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6.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20" r:id="rId2"/>
    <p:sldMasterId id="2147483708" r:id="rId3"/>
    <p:sldMasterId id="2147483696" r:id="rId4"/>
    <p:sldMasterId id="2147483684" r:id="rId5"/>
    <p:sldMasterId id="2147483672" r:id="rId6"/>
    <p:sldMasterId id="2147483660" r:id="rId7"/>
  </p:sldMasterIdLst>
  <p:notesMasterIdLst>
    <p:notesMasterId r:id="rId48"/>
  </p:notesMasterIdLst>
  <p:sldIdLst>
    <p:sldId id="444" r:id="rId8"/>
    <p:sldId id="718" r:id="rId9"/>
    <p:sldId id="697" r:id="rId10"/>
    <p:sldId id="762" r:id="rId11"/>
    <p:sldId id="763" r:id="rId12"/>
    <p:sldId id="764" r:id="rId13"/>
    <p:sldId id="759" r:id="rId14"/>
    <p:sldId id="719" r:id="rId15"/>
    <p:sldId id="720" r:id="rId16"/>
    <p:sldId id="717" r:id="rId17"/>
    <p:sldId id="722" r:id="rId18"/>
    <p:sldId id="726" r:id="rId19"/>
    <p:sldId id="727" r:id="rId20"/>
    <p:sldId id="725" r:id="rId21"/>
    <p:sldId id="728" r:id="rId22"/>
    <p:sldId id="730" r:id="rId23"/>
    <p:sldId id="732" r:id="rId24"/>
    <p:sldId id="729" r:id="rId25"/>
    <p:sldId id="734" r:id="rId26"/>
    <p:sldId id="737" r:id="rId27"/>
    <p:sldId id="739" r:id="rId28"/>
    <p:sldId id="740" r:id="rId29"/>
    <p:sldId id="738" r:id="rId30"/>
    <p:sldId id="742" r:id="rId31"/>
    <p:sldId id="743" r:id="rId32"/>
    <p:sldId id="746" r:id="rId33"/>
    <p:sldId id="741" r:id="rId34"/>
    <p:sldId id="753" r:id="rId35"/>
    <p:sldId id="745" r:id="rId36"/>
    <p:sldId id="765" r:id="rId37"/>
    <p:sldId id="748" r:id="rId38"/>
    <p:sldId id="747" r:id="rId39"/>
    <p:sldId id="758" r:id="rId40"/>
    <p:sldId id="761" r:id="rId41"/>
    <p:sldId id="755" r:id="rId42"/>
    <p:sldId id="751" r:id="rId43"/>
    <p:sldId id="752" r:id="rId44"/>
    <p:sldId id="754" r:id="rId45"/>
    <p:sldId id="757" r:id="rId46"/>
    <p:sldId id="636" r:id="rId47"/>
  </p:sldIdLst>
  <p:sldSz cx="12192000" cy="6858000"/>
  <p:notesSz cx="6669088" cy="9928225"/>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0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Sokaliwska" initials="MS" lastIdx="1" clrIdx="0"/>
  <p:cmAuthor id="2" name="Siegbert Rudolph" initials="SR" lastIdx="1" clrIdx="1">
    <p:extLst>
      <p:ext uri="{19B8F6BF-5375-455C-9EA6-DF929625EA0E}">
        <p15:presenceInfo xmlns:p15="http://schemas.microsoft.com/office/powerpoint/2012/main" userId="2af4d44886c067c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343"/>
    <a:srgbClr val="00F62F"/>
    <a:srgbClr val="0070C0"/>
    <a:srgbClr val="F60000"/>
    <a:srgbClr val="98B5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453" autoAdjust="0"/>
    <p:restoredTop sz="94692" autoAdjust="0"/>
  </p:normalViewPr>
  <p:slideViewPr>
    <p:cSldViewPr>
      <p:cViewPr varScale="1">
        <p:scale>
          <a:sx n="89" d="100"/>
          <a:sy n="89" d="100"/>
        </p:scale>
        <p:origin x="270" y="7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79" d="100"/>
          <a:sy n="79" d="100"/>
        </p:scale>
        <p:origin x="-3378" y="-108"/>
      </p:cViewPr>
      <p:guideLst>
        <p:guide orient="horz" pos="3127"/>
        <p:guide pos="210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commentAuthors" Target="commentAuthor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notesMaster" Target="notesMasters/notesMaster1.xml"/><Relationship Id="rId8" Type="http://schemas.openxmlformats.org/officeDocument/2006/relationships/slide" Target="slides/slide1.xml"/><Relationship Id="rId5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bert Rudolph" userId="2af4d44886c067cc" providerId="LiveId" clId="{D0D52459-8F88-4E6F-AE19-64DB441BEA7A}"/>
    <pc:docChg chg="custSel modSld">
      <pc:chgData name="Siegbert Rudolph" userId="2af4d44886c067cc" providerId="LiveId" clId="{D0D52459-8F88-4E6F-AE19-64DB441BEA7A}" dt="2024-03-26T16:04:40.116" v="479" actId="1076"/>
      <pc:docMkLst>
        <pc:docMk/>
      </pc:docMkLst>
      <pc:sldChg chg="delSp modSp mod">
        <pc:chgData name="Siegbert Rudolph" userId="2af4d44886c067cc" providerId="LiveId" clId="{D0D52459-8F88-4E6F-AE19-64DB441BEA7A}" dt="2024-03-26T16:04:39.897" v="245" actId="1076"/>
        <pc:sldMkLst>
          <pc:docMk/>
          <pc:sldMk cId="0" sldId="444"/>
        </pc:sldMkLst>
        <pc:spChg chg="del mod">
          <ac:chgData name="Siegbert Rudolph" userId="2af4d44886c067cc" providerId="LiveId" clId="{D0D52459-8F88-4E6F-AE19-64DB441BEA7A}" dt="2024-03-26T16:04:39.897" v="240" actId="478"/>
          <ac:spMkLst>
            <pc:docMk/>
            <pc:sldMk cId="0" sldId="444"/>
            <ac:spMk id="3" creationId="{EF4FC196-938D-FCE1-EAA1-8018FCAAEAD0}"/>
          </ac:spMkLst>
        </pc:spChg>
        <pc:spChg chg="mod">
          <ac:chgData name="Siegbert Rudolph" userId="2af4d44886c067cc" providerId="LiveId" clId="{D0D52459-8F88-4E6F-AE19-64DB441BEA7A}" dt="2024-03-26T16:04:39.897" v="245" actId="1076"/>
          <ac:spMkLst>
            <pc:docMk/>
            <pc:sldMk cId="0" sldId="444"/>
            <ac:spMk id="5" creationId="{70252D32-DD3F-B5F9-AD95-4CC95C390606}"/>
          </ac:spMkLst>
        </pc:spChg>
        <pc:spChg chg="del">
          <ac:chgData name="Siegbert Rudolph" userId="2af4d44886c067cc" providerId="LiveId" clId="{D0D52459-8F88-4E6F-AE19-64DB441BEA7A}" dt="2023-08-18T15:25:11.842" v="0" actId="478"/>
          <ac:spMkLst>
            <pc:docMk/>
            <pc:sldMk cId="0" sldId="444"/>
            <ac:spMk id="5" creationId="{F9102C69-88FD-CC48-5455-A83990D45114}"/>
          </ac:spMkLst>
        </pc:spChg>
      </pc:sldChg>
      <pc:sldChg chg="delSp modSp mod">
        <pc:chgData name="Siegbert Rudolph" userId="2af4d44886c067cc" providerId="LiveId" clId="{D0D52459-8F88-4E6F-AE19-64DB441BEA7A}" dt="2024-03-26T16:04:40.116" v="479" actId="1076"/>
        <pc:sldMkLst>
          <pc:docMk/>
          <pc:sldMk cId="1373295691" sldId="636"/>
        </pc:sldMkLst>
        <pc:spChg chg="del mod">
          <ac:chgData name="Siegbert Rudolph" userId="2af4d44886c067cc" providerId="LiveId" clId="{D0D52459-8F88-4E6F-AE19-64DB441BEA7A}" dt="2024-03-26T16:04:40.116" v="474" actId="478"/>
          <ac:spMkLst>
            <pc:docMk/>
            <pc:sldMk cId="1373295691" sldId="636"/>
            <ac:spMk id="2" creationId="{E3DF6298-26A2-0D19-1837-0B01E0CD3EB9}"/>
          </ac:spMkLst>
        </pc:spChg>
        <pc:spChg chg="del">
          <ac:chgData name="Siegbert Rudolph" userId="2af4d44886c067cc" providerId="LiveId" clId="{D0D52459-8F88-4E6F-AE19-64DB441BEA7A}" dt="2023-08-18T15:25:12.042" v="234" actId="478"/>
          <ac:spMkLst>
            <pc:docMk/>
            <pc:sldMk cId="1373295691" sldId="636"/>
            <ac:spMk id="3" creationId="{71FDC176-6AF0-947C-8BFB-068F8D5EAEBC}"/>
          </ac:spMkLst>
        </pc:spChg>
        <pc:spChg chg="mod">
          <ac:chgData name="Siegbert Rudolph" userId="2af4d44886c067cc" providerId="LiveId" clId="{D0D52459-8F88-4E6F-AE19-64DB441BEA7A}" dt="2024-03-26T16:04:40.116" v="479" actId="1076"/>
          <ac:spMkLst>
            <pc:docMk/>
            <pc:sldMk cId="1373295691" sldId="636"/>
            <ac:spMk id="3" creationId="{B5FD73C4-B85E-7B8C-8203-7968401CA61A}"/>
          </ac:spMkLst>
        </pc:spChg>
      </pc:sldChg>
      <pc:sldChg chg="delSp modSp mod">
        <pc:chgData name="Siegbert Rudolph" userId="2af4d44886c067cc" providerId="LiveId" clId="{D0D52459-8F88-4E6F-AE19-64DB441BEA7A}" dt="2024-03-26T16:04:39.913" v="257" actId="1076"/>
        <pc:sldMkLst>
          <pc:docMk/>
          <pc:sldMk cId="1162246454" sldId="697"/>
        </pc:sldMkLst>
        <pc:spChg chg="del">
          <ac:chgData name="Siegbert Rudolph" userId="2af4d44886c067cc" providerId="LiveId" clId="{D0D52459-8F88-4E6F-AE19-64DB441BEA7A}" dt="2023-08-18T15:25:11.852" v="12" actId="478"/>
          <ac:spMkLst>
            <pc:docMk/>
            <pc:sldMk cId="1162246454" sldId="697"/>
            <ac:spMk id="3" creationId="{45B0DC1C-A2BD-DA05-54DF-0B2D66CF05CF}"/>
          </ac:spMkLst>
        </pc:spChg>
        <pc:spChg chg="mod">
          <ac:chgData name="Siegbert Rudolph" userId="2af4d44886c067cc" providerId="LiveId" clId="{D0D52459-8F88-4E6F-AE19-64DB441BEA7A}" dt="2024-03-26T16:04:39.913" v="257" actId="1076"/>
          <ac:spMkLst>
            <pc:docMk/>
            <pc:sldMk cId="1162246454" sldId="697"/>
            <ac:spMk id="3" creationId="{5FA220BF-4CB7-0BAB-533B-B0DC35B5A0CE}"/>
          </ac:spMkLst>
        </pc:spChg>
        <pc:spChg chg="del mod">
          <ac:chgData name="Siegbert Rudolph" userId="2af4d44886c067cc" providerId="LiveId" clId="{D0D52459-8F88-4E6F-AE19-64DB441BEA7A}" dt="2024-03-26T16:04:39.897" v="252" actId="478"/>
          <ac:spMkLst>
            <pc:docMk/>
            <pc:sldMk cId="1162246454" sldId="697"/>
            <ac:spMk id="4" creationId="{78C06D73-797A-D7CD-A91F-96E70EA77ED9}"/>
          </ac:spMkLst>
        </pc:spChg>
      </pc:sldChg>
      <pc:sldChg chg="delSp modSp mod">
        <pc:chgData name="Siegbert Rudolph" userId="2af4d44886c067cc" providerId="LiveId" clId="{D0D52459-8F88-4E6F-AE19-64DB441BEA7A}" dt="2024-03-26T16:04:39.944" v="299" actId="1076"/>
        <pc:sldMkLst>
          <pc:docMk/>
          <pc:sldMk cId="460760780" sldId="717"/>
        </pc:sldMkLst>
        <pc:spChg chg="mod">
          <ac:chgData name="Siegbert Rudolph" userId="2af4d44886c067cc" providerId="LiveId" clId="{D0D52459-8F88-4E6F-AE19-64DB441BEA7A}" dt="2024-03-26T16:04:39.944" v="299" actId="1076"/>
          <ac:spMkLst>
            <pc:docMk/>
            <pc:sldMk cId="460760780" sldId="717"/>
            <ac:spMk id="18" creationId="{9E088DD3-7DB9-AC3D-5ECA-00DAAC6C2C37}"/>
          </ac:spMkLst>
        </pc:spChg>
        <pc:spChg chg="del">
          <ac:chgData name="Siegbert Rudolph" userId="2af4d44886c067cc" providerId="LiveId" clId="{D0D52459-8F88-4E6F-AE19-64DB441BEA7A}" dt="2023-08-18T15:25:11.882" v="54" actId="478"/>
          <ac:spMkLst>
            <pc:docMk/>
            <pc:sldMk cId="460760780" sldId="717"/>
            <ac:spMk id="18" creationId="{D0ACA29A-EBBF-E56B-2F92-5B71C2C1F40D}"/>
          </ac:spMkLst>
        </pc:spChg>
        <pc:spChg chg="del mod">
          <ac:chgData name="Siegbert Rudolph" userId="2af4d44886c067cc" providerId="LiveId" clId="{D0D52459-8F88-4E6F-AE19-64DB441BEA7A}" dt="2024-03-26T16:04:39.944" v="294" actId="478"/>
          <ac:spMkLst>
            <pc:docMk/>
            <pc:sldMk cId="460760780" sldId="717"/>
            <ac:spMk id="25" creationId="{1AD05948-FB55-BC50-F1E3-8B8D8642A314}"/>
          </ac:spMkLst>
        </pc:spChg>
      </pc:sldChg>
      <pc:sldChg chg="delSp modSp mod">
        <pc:chgData name="Siegbert Rudolph" userId="2af4d44886c067cc" providerId="LiveId" clId="{D0D52459-8F88-4E6F-AE19-64DB441BEA7A}" dt="2024-03-26T16:04:39.897" v="251" actId="1076"/>
        <pc:sldMkLst>
          <pc:docMk/>
          <pc:sldMk cId="833340218" sldId="718"/>
        </pc:sldMkLst>
        <pc:spChg chg="del mod">
          <ac:chgData name="Siegbert Rudolph" userId="2af4d44886c067cc" providerId="LiveId" clId="{D0D52459-8F88-4E6F-AE19-64DB441BEA7A}" dt="2024-03-26T16:04:39.897" v="246" actId="478"/>
          <ac:spMkLst>
            <pc:docMk/>
            <pc:sldMk cId="833340218" sldId="718"/>
            <ac:spMk id="2" creationId="{D3749CE1-4562-C684-2857-EFF1480A5731}"/>
          </ac:spMkLst>
        </pc:spChg>
        <pc:spChg chg="del">
          <ac:chgData name="Siegbert Rudolph" userId="2af4d44886c067cc" providerId="LiveId" clId="{D0D52459-8F88-4E6F-AE19-64DB441BEA7A}" dt="2023-08-18T15:25:11.842" v="6" actId="478"/>
          <ac:spMkLst>
            <pc:docMk/>
            <pc:sldMk cId="833340218" sldId="718"/>
            <ac:spMk id="4" creationId="{A9ED1DBF-C22E-3091-EC90-64E66A581A93}"/>
          </ac:spMkLst>
        </pc:spChg>
        <pc:spChg chg="mod">
          <ac:chgData name="Siegbert Rudolph" userId="2af4d44886c067cc" providerId="LiveId" clId="{D0D52459-8F88-4E6F-AE19-64DB441BEA7A}" dt="2024-03-26T16:04:39.897" v="251" actId="1076"/>
          <ac:spMkLst>
            <pc:docMk/>
            <pc:sldMk cId="833340218" sldId="718"/>
            <ac:spMk id="4" creationId="{F63E805D-2914-9911-4C9B-B9FE33C86E26}"/>
          </ac:spMkLst>
        </pc:spChg>
      </pc:sldChg>
      <pc:sldChg chg="delSp modSp mod">
        <pc:chgData name="Siegbert Rudolph" userId="2af4d44886c067cc" providerId="LiveId" clId="{D0D52459-8F88-4E6F-AE19-64DB441BEA7A}" dt="2024-03-26T16:04:39.928" v="287" actId="1076"/>
        <pc:sldMkLst>
          <pc:docMk/>
          <pc:sldMk cId="1924722088" sldId="719"/>
        </pc:sldMkLst>
        <pc:spChg chg="mod">
          <ac:chgData name="Siegbert Rudolph" userId="2af4d44886c067cc" providerId="LiveId" clId="{D0D52459-8F88-4E6F-AE19-64DB441BEA7A}" dt="2024-03-26T16:04:39.928" v="287" actId="1076"/>
          <ac:spMkLst>
            <pc:docMk/>
            <pc:sldMk cId="1924722088" sldId="719"/>
            <ac:spMk id="14" creationId="{54F1E026-167B-C3B4-5A12-CEE2EA4D7ACB}"/>
          </ac:spMkLst>
        </pc:spChg>
        <pc:spChg chg="del">
          <ac:chgData name="Siegbert Rudolph" userId="2af4d44886c067cc" providerId="LiveId" clId="{D0D52459-8F88-4E6F-AE19-64DB441BEA7A}" dt="2023-08-18T15:25:11.872" v="42" actId="478"/>
          <ac:spMkLst>
            <pc:docMk/>
            <pc:sldMk cId="1924722088" sldId="719"/>
            <ac:spMk id="14" creationId="{73CBCC31-005A-9325-5927-796B90FA5A92}"/>
          </ac:spMkLst>
        </pc:spChg>
        <pc:spChg chg="del mod">
          <ac:chgData name="Siegbert Rudolph" userId="2af4d44886c067cc" providerId="LiveId" clId="{D0D52459-8F88-4E6F-AE19-64DB441BEA7A}" dt="2024-03-26T16:04:39.928" v="282" actId="478"/>
          <ac:spMkLst>
            <pc:docMk/>
            <pc:sldMk cId="1924722088" sldId="719"/>
            <ac:spMk id="18" creationId="{ADF7B07B-06FB-78C1-8F49-8C47F69A265C}"/>
          </ac:spMkLst>
        </pc:spChg>
      </pc:sldChg>
      <pc:sldChg chg="delSp modSp mod">
        <pc:chgData name="Siegbert Rudolph" userId="2af4d44886c067cc" providerId="LiveId" clId="{D0D52459-8F88-4E6F-AE19-64DB441BEA7A}" dt="2024-03-26T16:04:39.944" v="293" actId="1076"/>
        <pc:sldMkLst>
          <pc:docMk/>
          <pc:sldMk cId="666018758" sldId="720"/>
        </pc:sldMkLst>
        <pc:spChg chg="mod">
          <ac:chgData name="Siegbert Rudolph" userId="2af4d44886c067cc" providerId="LiveId" clId="{D0D52459-8F88-4E6F-AE19-64DB441BEA7A}" dt="2024-03-26T16:04:39.944" v="293" actId="1076"/>
          <ac:spMkLst>
            <pc:docMk/>
            <pc:sldMk cId="666018758" sldId="720"/>
            <ac:spMk id="20" creationId="{6CD3CAE6-B1AC-24C5-668A-FE7A801A70EA}"/>
          </ac:spMkLst>
        </pc:spChg>
        <pc:spChg chg="del">
          <ac:chgData name="Siegbert Rudolph" userId="2af4d44886c067cc" providerId="LiveId" clId="{D0D52459-8F88-4E6F-AE19-64DB441BEA7A}" dt="2023-08-18T15:25:11.882" v="48" actId="478"/>
          <ac:spMkLst>
            <pc:docMk/>
            <pc:sldMk cId="666018758" sldId="720"/>
            <ac:spMk id="20" creationId="{9CB3CAFB-6233-7BFC-F8C9-463267C9839A}"/>
          </ac:spMkLst>
        </pc:spChg>
        <pc:spChg chg="del mod">
          <ac:chgData name="Siegbert Rudolph" userId="2af4d44886c067cc" providerId="LiveId" clId="{D0D52459-8F88-4E6F-AE19-64DB441BEA7A}" dt="2024-03-26T16:04:39.928" v="288" actId="478"/>
          <ac:spMkLst>
            <pc:docMk/>
            <pc:sldMk cId="666018758" sldId="720"/>
            <ac:spMk id="25" creationId="{0541E629-10E2-8999-783B-8F3C4B1EAC3F}"/>
          </ac:spMkLst>
        </pc:spChg>
      </pc:sldChg>
      <pc:sldChg chg="delSp modSp mod">
        <pc:chgData name="Siegbert Rudolph" userId="2af4d44886c067cc" providerId="LiveId" clId="{D0D52459-8F88-4E6F-AE19-64DB441BEA7A}" dt="2024-03-26T16:04:39.960" v="305" actId="1076"/>
        <pc:sldMkLst>
          <pc:docMk/>
          <pc:sldMk cId="1286188380" sldId="722"/>
        </pc:sldMkLst>
        <pc:spChg chg="mod">
          <ac:chgData name="Siegbert Rudolph" userId="2af4d44886c067cc" providerId="LiveId" clId="{D0D52459-8F88-4E6F-AE19-64DB441BEA7A}" dt="2024-03-26T16:04:39.960" v="305" actId="1076"/>
          <ac:spMkLst>
            <pc:docMk/>
            <pc:sldMk cId="1286188380" sldId="722"/>
            <ac:spMk id="21" creationId="{0FCBDA8F-783C-FCDF-F19D-9F7E801E3931}"/>
          </ac:spMkLst>
        </pc:spChg>
        <pc:spChg chg="del">
          <ac:chgData name="Siegbert Rudolph" userId="2af4d44886c067cc" providerId="LiveId" clId="{D0D52459-8F88-4E6F-AE19-64DB441BEA7A}" dt="2023-08-18T15:25:11.892" v="60" actId="478"/>
          <ac:spMkLst>
            <pc:docMk/>
            <pc:sldMk cId="1286188380" sldId="722"/>
            <ac:spMk id="21" creationId="{C944D234-9928-6C5A-39B1-362EBD6CD8AD}"/>
          </ac:spMkLst>
        </pc:spChg>
        <pc:spChg chg="del mod">
          <ac:chgData name="Siegbert Rudolph" userId="2af4d44886c067cc" providerId="LiveId" clId="{D0D52459-8F88-4E6F-AE19-64DB441BEA7A}" dt="2024-03-26T16:04:39.944" v="300" actId="478"/>
          <ac:spMkLst>
            <pc:docMk/>
            <pc:sldMk cId="1286188380" sldId="722"/>
            <ac:spMk id="26" creationId="{3C510266-5BF4-C793-D8F8-57757085CF9E}"/>
          </ac:spMkLst>
        </pc:spChg>
      </pc:sldChg>
      <pc:sldChg chg="delSp modSp mod">
        <pc:chgData name="Siegbert Rudolph" userId="2af4d44886c067cc" providerId="LiveId" clId="{D0D52459-8F88-4E6F-AE19-64DB441BEA7A}" dt="2024-03-26T16:04:39.975" v="323" actId="1076"/>
        <pc:sldMkLst>
          <pc:docMk/>
          <pc:sldMk cId="2697882194" sldId="725"/>
        </pc:sldMkLst>
        <pc:spChg chg="del">
          <ac:chgData name="Siegbert Rudolph" userId="2af4d44886c067cc" providerId="LiveId" clId="{D0D52459-8F88-4E6F-AE19-64DB441BEA7A}" dt="2023-08-18T15:25:11.912" v="78" actId="478"/>
          <ac:spMkLst>
            <pc:docMk/>
            <pc:sldMk cId="2697882194" sldId="725"/>
            <ac:spMk id="14" creationId="{759FD034-C086-1B5F-1A98-06CA63F4E889}"/>
          </ac:spMkLst>
        </pc:spChg>
        <pc:spChg chg="mod">
          <ac:chgData name="Siegbert Rudolph" userId="2af4d44886c067cc" providerId="LiveId" clId="{D0D52459-8F88-4E6F-AE19-64DB441BEA7A}" dt="2024-03-26T16:04:39.975" v="323" actId="1076"/>
          <ac:spMkLst>
            <pc:docMk/>
            <pc:sldMk cId="2697882194" sldId="725"/>
            <ac:spMk id="14" creationId="{DE065FD7-28E7-D326-F06A-B009EE6BBF70}"/>
          </ac:spMkLst>
        </pc:spChg>
        <pc:spChg chg="del mod">
          <ac:chgData name="Siegbert Rudolph" userId="2af4d44886c067cc" providerId="LiveId" clId="{D0D52459-8F88-4E6F-AE19-64DB441BEA7A}" dt="2024-03-26T16:04:39.975" v="318" actId="478"/>
          <ac:spMkLst>
            <pc:docMk/>
            <pc:sldMk cId="2697882194" sldId="725"/>
            <ac:spMk id="18" creationId="{BD5D9F0F-8D06-7646-BC93-3616A224BEBB}"/>
          </ac:spMkLst>
        </pc:spChg>
      </pc:sldChg>
      <pc:sldChg chg="delSp modSp mod">
        <pc:chgData name="Siegbert Rudolph" userId="2af4d44886c067cc" providerId="LiveId" clId="{D0D52459-8F88-4E6F-AE19-64DB441BEA7A}" dt="2024-03-26T16:04:39.960" v="311" actId="1076"/>
        <pc:sldMkLst>
          <pc:docMk/>
          <pc:sldMk cId="3341107591" sldId="726"/>
        </pc:sldMkLst>
        <pc:spChg chg="mod">
          <ac:chgData name="Siegbert Rudolph" userId="2af4d44886c067cc" providerId="LiveId" clId="{D0D52459-8F88-4E6F-AE19-64DB441BEA7A}" dt="2024-03-26T16:04:39.960" v="311" actId="1076"/>
          <ac:spMkLst>
            <pc:docMk/>
            <pc:sldMk cId="3341107591" sldId="726"/>
            <ac:spMk id="26" creationId="{041304B6-F84A-8353-8A8F-3F0D3E79CF5D}"/>
          </ac:spMkLst>
        </pc:spChg>
        <pc:spChg chg="del">
          <ac:chgData name="Siegbert Rudolph" userId="2af4d44886c067cc" providerId="LiveId" clId="{D0D52459-8F88-4E6F-AE19-64DB441BEA7A}" dt="2023-08-18T15:25:11.902" v="66" actId="478"/>
          <ac:spMkLst>
            <pc:docMk/>
            <pc:sldMk cId="3341107591" sldId="726"/>
            <ac:spMk id="26" creationId="{847DBB1F-6EA6-351B-2A7D-22C4A167F309}"/>
          </ac:spMkLst>
        </pc:spChg>
        <pc:spChg chg="del mod">
          <ac:chgData name="Siegbert Rudolph" userId="2af4d44886c067cc" providerId="LiveId" clId="{D0D52459-8F88-4E6F-AE19-64DB441BEA7A}" dt="2024-03-26T16:04:39.960" v="306" actId="478"/>
          <ac:spMkLst>
            <pc:docMk/>
            <pc:sldMk cId="3341107591" sldId="726"/>
            <ac:spMk id="37" creationId="{505A7F2D-6D50-C5CF-D283-0261AC683FA4}"/>
          </ac:spMkLst>
        </pc:spChg>
      </pc:sldChg>
      <pc:sldChg chg="delSp modSp mod">
        <pc:chgData name="Siegbert Rudolph" userId="2af4d44886c067cc" providerId="LiveId" clId="{D0D52459-8F88-4E6F-AE19-64DB441BEA7A}" dt="2024-03-26T16:04:39.975" v="317" actId="1076"/>
        <pc:sldMkLst>
          <pc:docMk/>
          <pc:sldMk cId="3941463062" sldId="727"/>
        </pc:sldMkLst>
        <pc:spChg chg="mod">
          <ac:chgData name="Siegbert Rudolph" userId="2af4d44886c067cc" providerId="LiveId" clId="{D0D52459-8F88-4E6F-AE19-64DB441BEA7A}" dt="2024-03-26T16:04:39.975" v="317" actId="1076"/>
          <ac:spMkLst>
            <pc:docMk/>
            <pc:sldMk cId="3941463062" sldId="727"/>
            <ac:spMk id="21" creationId="{2A173ED1-6050-8928-B5AA-DAB5D56FDD09}"/>
          </ac:spMkLst>
        </pc:spChg>
        <pc:spChg chg="del">
          <ac:chgData name="Siegbert Rudolph" userId="2af4d44886c067cc" providerId="LiveId" clId="{D0D52459-8F88-4E6F-AE19-64DB441BEA7A}" dt="2023-08-18T15:25:11.902" v="72" actId="478"/>
          <ac:spMkLst>
            <pc:docMk/>
            <pc:sldMk cId="3941463062" sldId="727"/>
            <ac:spMk id="21" creationId="{C45738E4-5753-D387-914B-FBB2BDB893F8}"/>
          </ac:spMkLst>
        </pc:spChg>
        <pc:spChg chg="del mod">
          <ac:chgData name="Siegbert Rudolph" userId="2af4d44886c067cc" providerId="LiveId" clId="{D0D52459-8F88-4E6F-AE19-64DB441BEA7A}" dt="2024-03-26T16:04:39.960" v="312" actId="478"/>
          <ac:spMkLst>
            <pc:docMk/>
            <pc:sldMk cId="3941463062" sldId="727"/>
            <ac:spMk id="26" creationId="{5C3BF2E8-31FB-889C-CA88-B52A7F9A18ED}"/>
          </ac:spMkLst>
        </pc:spChg>
      </pc:sldChg>
      <pc:sldChg chg="delSp modSp mod">
        <pc:chgData name="Siegbert Rudolph" userId="2af4d44886c067cc" providerId="LiveId" clId="{D0D52459-8F88-4E6F-AE19-64DB441BEA7A}" dt="2024-03-26T16:04:39.991" v="329" actId="1076"/>
        <pc:sldMkLst>
          <pc:docMk/>
          <pc:sldMk cId="768259499" sldId="728"/>
        </pc:sldMkLst>
        <pc:spChg chg="del">
          <ac:chgData name="Siegbert Rudolph" userId="2af4d44886c067cc" providerId="LiveId" clId="{D0D52459-8F88-4E6F-AE19-64DB441BEA7A}" dt="2023-08-18T15:25:11.912" v="84" actId="478"/>
          <ac:spMkLst>
            <pc:docMk/>
            <pc:sldMk cId="768259499" sldId="728"/>
            <ac:spMk id="21" creationId="{064F79F9-E8C3-9876-45BB-A7958653C807}"/>
          </ac:spMkLst>
        </pc:spChg>
        <pc:spChg chg="mod">
          <ac:chgData name="Siegbert Rudolph" userId="2af4d44886c067cc" providerId="LiveId" clId="{D0D52459-8F88-4E6F-AE19-64DB441BEA7A}" dt="2024-03-26T16:04:39.991" v="329" actId="1076"/>
          <ac:spMkLst>
            <pc:docMk/>
            <pc:sldMk cId="768259499" sldId="728"/>
            <ac:spMk id="21" creationId="{763D1558-AA62-77A2-2409-325A7CC5AE28}"/>
          </ac:spMkLst>
        </pc:spChg>
        <pc:spChg chg="del mod">
          <ac:chgData name="Siegbert Rudolph" userId="2af4d44886c067cc" providerId="LiveId" clId="{D0D52459-8F88-4E6F-AE19-64DB441BEA7A}" dt="2024-03-26T16:04:39.975" v="324" actId="478"/>
          <ac:spMkLst>
            <pc:docMk/>
            <pc:sldMk cId="768259499" sldId="728"/>
            <ac:spMk id="26" creationId="{C7A0995A-DB72-742C-2163-C23FBC4129DC}"/>
          </ac:spMkLst>
        </pc:spChg>
      </pc:sldChg>
      <pc:sldChg chg="delSp modSp mod">
        <pc:chgData name="Siegbert Rudolph" userId="2af4d44886c067cc" providerId="LiveId" clId="{D0D52459-8F88-4E6F-AE19-64DB441BEA7A}" dt="2024-03-26T16:04:40.006" v="347" actId="1076"/>
        <pc:sldMkLst>
          <pc:docMk/>
          <pc:sldMk cId="332250022" sldId="729"/>
        </pc:sldMkLst>
        <pc:spChg chg="del">
          <ac:chgData name="Siegbert Rudolph" userId="2af4d44886c067cc" providerId="LiveId" clId="{D0D52459-8F88-4E6F-AE19-64DB441BEA7A}" dt="2023-08-18T15:25:11.932" v="102" actId="478"/>
          <ac:spMkLst>
            <pc:docMk/>
            <pc:sldMk cId="332250022" sldId="729"/>
            <ac:spMk id="14" creationId="{C6270B3B-0F72-6BDA-56D7-5D6E929ECB00}"/>
          </ac:spMkLst>
        </pc:spChg>
        <pc:spChg chg="mod">
          <ac:chgData name="Siegbert Rudolph" userId="2af4d44886c067cc" providerId="LiveId" clId="{D0D52459-8F88-4E6F-AE19-64DB441BEA7A}" dt="2024-03-26T16:04:40.006" v="347" actId="1076"/>
          <ac:spMkLst>
            <pc:docMk/>
            <pc:sldMk cId="332250022" sldId="729"/>
            <ac:spMk id="14" creationId="{DC5BD01E-AB7E-56E9-8725-BFDDBF93C620}"/>
          </ac:spMkLst>
        </pc:spChg>
        <pc:spChg chg="del mod">
          <ac:chgData name="Siegbert Rudolph" userId="2af4d44886c067cc" providerId="LiveId" clId="{D0D52459-8F88-4E6F-AE19-64DB441BEA7A}" dt="2024-03-26T16:04:40.006" v="342" actId="478"/>
          <ac:spMkLst>
            <pc:docMk/>
            <pc:sldMk cId="332250022" sldId="729"/>
            <ac:spMk id="18" creationId="{A7944C1C-F7E2-4FD6-D068-05C4A14F7A9F}"/>
          </ac:spMkLst>
        </pc:spChg>
      </pc:sldChg>
      <pc:sldChg chg="delSp modSp mod">
        <pc:chgData name="Siegbert Rudolph" userId="2af4d44886c067cc" providerId="LiveId" clId="{D0D52459-8F88-4E6F-AE19-64DB441BEA7A}" dt="2024-03-26T16:04:39.991" v="335" actId="1076"/>
        <pc:sldMkLst>
          <pc:docMk/>
          <pc:sldMk cId="2779452637" sldId="730"/>
        </pc:sldMkLst>
        <pc:spChg chg="mod">
          <ac:chgData name="Siegbert Rudolph" userId="2af4d44886c067cc" providerId="LiveId" clId="{D0D52459-8F88-4E6F-AE19-64DB441BEA7A}" dt="2024-03-26T16:04:39.991" v="335" actId="1076"/>
          <ac:spMkLst>
            <pc:docMk/>
            <pc:sldMk cId="2779452637" sldId="730"/>
            <ac:spMk id="18" creationId="{49958537-9920-E4D7-2C18-546A4C8A667C}"/>
          </ac:spMkLst>
        </pc:spChg>
        <pc:spChg chg="del">
          <ac:chgData name="Siegbert Rudolph" userId="2af4d44886c067cc" providerId="LiveId" clId="{D0D52459-8F88-4E6F-AE19-64DB441BEA7A}" dt="2023-08-18T15:25:11.922" v="90" actId="478"/>
          <ac:spMkLst>
            <pc:docMk/>
            <pc:sldMk cId="2779452637" sldId="730"/>
            <ac:spMk id="18" creationId="{7DDE4E82-36FD-6A92-07C0-2FE1A41BBF8E}"/>
          </ac:spMkLst>
        </pc:spChg>
        <pc:spChg chg="del mod">
          <ac:chgData name="Siegbert Rudolph" userId="2af4d44886c067cc" providerId="LiveId" clId="{D0D52459-8F88-4E6F-AE19-64DB441BEA7A}" dt="2024-03-26T16:04:39.991" v="330" actId="478"/>
          <ac:spMkLst>
            <pc:docMk/>
            <pc:sldMk cId="2779452637" sldId="730"/>
            <ac:spMk id="22" creationId="{3DAD0862-9F09-00F7-F782-B3151C09AD34}"/>
          </ac:spMkLst>
        </pc:spChg>
      </pc:sldChg>
      <pc:sldChg chg="delSp modSp mod">
        <pc:chgData name="Siegbert Rudolph" userId="2af4d44886c067cc" providerId="LiveId" clId="{D0D52459-8F88-4E6F-AE19-64DB441BEA7A}" dt="2024-03-26T16:04:40.006" v="341" actId="1076"/>
        <pc:sldMkLst>
          <pc:docMk/>
          <pc:sldMk cId="1364392604" sldId="732"/>
        </pc:sldMkLst>
        <pc:spChg chg="del">
          <ac:chgData name="Siegbert Rudolph" userId="2af4d44886c067cc" providerId="LiveId" clId="{D0D52459-8F88-4E6F-AE19-64DB441BEA7A}" dt="2023-08-18T15:25:11.922" v="96" actId="478"/>
          <ac:spMkLst>
            <pc:docMk/>
            <pc:sldMk cId="1364392604" sldId="732"/>
            <ac:spMk id="6" creationId="{3B934D33-3D08-04AD-5F99-4A74506CEA2B}"/>
          </ac:spMkLst>
        </pc:spChg>
        <pc:spChg chg="mod">
          <ac:chgData name="Siegbert Rudolph" userId="2af4d44886c067cc" providerId="LiveId" clId="{D0D52459-8F88-4E6F-AE19-64DB441BEA7A}" dt="2024-03-26T16:04:40.006" v="341" actId="1076"/>
          <ac:spMkLst>
            <pc:docMk/>
            <pc:sldMk cId="1364392604" sldId="732"/>
            <ac:spMk id="6" creationId="{8EB94662-F316-5EFB-6717-589D06DD373D}"/>
          </ac:spMkLst>
        </pc:spChg>
        <pc:spChg chg="del mod">
          <ac:chgData name="Siegbert Rudolph" userId="2af4d44886c067cc" providerId="LiveId" clId="{D0D52459-8F88-4E6F-AE19-64DB441BEA7A}" dt="2024-03-26T16:04:39.991" v="336" actId="478"/>
          <ac:spMkLst>
            <pc:docMk/>
            <pc:sldMk cId="1364392604" sldId="732"/>
            <ac:spMk id="16" creationId="{C7059702-1958-BF2C-761E-3E8B85F4674A}"/>
          </ac:spMkLst>
        </pc:spChg>
      </pc:sldChg>
      <pc:sldChg chg="delSp modSp mod">
        <pc:chgData name="Siegbert Rudolph" userId="2af4d44886c067cc" providerId="LiveId" clId="{D0D52459-8F88-4E6F-AE19-64DB441BEA7A}" dt="2024-03-26T16:04:40.022" v="353" actId="1076"/>
        <pc:sldMkLst>
          <pc:docMk/>
          <pc:sldMk cId="2435741226" sldId="734"/>
        </pc:sldMkLst>
        <pc:spChg chg="del">
          <ac:chgData name="Siegbert Rudolph" userId="2af4d44886c067cc" providerId="LiveId" clId="{D0D52459-8F88-4E6F-AE19-64DB441BEA7A}" dt="2023-08-18T15:25:11.932" v="108" actId="478"/>
          <ac:spMkLst>
            <pc:docMk/>
            <pc:sldMk cId="2435741226" sldId="734"/>
            <ac:spMk id="12" creationId="{30F91309-F707-3FE1-98F1-8CC7B048F5C0}"/>
          </ac:spMkLst>
        </pc:spChg>
        <pc:spChg chg="mod">
          <ac:chgData name="Siegbert Rudolph" userId="2af4d44886c067cc" providerId="LiveId" clId="{D0D52459-8F88-4E6F-AE19-64DB441BEA7A}" dt="2024-03-26T16:04:40.022" v="353" actId="1076"/>
          <ac:spMkLst>
            <pc:docMk/>
            <pc:sldMk cId="2435741226" sldId="734"/>
            <ac:spMk id="12" creationId="{79CF7E39-199E-3442-38F1-1277435BC174}"/>
          </ac:spMkLst>
        </pc:spChg>
        <pc:spChg chg="del mod">
          <ac:chgData name="Siegbert Rudolph" userId="2af4d44886c067cc" providerId="LiveId" clId="{D0D52459-8F88-4E6F-AE19-64DB441BEA7A}" dt="2024-03-26T16:04:40.006" v="348" actId="478"/>
          <ac:spMkLst>
            <pc:docMk/>
            <pc:sldMk cId="2435741226" sldId="734"/>
            <ac:spMk id="18" creationId="{0DDB8505-838A-0A37-E057-A5F1728FF4A9}"/>
          </ac:spMkLst>
        </pc:spChg>
      </pc:sldChg>
      <pc:sldChg chg="delSp modSp mod">
        <pc:chgData name="Siegbert Rudolph" userId="2af4d44886c067cc" providerId="LiveId" clId="{D0D52459-8F88-4E6F-AE19-64DB441BEA7A}" dt="2024-03-26T16:04:40.022" v="359" actId="1076"/>
        <pc:sldMkLst>
          <pc:docMk/>
          <pc:sldMk cId="3960173061" sldId="737"/>
        </pc:sldMkLst>
        <pc:spChg chg="del">
          <ac:chgData name="Siegbert Rudolph" userId="2af4d44886c067cc" providerId="LiveId" clId="{D0D52459-8F88-4E6F-AE19-64DB441BEA7A}" dt="2023-08-18T15:25:11.942" v="114" actId="478"/>
          <ac:spMkLst>
            <pc:docMk/>
            <pc:sldMk cId="3960173061" sldId="737"/>
            <ac:spMk id="10" creationId="{84E8ECF8-1411-A510-E6C1-AC1AD2AC44CE}"/>
          </ac:spMkLst>
        </pc:spChg>
        <pc:spChg chg="mod">
          <ac:chgData name="Siegbert Rudolph" userId="2af4d44886c067cc" providerId="LiveId" clId="{D0D52459-8F88-4E6F-AE19-64DB441BEA7A}" dt="2024-03-26T16:04:40.022" v="359" actId="1076"/>
          <ac:spMkLst>
            <pc:docMk/>
            <pc:sldMk cId="3960173061" sldId="737"/>
            <ac:spMk id="10" creationId="{BA8BAA8E-DC0F-080C-4C71-FCFAEEEFF3E0}"/>
          </ac:spMkLst>
        </pc:spChg>
        <pc:spChg chg="del mod">
          <ac:chgData name="Siegbert Rudolph" userId="2af4d44886c067cc" providerId="LiveId" clId="{D0D52459-8F88-4E6F-AE19-64DB441BEA7A}" dt="2024-03-26T16:04:40.022" v="354" actId="478"/>
          <ac:spMkLst>
            <pc:docMk/>
            <pc:sldMk cId="3960173061" sldId="737"/>
            <ac:spMk id="14" creationId="{F560DB75-C86E-4991-4C7D-96926ACC565C}"/>
          </ac:spMkLst>
        </pc:spChg>
      </pc:sldChg>
      <pc:sldChg chg="delSp modSp mod">
        <pc:chgData name="Siegbert Rudolph" userId="2af4d44886c067cc" providerId="LiveId" clId="{D0D52459-8F88-4E6F-AE19-64DB441BEA7A}" dt="2024-03-26T16:04:40.038" v="377" actId="1076"/>
        <pc:sldMkLst>
          <pc:docMk/>
          <pc:sldMk cId="1462358114" sldId="738"/>
        </pc:sldMkLst>
        <pc:spChg chg="mod">
          <ac:chgData name="Siegbert Rudolph" userId="2af4d44886c067cc" providerId="LiveId" clId="{D0D52459-8F88-4E6F-AE19-64DB441BEA7A}" dt="2024-03-26T16:04:40.038" v="377" actId="1076"/>
          <ac:spMkLst>
            <pc:docMk/>
            <pc:sldMk cId="1462358114" sldId="738"/>
            <ac:spMk id="15" creationId="{1F675BD3-948B-F1FF-A09C-7239D53E0A44}"/>
          </ac:spMkLst>
        </pc:spChg>
        <pc:spChg chg="del">
          <ac:chgData name="Siegbert Rudolph" userId="2af4d44886c067cc" providerId="LiveId" clId="{D0D52459-8F88-4E6F-AE19-64DB441BEA7A}" dt="2023-08-18T15:25:11.957" v="132" actId="478"/>
          <ac:spMkLst>
            <pc:docMk/>
            <pc:sldMk cId="1462358114" sldId="738"/>
            <ac:spMk id="15" creationId="{37EF1774-CD59-56DD-3641-04063679B775}"/>
          </ac:spMkLst>
        </pc:spChg>
        <pc:spChg chg="del mod">
          <ac:chgData name="Siegbert Rudolph" userId="2af4d44886c067cc" providerId="LiveId" clId="{D0D52459-8F88-4E6F-AE19-64DB441BEA7A}" dt="2024-03-26T16:04:40.038" v="372" actId="478"/>
          <ac:spMkLst>
            <pc:docMk/>
            <pc:sldMk cId="1462358114" sldId="738"/>
            <ac:spMk id="19" creationId="{EDB1AF23-EE13-C517-3503-1429E069A341}"/>
          </ac:spMkLst>
        </pc:spChg>
      </pc:sldChg>
      <pc:sldChg chg="delSp modSp mod">
        <pc:chgData name="Siegbert Rudolph" userId="2af4d44886c067cc" providerId="LiveId" clId="{D0D52459-8F88-4E6F-AE19-64DB441BEA7A}" dt="2024-03-26T16:04:40.022" v="365" actId="1076"/>
        <pc:sldMkLst>
          <pc:docMk/>
          <pc:sldMk cId="2214753871" sldId="739"/>
        </pc:sldMkLst>
        <pc:spChg chg="mod">
          <ac:chgData name="Siegbert Rudolph" userId="2af4d44886c067cc" providerId="LiveId" clId="{D0D52459-8F88-4E6F-AE19-64DB441BEA7A}" dt="2024-03-26T16:04:40.022" v="365" actId="1076"/>
          <ac:spMkLst>
            <pc:docMk/>
            <pc:sldMk cId="2214753871" sldId="739"/>
            <ac:spMk id="12" creationId="{18689B7A-105B-ABC3-84F1-AA022DC00BF5}"/>
          </ac:spMkLst>
        </pc:spChg>
        <pc:spChg chg="del">
          <ac:chgData name="Siegbert Rudolph" userId="2af4d44886c067cc" providerId="LiveId" clId="{D0D52459-8F88-4E6F-AE19-64DB441BEA7A}" dt="2023-08-18T15:25:11.942" v="120" actId="478"/>
          <ac:spMkLst>
            <pc:docMk/>
            <pc:sldMk cId="2214753871" sldId="739"/>
            <ac:spMk id="12" creationId="{F69120A9-370A-76E7-E3B1-71F89B1B97B4}"/>
          </ac:spMkLst>
        </pc:spChg>
        <pc:spChg chg="del mod">
          <ac:chgData name="Siegbert Rudolph" userId="2af4d44886c067cc" providerId="LiveId" clId="{D0D52459-8F88-4E6F-AE19-64DB441BEA7A}" dt="2024-03-26T16:04:40.022" v="360" actId="478"/>
          <ac:spMkLst>
            <pc:docMk/>
            <pc:sldMk cId="2214753871" sldId="739"/>
            <ac:spMk id="20" creationId="{45E61A0A-4E24-7107-CC18-BD7665506215}"/>
          </ac:spMkLst>
        </pc:spChg>
      </pc:sldChg>
      <pc:sldChg chg="delSp modSp mod">
        <pc:chgData name="Siegbert Rudolph" userId="2af4d44886c067cc" providerId="LiveId" clId="{D0D52459-8F88-4E6F-AE19-64DB441BEA7A}" dt="2024-03-26T16:04:40.038" v="371" actId="1076"/>
        <pc:sldMkLst>
          <pc:docMk/>
          <pc:sldMk cId="393486723" sldId="740"/>
        </pc:sldMkLst>
        <pc:spChg chg="mod">
          <ac:chgData name="Siegbert Rudolph" userId="2af4d44886c067cc" providerId="LiveId" clId="{D0D52459-8F88-4E6F-AE19-64DB441BEA7A}" dt="2024-03-26T16:04:40.038" v="371" actId="1076"/>
          <ac:spMkLst>
            <pc:docMk/>
            <pc:sldMk cId="393486723" sldId="740"/>
            <ac:spMk id="11" creationId="{898C51C4-B95D-7CC4-FD08-CBE489EF27A5}"/>
          </ac:spMkLst>
        </pc:spChg>
        <pc:spChg chg="del">
          <ac:chgData name="Siegbert Rudolph" userId="2af4d44886c067cc" providerId="LiveId" clId="{D0D52459-8F88-4E6F-AE19-64DB441BEA7A}" dt="2023-08-18T15:25:11.952" v="126" actId="478"/>
          <ac:spMkLst>
            <pc:docMk/>
            <pc:sldMk cId="393486723" sldId="740"/>
            <ac:spMk id="11" creationId="{A2FF72AA-93D0-99AE-5F1F-A35908D876F4}"/>
          </ac:spMkLst>
        </pc:spChg>
        <pc:spChg chg="del mod">
          <ac:chgData name="Siegbert Rudolph" userId="2af4d44886c067cc" providerId="LiveId" clId="{D0D52459-8F88-4E6F-AE19-64DB441BEA7A}" dt="2024-03-26T16:04:40.022" v="366" actId="478"/>
          <ac:spMkLst>
            <pc:docMk/>
            <pc:sldMk cId="393486723" sldId="740"/>
            <ac:spMk id="17" creationId="{03F4DB46-58A4-D932-70A6-5786C1F19219}"/>
          </ac:spMkLst>
        </pc:spChg>
      </pc:sldChg>
      <pc:sldChg chg="delSp modSp mod">
        <pc:chgData name="Siegbert Rudolph" userId="2af4d44886c067cc" providerId="LiveId" clId="{D0D52459-8F88-4E6F-AE19-64DB441BEA7A}" dt="2024-03-26T16:04:40.069" v="401" actId="1076"/>
        <pc:sldMkLst>
          <pc:docMk/>
          <pc:sldMk cId="2194878521" sldId="741"/>
        </pc:sldMkLst>
        <pc:spChg chg="mod">
          <ac:chgData name="Siegbert Rudolph" userId="2af4d44886c067cc" providerId="LiveId" clId="{D0D52459-8F88-4E6F-AE19-64DB441BEA7A}" dt="2024-03-26T16:04:40.069" v="401" actId="1076"/>
          <ac:spMkLst>
            <pc:docMk/>
            <pc:sldMk cId="2194878521" sldId="741"/>
            <ac:spMk id="11" creationId="{36F81EC7-C643-F439-BD51-E4D1A64A3366}"/>
          </ac:spMkLst>
        </pc:spChg>
        <pc:spChg chg="del">
          <ac:chgData name="Siegbert Rudolph" userId="2af4d44886c067cc" providerId="LiveId" clId="{D0D52459-8F88-4E6F-AE19-64DB441BEA7A}" dt="2023-08-18T15:25:11.972" v="156" actId="478"/>
          <ac:spMkLst>
            <pc:docMk/>
            <pc:sldMk cId="2194878521" sldId="741"/>
            <ac:spMk id="11" creationId="{86A58E57-B536-2010-ED5B-FEA67E0E9786}"/>
          </ac:spMkLst>
        </pc:spChg>
        <pc:spChg chg="del mod">
          <ac:chgData name="Siegbert Rudolph" userId="2af4d44886c067cc" providerId="LiveId" clId="{D0D52459-8F88-4E6F-AE19-64DB441BEA7A}" dt="2024-03-26T16:04:40.053" v="396" actId="478"/>
          <ac:spMkLst>
            <pc:docMk/>
            <pc:sldMk cId="2194878521" sldId="741"/>
            <ac:spMk id="17" creationId="{7DE55D74-7BDF-77D7-B32F-BA10633DB044}"/>
          </ac:spMkLst>
        </pc:spChg>
      </pc:sldChg>
      <pc:sldChg chg="delSp modSp mod">
        <pc:chgData name="Siegbert Rudolph" userId="2af4d44886c067cc" providerId="LiveId" clId="{D0D52459-8F88-4E6F-AE19-64DB441BEA7A}" dt="2024-03-26T16:04:40.038" v="383" actId="1076"/>
        <pc:sldMkLst>
          <pc:docMk/>
          <pc:sldMk cId="796412767" sldId="742"/>
        </pc:sldMkLst>
        <pc:spChg chg="del">
          <ac:chgData name="Siegbert Rudolph" userId="2af4d44886c067cc" providerId="LiveId" clId="{D0D52459-8F88-4E6F-AE19-64DB441BEA7A}" dt="2023-08-18T15:25:11.960" v="138" actId="478"/>
          <ac:spMkLst>
            <pc:docMk/>
            <pc:sldMk cId="796412767" sldId="742"/>
            <ac:spMk id="15" creationId="{88A11914-5205-3F07-ECE2-5B3F93C33D21}"/>
          </ac:spMkLst>
        </pc:spChg>
        <pc:spChg chg="mod">
          <ac:chgData name="Siegbert Rudolph" userId="2af4d44886c067cc" providerId="LiveId" clId="{D0D52459-8F88-4E6F-AE19-64DB441BEA7A}" dt="2024-03-26T16:04:40.038" v="383" actId="1076"/>
          <ac:spMkLst>
            <pc:docMk/>
            <pc:sldMk cId="796412767" sldId="742"/>
            <ac:spMk id="15" creationId="{E40C4518-2D4C-9155-FA7C-C84373EA50D4}"/>
          </ac:spMkLst>
        </pc:spChg>
        <pc:spChg chg="del mod">
          <ac:chgData name="Siegbert Rudolph" userId="2af4d44886c067cc" providerId="LiveId" clId="{D0D52459-8F88-4E6F-AE19-64DB441BEA7A}" dt="2024-03-26T16:04:40.038" v="378" actId="478"/>
          <ac:spMkLst>
            <pc:docMk/>
            <pc:sldMk cId="796412767" sldId="742"/>
            <ac:spMk id="19" creationId="{4F2D15BC-C3D2-39E3-A2D1-D5632FC171B6}"/>
          </ac:spMkLst>
        </pc:spChg>
      </pc:sldChg>
      <pc:sldChg chg="delSp modSp mod">
        <pc:chgData name="Siegbert Rudolph" userId="2af4d44886c067cc" providerId="LiveId" clId="{D0D52459-8F88-4E6F-AE19-64DB441BEA7A}" dt="2024-03-26T16:04:40.053" v="389" actId="1076"/>
        <pc:sldMkLst>
          <pc:docMk/>
          <pc:sldMk cId="894344237" sldId="743"/>
        </pc:sldMkLst>
        <pc:spChg chg="mod">
          <ac:chgData name="Siegbert Rudolph" userId="2af4d44886c067cc" providerId="LiveId" clId="{D0D52459-8F88-4E6F-AE19-64DB441BEA7A}" dt="2024-03-26T16:04:40.053" v="389" actId="1076"/>
          <ac:spMkLst>
            <pc:docMk/>
            <pc:sldMk cId="894344237" sldId="743"/>
            <ac:spMk id="12" creationId="{5749F379-EBB5-0C6A-D949-EE7B0811FF2D}"/>
          </ac:spMkLst>
        </pc:spChg>
        <pc:spChg chg="del">
          <ac:chgData name="Siegbert Rudolph" userId="2af4d44886c067cc" providerId="LiveId" clId="{D0D52459-8F88-4E6F-AE19-64DB441BEA7A}" dt="2023-08-18T15:25:11.962" v="144" actId="478"/>
          <ac:spMkLst>
            <pc:docMk/>
            <pc:sldMk cId="894344237" sldId="743"/>
            <ac:spMk id="12" creationId="{A41DE5F4-0141-FDD4-6993-7EF81CBC2774}"/>
          </ac:spMkLst>
        </pc:spChg>
        <pc:spChg chg="del mod">
          <ac:chgData name="Siegbert Rudolph" userId="2af4d44886c067cc" providerId="LiveId" clId="{D0D52459-8F88-4E6F-AE19-64DB441BEA7A}" dt="2024-03-26T16:04:40.038" v="384" actId="478"/>
          <ac:spMkLst>
            <pc:docMk/>
            <pc:sldMk cId="894344237" sldId="743"/>
            <ac:spMk id="16" creationId="{4047E0F2-7211-9AD2-BC94-3DE4702C2C35}"/>
          </ac:spMkLst>
        </pc:spChg>
      </pc:sldChg>
      <pc:sldChg chg="delSp modSp mod">
        <pc:chgData name="Siegbert Rudolph" userId="2af4d44886c067cc" providerId="LiveId" clId="{D0D52459-8F88-4E6F-AE19-64DB441BEA7A}" dt="2024-03-26T16:04:40.085" v="413" actId="1076"/>
        <pc:sldMkLst>
          <pc:docMk/>
          <pc:sldMk cId="1815643525" sldId="745"/>
        </pc:sldMkLst>
        <pc:spChg chg="mod">
          <ac:chgData name="Siegbert Rudolph" userId="2af4d44886c067cc" providerId="LiveId" clId="{D0D52459-8F88-4E6F-AE19-64DB441BEA7A}" dt="2024-03-26T16:04:40.085" v="413" actId="1076"/>
          <ac:spMkLst>
            <pc:docMk/>
            <pc:sldMk cId="1815643525" sldId="745"/>
            <ac:spMk id="18" creationId="{09928F01-6E15-D41B-1625-9602BAC473F5}"/>
          </ac:spMkLst>
        </pc:spChg>
        <pc:spChg chg="del">
          <ac:chgData name="Siegbert Rudolph" userId="2af4d44886c067cc" providerId="LiveId" clId="{D0D52459-8F88-4E6F-AE19-64DB441BEA7A}" dt="2023-08-18T15:25:11.982" v="168" actId="478"/>
          <ac:spMkLst>
            <pc:docMk/>
            <pc:sldMk cId="1815643525" sldId="745"/>
            <ac:spMk id="18" creationId="{649D47AC-25CA-7551-0376-88F02816DAFD}"/>
          </ac:spMkLst>
        </pc:spChg>
        <pc:spChg chg="del mod">
          <ac:chgData name="Siegbert Rudolph" userId="2af4d44886c067cc" providerId="LiveId" clId="{D0D52459-8F88-4E6F-AE19-64DB441BEA7A}" dt="2024-03-26T16:04:40.069" v="408" actId="478"/>
          <ac:spMkLst>
            <pc:docMk/>
            <pc:sldMk cId="1815643525" sldId="745"/>
            <ac:spMk id="22" creationId="{7757D904-7939-D725-D41B-17345D3E45F1}"/>
          </ac:spMkLst>
        </pc:spChg>
      </pc:sldChg>
      <pc:sldChg chg="delSp modSp mod">
        <pc:chgData name="Siegbert Rudolph" userId="2af4d44886c067cc" providerId="LiveId" clId="{D0D52459-8F88-4E6F-AE19-64DB441BEA7A}" dt="2024-03-26T16:04:40.053" v="395" actId="1076"/>
        <pc:sldMkLst>
          <pc:docMk/>
          <pc:sldMk cId="3453547855" sldId="746"/>
        </pc:sldMkLst>
        <pc:spChg chg="del">
          <ac:chgData name="Siegbert Rudolph" userId="2af4d44886c067cc" providerId="LiveId" clId="{D0D52459-8F88-4E6F-AE19-64DB441BEA7A}" dt="2023-08-18T15:25:11.962" v="150" actId="478"/>
          <ac:spMkLst>
            <pc:docMk/>
            <pc:sldMk cId="3453547855" sldId="746"/>
            <ac:spMk id="25" creationId="{08E40D2D-7095-A74B-9B58-A930D9672195}"/>
          </ac:spMkLst>
        </pc:spChg>
        <pc:spChg chg="mod">
          <ac:chgData name="Siegbert Rudolph" userId="2af4d44886c067cc" providerId="LiveId" clId="{D0D52459-8F88-4E6F-AE19-64DB441BEA7A}" dt="2024-03-26T16:04:40.053" v="395" actId="1076"/>
          <ac:spMkLst>
            <pc:docMk/>
            <pc:sldMk cId="3453547855" sldId="746"/>
            <ac:spMk id="25" creationId="{5500D41C-B853-239A-4B7B-C0C22439130D}"/>
          </ac:spMkLst>
        </pc:spChg>
        <pc:spChg chg="del mod">
          <ac:chgData name="Siegbert Rudolph" userId="2af4d44886c067cc" providerId="LiveId" clId="{D0D52459-8F88-4E6F-AE19-64DB441BEA7A}" dt="2024-03-26T16:04:40.053" v="390" actId="478"/>
          <ac:spMkLst>
            <pc:docMk/>
            <pc:sldMk cId="3453547855" sldId="746"/>
            <ac:spMk id="36" creationId="{D377CE54-6FB8-0B0A-B0B6-B312DE5F7611}"/>
          </ac:spMkLst>
        </pc:spChg>
      </pc:sldChg>
      <pc:sldChg chg="delSp modSp mod">
        <pc:chgData name="Siegbert Rudolph" userId="2af4d44886c067cc" providerId="LiveId" clId="{D0D52459-8F88-4E6F-AE19-64DB441BEA7A}" dt="2024-03-26T16:04:40.085" v="431" actId="1076"/>
        <pc:sldMkLst>
          <pc:docMk/>
          <pc:sldMk cId="933269471" sldId="747"/>
        </pc:sldMkLst>
        <pc:spChg chg="del">
          <ac:chgData name="Siegbert Rudolph" userId="2af4d44886c067cc" providerId="LiveId" clId="{D0D52459-8F88-4E6F-AE19-64DB441BEA7A}" dt="2023-08-18T15:25:12.002" v="186" actId="478"/>
          <ac:spMkLst>
            <pc:docMk/>
            <pc:sldMk cId="933269471" sldId="747"/>
            <ac:spMk id="22" creationId="{40B0CC8A-1FE9-D776-30EC-ED2460C402C9}"/>
          </ac:spMkLst>
        </pc:spChg>
        <pc:spChg chg="mod">
          <ac:chgData name="Siegbert Rudolph" userId="2af4d44886c067cc" providerId="LiveId" clId="{D0D52459-8F88-4E6F-AE19-64DB441BEA7A}" dt="2024-03-26T16:04:40.085" v="431" actId="1076"/>
          <ac:spMkLst>
            <pc:docMk/>
            <pc:sldMk cId="933269471" sldId="747"/>
            <ac:spMk id="22" creationId="{AAADD06B-ACA9-0500-41D7-5F2DB5D5EE0E}"/>
          </ac:spMkLst>
        </pc:spChg>
        <pc:spChg chg="del mod">
          <ac:chgData name="Siegbert Rudolph" userId="2af4d44886c067cc" providerId="LiveId" clId="{D0D52459-8F88-4E6F-AE19-64DB441BEA7A}" dt="2024-03-26T16:04:40.085" v="426" actId="478"/>
          <ac:spMkLst>
            <pc:docMk/>
            <pc:sldMk cId="933269471" sldId="747"/>
            <ac:spMk id="34" creationId="{092D0FF2-1AA3-9351-16BE-C50B0050E80E}"/>
          </ac:spMkLst>
        </pc:spChg>
      </pc:sldChg>
      <pc:sldChg chg="delSp modSp mod">
        <pc:chgData name="Siegbert Rudolph" userId="2af4d44886c067cc" providerId="LiveId" clId="{D0D52459-8F88-4E6F-AE19-64DB441BEA7A}" dt="2024-03-26T16:04:40.085" v="425" actId="1076"/>
        <pc:sldMkLst>
          <pc:docMk/>
          <pc:sldMk cId="2318063016" sldId="748"/>
        </pc:sldMkLst>
        <pc:spChg chg="mod">
          <ac:chgData name="Siegbert Rudolph" userId="2af4d44886c067cc" providerId="LiveId" clId="{D0D52459-8F88-4E6F-AE19-64DB441BEA7A}" dt="2024-03-26T16:04:40.085" v="425" actId="1076"/>
          <ac:spMkLst>
            <pc:docMk/>
            <pc:sldMk cId="2318063016" sldId="748"/>
            <ac:spMk id="25" creationId="{11DB8DFB-52B3-F0F0-1EF9-920C7ACEBB34}"/>
          </ac:spMkLst>
        </pc:spChg>
        <pc:spChg chg="del">
          <ac:chgData name="Siegbert Rudolph" userId="2af4d44886c067cc" providerId="LiveId" clId="{D0D52459-8F88-4E6F-AE19-64DB441BEA7A}" dt="2023-08-18T15:25:11.997" v="180" actId="478"/>
          <ac:spMkLst>
            <pc:docMk/>
            <pc:sldMk cId="2318063016" sldId="748"/>
            <ac:spMk id="25" creationId="{1FA8DFEF-2AA4-04E1-9773-A2DC5D3FD36F}"/>
          </ac:spMkLst>
        </pc:spChg>
        <pc:spChg chg="del mod">
          <ac:chgData name="Siegbert Rudolph" userId="2af4d44886c067cc" providerId="LiveId" clId="{D0D52459-8F88-4E6F-AE19-64DB441BEA7A}" dt="2024-03-26T16:04:40.085" v="420" actId="478"/>
          <ac:spMkLst>
            <pc:docMk/>
            <pc:sldMk cId="2318063016" sldId="748"/>
            <ac:spMk id="36" creationId="{5431B7A3-34B9-F9A7-F385-0E9D05F0E315}"/>
          </ac:spMkLst>
        </pc:spChg>
      </pc:sldChg>
      <pc:sldChg chg="delSp modSp mod">
        <pc:chgData name="Siegbert Rudolph" userId="2af4d44886c067cc" providerId="LiveId" clId="{D0D52459-8F88-4E6F-AE19-64DB441BEA7A}" dt="2024-03-26T16:04:40.100" v="455" actId="1076"/>
        <pc:sldMkLst>
          <pc:docMk/>
          <pc:sldMk cId="4153135870" sldId="751"/>
        </pc:sldMkLst>
        <pc:spChg chg="del mod">
          <ac:chgData name="Siegbert Rudolph" userId="2af4d44886c067cc" providerId="LiveId" clId="{D0D52459-8F88-4E6F-AE19-64DB441BEA7A}" dt="2024-03-26T16:04:40.100" v="450" actId="478"/>
          <ac:spMkLst>
            <pc:docMk/>
            <pc:sldMk cId="4153135870" sldId="751"/>
            <ac:spMk id="7" creationId="{8032EF22-09DC-F2EE-E50F-A2F61ABF9AAB}"/>
          </ac:spMkLst>
        </pc:spChg>
        <pc:spChg chg="del">
          <ac:chgData name="Siegbert Rudolph" userId="2af4d44886c067cc" providerId="LiveId" clId="{D0D52459-8F88-4E6F-AE19-64DB441BEA7A}" dt="2023-08-18T15:25:12.022" v="210" actId="478"/>
          <ac:spMkLst>
            <pc:docMk/>
            <pc:sldMk cId="4153135870" sldId="751"/>
            <ac:spMk id="12" creationId="{6C6E828D-99E9-F7D8-7F59-9AC3923B90E1}"/>
          </ac:spMkLst>
        </pc:spChg>
        <pc:spChg chg="mod">
          <ac:chgData name="Siegbert Rudolph" userId="2af4d44886c067cc" providerId="LiveId" clId="{D0D52459-8F88-4E6F-AE19-64DB441BEA7A}" dt="2024-03-26T16:04:40.100" v="455" actId="1076"/>
          <ac:spMkLst>
            <pc:docMk/>
            <pc:sldMk cId="4153135870" sldId="751"/>
            <ac:spMk id="12" creationId="{71F2920F-525C-114D-C877-DABF6511DA92}"/>
          </ac:spMkLst>
        </pc:spChg>
      </pc:sldChg>
      <pc:sldChg chg="delSp modSp mod">
        <pc:chgData name="Siegbert Rudolph" userId="2af4d44886c067cc" providerId="LiveId" clId="{D0D52459-8F88-4E6F-AE19-64DB441BEA7A}" dt="2024-03-26T16:04:40.116" v="461" actId="1076"/>
        <pc:sldMkLst>
          <pc:docMk/>
          <pc:sldMk cId="4182666715" sldId="752"/>
        </pc:sldMkLst>
        <pc:spChg chg="del mod">
          <ac:chgData name="Siegbert Rudolph" userId="2af4d44886c067cc" providerId="LiveId" clId="{D0D52459-8F88-4E6F-AE19-64DB441BEA7A}" dt="2024-03-26T16:04:40.100" v="456" actId="478"/>
          <ac:spMkLst>
            <pc:docMk/>
            <pc:sldMk cId="4182666715" sldId="752"/>
            <ac:spMk id="7" creationId="{FAD37B07-ADC4-655D-0232-5441B6435E16}"/>
          </ac:spMkLst>
        </pc:spChg>
        <pc:spChg chg="mod">
          <ac:chgData name="Siegbert Rudolph" userId="2af4d44886c067cc" providerId="LiveId" clId="{D0D52459-8F88-4E6F-AE19-64DB441BEA7A}" dt="2024-03-26T16:04:40.116" v="461" actId="1076"/>
          <ac:spMkLst>
            <pc:docMk/>
            <pc:sldMk cId="4182666715" sldId="752"/>
            <ac:spMk id="10" creationId="{A6E43000-5FB0-F383-2DDE-CF15F3A41FE5}"/>
          </ac:spMkLst>
        </pc:spChg>
        <pc:spChg chg="del">
          <ac:chgData name="Siegbert Rudolph" userId="2af4d44886c067cc" providerId="LiveId" clId="{D0D52459-8F88-4E6F-AE19-64DB441BEA7A}" dt="2023-08-18T15:25:12.022" v="216" actId="478"/>
          <ac:spMkLst>
            <pc:docMk/>
            <pc:sldMk cId="4182666715" sldId="752"/>
            <ac:spMk id="10" creationId="{B011A87A-98E5-CBA2-04C2-2C99DA4C3052}"/>
          </ac:spMkLst>
        </pc:spChg>
      </pc:sldChg>
      <pc:sldChg chg="delSp modSp mod">
        <pc:chgData name="Siegbert Rudolph" userId="2af4d44886c067cc" providerId="LiveId" clId="{D0D52459-8F88-4E6F-AE19-64DB441BEA7A}" dt="2024-03-26T16:04:40.069" v="407" actId="1076"/>
        <pc:sldMkLst>
          <pc:docMk/>
          <pc:sldMk cId="1715944362" sldId="753"/>
        </pc:sldMkLst>
        <pc:spChg chg="del">
          <ac:chgData name="Siegbert Rudolph" userId="2af4d44886c067cc" providerId="LiveId" clId="{D0D52459-8F88-4E6F-AE19-64DB441BEA7A}" dt="2023-08-18T15:25:11.977" v="162" actId="478"/>
          <ac:spMkLst>
            <pc:docMk/>
            <pc:sldMk cId="1715944362" sldId="753"/>
            <ac:spMk id="8" creationId="{F67900E7-E464-2F2F-7962-2EE33DFB986D}"/>
          </ac:spMkLst>
        </pc:spChg>
        <pc:spChg chg="mod">
          <ac:chgData name="Siegbert Rudolph" userId="2af4d44886c067cc" providerId="LiveId" clId="{D0D52459-8F88-4E6F-AE19-64DB441BEA7A}" dt="2024-03-26T16:04:40.069" v="407" actId="1076"/>
          <ac:spMkLst>
            <pc:docMk/>
            <pc:sldMk cId="1715944362" sldId="753"/>
            <ac:spMk id="8" creationId="{FD1A905F-8C44-9F1B-34DD-8FFF3F9EE0DE}"/>
          </ac:spMkLst>
        </pc:spChg>
        <pc:spChg chg="del mod">
          <ac:chgData name="Siegbert Rudolph" userId="2af4d44886c067cc" providerId="LiveId" clId="{D0D52459-8F88-4E6F-AE19-64DB441BEA7A}" dt="2024-03-26T16:04:40.069" v="402" actId="478"/>
          <ac:spMkLst>
            <pc:docMk/>
            <pc:sldMk cId="1715944362" sldId="753"/>
            <ac:spMk id="17" creationId="{47DB41A3-D9F0-E880-DE5F-6B9C90319DEE}"/>
          </ac:spMkLst>
        </pc:spChg>
      </pc:sldChg>
      <pc:sldChg chg="delSp modSp mod">
        <pc:chgData name="Siegbert Rudolph" userId="2af4d44886c067cc" providerId="LiveId" clId="{D0D52459-8F88-4E6F-AE19-64DB441BEA7A}" dt="2024-03-26T16:04:40.116" v="467" actId="1076"/>
        <pc:sldMkLst>
          <pc:docMk/>
          <pc:sldMk cId="2227206977" sldId="754"/>
        </pc:sldMkLst>
        <pc:spChg chg="del mod">
          <ac:chgData name="Siegbert Rudolph" userId="2af4d44886c067cc" providerId="LiveId" clId="{D0D52459-8F88-4E6F-AE19-64DB441BEA7A}" dt="2024-03-26T16:04:40.116" v="462" actId="478"/>
          <ac:spMkLst>
            <pc:docMk/>
            <pc:sldMk cId="2227206977" sldId="754"/>
            <ac:spMk id="3" creationId="{B2868E04-8EC7-E427-1A63-86A31351B6C4}"/>
          </ac:spMkLst>
        </pc:spChg>
        <pc:spChg chg="mod">
          <ac:chgData name="Siegbert Rudolph" userId="2af4d44886c067cc" providerId="LiveId" clId="{D0D52459-8F88-4E6F-AE19-64DB441BEA7A}" dt="2024-03-26T16:04:40.116" v="467" actId="1076"/>
          <ac:spMkLst>
            <pc:docMk/>
            <pc:sldMk cId="2227206977" sldId="754"/>
            <ac:spMk id="11" creationId="{09AE635A-EFB5-C5A4-66D6-D973F96C22C1}"/>
          </ac:spMkLst>
        </pc:spChg>
        <pc:spChg chg="del">
          <ac:chgData name="Siegbert Rudolph" userId="2af4d44886c067cc" providerId="LiveId" clId="{D0D52459-8F88-4E6F-AE19-64DB441BEA7A}" dt="2023-08-18T15:25:12.032" v="222" actId="478"/>
          <ac:spMkLst>
            <pc:docMk/>
            <pc:sldMk cId="2227206977" sldId="754"/>
            <ac:spMk id="11" creationId="{156B79DA-1677-55F8-22FE-6FDC377E3AEB}"/>
          </ac:spMkLst>
        </pc:spChg>
      </pc:sldChg>
      <pc:sldChg chg="delSp modSp mod">
        <pc:chgData name="Siegbert Rudolph" userId="2af4d44886c067cc" providerId="LiveId" clId="{D0D52459-8F88-4E6F-AE19-64DB441BEA7A}" dt="2024-03-26T16:04:40.100" v="449" actId="1076"/>
        <pc:sldMkLst>
          <pc:docMk/>
          <pc:sldMk cId="1505494603" sldId="755"/>
        </pc:sldMkLst>
        <pc:spChg chg="del mod">
          <ac:chgData name="Siegbert Rudolph" userId="2af4d44886c067cc" providerId="LiveId" clId="{D0D52459-8F88-4E6F-AE19-64DB441BEA7A}" dt="2024-03-26T16:04:40.100" v="444" actId="478"/>
          <ac:spMkLst>
            <pc:docMk/>
            <pc:sldMk cId="1505494603" sldId="755"/>
            <ac:spMk id="3" creationId="{B35A69BD-4168-8190-1EC6-0FC4582CBEFB}"/>
          </ac:spMkLst>
        </pc:spChg>
        <pc:spChg chg="mod">
          <ac:chgData name="Siegbert Rudolph" userId="2af4d44886c067cc" providerId="LiveId" clId="{D0D52459-8F88-4E6F-AE19-64DB441BEA7A}" dt="2024-03-26T16:04:40.100" v="449" actId="1076"/>
          <ac:spMkLst>
            <pc:docMk/>
            <pc:sldMk cId="1505494603" sldId="755"/>
            <ac:spMk id="14" creationId="{1CD95D2A-B9CB-0BAC-5460-536A9478ECD3}"/>
          </ac:spMkLst>
        </pc:spChg>
        <pc:spChg chg="del">
          <ac:chgData name="Siegbert Rudolph" userId="2af4d44886c067cc" providerId="LiveId" clId="{D0D52459-8F88-4E6F-AE19-64DB441BEA7A}" dt="2023-08-18T15:25:12.012" v="204" actId="478"/>
          <ac:spMkLst>
            <pc:docMk/>
            <pc:sldMk cId="1505494603" sldId="755"/>
            <ac:spMk id="14" creationId="{C4DE92FA-0A62-8216-C4FF-F6A20FA22331}"/>
          </ac:spMkLst>
        </pc:spChg>
      </pc:sldChg>
      <pc:sldChg chg="delSp modSp mod">
        <pc:chgData name="Siegbert Rudolph" userId="2af4d44886c067cc" providerId="LiveId" clId="{D0D52459-8F88-4E6F-AE19-64DB441BEA7A}" dt="2024-03-26T16:04:40.116" v="473" actId="1076"/>
        <pc:sldMkLst>
          <pc:docMk/>
          <pc:sldMk cId="877518225" sldId="757"/>
        </pc:sldMkLst>
        <pc:spChg chg="del mod">
          <ac:chgData name="Siegbert Rudolph" userId="2af4d44886c067cc" providerId="LiveId" clId="{D0D52459-8F88-4E6F-AE19-64DB441BEA7A}" dt="2024-03-26T16:04:40.116" v="468" actId="478"/>
          <ac:spMkLst>
            <pc:docMk/>
            <pc:sldMk cId="877518225" sldId="757"/>
            <ac:spMk id="3" creationId="{1CE4EFC1-94F7-CDBF-A301-CC6CAACDEF5D}"/>
          </ac:spMkLst>
        </pc:spChg>
        <pc:spChg chg="mod">
          <ac:chgData name="Siegbert Rudolph" userId="2af4d44886c067cc" providerId="LiveId" clId="{D0D52459-8F88-4E6F-AE19-64DB441BEA7A}" dt="2024-03-26T16:04:40.116" v="473" actId="1076"/>
          <ac:spMkLst>
            <pc:docMk/>
            <pc:sldMk cId="877518225" sldId="757"/>
            <ac:spMk id="23" creationId="{0161A667-B44B-3E88-86F8-3631FD26C906}"/>
          </ac:spMkLst>
        </pc:spChg>
        <pc:spChg chg="del">
          <ac:chgData name="Siegbert Rudolph" userId="2af4d44886c067cc" providerId="LiveId" clId="{D0D52459-8F88-4E6F-AE19-64DB441BEA7A}" dt="2023-08-18T15:25:12.042" v="228" actId="478"/>
          <ac:spMkLst>
            <pc:docMk/>
            <pc:sldMk cId="877518225" sldId="757"/>
            <ac:spMk id="23" creationId="{956DC66F-2DB9-EE3B-F61A-434E69F910E8}"/>
          </ac:spMkLst>
        </pc:spChg>
      </pc:sldChg>
      <pc:sldChg chg="delSp modSp mod">
        <pc:chgData name="Siegbert Rudolph" userId="2af4d44886c067cc" providerId="LiveId" clId="{D0D52459-8F88-4E6F-AE19-64DB441BEA7A}" dt="2024-03-26T16:04:40.100" v="437" actId="1076"/>
        <pc:sldMkLst>
          <pc:docMk/>
          <pc:sldMk cId="3961606553" sldId="758"/>
        </pc:sldMkLst>
        <pc:spChg chg="mod">
          <ac:chgData name="Siegbert Rudolph" userId="2af4d44886c067cc" providerId="LiveId" clId="{D0D52459-8F88-4E6F-AE19-64DB441BEA7A}" dt="2024-03-26T16:04:40.100" v="437" actId="1076"/>
          <ac:spMkLst>
            <pc:docMk/>
            <pc:sldMk cId="3961606553" sldId="758"/>
            <ac:spMk id="10" creationId="{5EAC0C4A-0B25-D10B-3490-48F8ABDA44FF}"/>
          </ac:spMkLst>
        </pc:spChg>
        <pc:spChg chg="del">
          <ac:chgData name="Siegbert Rudolph" userId="2af4d44886c067cc" providerId="LiveId" clId="{D0D52459-8F88-4E6F-AE19-64DB441BEA7A}" dt="2023-08-18T15:25:12.002" v="192" actId="478"/>
          <ac:spMkLst>
            <pc:docMk/>
            <pc:sldMk cId="3961606553" sldId="758"/>
            <ac:spMk id="10" creationId="{FC23062D-CAFE-B59E-E4E9-30431ACA93AE}"/>
          </ac:spMkLst>
        </pc:spChg>
        <pc:spChg chg="del mod">
          <ac:chgData name="Siegbert Rudolph" userId="2af4d44886c067cc" providerId="LiveId" clId="{D0D52459-8F88-4E6F-AE19-64DB441BEA7A}" dt="2024-03-26T16:04:40.085" v="432" actId="478"/>
          <ac:spMkLst>
            <pc:docMk/>
            <pc:sldMk cId="3961606553" sldId="758"/>
            <ac:spMk id="14" creationId="{61320AD1-C922-BA30-7E9C-714741173182}"/>
          </ac:spMkLst>
        </pc:spChg>
      </pc:sldChg>
      <pc:sldChg chg="delSp modSp mod">
        <pc:chgData name="Siegbert Rudolph" userId="2af4d44886c067cc" providerId="LiveId" clId="{D0D52459-8F88-4E6F-AE19-64DB441BEA7A}" dt="2024-03-26T16:04:39.928" v="281" actId="1076"/>
        <pc:sldMkLst>
          <pc:docMk/>
          <pc:sldMk cId="241175041" sldId="759"/>
        </pc:sldMkLst>
        <pc:spChg chg="mod">
          <ac:chgData name="Siegbert Rudolph" userId="2af4d44886c067cc" providerId="LiveId" clId="{D0D52459-8F88-4E6F-AE19-64DB441BEA7A}" dt="2024-03-26T16:04:39.928" v="281" actId="1076"/>
          <ac:spMkLst>
            <pc:docMk/>
            <pc:sldMk cId="241175041" sldId="759"/>
            <ac:spMk id="14" creationId="{C6E2BF15-8351-F209-D793-CE917311435F}"/>
          </ac:spMkLst>
        </pc:spChg>
        <pc:spChg chg="del">
          <ac:chgData name="Siegbert Rudolph" userId="2af4d44886c067cc" providerId="LiveId" clId="{D0D52459-8F88-4E6F-AE19-64DB441BEA7A}" dt="2023-08-18T15:25:11.872" v="36" actId="478"/>
          <ac:spMkLst>
            <pc:docMk/>
            <pc:sldMk cId="241175041" sldId="759"/>
            <ac:spMk id="14" creationId="{CF2FF605-F8D8-0682-5DA7-64780257C9F0}"/>
          </ac:spMkLst>
        </pc:spChg>
        <pc:spChg chg="del mod">
          <ac:chgData name="Siegbert Rudolph" userId="2af4d44886c067cc" providerId="LiveId" clId="{D0D52459-8F88-4E6F-AE19-64DB441BEA7A}" dt="2024-03-26T16:04:39.928" v="276" actId="478"/>
          <ac:spMkLst>
            <pc:docMk/>
            <pc:sldMk cId="241175041" sldId="759"/>
            <ac:spMk id="18" creationId="{6E15BA7A-6A67-6A4B-073E-088B9A150109}"/>
          </ac:spMkLst>
        </pc:spChg>
      </pc:sldChg>
      <pc:sldChg chg="delSp modSp mod">
        <pc:chgData name="Siegbert Rudolph" userId="2af4d44886c067cc" providerId="LiveId" clId="{D0D52459-8F88-4E6F-AE19-64DB441BEA7A}" dt="2024-03-26T16:04:40.100" v="443" actId="1076"/>
        <pc:sldMkLst>
          <pc:docMk/>
          <pc:sldMk cId="1987165298" sldId="761"/>
        </pc:sldMkLst>
        <pc:spChg chg="del">
          <ac:chgData name="Siegbert Rudolph" userId="2af4d44886c067cc" providerId="LiveId" clId="{D0D52459-8F88-4E6F-AE19-64DB441BEA7A}" dt="2023-08-18T15:25:12.002" v="198" actId="478"/>
          <ac:spMkLst>
            <pc:docMk/>
            <pc:sldMk cId="1987165298" sldId="761"/>
            <ac:spMk id="10" creationId="{8F4348A0-EA32-C38A-C327-537E0E475D21}"/>
          </ac:spMkLst>
        </pc:spChg>
        <pc:spChg chg="mod">
          <ac:chgData name="Siegbert Rudolph" userId="2af4d44886c067cc" providerId="LiveId" clId="{D0D52459-8F88-4E6F-AE19-64DB441BEA7A}" dt="2024-03-26T16:04:40.100" v="443" actId="1076"/>
          <ac:spMkLst>
            <pc:docMk/>
            <pc:sldMk cId="1987165298" sldId="761"/>
            <ac:spMk id="10" creationId="{EE17CB46-CE30-2A41-52B6-B4C99C4E64EE}"/>
          </ac:spMkLst>
        </pc:spChg>
        <pc:spChg chg="del mod">
          <ac:chgData name="Siegbert Rudolph" userId="2af4d44886c067cc" providerId="LiveId" clId="{D0D52459-8F88-4E6F-AE19-64DB441BEA7A}" dt="2024-03-26T16:04:40.100" v="438" actId="478"/>
          <ac:spMkLst>
            <pc:docMk/>
            <pc:sldMk cId="1987165298" sldId="761"/>
            <ac:spMk id="14" creationId="{BDCF1546-7094-E954-DDF3-C929572F6355}"/>
          </ac:spMkLst>
        </pc:spChg>
      </pc:sldChg>
      <pc:sldChg chg="delSp modSp mod">
        <pc:chgData name="Siegbert Rudolph" userId="2af4d44886c067cc" providerId="LiveId" clId="{D0D52459-8F88-4E6F-AE19-64DB441BEA7A}" dt="2024-03-26T16:04:39.913" v="263" actId="1076"/>
        <pc:sldMkLst>
          <pc:docMk/>
          <pc:sldMk cId="1216915056" sldId="762"/>
        </pc:sldMkLst>
        <pc:spChg chg="mod">
          <ac:chgData name="Siegbert Rudolph" userId="2af4d44886c067cc" providerId="LiveId" clId="{D0D52459-8F88-4E6F-AE19-64DB441BEA7A}" dt="2024-03-26T16:04:39.913" v="263" actId="1076"/>
          <ac:spMkLst>
            <pc:docMk/>
            <pc:sldMk cId="1216915056" sldId="762"/>
            <ac:spMk id="5" creationId="{68E41038-DB2C-83FB-E6D6-A0BCA194B39B}"/>
          </ac:spMkLst>
        </pc:spChg>
        <pc:spChg chg="del">
          <ac:chgData name="Siegbert Rudolph" userId="2af4d44886c067cc" providerId="LiveId" clId="{D0D52459-8F88-4E6F-AE19-64DB441BEA7A}" dt="2023-08-18T15:25:11.857" v="18" actId="478"/>
          <ac:spMkLst>
            <pc:docMk/>
            <pc:sldMk cId="1216915056" sldId="762"/>
            <ac:spMk id="5" creationId="{6E959F56-BBAA-004A-6881-E39CCEDE9115}"/>
          </ac:spMkLst>
        </pc:spChg>
        <pc:spChg chg="del mod">
          <ac:chgData name="Siegbert Rudolph" userId="2af4d44886c067cc" providerId="LiveId" clId="{D0D52459-8F88-4E6F-AE19-64DB441BEA7A}" dt="2024-03-26T16:04:39.913" v="258" actId="478"/>
          <ac:spMkLst>
            <pc:docMk/>
            <pc:sldMk cId="1216915056" sldId="762"/>
            <ac:spMk id="9" creationId="{A8619904-A441-DF49-6BE3-03FCD1B60A2C}"/>
          </ac:spMkLst>
        </pc:spChg>
      </pc:sldChg>
      <pc:sldChg chg="delSp modSp mod">
        <pc:chgData name="Siegbert Rudolph" userId="2af4d44886c067cc" providerId="LiveId" clId="{D0D52459-8F88-4E6F-AE19-64DB441BEA7A}" dt="2024-03-26T16:04:39.913" v="269" actId="1076"/>
        <pc:sldMkLst>
          <pc:docMk/>
          <pc:sldMk cId="2881653897" sldId="763"/>
        </pc:sldMkLst>
        <pc:spChg chg="del">
          <ac:chgData name="Siegbert Rudolph" userId="2af4d44886c067cc" providerId="LiveId" clId="{D0D52459-8F88-4E6F-AE19-64DB441BEA7A}" dt="2023-08-18T15:25:11.862" v="24" actId="478"/>
          <ac:spMkLst>
            <pc:docMk/>
            <pc:sldMk cId="2881653897" sldId="763"/>
            <ac:spMk id="3" creationId="{D1C96753-CFC9-B551-94E4-B1EF035A5E49}"/>
          </ac:spMkLst>
        </pc:spChg>
        <pc:spChg chg="mod">
          <ac:chgData name="Siegbert Rudolph" userId="2af4d44886c067cc" providerId="LiveId" clId="{D0D52459-8F88-4E6F-AE19-64DB441BEA7A}" dt="2024-03-26T16:04:39.913" v="269" actId="1076"/>
          <ac:spMkLst>
            <pc:docMk/>
            <pc:sldMk cId="2881653897" sldId="763"/>
            <ac:spMk id="3" creationId="{DFF4BD79-CEB2-3F05-2044-453D44CD2FE0}"/>
          </ac:spMkLst>
        </pc:spChg>
        <pc:spChg chg="del mod">
          <ac:chgData name="Siegbert Rudolph" userId="2af4d44886c067cc" providerId="LiveId" clId="{D0D52459-8F88-4E6F-AE19-64DB441BEA7A}" dt="2024-03-26T16:04:39.913" v="264" actId="478"/>
          <ac:spMkLst>
            <pc:docMk/>
            <pc:sldMk cId="2881653897" sldId="763"/>
            <ac:spMk id="14" creationId="{35E1C819-B808-258D-164E-C347C49DAEF7}"/>
          </ac:spMkLst>
        </pc:spChg>
      </pc:sldChg>
      <pc:sldChg chg="delSp modSp mod">
        <pc:chgData name="Siegbert Rudolph" userId="2af4d44886c067cc" providerId="LiveId" clId="{D0D52459-8F88-4E6F-AE19-64DB441BEA7A}" dt="2024-03-26T16:04:39.928" v="275" actId="1076"/>
        <pc:sldMkLst>
          <pc:docMk/>
          <pc:sldMk cId="300733932" sldId="764"/>
        </pc:sldMkLst>
        <pc:spChg chg="del">
          <ac:chgData name="Siegbert Rudolph" userId="2af4d44886c067cc" providerId="LiveId" clId="{D0D52459-8F88-4E6F-AE19-64DB441BEA7A}" dt="2023-08-18T15:25:11.862" v="30" actId="478"/>
          <ac:spMkLst>
            <pc:docMk/>
            <pc:sldMk cId="300733932" sldId="764"/>
            <ac:spMk id="5" creationId="{18425D88-FB59-FC3A-561C-50A4438240A3}"/>
          </ac:spMkLst>
        </pc:spChg>
        <pc:spChg chg="mod">
          <ac:chgData name="Siegbert Rudolph" userId="2af4d44886c067cc" providerId="LiveId" clId="{D0D52459-8F88-4E6F-AE19-64DB441BEA7A}" dt="2024-03-26T16:04:39.928" v="275" actId="1076"/>
          <ac:spMkLst>
            <pc:docMk/>
            <pc:sldMk cId="300733932" sldId="764"/>
            <ac:spMk id="5" creationId="{B380F9F2-EAD6-FB75-9B9E-AE95EC0EA95D}"/>
          </ac:spMkLst>
        </pc:spChg>
        <pc:spChg chg="del mod">
          <ac:chgData name="Siegbert Rudolph" userId="2af4d44886c067cc" providerId="LiveId" clId="{D0D52459-8F88-4E6F-AE19-64DB441BEA7A}" dt="2024-03-26T16:04:39.913" v="270" actId="478"/>
          <ac:spMkLst>
            <pc:docMk/>
            <pc:sldMk cId="300733932" sldId="764"/>
            <ac:spMk id="27" creationId="{88D60315-0FDD-B7A2-0AA8-DC16D8615585}"/>
          </ac:spMkLst>
        </pc:spChg>
      </pc:sldChg>
      <pc:sldChg chg="delSp modSp mod">
        <pc:chgData name="Siegbert Rudolph" userId="2af4d44886c067cc" providerId="LiveId" clId="{D0D52459-8F88-4E6F-AE19-64DB441BEA7A}" dt="2024-03-26T16:04:40.085" v="419" actId="1076"/>
        <pc:sldMkLst>
          <pc:docMk/>
          <pc:sldMk cId="2448413169" sldId="765"/>
        </pc:sldMkLst>
        <pc:spChg chg="mod">
          <ac:chgData name="Siegbert Rudolph" userId="2af4d44886c067cc" providerId="LiveId" clId="{D0D52459-8F88-4E6F-AE19-64DB441BEA7A}" dt="2024-03-26T16:04:40.085" v="419" actId="1076"/>
          <ac:spMkLst>
            <pc:docMk/>
            <pc:sldMk cId="2448413169" sldId="765"/>
            <ac:spMk id="18" creationId="{4941C65C-6FC8-88D1-CE0F-72B68B3F91D9}"/>
          </ac:spMkLst>
        </pc:spChg>
        <pc:spChg chg="del">
          <ac:chgData name="Siegbert Rudolph" userId="2af4d44886c067cc" providerId="LiveId" clId="{D0D52459-8F88-4E6F-AE19-64DB441BEA7A}" dt="2023-08-18T15:25:11.982" v="174" actId="478"/>
          <ac:spMkLst>
            <pc:docMk/>
            <pc:sldMk cId="2448413169" sldId="765"/>
            <ac:spMk id="18" creationId="{F36F9141-8F66-A92F-91CC-66212323F6F7}"/>
          </ac:spMkLst>
        </pc:spChg>
        <pc:spChg chg="del mod">
          <ac:chgData name="Siegbert Rudolph" userId="2af4d44886c067cc" providerId="LiveId" clId="{D0D52459-8F88-4E6F-AE19-64DB441BEA7A}" dt="2024-03-26T16:04:40.085" v="414" actId="478"/>
          <ac:spMkLst>
            <pc:docMk/>
            <pc:sldMk cId="2448413169" sldId="765"/>
            <ac:spMk id="22" creationId="{551B610A-D0AF-770A-9D1E-A64A06ADBBA8}"/>
          </ac:spMkLst>
        </pc:spChg>
      </pc:sldChg>
    </pc:docChg>
  </pc:docChgLst>
  <pc:docChgLst>
    <pc:chgData name="Siegbert Rudolph" userId="2af4d44886c067cc" providerId="LiveId" clId="{5386746B-3807-4634-9BEF-1109AD4811B8}"/>
    <pc:docChg chg="undo custSel modSld">
      <pc:chgData name="Siegbert Rudolph" userId="2af4d44886c067cc" providerId="LiveId" clId="{5386746B-3807-4634-9BEF-1109AD4811B8}" dt="2023-05-21T19:22:37.299" v="714" actId="166"/>
      <pc:docMkLst>
        <pc:docMk/>
      </pc:docMkLst>
      <pc:sldChg chg="addSp delSp modSp mod delAnim modAnim">
        <pc:chgData name="Siegbert Rudolph" userId="2af4d44886c067cc" providerId="LiveId" clId="{5386746B-3807-4634-9BEF-1109AD4811B8}" dt="2023-05-21T16:06:42.628" v="162" actId="166"/>
        <pc:sldMkLst>
          <pc:docMk/>
          <pc:sldMk cId="1162246454" sldId="697"/>
        </pc:sldMkLst>
        <pc:spChg chg="del">
          <ac:chgData name="Siegbert Rudolph" userId="2af4d44886c067cc" providerId="LiveId" clId="{5386746B-3807-4634-9BEF-1109AD4811B8}" dt="2023-05-21T16:02:18.232" v="122" actId="478"/>
          <ac:spMkLst>
            <pc:docMk/>
            <pc:sldMk cId="1162246454" sldId="697"/>
            <ac:spMk id="4" creationId="{E2A21665-C810-C48C-6899-5CFE347D13AC}"/>
          </ac:spMkLst>
        </pc:spChg>
        <pc:spChg chg="del">
          <ac:chgData name="Siegbert Rudolph" userId="2af4d44886c067cc" providerId="LiveId" clId="{5386746B-3807-4634-9BEF-1109AD4811B8}" dt="2023-05-21T16:02:18.232" v="122" actId="478"/>
          <ac:spMkLst>
            <pc:docMk/>
            <pc:sldMk cId="1162246454" sldId="697"/>
            <ac:spMk id="5" creationId="{318E6E43-F6E9-161B-7C33-DA00D6076B4C}"/>
          </ac:spMkLst>
        </pc:spChg>
        <pc:spChg chg="del">
          <ac:chgData name="Siegbert Rudolph" userId="2af4d44886c067cc" providerId="LiveId" clId="{5386746B-3807-4634-9BEF-1109AD4811B8}" dt="2023-05-21T16:02:16.168" v="121" actId="478"/>
          <ac:spMkLst>
            <pc:docMk/>
            <pc:sldMk cId="1162246454" sldId="697"/>
            <ac:spMk id="6" creationId="{ECCC7418-F379-D276-F2FA-9A6C57F171D2}"/>
          </ac:spMkLst>
        </pc:spChg>
        <pc:spChg chg="add del mod">
          <ac:chgData name="Siegbert Rudolph" userId="2af4d44886c067cc" providerId="LiveId" clId="{5386746B-3807-4634-9BEF-1109AD4811B8}" dt="2023-05-21T15:59:02.439" v="30" actId="478"/>
          <ac:spMkLst>
            <pc:docMk/>
            <pc:sldMk cId="1162246454" sldId="697"/>
            <ac:spMk id="7" creationId="{32913603-17BE-2C65-9E62-A264320D9C62}"/>
          </ac:spMkLst>
        </pc:spChg>
        <pc:spChg chg="mod ord">
          <ac:chgData name="Siegbert Rudolph" userId="2af4d44886c067cc" providerId="LiveId" clId="{5386746B-3807-4634-9BEF-1109AD4811B8}" dt="2023-05-21T16:06:42.628" v="162" actId="166"/>
          <ac:spMkLst>
            <pc:docMk/>
            <pc:sldMk cId="1162246454" sldId="697"/>
            <ac:spMk id="8" creationId="{968EA8B8-AF44-26B9-A48D-1A6F10C40879}"/>
          </ac:spMkLst>
        </pc:spChg>
        <pc:spChg chg="add del mod">
          <ac:chgData name="Siegbert Rudolph" userId="2af4d44886c067cc" providerId="LiveId" clId="{5386746B-3807-4634-9BEF-1109AD4811B8}" dt="2023-05-21T15:58:44.057" v="28" actId="478"/>
          <ac:spMkLst>
            <pc:docMk/>
            <pc:sldMk cId="1162246454" sldId="697"/>
            <ac:spMk id="9" creationId="{5B80AA37-C5DF-7619-FC9D-62C322AA09FB}"/>
          </ac:spMkLst>
        </pc:spChg>
        <pc:spChg chg="add mod">
          <ac:chgData name="Siegbert Rudolph" userId="2af4d44886c067cc" providerId="LiveId" clId="{5386746B-3807-4634-9BEF-1109AD4811B8}" dt="2023-05-21T16:00:24.737" v="51"/>
          <ac:spMkLst>
            <pc:docMk/>
            <pc:sldMk cId="1162246454" sldId="697"/>
            <ac:spMk id="10" creationId="{4586B018-7463-E84E-63DE-695F4F19D1D3}"/>
          </ac:spMkLst>
        </pc:spChg>
        <pc:spChg chg="add mod">
          <ac:chgData name="Siegbert Rudolph" userId="2af4d44886c067cc" providerId="LiveId" clId="{5386746B-3807-4634-9BEF-1109AD4811B8}" dt="2023-05-21T16:00:36.948" v="77" actId="14100"/>
          <ac:spMkLst>
            <pc:docMk/>
            <pc:sldMk cId="1162246454" sldId="697"/>
            <ac:spMk id="11" creationId="{1682E9FB-E5E1-F1D3-F672-CB20CAECCA7F}"/>
          </ac:spMkLst>
        </pc:spChg>
        <pc:spChg chg="add mod">
          <ac:chgData name="Siegbert Rudolph" userId="2af4d44886c067cc" providerId="LiveId" clId="{5386746B-3807-4634-9BEF-1109AD4811B8}" dt="2023-05-21T16:02:58.081" v="127" actId="1076"/>
          <ac:spMkLst>
            <pc:docMk/>
            <pc:sldMk cId="1162246454" sldId="697"/>
            <ac:spMk id="12" creationId="{872394EF-F483-20FB-760E-884C169C6238}"/>
          </ac:spMkLst>
        </pc:spChg>
        <pc:spChg chg="del">
          <ac:chgData name="Siegbert Rudolph" userId="2af4d44886c067cc" providerId="LiveId" clId="{5386746B-3807-4634-9BEF-1109AD4811B8}" dt="2023-05-21T16:02:16.168" v="121" actId="478"/>
          <ac:spMkLst>
            <pc:docMk/>
            <pc:sldMk cId="1162246454" sldId="697"/>
            <ac:spMk id="18" creationId="{9F2D2E71-118C-9C52-70F7-861B3469E464}"/>
          </ac:spMkLst>
        </pc:spChg>
        <pc:spChg chg="del mod ord">
          <ac:chgData name="Siegbert Rudolph" userId="2af4d44886c067cc" providerId="LiveId" clId="{5386746B-3807-4634-9BEF-1109AD4811B8}" dt="2023-05-21T15:59:20.223" v="33" actId="478"/>
          <ac:spMkLst>
            <pc:docMk/>
            <pc:sldMk cId="1162246454" sldId="697"/>
            <ac:spMk id="19" creationId="{3E5371A4-25CB-458C-CE87-C3B1D28432D5}"/>
          </ac:spMkLst>
        </pc:spChg>
        <pc:spChg chg="del mod ord">
          <ac:chgData name="Siegbert Rudolph" userId="2af4d44886c067cc" providerId="LiveId" clId="{5386746B-3807-4634-9BEF-1109AD4811B8}" dt="2023-05-21T15:59:20.223" v="33" actId="478"/>
          <ac:spMkLst>
            <pc:docMk/>
            <pc:sldMk cId="1162246454" sldId="697"/>
            <ac:spMk id="20" creationId="{0EC413DD-3018-3554-487E-C3B7C71EDCF7}"/>
          </ac:spMkLst>
        </pc:spChg>
        <pc:spChg chg="del mod">
          <ac:chgData name="Siegbert Rudolph" userId="2af4d44886c067cc" providerId="LiveId" clId="{5386746B-3807-4634-9BEF-1109AD4811B8}" dt="2023-05-21T15:59:58.790" v="41" actId="478"/>
          <ac:spMkLst>
            <pc:docMk/>
            <pc:sldMk cId="1162246454" sldId="697"/>
            <ac:spMk id="21" creationId="{15A9EDA5-8F0B-44BF-C41F-05658A7E5319}"/>
          </ac:spMkLst>
        </pc:spChg>
        <pc:spChg chg="del mod">
          <ac:chgData name="Siegbert Rudolph" userId="2af4d44886c067cc" providerId="LiveId" clId="{5386746B-3807-4634-9BEF-1109AD4811B8}" dt="2023-05-21T15:59:58.790" v="41" actId="478"/>
          <ac:spMkLst>
            <pc:docMk/>
            <pc:sldMk cId="1162246454" sldId="697"/>
            <ac:spMk id="22" creationId="{2F7901F2-EEA8-2A1A-DB65-7B8970134682}"/>
          </ac:spMkLst>
        </pc:spChg>
        <pc:spChg chg="mod">
          <ac:chgData name="Siegbert Rudolph" userId="2af4d44886c067cc" providerId="LiveId" clId="{5386746B-3807-4634-9BEF-1109AD4811B8}" dt="2023-05-21T16:06:36.476" v="161" actId="1076"/>
          <ac:spMkLst>
            <pc:docMk/>
            <pc:sldMk cId="1162246454" sldId="697"/>
            <ac:spMk id="23" creationId="{E7D4FFF7-0A06-F338-486E-7F591896C7C7}"/>
          </ac:spMkLst>
        </pc:spChg>
        <pc:spChg chg="del mod">
          <ac:chgData name="Siegbert Rudolph" userId="2af4d44886c067cc" providerId="LiveId" clId="{5386746B-3807-4634-9BEF-1109AD4811B8}" dt="2023-05-21T15:59:51.304" v="40" actId="478"/>
          <ac:spMkLst>
            <pc:docMk/>
            <pc:sldMk cId="1162246454" sldId="697"/>
            <ac:spMk id="25" creationId="{F09139CA-69F1-CF2F-3383-DFE6607E4C28}"/>
          </ac:spMkLst>
        </pc:spChg>
        <pc:picChg chg="mod">
          <ac:chgData name="Siegbert Rudolph" userId="2af4d44886c067cc" providerId="LiveId" clId="{5386746B-3807-4634-9BEF-1109AD4811B8}" dt="2023-05-21T16:04:00.639" v="158" actId="1038"/>
          <ac:picMkLst>
            <pc:docMk/>
            <pc:sldMk cId="1162246454" sldId="697"/>
            <ac:picMk id="2" creationId="{786C698E-3032-E730-3638-ADF62CC054BE}"/>
          </ac:picMkLst>
        </pc:picChg>
      </pc:sldChg>
      <pc:sldChg chg="addSp modSp mod modAnim">
        <pc:chgData name="Siegbert Rudolph" userId="2af4d44886c067cc" providerId="LiveId" clId="{5386746B-3807-4634-9BEF-1109AD4811B8}" dt="2023-05-21T19:15:52.495" v="539" actId="166"/>
        <pc:sldMkLst>
          <pc:docMk/>
          <pc:sldMk cId="460760780" sldId="717"/>
        </pc:sldMkLst>
        <pc:spChg chg="add mod">
          <ac:chgData name="Siegbert Rudolph" userId="2af4d44886c067cc" providerId="LiveId" clId="{5386746B-3807-4634-9BEF-1109AD4811B8}" dt="2023-05-21T16:14:20.158" v="264" actId="1037"/>
          <ac:spMkLst>
            <pc:docMk/>
            <pc:sldMk cId="460760780" sldId="717"/>
            <ac:spMk id="5" creationId="{73478CE5-C328-F4CC-1868-F6B7D3352159}"/>
          </ac:spMkLst>
        </pc:spChg>
        <pc:spChg chg="ord">
          <ac:chgData name="Siegbert Rudolph" userId="2af4d44886c067cc" providerId="LiveId" clId="{5386746B-3807-4634-9BEF-1109AD4811B8}" dt="2023-05-21T19:15:52.495" v="539" actId="166"/>
          <ac:spMkLst>
            <pc:docMk/>
            <pc:sldMk cId="460760780" sldId="717"/>
            <ac:spMk id="8" creationId="{968EA8B8-AF44-26B9-A48D-1A6F10C40879}"/>
          </ac:spMkLst>
        </pc:spChg>
        <pc:spChg chg="ord">
          <ac:chgData name="Siegbert Rudolph" userId="2af4d44886c067cc" providerId="LiveId" clId="{5386746B-3807-4634-9BEF-1109AD4811B8}" dt="2023-05-21T19:15:52.495" v="539" actId="166"/>
          <ac:spMkLst>
            <pc:docMk/>
            <pc:sldMk cId="460760780" sldId="717"/>
            <ac:spMk id="10" creationId="{7CAA9AA1-1396-560D-0CB7-630B9D26D87F}"/>
          </ac:spMkLst>
        </pc:spChg>
        <pc:spChg chg="ord">
          <ac:chgData name="Siegbert Rudolph" userId="2af4d44886c067cc" providerId="LiveId" clId="{5386746B-3807-4634-9BEF-1109AD4811B8}" dt="2023-05-21T19:15:52.495" v="539" actId="166"/>
          <ac:spMkLst>
            <pc:docMk/>
            <pc:sldMk cId="460760780" sldId="717"/>
            <ac:spMk id="12" creationId="{FEA5B0C8-2EC5-0AAD-9BB1-1DEAA66DA3FE}"/>
          </ac:spMkLst>
        </pc:spChg>
        <pc:spChg chg="ord">
          <ac:chgData name="Siegbert Rudolph" userId="2af4d44886c067cc" providerId="LiveId" clId="{5386746B-3807-4634-9BEF-1109AD4811B8}" dt="2023-05-21T19:15:52.495" v="539" actId="166"/>
          <ac:spMkLst>
            <pc:docMk/>
            <pc:sldMk cId="460760780" sldId="717"/>
            <ac:spMk id="14" creationId="{3E401861-7073-6003-F857-7D31F0F40173}"/>
          </ac:spMkLst>
        </pc:spChg>
        <pc:spChg chg="add mod">
          <ac:chgData name="Siegbert Rudolph" userId="2af4d44886c067cc" providerId="LiveId" clId="{5386746B-3807-4634-9BEF-1109AD4811B8}" dt="2023-05-21T16:14:20.158" v="264" actId="1037"/>
          <ac:spMkLst>
            <pc:docMk/>
            <pc:sldMk cId="460760780" sldId="717"/>
            <ac:spMk id="19" creationId="{D5EBEAF8-21C7-E56B-C94F-ECAFAA24503D}"/>
          </ac:spMkLst>
        </pc:spChg>
        <pc:spChg chg="add mod">
          <ac:chgData name="Siegbert Rudolph" userId="2af4d44886c067cc" providerId="LiveId" clId="{5386746B-3807-4634-9BEF-1109AD4811B8}" dt="2023-05-21T19:13:56.445" v="464"/>
          <ac:spMkLst>
            <pc:docMk/>
            <pc:sldMk cId="460760780" sldId="717"/>
            <ac:spMk id="20" creationId="{22D593D4-F104-1D39-F016-160AEF67A6EB}"/>
          </ac:spMkLst>
        </pc:spChg>
        <pc:spChg chg="add mod">
          <ac:chgData name="Siegbert Rudolph" userId="2af4d44886c067cc" providerId="LiveId" clId="{5386746B-3807-4634-9BEF-1109AD4811B8}" dt="2023-05-21T19:14:06.157" v="477" actId="14100"/>
          <ac:spMkLst>
            <pc:docMk/>
            <pc:sldMk cId="460760780" sldId="717"/>
            <ac:spMk id="21" creationId="{0F27A951-7397-0218-6329-81AFC84A14B8}"/>
          </ac:spMkLst>
        </pc:spChg>
        <pc:spChg chg="add mod">
          <ac:chgData name="Siegbert Rudolph" userId="2af4d44886c067cc" providerId="LiveId" clId="{5386746B-3807-4634-9BEF-1109AD4811B8}" dt="2023-05-21T19:14:10.300" v="478"/>
          <ac:spMkLst>
            <pc:docMk/>
            <pc:sldMk cId="460760780" sldId="717"/>
            <ac:spMk id="22" creationId="{129A97E5-AC87-FD22-1624-63D751C7836C}"/>
          </ac:spMkLst>
        </pc:spChg>
        <pc:spChg chg="add mod">
          <ac:chgData name="Siegbert Rudolph" userId="2af4d44886c067cc" providerId="LiveId" clId="{5386746B-3807-4634-9BEF-1109AD4811B8}" dt="2023-05-21T19:14:21.529" v="493" actId="14100"/>
          <ac:spMkLst>
            <pc:docMk/>
            <pc:sldMk cId="460760780" sldId="717"/>
            <ac:spMk id="23" creationId="{1EC42D0A-3A57-FF50-F5B6-229B854587C0}"/>
          </ac:spMkLst>
        </pc:spChg>
      </pc:sldChg>
      <pc:sldChg chg="addSp modSp mod modAnim">
        <pc:chgData name="Siegbert Rudolph" userId="2af4d44886c067cc" providerId="LiveId" clId="{5386746B-3807-4634-9BEF-1109AD4811B8}" dt="2023-05-21T19:13:39.898" v="461" actId="166"/>
        <pc:sldMkLst>
          <pc:docMk/>
          <pc:sldMk cId="1924722088" sldId="719"/>
        </pc:sldMkLst>
        <pc:spChg chg="add mod">
          <ac:chgData name="Siegbert Rudolph" userId="2af4d44886c067cc" providerId="LiveId" clId="{5386746B-3807-4634-9BEF-1109AD4811B8}" dt="2023-05-21T16:13:13.814" v="189" actId="1076"/>
          <ac:spMkLst>
            <pc:docMk/>
            <pc:sldMk cId="1924722088" sldId="719"/>
            <ac:spMk id="3" creationId="{279A5EEA-7B7A-C3AE-8B2C-A27E521B4C6F}"/>
          </ac:spMkLst>
        </pc:spChg>
        <pc:spChg chg="ord">
          <ac:chgData name="Siegbert Rudolph" userId="2af4d44886c067cc" providerId="LiveId" clId="{5386746B-3807-4634-9BEF-1109AD4811B8}" dt="2023-05-21T19:13:39.898" v="461" actId="166"/>
          <ac:spMkLst>
            <pc:docMk/>
            <pc:sldMk cId="1924722088" sldId="719"/>
            <ac:spMk id="8" creationId="{968EA8B8-AF44-26B9-A48D-1A6F10C40879}"/>
          </ac:spMkLst>
        </pc:spChg>
        <pc:spChg chg="ord">
          <ac:chgData name="Siegbert Rudolph" userId="2af4d44886c067cc" providerId="LiveId" clId="{5386746B-3807-4634-9BEF-1109AD4811B8}" dt="2023-05-21T19:13:39.898" v="461" actId="166"/>
          <ac:spMkLst>
            <pc:docMk/>
            <pc:sldMk cId="1924722088" sldId="719"/>
            <ac:spMk id="10" creationId="{7CAA9AA1-1396-560D-0CB7-630B9D26D87F}"/>
          </ac:spMkLst>
        </pc:spChg>
        <pc:spChg chg="ord">
          <ac:chgData name="Siegbert Rudolph" userId="2af4d44886c067cc" providerId="LiveId" clId="{5386746B-3807-4634-9BEF-1109AD4811B8}" dt="2023-05-21T19:13:39.898" v="461" actId="166"/>
          <ac:spMkLst>
            <pc:docMk/>
            <pc:sldMk cId="1924722088" sldId="719"/>
            <ac:spMk id="12" creationId="{FEA5B0C8-2EC5-0AAD-9BB1-1DEAA66DA3FE}"/>
          </ac:spMkLst>
        </pc:spChg>
        <pc:spChg chg="add mod">
          <ac:chgData name="Siegbert Rudolph" userId="2af4d44886c067cc" providerId="LiveId" clId="{5386746B-3807-4634-9BEF-1109AD4811B8}" dt="2023-05-21T16:13:18.642" v="190" actId="14100"/>
          <ac:spMkLst>
            <pc:docMk/>
            <pc:sldMk cId="1924722088" sldId="719"/>
            <ac:spMk id="15" creationId="{774F4E52-1A74-C58B-4316-FDE7ADE8D405}"/>
          </ac:spMkLst>
        </pc:spChg>
        <pc:spChg chg="add mod">
          <ac:chgData name="Siegbert Rudolph" userId="2af4d44886c067cc" providerId="LiveId" clId="{5386746B-3807-4634-9BEF-1109AD4811B8}" dt="2023-05-21T19:13:19.220" v="459"/>
          <ac:spMkLst>
            <pc:docMk/>
            <pc:sldMk cId="1924722088" sldId="719"/>
            <ac:spMk id="16" creationId="{0E097637-36D4-9827-A002-CF712FCBB4FC}"/>
          </ac:spMkLst>
        </pc:spChg>
        <pc:spChg chg="add mod">
          <ac:chgData name="Siegbert Rudolph" userId="2af4d44886c067cc" providerId="LiveId" clId="{5386746B-3807-4634-9BEF-1109AD4811B8}" dt="2023-05-21T19:13:22.567" v="460" actId="14100"/>
          <ac:spMkLst>
            <pc:docMk/>
            <pc:sldMk cId="1924722088" sldId="719"/>
            <ac:spMk id="17" creationId="{7A797548-6D57-35A3-CC08-02BC3C95DE2B}"/>
          </ac:spMkLst>
        </pc:spChg>
      </pc:sldChg>
      <pc:sldChg chg="addSp modSp mod modAnim">
        <pc:chgData name="Siegbert Rudolph" userId="2af4d44886c067cc" providerId="LiveId" clId="{5386746B-3807-4634-9BEF-1109AD4811B8}" dt="2023-05-21T19:13:52.899" v="463" actId="166"/>
        <pc:sldMkLst>
          <pc:docMk/>
          <pc:sldMk cId="666018758" sldId="720"/>
        </pc:sldMkLst>
        <pc:spChg chg="add mod">
          <ac:chgData name="Siegbert Rudolph" userId="2af4d44886c067cc" providerId="LiveId" clId="{5386746B-3807-4634-9BEF-1109AD4811B8}" dt="2023-05-21T16:13:42.074" v="191"/>
          <ac:spMkLst>
            <pc:docMk/>
            <pc:sldMk cId="666018758" sldId="720"/>
            <ac:spMk id="3" creationId="{D993F4EA-3F07-2ADA-EE57-C09BB63592A5}"/>
          </ac:spMkLst>
        </pc:spChg>
        <pc:spChg chg="mod">
          <ac:chgData name="Siegbert Rudolph" userId="2af4d44886c067cc" providerId="LiveId" clId="{5386746B-3807-4634-9BEF-1109AD4811B8}" dt="2023-05-21T19:13:52.899" v="463" actId="166"/>
          <ac:spMkLst>
            <pc:docMk/>
            <pc:sldMk cId="666018758" sldId="720"/>
            <ac:spMk id="8" creationId="{968EA8B8-AF44-26B9-A48D-1A6F10C40879}"/>
          </ac:spMkLst>
        </pc:spChg>
        <pc:spChg chg="mod">
          <ac:chgData name="Siegbert Rudolph" userId="2af4d44886c067cc" providerId="LiveId" clId="{5386746B-3807-4634-9BEF-1109AD4811B8}" dt="2023-05-21T19:13:52.899" v="463" actId="166"/>
          <ac:spMkLst>
            <pc:docMk/>
            <pc:sldMk cId="666018758" sldId="720"/>
            <ac:spMk id="10" creationId="{7CAA9AA1-1396-560D-0CB7-630B9D26D87F}"/>
          </ac:spMkLst>
        </pc:spChg>
        <pc:spChg chg="mod">
          <ac:chgData name="Siegbert Rudolph" userId="2af4d44886c067cc" providerId="LiveId" clId="{5386746B-3807-4634-9BEF-1109AD4811B8}" dt="2023-05-21T19:13:52.899" v="463" actId="166"/>
          <ac:spMkLst>
            <pc:docMk/>
            <pc:sldMk cId="666018758" sldId="720"/>
            <ac:spMk id="12" creationId="{FEA5B0C8-2EC5-0AAD-9BB1-1DEAA66DA3FE}"/>
          </ac:spMkLst>
        </pc:spChg>
        <pc:spChg chg="mod">
          <ac:chgData name="Siegbert Rudolph" userId="2af4d44886c067cc" providerId="LiveId" clId="{5386746B-3807-4634-9BEF-1109AD4811B8}" dt="2023-05-21T19:13:52.899" v="463" actId="166"/>
          <ac:spMkLst>
            <pc:docMk/>
            <pc:sldMk cId="666018758" sldId="720"/>
            <ac:spMk id="14" creationId="{3E401861-7073-6003-F857-7D31F0F40173}"/>
          </ac:spMkLst>
        </pc:spChg>
        <pc:spChg chg="mod">
          <ac:chgData name="Siegbert Rudolph" userId="2af4d44886c067cc" providerId="LiveId" clId="{5386746B-3807-4634-9BEF-1109AD4811B8}" dt="2023-05-21T19:13:52.899" v="463" actId="166"/>
          <ac:spMkLst>
            <pc:docMk/>
            <pc:sldMk cId="666018758" sldId="720"/>
            <ac:spMk id="16" creationId="{B6215EDF-66E4-955B-7DBA-CC217475A088}"/>
          </ac:spMkLst>
        </pc:spChg>
        <pc:spChg chg="add mod">
          <ac:chgData name="Siegbert Rudolph" userId="2af4d44886c067cc" providerId="LiveId" clId="{5386746B-3807-4634-9BEF-1109AD4811B8}" dt="2023-05-21T16:13:48.152" v="192" actId="14100"/>
          <ac:spMkLst>
            <pc:docMk/>
            <pc:sldMk cId="666018758" sldId="720"/>
            <ac:spMk id="21" creationId="{410D88FC-CFD2-1D3D-4615-8BA26A04BADB}"/>
          </ac:spMkLst>
        </pc:spChg>
        <pc:spChg chg="add mod">
          <ac:chgData name="Siegbert Rudolph" userId="2af4d44886c067cc" providerId="LiveId" clId="{5386746B-3807-4634-9BEF-1109AD4811B8}" dt="2023-05-21T19:13:44.450" v="462"/>
          <ac:spMkLst>
            <pc:docMk/>
            <pc:sldMk cId="666018758" sldId="720"/>
            <ac:spMk id="22" creationId="{48B936B6-1DF0-AF70-0017-712025AD3301}"/>
          </ac:spMkLst>
        </pc:spChg>
        <pc:spChg chg="add mod">
          <ac:chgData name="Siegbert Rudolph" userId="2af4d44886c067cc" providerId="LiveId" clId="{5386746B-3807-4634-9BEF-1109AD4811B8}" dt="2023-05-21T19:13:44.450" v="462"/>
          <ac:spMkLst>
            <pc:docMk/>
            <pc:sldMk cId="666018758" sldId="720"/>
            <ac:spMk id="23" creationId="{8D119FDA-3ED1-430C-650D-64D38CC92607}"/>
          </ac:spMkLst>
        </pc:spChg>
        <pc:spChg chg="mod">
          <ac:chgData name="Siegbert Rudolph" userId="2af4d44886c067cc" providerId="LiveId" clId="{5386746B-3807-4634-9BEF-1109AD4811B8}" dt="2023-05-21T19:13:52.899" v="463" actId="166"/>
          <ac:spMkLst>
            <pc:docMk/>
            <pc:sldMk cId="666018758" sldId="720"/>
            <ac:spMk id="27" creationId="{F98D005A-2BBA-6EB1-04B8-37D54071B147}"/>
          </ac:spMkLst>
        </pc:spChg>
      </pc:sldChg>
      <pc:sldChg chg="addSp modSp mod modAnim">
        <pc:chgData name="Siegbert Rudolph" userId="2af4d44886c067cc" providerId="LiveId" clId="{5386746B-3807-4634-9BEF-1109AD4811B8}" dt="2023-05-21T19:16:01.711" v="540" actId="166"/>
        <pc:sldMkLst>
          <pc:docMk/>
          <pc:sldMk cId="1286188380" sldId="722"/>
        </pc:sldMkLst>
        <pc:spChg chg="add mod">
          <ac:chgData name="Siegbert Rudolph" userId="2af4d44886c067cc" providerId="LiveId" clId="{5386746B-3807-4634-9BEF-1109AD4811B8}" dt="2023-05-21T16:14:49.883" v="279" actId="1037"/>
          <ac:spMkLst>
            <pc:docMk/>
            <pc:sldMk cId="1286188380" sldId="722"/>
            <ac:spMk id="5" creationId="{0E39EC66-03E5-6ED5-4122-906AB259D7E4}"/>
          </ac:spMkLst>
        </pc:spChg>
        <pc:spChg chg="ord">
          <ac:chgData name="Siegbert Rudolph" userId="2af4d44886c067cc" providerId="LiveId" clId="{5386746B-3807-4634-9BEF-1109AD4811B8}" dt="2023-05-21T19:16:01.711" v="540" actId="166"/>
          <ac:spMkLst>
            <pc:docMk/>
            <pc:sldMk cId="1286188380" sldId="722"/>
            <ac:spMk id="8" creationId="{968EA8B8-AF44-26B9-A48D-1A6F10C40879}"/>
          </ac:spMkLst>
        </pc:spChg>
        <pc:spChg chg="ord">
          <ac:chgData name="Siegbert Rudolph" userId="2af4d44886c067cc" providerId="LiveId" clId="{5386746B-3807-4634-9BEF-1109AD4811B8}" dt="2023-05-21T19:16:01.711" v="540" actId="166"/>
          <ac:spMkLst>
            <pc:docMk/>
            <pc:sldMk cId="1286188380" sldId="722"/>
            <ac:spMk id="10" creationId="{7CAA9AA1-1396-560D-0CB7-630B9D26D87F}"/>
          </ac:spMkLst>
        </pc:spChg>
        <pc:spChg chg="ord">
          <ac:chgData name="Siegbert Rudolph" userId="2af4d44886c067cc" providerId="LiveId" clId="{5386746B-3807-4634-9BEF-1109AD4811B8}" dt="2023-05-21T19:16:01.711" v="540" actId="166"/>
          <ac:spMkLst>
            <pc:docMk/>
            <pc:sldMk cId="1286188380" sldId="722"/>
            <ac:spMk id="12" creationId="{FEA5B0C8-2EC5-0AAD-9BB1-1DEAA66DA3FE}"/>
          </ac:spMkLst>
        </pc:spChg>
        <pc:spChg chg="ord">
          <ac:chgData name="Siegbert Rudolph" userId="2af4d44886c067cc" providerId="LiveId" clId="{5386746B-3807-4634-9BEF-1109AD4811B8}" dt="2023-05-21T19:16:01.711" v="540" actId="166"/>
          <ac:spMkLst>
            <pc:docMk/>
            <pc:sldMk cId="1286188380" sldId="722"/>
            <ac:spMk id="14" creationId="{3E401861-7073-6003-F857-7D31F0F40173}"/>
          </ac:spMkLst>
        </pc:spChg>
        <pc:spChg chg="ord">
          <ac:chgData name="Siegbert Rudolph" userId="2af4d44886c067cc" providerId="LiveId" clId="{5386746B-3807-4634-9BEF-1109AD4811B8}" dt="2023-05-21T19:16:01.711" v="540" actId="166"/>
          <ac:spMkLst>
            <pc:docMk/>
            <pc:sldMk cId="1286188380" sldId="722"/>
            <ac:spMk id="16" creationId="{B6215EDF-66E4-955B-7DBA-CC217475A088}"/>
          </ac:spMkLst>
        </pc:spChg>
        <pc:spChg chg="add mod">
          <ac:chgData name="Siegbert Rudolph" userId="2af4d44886c067cc" providerId="LiveId" clId="{5386746B-3807-4634-9BEF-1109AD4811B8}" dt="2023-05-21T16:14:49.883" v="279" actId="1037"/>
          <ac:spMkLst>
            <pc:docMk/>
            <pc:sldMk cId="1286188380" sldId="722"/>
            <ac:spMk id="22" creationId="{22A2FB78-DC05-406F-BDBE-83F9738A3158}"/>
          </ac:spMkLst>
        </pc:spChg>
        <pc:spChg chg="add mod">
          <ac:chgData name="Siegbert Rudolph" userId="2af4d44886c067cc" providerId="LiveId" clId="{5386746B-3807-4634-9BEF-1109AD4811B8}" dt="2023-05-21T19:14:31.711" v="495" actId="1038"/>
          <ac:spMkLst>
            <pc:docMk/>
            <pc:sldMk cId="1286188380" sldId="722"/>
            <ac:spMk id="23" creationId="{2DC2422E-98AB-91C2-D0E5-9CC87FEE23E0}"/>
          </ac:spMkLst>
        </pc:spChg>
        <pc:spChg chg="add mod">
          <ac:chgData name="Siegbert Rudolph" userId="2af4d44886c067cc" providerId="LiveId" clId="{5386746B-3807-4634-9BEF-1109AD4811B8}" dt="2023-05-21T19:14:40.378" v="507" actId="14100"/>
          <ac:spMkLst>
            <pc:docMk/>
            <pc:sldMk cId="1286188380" sldId="722"/>
            <ac:spMk id="25" creationId="{8FE61869-DDAC-EC41-F0CA-612216E1D678}"/>
          </ac:spMkLst>
        </pc:spChg>
      </pc:sldChg>
      <pc:sldChg chg="addSp modSp modAnim">
        <pc:chgData name="Siegbert Rudolph" userId="2af4d44886c067cc" providerId="LiveId" clId="{5386746B-3807-4634-9BEF-1109AD4811B8}" dt="2023-05-21T19:15:36.376" v="538" actId="166"/>
        <pc:sldMkLst>
          <pc:docMk/>
          <pc:sldMk cId="2697882194" sldId="725"/>
        </pc:sldMkLst>
        <pc:spChg chg="add mod">
          <ac:chgData name="Siegbert Rudolph" userId="2af4d44886c067cc" providerId="LiveId" clId="{5386746B-3807-4634-9BEF-1109AD4811B8}" dt="2023-05-21T16:15:24.386" v="285"/>
          <ac:spMkLst>
            <pc:docMk/>
            <pc:sldMk cId="2697882194" sldId="725"/>
            <ac:spMk id="3" creationId="{A4EA824A-51CD-318C-3664-6FFE2951A11B}"/>
          </ac:spMkLst>
        </pc:spChg>
        <pc:spChg chg="mod">
          <ac:chgData name="Siegbert Rudolph" userId="2af4d44886c067cc" providerId="LiveId" clId="{5386746B-3807-4634-9BEF-1109AD4811B8}" dt="2023-05-21T19:15:36.376" v="538" actId="166"/>
          <ac:spMkLst>
            <pc:docMk/>
            <pc:sldMk cId="2697882194" sldId="725"/>
            <ac:spMk id="8" creationId="{968EA8B8-AF44-26B9-A48D-1A6F10C40879}"/>
          </ac:spMkLst>
        </pc:spChg>
        <pc:spChg chg="mod">
          <ac:chgData name="Siegbert Rudolph" userId="2af4d44886c067cc" providerId="LiveId" clId="{5386746B-3807-4634-9BEF-1109AD4811B8}" dt="2023-05-21T19:15:36.376" v="538" actId="166"/>
          <ac:spMkLst>
            <pc:docMk/>
            <pc:sldMk cId="2697882194" sldId="725"/>
            <ac:spMk id="10" creationId="{7CAA9AA1-1396-560D-0CB7-630B9D26D87F}"/>
          </ac:spMkLst>
        </pc:spChg>
        <pc:spChg chg="mod">
          <ac:chgData name="Siegbert Rudolph" userId="2af4d44886c067cc" providerId="LiveId" clId="{5386746B-3807-4634-9BEF-1109AD4811B8}" dt="2023-05-21T19:15:36.376" v="538" actId="166"/>
          <ac:spMkLst>
            <pc:docMk/>
            <pc:sldMk cId="2697882194" sldId="725"/>
            <ac:spMk id="12" creationId="{FEA5B0C8-2EC5-0AAD-9BB1-1DEAA66DA3FE}"/>
          </ac:spMkLst>
        </pc:spChg>
        <pc:spChg chg="add mod">
          <ac:chgData name="Siegbert Rudolph" userId="2af4d44886c067cc" providerId="LiveId" clId="{5386746B-3807-4634-9BEF-1109AD4811B8}" dt="2023-05-21T16:15:24.386" v="285"/>
          <ac:spMkLst>
            <pc:docMk/>
            <pc:sldMk cId="2697882194" sldId="725"/>
            <ac:spMk id="15" creationId="{FD2B2801-CD1B-AE41-E640-F66FF243ACD9}"/>
          </ac:spMkLst>
        </pc:spChg>
        <pc:spChg chg="add mod">
          <ac:chgData name="Siegbert Rudolph" userId="2af4d44886c067cc" providerId="LiveId" clId="{5386746B-3807-4634-9BEF-1109AD4811B8}" dt="2023-05-21T19:15:24.551" v="537"/>
          <ac:spMkLst>
            <pc:docMk/>
            <pc:sldMk cId="2697882194" sldId="725"/>
            <ac:spMk id="16" creationId="{8F30EBCF-8F6B-CCEE-2B99-3CBDE0A0C5C9}"/>
          </ac:spMkLst>
        </pc:spChg>
        <pc:spChg chg="add mod">
          <ac:chgData name="Siegbert Rudolph" userId="2af4d44886c067cc" providerId="LiveId" clId="{5386746B-3807-4634-9BEF-1109AD4811B8}" dt="2023-05-21T19:15:24.551" v="537"/>
          <ac:spMkLst>
            <pc:docMk/>
            <pc:sldMk cId="2697882194" sldId="725"/>
            <ac:spMk id="17" creationId="{EF627971-BE7F-718E-15AE-6E4CC216A65E}"/>
          </ac:spMkLst>
        </pc:spChg>
        <pc:spChg chg="mod">
          <ac:chgData name="Siegbert Rudolph" userId="2af4d44886c067cc" providerId="LiveId" clId="{5386746B-3807-4634-9BEF-1109AD4811B8}" dt="2023-05-21T19:15:36.376" v="538" actId="166"/>
          <ac:spMkLst>
            <pc:docMk/>
            <pc:sldMk cId="2697882194" sldId="725"/>
            <ac:spMk id="27" creationId="{F98D005A-2BBA-6EB1-04B8-37D54071B147}"/>
          </ac:spMkLst>
        </pc:spChg>
      </pc:sldChg>
      <pc:sldChg chg="addSp modSp mod modAnim">
        <pc:chgData name="Siegbert Rudolph" userId="2af4d44886c067cc" providerId="LiveId" clId="{5386746B-3807-4634-9BEF-1109AD4811B8}" dt="2023-05-21T19:16:11.408" v="541" actId="166"/>
        <pc:sldMkLst>
          <pc:docMk/>
          <pc:sldMk cId="3341107591" sldId="726"/>
        </pc:sldMkLst>
        <pc:spChg chg="add mod">
          <ac:chgData name="Siegbert Rudolph" userId="2af4d44886c067cc" providerId="LiveId" clId="{5386746B-3807-4634-9BEF-1109AD4811B8}" dt="2023-05-21T16:15:04.417" v="282" actId="1076"/>
          <ac:spMkLst>
            <pc:docMk/>
            <pc:sldMk cId="3341107591" sldId="726"/>
            <ac:spMk id="6" creationId="{CE75F467-BFF4-61F5-E0B8-73A062185FB9}"/>
          </ac:spMkLst>
        </pc:spChg>
        <pc:spChg chg="ord">
          <ac:chgData name="Siegbert Rudolph" userId="2af4d44886c067cc" providerId="LiveId" clId="{5386746B-3807-4634-9BEF-1109AD4811B8}" dt="2023-05-21T19:16:11.408" v="541" actId="166"/>
          <ac:spMkLst>
            <pc:docMk/>
            <pc:sldMk cId="3341107591" sldId="726"/>
            <ac:spMk id="8" creationId="{968EA8B8-AF44-26B9-A48D-1A6F10C40879}"/>
          </ac:spMkLst>
        </pc:spChg>
        <pc:spChg chg="ord">
          <ac:chgData name="Siegbert Rudolph" userId="2af4d44886c067cc" providerId="LiveId" clId="{5386746B-3807-4634-9BEF-1109AD4811B8}" dt="2023-05-21T19:16:11.408" v="541" actId="166"/>
          <ac:spMkLst>
            <pc:docMk/>
            <pc:sldMk cId="3341107591" sldId="726"/>
            <ac:spMk id="10" creationId="{7CAA9AA1-1396-560D-0CB7-630B9D26D87F}"/>
          </ac:spMkLst>
        </pc:spChg>
        <pc:spChg chg="ord">
          <ac:chgData name="Siegbert Rudolph" userId="2af4d44886c067cc" providerId="LiveId" clId="{5386746B-3807-4634-9BEF-1109AD4811B8}" dt="2023-05-21T19:16:11.408" v="541" actId="166"/>
          <ac:spMkLst>
            <pc:docMk/>
            <pc:sldMk cId="3341107591" sldId="726"/>
            <ac:spMk id="12" creationId="{FEA5B0C8-2EC5-0AAD-9BB1-1DEAA66DA3FE}"/>
          </ac:spMkLst>
        </pc:spChg>
        <pc:spChg chg="ord">
          <ac:chgData name="Siegbert Rudolph" userId="2af4d44886c067cc" providerId="LiveId" clId="{5386746B-3807-4634-9BEF-1109AD4811B8}" dt="2023-05-21T19:16:11.408" v="541" actId="166"/>
          <ac:spMkLst>
            <pc:docMk/>
            <pc:sldMk cId="3341107591" sldId="726"/>
            <ac:spMk id="14" creationId="{3E401861-7073-6003-F857-7D31F0F40173}"/>
          </ac:spMkLst>
        </pc:spChg>
        <pc:spChg chg="ord">
          <ac:chgData name="Siegbert Rudolph" userId="2af4d44886c067cc" providerId="LiveId" clId="{5386746B-3807-4634-9BEF-1109AD4811B8}" dt="2023-05-21T19:16:11.408" v="541" actId="166"/>
          <ac:spMkLst>
            <pc:docMk/>
            <pc:sldMk cId="3341107591" sldId="726"/>
            <ac:spMk id="16" creationId="{B6215EDF-66E4-955B-7DBA-CC217475A088}"/>
          </ac:spMkLst>
        </pc:spChg>
        <pc:spChg chg="ord">
          <ac:chgData name="Siegbert Rudolph" userId="2af4d44886c067cc" providerId="LiveId" clId="{5386746B-3807-4634-9BEF-1109AD4811B8}" dt="2023-05-21T19:16:11.408" v="541" actId="166"/>
          <ac:spMkLst>
            <pc:docMk/>
            <pc:sldMk cId="3341107591" sldId="726"/>
            <ac:spMk id="18" creationId="{C5AF51F2-318D-7FAA-D4D2-E0DBDEE1C0E9}"/>
          </ac:spMkLst>
        </pc:spChg>
        <pc:spChg chg="add mod">
          <ac:chgData name="Siegbert Rudolph" userId="2af4d44886c067cc" providerId="LiveId" clId="{5386746B-3807-4634-9BEF-1109AD4811B8}" dt="2023-05-21T16:15:04.417" v="282" actId="1076"/>
          <ac:spMkLst>
            <pc:docMk/>
            <pc:sldMk cId="3341107591" sldId="726"/>
            <ac:spMk id="30" creationId="{02953BB3-8E21-3ED4-1C6B-E0354EB0A9BF}"/>
          </ac:spMkLst>
        </pc:spChg>
        <pc:spChg chg="add mod">
          <ac:chgData name="Siegbert Rudolph" userId="2af4d44886c067cc" providerId="LiveId" clId="{5386746B-3807-4634-9BEF-1109AD4811B8}" dt="2023-05-21T19:15:00.658" v="522" actId="1076"/>
          <ac:spMkLst>
            <pc:docMk/>
            <pc:sldMk cId="3341107591" sldId="726"/>
            <ac:spMk id="34" creationId="{8F0CDB44-8CA2-9D78-73C1-6856910E3ED6}"/>
          </ac:spMkLst>
        </pc:spChg>
        <pc:spChg chg="add mod">
          <ac:chgData name="Siegbert Rudolph" userId="2af4d44886c067cc" providerId="LiveId" clId="{5386746B-3807-4634-9BEF-1109AD4811B8}" dt="2023-05-21T19:14:56.408" v="521" actId="14100"/>
          <ac:spMkLst>
            <pc:docMk/>
            <pc:sldMk cId="3341107591" sldId="726"/>
            <ac:spMk id="36" creationId="{0DDA8BD9-9449-C4EA-B8B6-2D42FB51CBE2}"/>
          </ac:spMkLst>
        </pc:spChg>
      </pc:sldChg>
      <pc:sldChg chg="addSp modSp mod modAnim">
        <pc:chgData name="Siegbert Rudolph" userId="2af4d44886c067cc" providerId="LiveId" clId="{5386746B-3807-4634-9BEF-1109AD4811B8}" dt="2023-05-21T19:16:24.465" v="542" actId="166"/>
        <pc:sldMkLst>
          <pc:docMk/>
          <pc:sldMk cId="3941463062" sldId="727"/>
        </pc:sldMkLst>
        <pc:spChg chg="add mod">
          <ac:chgData name="Siegbert Rudolph" userId="2af4d44886c067cc" providerId="LiveId" clId="{5386746B-3807-4634-9BEF-1109AD4811B8}" dt="2023-05-21T16:15:18.282" v="284" actId="1076"/>
          <ac:spMkLst>
            <pc:docMk/>
            <pc:sldMk cId="3941463062" sldId="727"/>
            <ac:spMk id="5" creationId="{894BE0D5-8730-35CD-1112-81BC2A156FEC}"/>
          </ac:spMkLst>
        </pc:spChg>
        <pc:spChg chg="ord">
          <ac:chgData name="Siegbert Rudolph" userId="2af4d44886c067cc" providerId="LiveId" clId="{5386746B-3807-4634-9BEF-1109AD4811B8}" dt="2023-05-21T19:16:24.465" v="542" actId="166"/>
          <ac:spMkLst>
            <pc:docMk/>
            <pc:sldMk cId="3941463062" sldId="727"/>
            <ac:spMk id="8" creationId="{968EA8B8-AF44-26B9-A48D-1A6F10C40879}"/>
          </ac:spMkLst>
        </pc:spChg>
        <pc:spChg chg="ord">
          <ac:chgData name="Siegbert Rudolph" userId="2af4d44886c067cc" providerId="LiveId" clId="{5386746B-3807-4634-9BEF-1109AD4811B8}" dt="2023-05-21T19:16:24.465" v="542" actId="166"/>
          <ac:spMkLst>
            <pc:docMk/>
            <pc:sldMk cId="3941463062" sldId="727"/>
            <ac:spMk id="10" creationId="{7CAA9AA1-1396-560D-0CB7-630B9D26D87F}"/>
          </ac:spMkLst>
        </pc:spChg>
        <pc:spChg chg="ord">
          <ac:chgData name="Siegbert Rudolph" userId="2af4d44886c067cc" providerId="LiveId" clId="{5386746B-3807-4634-9BEF-1109AD4811B8}" dt="2023-05-21T19:16:24.465" v="542" actId="166"/>
          <ac:spMkLst>
            <pc:docMk/>
            <pc:sldMk cId="3941463062" sldId="727"/>
            <ac:spMk id="12" creationId="{FEA5B0C8-2EC5-0AAD-9BB1-1DEAA66DA3FE}"/>
          </ac:spMkLst>
        </pc:spChg>
        <pc:spChg chg="ord">
          <ac:chgData name="Siegbert Rudolph" userId="2af4d44886c067cc" providerId="LiveId" clId="{5386746B-3807-4634-9BEF-1109AD4811B8}" dt="2023-05-21T19:16:24.465" v="542" actId="166"/>
          <ac:spMkLst>
            <pc:docMk/>
            <pc:sldMk cId="3941463062" sldId="727"/>
            <ac:spMk id="14" creationId="{3E401861-7073-6003-F857-7D31F0F40173}"/>
          </ac:spMkLst>
        </pc:spChg>
        <pc:spChg chg="ord">
          <ac:chgData name="Siegbert Rudolph" userId="2af4d44886c067cc" providerId="LiveId" clId="{5386746B-3807-4634-9BEF-1109AD4811B8}" dt="2023-05-21T19:16:24.465" v="542" actId="166"/>
          <ac:spMkLst>
            <pc:docMk/>
            <pc:sldMk cId="3941463062" sldId="727"/>
            <ac:spMk id="16" creationId="{B6215EDF-66E4-955B-7DBA-CC217475A088}"/>
          </ac:spMkLst>
        </pc:spChg>
        <pc:spChg chg="add mod">
          <ac:chgData name="Siegbert Rudolph" userId="2af4d44886c067cc" providerId="LiveId" clId="{5386746B-3807-4634-9BEF-1109AD4811B8}" dt="2023-05-21T16:15:18.282" v="284" actId="1076"/>
          <ac:spMkLst>
            <pc:docMk/>
            <pc:sldMk cId="3941463062" sldId="727"/>
            <ac:spMk id="22" creationId="{17542DF2-5CB9-EC5C-2B52-C1E34D3557D7}"/>
          </ac:spMkLst>
        </pc:spChg>
        <pc:spChg chg="add mod">
          <ac:chgData name="Siegbert Rudolph" userId="2af4d44886c067cc" providerId="LiveId" clId="{5386746B-3807-4634-9BEF-1109AD4811B8}" dt="2023-05-21T19:15:05.719" v="523"/>
          <ac:spMkLst>
            <pc:docMk/>
            <pc:sldMk cId="3941463062" sldId="727"/>
            <ac:spMk id="23" creationId="{78DF6891-01C0-FE3C-0291-A47CB03F4BC2}"/>
          </ac:spMkLst>
        </pc:spChg>
        <pc:spChg chg="add mod">
          <ac:chgData name="Siegbert Rudolph" userId="2af4d44886c067cc" providerId="LiveId" clId="{5386746B-3807-4634-9BEF-1109AD4811B8}" dt="2023-05-21T19:15:16.408" v="536" actId="14100"/>
          <ac:spMkLst>
            <pc:docMk/>
            <pc:sldMk cId="3941463062" sldId="727"/>
            <ac:spMk id="25" creationId="{F6CE5036-C81A-34A4-A446-74F3BE1C2194}"/>
          </ac:spMkLst>
        </pc:spChg>
      </pc:sldChg>
      <pc:sldChg chg="addSp modSp mod modAnim">
        <pc:chgData name="Siegbert Rudolph" userId="2af4d44886c067cc" providerId="LiveId" clId="{5386746B-3807-4634-9BEF-1109AD4811B8}" dt="2023-05-21T19:16:58.438" v="557" actId="166"/>
        <pc:sldMkLst>
          <pc:docMk/>
          <pc:sldMk cId="768259499" sldId="728"/>
        </pc:sldMkLst>
        <pc:spChg chg="add mod">
          <ac:chgData name="Siegbert Rudolph" userId="2af4d44886c067cc" providerId="LiveId" clId="{5386746B-3807-4634-9BEF-1109AD4811B8}" dt="2023-05-21T16:15:41.128" v="291" actId="1036"/>
          <ac:spMkLst>
            <pc:docMk/>
            <pc:sldMk cId="768259499" sldId="728"/>
            <ac:spMk id="5" creationId="{A1120654-1991-5F6C-A893-C5A19CFDE59E}"/>
          </ac:spMkLst>
        </pc:spChg>
        <pc:spChg chg="ord">
          <ac:chgData name="Siegbert Rudolph" userId="2af4d44886c067cc" providerId="LiveId" clId="{5386746B-3807-4634-9BEF-1109AD4811B8}" dt="2023-05-21T19:16:58.438" v="557" actId="166"/>
          <ac:spMkLst>
            <pc:docMk/>
            <pc:sldMk cId="768259499" sldId="728"/>
            <ac:spMk id="8" creationId="{968EA8B8-AF44-26B9-A48D-1A6F10C40879}"/>
          </ac:spMkLst>
        </pc:spChg>
        <pc:spChg chg="ord">
          <ac:chgData name="Siegbert Rudolph" userId="2af4d44886c067cc" providerId="LiveId" clId="{5386746B-3807-4634-9BEF-1109AD4811B8}" dt="2023-05-21T19:16:58.438" v="557" actId="166"/>
          <ac:spMkLst>
            <pc:docMk/>
            <pc:sldMk cId="768259499" sldId="728"/>
            <ac:spMk id="10" creationId="{7CAA9AA1-1396-560D-0CB7-630B9D26D87F}"/>
          </ac:spMkLst>
        </pc:spChg>
        <pc:spChg chg="ord">
          <ac:chgData name="Siegbert Rudolph" userId="2af4d44886c067cc" providerId="LiveId" clId="{5386746B-3807-4634-9BEF-1109AD4811B8}" dt="2023-05-21T19:16:58.438" v="557" actId="166"/>
          <ac:spMkLst>
            <pc:docMk/>
            <pc:sldMk cId="768259499" sldId="728"/>
            <ac:spMk id="12" creationId="{FEA5B0C8-2EC5-0AAD-9BB1-1DEAA66DA3FE}"/>
          </ac:spMkLst>
        </pc:spChg>
        <pc:spChg chg="ord">
          <ac:chgData name="Siegbert Rudolph" userId="2af4d44886c067cc" providerId="LiveId" clId="{5386746B-3807-4634-9BEF-1109AD4811B8}" dt="2023-05-21T19:16:58.438" v="557" actId="166"/>
          <ac:spMkLst>
            <pc:docMk/>
            <pc:sldMk cId="768259499" sldId="728"/>
            <ac:spMk id="14" creationId="{3E401861-7073-6003-F857-7D31F0F40173}"/>
          </ac:spMkLst>
        </pc:spChg>
        <pc:spChg chg="ord">
          <ac:chgData name="Siegbert Rudolph" userId="2af4d44886c067cc" providerId="LiveId" clId="{5386746B-3807-4634-9BEF-1109AD4811B8}" dt="2023-05-21T19:16:58.438" v="557" actId="166"/>
          <ac:spMkLst>
            <pc:docMk/>
            <pc:sldMk cId="768259499" sldId="728"/>
            <ac:spMk id="16" creationId="{B6215EDF-66E4-955B-7DBA-CC217475A088}"/>
          </ac:spMkLst>
        </pc:spChg>
        <pc:spChg chg="add mod">
          <ac:chgData name="Siegbert Rudolph" userId="2af4d44886c067cc" providerId="LiveId" clId="{5386746B-3807-4634-9BEF-1109AD4811B8}" dt="2023-05-21T16:15:41.128" v="291" actId="1036"/>
          <ac:spMkLst>
            <pc:docMk/>
            <pc:sldMk cId="768259499" sldId="728"/>
            <ac:spMk id="22" creationId="{E9090A15-F3F4-726B-4FCB-3631ED6F569B}"/>
          </ac:spMkLst>
        </pc:spChg>
        <pc:spChg chg="add mod">
          <ac:chgData name="Siegbert Rudolph" userId="2af4d44886c067cc" providerId="LiveId" clId="{5386746B-3807-4634-9BEF-1109AD4811B8}" dt="2023-05-21T19:16:40.265" v="543"/>
          <ac:spMkLst>
            <pc:docMk/>
            <pc:sldMk cId="768259499" sldId="728"/>
            <ac:spMk id="23" creationId="{0C095353-D221-D677-34DF-884E1325AB8B}"/>
          </ac:spMkLst>
        </pc:spChg>
        <pc:spChg chg="add mod">
          <ac:chgData name="Siegbert Rudolph" userId="2af4d44886c067cc" providerId="LiveId" clId="{5386746B-3807-4634-9BEF-1109AD4811B8}" dt="2023-05-21T19:16:47.501" v="556" actId="14100"/>
          <ac:spMkLst>
            <pc:docMk/>
            <pc:sldMk cId="768259499" sldId="728"/>
            <ac:spMk id="25" creationId="{07EEBEDD-8447-C532-8B2C-5EF348E5B0EB}"/>
          </ac:spMkLst>
        </pc:spChg>
      </pc:sldChg>
      <pc:sldChg chg="addSp modSp mod modAnim">
        <pc:chgData name="Siegbert Rudolph" userId="2af4d44886c067cc" providerId="LiveId" clId="{5386746B-3807-4634-9BEF-1109AD4811B8}" dt="2023-05-21T19:17:57.549" v="590" actId="166"/>
        <pc:sldMkLst>
          <pc:docMk/>
          <pc:sldMk cId="332250022" sldId="729"/>
        </pc:sldMkLst>
        <pc:spChg chg="add mod">
          <ac:chgData name="Siegbert Rudolph" userId="2af4d44886c067cc" providerId="LiveId" clId="{5386746B-3807-4634-9BEF-1109AD4811B8}" dt="2023-05-21T16:16:33.927" v="314"/>
          <ac:spMkLst>
            <pc:docMk/>
            <pc:sldMk cId="332250022" sldId="729"/>
            <ac:spMk id="3" creationId="{B82F6953-9654-9ED5-9AB5-7F6900241D7B}"/>
          </ac:spMkLst>
        </pc:spChg>
        <pc:spChg chg="ord">
          <ac:chgData name="Siegbert Rudolph" userId="2af4d44886c067cc" providerId="LiveId" clId="{5386746B-3807-4634-9BEF-1109AD4811B8}" dt="2023-05-21T19:17:57.549" v="590" actId="166"/>
          <ac:spMkLst>
            <pc:docMk/>
            <pc:sldMk cId="332250022" sldId="729"/>
            <ac:spMk id="8" creationId="{968EA8B8-AF44-26B9-A48D-1A6F10C40879}"/>
          </ac:spMkLst>
        </pc:spChg>
        <pc:spChg chg="ord">
          <ac:chgData name="Siegbert Rudolph" userId="2af4d44886c067cc" providerId="LiveId" clId="{5386746B-3807-4634-9BEF-1109AD4811B8}" dt="2023-05-21T19:17:57.549" v="590" actId="166"/>
          <ac:spMkLst>
            <pc:docMk/>
            <pc:sldMk cId="332250022" sldId="729"/>
            <ac:spMk id="10" creationId="{7CAA9AA1-1396-560D-0CB7-630B9D26D87F}"/>
          </ac:spMkLst>
        </pc:spChg>
        <pc:spChg chg="ord">
          <ac:chgData name="Siegbert Rudolph" userId="2af4d44886c067cc" providerId="LiveId" clId="{5386746B-3807-4634-9BEF-1109AD4811B8}" dt="2023-05-21T19:17:57.549" v="590" actId="166"/>
          <ac:spMkLst>
            <pc:docMk/>
            <pc:sldMk cId="332250022" sldId="729"/>
            <ac:spMk id="12" creationId="{FEA5B0C8-2EC5-0AAD-9BB1-1DEAA66DA3FE}"/>
          </ac:spMkLst>
        </pc:spChg>
        <pc:spChg chg="add mod">
          <ac:chgData name="Siegbert Rudolph" userId="2af4d44886c067cc" providerId="LiveId" clId="{5386746B-3807-4634-9BEF-1109AD4811B8}" dt="2023-05-21T16:16:33.927" v="314"/>
          <ac:spMkLst>
            <pc:docMk/>
            <pc:sldMk cId="332250022" sldId="729"/>
            <ac:spMk id="15" creationId="{9E454FAC-3333-AA75-12FD-ED0A33708D8A}"/>
          </ac:spMkLst>
        </pc:spChg>
        <pc:spChg chg="add mod">
          <ac:chgData name="Siegbert Rudolph" userId="2af4d44886c067cc" providerId="LiveId" clId="{5386746B-3807-4634-9BEF-1109AD4811B8}" dt="2023-05-21T19:17:49.964" v="589"/>
          <ac:spMkLst>
            <pc:docMk/>
            <pc:sldMk cId="332250022" sldId="729"/>
            <ac:spMk id="16" creationId="{860896BA-E9D1-7F1B-7F21-7EEB62FE7329}"/>
          </ac:spMkLst>
        </pc:spChg>
        <pc:spChg chg="add mod">
          <ac:chgData name="Siegbert Rudolph" userId="2af4d44886c067cc" providerId="LiveId" clId="{5386746B-3807-4634-9BEF-1109AD4811B8}" dt="2023-05-21T19:17:49.964" v="589"/>
          <ac:spMkLst>
            <pc:docMk/>
            <pc:sldMk cId="332250022" sldId="729"/>
            <ac:spMk id="17" creationId="{B3B03E6A-0E7B-6AD6-3B32-112EC9125C7D}"/>
          </ac:spMkLst>
        </pc:spChg>
      </pc:sldChg>
      <pc:sldChg chg="addSp modSp mod modAnim">
        <pc:chgData name="Siegbert Rudolph" userId="2af4d44886c067cc" providerId="LiveId" clId="{5386746B-3807-4634-9BEF-1109AD4811B8}" dt="2023-05-21T19:17:22.881" v="573" actId="166"/>
        <pc:sldMkLst>
          <pc:docMk/>
          <pc:sldMk cId="2779452637" sldId="730"/>
        </pc:sldMkLst>
        <pc:spChg chg="add mod">
          <ac:chgData name="Siegbert Rudolph" userId="2af4d44886c067cc" providerId="LiveId" clId="{5386746B-3807-4634-9BEF-1109AD4811B8}" dt="2023-05-21T16:15:56.822" v="293" actId="1076"/>
          <ac:spMkLst>
            <pc:docMk/>
            <pc:sldMk cId="2779452637" sldId="730"/>
            <ac:spMk id="5" creationId="{F5513FE6-07D9-CCEB-795C-85055564D220}"/>
          </ac:spMkLst>
        </pc:spChg>
        <pc:spChg chg="ord">
          <ac:chgData name="Siegbert Rudolph" userId="2af4d44886c067cc" providerId="LiveId" clId="{5386746B-3807-4634-9BEF-1109AD4811B8}" dt="2023-05-21T19:17:22.881" v="573" actId="166"/>
          <ac:spMkLst>
            <pc:docMk/>
            <pc:sldMk cId="2779452637" sldId="730"/>
            <ac:spMk id="8" creationId="{968EA8B8-AF44-26B9-A48D-1A6F10C40879}"/>
          </ac:spMkLst>
        </pc:spChg>
        <pc:spChg chg="ord">
          <ac:chgData name="Siegbert Rudolph" userId="2af4d44886c067cc" providerId="LiveId" clId="{5386746B-3807-4634-9BEF-1109AD4811B8}" dt="2023-05-21T19:17:22.881" v="573" actId="166"/>
          <ac:spMkLst>
            <pc:docMk/>
            <pc:sldMk cId="2779452637" sldId="730"/>
            <ac:spMk id="10" creationId="{7CAA9AA1-1396-560D-0CB7-630B9D26D87F}"/>
          </ac:spMkLst>
        </pc:spChg>
        <pc:spChg chg="ord">
          <ac:chgData name="Siegbert Rudolph" userId="2af4d44886c067cc" providerId="LiveId" clId="{5386746B-3807-4634-9BEF-1109AD4811B8}" dt="2023-05-21T19:17:22.881" v="573" actId="166"/>
          <ac:spMkLst>
            <pc:docMk/>
            <pc:sldMk cId="2779452637" sldId="730"/>
            <ac:spMk id="12" creationId="{FEA5B0C8-2EC5-0AAD-9BB1-1DEAA66DA3FE}"/>
          </ac:spMkLst>
        </pc:spChg>
        <pc:spChg chg="ord">
          <ac:chgData name="Siegbert Rudolph" userId="2af4d44886c067cc" providerId="LiveId" clId="{5386746B-3807-4634-9BEF-1109AD4811B8}" dt="2023-05-21T19:17:22.881" v="573" actId="166"/>
          <ac:spMkLst>
            <pc:docMk/>
            <pc:sldMk cId="2779452637" sldId="730"/>
            <ac:spMk id="14" creationId="{3E401861-7073-6003-F857-7D31F0F40173}"/>
          </ac:spMkLst>
        </pc:spChg>
        <pc:spChg chg="add mod">
          <ac:chgData name="Siegbert Rudolph" userId="2af4d44886c067cc" providerId="LiveId" clId="{5386746B-3807-4634-9BEF-1109AD4811B8}" dt="2023-05-21T16:15:56.822" v="293" actId="1076"/>
          <ac:spMkLst>
            <pc:docMk/>
            <pc:sldMk cId="2779452637" sldId="730"/>
            <ac:spMk id="19" creationId="{1F9E53E2-43DB-443B-2639-3FC0786A511B}"/>
          </ac:spMkLst>
        </pc:spChg>
        <pc:spChg chg="add mod">
          <ac:chgData name="Siegbert Rudolph" userId="2af4d44886c067cc" providerId="LiveId" clId="{5386746B-3807-4634-9BEF-1109AD4811B8}" dt="2023-05-21T19:17:03.753" v="558"/>
          <ac:spMkLst>
            <pc:docMk/>
            <pc:sldMk cId="2779452637" sldId="730"/>
            <ac:spMk id="20" creationId="{41BF4CE6-689A-9582-B114-ED370301EFD6}"/>
          </ac:spMkLst>
        </pc:spChg>
        <pc:spChg chg="add mod">
          <ac:chgData name="Siegbert Rudolph" userId="2af4d44886c067cc" providerId="LiveId" clId="{5386746B-3807-4634-9BEF-1109AD4811B8}" dt="2023-05-21T19:17:12.916" v="572" actId="14100"/>
          <ac:spMkLst>
            <pc:docMk/>
            <pc:sldMk cId="2779452637" sldId="730"/>
            <ac:spMk id="21" creationId="{42E378C8-C620-F558-4EE2-641C3E558728}"/>
          </ac:spMkLst>
        </pc:spChg>
      </pc:sldChg>
      <pc:sldChg chg="addSp modSp mod modAnim">
        <pc:chgData name="Siegbert Rudolph" userId="2af4d44886c067cc" providerId="LiveId" clId="{5386746B-3807-4634-9BEF-1109AD4811B8}" dt="2023-05-21T19:17:43.478" v="588" actId="166"/>
        <pc:sldMkLst>
          <pc:docMk/>
          <pc:sldMk cId="1364392604" sldId="732"/>
        </pc:sldMkLst>
        <pc:spChg chg="add mod">
          <ac:chgData name="Siegbert Rudolph" userId="2af4d44886c067cc" providerId="LiveId" clId="{5386746B-3807-4634-9BEF-1109AD4811B8}" dt="2023-05-21T16:16:02.374" v="294"/>
          <ac:spMkLst>
            <pc:docMk/>
            <pc:sldMk cId="1364392604" sldId="732"/>
            <ac:spMk id="5" creationId="{B972DF38-1C2B-1C92-793C-8B9BD7698E58}"/>
          </ac:spMkLst>
        </pc:spChg>
        <pc:spChg chg="ord">
          <ac:chgData name="Siegbert Rudolph" userId="2af4d44886c067cc" providerId="LiveId" clId="{5386746B-3807-4634-9BEF-1109AD4811B8}" dt="2023-05-21T19:17:43.478" v="588" actId="166"/>
          <ac:spMkLst>
            <pc:docMk/>
            <pc:sldMk cId="1364392604" sldId="732"/>
            <ac:spMk id="8" creationId="{968EA8B8-AF44-26B9-A48D-1A6F10C40879}"/>
          </ac:spMkLst>
        </pc:spChg>
        <pc:spChg chg="ord">
          <ac:chgData name="Siegbert Rudolph" userId="2af4d44886c067cc" providerId="LiveId" clId="{5386746B-3807-4634-9BEF-1109AD4811B8}" dt="2023-05-21T19:17:43.478" v="588" actId="166"/>
          <ac:spMkLst>
            <pc:docMk/>
            <pc:sldMk cId="1364392604" sldId="732"/>
            <ac:spMk id="10" creationId="{7CAA9AA1-1396-560D-0CB7-630B9D26D87F}"/>
          </ac:spMkLst>
        </pc:spChg>
        <pc:spChg chg="add mod">
          <ac:chgData name="Siegbert Rudolph" userId="2af4d44886c067cc" providerId="LiveId" clId="{5386746B-3807-4634-9BEF-1109AD4811B8}" dt="2023-05-21T16:16:28.425" v="313" actId="1036"/>
          <ac:spMkLst>
            <pc:docMk/>
            <pc:sldMk cId="1364392604" sldId="732"/>
            <ac:spMk id="13" creationId="{B52DBDF8-59DE-2FA0-6395-B233CC22F7F5}"/>
          </ac:spMkLst>
        </pc:spChg>
        <pc:spChg chg="add mod">
          <ac:chgData name="Siegbert Rudolph" userId="2af4d44886c067cc" providerId="LiveId" clId="{5386746B-3807-4634-9BEF-1109AD4811B8}" dt="2023-05-21T19:17:27.169" v="574"/>
          <ac:spMkLst>
            <pc:docMk/>
            <pc:sldMk cId="1364392604" sldId="732"/>
            <ac:spMk id="14" creationId="{249A0DE6-C804-750F-466B-651A807739B7}"/>
          </ac:spMkLst>
        </pc:spChg>
        <pc:spChg chg="add mod">
          <ac:chgData name="Siegbert Rudolph" userId="2af4d44886c067cc" providerId="LiveId" clId="{5386746B-3807-4634-9BEF-1109AD4811B8}" dt="2023-05-21T19:17:34.883" v="587" actId="14100"/>
          <ac:spMkLst>
            <pc:docMk/>
            <pc:sldMk cId="1364392604" sldId="732"/>
            <ac:spMk id="15" creationId="{D6EBBA52-DC03-0AC0-5EFB-842DAD5CE748}"/>
          </ac:spMkLst>
        </pc:spChg>
        <pc:spChg chg="mod">
          <ac:chgData name="Siegbert Rudolph" userId="2af4d44886c067cc" providerId="LiveId" clId="{5386746B-3807-4634-9BEF-1109AD4811B8}" dt="2023-05-21T16:16:08.169" v="296" actId="1076"/>
          <ac:spMkLst>
            <pc:docMk/>
            <pc:sldMk cId="1364392604" sldId="732"/>
            <ac:spMk id="35" creationId="{F5986380-D2C9-E793-87B0-B8B79981B8BE}"/>
          </ac:spMkLst>
        </pc:spChg>
      </pc:sldChg>
      <pc:sldChg chg="addSp modSp mod modAnim">
        <pc:chgData name="Siegbert Rudolph" userId="2af4d44886c067cc" providerId="LiveId" clId="{5386746B-3807-4634-9BEF-1109AD4811B8}" dt="2023-05-21T19:18:09.768" v="592" actId="166"/>
        <pc:sldMkLst>
          <pc:docMk/>
          <pc:sldMk cId="2435741226" sldId="734"/>
        </pc:sldMkLst>
        <pc:spChg chg="ord">
          <ac:chgData name="Siegbert Rudolph" userId="2af4d44886c067cc" providerId="LiveId" clId="{5386746B-3807-4634-9BEF-1109AD4811B8}" dt="2023-05-21T19:18:09.768" v="592" actId="166"/>
          <ac:spMkLst>
            <pc:docMk/>
            <pc:sldMk cId="2435741226" sldId="734"/>
            <ac:spMk id="6" creationId="{4DEBA4B1-9AB6-4079-E0F4-90DEF2E4E28D}"/>
          </ac:spMkLst>
        </pc:spChg>
        <pc:spChg chg="add mod">
          <ac:chgData name="Siegbert Rudolph" userId="2af4d44886c067cc" providerId="LiveId" clId="{5386746B-3807-4634-9BEF-1109AD4811B8}" dt="2023-05-21T16:16:39.389" v="315"/>
          <ac:spMkLst>
            <pc:docMk/>
            <pc:sldMk cId="2435741226" sldId="734"/>
            <ac:spMk id="7" creationId="{45FF1DC4-6A60-E0C9-AFAB-1EE66D5D6AC6}"/>
          </ac:spMkLst>
        </pc:spChg>
        <pc:spChg chg="ord">
          <ac:chgData name="Siegbert Rudolph" userId="2af4d44886c067cc" providerId="LiveId" clId="{5386746B-3807-4634-9BEF-1109AD4811B8}" dt="2023-05-21T19:18:09.768" v="592" actId="166"/>
          <ac:spMkLst>
            <pc:docMk/>
            <pc:sldMk cId="2435741226" sldId="734"/>
            <ac:spMk id="8" creationId="{968EA8B8-AF44-26B9-A48D-1A6F10C40879}"/>
          </ac:spMkLst>
        </pc:spChg>
        <pc:spChg chg="ord">
          <ac:chgData name="Siegbert Rudolph" userId="2af4d44886c067cc" providerId="LiveId" clId="{5386746B-3807-4634-9BEF-1109AD4811B8}" dt="2023-05-21T19:18:09.768" v="592" actId="166"/>
          <ac:spMkLst>
            <pc:docMk/>
            <pc:sldMk cId="2435741226" sldId="734"/>
            <ac:spMk id="14" creationId="{9D989CC0-5D1D-F46E-CC73-A2C4E4565A6E}"/>
          </ac:spMkLst>
        </pc:spChg>
        <pc:spChg chg="add mod">
          <ac:chgData name="Siegbert Rudolph" userId="2af4d44886c067cc" providerId="LiveId" clId="{5386746B-3807-4634-9BEF-1109AD4811B8}" dt="2023-05-21T16:16:39.389" v="315"/>
          <ac:spMkLst>
            <pc:docMk/>
            <pc:sldMk cId="2435741226" sldId="734"/>
            <ac:spMk id="15" creationId="{26ECE9BC-0596-FBE6-69F0-57FE809B8B4B}"/>
          </ac:spMkLst>
        </pc:spChg>
        <pc:spChg chg="add mod">
          <ac:chgData name="Siegbert Rudolph" userId="2af4d44886c067cc" providerId="LiveId" clId="{5386746B-3807-4634-9BEF-1109AD4811B8}" dt="2023-05-21T19:18:02.475" v="591"/>
          <ac:spMkLst>
            <pc:docMk/>
            <pc:sldMk cId="2435741226" sldId="734"/>
            <ac:spMk id="16" creationId="{A5B8A001-B156-28BD-6F97-50845C4B25D8}"/>
          </ac:spMkLst>
        </pc:spChg>
        <pc:spChg chg="add mod">
          <ac:chgData name="Siegbert Rudolph" userId="2af4d44886c067cc" providerId="LiveId" clId="{5386746B-3807-4634-9BEF-1109AD4811B8}" dt="2023-05-21T19:18:02.475" v="591"/>
          <ac:spMkLst>
            <pc:docMk/>
            <pc:sldMk cId="2435741226" sldId="734"/>
            <ac:spMk id="17" creationId="{5553C7F4-DC24-7928-0BFA-CE64508C94FC}"/>
          </ac:spMkLst>
        </pc:spChg>
        <pc:spChg chg="ord">
          <ac:chgData name="Siegbert Rudolph" userId="2af4d44886c067cc" providerId="LiveId" clId="{5386746B-3807-4634-9BEF-1109AD4811B8}" dt="2023-05-21T19:18:09.768" v="592" actId="166"/>
          <ac:spMkLst>
            <pc:docMk/>
            <pc:sldMk cId="2435741226" sldId="734"/>
            <ac:spMk id="23" creationId="{D232C0F9-5D33-444B-978A-9CB23B1C6503}"/>
          </ac:spMkLst>
        </pc:spChg>
      </pc:sldChg>
      <pc:sldChg chg="addSp modSp modAnim">
        <pc:chgData name="Siegbert Rudolph" userId="2af4d44886c067cc" providerId="LiveId" clId="{5386746B-3807-4634-9BEF-1109AD4811B8}" dt="2023-05-21T19:18:21.582" v="594" actId="166"/>
        <pc:sldMkLst>
          <pc:docMk/>
          <pc:sldMk cId="3960173061" sldId="737"/>
        </pc:sldMkLst>
        <pc:spChg chg="mod">
          <ac:chgData name="Siegbert Rudolph" userId="2af4d44886c067cc" providerId="LiveId" clId="{5386746B-3807-4634-9BEF-1109AD4811B8}" dt="2023-05-21T19:18:21.582" v="594" actId="166"/>
          <ac:spMkLst>
            <pc:docMk/>
            <pc:sldMk cId="3960173061" sldId="737"/>
            <ac:spMk id="6" creationId="{4DEBA4B1-9AB6-4079-E0F4-90DEF2E4E28D}"/>
          </ac:spMkLst>
        </pc:spChg>
        <pc:spChg chg="add mod">
          <ac:chgData name="Siegbert Rudolph" userId="2af4d44886c067cc" providerId="LiveId" clId="{5386746B-3807-4634-9BEF-1109AD4811B8}" dt="2023-05-21T16:16:43.611" v="316"/>
          <ac:spMkLst>
            <pc:docMk/>
            <pc:sldMk cId="3960173061" sldId="737"/>
            <ac:spMk id="7" creationId="{50EF0962-EA0A-A65C-4F0D-B5C71E1D1C62}"/>
          </ac:spMkLst>
        </pc:spChg>
        <pc:spChg chg="add mod">
          <ac:chgData name="Siegbert Rudolph" userId="2af4d44886c067cc" providerId="LiveId" clId="{5386746B-3807-4634-9BEF-1109AD4811B8}" dt="2023-05-21T16:16:43.611" v="316"/>
          <ac:spMkLst>
            <pc:docMk/>
            <pc:sldMk cId="3960173061" sldId="737"/>
            <ac:spMk id="11" creationId="{05B07589-3C6F-3DE3-686D-07754AD6081F}"/>
          </ac:spMkLst>
        </pc:spChg>
        <pc:spChg chg="add mod">
          <ac:chgData name="Siegbert Rudolph" userId="2af4d44886c067cc" providerId="LiveId" clId="{5386746B-3807-4634-9BEF-1109AD4811B8}" dt="2023-05-21T19:18:13.632" v="593"/>
          <ac:spMkLst>
            <pc:docMk/>
            <pc:sldMk cId="3960173061" sldId="737"/>
            <ac:spMk id="12" creationId="{D2DB9AB0-710A-006A-5E9E-238EE88A777A}"/>
          </ac:spMkLst>
        </pc:spChg>
        <pc:spChg chg="add mod">
          <ac:chgData name="Siegbert Rudolph" userId="2af4d44886c067cc" providerId="LiveId" clId="{5386746B-3807-4634-9BEF-1109AD4811B8}" dt="2023-05-21T19:18:13.632" v="593"/>
          <ac:spMkLst>
            <pc:docMk/>
            <pc:sldMk cId="3960173061" sldId="737"/>
            <ac:spMk id="13" creationId="{9632DE63-D297-ABD0-119F-DCE4CEBD1789}"/>
          </ac:spMkLst>
        </pc:spChg>
        <pc:spChg chg="mod">
          <ac:chgData name="Siegbert Rudolph" userId="2af4d44886c067cc" providerId="LiveId" clId="{5386746B-3807-4634-9BEF-1109AD4811B8}" dt="2023-05-21T19:18:21.582" v="594" actId="166"/>
          <ac:spMkLst>
            <pc:docMk/>
            <pc:sldMk cId="3960173061" sldId="737"/>
            <ac:spMk id="23" creationId="{D232C0F9-5D33-444B-978A-9CB23B1C6503}"/>
          </ac:spMkLst>
        </pc:spChg>
        <pc:spChg chg="mod">
          <ac:chgData name="Siegbert Rudolph" userId="2af4d44886c067cc" providerId="LiveId" clId="{5386746B-3807-4634-9BEF-1109AD4811B8}" dt="2023-05-21T19:18:21.582" v="594" actId="166"/>
          <ac:spMkLst>
            <pc:docMk/>
            <pc:sldMk cId="3960173061" sldId="737"/>
            <ac:spMk id="27" creationId="{F98D005A-2BBA-6EB1-04B8-37D54071B147}"/>
          </ac:spMkLst>
        </pc:spChg>
      </pc:sldChg>
      <pc:sldChg chg="addSp modSp mod modAnim">
        <pc:chgData name="Siegbert Rudolph" userId="2af4d44886c067cc" providerId="LiveId" clId="{5386746B-3807-4634-9BEF-1109AD4811B8}" dt="2023-05-21T19:19:16.366" v="613" actId="166"/>
        <pc:sldMkLst>
          <pc:docMk/>
          <pc:sldMk cId="1462358114" sldId="738"/>
        </pc:sldMkLst>
        <pc:spChg chg="add mod">
          <ac:chgData name="Siegbert Rudolph" userId="2af4d44886c067cc" providerId="LiveId" clId="{5386746B-3807-4634-9BEF-1109AD4811B8}" dt="2023-05-21T16:16:58.926" v="319"/>
          <ac:spMkLst>
            <pc:docMk/>
            <pc:sldMk cId="1462358114" sldId="738"/>
            <ac:spMk id="5" creationId="{67128D57-257C-9FD0-C452-689CCA075AE7}"/>
          </ac:spMkLst>
        </pc:spChg>
        <pc:spChg chg="ord">
          <ac:chgData name="Siegbert Rudolph" userId="2af4d44886c067cc" providerId="LiveId" clId="{5386746B-3807-4634-9BEF-1109AD4811B8}" dt="2023-05-21T19:19:16.366" v="613" actId="166"/>
          <ac:spMkLst>
            <pc:docMk/>
            <pc:sldMk cId="1462358114" sldId="738"/>
            <ac:spMk id="8" creationId="{968EA8B8-AF44-26B9-A48D-1A6F10C40879}"/>
          </ac:spMkLst>
        </pc:spChg>
        <pc:spChg chg="ord">
          <ac:chgData name="Siegbert Rudolph" userId="2af4d44886c067cc" providerId="LiveId" clId="{5386746B-3807-4634-9BEF-1109AD4811B8}" dt="2023-05-21T19:19:16.366" v="613" actId="166"/>
          <ac:spMkLst>
            <pc:docMk/>
            <pc:sldMk cId="1462358114" sldId="738"/>
            <ac:spMk id="10" creationId="{7CAA9AA1-1396-560D-0CB7-630B9D26D87F}"/>
          </ac:spMkLst>
        </pc:spChg>
        <pc:spChg chg="ord">
          <ac:chgData name="Siegbert Rudolph" userId="2af4d44886c067cc" providerId="LiveId" clId="{5386746B-3807-4634-9BEF-1109AD4811B8}" dt="2023-05-21T19:19:16.366" v="613" actId="166"/>
          <ac:spMkLst>
            <pc:docMk/>
            <pc:sldMk cId="1462358114" sldId="738"/>
            <ac:spMk id="12" creationId="{FEA5B0C8-2EC5-0AAD-9BB1-1DEAA66DA3FE}"/>
          </ac:spMkLst>
        </pc:spChg>
        <pc:spChg chg="add mod">
          <ac:chgData name="Siegbert Rudolph" userId="2af4d44886c067cc" providerId="LiveId" clId="{5386746B-3807-4634-9BEF-1109AD4811B8}" dt="2023-05-21T16:17:14.596" v="397" actId="1037"/>
          <ac:spMkLst>
            <pc:docMk/>
            <pc:sldMk cId="1462358114" sldId="738"/>
            <ac:spMk id="16" creationId="{23A60729-B5C0-D543-E65D-B9B0000E63FD}"/>
          </ac:spMkLst>
        </pc:spChg>
        <pc:spChg chg="add mod">
          <ac:chgData name="Siegbert Rudolph" userId="2af4d44886c067cc" providerId="LiveId" clId="{5386746B-3807-4634-9BEF-1109AD4811B8}" dt="2023-05-21T19:18:59.653" v="599"/>
          <ac:spMkLst>
            <pc:docMk/>
            <pc:sldMk cId="1462358114" sldId="738"/>
            <ac:spMk id="17" creationId="{436FE3AA-91C9-B038-5814-2B88A0F9E22A}"/>
          </ac:spMkLst>
        </pc:spChg>
        <pc:spChg chg="add mod">
          <ac:chgData name="Siegbert Rudolph" userId="2af4d44886c067cc" providerId="LiveId" clId="{5386746B-3807-4634-9BEF-1109AD4811B8}" dt="2023-05-21T19:19:07.611" v="612" actId="14100"/>
          <ac:spMkLst>
            <pc:docMk/>
            <pc:sldMk cId="1462358114" sldId="738"/>
            <ac:spMk id="18" creationId="{82EFB5BE-246C-0979-3ED6-9E72E6E06960}"/>
          </ac:spMkLst>
        </pc:spChg>
        <pc:spChg chg="mod">
          <ac:chgData name="Siegbert Rudolph" userId="2af4d44886c067cc" providerId="LiveId" clId="{5386746B-3807-4634-9BEF-1109AD4811B8}" dt="2023-05-21T16:17:19.761" v="404" actId="1038"/>
          <ac:spMkLst>
            <pc:docMk/>
            <pc:sldMk cId="1462358114" sldId="738"/>
            <ac:spMk id="35" creationId="{F5986380-D2C9-E793-87B0-B8B79981B8BE}"/>
          </ac:spMkLst>
        </pc:spChg>
      </pc:sldChg>
      <pc:sldChg chg="addSp modSp modAnim">
        <pc:chgData name="Siegbert Rudolph" userId="2af4d44886c067cc" providerId="LiveId" clId="{5386746B-3807-4634-9BEF-1109AD4811B8}" dt="2023-05-21T19:18:40.375" v="596" actId="166"/>
        <pc:sldMkLst>
          <pc:docMk/>
          <pc:sldMk cId="2214753871" sldId="739"/>
        </pc:sldMkLst>
        <pc:spChg chg="mod">
          <ac:chgData name="Siegbert Rudolph" userId="2af4d44886c067cc" providerId="LiveId" clId="{5386746B-3807-4634-9BEF-1109AD4811B8}" dt="2023-05-21T19:18:40.375" v="596" actId="166"/>
          <ac:spMkLst>
            <pc:docMk/>
            <pc:sldMk cId="2214753871" sldId="739"/>
            <ac:spMk id="6" creationId="{4DEBA4B1-9AB6-4079-E0F4-90DEF2E4E28D}"/>
          </ac:spMkLst>
        </pc:spChg>
        <pc:spChg chg="add mod">
          <ac:chgData name="Siegbert Rudolph" userId="2af4d44886c067cc" providerId="LiveId" clId="{5386746B-3807-4634-9BEF-1109AD4811B8}" dt="2023-05-21T16:16:48.956" v="317"/>
          <ac:spMkLst>
            <pc:docMk/>
            <pc:sldMk cId="2214753871" sldId="739"/>
            <ac:spMk id="7" creationId="{7A39222B-8087-D948-4741-7140BC1BD8A3}"/>
          </ac:spMkLst>
        </pc:spChg>
        <pc:spChg chg="mod">
          <ac:chgData name="Siegbert Rudolph" userId="2af4d44886c067cc" providerId="LiveId" clId="{5386746B-3807-4634-9BEF-1109AD4811B8}" dt="2023-05-21T19:18:40.375" v="596" actId="166"/>
          <ac:spMkLst>
            <pc:docMk/>
            <pc:sldMk cId="2214753871" sldId="739"/>
            <ac:spMk id="14" creationId="{9D989CC0-5D1D-F46E-CC73-A2C4E4565A6E}"/>
          </ac:spMkLst>
        </pc:spChg>
        <pc:spChg chg="mod">
          <ac:chgData name="Siegbert Rudolph" userId="2af4d44886c067cc" providerId="LiveId" clId="{5386746B-3807-4634-9BEF-1109AD4811B8}" dt="2023-05-21T19:18:40.375" v="596" actId="166"/>
          <ac:spMkLst>
            <pc:docMk/>
            <pc:sldMk cId="2214753871" sldId="739"/>
            <ac:spMk id="16" creationId="{C8A8993F-23D1-CD44-883C-4816D14BD9A6}"/>
          </ac:spMkLst>
        </pc:spChg>
        <pc:spChg chg="add mod">
          <ac:chgData name="Siegbert Rudolph" userId="2af4d44886c067cc" providerId="LiveId" clId="{5386746B-3807-4634-9BEF-1109AD4811B8}" dt="2023-05-21T16:16:48.956" v="317"/>
          <ac:spMkLst>
            <pc:docMk/>
            <pc:sldMk cId="2214753871" sldId="739"/>
            <ac:spMk id="17" creationId="{D5C30FB6-7A3F-AAD1-E725-78996CAF878D}"/>
          </ac:spMkLst>
        </pc:spChg>
        <pc:spChg chg="add mod">
          <ac:chgData name="Siegbert Rudolph" userId="2af4d44886c067cc" providerId="LiveId" clId="{5386746B-3807-4634-9BEF-1109AD4811B8}" dt="2023-05-21T19:18:26.131" v="595"/>
          <ac:spMkLst>
            <pc:docMk/>
            <pc:sldMk cId="2214753871" sldId="739"/>
            <ac:spMk id="18" creationId="{D93CED61-9D64-E4F5-B0D8-6C3C32FB8BD1}"/>
          </ac:spMkLst>
        </pc:spChg>
        <pc:spChg chg="add mod">
          <ac:chgData name="Siegbert Rudolph" userId="2af4d44886c067cc" providerId="LiveId" clId="{5386746B-3807-4634-9BEF-1109AD4811B8}" dt="2023-05-21T19:18:26.131" v="595"/>
          <ac:spMkLst>
            <pc:docMk/>
            <pc:sldMk cId="2214753871" sldId="739"/>
            <ac:spMk id="19" creationId="{730F3DAF-CCD4-FCD7-8DB5-A2D3E6CAE25C}"/>
          </ac:spMkLst>
        </pc:spChg>
        <pc:spChg chg="mod">
          <ac:chgData name="Siegbert Rudolph" userId="2af4d44886c067cc" providerId="LiveId" clId="{5386746B-3807-4634-9BEF-1109AD4811B8}" dt="2023-05-21T19:18:40.375" v="596" actId="166"/>
          <ac:spMkLst>
            <pc:docMk/>
            <pc:sldMk cId="2214753871" sldId="739"/>
            <ac:spMk id="23" creationId="{D232C0F9-5D33-444B-978A-9CB23B1C6503}"/>
          </ac:spMkLst>
        </pc:spChg>
        <pc:spChg chg="mod">
          <ac:chgData name="Siegbert Rudolph" userId="2af4d44886c067cc" providerId="LiveId" clId="{5386746B-3807-4634-9BEF-1109AD4811B8}" dt="2023-05-21T19:18:40.375" v="596" actId="166"/>
          <ac:spMkLst>
            <pc:docMk/>
            <pc:sldMk cId="2214753871" sldId="739"/>
            <ac:spMk id="27" creationId="{F98D005A-2BBA-6EB1-04B8-37D54071B147}"/>
          </ac:spMkLst>
        </pc:spChg>
      </pc:sldChg>
      <pc:sldChg chg="addSp modSp mod modAnim">
        <pc:chgData name="Siegbert Rudolph" userId="2af4d44886c067cc" providerId="LiveId" clId="{5386746B-3807-4634-9BEF-1109AD4811B8}" dt="2023-05-21T19:18:56.040" v="598" actId="166"/>
        <pc:sldMkLst>
          <pc:docMk/>
          <pc:sldMk cId="393486723" sldId="740"/>
        </pc:sldMkLst>
        <pc:spChg chg="ord">
          <ac:chgData name="Siegbert Rudolph" userId="2af4d44886c067cc" providerId="LiveId" clId="{5386746B-3807-4634-9BEF-1109AD4811B8}" dt="2023-05-21T19:18:56.040" v="598" actId="166"/>
          <ac:spMkLst>
            <pc:docMk/>
            <pc:sldMk cId="393486723" sldId="740"/>
            <ac:spMk id="6" creationId="{4DEBA4B1-9AB6-4079-E0F4-90DEF2E4E28D}"/>
          </ac:spMkLst>
        </pc:spChg>
        <pc:spChg chg="add mod">
          <ac:chgData name="Siegbert Rudolph" userId="2af4d44886c067cc" providerId="LiveId" clId="{5386746B-3807-4634-9BEF-1109AD4811B8}" dt="2023-05-21T16:16:54.376" v="318"/>
          <ac:spMkLst>
            <pc:docMk/>
            <pc:sldMk cId="393486723" sldId="740"/>
            <ac:spMk id="7" creationId="{5B2B0DC4-B85A-C0FB-52E6-72B4550BD6FD}"/>
          </ac:spMkLst>
        </pc:spChg>
        <pc:spChg chg="add mod">
          <ac:chgData name="Siegbert Rudolph" userId="2af4d44886c067cc" providerId="LiveId" clId="{5386746B-3807-4634-9BEF-1109AD4811B8}" dt="2023-05-21T16:16:54.376" v="318"/>
          <ac:spMkLst>
            <pc:docMk/>
            <pc:sldMk cId="393486723" sldId="740"/>
            <ac:spMk id="12" creationId="{19F76A9C-1991-6016-044A-2C8AEFEAECD1}"/>
          </ac:spMkLst>
        </pc:spChg>
        <pc:spChg chg="ord">
          <ac:chgData name="Siegbert Rudolph" userId="2af4d44886c067cc" providerId="LiveId" clId="{5386746B-3807-4634-9BEF-1109AD4811B8}" dt="2023-05-21T19:18:56.040" v="598" actId="166"/>
          <ac:spMkLst>
            <pc:docMk/>
            <pc:sldMk cId="393486723" sldId="740"/>
            <ac:spMk id="14" creationId="{9D989CC0-5D1D-F46E-CC73-A2C4E4565A6E}"/>
          </ac:spMkLst>
        </pc:spChg>
        <pc:spChg chg="add mod">
          <ac:chgData name="Siegbert Rudolph" userId="2af4d44886c067cc" providerId="LiveId" clId="{5386746B-3807-4634-9BEF-1109AD4811B8}" dt="2023-05-21T19:18:46.692" v="597"/>
          <ac:spMkLst>
            <pc:docMk/>
            <pc:sldMk cId="393486723" sldId="740"/>
            <ac:spMk id="15" creationId="{FD3AA7C8-4217-75E5-0439-4A0448559520}"/>
          </ac:spMkLst>
        </pc:spChg>
        <pc:spChg chg="add mod">
          <ac:chgData name="Siegbert Rudolph" userId="2af4d44886c067cc" providerId="LiveId" clId="{5386746B-3807-4634-9BEF-1109AD4811B8}" dt="2023-05-21T19:18:46.692" v="597"/>
          <ac:spMkLst>
            <pc:docMk/>
            <pc:sldMk cId="393486723" sldId="740"/>
            <ac:spMk id="16" creationId="{83185936-0555-2DF1-C79D-AD6EC62A6847}"/>
          </ac:spMkLst>
        </pc:spChg>
        <pc:spChg chg="ord">
          <ac:chgData name="Siegbert Rudolph" userId="2af4d44886c067cc" providerId="LiveId" clId="{5386746B-3807-4634-9BEF-1109AD4811B8}" dt="2023-05-21T19:18:56.040" v="598" actId="166"/>
          <ac:spMkLst>
            <pc:docMk/>
            <pc:sldMk cId="393486723" sldId="740"/>
            <ac:spMk id="23" creationId="{D232C0F9-5D33-444B-978A-9CB23B1C6503}"/>
          </ac:spMkLst>
        </pc:spChg>
      </pc:sldChg>
      <pc:sldChg chg="addSp modSp mod modAnim">
        <pc:chgData name="Siegbert Rudolph" userId="2af4d44886c067cc" providerId="LiveId" clId="{5386746B-3807-4634-9BEF-1109AD4811B8}" dt="2023-05-21T19:20:45.191" v="660" actId="166"/>
        <pc:sldMkLst>
          <pc:docMk/>
          <pc:sldMk cId="2194878521" sldId="741"/>
        </pc:sldMkLst>
        <pc:spChg chg="ord">
          <ac:chgData name="Siegbert Rudolph" userId="2af4d44886c067cc" providerId="LiveId" clId="{5386746B-3807-4634-9BEF-1109AD4811B8}" dt="2023-05-21T19:20:45.191" v="660" actId="166"/>
          <ac:spMkLst>
            <pc:docMk/>
            <pc:sldMk cId="2194878521" sldId="741"/>
            <ac:spMk id="6" creationId="{4DEBA4B1-9AB6-4079-E0F4-90DEF2E4E28D}"/>
          </ac:spMkLst>
        </pc:spChg>
        <pc:spChg chg="add mod">
          <ac:chgData name="Siegbert Rudolph" userId="2af4d44886c067cc" providerId="LiveId" clId="{5386746B-3807-4634-9BEF-1109AD4811B8}" dt="2023-05-21T16:18:05.796" v="423"/>
          <ac:spMkLst>
            <pc:docMk/>
            <pc:sldMk cId="2194878521" sldId="741"/>
            <ac:spMk id="7" creationId="{49758723-E81D-604A-6C97-59C33BE408B5}"/>
          </ac:spMkLst>
        </pc:spChg>
        <pc:spChg chg="add mod">
          <ac:chgData name="Siegbert Rudolph" userId="2af4d44886c067cc" providerId="LiveId" clId="{5386746B-3807-4634-9BEF-1109AD4811B8}" dt="2023-05-21T16:18:05.796" v="423"/>
          <ac:spMkLst>
            <pc:docMk/>
            <pc:sldMk cId="2194878521" sldId="741"/>
            <ac:spMk id="12" creationId="{4EC7379B-B249-01E7-1527-18019E74C883}"/>
          </ac:spMkLst>
        </pc:spChg>
        <pc:spChg chg="ord">
          <ac:chgData name="Siegbert Rudolph" userId="2af4d44886c067cc" providerId="LiveId" clId="{5386746B-3807-4634-9BEF-1109AD4811B8}" dt="2023-05-21T19:20:45.191" v="660" actId="166"/>
          <ac:spMkLst>
            <pc:docMk/>
            <pc:sldMk cId="2194878521" sldId="741"/>
            <ac:spMk id="14" creationId="{9D989CC0-5D1D-F46E-CC73-A2C4E4565A6E}"/>
          </ac:spMkLst>
        </pc:spChg>
        <pc:spChg chg="add mod">
          <ac:chgData name="Siegbert Rudolph" userId="2af4d44886c067cc" providerId="LiveId" clId="{5386746B-3807-4634-9BEF-1109AD4811B8}" dt="2023-05-21T19:20:29.931" v="659"/>
          <ac:spMkLst>
            <pc:docMk/>
            <pc:sldMk cId="2194878521" sldId="741"/>
            <ac:spMk id="15" creationId="{D4F5FC58-E20F-F27D-5295-6F80A32A0BA2}"/>
          </ac:spMkLst>
        </pc:spChg>
        <pc:spChg chg="add mod">
          <ac:chgData name="Siegbert Rudolph" userId="2af4d44886c067cc" providerId="LiveId" clId="{5386746B-3807-4634-9BEF-1109AD4811B8}" dt="2023-05-21T19:20:29.931" v="659"/>
          <ac:spMkLst>
            <pc:docMk/>
            <pc:sldMk cId="2194878521" sldId="741"/>
            <ac:spMk id="16" creationId="{2CA8A18B-D3E5-44A1-47FF-2BC496322C4D}"/>
          </ac:spMkLst>
        </pc:spChg>
        <pc:spChg chg="ord">
          <ac:chgData name="Siegbert Rudolph" userId="2af4d44886c067cc" providerId="LiveId" clId="{5386746B-3807-4634-9BEF-1109AD4811B8}" dt="2023-05-21T19:20:45.191" v="660" actId="166"/>
          <ac:spMkLst>
            <pc:docMk/>
            <pc:sldMk cId="2194878521" sldId="741"/>
            <ac:spMk id="23" creationId="{D232C0F9-5D33-444B-978A-9CB23B1C6503}"/>
          </ac:spMkLst>
        </pc:spChg>
      </pc:sldChg>
      <pc:sldChg chg="addSp modSp mod modAnim">
        <pc:chgData name="Siegbert Rudolph" userId="2af4d44886c067cc" providerId="LiveId" clId="{5386746B-3807-4634-9BEF-1109AD4811B8}" dt="2023-05-21T19:19:39.457" v="628" actId="166"/>
        <pc:sldMkLst>
          <pc:docMk/>
          <pc:sldMk cId="796412767" sldId="742"/>
        </pc:sldMkLst>
        <pc:spChg chg="mod">
          <ac:chgData name="Siegbert Rudolph" userId="2af4d44886c067cc" providerId="LiveId" clId="{5386746B-3807-4634-9BEF-1109AD4811B8}" dt="2023-05-21T19:19:39.457" v="628" actId="166"/>
          <ac:spMkLst>
            <pc:docMk/>
            <pc:sldMk cId="796412767" sldId="742"/>
            <ac:spMk id="4" creationId="{F2C6140F-8F0A-FE7A-42E2-FA099ED587BA}"/>
          </ac:spMkLst>
        </pc:spChg>
        <pc:spChg chg="add mod">
          <ac:chgData name="Siegbert Rudolph" userId="2af4d44886c067cc" providerId="LiveId" clId="{5386746B-3807-4634-9BEF-1109AD4811B8}" dt="2023-05-21T16:17:32.461" v="407" actId="1076"/>
          <ac:spMkLst>
            <pc:docMk/>
            <pc:sldMk cId="796412767" sldId="742"/>
            <ac:spMk id="5" creationId="{71AB3AD7-7716-5251-4D0C-E0F5185C7C79}"/>
          </ac:spMkLst>
        </pc:spChg>
        <pc:spChg chg="mod">
          <ac:chgData name="Siegbert Rudolph" userId="2af4d44886c067cc" providerId="LiveId" clId="{5386746B-3807-4634-9BEF-1109AD4811B8}" dt="2023-05-21T19:19:39.457" v="628" actId="166"/>
          <ac:spMkLst>
            <pc:docMk/>
            <pc:sldMk cId="796412767" sldId="742"/>
            <ac:spMk id="8" creationId="{968EA8B8-AF44-26B9-A48D-1A6F10C40879}"/>
          </ac:spMkLst>
        </pc:spChg>
        <pc:spChg chg="mod">
          <ac:chgData name="Siegbert Rudolph" userId="2af4d44886c067cc" providerId="LiveId" clId="{5386746B-3807-4634-9BEF-1109AD4811B8}" dt="2023-05-21T19:19:39.457" v="628" actId="166"/>
          <ac:spMkLst>
            <pc:docMk/>
            <pc:sldMk cId="796412767" sldId="742"/>
            <ac:spMk id="10" creationId="{7CAA9AA1-1396-560D-0CB7-630B9D26D87F}"/>
          </ac:spMkLst>
        </pc:spChg>
        <pc:spChg chg="mod">
          <ac:chgData name="Siegbert Rudolph" userId="2af4d44886c067cc" providerId="LiveId" clId="{5386746B-3807-4634-9BEF-1109AD4811B8}" dt="2023-05-21T19:19:39.457" v="628" actId="166"/>
          <ac:spMkLst>
            <pc:docMk/>
            <pc:sldMk cId="796412767" sldId="742"/>
            <ac:spMk id="12" creationId="{FEA5B0C8-2EC5-0AAD-9BB1-1DEAA66DA3FE}"/>
          </ac:spMkLst>
        </pc:spChg>
        <pc:spChg chg="add mod">
          <ac:chgData name="Siegbert Rudolph" userId="2af4d44886c067cc" providerId="LiveId" clId="{5386746B-3807-4634-9BEF-1109AD4811B8}" dt="2023-05-21T16:17:32.461" v="407" actId="1076"/>
          <ac:spMkLst>
            <pc:docMk/>
            <pc:sldMk cId="796412767" sldId="742"/>
            <ac:spMk id="16" creationId="{4D5F242B-7C8E-E0DB-9679-F6EC91237445}"/>
          </ac:spMkLst>
        </pc:spChg>
        <pc:spChg chg="add mod">
          <ac:chgData name="Siegbert Rudolph" userId="2af4d44886c067cc" providerId="LiveId" clId="{5386746B-3807-4634-9BEF-1109AD4811B8}" dt="2023-05-21T19:19:23.509" v="614"/>
          <ac:spMkLst>
            <pc:docMk/>
            <pc:sldMk cId="796412767" sldId="742"/>
            <ac:spMk id="17" creationId="{09E0FC13-C2DB-BD6F-318C-B2A56710F81F}"/>
          </ac:spMkLst>
        </pc:spChg>
        <pc:spChg chg="add mod">
          <ac:chgData name="Siegbert Rudolph" userId="2af4d44886c067cc" providerId="LiveId" clId="{5386746B-3807-4634-9BEF-1109AD4811B8}" dt="2023-05-21T19:19:31.716" v="627" actId="14100"/>
          <ac:spMkLst>
            <pc:docMk/>
            <pc:sldMk cId="796412767" sldId="742"/>
            <ac:spMk id="18" creationId="{A62AEEBC-9D3F-80E7-1A26-D22E07B2F87A}"/>
          </ac:spMkLst>
        </pc:spChg>
      </pc:sldChg>
      <pc:sldChg chg="addSp modSp mod modAnim">
        <pc:chgData name="Siegbert Rudolph" userId="2af4d44886c067cc" providerId="LiveId" clId="{5386746B-3807-4634-9BEF-1109AD4811B8}" dt="2023-05-21T19:20:06.357" v="643" actId="166"/>
        <pc:sldMkLst>
          <pc:docMk/>
          <pc:sldMk cId="894344237" sldId="743"/>
        </pc:sldMkLst>
        <pc:spChg chg="add mod">
          <ac:chgData name="Siegbert Rudolph" userId="2af4d44886c067cc" providerId="LiveId" clId="{5386746B-3807-4634-9BEF-1109AD4811B8}" dt="2023-05-21T16:17:47.945" v="419" actId="1037"/>
          <ac:spMkLst>
            <pc:docMk/>
            <pc:sldMk cId="894344237" sldId="743"/>
            <ac:spMk id="5" creationId="{5D70BDEA-0B8F-0715-8458-79BB5D35E6EA}"/>
          </ac:spMkLst>
        </pc:spChg>
        <pc:spChg chg="ord">
          <ac:chgData name="Siegbert Rudolph" userId="2af4d44886c067cc" providerId="LiveId" clId="{5386746B-3807-4634-9BEF-1109AD4811B8}" dt="2023-05-21T19:20:06.357" v="643" actId="166"/>
          <ac:spMkLst>
            <pc:docMk/>
            <pc:sldMk cId="894344237" sldId="743"/>
            <ac:spMk id="8" creationId="{968EA8B8-AF44-26B9-A48D-1A6F10C40879}"/>
          </ac:spMkLst>
        </pc:spChg>
        <pc:spChg chg="ord">
          <ac:chgData name="Siegbert Rudolph" userId="2af4d44886c067cc" providerId="LiveId" clId="{5386746B-3807-4634-9BEF-1109AD4811B8}" dt="2023-05-21T19:20:06.357" v="643" actId="166"/>
          <ac:spMkLst>
            <pc:docMk/>
            <pc:sldMk cId="894344237" sldId="743"/>
            <ac:spMk id="10" creationId="{7CAA9AA1-1396-560D-0CB7-630B9D26D87F}"/>
          </ac:spMkLst>
        </pc:spChg>
        <pc:spChg chg="add mod">
          <ac:chgData name="Siegbert Rudolph" userId="2af4d44886c067cc" providerId="LiveId" clId="{5386746B-3807-4634-9BEF-1109AD4811B8}" dt="2023-05-21T16:17:47.945" v="419" actId="1037"/>
          <ac:spMkLst>
            <pc:docMk/>
            <pc:sldMk cId="894344237" sldId="743"/>
            <ac:spMk id="13" creationId="{7E4A55D6-0EF0-534E-799A-7D25489568C5}"/>
          </ac:spMkLst>
        </pc:spChg>
        <pc:spChg chg="add mod">
          <ac:chgData name="Siegbert Rudolph" userId="2af4d44886c067cc" providerId="LiveId" clId="{5386746B-3807-4634-9BEF-1109AD4811B8}" dt="2023-05-21T19:19:45.542" v="629"/>
          <ac:spMkLst>
            <pc:docMk/>
            <pc:sldMk cId="894344237" sldId="743"/>
            <ac:spMk id="14" creationId="{41366D8F-72E5-D172-74AE-883F7A8DD2B9}"/>
          </ac:spMkLst>
        </pc:spChg>
        <pc:spChg chg="add mod">
          <ac:chgData name="Siegbert Rudolph" userId="2af4d44886c067cc" providerId="LiveId" clId="{5386746B-3807-4634-9BEF-1109AD4811B8}" dt="2023-05-21T19:19:58.428" v="642" actId="14100"/>
          <ac:spMkLst>
            <pc:docMk/>
            <pc:sldMk cId="894344237" sldId="743"/>
            <ac:spMk id="15" creationId="{75D78348-699F-96CB-2D44-552561CF6CFA}"/>
          </ac:spMkLst>
        </pc:spChg>
      </pc:sldChg>
      <pc:sldChg chg="addSp modSp mod modAnim">
        <pc:chgData name="Siegbert Rudolph" userId="2af4d44886c067cc" providerId="LiveId" clId="{5386746B-3807-4634-9BEF-1109AD4811B8}" dt="2023-05-21T19:21:17.450" v="678" actId="166"/>
        <pc:sldMkLst>
          <pc:docMk/>
          <pc:sldMk cId="1815643525" sldId="745"/>
        </pc:sldMkLst>
        <pc:spChg chg="add mod">
          <ac:chgData name="Siegbert Rudolph" userId="2af4d44886c067cc" providerId="LiveId" clId="{5386746B-3807-4634-9BEF-1109AD4811B8}" dt="2023-05-21T16:18:31.679" v="427" actId="1076"/>
          <ac:spMkLst>
            <pc:docMk/>
            <pc:sldMk cId="1815643525" sldId="745"/>
            <ac:spMk id="5" creationId="{449286F3-4588-11F3-EEF8-368C87D46D80}"/>
          </ac:spMkLst>
        </pc:spChg>
        <pc:spChg chg="ord">
          <ac:chgData name="Siegbert Rudolph" userId="2af4d44886c067cc" providerId="LiveId" clId="{5386746B-3807-4634-9BEF-1109AD4811B8}" dt="2023-05-21T19:21:17.450" v="678" actId="166"/>
          <ac:spMkLst>
            <pc:docMk/>
            <pc:sldMk cId="1815643525" sldId="745"/>
            <ac:spMk id="8" creationId="{968EA8B8-AF44-26B9-A48D-1A6F10C40879}"/>
          </ac:spMkLst>
        </pc:spChg>
        <pc:spChg chg="ord">
          <ac:chgData name="Siegbert Rudolph" userId="2af4d44886c067cc" providerId="LiveId" clId="{5386746B-3807-4634-9BEF-1109AD4811B8}" dt="2023-05-21T19:21:17.450" v="678" actId="166"/>
          <ac:spMkLst>
            <pc:docMk/>
            <pc:sldMk cId="1815643525" sldId="745"/>
            <ac:spMk id="10" creationId="{7CAA9AA1-1396-560D-0CB7-630B9D26D87F}"/>
          </ac:spMkLst>
        </pc:spChg>
        <pc:spChg chg="ord">
          <ac:chgData name="Siegbert Rudolph" userId="2af4d44886c067cc" providerId="LiveId" clId="{5386746B-3807-4634-9BEF-1109AD4811B8}" dt="2023-05-21T19:21:17.450" v="678" actId="166"/>
          <ac:spMkLst>
            <pc:docMk/>
            <pc:sldMk cId="1815643525" sldId="745"/>
            <ac:spMk id="12" creationId="{FEA5B0C8-2EC5-0AAD-9BB1-1DEAA66DA3FE}"/>
          </ac:spMkLst>
        </pc:spChg>
        <pc:spChg chg="ord">
          <ac:chgData name="Siegbert Rudolph" userId="2af4d44886c067cc" providerId="LiveId" clId="{5386746B-3807-4634-9BEF-1109AD4811B8}" dt="2023-05-21T19:21:17.450" v="678" actId="166"/>
          <ac:spMkLst>
            <pc:docMk/>
            <pc:sldMk cId="1815643525" sldId="745"/>
            <ac:spMk id="14" creationId="{3E401861-7073-6003-F857-7D31F0F40173}"/>
          </ac:spMkLst>
        </pc:spChg>
        <pc:spChg chg="add mod">
          <ac:chgData name="Siegbert Rudolph" userId="2af4d44886c067cc" providerId="LiveId" clId="{5386746B-3807-4634-9BEF-1109AD4811B8}" dt="2023-05-21T16:18:31.679" v="427" actId="1076"/>
          <ac:spMkLst>
            <pc:docMk/>
            <pc:sldMk cId="1815643525" sldId="745"/>
            <ac:spMk id="19" creationId="{6ECFDB00-71DF-F3E5-361B-0DF4B50B7B46}"/>
          </ac:spMkLst>
        </pc:spChg>
        <pc:spChg chg="add mod">
          <ac:chgData name="Siegbert Rudolph" userId="2af4d44886c067cc" providerId="LiveId" clId="{5386746B-3807-4634-9BEF-1109AD4811B8}" dt="2023-05-21T19:21:00.437" v="663"/>
          <ac:spMkLst>
            <pc:docMk/>
            <pc:sldMk cId="1815643525" sldId="745"/>
            <ac:spMk id="20" creationId="{8562532E-4A5B-88D1-BC72-07C2C405E716}"/>
          </ac:spMkLst>
        </pc:spChg>
        <pc:spChg chg="add mod">
          <ac:chgData name="Siegbert Rudolph" userId="2af4d44886c067cc" providerId="LiveId" clId="{5386746B-3807-4634-9BEF-1109AD4811B8}" dt="2023-05-21T19:21:11.541" v="677" actId="14100"/>
          <ac:spMkLst>
            <pc:docMk/>
            <pc:sldMk cId="1815643525" sldId="745"/>
            <ac:spMk id="21" creationId="{4442941E-051C-05AC-42EB-ACBB15C4FA2D}"/>
          </ac:spMkLst>
        </pc:spChg>
      </pc:sldChg>
      <pc:sldChg chg="addSp modSp mod modAnim">
        <pc:chgData name="Siegbert Rudolph" userId="2af4d44886c067cc" providerId="LiveId" clId="{5386746B-3807-4634-9BEF-1109AD4811B8}" dt="2023-05-21T19:20:26.738" v="658" actId="166"/>
        <pc:sldMkLst>
          <pc:docMk/>
          <pc:sldMk cId="3453547855" sldId="746"/>
        </pc:sldMkLst>
        <pc:spChg chg="add mod">
          <ac:chgData name="Siegbert Rudolph" userId="2af4d44886c067cc" providerId="LiveId" clId="{5386746B-3807-4634-9BEF-1109AD4811B8}" dt="2023-05-21T16:17:59.749" v="422" actId="1035"/>
          <ac:spMkLst>
            <pc:docMk/>
            <pc:sldMk cId="3453547855" sldId="746"/>
            <ac:spMk id="5" creationId="{A74C004A-6517-F721-6B40-29F853B7A522}"/>
          </ac:spMkLst>
        </pc:spChg>
        <pc:spChg chg="ord">
          <ac:chgData name="Siegbert Rudolph" userId="2af4d44886c067cc" providerId="LiveId" clId="{5386746B-3807-4634-9BEF-1109AD4811B8}" dt="2023-05-21T19:20:26.738" v="658" actId="166"/>
          <ac:spMkLst>
            <pc:docMk/>
            <pc:sldMk cId="3453547855" sldId="746"/>
            <ac:spMk id="8" creationId="{968EA8B8-AF44-26B9-A48D-1A6F10C40879}"/>
          </ac:spMkLst>
        </pc:spChg>
        <pc:spChg chg="ord">
          <ac:chgData name="Siegbert Rudolph" userId="2af4d44886c067cc" providerId="LiveId" clId="{5386746B-3807-4634-9BEF-1109AD4811B8}" dt="2023-05-21T19:20:26.738" v="658" actId="166"/>
          <ac:spMkLst>
            <pc:docMk/>
            <pc:sldMk cId="3453547855" sldId="746"/>
            <ac:spMk id="10" creationId="{7CAA9AA1-1396-560D-0CB7-630B9D26D87F}"/>
          </ac:spMkLst>
        </pc:spChg>
        <pc:spChg chg="ord">
          <ac:chgData name="Siegbert Rudolph" userId="2af4d44886c067cc" providerId="LiveId" clId="{5386746B-3807-4634-9BEF-1109AD4811B8}" dt="2023-05-21T19:20:26.738" v="658" actId="166"/>
          <ac:spMkLst>
            <pc:docMk/>
            <pc:sldMk cId="3453547855" sldId="746"/>
            <ac:spMk id="12" creationId="{FEA5B0C8-2EC5-0AAD-9BB1-1DEAA66DA3FE}"/>
          </ac:spMkLst>
        </pc:spChg>
        <pc:spChg chg="ord">
          <ac:chgData name="Siegbert Rudolph" userId="2af4d44886c067cc" providerId="LiveId" clId="{5386746B-3807-4634-9BEF-1109AD4811B8}" dt="2023-05-21T19:20:26.738" v="658" actId="166"/>
          <ac:spMkLst>
            <pc:docMk/>
            <pc:sldMk cId="3453547855" sldId="746"/>
            <ac:spMk id="14" creationId="{3E401861-7073-6003-F857-7D31F0F40173}"/>
          </ac:spMkLst>
        </pc:spChg>
        <pc:spChg chg="ord">
          <ac:chgData name="Siegbert Rudolph" userId="2af4d44886c067cc" providerId="LiveId" clId="{5386746B-3807-4634-9BEF-1109AD4811B8}" dt="2023-05-21T19:20:26.738" v="658" actId="166"/>
          <ac:spMkLst>
            <pc:docMk/>
            <pc:sldMk cId="3453547855" sldId="746"/>
            <ac:spMk id="16" creationId="{B6215EDF-66E4-955B-7DBA-CC217475A088}"/>
          </ac:spMkLst>
        </pc:spChg>
        <pc:spChg chg="ord">
          <ac:chgData name="Siegbert Rudolph" userId="2af4d44886c067cc" providerId="LiveId" clId="{5386746B-3807-4634-9BEF-1109AD4811B8}" dt="2023-05-21T19:20:26.738" v="658" actId="166"/>
          <ac:spMkLst>
            <pc:docMk/>
            <pc:sldMk cId="3453547855" sldId="746"/>
            <ac:spMk id="18" creationId="{C5AF51F2-318D-7FAA-D4D2-E0DBDEE1C0E9}"/>
          </ac:spMkLst>
        </pc:spChg>
        <pc:spChg chg="add mod">
          <ac:chgData name="Siegbert Rudolph" userId="2af4d44886c067cc" providerId="LiveId" clId="{5386746B-3807-4634-9BEF-1109AD4811B8}" dt="2023-05-21T16:17:59.749" v="422" actId="1035"/>
          <ac:spMkLst>
            <pc:docMk/>
            <pc:sldMk cId="3453547855" sldId="746"/>
            <ac:spMk id="26" creationId="{2C355309-19AD-D502-6974-7A76026E5373}"/>
          </ac:spMkLst>
        </pc:spChg>
        <pc:spChg chg="add mod">
          <ac:chgData name="Siegbert Rudolph" userId="2af4d44886c067cc" providerId="LiveId" clId="{5386746B-3807-4634-9BEF-1109AD4811B8}" dt="2023-05-21T19:20:10.094" v="644"/>
          <ac:spMkLst>
            <pc:docMk/>
            <pc:sldMk cId="3453547855" sldId="746"/>
            <ac:spMk id="30" creationId="{A111221E-C56D-F73E-703F-0AD42456D0EB}"/>
          </ac:spMkLst>
        </pc:spChg>
        <pc:spChg chg="add mod">
          <ac:chgData name="Siegbert Rudolph" userId="2af4d44886c067cc" providerId="LiveId" clId="{5386746B-3807-4634-9BEF-1109AD4811B8}" dt="2023-05-21T19:20:19.446" v="657" actId="14100"/>
          <ac:spMkLst>
            <pc:docMk/>
            <pc:sldMk cId="3453547855" sldId="746"/>
            <ac:spMk id="34" creationId="{97ED6205-4E4F-789A-24F9-FADBE78841C9}"/>
          </ac:spMkLst>
        </pc:spChg>
      </pc:sldChg>
      <pc:sldChg chg="addSp modSp mod modAnim">
        <pc:chgData name="Siegbert Rudolph" userId="2af4d44886c067cc" providerId="LiveId" clId="{5386746B-3807-4634-9BEF-1109AD4811B8}" dt="2023-05-21T19:22:07.416" v="710" actId="166"/>
        <pc:sldMkLst>
          <pc:docMk/>
          <pc:sldMk cId="933269471" sldId="747"/>
        </pc:sldMkLst>
        <pc:spChg chg="ord">
          <ac:chgData name="Siegbert Rudolph" userId="2af4d44886c067cc" providerId="LiveId" clId="{5386746B-3807-4634-9BEF-1109AD4811B8}" dt="2023-05-21T19:22:07.416" v="710" actId="166"/>
          <ac:spMkLst>
            <pc:docMk/>
            <pc:sldMk cId="933269471" sldId="747"/>
            <ac:spMk id="6" creationId="{4DEBA4B1-9AB6-4079-E0F4-90DEF2E4E28D}"/>
          </ac:spMkLst>
        </pc:spChg>
        <pc:spChg chg="add mod">
          <ac:chgData name="Siegbert Rudolph" userId="2af4d44886c067cc" providerId="LiveId" clId="{5386746B-3807-4634-9BEF-1109AD4811B8}" dt="2023-05-21T16:19:00.496" v="435"/>
          <ac:spMkLst>
            <pc:docMk/>
            <pc:sldMk cId="933269471" sldId="747"/>
            <ac:spMk id="7" creationId="{22C64A3F-ADD0-2715-9C2D-204C05D6A765}"/>
          </ac:spMkLst>
        </pc:spChg>
        <pc:spChg chg="ord">
          <ac:chgData name="Siegbert Rudolph" userId="2af4d44886c067cc" providerId="LiveId" clId="{5386746B-3807-4634-9BEF-1109AD4811B8}" dt="2023-05-21T19:22:07.416" v="710" actId="166"/>
          <ac:spMkLst>
            <pc:docMk/>
            <pc:sldMk cId="933269471" sldId="747"/>
            <ac:spMk id="14" creationId="{9D989CC0-5D1D-F46E-CC73-A2C4E4565A6E}"/>
          </ac:spMkLst>
        </pc:spChg>
        <pc:spChg chg="ord">
          <ac:chgData name="Siegbert Rudolph" userId="2af4d44886c067cc" providerId="LiveId" clId="{5386746B-3807-4634-9BEF-1109AD4811B8}" dt="2023-05-21T19:22:07.416" v="710" actId="166"/>
          <ac:spMkLst>
            <pc:docMk/>
            <pc:sldMk cId="933269471" sldId="747"/>
            <ac:spMk id="16" creationId="{C8A8993F-23D1-CD44-883C-4816D14BD9A6}"/>
          </ac:spMkLst>
        </pc:spChg>
        <pc:spChg chg="ord">
          <ac:chgData name="Siegbert Rudolph" userId="2af4d44886c067cc" providerId="LiveId" clId="{5386746B-3807-4634-9BEF-1109AD4811B8}" dt="2023-05-21T19:22:07.416" v="710" actId="166"/>
          <ac:spMkLst>
            <pc:docMk/>
            <pc:sldMk cId="933269471" sldId="747"/>
            <ac:spMk id="18" creationId="{3C9EB12C-EF58-411A-E73D-AB6ED6B599F0}"/>
          </ac:spMkLst>
        </pc:spChg>
        <pc:spChg chg="ord">
          <ac:chgData name="Siegbert Rudolph" userId="2af4d44886c067cc" providerId="LiveId" clId="{5386746B-3807-4634-9BEF-1109AD4811B8}" dt="2023-05-21T19:22:07.416" v="710" actId="166"/>
          <ac:spMkLst>
            <pc:docMk/>
            <pc:sldMk cId="933269471" sldId="747"/>
            <ac:spMk id="20" creationId="{24E36F31-2C03-D053-02A1-BEEA20BF6B91}"/>
          </ac:spMkLst>
        </pc:spChg>
        <pc:spChg chg="ord">
          <ac:chgData name="Siegbert Rudolph" userId="2af4d44886c067cc" providerId="LiveId" clId="{5386746B-3807-4634-9BEF-1109AD4811B8}" dt="2023-05-21T19:22:07.416" v="710" actId="166"/>
          <ac:spMkLst>
            <pc:docMk/>
            <pc:sldMk cId="933269471" sldId="747"/>
            <ac:spMk id="23" creationId="{D232C0F9-5D33-444B-978A-9CB23B1C6503}"/>
          </ac:spMkLst>
        </pc:spChg>
        <pc:spChg chg="add mod">
          <ac:chgData name="Siegbert Rudolph" userId="2af4d44886c067cc" providerId="LiveId" clId="{5386746B-3807-4634-9BEF-1109AD4811B8}" dt="2023-05-21T16:19:00.496" v="435"/>
          <ac:spMkLst>
            <pc:docMk/>
            <pc:sldMk cId="933269471" sldId="747"/>
            <ac:spMk id="25" creationId="{33E9A427-8147-05E5-107F-D294ACCB9301}"/>
          </ac:spMkLst>
        </pc:spChg>
        <pc:spChg chg="add mod">
          <ac:chgData name="Siegbert Rudolph" userId="2af4d44886c067cc" providerId="LiveId" clId="{5386746B-3807-4634-9BEF-1109AD4811B8}" dt="2023-05-21T19:21:59.557" v="709"/>
          <ac:spMkLst>
            <pc:docMk/>
            <pc:sldMk cId="933269471" sldId="747"/>
            <ac:spMk id="26" creationId="{888C41D4-C935-C8C0-1187-C6D15C6A73E4}"/>
          </ac:spMkLst>
        </pc:spChg>
        <pc:spChg chg="add mod">
          <ac:chgData name="Siegbert Rudolph" userId="2af4d44886c067cc" providerId="LiveId" clId="{5386746B-3807-4634-9BEF-1109AD4811B8}" dt="2023-05-21T19:21:59.557" v="709"/>
          <ac:spMkLst>
            <pc:docMk/>
            <pc:sldMk cId="933269471" sldId="747"/>
            <ac:spMk id="30" creationId="{406C3540-DA41-3CA0-F1F2-DFDD3E21BBED}"/>
          </ac:spMkLst>
        </pc:spChg>
      </pc:sldChg>
      <pc:sldChg chg="addSp modSp mod modAnim">
        <pc:chgData name="Siegbert Rudolph" userId="2af4d44886c067cc" providerId="LiveId" clId="{5386746B-3807-4634-9BEF-1109AD4811B8}" dt="2023-05-21T19:21:55.957" v="708" actId="166"/>
        <pc:sldMkLst>
          <pc:docMk/>
          <pc:sldMk cId="2318063016" sldId="748"/>
        </pc:sldMkLst>
        <pc:spChg chg="add mod">
          <ac:chgData name="Siegbert Rudolph" userId="2af4d44886c067cc" providerId="LiveId" clId="{5386746B-3807-4634-9BEF-1109AD4811B8}" dt="2023-05-21T16:18:53.547" v="434" actId="1038"/>
          <ac:spMkLst>
            <pc:docMk/>
            <pc:sldMk cId="2318063016" sldId="748"/>
            <ac:spMk id="5" creationId="{476428F7-9F17-EBD9-E8E1-764C328AF45C}"/>
          </ac:spMkLst>
        </pc:spChg>
        <pc:spChg chg="ord">
          <ac:chgData name="Siegbert Rudolph" userId="2af4d44886c067cc" providerId="LiveId" clId="{5386746B-3807-4634-9BEF-1109AD4811B8}" dt="2023-05-21T19:21:55.957" v="708" actId="166"/>
          <ac:spMkLst>
            <pc:docMk/>
            <pc:sldMk cId="2318063016" sldId="748"/>
            <ac:spMk id="8" creationId="{968EA8B8-AF44-26B9-A48D-1A6F10C40879}"/>
          </ac:spMkLst>
        </pc:spChg>
        <pc:spChg chg="ord">
          <ac:chgData name="Siegbert Rudolph" userId="2af4d44886c067cc" providerId="LiveId" clId="{5386746B-3807-4634-9BEF-1109AD4811B8}" dt="2023-05-21T19:21:55.957" v="708" actId="166"/>
          <ac:spMkLst>
            <pc:docMk/>
            <pc:sldMk cId="2318063016" sldId="748"/>
            <ac:spMk id="10" creationId="{7CAA9AA1-1396-560D-0CB7-630B9D26D87F}"/>
          </ac:spMkLst>
        </pc:spChg>
        <pc:spChg chg="ord">
          <ac:chgData name="Siegbert Rudolph" userId="2af4d44886c067cc" providerId="LiveId" clId="{5386746B-3807-4634-9BEF-1109AD4811B8}" dt="2023-05-21T19:21:55.957" v="708" actId="166"/>
          <ac:spMkLst>
            <pc:docMk/>
            <pc:sldMk cId="2318063016" sldId="748"/>
            <ac:spMk id="12" creationId="{FEA5B0C8-2EC5-0AAD-9BB1-1DEAA66DA3FE}"/>
          </ac:spMkLst>
        </pc:spChg>
        <pc:spChg chg="ord">
          <ac:chgData name="Siegbert Rudolph" userId="2af4d44886c067cc" providerId="LiveId" clId="{5386746B-3807-4634-9BEF-1109AD4811B8}" dt="2023-05-21T19:21:55.957" v="708" actId="166"/>
          <ac:spMkLst>
            <pc:docMk/>
            <pc:sldMk cId="2318063016" sldId="748"/>
            <ac:spMk id="14" creationId="{3E401861-7073-6003-F857-7D31F0F40173}"/>
          </ac:spMkLst>
        </pc:spChg>
        <pc:spChg chg="ord">
          <ac:chgData name="Siegbert Rudolph" userId="2af4d44886c067cc" providerId="LiveId" clId="{5386746B-3807-4634-9BEF-1109AD4811B8}" dt="2023-05-21T19:21:55.957" v="708" actId="166"/>
          <ac:spMkLst>
            <pc:docMk/>
            <pc:sldMk cId="2318063016" sldId="748"/>
            <ac:spMk id="16" creationId="{B6215EDF-66E4-955B-7DBA-CC217475A088}"/>
          </ac:spMkLst>
        </pc:spChg>
        <pc:spChg chg="ord">
          <ac:chgData name="Siegbert Rudolph" userId="2af4d44886c067cc" providerId="LiveId" clId="{5386746B-3807-4634-9BEF-1109AD4811B8}" dt="2023-05-21T19:21:55.957" v="708" actId="166"/>
          <ac:spMkLst>
            <pc:docMk/>
            <pc:sldMk cId="2318063016" sldId="748"/>
            <ac:spMk id="18" creationId="{C5AF51F2-318D-7FAA-D4D2-E0DBDEE1C0E9}"/>
          </ac:spMkLst>
        </pc:spChg>
        <pc:spChg chg="add mod">
          <ac:chgData name="Siegbert Rudolph" userId="2af4d44886c067cc" providerId="LiveId" clId="{5386746B-3807-4634-9BEF-1109AD4811B8}" dt="2023-05-21T16:18:53.547" v="434" actId="1038"/>
          <ac:spMkLst>
            <pc:docMk/>
            <pc:sldMk cId="2318063016" sldId="748"/>
            <ac:spMk id="26" creationId="{869A1955-59C5-D62E-098D-67AF7CE37911}"/>
          </ac:spMkLst>
        </pc:spChg>
        <pc:spChg chg="add mod">
          <ac:chgData name="Siegbert Rudolph" userId="2af4d44886c067cc" providerId="LiveId" clId="{5386746B-3807-4634-9BEF-1109AD4811B8}" dt="2023-05-21T19:21:40.440" v="695" actId="1038"/>
          <ac:spMkLst>
            <pc:docMk/>
            <pc:sldMk cId="2318063016" sldId="748"/>
            <ac:spMk id="30" creationId="{35D322C5-13C3-EAEC-9DD8-B5EE4450E143}"/>
          </ac:spMkLst>
        </pc:spChg>
        <pc:spChg chg="add mod">
          <ac:chgData name="Siegbert Rudolph" userId="2af4d44886c067cc" providerId="LiveId" clId="{5386746B-3807-4634-9BEF-1109AD4811B8}" dt="2023-05-21T19:21:47.798" v="707" actId="14100"/>
          <ac:spMkLst>
            <pc:docMk/>
            <pc:sldMk cId="2318063016" sldId="748"/>
            <ac:spMk id="34" creationId="{C0FBAC27-7985-65B0-71A2-D24CF16AC9EA}"/>
          </ac:spMkLst>
        </pc:spChg>
      </pc:sldChg>
      <pc:sldChg chg="addSp modSp mod modAnim">
        <pc:chgData name="Siegbert Rudolph" userId="2af4d44886c067cc" providerId="LiveId" clId="{5386746B-3807-4634-9BEF-1109AD4811B8}" dt="2023-05-21T19:20:57.209" v="662" actId="166"/>
        <pc:sldMkLst>
          <pc:docMk/>
          <pc:sldMk cId="1715944362" sldId="753"/>
        </pc:sldMkLst>
        <pc:spChg chg="ord">
          <ac:chgData name="Siegbert Rudolph" userId="2af4d44886c067cc" providerId="LiveId" clId="{5386746B-3807-4634-9BEF-1109AD4811B8}" dt="2023-05-21T19:20:57.209" v="662" actId="166"/>
          <ac:spMkLst>
            <pc:docMk/>
            <pc:sldMk cId="1715944362" sldId="753"/>
            <ac:spMk id="6" creationId="{4DEBA4B1-9AB6-4079-E0F4-90DEF2E4E28D}"/>
          </ac:spMkLst>
        </pc:spChg>
        <pc:spChg chg="add mod">
          <ac:chgData name="Siegbert Rudolph" userId="2af4d44886c067cc" providerId="LiveId" clId="{5386746B-3807-4634-9BEF-1109AD4811B8}" dt="2023-05-21T16:18:19.194" v="424"/>
          <ac:spMkLst>
            <pc:docMk/>
            <pc:sldMk cId="1715944362" sldId="753"/>
            <ac:spMk id="7" creationId="{95C507AA-0FB1-B807-5698-983D5FF36B65}"/>
          </ac:spMkLst>
        </pc:spChg>
        <pc:spChg chg="add mod">
          <ac:chgData name="Siegbert Rudolph" userId="2af4d44886c067cc" providerId="LiveId" clId="{5386746B-3807-4634-9BEF-1109AD4811B8}" dt="2023-05-21T16:18:19.194" v="424"/>
          <ac:spMkLst>
            <pc:docMk/>
            <pc:sldMk cId="1715944362" sldId="753"/>
            <ac:spMk id="12" creationId="{CC7D032E-96A4-4B85-210E-29CEA27B3B79}"/>
          </ac:spMkLst>
        </pc:spChg>
        <pc:spChg chg="ord">
          <ac:chgData name="Siegbert Rudolph" userId="2af4d44886c067cc" providerId="LiveId" clId="{5386746B-3807-4634-9BEF-1109AD4811B8}" dt="2023-05-21T19:20:57.209" v="662" actId="166"/>
          <ac:spMkLst>
            <pc:docMk/>
            <pc:sldMk cId="1715944362" sldId="753"/>
            <ac:spMk id="14" creationId="{9D989CC0-5D1D-F46E-CC73-A2C4E4565A6E}"/>
          </ac:spMkLst>
        </pc:spChg>
        <pc:spChg chg="add mod">
          <ac:chgData name="Siegbert Rudolph" userId="2af4d44886c067cc" providerId="LiveId" clId="{5386746B-3807-4634-9BEF-1109AD4811B8}" dt="2023-05-21T19:20:50.362" v="661"/>
          <ac:spMkLst>
            <pc:docMk/>
            <pc:sldMk cId="1715944362" sldId="753"/>
            <ac:spMk id="15" creationId="{BBA5082A-7DB4-951F-114A-777726153E8A}"/>
          </ac:spMkLst>
        </pc:spChg>
        <pc:spChg chg="add mod">
          <ac:chgData name="Siegbert Rudolph" userId="2af4d44886c067cc" providerId="LiveId" clId="{5386746B-3807-4634-9BEF-1109AD4811B8}" dt="2023-05-21T19:20:50.362" v="661"/>
          <ac:spMkLst>
            <pc:docMk/>
            <pc:sldMk cId="1715944362" sldId="753"/>
            <ac:spMk id="16" creationId="{4355B52C-AEB7-2F4A-F6AE-23CC1D7E9EDB}"/>
          </ac:spMkLst>
        </pc:spChg>
        <pc:spChg chg="ord">
          <ac:chgData name="Siegbert Rudolph" userId="2af4d44886c067cc" providerId="LiveId" clId="{5386746B-3807-4634-9BEF-1109AD4811B8}" dt="2023-05-21T19:20:57.209" v="662" actId="166"/>
          <ac:spMkLst>
            <pc:docMk/>
            <pc:sldMk cId="1715944362" sldId="753"/>
            <ac:spMk id="23" creationId="{D232C0F9-5D33-444B-978A-9CB23B1C6503}"/>
          </ac:spMkLst>
        </pc:spChg>
      </pc:sldChg>
      <pc:sldChg chg="addSp delSp modSp mod delAnim modAnim">
        <pc:chgData name="Siegbert Rudolph" userId="2af4d44886c067cc" providerId="LiveId" clId="{5386746B-3807-4634-9BEF-1109AD4811B8}" dt="2023-05-21T16:19:22.915" v="439" actId="478"/>
        <pc:sldMkLst>
          <pc:docMk/>
          <pc:sldMk cId="1505494603" sldId="755"/>
        </pc:sldMkLst>
        <pc:spChg chg="add del mod">
          <ac:chgData name="Siegbert Rudolph" userId="2af4d44886c067cc" providerId="LiveId" clId="{5386746B-3807-4634-9BEF-1109AD4811B8}" dt="2023-05-21T16:19:22.915" v="439" actId="478"/>
          <ac:spMkLst>
            <pc:docMk/>
            <pc:sldMk cId="1505494603" sldId="755"/>
            <ac:spMk id="3" creationId="{CBF76EAF-3E66-F2C2-1E2B-DC55EB245D18}"/>
          </ac:spMkLst>
        </pc:spChg>
        <pc:spChg chg="add del mod">
          <ac:chgData name="Siegbert Rudolph" userId="2af4d44886c067cc" providerId="LiveId" clId="{5386746B-3807-4634-9BEF-1109AD4811B8}" dt="2023-05-21T16:19:22.915" v="439" actId="478"/>
          <ac:spMkLst>
            <pc:docMk/>
            <pc:sldMk cId="1505494603" sldId="755"/>
            <ac:spMk id="15" creationId="{C2A57B04-9515-91E9-5532-144CEBD7F418}"/>
          </ac:spMkLst>
        </pc:spChg>
      </pc:sldChg>
      <pc:sldChg chg="addSp modSp mod modAnim">
        <pc:chgData name="Siegbert Rudolph" userId="2af4d44886c067cc" providerId="LiveId" clId="{5386746B-3807-4634-9BEF-1109AD4811B8}" dt="2023-05-21T19:22:22.033" v="712" actId="166"/>
        <pc:sldMkLst>
          <pc:docMk/>
          <pc:sldMk cId="3961606553" sldId="758"/>
        </pc:sldMkLst>
        <pc:spChg chg="ord">
          <ac:chgData name="Siegbert Rudolph" userId="2af4d44886c067cc" providerId="LiveId" clId="{5386746B-3807-4634-9BEF-1109AD4811B8}" dt="2023-05-21T19:22:22.033" v="712" actId="166"/>
          <ac:spMkLst>
            <pc:docMk/>
            <pc:sldMk cId="3961606553" sldId="758"/>
            <ac:spMk id="6" creationId="{4DEBA4B1-9AB6-4079-E0F4-90DEF2E4E28D}"/>
          </ac:spMkLst>
        </pc:spChg>
        <pc:spChg chg="add mod">
          <ac:chgData name="Siegbert Rudolph" userId="2af4d44886c067cc" providerId="LiveId" clId="{5386746B-3807-4634-9BEF-1109AD4811B8}" dt="2023-05-21T16:19:06.598" v="436"/>
          <ac:spMkLst>
            <pc:docMk/>
            <pc:sldMk cId="3961606553" sldId="758"/>
            <ac:spMk id="7" creationId="{C971A538-CEBF-6E1F-E429-9AF9D499C2C1}"/>
          </ac:spMkLst>
        </pc:spChg>
        <pc:spChg chg="add mod">
          <ac:chgData name="Siegbert Rudolph" userId="2af4d44886c067cc" providerId="LiveId" clId="{5386746B-3807-4634-9BEF-1109AD4811B8}" dt="2023-05-21T16:19:06.598" v="436"/>
          <ac:spMkLst>
            <pc:docMk/>
            <pc:sldMk cId="3961606553" sldId="758"/>
            <ac:spMk id="11" creationId="{3B075185-0983-EDD3-76CF-88C1D4BC1445}"/>
          </ac:spMkLst>
        </pc:spChg>
        <pc:spChg chg="add mod">
          <ac:chgData name="Siegbert Rudolph" userId="2af4d44886c067cc" providerId="LiveId" clId="{5386746B-3807-4634-9BEF-1109AD4811B8}" dt="2023-05-21T19:22:13.155" v="711"/>
          <ac:spMkLst>
            <pc:docMk/>
            <pc:sldMk cId="3961606553" sldId="758"/>
            <ac:spMk id="12" creationId="{DB014FC8-79B2-EE4A-06D9-0E731D3F62D0}"/>
          </ac:spMkLst>
        </pc:spChg>
        <pc:spChg chg="add mod">
          <ac:chgData name="Siegbert Rudolph" userId="2af4d44886c067cc" providerId="LiveId" clId="{5386746B-3807-4634-9BEF-1109AD4811B8}" dt="2023-05-21T19:22:13.155" v="711"/>
          <ac:spMkLst>
            <pc:docMk/>
            <pc:sldMk cId="3961606553" sldId="758"/>
            <ac:spMk id="13" creationId="{F5BFEE95-2F65-E66A-7174-4CA70035D789}"/>
          </ac:spMkLst>
        </pc:spChg>
        <pc:spChg chg="ord">
          <ac:chgData name="Siegbert Rudolph" userId="2af4d44886c067cc" providerId="LiveId" clId="{5386746B-3807-4634-9BEF-1109AD4811B8}" dt="2023-05-21T19:22:22.033" v="712" actId="166"/>
          <ac:spMkLst>
            <pc:docMk/>
            <pc:sldMk cId="3961606553" sldId="758"/>
            <ac:spMk id="23" creationId="{D232C0F9-5D33-444B-978A-9CB23B1C6503}"/>
          </ac:spMkLst>
        </pc:spChg>
      </pc:sldChg>
      <pc:sldChg chg="addSp modSp mod modAnim">
        <pc:chgData name="Siegbert Rudolph" userId="2af4d44886c067cc" providerId="LiveId" clId="{5386746B-3807-4634-9BEF-1109AD4811B8}" dt="2023-05-21T19:12:52.922" v="458" actId="166"/>
        <pc:sldMkLst>
          <pc:docMk/>
          <pc:sldMk cId="241175041" sldId="759"/>
        </pc:sldMkLst>
        <pc:spChg chg="add mod">
          <ac:chgData name="Siegbert Rudolph" userId="2af4d44886c067cc" providerId="LiveId" clId="{5386746B-3807-4634-9BEF-1109AD4811B8}" dt="2023-05-21T16:12:07.886" v="182"/>
          <ac:spMkLst>
            <pc:docMk/>
            <pc:sldMk cId="241175041" sldId="759"/>
            <ac:spMk id="3" creationId="{E6744C49-9F63-10B2-D129-EE6DC40D3514}"/>
          </ac:spMkLst>
        </pc:spChg>
        <pc:spChg chg="ord">
          <ac:chgData name="Siegbert Rudolph" userId="2af4d44886c067cc" providerId="LiveId" clId="{5386746B-3807-4634-9BEF-1109AD4811B8}" dt="2023-05-21T19:12:52.922" v="458" actId="166"/>
          <ac:spMkLst>
            <pc:docMk/>
            <pc:sldMk cId="241175041" sldId="759"/>
            <ac:spMk id="8" creationId="{968EA8B8-AF44-26B9-A48D-1A6F10C40879}"/>
          </ac:spMkLst>
        </pc:spChg>
        <pc:spChg chg="ord">
          <ac:chgData name="Siegbert Rudolph" userId="2af4d44886c067cc" providerId="LiveId" clId="{5386746B-3807-4634-9BEF-1109AD4811B8}" dt="2023-05-21T19:12:52.922" v="458" actId="166"/>
          <ac:spMkLst>
            <pc:docMk/>
            <pc:sldMk cId="241175041" sldId="759"/>
            <ac:spMk id="10" creationId="{7CAA9AA1-1396-560D-0CB7-630B9D26D87F}"/>
          </ac:spMkLst>
        </pc:spChg>
        <pc:spChg chg="ord">
          <ac:chgData name="Siegbert Rudolph" userId="2af4d44886c067cc" providerId="LiveId" clId="{5386746B-3807-4634-9BEF-1109AD4811B8}" dt="2023-05-21T19:12:52.922" v="458" actId="166"/>
          <ac:spMkLst>
            <pc:docMk/>
            <pc:sldMk cId="241175041" sldId="759"/>
            <ac:spMk id="12" creationId="{FEA5B0C8-2EC5-0AAD-9BB1-1DEAA66DA3FE}"/>
          </ac:spMkLst>
        </pc:spChg>
        <pc:spChg chg="add mod">
          <ac:chgData name="Siegbert Rudolph" userId="2af4d44886c067cc" providerId="LiveId" clId="{5386746B-3807-4634-9BEF-1109AD4811B8}" dt="2023-05-21T16:12:22.340" v="187" actId="14100"/>
          <ac:spMkLst>
            <pc:docMk/>
            <pc:sldMk cId="241175041" sldId="759"/>
            <ac:spMk id="15" creationId="{A0C752C0-BEDD-663E-9D8A-914348B97212}"/>
          </ac:spMkLst>
        </pc:spChg>
        <pc:spChg chg="add mod">
          <ac:chgData name="Siegbert Rudolph" userId="2af4d44886c067cc" providerId="LiveId" clId="{5386746B-3807-4634-9BEF-1109AD4811B8}" dt="2023-05-21T19:11:43.688" v="440"/>
          <ac:spMkLst>
            <pc:docMk/>
            <pc:sldMk cId="241175041" sldId="759"/>
            <ac:spMk id="16" creationId="{C01A8155-65CA-5DD8-CFBF-6DF5260679CB}"/>
          </ac:spMkLst>
        </pc:spChg>
        <pc:spChg chg="add mod">
          <ac:chgData name="Siegbert Rudolph" userId="2af4d44886c067cc" providerId="LiveId" clId="{5386746B-3807-4634-9BEF-1109AD4811B8}" dt="2023-05-21T19:12:44.405" v="457" actId="14100"/>
          <ac:spMkLst>
            <pc:docMk/>
            <pc:sldMk cId="241175041" sldId="759"/>
            <ac:spMk id="17" creationId="{A463725C-AE81-A734-C0A0-F242B7459C2B}"/>
          </ac:spMkLst>
        </pc:spChg>
      </pc:sldChg>
      <pc:sldChg chg="addSp modSp mod modAnim">
        <pc:chgData name="Siegbert Rudolph" userId="2af4d44886c067cc" providerId="LiveId" clId="{5386746B-3807-4634-9BEF-1109AD4811B8}" dt="2023-05-21T19:22:37.299" v="714" actId="166"/>
        <pc:sldMkLst>
          <pc:docMk/>
          <pc:sldMk cId="1987165298" sldId="761"/>
        </pc:sldMkLst>
        <pc:spChg chg="ord">
          <ac:chgData name="Siegbert Rudolph" userId="2af4d44886c067cc" providerId="LiveId" clId="{5386746B-3807-4634-9BEF-1109AD4811B8}" dt="2023-05-21T19:22:37.299" v="714" actId="166"/>
          <ac:spMkLst>
            <pc:docMk/>
            <pc:sldMk cId="1987165298" sldId="761"/>
            <ac:spMk id="6" creationId="{4DEBA4B1-9AB6-4079-E0F4-90DEF2E4E28D}"/>
          </ac:spMkLst>
        </pc:spChg>
        <pc:spChg chg="add mod">
          <ac:chgData name="Siegbert Rudolph" userId="2af4d44886c067cc" providerId="LiveId" clId="{5386746B-3807-4634-9BEF-1109AD4811B8}" dt="2023-05-21T16:19:13.227" v="437"/>
          <ac:spMkLst>
            <pc:docMk/>
            <pc:sldMk cId="1987165298" sldId="761"/>
            <ac:spMk id="7" creationId="{3B2F5E74-7E24-5192-7AF2-9387A277979A}"/>
          </ac:spMkLst>
        </pc:spChg>
        <pc:spChg chg="add mod">
          <ac:chgData name="Siegbert Rudolph" userId="2af4d44886c067cc" providerId="LiveId" clId="{5386746B-3807-4634-9BEF-1109AD4811B8}" dt="2023-05-21T16:19:13.227" v="437"/>
          <ac:spMkLst>
            <pc:docMk/>
            <pc:sldMk cId="1987165298" sldId="761"/>
            <ac:spMk id="11" creationId="{8C6CCD0E-5E40-905F-1E6C-8E8CED82967A}"/>
          </ac:spMkLst>
        </pc:spChg>
        <pc:spChg chg="add mod">
          <ac:chgData name="Siegbert Rudolph" userId="2af4d44886c067cc" providerId="LiveId" clId="{5386746B-3807-4634-9BEF-1109AD4811B8}" dt="2023-05-21T19:22:26.022" v="713"/>
          <ac:spMkLst>
            <pc:docMk/>
            <pc:sldMk cId="1987165298" sldId="761"/>
            <ac:spMk id="12" creationId="{29CA2ABB-0AE7-BB5E-BD5D-CEFCA41749CA}"/>
          </ac:spMkLst>
        </pc:spChg>
        <pc:spChg chg="add mod">
          <ac:chgData name="Siegbert Rudolph" userId="2af4d44886c067cc" providerId="LiveId" clId="{5386746B-3807-4634-9BEF-1109AD4811B8}" dt="2023-05-21T19:22:26.022" v="713"/>
          <ac:spMkLst>
            <pc:docMk/>
            <pc:sldMk cId="1987165298" sldId="761"/>
            <ac:spMk id="13" creationId="{DA0FF975-88A0-814F-6953-8BAD4CEBDDBD}"/>
          </ac:spMkLst>
        </pc:spChg>
        <pc:spChg chg="ord">
          <ac:chgData name="Siegbert Rudolph" userId="2af4d44886c067cc" providerId="LiveId" clId="{5386746B-3807-4634-9BEF-1109AD4811B8}" dt="2023-05-21T19:22:37.299" v="714" actId="166"/>
          <ac:spMkLst>
            <pc:docMk/>
            <pc:sldMk cId="1987165298" sldId="761"/>
            <ac:spMk id="23" creationId="{D232C0F9-5D33-444B-978A-9CB23B1C6503}"/>
          </ac:spMkLst>
        </pc:spChg>
      </pc:sldChg>
      <pc:sldChg chg="addSp modSp modAnim">
        <pc:chgData name="Siegbert Rudolph" userId="2af4d44886c067cc" providerId="LiveId" clId="{5386746B-3807-4634-9BEF-1109AD4811B8}" dt="2023-05-21T16:08:14.565" v="163"/>
        <pc:sldMkLst>
          <pc:docMk/>
          <pc:sldMk cId="1216915056" sldId="762"/>
        </pc:sldMkLst>
        <pc:spChg chg="add mod">
          <ac:chgData name="Siegbert Rudolph" userId="2af4d44886c067cc" providerId="LiveId" clId="{5386746B-3807-4634-9BEF-1109AD4811B8}" dt="2023-05-21T16:08:14.565" v="163"/>
          <ac:spMkLst>
            <pc:docMk/>
            <pc:sldMk cId="1216915056" sldId="762"/>
            <ac:spMk id="7" creationId="{CC5DC898-4C7D-8A78-FD1E-334A9AAB5D17}"/>
          </ac:spMkLst>
        </pc:spChg>
        <pc:spChg chg="add mod">
          <ac:chgData name="Siegbert Rudolph" userId="2af4d44886c067cc" providerId="LiveId" clId="{5386746B-3807-4634-9BEF-1109AD4811B8}" dt="2023-05-21T16:08:14.565" v="163"/>
          <ac:spMkLst>
            <pc:docMk/>
            <pc:sldMk cId="1216915056" sldId="762"/>
            <ac:spMk id="8" creationId="{A8F89487-163A-BDBC-B648-246A493598D3}"/>
          </ac:spMkLst>
        </pc:spChg>
      </pc:sldChg>
      <pc:sldChg chg="addSp modSp mod modAnim">
        <pc:chgData name="Siegbert Rudolph" userId="2af4d44886c067cc" providerId="LiveId" clId="{5386746B-3807-4634-9BEF-1109AD4811B8}" dt="2023-05-21T16:09:44.546" v="167" actId="1076"/>
        <pc:sldMkLst>
          <pc:docMk/>
          <pc:sldMk cId="2881653897" sldId="763"/>
        </pc:sldMkLst>
        <pc:spChg chg="add mod">
          <ac:chgData name="Siegbert Rudolph" userId="2af4d44886c067cc" providerId="LiveId" clId="{5386746B-3807-4634-9BEF-1109AD4811B8}" dt="2023-05-21T16:08:40.342" v="165" actId="1076"/>
          <ac:spMkLst>
            <pc:docMk/>
            <pc:sldMk cId="2881653897" sldId="763"/>
            <ac:spMk id="8" creationId="{0AD84C00-5ED5-CC28-9FF8-FE63FDDC9E1E}"/>
          </ac:spMkLst>
        </pc:spChg>
        <pc:spChg chg="add mod">
          <ac:chgData name="Siegbert Rudolph" userId="2af4d44886c067cc" providerId="LiveId" clId="{5386746B-3807-4634-9BEF-1109AD4811B8}" dt="2023-05-21T16:08:34.584" v="164"/>
          <ac:spMkLst>
            <pc:docMk/>
            <pc:sldMk cId="2881653897" sldId="763"/>
            <ac:spMk id="11" creationId="{5C066A1A-F306-7E4F-9E7E-9AEF7DAD2A48}"/>
          </ac:spMkLst>
        </pc:spChg>
        <pc:spChg chg="add mod">
          <ac:chgData name="Siegbert Rudolph" userId="2af4d44886c067cc" providerId="LiveId" clId="{5386746B-3807-4634-9BEF-1109AD4811B8}" dt="2023-05-21T16:09:44.546" v="167" actId="1076"/>
          <ac:spMkLst>
            <pc:docMk/>
            <pc:sldMk cId="2881653897" sldId="763"/>
            <ac:spMk id="12" creationId="{B20F3BF8-0F31-B3CA-9CAD-61EF73E03923}"/>
          </ac:spMkLst>
        </pc:spChg>
        <pc:spChg chg="add mod">
          <ac:chgData name="Siegbert Rudolph" userId="2af4d44886c067cc" providerId="LiveId" clId="{5386746B-3807-4634-9BEF-1109AD4811B8}" dt="2023-05-21T16:08:51.255" v="166"/>
          <ac:spMkLst>
            <pc:docMk/>
            <pc:sldMk cId="2881653897" sldId="763"/>
            <ac:spMk id="13" creationId="{9CEE5D7E-B64A-ABF7-C378-7C07E41E9D26}"/>
          </ac:spMkLst>
        </pc:spChg>
      </pc:sldChg>
      <pc:sldChg chg="addSp modSp mod modAnim">
        <pc:chgData name="Siegbert Rudolph" userId="2af4d44886c067cc" providerId="LiveId" clId="{5386746B-3807-4634-9BEF-1109AD4811B8}" dt="2023-05-21T16:11:37.462" v="181" actId="1076"/>
        <pc:sldMkLst>
          <pc:docMk/>
          <pc:sldMk cId="300733932" sldId="764"/>
        </pc:sldMkLst>
        <pc:spChg chg="add mod">
          <ac:chgData name="Siegbert Rudolph" userId="2af4d44886c067cc" providerId="LiveId" clId="{5386746B-3807-4634-9BEF-1109AD4811B8}" dt="2023-05-21T16:10:45.262" v="169" actId="1076"/>
          <ac:spMkLst>
            <pc:docMk/>
            <pc:sldMk cId="300733932" sldId="764"/>
            <ac:spMk id="7" creationId="{DECF2E7B-5506-A410-38C4-97A821882E68}"/>
          </ac:spMkLst>
        </pc:spChg>
        <pc:spChg chg="add mod">
          <ac:chgData name="Siegbert Rudolph" userId="2af4d44886c067cc" providerId="LiveId" clId="{5386746B-3807-4634-9BEF-1109AD4811B8}" dt="2023-05-21T16:10:54.850" v="172" actId="14100"/>
          <ac:spMkLst>
            <pc:docMk/>
            <pc:sldMk cId="300733932" sldId="764"/>
            <ac:spMk id="8" creationId="{8E717F08-C567-4228-736C-1D53F08A0AB1}"/>
          </ac:spMkLst>
        </pc:spChg>
        <pc:spChg chg="add mod">
          <ac:chgData name="Siegbert Rudolph" userId="2af4d44886c067cc" providerId="LiveId" clId="{5386746B-3807-4634-9BEF-1109AD4811B8}" dt="2023-05-21T16:10:59.692" v="173"/>
          <ac:spMkLst>
            <pc:docMk/>
            <pc:sldMk cId="300733932" sldId="764"/>
            <ac:spMk id="22" creationId="{347320BD-89CF-AD25-369B-22D74349A18C}"/>
          </ac:spMkLst>
        </pc:spChg>
        <pc:spChg chg="add mod">
          <ac:chgData name="Siegbert Rudolph" userId="2af4d44886c067cc" providerId="LiveId" clId="{5386746B-3807-4634-9BEF-1109AD4811B8}" dt="2023-05-21T16:11:24.542" v="177" actId="14100"/>
          <ac:spMkLst>
            <pc:docMk/>
            <pc:sldMk cId="300733932" sldId="764"/>
            <ac:spMk id="23" creationId="{876BA7A0-CC9E-5CE8-001B-54B37B053D8F}"/>
          </ac:spMkLst>
        </pc:spChg>
        <pc:spChg chg="add mod">
          <ac:chgData name="Siegbert Rudolph" userId="2af4d44886c067cc" providerId="LiveId" clId="{5386746B-3807-4634-9BEF-1109AD4811B8}" dt="2023-05-21T16:11:27.144" v="178"/>
          <ac:spMkLst>
            <pc:docMk/>
            <pc:sldMk cId="300733932" sldId="764"/>
            <ac:spMk id="25" creationId="{83431462-8D14-1174-4A8B-22CE1F04B204}"/>
          </ac:spMkLst>
        </pc:spChg>
        <pc:spChg chg="add mod">
          <ac:chgData name="Siegbert Rudolph" userId="2af4d44886c067cc" providerId="LiveId" clId="{5386746B-3807-4634-9BEF-1109AD4811B8}" dt="2023-05-21T16:11:37.462" v="181" actId="1076"/>
          <ac:spMkLst>
            <pc:docMk/>
            <pc:sldMk cId="300733932" sldId="764"/>
            <ac:spMk id="26" creationId="{FDEBA23F-C1B1-892D-06CF-4C6C39577356}"/>
          </ac:spMkLst>
        </pc:spChg>
      </pc:sldChg>
      <pc:sldChg chg="addSp modSp mod modAnim">
        <pc:chgData name="Siegbert Rudolph" userId="2af4d44886c067cc" providerId="LiveId" clId="{5386746B-3807-4634-9BEF-1109AD4811B8}" dt="2023-05-21T19:21:35.661" v="693" actId="166"/>
        <pc:sldMkLst>
          <pc:docMk/>
          <pc:sldMk cId="2448413169" sldId="765"/>
        </pc:sldMkLst>
        <pc:spChg chg="mod">
          <ac:chgData name="Siegbert Rudolph" userId="2af4d44886c067cc" providerId="LiveId" clId="{5386746B-3807-4634-9BEF-1109AD4811B8}" dt="2023-05-21T19:21:35.661" v="693" actId="166"/>
          <ac:spMkLst>
            <pc:docMk/>
            <pc:sldMk cId="2448413169" sldId="765"/>
            <ac:spMk id="4" creationId="{F2C6140F-8F0A-FE7A-42E2-FA099ED587BA}"/>
          </ac:spMkLst>
        </pc:spChg>
        <pc:spChg chg="add mod">
          <ac:chgData name="Siegbert Rudolph" userId="2af4d44886c067cc" providerId="LiveId" clId="{5386746B-3807-4634-9BEF-1109AD4811B8}" dt="2023-05-21T16:18:41.349" v="429" actId="1076"/>
          <ac:spMkLst>
            <pc:docMk/>
            <pc:sldMk cId="2448413169" sldId="765"/>
            <ac:spMk id="5" creationId="{17523B21-F1FB-7600-A78B-56A1606237C1}"/>
          </ac:spMkLst>
        </pc:spChg>
        <pc:spChg chg="mod">
          <ac:chgData name="Siegbert Rudolph" userId="2af4d44886c067cc" providerId="LiveId" clId="{5386746B-3807-4634-9BEF-1109AD4811B8}" dt="2023-05-21T19:21:35.661" v="693" actId="166"/>
          <ac:spMkLst>
            <pc:docMk/>
            <pc:sldMk cId="2448413169" sldId="765"/>
            <ac:spMk id="8" creationId="{968EA8B8-AF44-26B9-A48D-1A6F10C40879}"/>
          </ac:spMkLst>
        </pc:spChg>
        <pc:spChg chg="mod">
          <ac:chgData name="Siegbert Rudolph" userId="2af4d44886c067cc" providerId="LiveId" clId="{5386746B-3807-4634-9BEF-1109AD4811B8}" dt="2023-05-21T19:21:35.661" v="693" actId="166"/>
          <ac:spMkLst>
            <pc:docMk/>
            <pc:sldMk cId="2448413169" sldId="765"/>
            <ac:spMk id="10" creationId="{7CAA9AA1-1396-560D-0CB7-630B9D26D87F}"/>
          </ac:spMkLst>
        </pc:spChg>
        <pc:spChg chg="mod">
          <ac:chgData name="Siegbert Rudolph" userId="2af4d44886c067cc" providerId="LiveId" clId="{5386746B-3807-4634-9BEF-1109AD4811B8}" dt="2023-05-21T19:21:35.661" v="693" actId="166"/>
          <ac:spMkLst>
            <pc:docMk/>
            <pc:sldMk cId="2448413169" sldId="765"/>
            <ac:spMk id="12" creationId="{FEA5B0C8-2EC5-0AAD-9BB1-1DEAA66DA3FE}"/>
          </ac:spMkLst>
        </pc:spChg>
        <pc:spChg chg="mod">
          <ac:chgData name="Siegbert Rudolph" userId="2af4d44886c067cc" providerId="LiveId" clId="{5386746B-3807-4634-9BEF-1109AD4811B8}" dt="2023-05-21T19:21:35.661" v="693" actId="166"/>
          <ac:spMkLst>
            <pc:docMk/>
            <pc:sldMk cId="2448413169" sldId="765"/>
            <ac:spMk id="14" creationId="{3E401861-7073-6003-F857-7D31F0F40173}"/>
          </ac:spMkLst>
        </pc:spChg>
        <pc:spChg chg="add mod">
          <ac:chgData name="Siegbert Rudolph" userId="2af4d44886c067cc" providerId="LiveId" clId="{5386746B-3807-4634-9BEF-1109AD4811B8}" dt="2023-05-21T16:18:41.349" v="429" actId="1076"/>
          <ac:spMkLst>
            <pc:docMk/>
            <pc:sldMk cId="2448413169" sldId="765"/>
            <ac:spMk id="19" creationId="{4591991C-68D4-6CB9-114F-6E35BA4C3125}"/>
          </ac:spMkLst>
        </pc:spChg>
        <pc:spChg chg="add mod">
          <ac:chgData name="Siegbert Rudolph" userId="2af4d44886c067cc" providerId="LiveId" clId="{5386746B-3807-4634-9BEF-1109AD4811B8}" dt="2023-05-21T19:21:22.942" v="679"/>
          <ac:spMkLst>
            <pc:docMk/>
            <pc:sldMk cId="2448413169" sldId="765"/>
            <ac:spMk id="20" creationId="{0321A01F-BB74-3DD8-AE3A-4A609C65BDF4}"/>
          </ac:spMkLst>
        </pc:spChg>
        <pc:spChg chg="add mod">
          <ac:chgData name="Siegbert Rudolph" userId="2af4d44886c067cc" providerId="LiveId" clId="{5386746B-3807-4634-9BEF-1109AD4811B8}" dt="2023-05-21T19:21:28.980" v="692" actId="14100"/>
          <ac:spMkLst>
            <pc:docMk/>
            <pc:sldMk cId="2448413169" sldId="765"/>
            <ac:spMk id="21" creationId="{B2F42719-2797-C598-D934-DCA38EA39936}"/>
          </ac:spMkLst>
        </pc:spChg>
      </pc:sldChg>
    </pc:docChg>
  </pc:docChgLst>
  <pc:docChgLst>
    <pc:chgData name="Siegbert Rudolph" userId="2af4d44886c067cc" providerId="LiveId" clId="{F54B35C7-1734-4FA3-B0D6-9AE1A5BF66BD}"/>
    <pc:docChg chg="undo custSel addSld delSld modSld sldOrd">
      <pc:chgData name="Siegbert Rudolph" userId="2af4d44886c067cc" providerId="LiveId" clId="{F54B35C7-1734-4FA3-B0D6-9AE1A5BF66BD}" dt="2023-03-16T14:55:35.446" v="8836" actId="6549"/>
      <pc:docMkLst>
        <pc:docMk/>
      </pc:docMkLst>
      <pc:sldChg chg="addSp delSp modSp mod">
        <pc:chgData name="Siegbert Rudolph" userId="2af4d44886c067cc" providerId="LiveId" clId="{F54B35C7-1734-4FA3-B0D6-9AE1A5BF66BD}" dt="2023-03-13T11:04:37.690" v="8504" actId="1036"/>
        <pc:sldMkLst>
          <pc:docMk/>
          <pc:sldMk cId="0" sldId="444"/>
        </pc:sldMkLst>
        <pc:spChg chg="mod ord">
          <ac:chgData name="Siegbert Rudolph" userId="2af4d44886c067cc" providerId="LiveId" clId="{F54B35C7-1734-4FA3-B0D6-9AE1A5BF66BD}" dt="2023-03-12T07:20:08.568" v="17" actId="166"/>
          <ac:spMkLst>
            <pc:docMk/>
            <pc:sldMk cId="0" sldId="444"/>
            <ac:spMk id="2" creationId="{0F24340D-DF09-4204-BA92-0D6ACF337D26}"/>
          </ac:spMkLst>
        </pc:spChg>
        <pc:spChg chg="del mod">
          <ac:chgData name="Siegbert Rudolph" userId="2af4d44886c067cc" providerId="LiveId" clId="{F54B35C7-1734-4FA3-B0D6-9AE1A5BF66BD}" dt="2023-03-12T07:21:07.324" v="92"/>
          <ac:spMkLst>
            <pc:docMk/>
            <pc:sldMk cId="0" sldId="444"/>
            <ac:spMk id="3" creationId="{BDE72F25-D8E1-34E7-2964-522CC7D85110}"/>
          </ac:spMkLst>
        </pc:spChg>
        <pc:spChg chg="add mod">
          <ac:chgData name="Siegbert Rudolph" userId="2af4d44886c067cc" providerId="LiveId" clId="{F54B35C7-1734-4FA3-B0D6-9AE1A5BF66BD}" dt="2023-03-13T11:04:37.690" v="8504" actId="1036"/>
          <ac:spMkLst>
            <pc:docMk/>
            <pc:sldMk cId="0" sldId="444"/>
            <ac:spMk id="4" creationId="{EB0F0F32-734A-3461-23A2-8C8BD5CDB2C0}"/>
          </ac:spMkLst>
        </pc:spChg>
        <pc:spChg chg="mod">
          <ac:chgData name="Siegbert Rudolph" userId="2af4d44886c067cc" providerId="LiveId" clId="{F54B35C7-1734-4FA3-B0D6-9AE1A5BF66BD}" dt="2023-03-12T07:20:26.587" v="42" actId="1036"/>
          <ac:spMkLst>
            <pc:docMk/>
            <pc:sldMk cId="0" sldId="444"/>
            <ac:spMk id="9" creationId="{F69E5718-7AF0-4F0A-992C-D915FF9FB44D}"/>
          </ac:spMkLst>
        </pc:spChg>
      </pc:sldChg>
      <pc:sldChg chg="ord">
        <pc:chgData name="Siegbert Rudolph" userId="2af4d44886c067cc" providerId="LiveId" clId="{F54B35C7-1734-4FA3-B0D6-9AE1A5BF66BD}" dt="2023-03-12T10:46:16.704" v="3114"/>
        <pc:sldMkLst>
          <pc:docMk/>
          <pc:sldMk cId="2690729948" sldId="677"/>
        </pc:sldMkLst>
      </pc:sldChg>
      <pc:sldChg chg="del">
        <pc:chgData name="Siegbert Rudolph" userId="2af4d44886c067cc" providerId="LiveId" clId="{F54B35C7-1734-4FA3-B0D6-9AE1A5BF66BD}" dt="2023-03-12T08:12:29.053" v="1428" actId="47"/>
        <pc:sldMkLst>
          <pc:docMk/>
          <pc:sldMk cId="1162246454" sldId="697"/>
        </pc:sldMkLst>
      </pc:sldChg>
      <pc:sldChg chg="del">
        <pc:chgData name="Siegbert Rudolph" userId="2af4d44886c067cc" providerId="LiveId" clId="{F54B35C7-1734-4FA3-B0D6-9AE1A5BF66BD}" dt="2023-03-12T07:26:56.815" v="310" actId="47"/>
        <pc:sldMkLst>
          <pc:docMk/>
          <pc:sldMk cId="2782730250" sldId="703"/>
        </pc:sldMkLst>
      </pc:sldChg>
      <pc:sldChg chg="del">
        <pc:chgData name="Siegbert Rudolph" userId="2af4d44886c067cc" providerId="LiveId" clId="{F54B35C7-1734-4FA3-B0D6-9AE1A5BF66BD}" dt="2023-03-12T08:12:27.786" v="1427" actId="47"/>
        <pc:sldMkLst>
          <pc:docMk/>
          <pc:sldMk cId="1072983150" sldId="704"/>
        </pc:sldMkLst>
      </pc:sldChg>
      <pc:sldChg chg="del">
        <pc:chgData name="Siegbert Rudolph" userId="2af4d44886c067cc" providerId="LiveId" clId="{F54B35C7-1734-4FA3-B0D6-9AE1A5BF66BD}" dt="2023-03-12T08:12:26.285" v="1426" actId="47"/>
        <pc:sldMkLst>
          <pc:docMk/>
          <pc:sldMk cId="1446129047" sldId="705"/>
        </pc:sldMkLst>
      </pc:sldChg>
      <pc:sldChg chg="del">
        <pc:chgData name="Siegbert Rudolph" userId="2af4d44886c067cc" providerId="LiveId" clId="{F54B35C7-1734-4FA3-B0D6-9AE1A5BF66BD}" dt="2023-03-12T08:12:25.238" v="1425" actId="47"/>
        <pc:sldMkLst>
          <pc:docMk/>
          <pc:sldMk cId="3914513923" sldId="706"/>
        </pc:sldMkLst>
      </pc:sldChg>
      <pc:sldChg chg="del">
        <pc:chgData name="Siegbert Rudolph" userId="2af4d44886c067cc" providerId="LiveId" clId="{F54B35C7-1734-4FA3-B0D6-9AE1A5BF66BD}" dt="2023-03-12T08:12:24.298" v="1424" actId="47"/>
        <pc:sldMkLst>
          <pc:docMk/>
          <pc:sldMk cId="2577836763" sldId="707"/>
        </pc:sldMkLst>
      </pc:sldChg>
      <pc:sldChg chg="del">
        <pc:chgData name="Siegbert Rudolph" userId="2af4d44886c067cc" providerId="LiveId" clId="{F54B35C7-1734-4FA3-B0D6-9AE1A5BF66BD}" dt="2023-03-12T08:12:23.155" v="1423" actId="47"/>
        <pc:sldMkLst>
          <pc:docMk/>
          <pc:sldMk cId="1356892945" sldId="708"/>
        </pc:sldMkLst>
      </pc:sldChg>
      <pc:sldChg chg="addSp delSp modSp del mod ord">
        <pc:chgData name="Siegbert Rudolph" userId="2af4d44886c067cc" providerId="LiveId" clId="{F54B35C7-1734-4FA3-B0D6-9AE1A5BF66BD}" dt="2023-03-12T07:38:28.059" v="661" actId="47"/>
        <pc:sldMkLst>
          <pc:docMk/>
          <pc:sldMk cId="2453374705" sldId="709"/>
        </pc:sldMkLst>
        <pc:spChg chg="mod">
          <ac:chgData name="Siegbert Rudolph" userId="2af4d44886c067cc" providerId="LiveId" clId="{F54B35C7-1734-4FA3-B0D6-9AE1A5BF66BD}" dt="2023-03-12T07:26:18.410" v="308" actId="1035"/>
          <ac:spMkLst>
            <pc:docMk/>
            <pc:sldMk cId="2453374705" sldId="709"/>
            <ac:spMk id="7" creationId="{400A0493-5301-5556-5AD4-21B35DD53EA1}"/>
          </ac:spMkLst>
        </pc:spChg>
        <pc:spChg chg="mod">
          <ac:chgData name="Siegbert Rudolph" userId="2af4d44886c067cc" providerId="LiveId" clId="{F54B35C7-1734-4FA3-B0D6-9AE1A5BF66BD}" dt="2023-03-12T07:26:18.410" v="308" actId="1035"/>
          <ac:spMkLst>
            <pc:docMk/>
            <pc:sldMk cId="2453374705" sldId="709"/>
            <ac:spMk id="8" creationId="{968EA8B8-AF44-26B9-A48D-1A6F10C40879}"/>
          </ac:spMkLst>
        </pc:spChg>
        <pc:spChg chg="mod">
          <ac:chgData name="Siegbert Rudolph" userId="2af4d44886c067cc" providerId="LiveId" clId="{F54B35C7-1734-4FA3-B0D6-9AE1A5BF66BD}" dt="2023-03-12T07:26:18.410" v="308" actId="1035"/>
          <ac:spMkLst>
            <pc:docMk/>
            <pc:sldMk cId="2453374705" sldId="709"/>
            <ac:spMk id="9" creationId="{CA57EE0F-1A34-CC3B-2898-457CF436E7C2}"/>
          </ac:spMkLst>
        </pc:spChg>
        <pc:spChg chg="mod">
          <ac:chgData name="Siegbert Rudolph" userId="2af4d44886c067cc" providerId="LiveId" clId="{F54B35C7-1734-4FA3-B0D6-9AE1A5BF66BD}" dt="2023-03-12T07:26:18.410" v="308" actId="1035"/>
          <ac:spMkLst>
            <pc:docMk/>
            <pc:sldMk cId="2453374705" sldId="709"/>
            <ac:spMk id="10" creationId="{7CAA9AA1-1396-560D-0CB7-630B9D26D87F}"/>
          </ac:spMkLst>
        </pc:spChg>
        <pc:spChg chg="mod">
          <ac:chgData name="Siegbert Rudolph" userId="2af4d44886c067cc" providerId="LiveId" clId="{F54B35C7-1734-4FA3-B0D6-9AE1A5BF66BD}" dt="2023-03-12T07:26:18.410" v="308" actId="1035"/>
          <ac:spMkLst>
            <pc:docMk/>
            <pc:sldMk cId="2453374705" sldId="709"/>
            <ac:spMk id="11" creationId="{3C9D6361-A91A-649D-1F01-7FB0B180FCDB}"/>
          </ac:spMkLst>
        </pc:spChg>
        <pc:spChg chg="mod">
          <ac:chgData name="Siegbert Rudolph" userId="2af4d44886c067cc" providerId="LiveId" clId="{F54B35C7-1734-4FA3-B0D6-9AE1A5BF66BD}" dt="2023-03-12T07:26:18.410" v="308" actId="1035"/>
          <ac:spMkLst>
            <pc:docMk/>
            <pc:sldMk cId="2453374705" sldId="709"/>
            <ac:spMk id="12" creationId="{FEA5B0C8-2EC5-0AAD-9BB1-1DEAA66DA3FE}"/>
          </ac:spMkLst>
        </pc:spChg>
        <pc:spChg chg="mod">
          <ac:chgData name="Siegbert Rudolph" userId="2af4d44886c067cc" providerId="LiveId" clId="{F54B35C7-1734-4FA3-B0D6-9AE1A5BF66BD}" dt="2023-03-12T07:26:18.410" v="308" actId="1035"/>
          <ac:spMkLst>
            <pc:docMk/>
            <pc:sldMk cId="2453374705" sldId="709"/>
            <ac:spMk id="13" creationId="{A0758C57-AB08-4B9E-6CB5-437D5C8651D2}"/>
          </ac:spMkLst>
        </pc:spChg>
        <pc:spChg chg="mod">
          <ac:chgData name="Siegbert Rudolph" userId="2af4d44886c067cc" providerId="LiveId" clId="{F54B35C7-1734-4FA3-B0D6-9AE1A5BF66BD}" dt="2023-03-12T07:26:18.410" v="308" actId="1035"/>
          <ac:spMkLst>
            <pc:docMk/>
            <pc:sldMk cId="2453374705" sldId="709"/>
            <ac:spMk id="14" creationId="{3E401861-7073-6003-F857-7D31F0F40173}"/>
          </ac:spMkLst>
        </pc:spChg>
        <pc:spChg chg="mod">
          <ac:chgData name="Siegbert Rudolph" userId="2af4d44886c067cc" providerId="LiveId" clId="{F54B35C7-1734-4FA3-B0D6-9AE1A5BF66BD}" dt="2023-03-12T07:26:18.410" v="308" actId="1035"/>
          <ac:spMkLst>
            <pc:docMk/>
            <pc:sldMk cId="2453374705" sldId="709"/>
            <ac:spMk id="15" creationId="{0B2BBEB3-0F88-5D14-5939-2F4496207307}"/>
          </ac:spMkLst>
        </pc:spChg>
        <pc:spChg chg="mod">
          <ac:chgData name="Siegbert Rudolph" userId="2af4d44886c067cc" providerId="LiveId" clId="{F54B35C7-1734-4FA3-B0D6-9AE1A5BF66BD}" dt="2023-03-12T07:26:18.410" v="308" actId="1035"/>
          <ac:spMkLst>
            <pc:docMk/>
            <pc:sldMk cId="2453374705" sldId="709"/>
            <ac:spMk id="16" creationId="{B6215EDF-66E4-955B-7DBA-CC217475A088}"/>
          </ac:spMkLst>
        </pc:spChg>
        <pc:spChg chg="mod">
          <ac:chgData name="Siegbert Rudolph" userId="2af4d44886c067cc" providerId="LiveId" clId="{F54B35C7-1734-4FA3-B0D6-9AE1A5BF66BD}" dt="2023-03-12T07:26:18.410" v="308" actId="1035"/>
          <ac:spMkLst>
            <pc:docMk/>
            <pc:sldMk cId="2453374705" sldId="709"/>
            <ac:spMk id="17" creationId="{762FF266-186F-4D32-08E4-40C87D7283F8}"/>
          </ac:spMkLst>
        </pc:spChg>
        <pc:spChg chg="mod">
          <ac:chgData name="Siegbert Rudolph" userId="2af4d44886c067cc" providerId="LiveId" clId="{F54B35C7-1734-4FA3-B0D6-9AE1A5BF66BD}" dt="2023-03-12T07:26:18.410" v="308" actId="1035"/>
          <ac:spMkLst>
            <pc:docMk/>
            <pc:sldMk cId="2453374705" sldId="709"/>
            <ac:spMk id="18" creationId="{C5AF51F2-318D-7FAA-D4D2-E0DBDEE1C0E9}"/>
          </ac:spMkLst>
        </pc:spChg>
        <pc:spChg chg="mod">
          <ac:chgData name="Siegbert Rudolph" userId="2af4d44886c067cc" providerId="LiveId" clId="{F54B35C7-1734-4FA3-B0D6-9AE1A5BF66BD}" dt="2023-03-12T07:26:18.410" v="308" actId="1035"/>
          <ac:spMkLst>
            <pc:docMk/>
            <pc:sldMk cId="2453374705" sldId="709"/>
            <ac:spMk id="19" creationId="{98498A07-DD63-FD41-5257-B50EDB985589}"/>
          </ac:spMkLst>
        </pc:spChg>
        <pc:spChg chg="mod">
          <ac:chgData name="Siegbert Rudolph" userId="2af4d44886c067cc" providerId="LiveId" clId="{F54B35C7-1734-4FA3-B0D6-9AE1A5BF66BD}" dt="2023-03-12T07:26:18.410" v="308" actId="1035"/>
          <ac:spMkLst>
            <pc:docMk/>
            <pc:sldMk cId="2453374705" sldId="709"/>
            <ac:spMk id="20" creationId="{172D8026-F1B5-72B0-B568-72907F8E6239}"/>
          </ac:spMkLst>
        </pc:spChg>
        <pc:picChg chg="add mod modCrop">
          <ac:chgData name="Siegbert Rudolph" userId="2af4d44886c067cc" providerId="LiveId" clId="{F54B35C7-1734-4FA3-B0D6-9AE1A5BF66BD}" dt="2023-03-12T07:25:54.242" v="305" actId="1036"/>
          <ac:picMkLst>
            <pc:docMk/>
            <pc:sldMk cId="2453374705" sldId="709"/>
            <ac:picMk id="2" creationId="{121F16DB-7632-E018-50FC-04FB175C884E}"/>
          </ac:picMkLst>
        </pc:picChg>
        <pc:picChg chg="del">
          <ac:chgData name="Siegbert Rudolph" userId="2af4d44886c067cc" providerId="LiveId" clId="{F54B35C7-1734-4FA3-B0D6-9AE1A5BF66BD}" dt="2023-03-12T07:25:23.932" v="273" actId="478"/>
          <ac:picMkLst>
            <pc:docMk/>
            <pc:sldMk cId="2453374705" sldId="709"/>
            <ac:picMk id="32" creationId="{2354A6C1-9059-ADFE-BB53-FB61D3091465}"/>
          </ac:picMkLst>
        </pc:picChg>
      </pc:sldChg>
      <pc:sldChg chg="del">
        <pc:chgData name="Siegbert Rudolph" userId="2af4d44886c067cc" providerId="LiveId" clId="{F54B35C7-1734-4FA3-B0D6-9AE1A5BF66BD}" dt="2023-03-12T07:26:55.658" v="309" actId="47"/>
        <pc:sldMkLst>
          <pc:docMk/>
          <pc:sldMk cId="3562139405" sldId="710"/>
        </pc:sldMkLst>
      </pc:sldChg>
      <pc:sldChg chg="del">
        <pc:chgData name="Siegbert Rudolph" userId="2af4d44886c067cc" providerId="LiveId" clId="{F54B35C7-1734-4FA3-B0D6-9AE1A5BF66BD}" dt="2023-03-12T07:26:57.959" v="311" actId="47"/>
        <pc:sldMkLst>
          <pc:docMk/>
          <pc:sldMk cId="232388275" sldId="711"/>
        </pc:sldMkLst>
      </pc:sldChg>
      <pc:sldChg chg="addSp delSp modSp del mod ord delAnim modAnim">
        <pc:chgData name="Siegbert Rudolph" userId="2af4d44886c067cc" providerId="LiveId" clId="{F54B35C7-1734-4FA3-B0D6-9AE1A5BF66BD}" dt="2023-03-13T10:35:06.794" v="7927" actId="47"/>
        <pc:sldMkLst>
          <pc:docMk/>
          <pc:sldMk cId="2719345674" sldId="712"/>
        </pc:sldMkLst>
        <pc:spChg chg="mod">
          <ac:chgData name="Siegbert Rudolph" userId="2af4d44886c067cc" providerId="LiveId" clId="{F54B35C7-1734-4FA3-B0D6-9AE1A5BF66BD}" dt="2023-03-12T08:23:37.877" v="1770" actId="20577"/>
          <ac:spMkLst>
            <pc:docMk/>
            <pc:sldMk cId="2719345674" sldId="712"/>
            <ac:spMk id="2" creationId="{11BA8B65-D13C-EC22-4C8E-A227917B8D3E}"/>
          </ac:spMkLst>
        </pc:spChg>
        <pc:spChg chg="del">
          <ac:chgData name="Siegbert Rudolph" userId="2af4d44886c067cc" providerId="LiveId" clId="{F54B35C7-1734-4FA3-B0D6-9AE1A5BF66BD}" dt="2023-03-12T07:22:12.289" v="93" actId="478"/>
          <ac:spMkLst>
            <pc:docMk/>
            <pc:sldMk cId="2719345674" sldId="712"/>
            <ac:spMk id="3" creationId="{14219A26-DD01-DB2B-EC12-6F0B8E63E76C}"/>
          </ac:spMkLst>
        </pc:spChg>
        <pc:spChg chg="mod">
          <ac:chgData name="Siegbert Rudolph" userId="2af4d44886c067cc" providerId="LiveId" clId="{F54B35C7-1734-4FA3-B0D6-9AE1A5BF66BD}" dt="2023-03-12T08:15:05.518" v="1468" actId="167"/>
          <ac:spMkLst>
            <pc:docMk/>
            <pc:sldMk cId="2719345674" sldId="712"/>
            <ac:spMk id="4" creationId="{F2C6140F-8F0A-FE7A-42E2-FA099ED587BA}"/>
          </ac:spMkLst>
        </pc:spChg>
        <pc:spChg chg="del">
          <ac:chgData name="Siegbert Rudolph" userId="2af4d44886c067cc" providerId="LiveId" clId="{F54B35C7-1734-4FA3-B0D6-9AE1A5BF66BD}" dt="2023-03-12T07:22:16.654" v="94" actId="478"/>
          <ac:spMkLst>
            <pc:docMk/>
            <pc:sldMk cId="2719345674" sldId="712"/>
            <ac:spMk id="5" creationId="{5F8605FD-624B-C5E8-DB0E-44900A95147D}"/>
          </ac:spMkLst>
        </pc:spChg>
        <pc:spChg chg="del">
          <ac:chgData name="Siegbert Rudolph" userId="2af4d44886c067cc" providerId="LiveId" clId="{F54B35C7-1734-4FA3-B0D6-9AE1A5BF66BD}" dt="2023-03-12T07:22:16.654" v="94" actId="478"/>
          <ac:spMkLst>
            <pc:docMk/>
            <pc:sldMk cId="2719345674" sldId="712"/>
            <ac:spMk id="6" creationId="{6A2566BC-914C-6E3C-64F0-352E1C1DCA94}"/>
          </ac:spMkLst>
        </pc:spChg>
        <pc:spChg chg="mod">
          <ac:chgData name="Siegbert Rudolph" userId="2af4d44886c067cc" providerId="LiveId" clId="{F54B35C7-1734-4FA3-B0D6-9AE1A5BF66BD}" dt="2023-03-12T18:49:10.501" v="4419" actId="108"/>
          <ac:spMkLst>
            <pc:docMk/>
            <pc:sldMk cId="2719345674" sldId="712"/>
            <ac:spMk id="7" creationId="{400A0493-5301-5556-5AD4-21B35DD53EA1}"/>
          </ac:spMkLst>
        </pc:spChg>
        <pc:spChg chg="mod">
          <ac:chgData name="Siegbert Rudolph" userId="2af4d44886c067cc" providerId="LiveId" clId="{F54B35C7-1734-4FA3-B0D6-9AE1A5BF66BD}" dt="2023-03-12T08:23:53.453" v="1771" actId="1076"/>
          <ac:spMkLst>
            <pc:docMk/>
            <pc:sldMk cId="2719345674" sldId="712"/>
            <ac:spMk id="8" creationId="{968EA8B8-AF44-26B9-A48D-1A6F10C40879}"/>
          </ac:spMkLst>
        </pc:spChg>
        <pc:spChg chg="mod">
          <ac:chgData name="Siegbert Rudolph" userId="2af4d44886c067cc" providerId="LiveId" clId="{F54B35C7-1734-4FA3-B0D6-9AE1A5BF66BD}" dt="2023-03-12T18:49:13.602" v="4420" actId="108"/>
          <ac:spMkLst>
            <pc:docMk/>
            <pc:sldMk cId="2719345674" sldId="712"/>
            <ac:spMk id="9" creationId="{CA57EE0F-1A34-CC3B-2898-457CF436E7C2}"/>
          </ac:spMkLst>
        </pc:spChg>
        <pc:spChg chg="mod">
          <ac:chgData name="Siegbert Rudolph" userId="2af4d44886c067cc" providerId="LiveId" clId="{F54B35C7-1734-4FA3-B0D6-9AE1A5BF66BD}" dt="2023-03-12T08:24:09.699" v="1782" actId="1037"/>
          <ac:spMkLst>
            <pc:docMk/>
            <pc:sldMk cId="2719345674" sldId="712"/>
            <ac:spMk id="10" creationId="{7CAA9AA1-1396-560D-0CB7-630B9D26D87F}"/>
          </ac:spMkLst>
        </pc:spChg>
        <pc:spChg chg="mod">
          <ac:chgData name="Siegbert Rudolph" userId="2af4d44886c067cc" providerId="LiveId" clId="{F54B35C7-1734-4FA3-B0D6-9AE1A5BF66BD}" dt="2023-03-12T18:49:15.587" v="4421" actId="108"/>
          <ac:spMkLst>
            <pc:docMk/>
            <pc:sldMk cId="2719345674" sldId="712"/>
            <ac:spMk id="11" creationId="{3C9D6361-A91A-649D-1F01-7FB0B180FCDB}"/>
          </ac:spMkLst>
        </pc:spChg>
        <pc:spChg chg="mod">
          <ac:chgData name="Siegbert Rudolph" userId="2af4d44886c067cc" providerId="LiveId" clId="{F54B35C7-1734-4FA3-B0D6-9AE1A5BF66BD}" dt="2023-03-12T08:25:30.344" v="1811" actId="1035"/>
          <ac:spMkLst>
            <pc:docMk/>
            <pc:sldMk cId="2719345674" sldId="712"/>
            <ac:spMk id="12" creationId="{FEA5B0C8-2EC5-0AAD-9BB1-1DEAA66DA3FE}"/>
          </ac:spMkLst>
        </pc:spChg>
        <pc:spChg chg="del mod">
          <ac:chgData name="Siegbert Rudolph" userId="2af4d44886c067cc" providerId="LiveId" clId="{F54B35C7-1734-4FA3-B0D6-9AE1A5BF66BD}" dt="2023-03-12T08:24:44.361" v="1804" actId="478"/>
          <ac:spMkLst>
            <pc:docMk/>
            <pc:sldMk cId="2719345674" sldId="712"/>
            <ac:spMk id="13" creationId="{A0758C57-AB08-4B9E-6CB5-437D5C8651D2}"/>
          </ac:spMkLst>
        </pc:spChg>
        <pc:spChg chg="del mod">
          <ac:chgData name="Siegbert Rudolph" userId="2af4d44886c067cc" providerId="LiveId" clId="{F54B35C7-1734-4FA3-B0D6-9AE1A5BF66BD}" dt="2023-03-12T08:24:44.361" v="1804" actId="478"/>
          <ac:spMkLst>
            <pc:docMk/>
            <pc:sldMk cId="2719345674" sldId="712"/>
            <ac:spMk id="14" creationId="{3E401861-7073-6003-F857-7D31F0F40173}"/>
          </ac:spMkLst>
        </pc:spChg>
        <pc:spChg chg="del mod">
          <ac:chgData name="Siegbert Rudolph" userId="2af4d44886c067cc" providerId="LiveId" clId="{F54B35C7-1734-4FA3-B0D6-9AE1A5BF66BD}" dt="2023-03-12T08:24:44.361" v="1804" actId="478"/>
          <ac:spMkLst>
            <pc:docMk/>
            <pc:sldMk cId="2719345674" sldId="712"/>
            <ac:spMk id="15" creationId="{0B2BBEB3-0F88-5D14-5939-2F4496207307}"/>
          </ac:spMkLst>
        </pc:spChg>
        <pc:spChg chg="del mod">
          <ac:chgData name="Siegbert Rudolph" userId="2af4d44886c067cc" providerId="LiveId" clId="{F54B35C7-1734-4FA3-B0D6-9AE1A5BF66BD}" dt="2023-03-12T08:24:44.361" v="1804" actId="478"/>
          <ac:spMkLst>
            <pc:docMk/>
            <pc:sldMk cId="2719345674" sldId="712"/>
            <ac:spMk id="16" creationId="{B6215EDF-66E4-955B-7DBA-CC217475A088}"/>
          </ac:spMkLst>
        </pc:spChg>
        <pc:spChg chg="del mod">
          <ac:chgData name="Siegbert Rudolph" userId="2af4d44886c067cc" providerId="LiveId" clId="{F54B35C7-1734-4FA3-B0D6-9AE1A5BF66BD}" dt="2023-03-12T08:24:44.361" v="1804" actId="478"/>
          <ac:spMkLst>
            <pc:docMk/>
            <pc:sldMk cId="2719345674" sldId="712"/>
            <ac:spMk id="17" creationId="{762FF266-186F-4D32-08E4-40C87D7283F8}"/>
          </ac:spMkLst>
        </pc:spChg>
        <pc:spChg chg="del mod">
          <ac:chgData name="Siegbert Rudolph" userId="2af4d44886c067cc" providerId="LiveId" clId="{F54B35C7-1734-4FA3-B0D6-9AE1A5BF66BD}" dt="2023-03-12T08:24:44.361" v="1804" actId="478"/>
          <ac:spMkLst>
            <pc:docMk/>
            <pc:sldMk cId="2719345674" sldId="712"/>
            <ac:spMk id="18" creationId="{C5AF51F2-318D-7FAA-D4D2-E0DBDEE1C0E9}"/>
          </ac:spMkLst>
        </pc:spChg>
        <pc:spChg chg="del mod">
          <ac:chgData name="Siegbert Rudolph" userId="2af4d44886c067cc" providerId="LiveId" clId="{F54B35C7-1734-4FA3-B0D6-9AE1A5BF66BD}" dt="2023-03-12T08:24:44.361" v="1804" actId="478"/>
          <ac:spMkLst>
            <pc:docMk/>
            <pc:sldMk cId="2719345674" sldId="712"/>
            <ac:spMk id="19" creationId="{98498A07-DD63-FD41-5257-B50EDB985589}"/>
          </ac:spMkLst>
        </pc:spChg>
        <pc:spChg chg="del mod">
          <ac:chgData name="Siegbert Rudolph" userId="2af4d44886c067cc" providerId="LiveId" clId="{F54B35C7-1734-4FA3-B0D6-9AE1A5BF66BD}" dt="2023-03-12T08:24:44.361" v="1804" actId="478"/>
          <ac:spMkLst>
            <pc:docMk/>
            <pc:sldMk cId="2719345674" sldId="712"/>
            <ac:spMk id="20" creationId="{172D8026-F1B5-72B0-B568-72907F8E6239}"/>
          </ac:spMkLst>
        </pc:spChg>
        <pc:spChg chg="del">
          <ac:chgData name="Siegbert Rudolph" userId="2af4d44886c067cc" providerId="LiveId" clId="{F54B35C7-1734-4FA3-B0D6-9AE1A5BF66BD}" dt="2023-03-12T07:22:12.289" v="93" actId="478"/>
          <ac:spMkLst>
            <pc:docMk/>
            <pc:sldMk cId="2719345674" sldId="712"/>
            <ac:spMk id="21" creationId="{4B353347-F3F2-0914-598F-B73502DEC55A}"/>
          </ac:spMkLst>
        </pc:spChg>
        <pc:spChg chg="del">
          <ac:chgData name="Siegbert Rudolph" userId="2af4d44886c067cc" providerId="LiveId" clId="{F54B35C7-1734-4FA3-B0D6-9AE1A5BF66BD}" dt="2023-03-12T07:22:16.654" v="94" actId="478"/>
          <ac:spMkLst>
            <pc:docMk/>
            <pc:sldMk cId="2719345674" sldId="712"/>
            <ac:spMk id="22" creationId="{B5786F4A-C8FE-7F47-F4EF-160A7D433D14}"/>
          </ac:spMkLst>
        </pc:spChg>
        <pc:spChg chg="del">
          <ac:chgData name="Siegbert Rudolph" userId="2af4d44886c067cc" providerId="LiveId" clId="{F54B35C7-1734-4FA3-B0D6-9AE1A5BF66BD}" dt="2023-03-12T07:22:16.654" v="94" actId="478"/>
          <ac:spMkLst>
            <pc:docMk/>
            <pc:sldMk cId="2719345674" sldId="712"/>
            <ac:spMk id="23" creationId="{C6ECA2C6-8AC6-FC90-DC52-4664A7DFCA65}"/>
          </ac:spMkLst>
        </pc:spChg>
        <pc:spChg chg="mod">
          <ac:chgData name="Siegbert Rudolph" userId="2af4d44886c067cc" providerId="LiveId" clId="{F54B35C7-1734-4FA3-B0D6-9AE1A5BF66BD}" dt="2023-03-12T18:38:21.320" v="4254"/>
          <ac:spMkLst>
            <pc:docMk/>
            <pc:sldMk cId="2719345674" sldId="712"/>
            <ac:spMk id="24" creationId="{699879DA-CC27-F674-3FBF-52FFE63F804E}"/>
          </ac:spMkLst>
        </pc:spChg>
        <pc:spChg chg="del">
          <ac:chgData name="Siegbert Rudolph" userId="2af4d44886c067cc" providerId="LiveId" clId="{F54B35C7-1734-4FA3-B0D6-9AE1A5BF66BD}" dt="2023-03-12T07:22:16.654" v="94" actId="478"/>
          <ac:spMkLst>
            <pc:docMk/>
            <pc:sldMk cId="2719345674" sldId="712"/>
            <ac:spMk id="25" creationId="{05D31029-C601-326E-AEC1-C05F5319C5B3}"/>
          </ac:spMkLst>
        </pc:spChg>
        <pc:spChg chg="del">
          <ac:chgData name="Siegbert Rudolph" userId="2af4d44886c067cc" providerId="LiveId" clId="{F54B35C7-1734-4FA3-B0D6-9AE1A5BF66BD}" dt="2023-03-12T07:22:16.654" v="94" actId="478"/>
          <ac:spMkLst>
            <pc:docMk/>
            <pc:sldMk cId="2719345674" sldId="712"/>
            <ac:spMk id="26" creationId="{1BE854A8-488F-E1A8-E2AE-29D6D9998DC9}"/>
          </ac:spMkLst>
        </pc:spChg>
        <pc:spChg chg="mod">
          <ac:chgData name="Siegbert Rudolph" userId="2af4d44886c067cc" providerId="LiveId" clId="{F54B35C7-1734-4FA3-B0D6-9AE1A5BF66BD}" dt="2023-03-12T08:14:59.672" v="1467" actId="167"/>
          <ac:spMkLst>
            <pc:docMk/>
            <pc:sldMk cId="2719345674" sldId="712"/>
            <ac:spMk id="27" creationId="{F98D005A-2BBA-6EB1-04B8-37D54071B147}"/>
          </ac:spMkLst>
        </pc:spChg>
        <pc:spChg chg="add mod">
          <ac:chgData name="Siegbert Rudolph" userId="2af4d44886c067cc" providerId="LiveId" clId="{F54B35C7-1734-4FA3-B0D6-9AE1A5BF66BD}" dt="2023-03-12T07:33:01.667" v="496" actId="554"/>
          <ac:spMkLst>
            <pc:docMk/>
            <pc:sldMk cId="2719345674" sldId="712"/>
            <ac:spMk id="28" creationId="{B62231E8-D143-D23B-9F9B-E0E2517741A2}"/>
          </ac:spMkLst>
        </pc:spChg>
        <pc:spChg chg="add mod">
          <ac:chgData name="Siegbert Rudolph" userId="2af4d44886c067cc" providerId="LiveId" clId="{F54B35C7-1734-4FA3-B0D6-9AE1A5BF66BD}" dt="2023-03-12T07:43:05.198" v="829" actId="207"/>
          <ac:spMkLst>
            <pc:docMk/>
            <pc:sldMk cId="2719345674" sldId="712"/>
            <ac:spMk id="29" creationId="{D5DAAB3A-8ACE-B4AF-CAD8-A09B65DDEC67}"/>
          </ac:spMkLst>
        </pc:spChg>
        <pc:spChg chg="add del mod">
          <ac:chgData name="Siegbert Rudolph" userId="2af4d44886c067cc" providerId="LiveId" clId="{F54B35C7-1734-4FA3-B0D6-9AE1A5BF66BD}" dt="2023-03-12T08:03:34.881" v="1023" actId="478"/>
          <ac:spMkLst>
            <pc:docMk/>
            <pc:sldMk cId="2719345674" sldId="712"/>
            <ac:spMk id="30" creationId="{B21B2684-6FB0-48E3-7FA3-7935341E4DB1}"/>
          </ac:spMkLst>
        </pc:spChg>
        <pc:spChg chg="add mod">
          <ac:chgData name="Siegbert Rudolph" userId="2af4d44886c067cc" providerId="LiveId" clId="{F54B35C7-1734-4FA3-B0D6-9AE1A5BF66BD}" dt="2023-03-12T07:42:26.329" v="824" actId="14100"/>
          <ac:spMkLst>
            <pc:docMk/>
            <pc:sldMk cId="2719345674" sldId="712"/>
            <ac:spMk id="31" creationId="{CBFB11E0-D388-34E3-BF14-DB9C9B1A97E9}"/>
          </ac:spMkLst>
        </pc:spChg>
        <pc:spChg chg="add mod">
          <ac:chgData name="Siegbert Rudolph" userId="2af4d44886c067cc" providerId="LiveId" clId="{F54B35C7-1734-4FA3-B0D6-9AE1A5BF66BD}" dt="2023-03-12T07:43:17.883" v="832" actId="208"/>
          <ac:spMkLst>
            <pc:docMk/>
            <pc:sldMk cId="2719345674" sldId="712"/>
            <ac:spMk id="32" creationId="{97DB0FFD-486F-8297-5798-4E309F296AAF}"/>
          </ac:spMkLst>
        </pc:spChg>
        <pc:spChg chg="add mod">
          <ac:chgData name="Siegbert Rudolph" userId="2af4d44886c067cc" providerId="LiveId" clId="{F54B35C7-1734-4FA3-B0D6-9AE1A5BF66BD}" dt="2023-03-12T18:43:30.815" v="4358"/>
          <ac:spMkLst>
            <pc:docMk/>
            <pc:sldMk cId="2719345674" sldId="712"/>
            <ac:spMk id="33" creationId="{B7FA6352-1E2B-341E-1D2B-1BEDEF083247}"/>
          </ac:spMkLst>
        </pc:spChg>
        <pc:spChg chg="add del mod">
          <ac:chgData name="Siegbert Rudolph" userId="2af4d44886c067cc" providerId="LiveId" clId="{F54B35C7-1734-4FA3-B0D6-9AE1A5BF66BD}" dt="2023-03-12T07:45:37.049" v="867" actId="478"/>
          <ac:spMkLst>
            <pc:docMk/>
            <pc:sldMk cId="2719345674" sldId="712"/>
            <ac:spMk id="34" creationId="{90CFBEAA-80A1-B506-551A-D2D1398F37C8}"/>
          </ac:spMkLst>
        </pc:spChg>
        <pc:spChg chg="add mod">
          <ac:chgData name="Siegbert Rudolph" userId="2af4d44886c067cc" providerId="LiveId" clId="{F54B35C7-1734-4FA3-B0D6-9AE1A5BF66BD}" dt="2023-03-12T18:46:21.913" v="4388"/>
          <ac:spMkLst>
            <pc:docMk/>
            <pc:sldMk cId="2719345674" sldId="712"/>
            <ac:spMk id="35" creationId="{F5986380-D2C9-E793-87B0-B8B79981B8BE}"/>
          </ac:spMkLst>
        </pc:spChg>
        <pc:spChg chg="add del mod">
          <ac:chgData name="Siegbert Rudolph" userId="2af4d44886c067cc" providerId="LiveId" clId="{F54B35C7-1734-4FA3-B0D6-9AE1A5BF66BD}" dt="2023-03-12T07:55:27.440" v="1002" actId="478"/>
          <ac:spMkLst>
            <pc:docMk/>
            <pc:sldMk cId="2719345674" sldId="712"/>
            <ac:spMk id="39" creationId="{9630F437-C899-EB44-E59C-09F12BECEADF}"/>
          </ac:spMkLst>
        </pc:spChg>
        <pc:spChg chg="add del mod">
          <ac:chgData name="Siegbert Rudolph" userId="2af4d44886c067cc" providerId="LiveId" clId="{F54B35C7-1734-4FA3-B0D6-9AE1A5BF66BD}" dt="2023-03-12T07:55:23.955" v="1001" actId="478"/>
          <ac:spMkLst>
            <pc:docMk/>
            <pc:sldMk cId="2719345674" sldId="712"/>
            <ac:spMk id="40" creationId="{1FFD2CD7-6E51-1E79-46A5-0703647BB3B5}"/>
          </ac:spMkLst>
        </pc:spChg>
        <pc:picChg chg="add del">
          <ac:chgData name="Siegbert Rudolph" userId="2af4d44886c067cc" providerId="LiveId" clId="{F54B35C7-1734-4FA3-B0D6-9AE1A5BF66BD}" dt="2023-03-12T07:50:50.143" v="963" actId="478"/>
          <ac:picMkLst>
            <pc:docMk/>
            <pc:sldMk cId="2719345674" sldId="712"/>
            <ac:picMk id="37" creationId="{7409C5EC-FA13-7E4F-6DEC-E8CF065731D1}"/>
          </ac:picMkLst>
        </pc:picChg>
        <pc:picChg chg="add mod modCrop">
          <ac:chgData name="Siegbert Rudolph" userId="2af4d44886c067cc" providerId="LiveId" clId="{F54B35C7-1734-4FA3-B0D6-9AE1A5BF66BD}" dt="2023-03-12T18:58:14.791" v="4520" actId="14100"/>
          <ac:picMkLst>
            <pc:docMk/>
            <pc:sldMk cId="2719345674" sldId="712"/>
            <ac:picMk id="41" creationId="{FDB0714C-2D23-83E4-C84D-9EE95A2EDBFF}"/>
          </ac:picMkLst>
        </pc:picChg>
        <pc:picChg chg="add del mod modCrop">
          <ac:chgData name="Siegbert Rudolph" userId="2af4d44886c067cc" providerId="LiveId" clId="{F54B35C7-1734-4FA3-B0D6-9AE1A5BF66BD}" dt="2023-03-12T08:01:42.924" v="1016" actId="478"/>
          <ac:picMkLst>
            <pc:docMk/>
            <pc:sldMk cId="2719345674" sldId="712"/>
            <ac:picMk id="42" creationId="{BF025232-6D0A-1F0E-D60D-550E5563A029}"/>
          </ac:picMkLst>
        </pc:picChg>
      </pc:sldChg>
      <pc:sldChg chg="add del">
        <pc:chgData name="Siegbert Rudolph" userId="2af4d44886c067cc" providerId="LiveId" clId="{F54B35C7-1734-4FA3-B0D6-9AE1A5BF66BD}" dt="2023-03-12T10:48:59.437" v="3115" actId="47"/>
        <pc:sldMkLst>
          <pc:docMk/>
          <pc:sldMk cId="1845126890" sldId="713"/>
        </pc:sldMkLst>
      </pc:sldChg>
      <pc:sldChg chg="modSp del mod">
        <pc:chgData name="Siegbert Rudolph" userId="2af4d44886c067cc" providerId="LiveId" clId="{F54B35C7-1734-4FA3-B0D6-9AE1A5BF66BD}" dt="2023-03-12T08:08:08.724" v="1321" actId="47"/>
        <pc:sldMkLst>
          <pc:docMk/>
          <pc:sldMk cId="2318958336" sldId="714"/>
        </pc:sldMkLst>
        <pc:spChg chg="mod">
          <ac:chgData name="Siegbert Rudolph" userId="2af4d44886c067cc" providerId="LiveId" clId="{F54B35C7-1734-4FA3-B0D6-9AE1A5BF66BD}" dt="2023-03-12T07:39:38.824" v="669" actId="20577"/>
          <ac:spMkLst>
            <pc:docMk/>
            <pc:sldMk cId="2318958336" sldId="714"/>
            <ac:spMk id="2" creationId="{11BA8B65-D13C-EC22-4C8E-A227917B8D3E}"/>
          </ac:spMkLst>
        </pc:spChg>
        <pc:spChg chg="mod">
          <ac:chgData name="Siegbert Rudolph" userId="2af4d44886c067cc" providerId="LiveId" clId="{F54B35C7-1734-4FA3-B0D6-9AE1A5BF66BD}" dt="2023-03-12T07:39:47.696" v="675" actId="20577"/>
          <ac:spMkLst>
            <pc:docMk/>
            <pc:sldMk cId="2318958336" sldId="714"/>
            <ac:spMk id="7" creationId="{400A0493-5301-5556-5AD4-21B35DD53EA1}"/>
          </ac:spMkLst>
        </pc:spChg>
        <pc:spChg chg="mod">
          <ac:chgData name="Siegbert Rudolph" userId="2af4d44886c067cc" providerId="LiveId" clId="{F54B35C7-1734-4FA3-B0D6-9AE1A5BF66BD}" dt="2023-03-12T07:41:04.444" v="816" actId="208"/>
          <ac:spMkLst>
            <pc:docMk/>
            <pc:sldMk cId="2318958336" sldId="714"/>
            <ac:spMk id="8" creationId="{968EA8B8-AF44-26B9-A48D-1A6F10C40879}"/>
          </ac:spMkLst>
        </pc:spChg>
        <pc:spChg chg="mod">
          <ac:chgData name="Siegbert Rudolph" userId="2af4d44886c067cc" providerId="LiveId" clId="{F54B35C7-1734-4FA3-B0D6-9AE1A5BF66BD}" dt="2023-03-12T07:40:04.824" v="735" actId="20577"/>
          <ac:spMkLst>
            <pc:docMk/>
            <pc:sldMk cId="2318958336" sldId="714"/>
            <ac:spMk id="13" creationId="{A0758C57-AB08-4B9E-6CB5-437D5C8651D2}"/>
          </ac:spMkLst>
        </pc:spChg>
        <pc:spChg chg="mod">
          <ac:chgData name="Siegbert Rudolph" userId="2af4d44886c067cc" providerId="LiveId" clId="{F54B35C7-1734-4FA3-B0D6-9AE1A5BF66BD}" dt="2023-03-12T07:41:04.444" v="816" actId="208"/>
          <ac:spMkLst>
            <pc:docMk/>
            <pc:sldMk cId="2318958336" sldId="714"/>
            <ac:spMk id="14" creationId="{3E401861-7073-6003-F857-7D31F0F40173}"/>
          </ac:spMkLst>
        </pc:spChg>
        <pc:spChg chg="mod">
          <ac:chgData name="Siegbert Rudolph" userId="2af4d44886c067cc" providerId="LiveId" clId="{F54B35C7-1734-4FA3-B0D6-9AE1A5BF66BD}" dt="2023-03-12T07:41:04.444" v="816" actId="208"/>
          <ac:spMkLst>
            <pc:docMk/>
            <pc:sldMk cId="2318958336" sldId="714"/>
            <ac:spMk id="27" creationId="{F98D005A-2BBA-6EB1-04B8-37D54071B147}"/>
          </ac:spMkLst>
        </pc:spChg>
        <pc:spChg chg="mod">
          <ac:chgData name="Siegbert Rudolph" userId="2af4d44886c067cc" providerId="LiveId" clId="{F54B35C7-1734-4FA3-B0D6-9AE1A5BF66BD}" dt="2023-03-12T07:41:04.444" v="816" actId="208"/>
          <ac:spMkLst>
            <pc:docMk/>
            <pc:sldMk cId="2318958336" sldId="714"/>
            <ac:spMk id="28" creationId="{B62231E8-D143-D23B-9F9B-E0E2517741A2}"/>
          </ac:spMkLst>
        </pc:spChg>
      </pc:sldChg>
      <pc:sldChg chg="delSp add mod">
        <pc:chgData name="Siegbert Rudolph" userId="2af4d44886c067cc" providerId="LiveId" clId="{F54B35C7-1734-4FA3-B0D6-9AE1A5BF66BD}" dt="2023-03-12T08:22:06.600" v="1759" actId="478"/>
        <pc:sldMkLst>
          <pc:docMk/>
          <pc:sldMk cId="606478885" sldId="715"/>
        </pc:sldMkLst>
        <pc:spChg chg="del">
          <ac:chgData name="Siegbert Rudolph" userId="2af4d44886c067cc" providerId="LiveId" clId="{F54B35C7-1734-4FA3-B0D6-9AE1A5BF66BD}" dt="2023-03-12T08:22:06.600" v="1759" actId="478"/>
          <ac:spMkLst>
            <pc:docMk/>
            <pc:sldMk cId="606478885" sldId="715"/>
            <ac:spMk id="24" creationId="{699879DA-CC27-F674-3FBF-52FFE63F804E}"/>
          </ac:spMkLst>
        </pc:spChg>
      </pc:sldChg>
      <pc:sldChg chg="delSp modSp add del mod">
        <pc:chgData name="Siegbert Rudolph" userId="2af4d44886c067cc" providerId="LiveId" clId="{F54B35C7-1734-4FA3-B0D6-9AE1A5BF66BD}" dt="2023-03-13T16:11:38.791" v="8505" actId="47"/>
        <pc:sldMkLst>
          <pc:docMk/>
          <pc:sldMk cId="1632413180" sldId="716"/>
        </pc:sldMkLst>
        <pc:spChg chg="mod">
          <ac:chgData name="Siegbert Rudolph" userId="2af4d44886c067cc" providerId="LiveId" clId="{F54B35C7-1734-4FA3-B0D6-9AE1A5BF66BD}" dt="2023-03-12T08:05:29.211" v="1247" actId="1037"/>
          <ac:spMkLst>
            <pc:docMk/>
            <pc:sldMk cId="1632413180" sldId="716"/>
            <ac:spMk id="4" creationId="{F2C6140F-8F0A-FE7A-42E2-FA099ED587BA}"/>
          </ac:spMkLst>
        </pc:spChg>
        <pc:spChg chg="del">
          <ac:chgData name="Siegbert Rudolph" userId="2af4d44886c067cc" providerId="LiveId" clId="{F54B35C7-1734-4FA3-B0D6-9AE1A5BF66BD}" dt="2023-03-12T08:22:01.388" v="1758" actId="478"/>
          <ac:spMkLst>
            <pc:docMk/>
            <pc:sldMk cId="1632413180" sldId="716"/>
            <ac:spMk id="24" creationId="{699879DA-CC27-F674-3FBF-52FFE63F804E}"/>
          </ac:spMkLst>
        </pc:spChg>
        <pc:spChg chg="mod">
          <ac:chgData name="Siegbert Rudolph" userId="2af4d44886c067cc" providerId="LiveId" clId="{F54B35C7-1734-4FA3-B0D6-9AE1A5BF66BD}" dt="2023-03-12T08:05:37.950" v="1262" actId="1037"/>
          <ac:spMkLst>
            <pc:docMk/>
            <pc:sldMk cId="1632413180" sldId="716"/>
            <ac:spMk id="27" creationId="{F98D005A-2BBA-6EB1-04B8-37D54071B147}"/>
          </ac:spMkLst>
        </pc:spChg>
        <pc:spChg chg="mod">
          <ac:chgData name="Siegbert Rudolph" userId="2af4d44886c067cc" providerId="LiveId" clId="{F54B35C7-1734-4FA3-B0D6-9AE1A5BF66BD}" dt="2023-03-12T08:05:37.950" v="1262" actId="1037"/>
          <ac:spMkLst>
            <pc:docMk/>
            <pc:sldMk cId="1632413180" sldId="716"/>
            <ac:spMk id="28" creationId="{B62231E8-D143-D23B-9F9B-E0E2517741A2}"/>
          </ac:spMkLst>
        </pc:spChg>
        <pc:spChg chg="mod">
          <ac:chgData name="Siegbert Rudolph" userId="2af4d44886c067cc" providerId="LiveId" clId="{F54B35C7-1734-4FA3-B0D6-9AE1A5BF66BD}" dt="2023-03-12T08:05:29.211" v="1247" actId="1037"/>
          <ac:spMkLst>
            <pc:docMk/>
            <pc:sldMk cId="1632413180" sldId="716"/>
            <ac:spMk id="29" creationId="{D5DAAB3A-8ACE-B4AF-CAD8-A09B65DDEC67}"/>
          </ac:spMkLst>
        </pc:spChg>
        <pc:spChg chg="mod">
          <ac:chgData name="Siegbert Rudolph" userId="2af4d44886c067cc" providerId="LiveId" clId="{F54B35C7-1734-4FA3-B0D6-9AE1A5BF66BD}" dt="2023-03-12T08:05:37.950" v="1262" actId="1037"/>
          <ac:spMkLst>
            <pc:docMk/>
            <pc:sldMk cId="1632413180" sldId="716"/>
            <ac:spMk id="31" creationId="{CBFB11E0-D388-34E3-BF14-DB9C9B1A97E9}"/>
          </ac:spMkLst>
        </pc:spChg>
        <pc:spChg chg="mod">
          <ac:chgData name="Siegbert Rudolph" userId="2af4d44886c067cc" providerId="LiveId" clId="{F54B35C7-1734-4FA3-B0D6-9AE1A5BF66BD}" dt="2023-03-12T08:05:29.211" v="1247" actId="1037"/>
          <ac:spMkLst>
            <pc:docMk/>
            <pc:sldMk cId="1632413180" sldId="716"/>
            <ac:spMk id="32" creationId="{97DB0FFD-486F-8297-5798-4E309F296AAF}"/>
          </ac:spMkLst>
        </pc:spChg>
        <pc:spChg chg="mod">
          <ac:chgData name="Siegbert Rudolph" userId="2af4d44886c067cc" providerId="LiveId" clId="{F54B35C7-1734-4FA3-B0D6-9AE1A5BF66BD}" dt="2023-03-12T08:04:55.509" v="1167" actId="120"/>
          <ac:spMkLst>
            <pc:docMk/>
            <pc:sldMk cId="1632413180" sldId="716"/>
            <ac:spMk id="33" creationId="{B7FA6352-1E2B-341E-1D2B-1BEDEF083247}"/>
          </ac:spMkLst>
        </pc:spChg>
        <pc:spChg chg="mod">
          <ac:chgData name="Siegbert Rudolph" userId="2af4d44886c067cc" providerId="LiveId" clId="{F54B35C7-1734-4FA3-B0D6-9AE1A5BF66BD}" dt="2023-03-12T08:04:29.064" v="1150" actId="1038"/>
          <ac:spMkLst>
            <pc:docMk/>
            <pc:sldMk cId="1632413180" sldId="716"/>
            <ac:spMk id="35" creationId="{F5986380-D2C9-E793-87B0-B8B79981B8BE}"/>
          </ac:spMkLst>
        </pc:spChg>
        <pc:picChg chg="mod">
          <ac:chgData name="Siegbert Rudolph" userId="2af4d44886c067cc" providerId="LiveId" clId="{F54B35C7-1734-4FA3-B0D6-9AE1A5BF66BD}" dt="2023-03-12T08:05:29.211" v="1247" actId="1037"/>
          <ac:picMkLst>
            <pc:docMk/>
            <pc:sldMk cId="1632413180" sldId="716"/>
            <ac:picMk id="41" creationId="{FDB0714C-2D23-83E4-C84D-9EE95A2EDBFF}"/>
          </ac:picMkLst>
        </pc:picChg>
        <pc:picChg chg="mod">
          <ac:chgData name="Siegbert Rudolph" userId="2af4d44886c067cc" providerId="LiveId" clId="{F54B35C7-1734-4FA3-B0D6-9AE1A5BF66BD}" dt="2023-03-12T08:05:37.950" v="1262" actId="1037"/>
          <ac:picMkLst>
            <pc:docMk/>
            <pc:sldMk cId="1632413180" sldId="716"/>
            <ac:picMk id="42" creationId="{BF025232-6D0A-1F0E-D60D-550E5563A029}"/>
          </ac:picMkLst>
        </pc:picChg>
      </pc:sldChg>
      <pc:sldChg chg="addSp delSp modSp add mod ord delAnim modAnim">
        <pc:chgData name="Siegbert Rudolph" userId="2af4d44886c067cc" providerId="LiveId" clId="{F54B35C7-1734-4FA3-B0D6-9AE1A5BF66BD}" dt="2023-03-12T18:58:35.491" v="4523" actId="14100"/>
        <pc:sldMkLst>
          <pc:docMk/>
          <pc:sldMk cId="460760780" sldId="717"/>
        </pc:sldMkLst>
        <pc:spChg chg="mod">
          <ac:chgData name="Siegbert Rudolph" userId="2af4d44886c067cc" providerId="LiveId" clId="{F54B35C7-1734-4FA3-B0D6-9AE1A5BF66BD}" dt="2023-03-12T08:35:10.670" v="1950" actId="20577"/>
          <ac:spMkLst>
            <pc:docMk/>
            <pc:sldMk cId="460760780" sldId="717"/>
            <ac:spMk id="2" creationId="{11BA8B65-D13C-EC22-4C8E-A227917B8D3E}"/>
          </ac:spMkLst>
        </pc:spChg>
        <pc:spChg chg="mod">
          <ac:chgData name="Siegbert Rudolph" userId="2af4d44886c067cc" providerId="LiveId" clId="{F54B35C7-1734-4FA3-B0D6-9AE1A5BF66BD}" dt="2023-03-12T08:15:33.116" v="1475" actId="167"/>
          <ac:spMkLst>
            <pc:docMk/>
            <pc:sldMk cId="460760780" sldId="717"/>
            <ac:spMk id="4" creationId="{F2C6140F-8F0A-FE7A-42E2-FA099ED587BA}"/>
          </ac:spMkLst>
        </pc:spChg>
        <pc:spChg chg="mod">
          <ac:chgData name="Siegbert Rudolph" userId="2af4d44886c067cc" providerId="LiveId" clId="{F54B35C7-1734-4FA3-B0D6-9AE1A5BF66BD}" dt="2023-03-12T18:51:30.614" v="4451" actId="207"/>
          <ac:spMkLst>
            <pc:docMk/>
            <pc:sldMk cId="460760780" sldId="717"/>
            <ac:spMk id="7" creationId="{400A0493-5301-5556-5AD4-21B35DD53EA1}"/>
          </ac:spMkLst>
        </pc:spChg>
        <pc:spChg chg="mod">
          <ac:chgData name="Siegbert Rudolph" userId="2af4d44886c067cc" providerId="LiveId" clId="{F54B35C7-1734-4FA3-B0D6-9AE1A5BF66BD}" dt="2023-03-12T08:36:16.174" v="1975" actId="14100"/>
          <ac:spMkLst>
            <pc:docMk/>
            <pc:sldMk cId="460760780" sldId="717"/>
            <ac:spMk id="8" creationId="{968EA8B8-AF44-26B9-A48D-1A6F10C40879}"/>
          </ac:spMkLst>
        </pc:spChg>
        <pc:spChg chg="mod">
          <ac:chgData name="Siegbert Rudolph" userId="2af4d44886c067cc" providerId="LiveId" clId="{F54B35C7-1734-4FA3-B0D6-9AE1A5BF66BD}" dt="2023-03-12T18:51:36.226" v="4452" actId="108"/>
          <ac:spMkLst>
            <pc:docMk/>
            <pc:sldMk cId="460760780" sldId="717"/>
            <ac:spMk id="9" creationId="{CA57EE0F-1A34-CC3B-2898-457CF436E7C2}"/>
          </ac:spMkLst>
        </pc:spChg>
        <pc:spChg chg="mod">
          <ac:chgData name="Siegbert Rudolph" userId="2af4d44886c067cc" providerId="LiveId" clId="{F54B35C7-1734-4FA3-B0D6-9AE1A5BF66BD}" dt="2023-03-12T08:36:28.040" v="1986" actId="1038"/>
          <ac:spMkLst>
            <pc:docMk/>
            <pc:sldMk cId="460760780" sldId="717"/>
            <ac:spMk id="10" creationId="{7CAA9AA1-1396-560D-0CB7-630B9D26D87F}"/>
          </ac:spMkLst>
        </pc:spChg>
        <pc:spChg chg="mod">
          <ac:chgData name="Siegbert Rudolph" userId="2af4d44886c067cc" providerId="LiveId" clId="{F54B35C7-1734-4FA3-B0D6-9AE1A5BF66BD}" dt="2023-03-12T18:51:38.796" v="4453" actId="108"/>
          <ac:spMkLst>
            <pc:docMk/>
            <pc:sldMk cId="460760780" sldId="717"/>
            <ac:spMk id="11" creationId="{3C9D6361-A91A-649D-1F01-7FB0B180FCDB}"/>
          </ac:spMkLst>
        </pc:spChg>
        <pc:spChg chg="mod">
          <ac:chgData name="Siegbert Rudolph" userId="2af4d44886c067cc" providerId="LiveId" clId="{F54B35C7-1734-4FA3-B0D6-9AE1A5BF66BD}" dt="2023-03-12T08:36:50.903" v="1998" actId="14100"/>
          <ac:spMkLst>
            <pc:docMk/>
            <pc:sldMk cId="460760780" sldId="717"/>
            <ac:spMk id="12" creationId="{FEA5B0C8-2EC5-0AAD-9BB1-1DEAA66DA3FE}"/>
          </ac:spMkLst>
        </pc:spChg>
        <pc:spChg chg="mod">
          <ac:chgData name="Siegbert Rudolph" userId="2af4d44886c067cc" providerId="LiveId" clId="{F54B35C7-1734-4FA3-B0D6-9AE1A5BF66BD}" dt="2023-03-12T18:51:41.281" v="4454" actId="108"/>
          <ac:spMkLst>
            <pc:docMk/>
            <pc:sldMk cId="460760780" sldId="717"/>
            <ac:spMk id="13" creationId="{A0758C57-AB08-4B9E-6CB5-437D5C8651D2}"/>
          </ac:spMkLst>
        </pc:spChg>
        <pc:spChg chg="mod">
          <ac:chgData name="Siegbert Rudolph" userId="2af4d44886c067cc" providerId="LiveId" clId="{F54B35C7-1734-4FA3-B0D6-9AE1A5BF66BD}" dt="2023-03-12T08:37:00.732" v="2007" actId="1037"/>
          <ac:spMkLst>
            <pc:docMk/>
            <pc:sldMk cId="460760780" sldId="717"/>
            <ac:spMk id="14" creationId="{3E401861-7073-6003-F857-7D31F0F40173}"/>
          </ac:spMkLst>
        </pc:spChg>
        <pc:spChg chg="del">
          <ac:chgData name="Siegbert Rudolph" userId="2af4d44886c067cc" providerId="LiveId" clId="{F54B35C7-1734-4FA3-B0D6-9AE1A5BF66BD}" dt="2023-03-12T08:36:02.296" v="1969" actId="478"/>
          <ac:spMkLst>
            <pc:docMk/>
            <pc:sldMk cId="460760780" sldId="717"/>
            <ac:spMk id="15" creationId="{0B2BBEB3-0F88-5D14-5939-2F4496207307}"/>
          </ac:spMkLst>
        </pc:spChg>
        <pc:spChg chg="del">
          <ac:chgData name="Siegbert Rudolph" userId="2af4d44886c067cc" providerId="LiveId" clId="{F54B35C7-1734-4FA3-B0D6-9AE1A5BF66BD}" dt="2023-03-12T08:36:02.296" v="1969" actId="478"/>
          <ac:spMkLst>
            <pc:docMk/>
            <pc:sldMk cId="460760780" sldId="717"/>
            <ac:spMk id="16" creationId="{B6215EDF-66E4-955B-7DBA-CC217475A088}"/>
          </ac:spMkLst>
        </pc:spChg>
        <pc:spChg chg="del">
          <ac:chgData name="Siegbert Rudolph" userId="2af4d44886c067cc" providerId="LiveId" clId="{F54B35C7-1734-4FA3-B0D6-9AE1A5BF66BD}" dt="2023-03-12T08:36:02.296" v="1969" actId="478"/>
          <ac:spMkLst>
            <pc:docMk/>
            <pc:sldMk cId="460760780" sldId="717"/>
            <ac:spMk id="17" creationId="{762FF266-186F-4D32-08E4-40C87D7283F8}"/>
          </ac:spMkLst>
        </pc:spChg>
        <pc:spChg chg="del">
          <ac:chgData name="Siegbert Rudolph" userId="2af4d44886c067cc" providerId="LiveId" clId="{F54B35C7-1734-4FA3-B0D6-9AE1A5BF66BD}" dt="2023-03-12T08:36:02.296" v="1969" actId="478"/>
          <ac:spMkLst>
            <pc:docMk/>
            <pc:sldMk cId="460760780" sldId="717"/>
            <ac:spMk id="18" creationId="{C5AF51F2-318D-7FAA-D4D2-E0DBDEE1C0E9}"/>
          </ac:spMkLst>
        </pc:spChg>
        <pc:spChg chg="del">
          <ac:chgData name="Siegbert Rudolph" userId="2af4d44886c067cc" providerId="LiveId" clId="{F54B35C7-1734-4FA3-B0D6-9AE1A5BF66BD}" dt="2023-03-12T08:36:02.296" v="1969" actId="478"/>
          <ac:spMkLst>
            <pc:docMk/>
            <pc:sldMk cId="460760780" sldId="717"/>
            <ac:spMk id="19" creationId="{98498A07-DD63-FD41-5257-B50EDB985589}"/>
          </ac:spMkLst>
        </pc:spChg>
        <pc:spChg chg="del">
          <ac:chgData name="Siegbert Rudolph" userId="2af4d44886c067cc" providerId="LiveId" clId="{F54B35C7-1734-4FA3-B0D6-9AE1A5BF66BD}" dt="2023-03-12T08:36:02.296" v="1969" actId="478"/>
          <ac:spMkLst>
            <pc:docMk/>
            <pc:sldMk cId="460760780" sldId="717"/>
            <ac:spMk id="20" creationId="{172D8026-F1B5-72B0-B568-72907F8E6239}"/>
          </ac:spMkLst>
        </pc:spChg>
        <pc:spChg chg="mod">
          <ac:chgData name="Siegbert Rudolph" userId="2af4d44886c067cc" providerId="LiveId" clId="{F54B35C7-1734-4FA3-B0D6-9AE1A5BF66BD}" dt="2023-03-12T18:38:39.508" v="4257"/>
          <ac:spMkLst>
            <pc:docMk/>
            <pc:sldMk cId="460760780" sldId="717"/>
            <ac:spMk id="24" creationId="{699879DA-CC27-F674-3FBF-52FFE63F804E}"/>
          </ac:spMkLst>
        </pc:spChg>
        <pc:spChg chg="mod">
          <ac:chgData name="Siegbert Rudolph" userId="2af4d44886c067cc" providerId="LiveId" clId="{F54B35C7-1734-4FA3-B0D6-9AE1A5BF66BD}" dt="2023-03-12T08:15:26.672" v="1474" actId="167"/>
          <ac:spMkLst>
            <pc:docMk/>
            <pc:sldMk cId="460760780" sldId="717"/>
            <ac:spMk id="27" creationId="{F98D005A-2BBA-6EB1-04B8-37D54071B147}"/>
          </ac:spMkLst>
        </pc:spChg>
        <pc:spChg chg="mod">
          <ac:chgData name="Siegbert Rudolph" userId="2af4d44886c067cc" providerId="LiveId" clId="{F54B35C7-1734-4FA3-B0D6-9AE1A5BF66BD}" dt="2023-03-12T18:43:47.598" v="4361"/>
          <ac:spMkLst>
            <pc:docMk/>
            <pc:sldMk cId="460760780" sldId="717"/>
            <ac:spMk id="33" creationId="{B7FA6352-1E2B-341E-1D2B-1BEDEF083247}"/>
          </ac:spMkLst>
        </pc:spChg>
        <pc:spChg chg="mod">
          <ac:chgData name="Siegbert Rudolph" userId="2af4d44886c067cc" providerId="LiveId" clId="{F54B35C7-1734-4FA3-B0D6-9AE1A5BF66BD}" dt="2023-03-12T18:46:36.173" v="4391"/>
          <ac:spMkLst>
            <pc:docMk/>
            <pc:sldMk cId="460760780" sldId="717"/>
            <ac:spMk id="35" creationId="{F5986380-D2C9-E793-87B0-B8B79981B8BE}"/>
          </ac:spMkLst>
        </pc:spChg>
        <pc:picChg chg="add mod">
          <ac:chgData name="Siegbert Rudolph" userId="2af4d44886c067cc" providerId="LiveId" clId="{F54B35C7-1734-4FA3-B0D6-9AE1A5BF66BD}" dt="2023-03-12T18:58:35.491" v="4523" actId="14100"/>
          <ac:picMkLst>
            <pc:docMk/>
            <pc:sldMk cId="460760780" sldId="717"/>
            <ac:picMk id="3" creationId="{E1DC3C35-2FE8-16F4-F43A-833FAF758DC8}"/>
          </ac:picMkLst>
        </pc:picChg>
        <pc:picChg chg="del">
          <ac:chgData name="Siegbert Rudolph" userId="2af4d44886c067cc" providerId="LiveId" clId="{F54B35C7-1734-4FA3-B0D6-9AE1A5BF66BD}" dt="2023-03-12T08:06:34.250" v="1264" actId="478"/>
          <ac:picMkLst>
            <pc:docMk/>
            <pc:sldMk cId="460760780" sldId="717"/>
            <ac:picMk id="41" creationId="{FDB0714C-2D23-83E4-C84D-9EE95A2EDBFF}"/>
          </ac:picMkLst>
        </pc:picChg>
      </pc:sldChg>
      <pc:sldChg chg="addSp delSp modSp mod delAnim modAnim">
        <pc:chgData name="Siegbert Rudolph" userId="2af4d44886c067cc" providerId="LiveId" clId="{F54B35C7-1734-4FA3-B0D6-9AE1A5BF66BD}" dt="2023-03-16T14:55:35.446" v="8836" actId="6549"/>
        <pc:sldMkLst>
          <pc:docMk/>
          <pc:sldMk cId="833340218" sldId="718"/>
        </pc:sldMkLst>
        <pc:spChg chg="del mod">
          <ac:chgData name="Siegbert Rudolph" userId="2af4d44886c067cc" providerId="LiveId" clId="{F54B35C7-1734-4FA3-B0D6-9AE1A5BF66BD}" dt="2023-03-13T08:01:24.047" v="5709" actId="478"/>
          <ac:spMkLst>
            <pc:docMk/>
            <pc:sldMk cId="833340218" sldId="718"/>
            <ac:spMk id="2" creationId="{11BA8B65-D13C-EC22-4C8E-A227917B8D3E}"/>
          </ac:spMkLst>
        </pc:spChg>
        <pc:spChg chg="add mod">
          <ac:chgData name="Siegbert Rudolph" userId="2af4d44886c067cc" providerId="LiveId" clId="{F54B35C7-1734-4FA3-B0D6-9AE1A5BF66BD}" dt="2023-03-16T14:55:35.446" v="8836" actId="6549"/>
          <ac:spMkLst>
            <pc:docMk/>
            <pc:sldMk cId="833340218" sldId="718"/>
            <ac:spMk id="3" creationId="{85CB4A32-9C86-6F7B-7F22-F165628EDF11}"/>
          </ac:spMkLst>
        </pc:spChg>
        <pc:spChg chg="del mod">
          <ac:chgData name="Siegbert Rudolph" userId="2af4d44886c067cc" providerId="LiveId" clId="{F54B35C7-1734-4FA3-B0D6-9AE1A5BF66BD}" dt="2023-03-13T08:01:24.047" v="5709" actId="478"/>
          <ac:spMkLst>
            <pc:docMk/>
            <pc:sldMk cId="833340218" sldId="718"/>
            <ac:spMk id="4" creationId="{F2C6140F-8F0A-FE7A-42E2-FA099ED587BA}"/>
          </ac:spMkLst>
        </pc:spChg>
        <pc:spChg chg="del mod">
          <ac:chgData name="Siegbert Rudolph" userId="2af4d44886c067cc" providerId="LiveId" clId="{F54B35C7-1734-4FA3-B0D6-9AE1A5BF66BD}" dt="2023-03-13T08:01:24.047" v="5709" actId="478"/>
          <ac:spMkLst>
            <pc:docMk/>
            <pc:sldMk cId="833340218" sldId="718"/>
            <ac:spMk id="7" creationId="{400A0493-5301-5556-5AD4-21B35DD53EA1}"/>
          </ac:spMkLst>
        </pc:spChg>
        <pc:spChg chg="del mod">
          <ac:chgData name="Siegbert Rudolph" userId="2af4d44886c067cc" providerId="LiveId" clId="{F54B35C7-1734-4FA3-B0D6-9AE1A5BF66BD}" dt="2023-03-13T08:01:24.047" v="5709" actId="478"/>
          <ac:spMkLst>
            <pc:docMk/>
            <pc:sldMk cId="833340218" sldId="718"/>
            <ac:spMk id="8" creationId="{968EA8B8-AF44-26B9-A48D-1A6F10C40879}"/>
          </ac:spMkLst>
        </pc:spChg>
        <pc:spChg chg="del mod">
          <ac:chgData name="Siegbert Rudolph" userId="2af4d44886c067cc" providerId="LiveId" clId="{F54B35C7-1734-4FA3-B0D6-9AE1A5BF66BD}" dt="2023-03-13T08:01:24.047" v="5709" actId="478"/>
          <ac:spMkLst>
            <pc:docMk/>
            <pc:sldMk cId="833340218" sldId="718"/>
            <ac:spMk id="9" creationId="{CA57EE0F-1A34-CC3B-2898-457CF436E7C2}"/>
          </ac:spMkLst>
        </pc:spChg>
        <pc:spChg chg="del mod">
          <ac:chgData name="Siegbert Rudolph" userId="2af4d44886c067cc" providerId="LiveId" clId="{F54B35C7-1734-4FA3-B0D6-9AE1A5BF66BD}" dt="2023-03-13T08:01:24.047" v="5709" actId="478"/>
          <ac:spMkLst>
            <pc:docMk/>
            <pc:sldMk cId="833340218" sldId="718"/>
            <ac:spMk id="10" creationId="{7CAA9AA1-1396-560D-0CB7-630B9D26D87F}"/>
          </ac:spMkLst>
        </pc:spChg>
        <pc:spChg chg="del mod">
          <ac:chgData name="Siegbert Rudolph" userId="2af4d44886c067cc" providerId="LiveId" clId="{F54B35C7-1734-4FA3-B0D6-9AE1A5BF66BD}" dt="2023-03-13T08:01:24.047" v="5709" actId="478"/>
          <ac:spMkLst>
            <pc:docMk/>
            <pc:sldMk cId="833340218" sldId="718"/>
            <ac:spMk id="11" creationId="{3C9D6361-A91A-649D-1F01-7FB0B180FCDB}"/>
          </ac:spMkLst>
        </pc:spChg>
        <pc:spChg chg="del mod">
          <ac:chgData name="Siegbert Rudolph" userId="2af4d44886c067cc" providerId="LiveId" clId="{F54B35C7-1734-4FA3-B0D6-9AE1A5BF66BD}" dt="2023-03-13T08:01:24.047" v="5709" actId="478"/>
          <ac:spMkLst>
            <pc:docMk/>
            <pc:sldMk cId="833340218" sldId="718"/>
            <ac:spMk id="12" creationId="{FEA5B0C8-2EC5-0AAD-9BB1-1DEAA66DA3FE}"/>
          </ac:spMkLst>
        </pc:spChg>
        <pc:spChg chg="del">
          <ac:chgData name="Siegbert Rudolph" userId="2af4d44886c067cc" providerId="LiveId" clId="{F54B35C7-1734-4FA3-B0D6-9AE1A5BF66BD}" dt="2023-03-12T08:13:49.536" v="1464" actId="478"/>
          <ac:spMkLst>
            <pc:docMk/>
            <pc:sldMk cId="833340218" sldId="718"/>
            <ac:spMk id="13" creationId="{A0758C57-AB08-4B9E-6CB5-437D5C8651D2}"/>
          </ac:spMkLst>
        </pc:spChg>
        <pc:spChg chg="del">
          <ac:chgData name="Siegbert Rudolph" userId="2af4d44886c067cc" providerId="LiveId" clId="{F54B35C7-1734-4FA3-B0D6-9AE1A5BF66BD}" dt="2023-03-12T08:13:49.536" v="1464" actId="478"/>
          <ac:spMkLst>
            <pc:docMk/>
            <pc:sldMk cId="833340218" sldId="718"/>
            <ac:spMk id="14" creationId="{3E401861-7073-6003-F857-7D31F0F40173}"/>
          </ac:spMkLst>
        </pc:spChg>
        <pc:spChg chg="del">
          <ac:chgData name="Siegbert Rudolph" userId="2af4d44886c067cc" providerId="LiveId" clId="{F54B35C7-1734-4FA3-B0D6-9AE1A5BF66BD}" dt="2023-03-12T08:13:49.536" v="1464" actId="478"/>
          <ac:spMkLst>
            <pc:docMk/>
            <pc:sldMk cId="833340218" sldId="718"/>
            <ac:spMk id="15" creationId="{0B2BBEB3-0F88-5D14-5939-2F4496207307}"/>
          </ac:spMkLst>
        </pc:spChg>
        <pc:spChg chg="del">
          <ac:chgData name="Siegbert Rudolph" userId="2af4d44886c067cc" providerId="LiveId" clId="{F54B35C7-1734-4FA3-B0D6-9AE1A5BF66BD}" dt="2023-03-12T08:13:49.536" v="1464" actId="478"/>
          <ac:spMkLst>
            <pc:docMk/>
            <pc:sldMk cId="833340218" sldId="718"/>
            <ac:spMk id="16" creationId="{B6215EDF-66E4-955B-7DBA-CC217475A088}"/>
          </ac:spMkLst>
        </pc:spChg>
        <pc:spChg chg="del">
          <ac:chgData name="Siegbert Rudolph" userId="2af4d44886c067cc" providerId="LiveId" clId="{F54B35C7-1734-4FA3-B0D6-9AE1A5BF66BD}" dt="2023-03-12T08:13:49.536" v="1464" actId="478"/>
          <ac:spMkLst>
            <pc:docMk/>
            <pc:sldMk cId="833340218" sldId="718"/>
            <ac:spMk id="17" creationId="{762FF266-186F-4D32-08E4-40C87D7283F8}"/>
          </ac:spMkLst>
        </pc:spChg>
        <pc:spChg chg="del">
          <ac:chgData name="Siegbert Rudolph" userId="2af4d44886c067cc" providerId="LiveId" clId="{F54B35C7-1734-4FA3-B0D6-9AE1A5BF66BD}" dt="2023-03-12T08:13:49.536" v="1464" actId="478"/>
          <ac:spMkLst>
            <pc:docMk/>
            <pc:sldMk cId="833340218" sldId="718"/>
            <ac:spMk id="18" creationId="{C5AF51F2-318D-7FAA-D4D2-E0DBDEE1C0E9}"/>
          </ac:spMkLst>
        </pc:spChg>
        <pc:spChg chg="del">
          <ac:chgData name="Siegbert Rudolph" userId="2af4d44886c067cc" providerId="LiveId" clId="{F54B35C7-1734-4FA3-B0D6-9AE1A5BF66BD}" dt="2023-03-12T08:13:49.536" v="1464" actId="478"/>
          <ac:spMkLst>
            <pc:docMk/>
            <pc:sldMk cId="833340218" sldId="718"/>
            <ac:spMk id="19" creationId="{98498A07-DD63-FD41-5257-B50EDB985589}"/>
          </ac:spMkLst>
        </pc:spChg>
        <pc:spChg chg="del">
          <ac:chgData name="Siegbert Rudolph" userId="2af4d44886c067cc" providerId="LiveId" clId="{F54B35C7-1734-4FA3-B0D6-9AE1A5BF66BD}" dt="2023-03-12T08:13:49.536" v="1464" actId="478"/>
          <ac:spMkLst>
            <pc:docMk/>
            <pc:sldMk cId="833340218" sldId="718"/>
            <ac:spMk id="20" creationId="{172D8026-F1B5-72B0-B568-72907F8E6239}"/>
          </ac:spMkLst>
        </pc:spChg>
        <pc:spChg chg="mod">
          <ac:chgData name="Siegbert Rudolph" userId="2af4d44886c067cc" providerId="LiveId" clId="{F54B35C7-1734-4FA3-B0D6-9AE1A5BF66BD}" dt="2023-03-13T08:01:34.975" v="5729" actId="20577"/>
          <ac:spMkLst>
            <pc:docMk/>
            <pc:sldMk cId="833340218" sldId="718"/>
            <ac:spMk id="24" creationId="{699879DA-CC27-F674-3FBF-52FFE63F804E}"/>
          </ac:spMkLst>
        </pc:spChg>
        <pc:spChg chg="del mod">
          <ac:chgData name="Siegbert Rudolph" userId="2af4d44886c067cc" providerId="LiveId" clId="{F54B35C7-1734-4FA3-B0D6-9AE1A5BF66BD}" dt="2023-03-13T08:01:24.047" v="5709" actId="478"/>
          <ac:spMkLst>
            <pc:docMk/>
            <pc:sldMk cId="833340218" sldId="718"/>
            <ac:spMk id="27" creationId="{F98D005A-2BBA-6EB1-04B8-37D54071B147}"/>
          </ac:spMkLst>
        </pc:spChg>
        <pc:spChg chg="del">
          <ac:chgData name="Siegbert Rudolph" userId="2af4d44886c067cc" providerId="LiveId" clId="{F54B35C7-1734-4FA3-B0D6-9AE1A5BF66BD}" dt="2023-03-13T08:01:24.047" v="5709" actId="478"/>
          <ac:spMkLst>
            <pc:docMk/>
            <pc:sldMk cId="833340218" sldId="718"/>
            <ac:spMk id="28" creationId="{B62231E8-D143-D23B-9F9B-E0E2517741A2}"/>
          </ac:spMkLst>
        </pc:spChg>
        <pc:spChg chg="del">
          <ac:chgData name="Siegbert Rudolph" userId="2af4d44886c067cc" providerId="LiveId" clId="{F54B35C7-1734-4FA3-B0D6-9AE1A5BF66BD}" dt="2023-03-13T08:01:24.047" v="5709" actId="478"/>
          <ac:spMkLst>
            <pc:docMk/>
            <pc:sldMk cId="833340218" sldId="718"/>
            <ac:spMk id="29" creationId="{D5DAAB3A-8ACE-B4AF-CAD8-A09B65DDEC67}"/>
          </ac:spMkLst>
        </pc:spChg>
        <pc:spChg chg="del">
          <ac:chgData name="Siegbert Rudolph" userId="2af4d44886c067cc" providerId="LiveId" clId="{F54B35C7-1734-4FA3-B0D6-9AE1A5BF66BD}" dt="2023-03-13T08:01:24.047" v="5709" actId="478"/>
          <ac:spMkLst>
            <pc:docMk/>
            <pc:sldMk cId="833340218" sldId="718"/>
            <ac:spMk id="31" creationId="{CBFB11E0-D388-34E3-BF14-DB9C9B1A97E9}"/>
          </ac:spMkLst>
        </pc:spChg>
        <pc:spChg chg="del">
          <ac:chgData name="Siegbert Rudolph" userId="2af4d44886c067cc" providerId="LiveId" clId="{F54B35C7-1734-4FA3-B0D6-9AE1A5BF66BD}" dt="2023-03-13T08:01:24.047" v="5709" actId="478"/>
          <ac:spMkLst>
            <pc:docMk/>
            <pc:sldMk cId="833340218" sldId="718"/>
            <ac:spMk id="32" creationId="{97DB0FFD-486F-8297-5798-4E309F296AAF}"/>
          </ac:spMkLst>
        </pc:spChg>
        <pc:spChg chg="del mod">
          <ac:chgData name="Siegbert Rudolph" userId="2af4d44886c067cc" providerId="LiveId" clId="{F54B35C7-1734-4FA3-B0D6-9AE1A5BF66BD}" dt="2023-03-13T08:01:24.047" v="5709" actId="478"/>
          <ac:spMkLst>
            <pc:docMk/>
            <pc:sldMk cId="833340218" sldId="718"/>
            <ac:spMk id="33" creationId="{B7FA6352-1E2B-341E-1D2B-1BEDEF083247}"/>
          </ac:spMkLst>
        </pc:spChg>
        <pc:spChg chg="del mod">
          <ac:chgData name="Siegbert Rudolph" userId="2af4d44886c067cc" providerId="LiveId" clId="{F54B35C7-1734-4FA3-B0D6-9AE1A5BF66BD}" dt="2023-03-13T08:01:24.047" v="5709" actId="478"/>
          <ac:spMkLst>
            <pc:docMk/>
            <pc:sldMk cId="833340218" sldId="718"/>
            <ac:spMk id="35" creationId="{F5986380-D2C9-E793-87B0-B8B79981B8BE}"/>
          </ac:spMkLst>
        </pc:spChg>
        <pc:picChg chg="del mod">
          <ac:chgData name="Siegbert Rudolph" userId="2af4d44886c067cc" providerId="LiveId" clId="{F54B35C7-1734-4FA3-B0D6-9AE1A5BF66BD}" dt="2023-03-13T08:01:24.047" v="5709" actId="478"/>
          <ac:picMkLst>
            <pc:docMk/>
            <pc:sldMk cId="833340218" sldId="718"/>
            <ac:picMk id="41" creationId="{FDB0714C-2D23-83E4-C84D-9EE95A2EDBFF}"/>
          </ac:picMkLst>
        </pc:picChg>
      </pc:sldChg>
      <pc:sldChg chg="delSp modSp add mod ord delAnim">
        <pc:chgData name="Siegbert Rudolph" userId="2af4d44886c067cc" providerId="LiveId" clId="{F54B35C7-1734-4FA3-B0D6-9AE1A5BF66BD}" dt="2023-03-12T18:58:22.118" v="4521" actId="14100"/>
        <pc:sldMkLst>
          <pc:docMk/>
          <pc:sldMk cId="1924722088" sldId="719"/>
        </pc:sldMkLst>
        <pc:spChg chg="mod">
          <ac:chgData name="Siegbert Rudolph" userId="2af4d44886c067cc" providerId="LiveId" clId="{F54B35C7-1734-4FA3-B0D6-9AE1A5BF66BD}" dt="2023-03-12T08:28:45.719" v="1822" actId="20577"/>
          <ac:spMkLst>
            <pc:docMk/>
            <pc:sldMk cId="1924722088" sldId="719"/>
            <ac:spMk id="2" creationId="{11BA8B65-D13C-EC22-4C8E-A227917B8D3E}"/>
          </ac:spMkLst>
        </pc:spChg>
        <pc:spChg chg="mod">
          <ac:chgData name="Siegbert Rudolph" userId="2af4d44886c067cc" providerId="LiveId" clId="{F54B35C7-1734-4FA3-B0D6-9AE1A5BF66BD}" dt="2023-03-12T18:49:20.854" v="4422" actId="108"/>
          <ac:spMkLst>
            <pc:docMk/>
            <pc:sldMk cId="1924722088" sldId="719"/>
            <ac:spMk id="7" creationId="{400A0493-5301-5556-5AD4-21B35DD53EA1}"/>
          </ac:spMkLst>
        </pc:spChg>
        <pc:spChg chg="mod">
          <ac:chgData name="Siegbert Rudolph" userId="2af4d44886c067cc" providerId="LiveId" clId="{F54B35C7-1734-4FA3-B0D6-9AE1A5BF66BD}" dt="2023-03-12T08:28:58.196" v="1825" actId="1037"/>
          <ac:spMkLst>
            <pc:docMk/>
            <pc:sldMk cId="1924722088" sldId="719"/>
            <ac:spMk id="8" creationId="{968EA8B8-AF44-26B9-A48D-1A6F10C40879}"/>
          </ac:spMkLst>
        </pc:spChg>
        <pc:spChg chg="mod">
          <ac:chgData name="Siegbert Rudolph" userId="2af4d44886c067cc" providerId="LiveId" clId="{F54B35C7-1734-4FA3-B0D6-9AE1A5BF66BD}" dt="2023-03-12T18:49:22.409" v="4423" actId="108"/>
          <ac:spMkLst>
            <pc:docMk/>
            <pc:sldMk cId="1924722088" sldId="719"/>
            <ac:spMk id="9" creationId="{CA57EE0F-1A34-CC3B-2898-457CF436E7C2}"/>
          </ac:spMkLst>
        </pc:spChg>
        <pc:spChg chg="mod">
          <ac:chgData name="Siegbert Rudolph" userId="2af4d44886c067cc" providerId="LiveId" clId="{F54B35C7-1734-4FA3-B0D6-9AE1A5BF66BD}" dt="2023-03-12T08:29:21.479" v="1841" actId="1035"/>
          <ac:spMkLst>
            <pc:docMk/>
            <pc:sldMk cId="1924722088" sldId="719"/>
            <ac:spMk id="10" creationId="{7CAA9AA1-1396-560D-0CB7-630B9D26D87F}"/>
          </ac:spMkLst>
        </pc:spChg>
        <pc:spChg chg="mod">
          <ac:chgData name="Siegbert Rudolph" userId="2af4d44886c067cc" providerId="LiveId" clId="{F54B35C7-1734-4FA3-B0D6-9AE1A5BF66BD}" dt="2023-03-12T18:49:24.745" v="4424" actId="108"/>
          <ac:spMkLst>
            <pc:docMk/>
            <pc:sldMk cId="1924722088" sldId="719"/>
            <ac:spMk id="11" creationId="{3C9D6361-A91A-649D-1F01-7FB0B180FCDB}"/>
          </ac:spMkLst>
        </pc:spChg>
        <pc:spChg chg="mod">
          <ac:chgData name="Siegbert Rudolph" userId="2af4d44886c067cc" providerId="LiveId" clId="{F54B35C7-1734-4FA3-B0D6-9AE1A5BF66BD}" dt="2023-03-12T08:29:38.522" v="1853" actId="1036"/>
          <ac:spMkLst>
            <pc:docMk/>
            <pc:sldMk cId="1924722088" sldId="719"/>
            <ac:spMk id="12" creationId="{FEA5B0C8-2EC5-0AAD-9BB1-1DEAA66DA3FE}"/>
          </ac:spMkLst>
        </pc:spChg>
        <pc:spChg chg="del">
          <ac:chgData name="Siegbert Rudolph" userId="2af4d44886c067cc" providerId="LiveId" clId="{F54B35C7-1734-4FA3-B0D6-9AE1A5BF66BD}" dt="2023-03-12T08:29:44.028" v="1854" actId="478"/>
          <ac:spMkLst>
            <pc:docMk/>
            <pc:sldMk cId="1924722088" sldId="719"/>
            <ac:spMk id="13" creationId="{A0758C57-AB08-4B9E-6CB5-437D5C8651D2}"/>
          </ac:spMkLst>
        </pc:spChg>
        <pc:spChg chg="del">
          <ac:chgData name="Siegbert Rudolph" userId="2af4d44886c067cc" providerId="LiveId" clId="{F54B35C7-1734-4FA3-B0D6-9AE1A5BF66BD}" dt="2023-03-12T08:29:44.028" v="1854" actId="478"/>
          <ac:spMkLst>
            <pc:docMk/>
            <pc:sldMk cId="1924722088" sldId="719"/>
            <ac:spMk id="14" creationId="{3E401861-7073-6003-F857-7D31F0F40173}"/>
          </ac:spMkLst>
        </pc:spChg>
        <pc:spChg chg="del">
          <ac:chgData name="Siegbert Rudolph" userId="2af4d44886c067cc" providerId="LiveId" clId="{F54B35C7-1734-4FA3-B0D6-9AE1A5BF66BD}" dt="2023-03-12T08:29:44.028" v="1854" actId="478"/>
          <ac:spMkLst>
            <pc:docMk/>
            <pc:sldMk cId="1924722088" sldId="719"/>
            <ac:spMk id="15" creationId="{0B2BBEB3-0F88-5D14-5939-2F4496207307}"/>
          </ac:spMkLst>
        </pc:spChg>
        <pc:spChg chg="del">
          <ac:chgData name="Siegbert Rudolph" userId="2af4d44886c067cc" providerId="LiveId" clId="{F54B35C7-1734-4FA3-B0D6-9AE1A5BF66BD}" dt="2023-03-12T08:29:44.028" v="1854" actId="478"/>
          <ac:spMkLst>
            <pc:docMk/>
            <pc:sldMk cId="1924722088" sldId="719"/>
            <ac:spMk id="16" creationId="{B6215EDF-66E4-955B-7DBA-CC217475A088}"/>
          </ac:spMkLst>
        </pc:spChg>
        <pc:spChg chg="del">
          <ac:chgData name="Siegbert Rudolph" userId="2af4d44886c067cc" providerId="LiveId" clId="{F54B35C7-1734-4FA3-B0D6-9AE1A5BF66BD}" dt="2023-03-12T08:29:44.028" v="1854" actId="478"/>
          <ac:spMkLst>
            <pc:docMk/>
            <pc:sldMk cId="1924722088" sldId="719"/>
            <ac:spMk id="17" creationId="{762FF266-186F-4D32-08E4-40C87D7283F8}"/>
          </ac:spMkLst>
        </pc:spChg>
        <pc:spChg chg="del">
          <ac:chgData name="Siegbert Rudolph" userId="2af4d44886c067cc" providerId="LiveId" clId="{F54B35C7-1734-4FA3-B0D6-9AE1A5BF66BD}" dt="2023-03-12T08:29:44.028" v="1854" actId="478"/>
          <ac:spMkLst>
            <pc:docMk/>
            <pc:sldMk cId="1924722088" sldId="719"/>
            <ac:spMk id="18" creationId="{C5AF51F2-318D-7FAA-D4D2-E0DBDEE1C0E9}"/>
          </ac:spMkLst>
        </pc:spChg>
        <pc:spChg chg="del">
          <ac:chgData name="Siegbert Rudolph" userId="2af4d44886c067cc" providerId="LiveId" clId="{F54B35C7-1734-4FA3-B0D6-9AE1A5BF66BD}" dt="2023-03-12T08:29:44.028" v="1854" actId="478"/>
          <ac:spMkLst>
            <pc:docMk/>
            <pc:sldMk cId="1924722088" sldId="719"/>
            <ac:spMk id="19" creationId="{98498A07-DD63-FD41-5257-B50EDB985589}"/>
          </ac:spMkLst>
        </pc:spChg>
        <pc:spChg chg="del">
          <ac:chgData name="Siegbert Rudolph" userId="2af4d44886c067cc" providerId="LiveId" clId="{F54B35C7-1734-4FA3-B0D6-9AE1A5BF66BD}" dt="2023-03-12T08:29:44.028" v="1854" actId="478"/>
          <ac:spMkLst>
            <pc:docMk/>
            <pc:sldMk cId="1924722088" sldId="719"/>
            <ac:spMk id="20" creationId="{172D8026-F1B5-72B0-B568-72907F8E6239}"/>
          </ac:spMkLst>
        </pc:spChg>
        <pc:spChg chg="mod">
          <ac:chgData name="Siegbert Rudolph" userId="2af4d44886c067cc" providerId="LiveId" clId="{F54B35C7-1734-4FA3-B0D6-9AE1A5BF66BD}" dt="2023-03-12T18:38:28.009" v="4255"/>
          <ac:spMkLst>
            <pc:docMk/>
            <pc:sldMk cId="1924722088" sldId="719"/>
            <ac:spMk id="24" creationId="{699879DA-CC27-F674-3FBF-52FFE63F804E}"/>
          </ac:spMkLst>
        </pc:spChg>
        <pc:spChg chg="mod">
          <ac:chgData name="Siegbert Rudolph" userId="2af4d44886c067cc" providerId="LiveId" clId="{F54B35C7-1734-4FA3-B0D6-9AE1A5BF66BD}" dt="2023-03-12T18:43:35.926" v="4359"/>
          <ac:spMkLst>
            <pc:docMk/>
            <pc:sldMk cId="1924722088" sldId="719"/>
            <ac:spMk id="33" creationId="{B7FA6352-1E2B-341E-1D2B-1BEDEF083247}"/>
          </ac:spMkLst>
        </pc:spChg>
        <pc:spChg chg="mod">
          <ac:chgData name="Siegbert Rudolph" userId="2af4d44886c067cc" providerId="LiveId" clId="{F54B35C7-1734-4FA3-B0D6-9AE1A5BF66BD}" dt="2023-03-12T18:46:26.861" v="4389"/>
          <ac:spMkLst>
            <pc:docMk/>
            <pc:sldMk cId="1924722088" sldId="719"/>
            <ac:spMk id="35" creationId="{F5986380-D2C9-E793-87B0-B8B79981B8BE}"/>
          </ac:spMkLst>
        </pc:spChg>
        <pc:picChg chg="mod">
          <ac:chgData name="Siegbert Rudolph" userId="2af4d44886c067cc" providerId="LiveId" clId="{F54B35C7-1734-4FA3-B0D6-9AE1A5BF66BD}" dt="2023-03-12T18:58:22.118" v="4521" actId="14100"/>
          <ac:picMkLst>
            <pc:docMk/>
            <pc:sldMk cId="1924722088" sldId="719"/>
            <ac:picMk id="41" creationId="{FDB0714C-2D23-83E4-C84D-9EE95A2EDBFF}"/>
          </ac:picMkLst>
        </pc:picChg>
      </pc:sldChg>
      <pc:sldChg chg="delSp modSp add mod ord delAnim">
        <pc:chgData name="Siegbert Rudolph" userId="2af4d44886c067cc" providerId="LiveId" clId="{F54B35C7-1734-4FA3-B0D6-9AE1A5BF66BD}" dt="2023-03-12T18:58:28.105" v="4522" actId="14100"/>
        <pc:sldMkLst>
          <pc:docMk/>
          <pc:sldMk cId="666018758" sldId="720"/>
        </pc:sldMkLst>
        <pc:spChg chg="mod">
          <ac:chgData name="Siegbert Rudolph" userId="2af4d44886c067cc" providerId="LiveId" clId="{F54B35C7-1734-4FA3-B0D6-9AE1A5BF66BD}" dt="2023-03-12T08:32:44.980" v="1866" actId="20577"/>
          <ac:spMkLst>
            <pc:docMk/>
            <pc:sldMk cId="666018758" sldId="720"/>
            <ac:spMk id="2" creationId="{11BA8B65-D13C-EC22-4C8E-A227917B8D3E}"/>
          </ac:spMkLst>
        </pc:spChg>
        <pc:spChg chg="mod">
          <ac:chgData name="Siegbert Rudolph" userId="2af4d44886c067cc" providerId="LiveId" clId="{F54B35C7-1734-4FA3-B0D6-9AE1A5BF66BD}" dt="2023-03-12T18:49:31.030" v="4425" actId="108"/>
          <ac:spMkLst>
            <pc:docMk/>
            <pc:sldMk cId="666018758" sldId="720"/>
            <ac:spMk id="7" creationId="{400A0493-5301-5556-5AD4-21B35DD53EA1}"/>
          </ac:spMkLst>
        </pc:spChg>
        <pc:spChg chg="mod">
          <ac:chgData name="Siegbert Rudolph" userId="2af4d44886c067cc" providerId="LiveId" clId="{F54B35C7-1734-4FA3-B0D6-9AE1A5BF66BD}" dt="2023-03-12T08:33:36.629" v="1907" actId="1037"/>
          <ac:spMkLst>
            <pc:docMk/>
            <pc:sldMk cId="666018758" sldId="720"/>
            <ac:spMk id="8" creationId="{968EA8B8-AF44-26B9-A48D-1A6F10C40879}"/>
          </ac:spMkLst>
        </pc:spChg>
        <pc:spChg chg="mod">
          <ac:chgData name="Siegbert Rudolph" userId="2af4d44886c067cc" providerId="LiveId" clId="{F54B35C7-1734-4FA3-B0D6-9AE1A5BF66BD}" dt="2023-03-12T18:49:32.820" v="4426" actId="108"/>
          <ac:spMkLst>
            <pc:docMk/>
            <pc:sldMk cId="666018758" sldId="720"/>
            <ac:spMk id="9" creationId="{CA57EE0F-1A34-CC3B-2898-457CF436E7C2}"/>
          </ac:spMkLst>
        </pc:spChg>
        <pc:spChg chg="mod">
          <ac:chgData name="Siegbert Rudolph" userId="2af4d44886c067cc" providerId="LiveId" clId="{F54B35C7-1734-4FA3-B0D6-9AE1A5BF66BD}" dt="2023-03-12T08:33:47.686" v="1913" actId="1037"/>
          <ac:spMkLst>
            <pc:docMk/>
            <pc:sldMk cId="666018758" sldId="720"/>
            <ac:spMk id="10" creationId="{7CAA9AA1-1396-560D-0CB7-630B9D26D87F}"/>
          </ac:spMkLst>
        </pc:spChg>
        <pc:spChg chg="mod">
          <ac:chgData name="Siegbert Rudolph" userId="2af4d44886c067cc" providerId="LiveId" clId="{F54B35C7-1734-4FA3-B0D6-9AE1A5BF66BD}" dt="2023-03-12T18:49:34.540" v="4427" actId="108"/>
          <ac:spMkLst>
            <pc:docMk/>
            <pc:sldMk cId="666018758" sldId="720"/>
            <ac:spMk id="11" creationId="{3C9D6361-A91A-649D-1F01-7FB0B180FCDB}"/>
          </ac:spMkLst>
        </pc:spChg>
        <pc:spChg chg="mod">
          <ac:chgData name="Siegbert Rudolph" userId="2af4d44886c067cc" providerId="LiveId" clId="{F54B35C7-1734-4FA3-B0D6-9AE1A5BF66BD}" dt="2023-03-12T08:33:56.280" v="1922" actId="1038"/>
          <ac:spMkLst>
            <pc:docMk/>
            <pc:sldMk cId="666018758" sldId="720"/>
            <ac:spMk id="12" creationId="{FEA5B0C8-2EC5-0AAD-9BB1-1DEAA66DA3FE}"/>
          </ac:spMkLst>
        </pc:spChg>
        <pc:spChg chg="mod">
          <ac:chgData name="Siegbert Rudolph" userId="2af4d44886c067cc" providerId="LiveId" clId="{F54B35C7-1734-4FA3-B0D6-9AE1A5BF66BD}" dt="2023-03-12T18:49:36.669" v="4428" actId="108"/>
          <ac:spMkLst>
            <pc:docMk/>
            <pc:sldMk cId="666018758" sldId="720"/>
            <ac:spMk id="13" creationId="{A0758C57-AB08-4B9E-6CB5-437D5C8651D2}"/>
          </ac:spMkLst>
        </pc:spChg>
        <pc:spChg chg="mod">
          <ac:chgData name="Siegbert Rudolph" userId="2af4d44886c067cc" providerId="LiveId" clId="{F54B35C7-1734-4FA3-B0D6-9AE1A5BF66BD}" dt="2023-03-12T08:34:09.283" v="1932" actId="1038"/>
          <ac:spMkLst>
            <pc:docMk/>
            <pc:sldMk cId="666018758" sldId="720"/>
            <ac:spMk id="14" creationId="{3E401861-7073-6003-F857-7D31F0F40173}"/>
          </ac:spMkLst>
        </pc:spChg>
        <pc:spChg chg="mod">
          <ac:chgData name="Siegbert Rudolph" userId="2af4d44886c067cc" providerId="LiveId" clId="{F54B35C7-1734-4FA3-B0D6-9AE1A5BF66BD}" dt="2023-03-12T18:49:38.691" v="4429" actId="108"/>
          <ac:spMkLst>
            <pc:docMk/>
            <pc:sldMk cId="666018758" sldId="720"/>
            <ac:spMk id="15" creationId="{0B2BBEB3-0F88-5D14-5939-2F4496207307}"/>
          </ac:spMkLst>
        </pc:spChg>
        <pc:spChg chg="mod">
          <ac:chgData name="Siegbert Rudolph" userId="2af4d44886c067cc" providerId="LiveId" clId="{F54B35C7-1734-4FA3-B0D6-9AE1A5BF66BD}" dt="2023-03-12T08:34:14.747" v="1933" actId="1076"/>
          <ac:spMkLst>
            <pc:docMk/>
            <pc:sldMk cId="666018758" sldId="720"/>
            <ac:spMk id="16" creationId="{B6215EDF-66E4-955B-7DBA-CC217475A088}"/>
          </ac:spMkLst>
        </pc:spChg>
        <pc:spChg chg="del">
          <ac:chgData name="Siegbert Rudolph" userId="2af4d44886c067cc" providerId="LiveId" clId="{F54B35C7-1734-4FA3-B0D6-9AE1A5BF66BD}" dt="2023-03-12T08:33:26.274" v="1898" actId="478"/>
          <ac:spMkLst>
            <pc:docMk/>
            <pc:sldMk cId="666018758" sldId="720"/>
            <ac:spMk id="17" creationId="{762FF266-186F-4D32-08E4-40C87D7283F8}"/>
          </ac:spMkLst>
        </pc:spChg>
        <pc:spChg chg="del">
          <ac:chgData name="Siegbert Rudolph" userId="2af4d44886c067cc" providerId="LiveId" clId="{F54B35C7-1734-4FA3-B0D6-9AE1A5BF66BD}" dt="2023-03-12T08:33:22.401" v="1897" actId="478"/>
          <ac:spMkLst>
            <pc:docMk/>
            <pc:sldMk cId="666018758" sldId="720"/>
            <ac:spMk id="18" creationId="{C5AF51F2-318D-7FAA-D4D2-E0DBDEE1C0E9}"/>
          </ac:spMkLst>
        </pc:spChg>
        <pc:spChg chg="del">
          <ac:chgData name="Siegbert Rudolph" userId="2af4d44886c067cc" providerId="LiveId" clId="{F54B35C7-1734-4FA3-B0D6-9AE1A5BF66BD}" dt="2023-03-12T08:33:22.401" v="1897" actId="478"/>
          <ac:spMkLst>
            <pc:docMk/>
            <pc:sldMk cId="666018758" sldId="720"/>
            <ac:spMk id="19" creationId="{98498A07-DD63-FD41-5257-B50EDB985589}"/>
          </ac:spMkLst>
        </pc:spChg>
        <pc:spChg chg="del">
          <ac:chgData name="Siegbert Rudolph" userId="2af4d44886c067cc" providerId="LiveId" clId="{F54B35C7-1734-4FA3-B0D6-9AE1A5BF66BD}" dt="2023-03-12T08:33:22.401" v="1897" actId="478"/>
          <ac:spMkLst>
            <pc:docMk/>
            <pc:sldMk cId="666018758" sldId="720"/>
            <ac:spMk id="20" creationId="{172D8026-F1B5-72B0-B568-72907F8E6239}"/>
          </ac:spMkLst>
        </pc:spChg>
        <pc:spChg chg="mod">
          <ac:chgData name="Siegbert Rudolph" userId="2af4d44886c067cc" providerId="LiveId" clId="{F54B35C7-1734-4FA3-B0D6-9AE1A5BF66BD}" dt="2023-03-12T18:38:33.273" v="4256"/>
          <ac:spMkLst>
            <pc:docMk/>
            <pc:sldMk cId="666018758" sldId="720"/>
            <ac:spMk id="24" creationId="{699879DA-CC27-F674-3FBF-52FFE63F804E}"/>
          </ac:spMkLst>
        </pc:spChg>
        <pc:spChg chg="mod">
          <ac:chgData name="Siegbert Rudolph" userId="2af4d44886c067cc" providerId="LiveId" clId="{F54B35C7-1734-4FA3-B0D6-9AE1A5BF66BD}" dt="2023-03-12T18:43:42.115" v="4360"/>
          <ac:spMkLst>
            <pc:docMk/>
            <pc:sldMk cId="666018758" sldId="720"/>
            <ac:spMk id="33" creationId="{B7FA6352-1E2B-341E-1D2B-1BEDEF083247}"/>
          </ac:spMkLst>
        </pc:spChg>
        <pc:spChg chg="mod">
          <ac:chgData name="Siegbert Rudolph" userId="2af4d44886c067cc" providerId="LiveId" clId="{F54B35C7-1734-4FA3-B0D6-9AE1A5BF66BD}" dt="2023-03-12T18:46:31.431" v="4390"/>
          <ac:spMkLst>
            <pc:docMk/>
            <pc:sldMk cId="666018758" sldId="720"/>
            <ac:spMk id="35" creationId="{F5986380-D2C9-E793-87B0-B8B79981B8BE}"/>
          </ac:spMkLst>
        </pc:spChg>
        <pc:picChg chg="mod">
          <ac:chgData name="Siegbert Rudolph" userId="2af4d44886c067cc" providerId="LiveId" clId="{F54B35C7-1734-4FA3-B0D6-9AE1A5BF66BD}" dt="2023-03-12T18:58:28.105" v="4522" actId="14100"/>
          <ac:picMkLst>
            <pc:docMk/>
            <pc:sldMk cId="666018758" sldId="720"/>
            <ac:picMk id="41" creationId="{FDB0714C-2D23-83E4-C84D-9EE95A2EDBFF}"/>
          </ac:picMkLst>
        </pc:picChg>
      </pc:sldChg>
      <pc:sldChg chg="delSp modSp add del mod ord delAnim">
        <pc:chgData name="Siegbert Rudolph" userId="2af4d44886c067cc" providerId="LiveId" clId="{F54B35C7-1734-4FA3-B0D6-9AE1A5BF66BD}" dt="2023-03-12T09:52:35.776" v="2296" actId="47"/>
        <pc:sldMkLst>
          <pc:docMk/>
          <pc:sldMk cId="2803302860" sldId="721"/>
        </pc:sldMkLst>
        <pc:spChg chg="mod">
          <ac:chgData name="Siegbert Rudolph" userId="2af4d44886c067cc" providerId="LiveId" clId="{F54B35C7-1734-4FA3-B0D6-9AE1A5BF66BD}" dt="2023-03-12T09:03:30.994" v="2209" actId="20577"/>
          <ac:spMkLst>
            <pc:docMk/>
            <pc:sldMk cId="2803302860" sldId="721"/>
            <ac:spMk id="2" creationId="{11BA8B65-D13C-EC22-4C8E-A227917B8D3E}"/>
          </ac:spMkLst>
        </pc:spChg>
        <pc:spChg chg="mod">
          <ac:chgData name="Siegbert Rudolph" userId="2af4d44886c067cc" providerId="LiveId" clId="{F54B35C7-1734-4FA3-B0D6-9AE1A5BF66BD}" dt="2023-03-12T09:03:34.641" v="2215" actId="20577"/>
          <ac:spMkLst>
            <pc:docMk/>
            <pc:sldMk cId="2803302860" sldId="721"/>
            <ac:spMk id="7" creationId="{400A0493-5301-5556-5AD4-21B35DD53EA1}"/>
          </ac:spMkLst>
        </pc:spChg>
        <pc:spChg chg="mod">
          <ac:chgData name="Siegbert Rudolph" userId="2af4d44886c067cc" providerId="LiveId" clId="{F54B35C7-1734-4FA3-B0D6-9AE1A5BF66BD}" dt="2023-03-12T09:04:01.041" v="2232" actId="1038"/>
          <ac:spMkLst>
            <pc:docMk/>
            <pc:sldMk cId="2803302860" sldId="721"/>
            <ac:spMk id="8" creationId="{968EA8B8-AF44-26B9-A48D-1A6F10C40879}"/>
          </ac:spMkLst>
        </pc:spChg>
        <pc:spChg chg="mod">
          <ac:chgData name="Siegbert Rudolph" userId="2af4d44886c067cc" providerId="LiveId" clId="{F54B35C7-1734-4FA3-B0D6-9AE1A5BF66BD}" dt="2023-03-12T09:03:41.582" v="2221" actId="20577"/>
          <ac:spMkLst>
            <pc:docMk/>
            <pc:sldMk cId="2803302860" sldId="721"/>
            <ac:spMk id="9" creationId="{CA57EE0F-1A34-CC3B-2898-457CF436E7C2}"/>
          </ac:spMkLst>
        </pc:spChg>
        <pc:spChg chg="mod">
          <ac:chgData name="Siegbert Rudolph" userId="2af4d44886c067cc" providerId="LiveId" clId="{F54B35C7-1734-4FA3-B0D6-9AE1A5BF66BD}" dt="2023-03-12T09:04:08.942" v="2235" actId="1035"/>
          <ac:spMkLst>
            <pc:docMk/>
            <pc:sldMk cId="2803302860" sldId="721"/>
            <ac:spMk id="10" creationId="{7CAA9AA1-1396-560D-0CB7-630B9D26D87F}"/>
          </ac:spMkLst>
        </pc:spChg>
        <pc:spChg chg="mod">
          <ac:chgData name="Siegbert Rudolph" userId="2af4d44886c067cc" providerId="LiveId" clId="{F54B35C7-1734-4FA3-B0D6-9AE1A5BF66BD}" dt="2023-03-12T09:03:48.237" v="2227" actId="20577"/>
          <ac:spMkLst>
            <pc:docMk/>
            <pc:sldMk cId="2803302860" sldId="721"/>
            <ac:spMk id="11" creationId="{3C9D6361-A91A-649D-1F01-7FB0B180FCDB}"/>
          </ac:spMkLst>
        </pc:spChg>
        <pc:spChg chg="mod">
          <ac:chgData name="Siegbert Rudolph" userId="2af4d44886c067cc" providerId="LiveId" clId="{F54B35C7-1734-4FA3-B0D6-9AE1A5BF66BD}" dt="2023-03-12T09:04:20.818" v="2245" actId="1038"/>
          <ac:spMkLst>
            <pc:docMk/>
            <pc:sldMk cId="2803302860" sldId="721"/>
            <ac:spMk id="12" creationId="{FEA5B0C8-2EC5-0AAD-9BB1-1DEAA66DA3FE}"/>
          </ac:spMkLst>
        </pc:spChg>
        <pc:spChg chg="del">
          <ac:chgData name="Siegbert Rudolph" userId="2af4d44886c067cc" providerId="LiveId" clId="{F54B35C7-1734-4FA3-B0D6-9AE1A5BF66BD}" dt="2023-03-12T09:04:24.857" v="2246" actId="478"/>
          <ac:spMkLst>
            <pc:docMk/>
            <pc:sldMk cId="2803302860" sldId="721"/>
            <ac:spMk id="13" creationId="{A0758C57-AB08-4B9E-6CB5-437D5C8651D2}"/>
          </ac:spMkLst>
        </pc:spChg>
        <pc:spChg chg="del">
          <ac:chgData name="Siegbert Rudolph" userId="2af4d44886c067cc" providerId="LiveId" clId="{F54B35C7-1734-4FA3-B0D6-9AE1A5BF66BD}" dt="2023-03-12T09:04:24.857" v="2246" actId="478"/>
          <ac:spMkLst>
            <pc:docMk/>
            <pc:sldMk cId="2803302860" sldId="721"/>
            <ac:spMk id="14" creationId="{3E401861-7073-6003-F857-7D31F0F40173}"/>
          </ac:spMkLst>
        </pc:spChg>
        <pc:spChg chg="del">
          <ac:chgData name="Siegbert Rudolph" userId="2af4d44886c067cc" providerId="LiveId" clId="{F54B35C7-1734-4FA3-B0D6-9AE1A5BF66BD}" dt="2023-03-12T09:04:24.857" v="2246" actId="478"/>
          <ac:spMkLst>
            <pc:docMk/>
            <pc:sldMk cId="2803302860" sldId="721"/>
            <ac:spMk id="15" creationId="{0B2BBEB3-0F88-5D14-5939-2F4496207307}"/>
          </ac:spMkLst>
        </pc:spChg>
        <pc:spChg chg="del">
          <ac:chgData name="Siegbert Rudolph" userId="2af4d44886c067cc" providerId="LiveId" clId="{F54B35C7-1734-4FA3-B0D6-9AE1A5BF66BD}" dt="2023-03-12T09:04:24.857" v="2246" actId="478"/>
          <ac:spMkLst>
            <pc:docMk/>
            <pc:sldMk cId="2803302860" sldId="721"/>
            <ac:spMk id="16" creationId="{B6215EDF-66E4-955B-7DBA-CC217475A088}"/>
          </ac:spMkLst>
        </pc:spChg>
        <pc:spChg chg="del">
          <ac:chgData name="Siegbert Rudolph" userId="2af4d44886c067cc" providerId="LiveId" clId="{F54B35C7-1734-4FA3-B0D6-9AE1A5BF66BD}" dt="2023-03-12T09:04:24.857" v="2246" actId="478"/>
          <ac:spMkLst>
            <pc:docMk/>
            <pc:sldMk cId="2803302860" sldId="721"/>
            <ac:spMk id="17" creationId="{762FF266-186F-4D32-08E4-40C87D7283F8}"/>
          </ac:spMkLst>
        </pc:spChg>
        <pc:spChg chg="del">
          <ac:chgData name="Siegbert Rudolph" userId="2af4d44886c067cc" providerId="LiveId" clId="{F54B35C7-1734-4FA3-B0D6-9AE1A5BF66BD}" dt="2023-03-12T09:04:24.857" v="2246" actId="478"/>
          <ac:spMkLst>
            <pc:docMk/>
            <pc:sldMk cId="2803302860" sldId="721"/>
            <ac:spMk id="18" creationId="{C5AF51F2-318D-7FAA-D4D2-E0DBDEE1C0E9}"/>
          </ac:spMkLst>
        </pc:spChg>
        <pc:spChg chg="del">
          <ac:chgData name="Siegbert Rudolph" userId="2af4d44886c067cc" providerId="LiveId" clId="{F54B35C7-1734-4FA3-B0D6-9AE1A5BF66BD}" dt="2023-03-12T09:04:24.857" v="2246" actId="478"/>
          <ac:spMkLst>
            <pc:docMk/>
            <pc:sldMk cId="2803302860" sldId="721"/>
            <ac:spMk id="19" creationId="{98498A07-DD63-FD41-5257-B50EDB985589}"/>
          </ac:spMkLst>
        </pc:spChg>
        <pc:spChg chg="del">
          <ac:chgData name="Siegbert Rudolph" userId="2af4d44886c067cc" providerId="LiveId" clId="{F54B35C7-1734-4FA3-B0D6-9AE1A5BF66BD}" dt="2023-03-12T09:04:24.857" v="2246" actId="478"/>
          <ac:spMkLst>
            <pc:docMk/>
            <pc:sldMk cId="2803302860" sldId="721"/>
            <ac:spMk id="20" creationId="{172D8026-F1B5-72B0-B568-72907F8E6239}"/>
          </ac:spMkLst>
        </pc:spChg>
      </pc:sldChg>
      <pc:sldChg chg="delSp modSp add mod ord delAnim">
        <pc:chgData name="Siegbert Rudolph" userId="2af4d44886c067cc" providerId="LiveId" clId="{F54B35C7-1734-4FA3-B0D6-9AE1A5BF66BD}" dt="2023-03-12T18:58:42.475" v="4524" actId="14100"/>
        <pc:sldMkLst>
          <pc:docMk/>
          <pc:sldMk cId="1286188380" sldId="722"/>
        </pc:sldMkLst>
        <pc:spChg chg="mod">
          <ac:chgData name="Siegbert Rudolph" userId="2af4d44886c067cc" providerId="LiveId" clId="{F54B35C7-1734-4FA3-B0D6-9AE1A5BF66BD}" dt="2023-03-12T08:39:21.865" v="2037" actId="20577"/>
          <ac:spMkLst>
            <pc:docMk/>
            <pc:sldMk cId="1286188380" sldId="722"/>
            <ac:spMk id="2" creationId="{11BA8B65-D13C-EC22-4C8E-A227917B8D3E}"/>
          </ac:spMkLst>
        </pc:spChg>
        <pc:spChg chg="mod">
          <ac:chgData name="Siegbert Rudolph" userId="2af4d44886c067cc" providerId="LiveId" clId="{F54B35C7-1734-4FA3-B0D6-9AE1A5BF66BD}" dt="2023-03-12T18:51:46.880" v="4455" actId="108"/>
          <ac:spMkLst>
            <pc:docMk/>
            <pc:sldMk cId="1286188380" sldId="722"/>
            <ac:spMk id="7" creationId="{400A0493-5301-5556-5AD4-21B35DD53EA1}"/>
          </ac:spMkLst>
        </pc:spChg>
        <pc:spChg chg="mod">
          <ac:chgData name="Siegbert Rudolph" userId="2af4d44886c067cc" providerId="LiveId" clId="{F54B35C7-1734-4FA3-B0D6-9AE1A5BF66BD}" dt="2023-03-12T08:43:02.456" v="2128" actId="14100"/>
          <ac:spMkLst>
            <pc:docMk/>
            <pc:sldMk cId="1286188380" sldId="722"/>
            <ac:spMk id="8" creationId="{968EA8B8-AF44-26B9-A48D-1A6F10C40879}"/>
          </ac:spMkLst>
        </pc:spChg>
        <pc:spChg chg="mod">
          <ac:chgData name="Siegbert Rudolph" userId="2af4d44886c067cc" providerId="LiveId" clId="{F54B35C7-1734-4FA3-B0D6-9AE1A5BF66BD}" dt="2023-03-12T18:51:49.213" v="4456" actId="108"/>
          <ac:spMkLst>
            <pc:docMk/>
            <pc:sldMk cId="1286188380" sldId="722"/>
            <ac:spMk id="9" creationId="{CA57EE0F-1A34-CC3B-2898-457CF436E7C2}"/>
          </ac:spMkLst>
        </pc:spChg>
        <pc:spChg chg="mod">
          <ac:chgData name="Siegbert Rudolph" userId="2af4d44886c067cc" providerId="LiveId" clId="{F54B35C7-1734-4FA3-B0D6-9AE1A5BF66BD}" dt="2023-03-12T08:41:14.258" v="2083" actId="14100"/>
          <ac:spMkLst>
            <pc:docMk/>
            <pc:sldMk cId="1286188380" sldId="722"/>
            <ac:spMk id="10" creationId="{7CAA9AA1-1396-560D-0CB7-630B9D26D87F}"/>
          </ac:spMkLst>
        </pc:spChg>
        <pc:spChg chg="mod">
          <ac:chgData name="Siegbert Rudolph" userId="2af4d44886c067cc" providerId="LiveId" clId="{F54B35C7-1734-4FA3-B0D6-9AE1A5BF66BD}" dt="2023-03-12T18:51:50.863" v="4457" actId="108"/>
          <ac:spMkLst>
            <pc:docMk/>
            <pc:sldMk cId="1286188380" sldId="722"/>
            <ac:spMk id="11" creationId="{3C9D6361-A91A-649D-1F01-7FB0B180FCDB}"/>
          </ac:spMkLst>
        </pc:spChg>
        <pc:spChg chg="mod">
          <ac:chgData name="Siegbert Rudolph" userId="2af4d44886c067cc" providerId="LiveId" clId="{F54B35C7-1734-4FA3-B0D6-9AE1A5BF66BD}" dt="2023-03-12T08:41:32.108" v="2091" actId="1038"/>
          <ac:spMkLst>
            <pc:docMk/>
            <pc:sldMk cId="1286188380" sldId="722"/>
            <ac:spMk id="12" creationId="{FEA5B0C8-2EC5-0AAD-9BB1-1DEAA66DA3FE}"/>
          </ac:spMkLst>
        </pc:spChg>
        <pc:spChg chg="mod">
          <ac:chgData name="Siegbert Rudolph" userId="2af4d44886c067cc" providerId="LiveId" clId="{F54B35C7-1734-4FA3-B0D6-9AE1A5BF66BD}" dt="2023-03-12T18:51:53.088" v="4458" actId="108"/>
          <ac:spMkLst>
            <pc:docMk/>
            <pc:sldMk cId="1286188380" sldId="722"/>
            <ac:spMk id="13" creationId="{A0758C57-AB08-4B9E-6CB5-437D5C8651D2}"/>
          </ac:spMkLst>
        </pc:spChg>
        <pc:spChg chg="mod">
          <ac:chgData name="Siegbert Rudolph" userId="2af4d44886c067cc" providerId="LiveId" clId="{F54B35C7-1734-4FA3-B0D6-9AE1A5BF66BD}" dt="2023-03-12T08:42:05.947" v="2101" actId="14100"/>
          <ac:spMkLst>
            <pc:docMk/>
            <pc:sldMk cId="1286188380" sldId="722"/>
            <ac:spMk id="14" creationId="{3E401861-7073-6003-F857-7D31F0F40173}"/>
          </ac:spMkLst>
        </pc:spChg>
        <pc:spChg chg="mod">
          <ac:chgData name="Siegbert Rudolph" userId="2af4d44886c067cc" providerId="LiveId" clId="{F54B35C7-1734-4FA3-B0D6-9AE1A5BF66BD}" dt="2023-03-12T18:51:55.628" v="4459" actId="108"/>
          <ac:spMkLst>
            <pc:docMk/>
            <pc:sldMk cId="1286188380" sldId="722"/>
            <ac:spMk id="15" creationId="{0B2BBEB3-0F88-5D14-5939-2F4496207307}"/>
          </ac:spMkLst>
        </pc:spChg>
        <pc:spChg chg="mod">
          <ac:chgData name="Siegbert Rudolph" userId="2af4d44886c067cc" providerId="LiveId" clId="{F54B35C7-1734-4FA3-B0D6-9AE1A5BF66BD}" dt="2023-03-12T08:42:23.838" v="2111" actId="14100"/>
          <ac:spMkLst>
            <pc:docMk/>
            <pc:sldMk cId="1286188380" sldId="722"/>
            <ac:spMk id="16" creationId="{B6215EDF-66E4-955B-7DBA-CC217475A088}"/>
          </ac:spMkLst>
        </pc:spChg>
        <pc:spChg chg="del">
          <ac:chgData name="Siegbert Rudolph" userId="2af4d44886c067cc" providerId="LiveId" clId="{F54B35C7-1734-4FA3-B0D6-9AE1A5BF66BD}" dt="2023-03-12T08:40:51.658" v="2075" actId="478"/>
          <ac:spMkLst>
            <pc:docMk/>
            <pc:sldMk cId="1286188380" sldId="722"/>
            <ac:spMk id="17" creationId="{762FF266-186F-4D32-08E4-40C87D7283F8}"/>
          </ac:spMkLst>
        </pc:spChg>
        <pc:spChg chg="del">
          <ac:chgData name="Siegbert Rudolph" userId="2af4d44886c067cc" providerId="LiveId" clId="{F54B35C7-1734-4FA3-B0D6-9AE1A5BF66BD}" dt="2023-03-12T08:40:51.658" v="2075" actId="478"/>
          <ac:spMkLst>
            <pc:docMk/>
            <pc:sldMk cId="1286188380" sldId="722"/>
            <ac:spMk id="18" creationId="{C5AF51F2-318D-7FAA-D4D2-E0DBDEE1C0E9}"/>
          </ac:spMkLst>
        </pc:spChg>
        <pc:spChg chg="del">
          <ac:chgData name="Siegbert Rudolph" userId="2af4d44886c067cc" providerId="LiveId" clId="{F54B35C7-1734-4FA3-B0D6-9AE1A5BF66BD}" dt="2023-03-12T08:40:51.658" v="2075" actId="478"/>
          <ac:spMkLst>
            <pc:docMk/>
            <pc:sldMk cId="1286188380" sldId="722"/>
            <ac:spMk id="19" creationId="{98498A07-DD63-FD41-5257-B50EDB985589}"/>
          </ac:spMkLst>
        </pc:spChg>
        <pc:spChg chg="del">
          <ac:chgData name="Siegbert Rudolph" userId="2af4d44886c067cc" providerId="LiveId" clId="{F54B35C7-1734-4FA3-B0D6-9AE1A5BF66BD}" dt="2023-03-12T08:40:51.658" v="2075" actId="478"/>
          <ac:spMkLst>
            <pc:docMk/>
            <pc:sldMk cId="1286188380" sldId="722"/>
            <ac:spMk id="20" creationId="{172D8026-F1B5-72B0-B568-72907F8E6239}"/>
          </ac:spMkLst>
        </pc:spChg>
        <pc:spChg chg="mod">
          <ac:chgData name="Siegbert Rudolph" userId="2af4d44886c067cc" providerId="LiveId" clId="{F54B35C7-1734-4FA3-B0D6-9AE1A5BF66BD}" dt="2023-03-12T18:38:44.060" v="4258"/>
          <ac:spMkLst>
            <pc:docMk/>
            <pc:sldMk cId="1286188380" sldId="722"/>
            <ac:spMk id="24" creationId="{699879DA-CC27-F674-3FBF-52FFE63F804E}"/>
          </ac:spMkLst>
        </pc:spChg>
        <pc:spChg chg="mod">
          <ac:chgData name="Siegbert Rudolph" userId="2af4d44886c067cc" providerId="LiveId" clId="{F54B35C7-1734-4FA3-B0D6-9AE1A5BF66BD}" dt="2023-03-12T18:43:53.443" v="4362"/>
          <ac:spMkLst>
            <pc:docMk/>
            <pc:sldMk cId="1286188380" sldId="722"/>
            <ac:spMk id="33" creationId="{B7FA6352-1E2B-341E-1D2B-1BEDEF083247}"/>
          </ac:spMkLst>
        </pc:spChg>
        <pc:spChg chg="mod">
          <ac:chgData name="Siegbert Rudolph" userId="2af4d44886c067cc" providerId="LiveId" clId="{F54B35C7-1734-4FA3-B0D6-9AE1A5BF66BD}" dt="2023-03-12T18:46:41.449" v="4392"/>
          <ac:spMkLst>
            <pc:docMk/>
            <pc:sldMk cId="1286188380" sldId="722"/>
            <ac:spMk id="35" creationId="{F5986380-D2C9-E793-87B0-B8B79981B8BE}"/>
          </ac:spMkLst>
        </pc:spChg>
        <pc:picChg chg="mod">
          <ac:chgData name="Siegbert Rudolph" userId="2af4d44886c067cc" providerId="LiveId" clId="{F54B35C7-1734-4FA3-B0D6-9AE1A5BF66BD}" dt="2023-03-12T18:58:42.475" v="4524" actId="14100"/>
          <ac:picMkLst>
            <pc:docMk/>
            <pc:sldMk cId="1286188380" sldId="722"/>
            <ac:picMk id="3" creationId="{E1DC3C35-2FE8-16F4-F43A-833FAF758DC8}"/>
          </ac:picMkLst>
        </pc:picChg>
      </pc:sldChg>
      <pc:sldChg chg="delSp modSp add del mod ord delAnim">
        <pc:chgData name="Siegbert Rudolph" userId="2af4d44886c067cc" providerId="LiveId" clId="{F54B35C7-1734-4FA3-B0D6-9AE1A5BF66BD}" dt="2023-03-12T09:52:34.681" v="2295" actId="47"/>
        <pc:sldMkLst>
          <pc:docMk/>
          <pc:sldMk cId="344829876" sldId="723"/>
        </pc:sldMkLst>
        <pc:spChg chg="mod">
          <ac:chgData name="Siegbert Rudolph" userId="2af4d44886c067cc" providerId="LiveId" clId="{F54B35C7-1734-4FA3-B0D6-9AE1A5BF66BD}" dt="2023-03-12T08:44:37.361" v="2139" actId="20577"/>
          <ac:spMkLst>
            <pc:docMk/>
            <pc:sldMk cId="344829876" sldId="723"/>
            <ac:spMk id="2" creationId="{11BA8B65-D13C-EC22-4C8E-A227917B8D3E}"/>
          </ac:spMkLst>
        </pc:spChg>
        <pc:spChg chg="mod">
          <ac:chgData name="Siegbert Rudolph" userId="2af4d44886c067cc" providerId="LiveId" clId="{F54B35C7-1734-4FA3-B0D6-9AE1A5BF66BD}" dt="2023-03-12T08:44:44.393" v="2144" actId="20577"/>
          <ac:spMkLst>
            <pc:docMk/>
            <pc:sldMk cId="344829876" sldId="723"/>
            <ac:spMk id="7" creationId="{400A0493-5301-5556-5AD4-21B35DD53EA1}"/>
          </ac:spMkLst>
        </pc:spChg>
        <pc:spChg chg="mod">
          <ac:chgData name="Siegbert Rudolph" userId="2af4d44886c067cc" providerId="LiveId" clId="{F54B35C7-1734-4FA3-B0D6-9AE1A5BF66BD}" dt="2023-03-12T08:45:30.061" v="2161" actId="14100"/>
          <ac:spMkLst>
            <pc:docMk/>
            <pc:sldMk cId="344829876" sldId="723"/>
            <ac:spMk id="8" creationId="{968EA8B8-AF44-26B9-A48D-1A6F10C40879}"/>
          </ac:spMkLst>
        </pc:spChg>
        <pc:spChg chg="mod">
          <ac:chgData name="Siegbert Rudolph" userId="2af4d44886c067cc" providerId="LiveId" clId="{F54B35C7-1734-4FA3-B0D6-9AE1A5BF66BD}" dt="2023-03-12T08:44:51.580" v="2148" actId="20577"/>
          <ac:spMkLst>
            <pc:docMk/>
            <pc:sldMk cId="344829876" sldId="723"/>
            <ac:spMk id="9" creationId="{CA57EE0F-1A34-CC3B-2898-457CF436E7C2}"/>
          </ac:spMkLst>
        </pc:spChg>
        <pc:spChg chg="mod">
          <ac:chgData name="Siegbert Rudolph" userId="2af4d44886c067cc" providerId="LiveId" clId="{F54B35C7-1734-4FA3-B0D6-9AE1A5BF66BD}" dt="2023-03-12T08:46:06.775" v="2176" actId="1038"/>
          <ac:spMkLst>
            <pc:docMk/>
            <pc:sldMk cId="344829876" sldId="723"/>
            <ac:spMk id="10" creationId="{7CAA9AA1-1396-560D-0CB7-630B9D26D87F}"/>
          </ac:spMkLst>
        </pc:spChg>
        <pc:spChg chg="mod">
          <ac:chgData name="Siegbert Rudolph" userId="2af4d44886c067cc" providerId="LiveId" clId="{F54B35C7-1734-4FA3-B0D6-9AE1A5BF66BD}" dt="2023-03-12T08:44:57.772" v="2153" actId="20577"/>
          <ac:spMkLst>
            <pc:docMk/>
            <pc:sldMk cId="344829876" sldId="723"/>
            <ac:spMk id="11" creationId="{3C9D6361-A91A-649D-1F01-7FB0B180FCDB}"/>
          </ac:spMkLst>
        </pc:spChg>
        <pc:spChg chg="mod">
          <ac:chgData name="Siegbert Rudolph" userId="2af4d44886c067cc" providerId="LiveId" clId="{F54B35C7-1734-4FA3-B0D6-9AE1A5BF66BD}" dt="2023-03-12T08:46:22.988" v="2185" actId="14100"/>
          <ac:spMkLst>
            <pc:docMk/>
            <pc:sldMk cId="344829876" sldId="723"/>
            <ac:spMk id="12" creationId="{FEA5B0C8-2EC5-0AAD-9BB1-1DEAA66DA3FE}"/>
          </ac:spMkLst>
        </pc:spChg>
        <pc:spChg chg="mod">
          <ac:chgData name="Siegbert Rudolph" userId="2af4d44886c067cc" providerId="LiveId" clId="{F54B35C7-1734-4FA3-B0D6-9AE1A5BF66BD}" dt="2023-03-12T08:45:05.023" v="2157" actId="20577"/>
          <ac:spMkLst>
            <pc:docMk/>
            <pc:sldMk cId="344829876" sldId="723"/>
            <ac:spMk id="13" creationId="{A0758C57-AB08-4B9E-6CB5-437D5C8651D2}"/>
          </ac:spMkLst>
        </pc:spChg>
        <pc:spChg chg="mod">
          <ac:chgData name="Siegbert Rudolph" userId="2af4d44886c067cc" providerId="LiveId" clId="{F54B35C7-1734-4FA3-B0D6-9AE1A5BF66BD}" dt="2023-03-12T08:46:41.210" v="2198" actId="1036"/>
          <ac:spMkLst>
            <pc:docMk/>
            <pc:sldMk cId="344829876" sldId="723"/>
            <ac:spMk id="14" creationId="{3E401861-7073-6003-F857-7D31F0F40173}"/>
          </ac:spMkLst>
        </pc:spChg>
        <pc:spChg chg="del">
          <ac:chgData name="Siegbert Rudolph" userId="2af4d44886c067cc" providerId="LiveId" clId="{F54B35C7-1734-4FA3-B0D6-9AE1A5BF66BD}" dt="2023-03-12T08:45:15.841" v="2158" actId="478"/>
          <ac:spMkLst>
            <pc:docMk/>
            <pc:sldMk cId="344829876" sldId="723"/>
            <ac:spMk id="15" creationId="{0B2BBEB3-0F88-5D14-5939-2F4496207307}"/>
          </ac:spMkLst>
        </pc:spChg>
        <pc:spChg chg="del">
          <ac:chgData name="Siegbert Rudolph" userId="2af4d44886c067cc" providerId="LiveId" clId="{F54B35C7-1734-4FA3-B0D6-9AE1A5BF66BD}" dt="2023-03-12T08:45:15.841" v="2158" actId="478"/>
          <ac:spMkLst>
            <pc:docMk/>
            <pc:sldMk cId="344829876" sldId="723"/>
            <ac:spMk id="16" creationId="{B6215EDF-66E4-955B-7DBA-CC217475A088}"/>
          </ac:spMkLst>
        </pc:spChg>
        <pc:spChg chg="del">
          <ac:chgData name="Siegbert Rudolph" userId="2af4d44886c067cc" providerId="LiveId" clId="{F54B35C7-1734-4FA3-B0D6-9AE1A5BF66BD}" dt="2023-03-12T08:45:15.841" v="2158" actId="478"/>
          <ac:spMkLst>
            <pc:docMk/>
            <pc:sldMk cId="344829876" sldId="723"/>
            <ac:spMk id="17" creationId="{762FF266-186F-4D32-08E4-40C87D7283F8}"/>
          </ac:spMkLst>
        </pc:spChg>
        <pc:spChg chg="del">
          <ac:chgData name="Siegbert Rudolph" userId="2af4d44886c067cc" providerId="LiveId" clId="{F54B35C7-1734-4FA3-B0D6-9AE1A5BF66BD}" dt="2023-03-12T08:45:15.841" v="2158" actId="478"/>
          <ac:spMkLst>
            <pc:docMk/>
            <pc:sldMk cId="344829876" sldId="723"/>
            <ac:spMk id="18" creationId="{C5AF51F2-318D-7FAA-D4D2-E0DBDEE1C0E9}"/>
          </ac:spMkLst>
        </pc:spChg>
        <pc:spChg chg="del">
          <ac:chgData name="Siegbert Rudolph" userId="2af4d44886c067cc" providerId="LiveId" clId="{F54B35C7-1734-4FA3-B0D6-9AE1A5BF66BD}" dt="2023-03-12T08:45:15.841" v="2158" actId="478"/>
          <ac:spMkLst>
            <pc:docMk/>
            <pc:sldMk cId="344829876" sldId="723"/>
            <ac:spMk id="19" creationId="{98498A07-DD63-FD41-5257-B50EDB985589}"/>
          </ac:spMkLst>
        </pc:spChg>
        <pc:spChg chg="del">
          <ac:chgData name="Siegbert Rudolph" userId="2af4d44886c067cc" providerId="LiveId" clId="{F54B35C7-1734-4FA3-B0D6-9AE1A5BF66BD}" dt="2023-03-12T08:45:15.841" v="2158" actId="478"/>
          <ac:spMkLst>
            <pc:docMk/>
            <pc:sldMk cId="344829876" sldId="723"/>
            <ac:spMk id="20" creationId="{172D8026-F1B5-72B0-B568-72907F8E6239}"/>
          </ac:spMkLst>
        </pc:spChg>
      </pc:sldChg>
      <pc:sldChg chg="delSp modSp add del mod ord delAnim">
        <pc:chgData name="Siegbert Rudolph" userId="2af4d44886c067cc" providerId="LiveId" clId="{F54B35C7-1734-4FA3-B0D6-9AE1A5BF66BD}" dt="2023-03-13T10:35:36.197" v="7928" actId="47"/>
        <pc:sldMkLst>
          <pc:docMk/>
          <pc:sldMk cId="2175455002" sldId="724"/>
        </pc:sldMkLst>
        <pc:spChg chg="mod">
          <ac:chgData name="Siegbert Rudolph" userId="2af4d44886c067cc" providerId="LiveId" clId="{F54B35C7-1734-4FA3-B0D6-9AE1A5BF66BD}" dt="2023-03-12T16:31:30.344" v="3942" actId="20577"/>
          <ac:spMkLst>
            <pc:docMk/>
            <pc:sldMk cId="2175455002" sldId="724"/>
            <ac:spMk id="2" creationId="{11BA8B65-D13C-EC22-4C8E-A227917B8D3E}"/>
          </ac:spMkLst>
        </pc:spChg>
        <pc:spChg chg="mod">
          <ac:chgData name="Siegbert Rudolph" userId="2af4d44886c067cc" providerId="LiveId" clId="{F54B35C7-1734-4FA3-B0D6-9AE1A5BF66BD}" dt="2023-03-12T18:52:02.131" v="4460" actId="108"/>
          <ac:spMkLst>
            <pc:docMk/>
            <pc:sldMk cId="2175455002" sldId="724"/>
            <ac:spMk id="7" creationId="{400A0493-5301-5556-5AD4-21B35DD53EA1}"/>
          </ac:spMkLst>
        </pc:spChg>
        <pc:spChg chg="mod">
          <ac:chgData name="Siegbert Rudolph" userId="2af4d44886c067cc" providerId="LiveId" clId="{F54B35C7-1734-4FA3-B0D6-9AE1A5BF66BD}" dt="2023-03-12T09:07:03.798" v="2277" actId="1037"/>
          <ac:spMkLst>
            <pc:docMk/>
            <pc:sldMk cId="2175455002" sldId="724"/>
            <ac:spMk id="8" creationId="{968EA8B8-AF44-26B9-A48D-1A6F10C40879}"/>
          </ac:spMkLst>
        </pc:spChg>
        <pc:spChg chg="mod">
          <ac:chgData name="Siegbert Rudolph" userId="2af4d44886c067cc" providerId="LiveId" clId="{F54B35C7-1734-4FA3-B0D6-9AE1A5BF66BD}" dt="2023-03-12T18:52:03.699" v="4461" actId="108"/>
          <ac:spMkLst>
            <pc:docMk/>
            <pc:sldMk cId="2175455002" sldId="724"/>
            <ac:spMk id="9" creationId="{CA57EE0F-1A34-CC3B-2898-457CF436E7C2}"/>
          </ac:spMkLst>
        </pc:spChg>
        <pc:spChg chg="mod">
          <ac:chgData name="Siegbert Rudolph" userId="2af4d44886c067cc" providerId="LiveId" clId="{F54B35C7-1734-4FA3-B0D6-9AE1A5BF66BD}" dt="2023-03-12T09:07:20.437" v="2289" actId="1038"/>
          <ac:spMkLst>
            <pc:docMk/>
            <pc:sldMk cId="2175455002" sldId="724"/>
            <ac:spMk id="10" creationId="{7CAA9AA1-1396-560D-0CB7-630B9D26D87F}"/>
          </ac:spMkLst>
        </pc:spChg>
        <pc:spChg chg="mod">
          <ac:chgData name="Siegbert Rudolph" userId="2af4d44886c067cc" providerId="LiveId" clId="{F54B35C7-1734-4FA3-B0D6-9AE1A5BF66BD}" dt="2023-03-12T18:52:05.858" v="4462" actId="108"/>
          <ac:spMkLst>
            <pc:docMk/>
            <pc:sldMk cId="2175455002" sldId="724"/>
            <ac:spMk id="11" creationId="{3C9D6361-A91A-649D-1F01-7FB0B180FCDB}"/>
          </ac:spMkLst>
        </pc:spChg>
        <pc:spChg chg="mod">
          <ac:chgData name="Siegbert Rudolph" userId="2af4d44886c067cc" providerId="LiveId" clId="{F54B35C7-1734-4FA3-B0D6-9AE1A5BF66BD}" dt="2023-03-12T09:07:35.490" v="2294" actId="14100"/>
          <ac:spMkLst>
            <pc:docMk/>
            <pc:sldMk cId="2175455002" sldId="724"/>
            <ac:spMk id="12" creationId="{FEA5B0C8-2EC5-0AAD-9BB1-1DEAA66DA3FE}"/>
          </ac:spMkLst>
        </pc:spChg>
        <pc:spChg chg="del">
          <ac:chgData name="Siegbert Rudolph" userId="2af4d44886c067cc" providerId="LiveId" clId="{F54B35C7-1734-4FA3-B0D6-9AE1A5BF66BD}" dt="2023-03-12T09:06:43.624" v="2270" actId="478"/>
          <ac:spMkLst>
            <pc:docMk/>
            <pc:sldMk cId="2175455002" sldId="724"/>
            <ac:spMk id="13" creationId="{A0758C57-AB08-4B9E-6CB5-437D5C8651D2}"/>
          </ac:spMkLst>
        </pc:spChg>
        <pc:spChg chg="del">
          <ac:chgData name="Siegbert Rudolph" userId="2af4d44886c067cc" providerId="LiveId" clId="{F54B35C7-1734-4FA3-B0D6-9AE1A5BF66BD}" dt="2023-03-12T09:06:43.624" v="2270" actId="478"/>
          <ac:spMkLst>
            <pc:docMk/>
            <pc:sldMk cId="2175455002" sldId="724"/>
            <ac:spMk id="14" creationId="{3E401861-7073-6003-F857-7D31F0F40173}"/>
          </ac:spMkLst>
        </pc:spChg>
        <pc:spChg chg="del">
          <ac:chgData name="Siegbert Rudolph" userId="2af4d44886c067cc" providerId="LiveId" clId="{F54B35C7-1734-4FA3-B0D6-9AE1A5BF66BD}" dt="2023-03-12T09:06:43.624" v="2270" actId="478"/>
          <ac:spMkLst>
            <pc:docMk/>
            <pc:sldMk cId="2175455002" sldId="724"/>
            <ac:spMk id="15" creationId="{0B2BBEB3-0F88-5D14-5939-2F4496207307}"/>
          </ac:spMkLst>
        </pc:spChg>
        <pc:spChg chg="del">
          <ac:chgData name="Siegbert Rudolph" userId="2af4d44886c067cc" providerId="LiveId" clId="{F54B35C7-1734-4FA3-B0D6-9AE1A5BF66BD}" dt="2023-03-12T09:06:43.624" v="2270" actId="478"/>
          <ac:spMkLst>
            <pc:docMk/>
            <pc:sldMk cId="2175455002" sldId="724"/>
            <ac:spMk id="16" creationId="{B6215EDF-66E4-955B-7DBA-CC217475A088}"/>
          </ac:spMkLst>
        </pc:spChg>
        <pc:spChg chg="del">
          <ac:chgData name="Siegbert Rudolph" userId="2af4d44886c067cc" providerId="LiveId" clId="{F54B35C7-1734-4FA3-B0D6-9AE1A5BF66BD}" dt="2023-03-12T09:06:43.624" v="2270" actId="478"/>
          <ac:spMkLst>
            <pc:docMk/>
            <pc:sldMk cId="2175455002" sldId="724"/>
            <ac:spMk id="17" creationId="{762FF266-186F-4D32-08E4-40C87D7283F8}"/>
          </ac:spMkLst>
        </pc:spChg>
        <pc:spChg chg="del">
          <ac:chgData name="Siegbert Rudolph" userId="2af4d44886c067cc" providerId="LiveId" clId="{F54B35C7-1734-4FA3-B0D6-9AE1A5BF66BD}" dt="2023-03-12T09:06:43.624" v="2270" actId="478"/>
          <ac:spMkLst>
            <pc:docMk/>
            <pc:sldMk cId="2175455002" sldId="724"/>
            <ac:spMk id="18" creationId="{C5AF51F2-318D-7FAA-D4D2-E0DBDEE1C0E9}"/>
          </ac:spMkLst>
        </pc:spChg>
        <pc:spChg chg="del">
          <ac:chgData name="Siegbert Rudolph" userId="2af4d44886c067cc" providerId="LiveId" clId="{F54B35C7-1734-4FA3-B0D6-9AE1A5BF66BD}" dt="2023-03-12T09:06:43.624" v="2270" actId="478"/>
          <ac:spMkLst>
            <pc:docMk/>
            <pc:sldMk cId="2175455002" sldId="724"/>
            <ac:spMk id="19" creationId="{98498A07-DD63-FD41-5257-B50EDB985589}"/>
          </ac:spMkLst>
        </pc:spChg>
        <pc:spChg chg="del">
          <ac:chgData name="Siegbert Rudolph" userId="2af4d44886c067cc" providerId="LiveId" clId="{F54B35C7-1734-4FA3-B0D6-9AE1A5BF66BD}" dt="2023-03-12T09:06:43.624" v="2270" actId="478"/>
          <ac:spMkLst>
            <pc:docMk/>
            <pc:sldMk cId="2175455002" sldId="724"/>
            <ac:spMk id="20" creationId="{172D8026-F1B5-72B0-B568-72907F8E6239}"/>
          </ac:spMkLst>
        </pc:spChg>
        <pc:spChg chg="mod">
          <ac:chgData name="Siegbert Rudolph" userId="2af4d44886c067cc" providerId="LiveId" clId="{F54B35C7-1734-4FA3-B0D6-9AE1A5BF66BD}" dt="2023-03-12T18:38:48.679" v="4259"/>
          <ac:spMkLst>
            <pc:docMk/>
            <pc:sldMk cId="2175455002" sldId="724"/>
            <ac:spMk id="24" creationId="{699879DA-CC27-F674-3FBF-52FFE63F804E}"/>
          </ac:spMkLst>
        </pc:spChg>
        <pc:spChg chg="mod">
          <ac:chgData name="Siegbert Rudolph" userId="2af4d44886c067cc" providerId="LiveId" clId="{F54B35C7-1734-4FA3-B0D6-9AE1A5BF66BD}" dt="2023-03-12T18:43:59.484" v="4363"/>
          <ac:spMkLst>
            <pc:docMk/>
            <pc:sldMk cId="2175455002" sldId="724"/>
            <ac:spMk id="33" creationId="{B7FA6352-1E2B-341E-1D2B-1BEDEF083247}"/>
          </ac:spMkLst>
        </pc:spChg>
        <pc:spChg chg="mod">
          <ac:chgData name="Siegbert Rudolph" userId="2af4d44886c067cc" providerId="LiveId" clId="{F54B35C7-1734-4FA3-B0D6-9AE1A5BF66BD}" dt="2023-03-12T18:46:45.592" v="4393"/>
          <ac:spMkLst>
            <pc:docMk/>
            <pc:sldMk cId="2175455002" sldId="724"/>
            <ac:spMk id="35" creationId="{F5986380-D2C9-E793-87B0-B8B79981B8BE}"/>
          </ac:spMkLst>
        </pc:spChg>
        <pc:picChg chg="mod">
          <ac:chgData name="Siegbert Rudolph" userId="2af4d44886c067cc" providerId="LiveId" clId="{F54B35C7-1734-4FA3-B0D6-9AE1A5BF66BD}" dt="2023-03-12T18:58:49.517" v="4525" actId="14100"/>
          <ac:picMkLst>
            <pc:docMk/>
            <pc:sldMk cId="2175455002" sldId="724"/>
            <ac:picMk id="3" creationId="{E1DC3C35-2FE8-16F4-F43A-833FAF758DC8}"/>
          </ac:picMkLst>
        </pc:picChg>
      </pc:sldChg>
      <pc:sldChg chg="delSp modSp add mod ord delAnim">
        <pc:chgData name="Siegbert Rudolph" userId="2af4d44886c067cc" providerId="LiveId" clId="{F54B35C7-1734-4FA3-B0D6-9AE1A5BF66BD}" dt="2023-03-12T18:59:10.513" v="4528" actId="14100"/>
        <pc:sldMkLst>
          <pc:docMk/>
          <pc:sldMk cId="2697882194" sldId="725"/>
        </pc:sldMkLst>
        <pc:spChg chg="mod">
          <ac:chgData name="Siegbert Rudolph" userId="2af4d44886c067cc" providerId="LiveId" clId="{F54B35C7-1734-4FA3-B0D6-9AE1A5BF66BD}" dt="2023-03-12T10:05:54.860" v="2562" actId="20577"/>
          <ac:spMkLst>
            <pc:docMk/>
            <pc:sldMk cId="2697882194" sldId="725"/>
            <ac:spMk id="2" creationId="{11BA8B65-D13C-EC22-4C8E-A227917B8D3E}"/>
          </ac:spMkLst>
        </pc:spChg>
        <pc:spChg chg="mod">
          <ac:chgData name="Siegbert Rudolph" userId="2af4d44886c067cc" providerId="LiveId" clId="{F54B35C7-1734-4FA3-B0D6-9AE1A5BF66BD}" dt="2023-03-12T18:49:55.451" v="4430" actId="108"/>
          <ac:spMkLst>
            <pc:docMk/>
            <pc:sldMk cId="2697882194" sldId="725"/>
            <ac:spMk id="7" creationId="{400A0493-5301-5556-5AD4-21B35DD53EA1}"/>
          </ac:spMkLst>
        </pc:spChg>
        <pc:spChg chg="mod">
          <ac:chgData name="Siegbert Rudolph" userId="2af4d44886c067cc" providerId="LiveId" clId="{F54B35C7-1734-4FA3-B0D6-9AE1A5BF66BD}" dt="2023-03-12T10:04:55.219" v="2534" actId="1076"/>
          <ac:spMkLst>
            <pc:docMk/>
            <pc:sldMk cId="2697882194" sldId="725"/>
            <ac:spMk id="8" creationId="{968EA8B8-AF44-26B9-A48D-1A6F10C40879}"/>
          </ac:spMkLst>
        </pc:spChg>
        <pc:spChg chg="mod">
          <ac:chgData name="Siegbert Rudolph" userId="2af4d44886c067cc" providerId="LiveId" clId="{F54B35C7-1734-4FA3-B0D6-9AE1A5BF66BD}" dt="2023-03-12T18:49:57.379" v="4431" actId="108"/>
          <ac:spMkLst>
            <pc:docMk/>
            <pc:sldMk cId="2697882194" sldId="725"/>
            <ac:spMk id="9" creationId="{CA57EE0F-1A34-CC3B-2898-457CF436E7C2}"/>
          </ac:spMkLst>
        </pc:spChg>
        <pc:spChg chg="mod">
          <ac:chgData name="Siegbert Rudolph" userId="2af4d44886c067cc" providerId="LiveId" clId="{F54B35C7-1734-4FA3-B0D6-9AE1A5BF66BD}" dt="2023-03-12T10:05:15.437" v="2545" actId="1038"/>
          <ac:spMkLst>
            <pc:docMk/>
            <pc:sldMk cId="2697882194" sldId="725"/>
            <ac:spMk id="10" creationId="{7CAA9AA1-1396-560D-0CB7-630B9D26D87F}"/>
          </ac:spMkLst>
        </pc:spChg>
        <pc:spChg chg="mod">
          <ac:chgData name="Siegbert Rudolph" userId="2af4d44886c067cc" providerId="LiveId" clId="{F54B35C7-1734-4FA3-B0D6-9AE1A5BF66BD}" dt="2023-03-12T18:49:59.855" v="4432" actId="108"/>
          <ac:spMkLst>
            <pc:docMk/>
            <pc:sldMk cId="2697882194" sldId="725"/>
            <ac:spMk id="11" creationId="{3C9D6361-A91A-649D-1F01-7FB0B180FCDB}"/>
          </ac:spMkLst>
        </pc:spChg>
        <pc:spChg chg="mod">
          <ac:chgData name="Siegbert Rudolph" userId="2af4d44886c067cc" providerId="LiveId" clId="{F54B35C7-1734-4FA3-B0D6-9AE1A5BF66BD}" dt="2023-03-12T10:05:28.047" v="2561" actId="1035"/>
          <ac:spMkLst>
            <pc:docMk/>
            <pc:sldMk cId="2697882194" sldId="725"/>
            <ac:spMk id="12" creationId="{FEA5B0C8-2EC5-0AAD-9BB1-1DEAA66DA3FE}"/>
          </ac:spMkLst>
        </pc:spChg>
        <pc:spChg chg="del">
          <ac:chgData name="Siegbert Rudolph" userId="2af4d44886c067cc" providerId="LiveId" clId="{F54B35C7-1734-4FA3-B0D6-9AE1A5BF66BD}" dt="2023-03-12T10:04:47.870" v="2533" actId="478"/>
          <ac:spMkLst>
            <pc:docMk/>
            <pc:sldMk cId="2697882194" sldId="725"/>
            <ac:spMk id="13" creationId="{A0758C57-AB08-4B9E-6CB5-437D5C8651D2}"/>
          </ac:spMkLst>
        </pc:spChg>
        <pc:spChg chg="del">
          <ac:chgData name="Siegbert Rudolph" userId="2af4d44886c067cc" providerId="LiveId" clId="{F54B35C7-1734-4FA3-B0D6-9AE1A5BF66BD}" dt="2023-03-12T10:04:47.870" v="2533" actId="478"/>
          <ac:spMkLst>
            <pc:docMk/>
            <pc:sldMk cId="2697882194" sldId="725"/>
            <ac:spMk id="14" creationId="{3E401861-7073-6003-F857-7D31F0F40173}"/>
          </ac:spMkLst>
        </pc:spChg>
        <pc:spChg chg="del">
          <ac:chgData name="Siegbert Rudolph" userId="2af4d44886c067cc" providerId="LiveId" clId="{F54B35C7-1734-4FA3-B0D6-9AE1A5BF66BD}" dt="2023-03-12T10:04:47.870" v="2533" actId="478"/>
          <ac:spMkLst>
            <pc:docMk/>
            <pc:sldMk cId="2697882194" sldId="725"/>
            <ac:spMk id="15" creationId="{0B2BBEB3-0F88-5D14-5939-2F4496207307}"/>
          </ac:spMkLst>
        </pc:spChg>
        <pc:spChg chg="del">
          <ac:chgData name="Siegbert Rudolph" userId="2af4d44886c067cc" providerId="LiveId" clId="{F54B35C7-1734-4FA3-B0D6-9AE1A5BF66BD}" dt="2023-03-12T10:04:47.870" v="2533" actId="478"/>
          <ac:spMkLst>
            <pc:docMk/>
            <pc:sldMk cId="2697882194" sldId="725"/>
            <ac:spMk id="16" creationId="{B6215EDF-66E4-955B-7DBA-CC217475A088}"/>
          </ac:spMkLst>
        </pc:spChg>
        <pc:spChg chg="del">
          <ac:chgData name="Siegbert Rudolph" userId="2af4d44886c067cc" providerId="LiveId" clId="{F54B35C7-1734-4FA3-B0D6-9AE1A5BF66BD}" dt="2023-03-12T10:04:47.870" v="2533" actId="478"/>
          <ac:spMkLst>
            <pc:docMk/>
            <pc:sldMk cId="2697882194" sldId="725"/>
            <ac:spMk id="17" creationId="{762FF266-186F-4D32-08E4-40C87D7283F8}"/>
          </ac:spMkLst>
        </pc:spChg>
        <pc:spChg chg="del">
          <ac:chgData name="Siegbert Rudolph" userId="2af4d44886c067cc" providerId="LiveId" clId="{F54B35C7-1734-4FA3-B0D6-9AE1A5BF66BD}" dt="2023-03-12T10:04:47.870" v="2533" actId="478"/>
          <ac:spMkLst>
            <pc:docMk/>
            <pc:sldMk cId="2697882194" sldId="725"/>
            <ac:spMk id="18" creationId="{C5AF51F2-318D-7FAA-D4D2-E0DBDEE1C0E9}"/>
          </ac:spMkLst>
        </pc:spChg>
        <pc:spChg chg="del">
          <ac:chgData name="Siegbert Rudolph" userId="2af4d44886c067cc" providerId="LiveId" clId="{F54B35C7-1734-4FA3-B0D6-9AE1A5BF66BD}" dt="2023-03-12T10:04:47.870" v="2533" actId="478"/>
          <ac:spMkLst>
            <pc:docMk/>
            <pc:sldMk cId="2697882194" sldId="725"/>
            <ac:spMk id="19" creationId="{98498A07-DD63-FD41-5257-B50EDB985589}"/>
          </ac:spMkLst>
        </pc:spChg>
        <pc:spChg chg="del">
          <ac:chgData name="Siegbert Rudolph" userId="2af4d44886c067cc" providerId="LiveId" clId="{F54B35C7-1734-4FA3-B0D6-9AE1A5BF66BD}" dt="2023-03-12T10:04:47.870" v="2533" actId="478"/>
          <ac:spMkLst>
            <pc:docMk/>
            <pc:sldMk cId="2697882194" sldId="725"/>
            <ac:spMk id="20" creationId="{172D8026-F1B5-72B0-B568-72907F8E6239}"/>
          </ac:spMkLst>
        </pc:spChg>
        <pc:spChg chg="mod">
          <ac:chgData name="Siegbert Rudolph" userId="2af4d44886c067cc" providerId="LiveId" clId="{F54B35C7-1734-4FA3-B0D6-9AE1A5BF66BD}" dt="2023-03-12T18:39:01.848" v="4262"/>
          <ac:spMkLst>
            <pc:docMk/>
            <pc:sldMk cId="2697882194" sldId="725"/>
            <ac:spMk id="24" creationId="{699879DA-CC27-F674-3FBF-52FFE63F804E}"/>
          </ac:spMkLst>
        </pc:spChg>
        <pc:spChg chg="mod">
          <ac:chgData name="Siegbert Rudolph" userId="2af4d44886c067cc" providerId="LiveId" clId="{F54B35C7-1734-4FA3-B0D6-9AE1A5BF66BD}" dt="2023-03-12T18:44:32.467" v="4368" actId="20577"/>
          <ac:spMkLst>
            <pc:docMk/>
            <pc:sldMk cId="2697882194" sldId="725"/>
            <ac:spMk id="33" creationId="{B7FA6352-1E2B-341E-1D2B-1BEDEF083247}"/>
          </ac:spMkLst>
        </pc:spChg>
        <pc:spChg chg="mod">
          <ac:chgData name="Siegbert Rudolph" userId="2af4d44886c067cc" providerId="LiveId" clId="{F54B35C7-1734-4FA3-B0D6-9AE1A5BF66BD}" dt="2023-03-12T18:47:00.564" v="4396"/>
          <ac:spMkLst>
            <pc:docMk/>
            <pc:sldMk cId="2697882194" sldId="725"/>
            <ac:spMk id="35" creationId="{F5986380-D2C9-E793-87B0-B8B79981B8BE}"/>
          </ac:spMkLst>
        </pc:spChg>
        <pc:picChg chg="mod">
          <ac:chgData name="Siegbert Rudolph" userId="2af4d44886c067cc" providerId="LiveId" clId="{F54B35C7-1734-4FA3-B0D6-9AE1A5BF66BD}" dt="2023-03-12T18:59:10.513" v="4528" actId="14100"/>
          <ac:picMkLst>
            <pc:docMk/>
            <pc:sldMk cId="2697882194" sldId="725"/>
            <ac:picMk id="41" creationId="{FDB0714C-2D23-83E4-C84D-9EE95A2EDBFF}"/>
          </ac:picMkLst>
        </pc:picChg>
      </pc:sldChg>
      <pc:sldChg chg="addSp delSp modSp add mod ord delAnim modAnim">
        <pc:chgData name="Siegbert Rudolph" userId="2af4d44886c067cc" providerId="LiveId" clId="{F54B35C7-1734-4FA3-B0D6-9AE1A5BF66BD}" dt="2023-03-12T18:58:56.811" v="4526" actId="14100"/>
        <pc:sldMkLst>
          <pc:docMk/>
          <pc:sldMk cId="3341107591" sldId="726"/>
        </pc:sldMkLst>
        <pc:spChg chg="mod">
          <ac:chgData name="Siegbert Rudolph" userId="2af4d44886c067cc" providerId="LiveId" clId="{F54B35C7-1734-4FA3-B0D6-9AE1A5BF66BD}" dt="2023-03-12T18:52:12.940" v="4463" actId="108"/>
          <ac:spMkLst>
            <pc:docMk/>
            <pc:sldMk cId="3341107591" sldId="726"/>
            <ac:spMk id="7" creationId="{400A0493-5301-5556-5AD4-21B35DD53EA1}"/>
          </ac:spMkLst>
        </pc:spChg>
        <pc:spChg chg="mod">
          <ac:chgData name="Siegbert Rudolph" userId="2af4d44886c067cc" providerId="LiveId" clId="{F54B35C7-1734-4FA3-B0D6-9AE1A5BF66BD}" dt="2023-03-12T09:56:27.159" v="2349" actId="1038"/>
          <ac:spMkLst>
            <pc:docMk/>
            <pc:sldMk cId="3341107591" sldId="726"/>
            <ac:spMk id="8" creationId="{968EA8B8-AF44-26B9-A48D-1A6F10C40879}"/>
          </ac:spMkLst>
        </pc:spChg>
        <pc:spChg chg="mod">
          <ac:chgData name="Siegbert Rudolph" userId="2af4d44886c067cc" providerId="LiveId" clId="{F54B35C7-1734-4FA3-B0D6-9AE1A5BF66BD}" dt="2023-03-12T18:52:15.302" v="4464" actId="108"/>
          <ac:spMkLst>
            <pc:docMk/>
            <pc:sldMk cId="3341107591" sldId="726"/>
            <ac:spMk id="9" creationId="{CA57EE0F-1A34-CC3B-2898-457CF436E7C2}"/>
          </ac:spMkLst>
        </pc:spChg>
        <pc:spChg chg="mod">
          <ac:chgData name="Siegbert Rudolph" userId="2af4d44886c067cc" providerId="LiveId" clId="{F54B35C7-1734-4FA3-B0D6-9AE1A5BF66BD}" dt="2023-03-12T09:56:47.665" v="2357" actId="14100"/>
          <ac:spMkLst>
            <pc:docMk/>
            <pc:sldMk cId="3341107591" sldId="726"/>
            <ac:spMk id="10" creationId="{7CAA9AA1-1396-560D-0CB7-630B9D26D87F}"/>
          </ac:spMkLst>
        </pc:spChg>
        <pc:spChg chg="mod">
          <ac:chgData name="Siegbert Rudolph" userId="2af4d44886c067cc" providerId="LiveId" clId="{F54B35C7-1734-4FA3-B0D6-9AE1A5BF66BD}" dt="2023-03-12T18:52:18.084" v="4465" actId="108"/>
          <ac:spMkLst>
            <pc:docMk/>
            <pc:sldMk cId="3341107591" sldId="726"/>
            <ac:spMk id="11" creationId="{3C9D6361-A91A-649D-1F01-7FB0B180FCDB}"/>
          </ac:spMkLst>
        </pc:spChg>
        <pc:spChg chg="mod">
          <ac:chgData name="Siegbert Rudolph" userId="2af4d44886c067cc" providerId="LiveId" clId="{F54B35C7-1734-4FA3-B0D6-9AE1A5BF66BD}" dt="2023-03-12T09:57:57.865" v="2403" actId="14100"/>
          <ac:spMkLst>
            <pc:docMk/>
            <pc:sldMk cId="3341107591" sldId="726"/>
            <ac:spMk id="12" creationId="{FEA5B0C8-2EC5-0AAD-9BB1-1DEAA66DA3FE}"/>
          </ac:spMkLst>
        </pc:spChg>
        <pc:spChg chg="mod">
          <ac:chgData name="Siegbert Rudolph" userId="2af4d44886c067cc" providerId="LiveId" clId="{F54B35C7-1734-4FA3-B0D6-9AE1A5BF66BD}" dt="2023-03-12T18:52:20.833" v="4466" actId="108"/>
          <ac:spMkLst>
            <pc:docMk/>
            <pc:sldMk cId="3341107591" sldId="726"/>
            <ac:spMk id="13" creationId="{A0758C57-AB08-4B9E-6CB5-437D5C8651D2}"/>
          </ac:spMkLst>
        </pc:spChg>
        <pc:spChg chg="mod">
          <ac:chgData name="Siegbert Rudolph" userId="2af4d44886c067cc" providerId="LiveId" clId="{F54B35C7-1734-4FA3-B0D6-9AE1A5BF66BD}" dt="2023-03-12T09:58:10.574" v="2406" actId="14100"/>
          <ac:spMkLst>
            <pc:docMk/>
            <pc:sldMk cId="3341107591" sldId="726"/>
            <ac:spMk id="14" creationId="{3E401861-7073-6003-F857-7D31F0F40173}"/>
          </ac:spMkLst>
        </pc:spChg>
        <pc:spChg chg="mod">
          <ac:chgData name="Siegbert Rudolph" userId="2af4d44886c067cc" providerId="LiveId" clId="{F54B35C7-1734-4FA3-B0D6-9AE1A5BF66BD}" dt="2023-03-12T18:52:23.788" v="4467" actId="108"/>
          <ac:spMkLst>
            <pc:docMk/>
            <pc:sldMk cId="3341107591" sldId="726"/>
            <ac:spMk id="15" creationId="{0B2BBEB3-0F88-5D14-5939-2F4496207307}"/>
          </ac:spMkLst>
        </pc:spChg>
        <pc:spChg chg="mod">
          <ac:chgData name="Siegbert Rudolph" userId="2af4d44886c067cc" providerId="LiveId" clId="{F54B35C7-1734-4FA3-B0D6-9AE1A5BF66BD}" dt="2023-03-12T09:58:21.700" v="2409" actId="14100"/>
          <ac:spMkLst>
            <pc:docMk/>
            <pc:sldMk cId="3341107591" sldId="726"/>
            <ac:spMk id="16" creationId="{B6215EDF-66E4-955B-7DBA-CC217475A088}"/>
          </ac:spMkLst>
        </pc:spChg>
        <pc:spChg chg="mod">
          <ac:chgData name="Siegbert Rudolph" userId="2af4d44886c067cc" providerId="LiveId" clId="{F54B35C7-1734-4FA3-B0D6-9AE1A5BF66BD}" dt="2023-03-12T18:52:26.525" v="4468" actId="108"/>
          <ac:spMkLst>
            <pc:docMk/>
            <pc:sldMk cId="3341107591" sldId="726"/>
            <ac:spMk id="17" creationId="{762FF266-186F-4D32-08E4-40C87D7283F8}"/>
          </ac:spMkLst>
        </pc:spChg>
        <pc:spChg chg="mod">
          <ac:chgData name="Siegbert Rudolph" userId="2af4d44886c067cc" providerId="LiveId" clId="{F54B35C7-1734-4FA3-B0D6-9AE1A5BF66BD}" dt="2023-03-12T09:58:36.686" v="2419" actId="14100"/>
          <ac:spMkLst>
            <pc:docMk/>
            <pc:sldMk cId="3341107591" sldId="726"/>
            <ac:spMk id="18" creationId="{C5AF51F2-318D-7FAA-D4D2-E0DBDEE1C0E9}"/>
          </ac:spMkLst>
        </pc:spChg>
        <pc:spChg chg="del">
          <ac:chgData name="Siegbert Rudolph" userId="2af4d44886c067cc" providerId="LiveId" clId="{F54B35C7-1734-4FA3-B0D6-9AE1A5BF66BD}" dt="2023-03-12T09:56:13.328" v="2341" actId="478"/>
          <ac:spMkLst>
            <pc:docMk/>
            <pc:sldMk cId="3341107591" sldId="726"/>
            <ac:spMk id="19" creationId="{98498A07-DD63-FD41-5257-B50EDB985589}"/>
          </ac:spMkLst>
        </pc:spChg>
        <pc:spChg chg="del">
          <ac:chgData name="Siegbert Rudolph" userId="2af4d44886c067cc" providerId="LiveId" clId="{F54B35C7-1734-4FA3-B0D6-9AE1A5BF66BD}" dt="2023-03-12T09:56:13.328" v="2341" actId="478"/>
          <ac:spMkLst>
            <pc:docMk/>
            <pc:sldMk cId="3341107591" sldId="726"/>
            <ac:spMk id="20" creationId="{172D8026-F1B5-72B0-B568-72907F8E6239}"/>
          </ac:spMkLst>
        </pc:spChg>
        <pc:spChg chg="mod">
          <ac:chgData name="Siegbert Rudolph" userId="2af4d44886c067cc" providerId="LiveId" clId="{F54B35C7-1734-4FA3-B0D6-9AE1A5BF66BD}" dt="2023-03-12T18:38:52.811" v="4260"/>
          <ac:spMkLst>
            <pc:docMk/>
            <pc:sldMk cId="3341107591" sldId="726"/>
            <ac:spMk id="24" creationId="{699879DA-CC27-F674-3FBF-52FFE63F804E}"/>
          </ac:spMkLst>
        </pc:spChg>
        <pc:spChg chg="mod">
          <ac:chgData name="Siegbert Rudolph" userId="2af4d44886c067cc" providerId="LiveId" clId="{F54B35C7-1734-4FA3-B0D6-9AE1A5BF66BD}" dt="2023-03-12T18:44:04.689" v="4364"/>
          <ac:spMkLst>
            <pc:docMk/>
            <pc:sldMk cId="3341107591" sldId="726"/>
            <ac:spMk id="33" creationId="{B7FA6352-1E2B-341E-1D2B-1BEDEF083247}"/>
          </ac:spMkLst>
        </pc:spChg>
        <pc:spChg chg="mod">
          <ac:chgData name="Siegbert Rudolph" userId="2af4d44886c067cc" providerId="LiveId" clId="{F54B35C7-1734-4FA3-B0D6-9AE1A5BF66BD}" dt="2023-03-12T18:46:51.554" v="4394"/>
          <ac:spMkLst>
            <pc:docMk/>
            <pc:sldMk cId="3341107591" sldId="726"/>
            <ac:spMk id="35" creationId="{F5986380-D2C9-E793-87B0-B8B79981B8BE}"/>
          </ac:spMkLst>
        </pc:spChg>
        <pc:picChg chg="mod">
          <ac:chgData name="Siegbert Rudolph" userId="2af4d44886c067cc" providerId="LiveId" clId="{F54B35C7-1734-4FA3-B0D6-9AE1A5BF66BD}" dt="2023-03-12T18:58:56.811" v="4526" actId="14100"/>
          <ac:picMkLst>
            <pc:docMk/>
            <pc:sldMk cId="3341107591" sldId="726"/>
            <ac:picMk id="3" creationId="{E1DC3C35-2FE8-16F4-F43A-833FAF758DC8}"/>
          </ac:picMkLst>
        </pc:picChg>
        <pc:picChg chg="add mod">
          <ac:chgData name="Siegbert Rudolph" userId="2af4d44886c067cc" providerId="LiveId" clId="{F54B35C7-1734-4FA3-B0D6-9AE1A5BF66BD}" dt="2023-03-12T10:25:25.430" v="2786" actId="1076"/>
          <ac:picMkLst>
            <pc:docMk/>
            <pc:sldMk cId="3341107591" sldId="726"/>
            <ac:picMk id="5" creationId="{F2694389-C5EA-4289-9344-3B4B9B55F3E6}"/>
          </ac:picMkLst>
        </pc:picChg>
      </pc:sldChg>
      <pc:sldChg chg="delSp modSp add mod ord delAnim">
        <pc:chgData name="Siegbert Rudolph" userId="2af4d44886c067cc" providerId="LiveId" clId="{F54B35C7-1734-4FA3-B0D6-9AE1A5BF66BD}" dt="2023-03-12T18:59:04.086" v="4527" actId="14100"/>
        <pc:sldMkLst>
          <pc:docMk/>
          <pc:sldMk cId="3941463062" sldId="727"/>
        </pc:sldMkLst>
        <pc:spChg chg="mod">
          <ac:chgData name="Siegbert Rudolph" userId="2af4d44886c067cc" providerId="LiveId" clId="{F54B35C7-1734-4FA3-B0D6-9AE1A5BF66BD}" dt="2023-03-12T10:00:55.643" v="2463" actId="20577"/>
          <ac:spMkLst>
            <pc:docMk/>
            <pc:sldMk cId="3941463062" sldId="727"/>
            <ac:spMk id="2" creationId="{11BA8B65-D13C-EC22-4C8E-A227917B8D3E}"/>
          </ac:spMkLst>
        </pc:spChg>
        <pc:spChg chg="mod">
          <ac:chgData name="Siegbert Rudolph" userId="2af4d44886c067cc" providerId="LiveId" clId="{F54B35C7-1734-4FA3-B0D6-9AE1A5BF66BD}" dt="2023-03-12T18:52:34.961" v="4469" actId="108"/>
          <ac:spMkLst>
            <pc:docMk/>
            <pc:sldMk cId="3941463062" sldId="727"/>
            <ac:spMk id="7" creationId="{400A0493-5301-5556-5AD4-21B35DD53EA1}"/>
          </ac:spMkLst>
        </pc:spChg>
        <pc:spChg chg="mod">
          <ac:chgData name="Siegbert Rudolph" userId="2af4d44886c067cc" providerId="LiveId" clId="{F54B35C7-1734-4FA3-B0D6-9AE1A5BF66BD}" dt="2023-03-12T10:01:18.637" v="2469" actId="1036"/>
          <ac:spMkLst>
            <pc:docMk/>
            <pc:sldMk cId="3941463062" sldId="727"/>
            <ac:spMk id="8" creationId="{968EA8B8-AF44-26B9-A48D-1A6F10C40879}"/>
          </ac:spMkLst>
        </pc:spChg>
        <pc:spChg chg="mod">
          <ac:chgData name="Siegbert Rudolph" userId="2af4d44886c067cc" providerId="LiveId" clId="{F54B35C7-1734-4FA3-B0D6-9AE1A5BF66BD}" dt="2023-03-12T18:52:37.286" v="4470" actId="108"/>
          <ac:spMkLst>
            <pc:docMk/>
            <pc:sldMk cId="3941463062" sldId="727"/>
            <ac:spMk id="9" creationId="{CA57EE0F-1A34-CC3B-2898-457CF436E7C2}"/>
          </ac:spMkLst>
        </pc:spChg>
        <pc:spChg chg="mod">
          <ac:chgData name="Siegbert Rudolph" userId="2af4d44886c067cc" providerId="LiveId" clId="{F54B35C7-1734-4FA3-B0D6-9AE1A5BF66BD}" dt="2023-03-12T10:01:34.548" v="2485" actId="14100"/>
          <ac:spMkLst>
            <pc:docMk/>
            <pc:sldMk cId="3941463062" sldId="727"/>
            <ac:spMk id="10" creationId="{7CAA9AA1-1396-560D-0CB7-630B9D26D87F}"/>
          </ac:spMkLst>
        </pc:spChg>
        <pc:spChg chg="mod">
          <ac:chgData name="Siegbert Rudolph" userId="2af4d44886c067cc" providerId="LiveId" clId="{F54B35C7-1734-4FA3-B0D6-9AE1A5BF66BD}" dt="2023-03-12T18:52:40.479" v="4471" actId="108"/>
          <ac:spMkLst>
            <pc:docMk/>
            <pc:sldMk cId="3941463062" sldId="727"/>
            <ac:spMk id="11" creationId="{3C9D6361-A91A-649D-1F01-7FB0B180FCDB}"/>
          </ac:spMkLst>
        </pc:spChg>
        <pc:spChg chg="mod">
          <ac:chgData name="Siegbert Rudolph" userId="2af4d44886c067cc" providerId="LiveId" clId="{F54B35C7-1734-4FA3-B0D6-9AE1A5BF66BD}" dt="2023-03-12T10:01:45.426" v="2487" actId="14100"/>
          <ac:spMkLst>
            <pc:docMk/>
            <pc:sldMk cId="3941463062" sldId="727"/>
            <ac:spMk id="12" creationId="{FEA5B0C8-2EC5-0AAD-9BB1-1DEAA66DA3FE}"/>
          </ac:spMkLst>
        </pc:spChg>
        <pc:spChg chg="mod">
          <ac:chgData name="Siegbert Rudolph" userId="2af4d44886c067cc" providerId="LiveId" clId="{F54B35C7-1734-4FA3-B0D6-9AE1A5BF66BD}" dt="2023-03-12T18:52:43.036" v="4472" actId="108"/>
          <ac:spMkLst>
            <pc:docMk/>
            <pc:sldMk cId="3941463062" sldId="727"/>
            <ac:spMk id="13" creationId="{A0758C57-AB08-4B9E-6CB5-437D5C8651D2}"/>
          </ac:spMkLst>
        </pc:spChg>
        <pc:spChg chg="mod">
          <ac:chgData name="Siegbert Rudolph" userId="2af4d44886c067cc" providerId="LiveId" clId="{F54B35C7-1734-4FA3-B0D6-9AE1A5BF66BD}" dt="2023-03-12T10:02:00.496" v="2501" actId="14100"/>
          <ac:spMkLst>
            <pc:docMk/>
            <pc:sldMk cId="3941463062" sldId="727"/>
            <ac:spMk id="14" creationId="{3E401861-7073-6003-F857-7D31F0F40173}"/>
          </ac:spMkLst>
        </pc:spChg>
        <pc:spChg chg="mod">
          <ac:chgData name="Siegbert Rudolph" userId="2af4d44886c067cc" providerId="LiveId" clId="{F54B35C7-1734-4FA3-B0D6-9AE1A5BF66BD}" dt="2023-03-12T18:52:44.926" v="4473" actId="108"/>
          <ac:spMkLst>
            <pc:docMk/>
            <pc:sldMk cId="3941463062" sldId="727"/>
            <ac:spMk id="15" creationId="{0B2BBEB3-0F88-5D14-5939-2F4496207307}"/>
          </ac:spMkLst>
        </pc:spChg>
        <pc:spChg chg="mod">
          <ac:chgData name="Siegbert Rudolph" userId="2af4d44886c067cc" providerId="LiveId" clId="{F54B35C7-1734-4FA3-B0D6-9AE1A5BF66BD}" dt="2023-03-12T10:02:10.337" v="2503" actId="14100"/>
          <ac:spMkLst>
            <pc:docMk/>
            <pc:sldMk cId="3941463062" sldId="727"/>
            <ac:spMk id="16" creationId="{B6215EDF-66E4-955B-7DBA-CC217475A088}"/>
          </ac:spMkLst>
        </pc:spChg>
        <pc:spChg chg="del">
          <ac:chgData name="Siegbert Rudolph" userId="2af4d44886c067cc" providerId="LiveId" clId="{F54B35C7-1734-4FA3-B0D6-9AE1A5BF66BD}" dt="2023-03-12T10:01:02.793" v="2464" actId="478"/>
          <ac:spMkLst>
            <pc:docMk/>
            <pc:sldMk cId="3941463062" sldId="727"/>
            <ac:spMk id="17" creationId="{762FF266-186F-4D32-08E4-40C87D7283F8}"/>
          </ac:spMkLst>
        </pc:spChg>
        <pc:spChg chg="del">
          <ac:chgData name="Siegbert Rudolph" userId="2af4d44886c067cc" providerId="LiveId" clId="{F54B35C7-1734-4FA3-B0D6-9AE1A5BF66BD}" dt="2023-03-12T10:01:02.793" v="2464" actId="478"/>
          <ac:spMkLst>
            <pc:docMk/>
            <pc:sldMk cId="3941463062" sldId="727"/>
            <ac:spMk id="18" creationId="{C5AF51F2-318D-7FAA-D4D2-E0DBDEE1C0E9}"/>
          </ac:spMkLst>
        </pc:spChg>
        <pc:spChg chg="del">
          <ac:chgData name="Siegbert Rudolph" userId="2af4d44886c067cc" providerId="LiveId" clId="{F54B35C7-1734-4FA3-B0D6-9AE1A5BF66BD}" dt="2023-03-12T10:01:02.793" v="2464" actId="478"/>
          <ac:spMkLst>
            <pc:docMk/>
            <pc:sldMk cId="3941463062" sldId="727"/>
            <ac:spMk id="19" creationId="{98498A07-DD63-FD41-5257-B50EDB985589}"/>
          </ac:spMkLst>
        </pc:spChg>
        <pc:spChg chg="del">
          <ac:chgData name="Siegbert Rudolph" userId="2af4d44886c067cc" providerId="LiveId" clId="{F54B35C7-1734-4FA3-B0D6-9AE1A5BF66BD}" dt="2023-03-12T10:01:02.793" v="2464" actId="478"/>
          <ac:spMkLst>
            <pc:docMk/>
            <pc:sldMk cId="3941463062" sldId="727"/>
            <ac:spMk id="20" creationId="{172D8026-F1B5-72B0-B568-72907F8E6239}"/>
          </ac:spMkLst>
        </pc:spChg>
        <pc:spChg chg="mod">
          <ac:chgData name="Siegbert Rudolph" userId="2af4d44886c067cc" providerId="LiveId" clId="{F54B35C7-1734-4FA3-B0D6-9AE1A5BF66BD}" dt="2023-03-12T18:38:57.371" v="4261"/>
          <ac:spMkLst>
            <pc:docMk/>
            <pc:sldMk cId="3941463062" sldId="727"/>
            <ac:spMk id="24" creationId="{699879DA-CC27-F674-3FBF-52FFE63F804E}"/>
          </ac:spMkLst>
        </pc:spChg>
        <pc:spChg chg="mod">
          <ac:chgData name="Siegbert Rudolph" userId="2af4d44886c067cc" providerId="LiveId" clId="{F54B35C7-1734-4FA3-B0D6-9AE1A5BF66BD}" dt="2023-03-12T18:44:24" v="4366" actId="20577"/>
          <ac:spMkLst>
            <pc:docMk/>
            <pc:sldMk cId="3941463062" sldId="727"/>
            <ac:spMk id="33" creationId="{B7FA6352-1E2B-341E-1D2B-1BEDEF083247}"/>
          </ac:spMkLst>
        </pc:spChg>
        <pc:spChg chg="mod">
          <ac:chgData name="Siegbert Rudolph" userId="2af4d44886c067cc" providerId="LiveId" clId="{F54B35C7-1734-4FA3-B0D6-9AE1A5BF66BD}" dt="2023-03-12T18:46:56.453" v="4395"/>
          <ac:spMkLst>
            <pc:docMk/>
            <pc:sldMk cId="3941463062" sldId="727"/>
            <ac:spMk id="35" creationId="{F5986380-D2C9-E793-87B0-B8B79981B8BE}"/>
          </ac:spMkLst>
        </pc:spChg>
        <pc:picChg chg="mod">
          <ac:chgData name="Siegbert Rudolph" userId="2af4d44886c067cc" providerId="LiveId" clId="{F54B35C7-1734-4FA3-B0D6-9AE1A5BF66BD}" dt="2023-03-12T18:59:04.086" v="4527" actId="14100"/>
          <ac:picMkLst>
            <pc:docMk/>
            <pc:sldMk cId="3941463062" sldId="727"/>
            <ac:picMk id="3" creationId="{E1DC3C35-2FE8-16F4-F43A-833FAF758DC8}"/>
          </ac:picMkLst>
        </pc:picChg>
      </pc:sldChg>
      <pc:sldChg chg="delSp modSp add mod ord delAnim">
        <pc:chgData name="Siegbert Rudolph" userId="2af4d44886c067cc" providerId="LiveId" clId="{F54B35C7-1734-4FA3-B0D6-9AE1A5BF66BD}" dt="2023-03-12T18:59:15.599" v="4529" actId="14100"/>
        <pc:sldMkLst>
          <pc:docMk/>
          <pc:sldMk cId="768259499" sldId="728"/>
        </pc:sldMkLst>
        <pc:spChg chg="mod">
          <ac:chgData name="Siegbert Rudolph" userId="2af4d44886c067cc" providerId="LiveId" clId="{F54B35C7-1734-4FA3-B0D6-9AE1A5BF66BD}" dt="2023-03-12T10:10:16.998" v="2610" actId="20577"/>
          <ac:spMkLst>
            <pc:docMk/>
            <pc:sldMk cId="768259499" sldId="728"/>
            <ac:spMk id="2" creationId="{11BA8B65-D13C-EC22-4C8E-A227917B8D3E}"/>
          </ac:spMkLst>
        </pc:spChg>
        <pc:spChg chg="mod">
          <ac:chgData name="Siegbert Rudolph" userId="2af4d44886c067cc" providerId="LiveId" clId="{F54B35C7-1734-4FA3-B0D6-9AE1A5BF66BD}" dt="2023-03-12T18:52:52.534" v="4474" actId="108"/>
          <ac:spMkLst>
            <pc:docMk/>
            <pc:sldMk cId="768259499" sldId="728"/>
            <ac:spMk id="7" creationId="{400A0493-5301-5556-5AD4-21B35DD53EA1}"/>
          </ac:spMkLst>
        </pc:spChg>
        <pc:spChg chg="mod">
          <ac:chgData name="Siegbert Rudolph" userId="2af4d44886c067cc" providerId="LiveId" clId="{F54B35C7-1734-4FA3-B0D6-9AE1A5BF66BD}" dt="2023-03-12T10:11:08.901" v="2619" actId="1037"/>
          <ac:spMkLst>
            <pc:docMk/>
            <pc:sldMk cId="768259499" sldId="728"/>
            <ac:spMk id="8" creationId="{968EA8B8-AF44-26B9-A48D-1A6F10C40879}"/>
          </ac:spMkLst>
        </pc:spChg>
        <pc:spChg chg="mod">
          <ac:chgData name="Siegbert Rudolph" userId="2af4d44886c067cc" providerId="LiveId" clId="{F54B35C7-1734-4FA3-B0D6-9AE1A5BF66BD}" dt="2023-03-12T18:52:56.610" v="4476" actId="108"/>
          <ac:spMkLst>
            <pc:docMk/>
            <pc:sldMk cId="768259499" sldId="728"/>
            <ac:spMk id="9" creationId="{CA57EE0F-1A34-CC3B-2898-457CF436E7C2}"/>
          </ac:spMkLst>
        </pc:spChg>
        <pc:spChg chg="mod">
          <ac:chgData name="Siegbert Rudolph" userId="2af4d44886c067cc" providerId="LiveId" clId="{F54B35C7-1734-4FA3-B0D6-9AE1A5BF66BD}" dt="2023-03-12T10:11:22.441" v="2631" actId="14100"/>
          <ac:spMkLst>
            <pc:docMk/>
            <pc:sldMk cId="768259499" sldId="728"/>
            <ac:spMk id="10" creationId="{7CAA9AA1-1396-560D-0CB7-630B9D26D87F}"/>
          </ac:spMkLst>
        </pc:spChg>
        <pc:spChg chg="mod">
          <ac:chgData name="Siegbert Rudolph" userId="2af4d44886c067cc" providerId="LiveId" clId="{F54B35C7-1734-4FA3-B0D6-9AE1A5BF66BD}" dt="2023-03-12T18:52:59.601" v="4477" actId="108"/>
          <ac:spMkLst>
            <pc:docMk/>
            <pc:sldMk cId="768259499" sldId="728"/>
            <ac:spMk id="11" creationId="{3C9D6361-A91A-649D-1F01-7FB0B180FCDB}"/>
          </ac:spMkLst>
        </pc:spChg>
        <pc:spChg chg="mod">
          <ac:chgData name="Siegbert Rudolph" userId="2af4d44886c067cc" providerId="LiveId" clId="{F54B35C7-1734-4FA3-B0D6-9AE1A5BF66BD}" dt="2023-03-12T10:11:36.730" v="2638" actId="14100"/>
          <ac:spMkLst>
            <pc:docMk/>
            <pc:sldMk cId="768259499" sldId="728"/>
            <ac:spMk id="12" creationId="{FEA5B0C8-2EC5-0AAD-9BB1-1DEAA66DA3FE}"/>
          </ac:spMkLst>
        </pc:spChg>
        <pc:spChg chg="mod">
          <ac:chgData name="Siegbert Rudolph" userId="2af4d44886c067cc" providerId="LiveId" clId="{F54B35C7-1734-4FA3-B0D6-9AE1A5BF66BD}" dt="2023-03-12T18:53:05.067" v="4479" actId="108"/>
          <ac:spMkLst>
            <pc:docMk/>
            <pc:sldMk cId="768259499" sldId="728"/>
            <ac:spMk id="13" creationId="{A0758C57-AB08-4B9E-6CB5-437D5C8651D2}"/>
          </ac:spMkLst>
        </pc:spChg>
        <pc:spChg chg="mod">
          <ac:chgData name="Siegbert Rudolph" userId="2af4d44886c067cc" providerId="LiveId" clId="{F54B35C7-1734-4FA3-B0D6-9AE1A5BF66BD}" dt="2023-03-12T10:11:55.710" v="2643" actId="14100"/>
          <ac:spMkLst>
            <pc:docMk/>
            <pc:sldMk cId="768259499" sldId="728"/>
            <ac:spMk id="14" creationId="{3E401861-7073-6003-F857-7D31F0F40173}"/>
          </ac:spMkLst>
        </pc:spChg>
        <pc:spChg chg="mod">
          <ac:chgData name="Siegbert Rudolph" userId="2af4d44886c067cc" providerId="LiveId" clId="{F54B35C7-1734-4FA3-B0D6-9AE1A5BF66BD}" dt="2023-03-12T18:53:08.036" v="4480" actId="108"/>
          <ac:spMkLst>
            <pc:docMk/>
            <pc:sldMk cId="768259499" sldId="728"/>
            <ac:spMk id="15" creationId="{0B2BBEB3-0F88-5D14-5939-2F4496207307}"/>
          </ac:spMkLst>
        </pc:spChg>
        <pc:spChg chg="mod">
          <ac:chgData name="Siegbert Rudolph" userId="2af4d44886c067cc" providerId="LiveId" clId="{F54B35C7-1734-4FA3-B0D6-9AE1A5BF66BD}" dt="2023-03-12T10:12:06.277" v="2649" actId="1038"/>
          <ac:spMkLst>
            <pc:docMk/>
            <pc:sldMk cId="768259499" sldId="728"/>
            <ac:spMk id="16" creationId="{B6215EDF-66E4-955B-7DBA-CC217475A088}"/>
          </ac:spMkLst>
        </pc:spChg>
        <pc:spChg chg="del">
          <ac:chgData name="Siegbert Rudolph" userId="2af4d44886c067cc" providerId="LiveId" clId="{F54B35C7-1734-4FA3-B0D6-9AE1A5BF66BD}" dt="2023-03-12T10:10:51.296" v="2611" actId="478"/>
          <ac:spMkLst>
            <pc:docMk/>
            <pc:sldMk cId="768259499" sldId="728"/>
            <ac:spMk id="17" creationId="{762FF266-186F-4D32-08E4-40C87D7283F8}"/>
          </ac:spMkLst>
        </pc:spChg>
        <pc:spChg chg="del">
          <ac:chgData name="Siegbert Rudolph" userId="2af4d44886c067cc" providerId="LiveId" clId="{F54B35C7-1734-4FA3-B0D6-9AE1A5BF66BD}" dt="2023-03-12T10:10:51.296" v="2611" actId="478"/>
          <ac:spMkLst>
            <pc:docMk/>
            <pc:sldMk cId="768259499" sldId="728"/>
            <ac:spMk id="18" creationId="{C5AF51F2-318D-7FAA-D4D2-E0DBDEE1C0E9}"/>
          </ac:spMkLst>
        </pc:spChg>
        <pc:spChg chg="del">
          <ac:chgData name="Siegbert Rudolph" userId="2af4d44886c067cc" providerId="LiveId" clId="{F54B35C7-1734-4FA3-B0D6-9AE1A5BF66BD}" dt="2023-03-12T10:10:51.296" v="2611" actId="478"/>
          <ac:spMkLst>
            <pc:docMk/>
            <pc:sldMk cId="768259499" sldId="728"/>
            <ac:spMk id="19" creationId="{98498A07-DD63-FD41-5257-B50EDB985589}"/>
          </ac:spMkLst>
        </pc:spChg>
        <pc:spChg chg="del">
          <ac:chgData name="Siegbert Rudolph" userId="2af4d44886c067cc" providerId="LiveId" clId="{F54B35C7-1734-4FA3-B0D6-9AE1A5BF66BD}" dt="2023-03-12T10:10:51.296" v="2611" actId="478"/>
          <ac:spMkLst>
            <pc:docMk/>
            <pc:sldMk cId="768259499" sldId="728"/>
            <ac:spMk id="20" creationId="{172D8026-F1B5-72B0-B568-72907F8E6239}"/>
          </ac:spMkLst>
        </pc:spChg>
        <pc:spChg chg="mod">
          <ac:chgData name="Siegbert Rudolph" userId="2af4d44886c067cc" providerId="LiveId" clId="{F54B35C7-1734-4FA3-B0D6-9AE1A5BF66BD}" dt="2023-03-12T18:39:06.138" v="4263"/>
          <ac:spMkLst>
            <pc:docMk/>
            <pc:sldMk cId="768259499" sldId="728"/>
            <ac:spMk id="24" creationId="{699879DA-CC27-F674-3FBF-52FFE63F804E}"/>
          </ac:spMkLst>
        </pc:spChg>
        <pc:spChg chg="mod">
          <ac:chgData name="Siegbert Rudolph" userId="2af4d44886c067cc" providerId="LiveId" clId="{F54B35C7-1734-4FA3-B0D6-9AE1A5BF66BD}" dt="2023-03-12T18:44:38.106" v="4369"/>
          <ac:spMkLst>
            <pc:docMk/>
            <pc:sldMk cId="768259499" sldId="728"/>
            <ac:spMk id="33" creationId="{B7FA6352-1E2B-341E-1D2B-1BEDEF083247}"/>
          </ac:spMkLst>
        </pc:spChg>
        <pc:spChg chg="mod">
          <ac:chgData name="Siegbert Rudolph" userId="2af4d44886c067cc" providerId="LiveId" clId="{F54B35C7-1734-4FA3-B0D6-9AE1A5BF66BD}" dt="2023-03-12T18:47:05.097" v="4397"/>
          <ac:spMkLst>
            <pc:docMk/>
            <pc:sldMk cId="768259499" sldId="728"/>
            <ac:spMk id="35" creationId="{F5986380-D2C9-E793-87B0-B8B79981B8BE}"/>
          </ac:spMkLst>
        </pc:spChg>
        <pc:picChg chg="mod">
          <ac:chgData name="Siegbert Rudolph" userId="2af4d44886c067cc" providerId="LiveId" clId="{F54B35C7-1734-4FA3-B0D6-9AE1A5BF66BD}" dt="2023-03-12T18:59:15.599" v="4529" actId="14100"/>
          <ac:picMkLst>
            <pc:docMk/>
            <pc:sldMk cId="768259499" sldId="728"/>
            <ac:picMk id="3" creationId="{E1DC3C35-2FE8-16F4-F43A-833FAF758DC8}"/>
          </ac:picMkLst>
        </pc:picChg>
      </pc:sldChg>
      <pc:sldChg chg="delSp modSp add mod ord delAnim modAnim">
        <pc:chgData name="Siegbert Rudolph" userId="2af4d44886c067cc" providerId="LiveId" clId="{F54B35C7-1734-4FA3-B0D6-9AE1A5BF66BD}" dt="2023-03-12T18:59:39.646" v="4533" actId="14100"/>
        <pc:sldMkLst>
          <pc:docMk/>
          <pc:sldMk cId="332250022" sldId="729"/>
        </pc:sldMkLst>
        <pc:spChg chg="mod">
          <ac:chgData name="Siegbert Rudolph" userId="2af4d44886c067cc" providerId="LiveId" clId="{F54B35C7-1734-4FA3-B0D6-9AE1A5BF66BD}" dt="2023-03-12T10:45:50.708" v="3110" actId="20577"/>
          <ac:spMkLst>
            <pc:docMk/>
            <pc:sldMk cId="332250022" sldId="729"/>
            <ac:spMk id="2" creationId="{11BA8B65-D13C-EC22-4C8E-A227917B8D3E}"/>
          </ac:spMkLst>
        </pc:spChg>
        <pc:spChg chg="mod">
          <ac:chgData name="Siegbert Rudolph" userId="2af4d44886c067cc" providerId="LiveId" clId="{F54B35C7-1734-4FA3-B0D6-9AE1A5BF66BD}" dt="2023-03-12T18:50:12.316" v="4433" actId="108"/>
          <ac:spMkLst>
            <pc:docMk/>
            <pc:sldMk cId="332250022" sldId="729"/>
            <ac:spMk id="7" creationId="{400A0493-5301-5556-5AD4-21B35DD53EA1}"/>
          </ac:spMkLst>
        </pc:spChg>
        <pc:spChg chg="mod">
          <ac:chgData name="Siegbert Rudolph" userId="2af4d44886c067cc" providerId="LiveId" clId="{F54B35C7-1734-4FA3-B0D6-9AE1A5BF66BD}" dt="2023-03-12T10:32:46.090" v="2964" actId="1035"/>
          <ac:spMkLst>
            <pc:docMk/>
            <pc:sldMk cId="332250022" sldId="729"/>
            <ac:spMk id="8" creationId="{968EA8B8-AF44-26B9-A48D-1A6F10C40879}"/>
          </ac:spMkLst>
        </pc:spChg>
        <pc:spChg chg="mod">
          <ac:chgData name="Siegbert Rudolph" userId="2af4d44886c067cc" providerId="LiveId" clId="{F54B35C7-1734-4FA3-B0D6-9AE1A5BF66BD}" dt="2023-03-12T18:50:13.670" v="4434" actId="108"/>
          <ac:spMkLst>
            <pc:docMk/>
            <pc:sldMk cId="332250022" sldId="729"/>
            <ac:spMk id="9" creationId="{CA57EE0F-1A34-CC3B-2898-457CF436E7C2}"/>
          </ac:spMkLst>
        </pc:spChg>
        <pc:spChg chg="mod">
          <ac:chgData name="Siegbert Rudolph" userId="2af4d44886c067cc" providerId="LiveId" clId="{F54B35C7-1734-4FA3-B0D6-9AE1A5BF66BD}" dt="2023-03-12T10:32:58.125" v="2978" actId="1038"/>
          <ac:spMkLst>
            <pc:docMk/>
            <pc:sldMk cId="332250022" sldId="729"/>
            <ac:spMk id="10" creationId="{7CAA9AA1-1396-560D-0CB7-630B9D26D87F}"/>
          </ac:spMkLst>
        </pc:spChg>
        <pc:spChg chg="mod">
          <ac:chgData name="Siegbert Rudolph" userId="2af4d44886c067cc" providerId="LiveId" clId="{F54B35C7-1734-4FA3-B0D6-9AE1A5BF66BD}" dt="2023-03-12T18:50:15.759" v="4435" actId="108"/>
          <ac:spMkLst>
            <pc:docMk/>
            <pc:sldMk cId="332250022" sldId="729"/>
            <ac:spMk id="11" creationId="{3C9D6361-A91A-649D-1F01-7FB0B180FCDB}"/>
          </ac:spMkLst>
        </pc:spChg>
        <pc:spChg chg="mod">
          <ac:chgData name="Siegbert Rudolph" userId="2af4d44886c067cc" providerId="LiveId" clId="{F54B35C7-1734-4FA3-B0D6-9AE1A5BF66BD}" dt="2023-03-12T10:33:08.693" v="2988" actId="1037"/>
          <ac:spMkLst>
            <pc:docMk/>
            <pc:sldMk cId="332250022" sldId="729"/>
            <ac:spMk id="12" creationId="{FEA5B0C8-2EC5-0AAD-9BB1-1DEAA66DA3FE}"/>
          </ac:spMkLst>
        </pc:spChg>
        <pc:spChg chg="del">
          <ac:chgData name="Siegbert Rudolph" userId="2af4d44886c067cc" providerId="LiveId" clId="{F54B35C7-1734-4FA3-B0D6-9AE1A5BF66BD}" dt="2023-03-12T10:32:27.395" v="2948" actId="478"/>
          <ac:spMkLst>
            <pc:docMk/>
            <pc:sldMk cId="332250022" sldId="729"/>
            <ac:spMk id="13" creationId="{A0758C57-AB08-4B9E-6CB5-437D5C8651D2}"/>
          </ac:spMkLst>
        </pc:spChg>
        <pc:spChg chg="del">
          <ac:chgData name="Siegbert Rudolph" userId="2af4d44886c067cc" providerId="LiveId" clId="{F54B35C7-1734-4FA3-B0D6-9AE1A5BF66BD}" dt="2023-03-12T10:32:27.395" v="2948" actId="478"/>
          <ac:spMkLst>
            <pc:docMk/>
            <pc:sldMk cId="332250022" sldId="729"/>
            <ac:spMk id="14" creationId="{3E401861-7073-6003-F857-7D31F0F40173}"/>
          </ac:spMkLst>
        </pc:spChg>
        <pc:spChg chg="del">
          <ac:chgData name="Siegbert Rudolph" userId="2af4d44886c067cc" providerId="LiveId" clId="{F54B35C7-1734-4FA3-B0D6-9AE1A5BF66BD}" dt="2023-03-12T10:32:27.395" v="2948" actId="478"/>
          <ac:spMkLst>
            <pc:docMk/>
            <pc:sldMk cId="332250022" sldId="729"/>
            <ac:spMk id="15" creationId="{0B2BBEB3-0F88-5D14-5939-2F4496207307}"/>
          </ac:spMkLst>
        </pc:spChg>
        <pc:spChg chg="del">
          <ac:chgData name="Siegbert Rudolph" userId="2af4d44886c067cc" providerId="LiveId" clId="{F54B35C7-1734-4FA3-B0D6-9AE1A5BF66BD}" dt="2023-03-12T10:32:27.395" v="2948" actId="478"/>
          <ac:spMkLst>
            <pc:docMk/>
            <pc:sldMk cId="332250022" sldId="729"/>
            <ac:spMk id="16" creationId="{B6215EDF-66E4-955B-7DBA-CC217475A088}"/>
          </ac:spMkLst>
        </pc:spChg>
        <pc:spChg chg="del">
          <ac:chgData name="Siegbert Rudolph" userId="2af4d44886c067cc" providerId="LiveId" clId="{F54B35C7-1734-4FA3-B0D6-9AE1A5BF66BD}" dt="2023-03-12T10:32:27.395" v="2948" actId="478"/>
          <ac:spMkLst>
            <pc:docMk/>
            <pc:sldMk cId="332250022" sldId="729"/>
            <ac:spMk id="17" creationId="{762FF266-186F-4D32-08E4-40C87D7283F8}"/>
          </ac:spMkLst>
        </pc:spChg>
        <pc:spChg chg="del">
          <ac:chgData name="Siegbert Rudolph" userId="2af4d44886c067cc" providerId="LiveId" clId="{F54B35C7-1734-4FA3-B0D6-9AE1A5BF66BD}" dt="2023-03-12T10:32:27.395" v="2948" actId="478"/>
          <ac:spMkLst>
            <pc:docMk/>
            <pc:sldMk cId="332250022" sldId="729"/>
            <ac:spMk id="18" creationId="{C5AF51F2-318D-7FAA-D4D2-E0DBDEE1C0E9}"/>
          </ac:spMkLst>
        </pc:spChg>
        <pc:spChg chg="del">
          <ac:chgData name="Siegbert Rudolph" userId="2af4d44886c067cc" providerId="LiveId" clId="{F54B35C7-1734-4FA3-B0D6-9AE1A5BF66BD}" dt="2023-03-12T10:32:27.395" v="2948" actId="478"/>
          <ac:spMkLst>
            <pc:docMk/>
            <pc:sldMk cId="332250022" sldId="729"/>
            <ac:spMk id="19" creationId="{98498A07-DD63-FD41-5257-B50EDB985589}"/>
          </ac:spMkLst>
        </pc:spChg>
        <pc:spChg chg="del">
          <ac:chgData name="Siegbert Rudolph" userId="2af4d44886c067cc" providerId="LiveId" clId="{F54B35C7-1734-4FA3-B0D6-9AE1A5BF66BD}" dt="2023-03-12T10:32:27.395" v="2948" actId="478"/>
          <ac:spMkLst>
            <pc:docMk/>
            <pc:sldMk cId="332250022" sldId="729"/>
            <ac:spMk id="20" creationId="{172D8026-F1B5-72B0-B568-72907F8E6239}"/>
          </ac:spMkLst>
        </pc:spChg>
        <pc:spChg chg="mod">
          <ac:chgData name="Siegbert Rudolph" userId="2af4d44886c067cc" providerId="LiveId" clId="{F54B35C7-1734-4FA3-B0D6-9AE1A5BF66BD}" dt="2023-03-12T18:39:31.071" v="4267"/>
          <ac:spMkLst>
            <pc:docMk/>
            <pc:sldMk cId="332250022" sldId="729"/>
            <ac:spMk id="24" creationId="{699879DA-CC27-F674-3FBF-52FFE63F804E}"/>
          </ac:spMkLst>
        </pc:spChg>
        <pc:spChg chg="mod">
          <ac:chgData name="Siegbert Rudolph" userId="2af4d44886c067cc" providerId="LiveId" clId="{F54B35C7-1734-4FA3-B0D6-9AE1A5BF66BD}" dt="2023-03-12T18:44:58.894" v="4373"/>
          <ac:spMkLst>
            <pc:docMk/>
            <pc:sldMk cId="332250022" sldId="729"/>
            <ac:spMk id="33" creationId="{B7FA6352-1E2B-341E-1D2B-1BEDEF083247}"/>
          </ac:spMkLst>
        </pc:spChg>
        <pc:spChg chg="mod">
          <ac:chgData name="Siegbert Rudolph" userId="2af4d44886c067cc" providerId="LiveId" clId="{F54B35C7-1734-4FA3-B0D6-9AE1A5BF66BD}" dt="2023-03-12T18:47:27.867" v="4401"/>
          <ac:spMkLst>
            <pc:docMk/>
            <pc:sldMk cId="332250022" sldId="729"/>
            <ac:spMk id="35" creationId="{F5986380-D2C9-E793-87B0-B8B79981B8BE}"/>
          </ac:spMkLst>
        </pc:spChg>
        <pc:picChg chg="mod">
          <ac:chgData name="Siegbert Rudolph" userId="2af4d44886c067cc" providerId="LiveId" clId="{F54B35C7-1734-4FA3-B0D6-9AE1A5BF66BD}" dt="2023-03-12T18:59:39.646" v="4533" actId="14100"/>
          <ac:picMkLst>
            <pc:docMk/>
            <pc:sldMk cId="332250022" sldId="729"/>
            <ac:picMk id="41" creationId="{FDB0714C-2D23-83E4-C84D-9EE95A2EDBFF}"/>
          </ac:picMkLst>
        </pc:picChg>
      </pc:sldChg>
      <pc:sldChg chg="delSp modSp add mod ord delAnim">
        <pc:chgData name="Siegbert Rudolph" userId="2af4d44886c067cc" providerId="LiveId" clId="{F54B35C7-1734-4FA3-B0D6-9AE1A5BF66BD}" dt="2023-03-12T18:59:21.630" v="4530" actId="14100"/>
        <pc:sldMkLst>
          <pc:docMk/>
          <pc:sldMk cId="2779452637" sldId="730"/>
        </pc:sldMkLst>
        <pc:spChg chg="mod">
          <ac:chgData name="Siegbert Rudolph" userId="2af4d44886c067cc" providerId="LiveId" clId="{F54B35C7-1734-4FA3-B0D6-9AE1A5BF66BD}" dt="2023-03-12T10:15:47.261" v="2663" actId="20577"/>
          <ac:spMkLst>
            <pc:docMk/>
            <pc:sldMk cId="2779452637" sldId="730"/>
            <ac:spMk id="2" creationId="{11BA8B65-D13C-EC22-4C8E-A227917B8D3E}"/>
          </ac:spMkLst>
        </pc:spChg>
        <pc:spChg chg="mod">
          <ac:chgData name="Siegbert Rudolph" userId="2af4d44886c067cc" providerId="LiveId" clId="{F54B35C7-1734-4FA3-B0D6-9AE1A5BF66BD}" dt="2023-03-12T18:53:17.714" v="4481" actId="108"/>
          <ac:spMkLst>
            <pc:docMk/>
            <pc:sldMk cId="2779452637" sldId="730"/>
            <ac:spMk id="7" creationId="{400A0493-5301-5556-5AD4-21B35DD53EA1}"/>
          </ac:spMkLst>
        </pc:spChg>
        <pc:spChg chg="mod">
          <ac:chgData name="Siegbert Rudolph" userId="2af4d44886c067cc" providerId="LiveId" clId="{F54B35C7-1734-4FA3-B0D6-9AE1A5BF66BD}" dt="2023-03-12T10:16:48.534" v="2692" actId="1036"/>
          <ac:spMkLst>
            <pc:docMk/>
            <pc:sldMk cId="2779452637" sldId="730"/>
            <ac:spMk id="8" creationId="{968EA8B8-AF44-26B9-A48D-1A6F10C40879}"/>
          </ac:spMkLst>
        </pc:spChg>
        <pc:spChg chg="mod">
          <ac:chgData name="Siegbert Rudolph" userId="2af4d44886c067cc" providerId="LiveId" clId="{F54B35C7-1734-4FA3-B0D6-9AE1A5BF66BD}" dt="2023-03-12T18:53:20.809" v="4482" actId="108"/>
          <ac:spMkLst>
            <pc:docMk/>
            <pc:sldMk cId="2779452637" sldId="730"/>
            <ac:spMk id="9" creationId="{CA57EE0F-1A34-CC3B-2898-457CF436E7C2}"/>
          </ac:spMkLst>
        </pc:spChg>
        <pc:spChg chg="mod">
          <ac:chgData name="Siegbert Rudolph" userId="2af4d44886c067cc" providerId="LiveId" clId="{F54B35C7-1734-4FA3-B0D6-9AE1A5BF66BD}" dt="2023-03-12T10:17:03.287" v="2698" actId="14100"/>
          <ac:spMkLst>
            <pc:docMk/>
            <pc:sldMk cId="2779452637" sldId="730"/>
            <ac:spMk id="10" creationId="{7CAA9AA1-1396-560D-0CB7-630B9D26D87F}"/>
          </ac:spMkLst>
        </pc:spChg>
        <pc:spChg chg="mod">
          <ac:chgData name="Siegbert Rudolph" userId="2af4d44886c067cc" providerId="LiveId" clId="{F54B35C7-1734-4FA3-B0D6-9AE1A5BF66BD}" dt="2023-03-12T18:53:23.170" v="4483" actId="108"/>
          <ac:spMkLst>
            <pc:docMk/>
            <pc:sldMk cId="2779452637" sldId="730"/>
            <ac:spMk id="11" creationId="{3C9D6361-A91A-649D-1F01-7FB0B180FCDB}"/>
          </ac:spMkLst>
        </pc:spChg>
        <pc:spChg chg="mod">
          <ac:chgData name="Siegbert Rudolph" userId="2af4d44886c067cc" providerId="LiveId" clId="{F54B35C7-1734-4FA3-B0D6-9AE1A5BF66BD}" dt="2023-03-12T10:17:12.455" v="2710" actId="1038"/>
          <ac:spMkLst>
            <pc:docMk/>
            <pc:sldMk cId="2779452637" sldId="730"/>
            <ac:spMk id="12" creationId="{FEA5B0C8-2EC5-0AAD-9BB1-1DEAA66DA3FE}"/>
          </ac:spMkLst>
        </pc:spChg>
        <pc:spChg chg="mod">
          <ac:chgData name="Siegbert Rudolph" userId="2af4d44886c067cc" providerId="LiveId" clId="{F54B35C7-1734-4FA3-B0D6-9AE1A5BF66BD}" dt="2023-03-12T18:53:26.109" v="4484" actId="108"/>
          <ac:spMkLst>
            <pc:docMk/>
            <pc:sldMk cId="2779452637" sldId="730"/>
            <ac:spMk id="13" creationId="{A0758C57-AB08-4B9E-6CB5-437D5C8651D2}"/>
          </ac:spMkLst>
        </pc:spChg>
        <pc:spChg chg="mod">
          <ac:chgData name="Siegbert Rudolph" userId="2af4d44886c067cc" providerId="LiveId" clId="{F54B35C7-1734-4FA3-B0D6-9AE1A5BF66BD}" dt="2023-03-12T10:17:22.962" v="2720" actId="1037"/>
          <ac:spMkLst>
            <pc:docMk/>
            <pc:sldMk cId="2779452637" sldId="730"/>
            <ac:spMk id="14" creationId="{3E401861-7073-6003-F857-7D31F0F40173}"/>
          </ac:spMkLst>
        </pc:spChg>
        <pc:spChg chg="del">
          <ac:chgData name="Siegbert Rudolph" userId="2af4d44886c067cc" providerId="LiveId" clId="{F54B35C7-1734-4FA3-B0D6-9AE1A5BF66BD}" dt="2023-03-12T10:16:35.179" v="2686" actId="478"/>
          <ac:spMkLst>
            <pc:docMk/>
            <pc:sldMk cId="2779452637" sldId="730"/>
            <ac:spMk id="15" creationId="{0B2BBEB3-0F88-5D14-5939-2F4496207307}"/>
          </ac:spMkLst>
        </pc:spChg>
        <pc:spChg chg="del">
          <ac:chgData name="Siegbert Rudolph" userId="2af4d44886c067cc" providerId="LiveId" clId="{F54B35C7-1734-4FA3-B0D6-9AE1A5BF66BD}" dt="2023-03-12T10:16:35.179" v="2686" actId="478"/>
          <ac:spMkLst>
            <pc:docMk/>
            <pc:sldMk cId="2779452637" sldId="730"/>
            <ac:spMk id="16" creationId="{B6215EDF-66E4-955B-7DBA-CC217475A088}"/>
          </ac:spMkLst>
        </pc:spChg>
        <pc:spChg chg="del">
          <ac:chgData name="Siegbert Rudolph" userId="2af4d44886c067cc" providerId="LiveId" clId="{F54B35C7-1734-4FA3-B0D6-9AE1A5BF66BD}" dt="2023-03-12T10:16:35.179" v="2686" actId="478"/>
          <ac:spMkLst>
            <pc:docMk/>
            <pc:sldMk cId="2779452637" sldId="730"/>
            <ac:spMk id="17" creationId="{762FF266-186F-4D32-08E4-40C87D7283F8}"/>
          </ac:spMkLst>
        </pc:spChg>
        <pc:spChg chg="del">
          <ac:chgData name="Siegbert Rudolph" userId="2af4d44886c067cc" providerId="LiveId" clId="{F54B35C7-1734-4FA3-B0D6-9AE1A5BF66BD}" dt="2023-03-12T10:16:35.179" v="2686" actId="478"/>
          <ac:spMkLst>
            <pc:docMk/>
            <pc:sldMk cId="2779452637" sldId="730"/>
            <ac:spMk id="18" creationId="{C5AF51F2-318D-7FAA-D4D2-E0DBDEE1C0E9}"/>
          </ac:spMkLst>
        </pc:spChg>
        <pc:spChg chg="del">
          <ac:chgData name="Siegbert Rudolph" userId="2af4d44886c067cc" providerId="LiveId" clId="{F54B35C7-1734-4FA3-B0D6-9AE1A5BF66BD}" dt="2023-03-12T10:16:35.179" v="2686" actId="478"/>
          <ac:spMkLst>
            <pc:docMk/>
            <pc:sldMk cId="2779452637" sldId="730"/>
            <ac:spMk id="19" creationId="{98498A07-DD63-FD41-5257-B50EDB985589}"/>
          </ac:spMkLst>
        </pc:spChg>
        <pc:spChg chg="del">
          <ac:chgData name="Siegbert Rudolph" userId="2af4d44886c067cc" providerId="LiveId" clId="{F54B35C7-1734-4FA3-B0D6-9AE1A5BF66BD}" dt="2023-03-12T10:16:35.179" v="2686" actId="478"/>
          <ac:spMkLst>
            <pc:docMk/>
            <pc:sldMk cId="2779452637" sldId="730"/>
            <ac:spMk id="20" creationId="{172D8026-F1B5-72B0-B568-72907F8E6239}"/>
          </ac:spMkLst>
        </pc:spChg>
        <pc:spChg chg="mod">
          <ac:chgData name="Siegbert Rudolph" userId="2af4d44886c067cc" providerId="LiveId" clId="{F54B35C7-1734-4FA3-B0D6-9AE1A5BF66BD}" dt="2023-03-12T18:39:16.444" v="4264"/>
          <ac:spMkLst>
            <pc:docMk/>
            <pc:sldMk cId="2779452637" sldId="730"/>
            <ac:spMk id="24" creationId="{699879DA-CC27-F674-3FBF-52FFE63F804E}"/>
          </ac:spMkLst>
        </pc:spChg>
        <pc:spChg chg="mod">
          <ac:chgData name="Siegbert Rudolph" userId="2af4d44886c067cc" providerId="LiveId" clId="{F54B35C7-1734-4FA3-B0D6-9AE1A5BF66BD}" dt="2023-03-12T18:44:42.855" v="4370"/>
          <ac:spMkLst>
            <pc:docMk/>
            <pc:sldMk cId="2779452637" sldId="730"/>
            <ac:spMk id="33" creationId="{B7FA6352-1E2B-341E-1D2B-1BEDEF083247}"/>
          </ac:spMkLst>
        </pc:spChg>
        <pc:spChg chg="mod">
          <ac:chgData name="Siegbert Rudolph" userId="2af4d44886c067cc" providerId="LiveId" clId="{F54B35C7-1734-4FA3-B0D6-9AE1A5BF66BD}" dt="2023-03-12T18:47:09.753" v="4398"/>
          <ac:spMkLst>
            <pc:docMk/>
            <pc:sldMk cId="2779452637" sldId="730"/>
            <ac:spMk id="35" creationId="{F5986380-D2C9-E793-87B0-B8B79981B8BE}"/>
          </ac:spMkLst>
        </pc:spChg>
        <pc:picChg chg="mod">
          <ac:chgData name="Siegbert Rudolph" userId="2af4d44886c067cc" providerId="LiveId" clId="{F54B35C7-1734-4FA3-B0D6-9AE1A5BF66BD}" dt="2023-03-12T18:59:21.630" v="4530" actId="14100"/>
          <ac:picMkLst>
            <pc:docMk/>
            <pc:sldMk cId="2779452637" sldId="730"/>
            <ac:picMk id="3" creationId="{E1DC3C35-2FE8-16F4-F43A-833FAF758DC8}"/>
          </ac:picMkLst>
        </pc:picChg>
      </pc:sldChg>
      <pc:sldChg chg="delSp modSp add mod ord delAnim">
        <pc:chgData name="Siegbert Rudolph" userId="2af4d44886c067cc" providerId="LiveId" clId="{F54B35C7-1734-4FA3-B0D6-9AE1A5BF66BD}" dt="2023-03-13T10:38:41.438" v="7990" actId="20577"/>
        <pc:sldMkLst>
          <pc:docMk/>
          <pc:sldMk cId="3739751898" sldId="731"/>
        </pc:sldMkLst>
        <pc:spChg chg="mod">
          <ac:chgData name="Siegbert Rudolph" userId="2af4d44886c067cc" providerId="LiveId" clId="{F54B35C7-1734-4FA3-B0D6-9AE1A5BF66BD}" dt="2023-03-13T10:38:41.438" v="7990" actId="20577"/>
          <ac:spMkLst>
            <pc:docMk/>
            <pc:sldMk cId="3739751898" sldId="731"/>
            <ac:spMk id="2" creationId="{11BA8B65-D13C-EC22-4C8E-A227917B8D3E}"/>
          </ac:spMkLst>
        </pc:spChg>
        <pc:spChg chg="mod">
          <ac:chgData name="Siegbert Rudolph" userId="2af4d44886c067cc" providerId="LiveId" clId="{F54B35C7-1734-4FA3-B0D6-9AE1A5BF66BD}" dt="2023-03-13T10:36:24.042" v="7930" actId="20577"/>
          <ac:spMkLst>
            <pc:docMk/>
            <pc:sldMk cId="3739751898" sldId="731"/>
            <ac:spMk id="7" creationId="{400A0493-5301-5556-5AD4-21B35DD53EA1}"/>
          </ac:spMkLst>
        </pc:spChg>
        <pc:spChg chg="mod">
          <ac:chgData name="Siegbert Rudolph" userId="2af4d44886c067cc" providerId="LiveId" clId="{F54B35C7-1734-4FA3-B0D6-9AE1A5BF66BD}" dt="2023-03-12T10:22:29.761" v="2757" actId="14100"/>
          <ac:spMkLst>
            <pc:docMk/>
            <pc:sldMk cId="3739751898" sldId="731"/>
            <ac:spMk id="8" creationId="{968EA8B8-AF44-26B9-A48D-1A6F10C40879}"/>
          </ac:spMkLst>
        </pc:spChg>
        <pc:spChg chg="mod">
          <ac:chgData name="Siegbert Rudolph" userId="2af4d44886c067cc" providerId="LiveId" clId="{F54B35C7-1734-4FA3-B0D6-9AE1A5BF66BD}" dt="2023-03-13T10:36:26.497" v="7931" actId="20577"/>
          <ac:spMkLst>
            <pc:docMk/>
            <pc:sldMk cId="3739751898" sldId="731"/>
            <ac:spMk id="9" creationId="{CA57EE0F-1A34-CC3B-2898-457CF436E7C2}"/>
          </ac:spMkLst>
        </pc:spChg>
        <pc:spChg chg="mod">
          <ac:chgData name="Siegbert Rudolph" userId="2af4d44886c067cc" providerId="LiveId" clId="{F54B35C7-1734-4FA3-B0D6-9AE1A5BF66BD}" dt="2023-03-12T10:22:41.977" v="2762" actId="14100"/>
          <ac:spMkLst>
            <pc:docMk/>
            <pc:sldMk cId="3739751898" sldId="731"/>
            <ac:spMk id="10" creationId="{7CAA9AA1-1396-560D-0CB7-630B9D26D87F}"/>
          </ac:spMkLst>
        </pc:spChg>
        <pc:spChg chg="mod">
          <ac:chgData name="Siegbert Rudolph" userId="2af4d44886c067cc" providerId="LiveId" clId="{F54B35C7-1734-4FA3-B0D6-9AE1A5BF66BD}" dt="2023-03-13T10:36:45.723" v="7954" actId="20577"/>
          <ac:spMkLst>
            <pc:docMk/>
            <pc:sldMk cId="3739751898" sldId="731"/>
            <ac:spMk id="11" creationId="{3C9D6361-A91A-649D-1F01-7FB0B180FCDB}"/>
          </ac:spMkLst>
        </pc:spChg>
        <pc:spChg chg="mod">
          <ac:chgData name="Siegbert Rudolph" userId="2af4d44886c067cc" providerId="LiveId" clId="{F54B35C7-1734-4FA3-B0D6-9AE1A5BF66BD}" dt="2023-03-12T10:22:58.119" v="2768" actId="1035"/>
          <ac:spMkLst>
            <pc:docMk/>
            <pc:sldMk cId="3739751898" sldId="731"/>
            <ac:spMk id="12" creationId="{FEA5B0C8-2EC5-0AAD-9BB1-1DEAA66DA3FE}"/>
          </ac:spMkLst>
        </pc:spChg>
        <pc:spChg chg="mod">
          <ac:chgData name="Siegbert Rudolph" userId="2af4d44886c067cc" providerId="LiveId" clId="{F54B35C7-1734-4FA3-B0D6-9AE1A5BF66BD}" dt="2023-03-13T10:37:41.942" v="7957" actId="20577"/>
          <ac:spMkLst>
            <pc:docMk/>
            <pc:sldMk cId="3739751898" sldId="731"/>
            <ac:spMk id="13" creationId="{A0758C57-AB08-4B9E-6CB5-437D5C8651D2}"/>
          </ac:spMkLst>
        </pc:spChg>
        <pc:spChg chg="mod">
          <ac:chgData name="Siegbert Rudolph" userId="2af4d44886c067cc" providerId="LiveId" clId="{F54B35C7-1734-4FA3-B0D6-9AE1A5BF66BD}" dt="2023-03-13T10:38:18.188" v="7989" actId="1037"/>
          <ac:spMkLst>
            <pc:docMk/>
            <pc:sldMk cId="3739751898" sldId="731"/>
            <ac:spMk id="14" creationId="{3E401861-7073-6003-F857-7D31F0F40173}"/>
          </ac:spMkLst>
        </pc:spChg>
        <pc:spChg chg="del mod">
          <ac:chgData name="Siegbert Rudolph" userId="2af4d44886c067cc" providerId="LiveId" clId="{F54B35C7-1734-4FA3-B0D6-9AE1A5BF66BD}" dt="2023-03-13T10:37:46.314" v="7958" actId="478"/>
          <ac:spMkLst>
            <pc:docMk/>
            <pc:sldMk cId="3739751898" sldId="731"/>
            <ac:spMk id="15" creationId="{0B2BBEB3-0F88-5D14-5939-2F4496207307}"/>
          </ac:spMkLst>
        </pc:spChg>
        <pc:spChg chg="del mod">
          <ac:chgData name="Siegbert Rudolph" userId="2af4d44886c067cc" providerId="LiveId" clId="{F54B35C7-1734-4FA3-B0D6-9AE1A5BF66BD}" dt="2023-03-13T10:37:59.190" v="7959" actId="478"/>
          <ac:spMkLst>
            <pc:docMk/>
            <pc:sldMk cId="3739751898" sldId="731"/>
            <ac:spMk id="16" creationId="{B6215EDF-66E4-955B-7DBA-CC217475A088}"/>
          </ac:spMkLst>
        </pc:spChg>
        <pc:spChg chg="del">
          <ac:chgData name="Siegbert Rudolph" userId="2af4d44886c067cc" providerId="LiveId" clId="{F54B35C7-1734-4FA3-B0D6-9AE1A5BF66BD}" dt="2023-03-12T10:21:54.300" v="2747" actId="478"/>
          <ac:spMkLst>
            <pc:docMk/>
            <pc:sldMk cId="3739751898" sldId="731"/>
            <ac:spMk id="17" creationId="{762FF266-186F-4D32-08E4-40C87D7283F8}"/>
          </ac:spMkLst>
        </pc:spChg>
        <pc:spChg chg="del">
          <ac:chgData name="Siegbert Rudolph" userId="2af4d44886c067cc" providerId="LiveId" clId="{F54B35C7-1734-4FA3-B0D6-9AE1A5BF66BD}" dt="2023-03-12T10:21:54.300" v="2747" actId="478"/>
          <ac:spMkLst>
            <pc:docMk/>
            <pc:sldMk cId="3739751898" sldId="731"/>
            <ac:spMk id="18" creationId="{C5AF51F2-318D-7FAA-D4D2-E0DBDEE1C0E9}"/>
          </ac:spMkLst>
        </pc:spChg>
        <pc:spChg chg="del">
          <ac:chgData name="Siegbert Rudolph" userId="2af4d44886c067cc" providerId="LiveId" clId="{F54B35C7-1734-4FA3-B0D6-9AE1A5BF66BD}" dt="2023-03-12T10:21:54.300" v="2747" actId="478"/>
          <ac:spMkLst>
            <pc:docMk/>
            <pc:sldMk cId="3739751898" sldId="731"/>
            <ac:spMk id="19" creationId="{98498A07-DD63-FD41-5257-B50EDB985589}"/>
          </ac:spMkLst>
        </pc:spChg>
        <pc:spChg chg="del">
          <ac:chgData name="Siegbert Rudolph" userId="2af4d44886c067cc" providerId="LiveId" clId="{F54B35C7-1734-4FA3-B0D6-9AE1A5BF66BD}" dt="2023-03-12T10:21:54.300" v="2747" actId="478"/>
          <ac:spMkLst>
            <pc:docMk/>
            <pc:sldMk cId="3739751898" sldId="731"/>
            <ac:spMk id="20" creationId="{172D8026-F1B5-72B0-B568-72907F8E6239}"/>
          </ac:spMkLst>
        </pc:spChg>
        <pc:spChg chg="mod">
          <ac:chgData name="Siegbert Rudolph" userId="2af4d44886c067cc" providerId="LiveId" clId="{F54B35C7-1734-4FA3-B0D6-9AE1A5BF66BD}" dt="2023-03-12T18:39:22.252" v="4265"/>
          <ac:spMkLst>
            <pc:docMk/>
            <pc:sldMk cId="3739751898" sldId="731"/>
            <ac:spMk id="24" creationId="{699879DA-CC27-F674-3FBF-52FFE63F804E}"/>
          </ac:spMkLst>
        </pc:spChg>
        <pc:spChg chg="mod">
          <ac:chgData name="Siegbert Rudolph" userId="2af4d44886c067cc" providerId="LiveId" clId="{F54B35C7-1734-4FA3-B0D6-9AE1A5BF66BD}" dt="2023-03-12T18:44:48.004" v="4371"/>
          <ac:spMkLst>
            <pc:docMk/>
            <pc:sldMk cId="3739751898" sldId="731"/>
            <ac:spMk id="33" creationId="{B7FA6352-1E2B-341E-1D2B-1BEDEF083247}"/>
          </ac:spMkLst>
        </pc:spChg>
        <pc:spChg chg="mod">
          <ac:chgData name="Siegbert Rudolph" userId="2af4d44886c067cc" providerId="LiveId" clId="{F54B35C7-1734-4FA3-B0D6-9AE1A5BF66BD}" dt="2023-03-12T18:47:17.510" v="4399"/>
          <ac:spMkLst>
            <pc:docMk/>
            <pc:sldMk cId="3739751898" sldId="731"/>
            <ac:spMk id="35" creationId="{F5986380-D2C9-E793-87B0-B8B79981B8BE}"/>
          </ac:spMkLst>
        </pc:spChg>
        <pc:picChg chg="mod">
          <ac:chgData name="Siegbert Rudolph" userId="2af4d44886c067cc" providerId="LiveId" clId="{F54B35C7-1734-4FA3-B0D6-9AE1A5BF66BD}" dt="2023-03-12T18:59:27.123" v="4531" actId="14100"/>
          <ac:picMkLst>
            <pc:docMk/>
            <pc:sldMk cId="3739751898" sldId="731"/>
            <ac:picMk id="3" creationId="{E1DC3C35-2FE8-16F4-F43A-833FAF758DC8}"/>
          </ac:picMkLst>
        </pc:picChg>
      </pc:sldChg>
      <pc:sldChg chg="delSp modSp add mod ord delAnim">
        <pc:chgData name="Siegbert Rudolph" userId="2af4d44886c067cc" providerId="LiveId" clId="{F54B35C7-1734-4FA3-B0D6-9AE1A5BF66BD}" dt="2023-03-13T10:42:30.419" v="8079" actId="1037"/>
        <pc:sldMkLst>
          <pc:docMk/>
          <pc:sldMk cId="1364392604" sldId="732"/>
        </pc:sldMkLst>
        <pc:spChg chg="mod">
          <ac:chgData name="Siegbert Rudolph" userId="2af4d44886c067cc" providerId="LiveId" clId="{F54B35C7-1734-4FA3-B0D6-9AE1A5BF66BD}" dt="2023-03-13T10:39:56.005" v="7995" actId="20577"/>
          <ac:spMkLst>
            <pc:docMk/>
            <pc:sldMk cId="1364392604" sldId="732"/>
            <ac:spMk id="2" creationId="{11BA8B65-D13C-EC22-4C8E-A227917B8D3E}"/>
          </ac:spMkLst>
        </pc:spChg>
        <pc:spChg chg="mod">
          <ac:chgData name="Siegbert Rudolph" userId="2af4d44886c067cc" providerId="LiveId" clId="{F54B35C7-1734-4FA3-B0D6-9AE1A5BF66BD}" dt="2023-03-13T10:41:05.203" v="8048" actId="404"/>
          <ac:spMkLst>
            <pc:docMk/>
            <pc:sldMk cId="1364392604" sldId="732"/>
            <ac:spMk id="7" creationId="{400A0493-5301-5556-5AD4-21B35DD53EA1}"/>
          </ac:spMkLst>
        </pc:spChg>
        <pc:spChg chg="mod">
          <ac:chgData name="Siegbert Rudolph" userId="2af4d44886c067cc" providerId="LiveId" clId="{F54B35C7-1734-4FA3-B0D6-9AE1A5BF66BD}" dt="2023-03-12T10:37:56.684" v="3022" actId="14100"/>
          <ac:spMkLst>
            <pc:docMk/>
            <pc:sldMk cId="1364392604" sldId="732"/>
            <ac:spMk id="8" creationId="{968EA8B8-AF44-26B9-A48D-1A6F10C40879}"/>
          </ac:spMkLst>
        </pc:spChg>
        <pc:spChg chg="mod">
          <ac:chgData name="Siegbert Rudolph" userId="2af4d44886c067cc" providerId="LiveId" clId="{F54B35C7-1734-4FA3-B0D6-9AE1A5BF66BD}" dt="2023-03-13T10:41:16.129" v="8067" actId="404"/>
          <ac:spMkLst>
            <pc:docMk/>
            <pc:sldMk cId="1364392604" sldId="732"/>
            <ac:spMk id="9" creationId="{CA57EE0F-1A34-CC3B-2898-457CF436E7C2}"/>
          </ac:spMkLst>
        </pc:spChg>
        <pc:spChg chg="mod">
          <ac:chgData name="Siegbert Rudolph" userId="2af4d44886c067cc" providerId="LiveId" clId="{F54B35C7-1734-4FA3-B0D6-9AE1A5BF66BD}" dt="2023-03-13T10:42:30.419" v="8079" actId="1037"/>
          <ac:spMkLst>
            <pc:docMk/>
            <pc:sldMk cId="1364392604" sldId="732"/>
            <ac:spMk id="10" creationId="{7CAA9AA1-1396-560D-0CB7-630B9D26D87F}"/>
          </ac:spMkLst>
        </pc:spChg>
        <pc:spChg chg="del mod">
          <ac:chgData name="Siegbert Rudolph" userId="2af4d44886c067cc" providerId="LiveId" clId="{F54B35C7-1734-4FA3-B0D6-9AE1A5BF66BD}" dt="2023-03-13T10:40:40.595" v="8006" actId="478"/>
          <ac:spMkLst>
            <pc:docMk/>
            <pc:sldMk cId="1364392604" sldId="732"/>
            <ac:spMk id="11" creationId="{3C9D6361-A91A-649D-1F01-7FB0B180FCDB}"/>
          </ac:spMkLst>
        </pc:spChg>
        <pc:spChg chg="del mod">
          <ac:chgData name="Siegbert Rudolph" userId="2af4d44886c067cc" providerId="LiveId" clId="{F54B35C7-1734-4FA3-B0D6-9AE1A5BF66BD}" dt="2023-03-13T10:42:08.840" v="8070" actId="478"/>
          <ac:spMkLst>
            <pc:docMk/>
            <pc:sldMk cId="1364392604" sldId="732"/>
            <ac:spMk id="12" creationId="{FEA5B0C8-2EC5-0AAD-9BB1-1DEAA66DA3FE}"/>
          </ac:spMkLst>
        </pc:spChg>
        <pc:spChg chg="del mod">
          <ac:chgData name="Siegbert Rudolph" userId="2af4d44886c067cc" providerId="LiveId" clId="{F54B35C7-1734-4FA3-B0D6-9AE1A5BF66BD}" dt="2023-03-13T10:40:40.595" v="8006" actId="478"/>
          <ac:spMkLst>
            <pc:docMk/>
            <pc:sldMk cId="1364392604" sldId="732"/>
            <ac:spMk id="13" creationId="{A0758C57-AB08-4B9E-6CB5-437D5C8651D2}"/>
          </ac:spMkLst>
        </pc:spChg>
        <pc:spChg chg="del mod">
          <ac:chgData name="Siegbert Rudolph" userId="2af4d44886c067cc" providerId="LiveId" clId="{F54B35C7-1734-4FA3-B0D6-9AE1A5BF66BD}" dt="2023-03-13T10:42:19.903" v="8072" actId="478"/>
          <ac:spMkLst>
            <pc:docMk/>
            <pc:sldMk cId="1364392604" sldId="732"/>
            <ac:spMk id="14" creationId="{3E401861-7073-6003-F857-7D31F0F40173}"/>
          </ac:spMkLst>
        </pc:spChg>
        <pc:spChg chg="del mod">
          <ac:chgData name="Siegbert Rudolph" userId="2af4d44886c067cc" providerId="LiveId" clId="{F54B35C7-1734-4FA3-B0D6-9AE1A5BF66BD}" dt="2023-03-13T10:40:40.595" v="8006" actId="478"/>
          <ac:spMkLst>
            <pc:docMk/>
            <pc:sldMk cId="1364392604" sldId="732"/>
            <ac:spMk id="15" creationId="{0B2BBEB3-0F88-5D14-5939-2F4496207307}"/>
          </ac:spMkLst>
        </pc:spChg>
        <pc:spChg chg="del mod">
          <ac:chgData name="Siegbert Rudolph" userId="2af4d44886c067cc" providerId="LiveId" clId="{F54B35C7-1734-4FA3-B0D6-9AE1A5BF66BD}" dt="2023-03-13T10:42:19.903" v="8072" actId="478"/>
          <ac:spMkLst>
            <pc:docMk/>
            <pc:sldMk cId="1364392604" sldId="732"/>
            <ac:spMk id="16" creationId="{B6215EDF-66E4-955B-7DBA-CC217475A088}"/>
          </ac:spMkLst>
        </pc:spChg>
        <pc:spChg chg="del">
          <ac:chgData name="Siegbert Rudolph" userId="2af4d44886c067cc" providerId="LiveId" clId="{F54B35C7-1734-4FA3-B0D6-9AE1A5BF66BD}" dt="2023-03-12T10:37:28.506" v="3019" actId="478"/>
          <ac:spMkLst>
            <pc:docMk/>
            <pc:sldMk cId="1364392604" sldId="732"/>
            <ac:spMk id="17" creationId="{762FF266-186F-4D32-08E4-40C87D7283F8}"/>
          </ac:spMkLst>
        </pc:spChg>
        <pc:spChg chg="del">
          <ac:chgData name="Siegbert Rudolph" userId="2af4d44886c067cc" providerId="LiveId" clId="{F54B35C7-1734-4FA3-B0D6-9AE1A5BF66BD}" dt="2023-03-12T10:37:28.506" v="3019" actId="478"/>
          <ac:spMkLst>
            <pc:docMk/>
            <pc:sldMk cId="1364392604" sldId="732"/>
            <ac:spMk id="18" creationId="{C5AF51F2-318D-7FAA-D4D2-E0DBDEE1C0E9}"/>
          </ac:spMkLst>
        </pc:spChg>
        <pc:spChg chg="del">
          <ac:chgData name="Siegbert Rudolph" userId="2af4d44886c067cc" providerId="LiveId" clId="{F54B35C7-1734-4FA3-B0D6-9AE1A5BF66BD}" dt="2023-03-12T10:37:28.506" v="3019" actId="478"/>
          <ac:spMkLst>
            <pc:docMk/>
            <pc:sldMk cId="1364392604" sldId="732"/>
            <ac:spMk id="19" creationId="{98498A07-DD63-FD41-5257-B50EDB985589}"/>
          </ac:spMkLst>
        </pc:spChg>
        <pc:spChg chg="del">
          <ac:chgData name="Siegbert Rudolph" userId="2af4d44886c067cc" providerId="LiveId" clId="{F54B35C7-1734-4FA3-B0D6-9AE1A5BF66BD}" dt="2023-03-12T10:37:28.506" v="3019" actId="478"/>
          <ac:spMkLst>
            <pc:docMk/>
            <pc:sldMk cId="1364392604" sldId="732"/>
            <ac:spMk id="20" creationId="{172D8026-F1B5-72B0-B568-72907F8E6239}"/>
          </ac:spMkLst>
        </pc:spChg>
        <pc:spChg chg="mod">
          <ac:chgData name="Siegbert Rudolph" userId="2af4d44886c067cc" providerId="LiveId" clId="{F54B35C7-1734-4FA3-B0D6-9AE1A5BF66BD}" dt="2023-03-12T18:39:26.941" v="4266"/>
          <ac:spMkLst>
            <pc:docMk/>
            <pc:sldMk cId="1364392604" sldId="732"/>
            <ac:spMk id="24" creationId="{699879DA-CC27-F674-3FBF-52FFE63F804E}"/>
          </ac:spMkLst>
        </pc:spChg>
        <pc:spChg chg="mod">
          <ac:chgData name="Siegbert Rudolph" userId="2af4d44886c067cc" providerId="LiveId" clId="{F54B35C7-1734-4FA3-B0D6-9AE1A5BF66BD}" dt="2023-03-12T18:44:53.399" v="4372"/>
          <ac:spMkLst>
            <pc:docMk/>
            <pc:sldMk cId="1364392604" sldId="732"/>
            <ac:spMk id="33" creationId="{B7FA6352-1E2B-341E-1D2B-1BEDEF083247}"/>
          </ac:spMkLst>
        </pc:spChg>
        <pc:spChg chg="mod">
          <ac:chgData name="Siegbert Rudolph" userId="2af4d44886c067cc" providerId="LiveId" clId="{F54B35C7-1734-4FA3-B0D6-9AE1A5BF66BD}" dt="2023-03-12T18:47:22.551" v="4400"/>
          <ac:spMkLst>
            <pc:docMk/>
            <pc:sldMk cId="1364392604" sldId="732"/>
            <ac:spMk id="35" creationId="{F5986380-D2C9-E793-87B0-B8B79981B8BE}"/>
          </ac:spMkLst>
        </pc:spChg>
        <pc:picChg chg="mod">
          <ac:chgData name="Siegbert Rudolph" userId="2af4d44886c067cc" providerId="LiveId" clId="{F54B35C7-1734-4FA3-B0D6-9AE1A5BF66BD}" dt="2023-03-12T18:59:31.905" v="4532" actId="14100"/>
          <ac:picMkLst>
            <pc:docMk/>
            <pc:sldMk cId="1364392604" sldId="732"/>
            <ac:picMk id="3" creationId="{E1DC3C35-2FE8-16F4-F43A-833FAF758DC8}"/>
          </ac:picMkLst>
        </pc:picChg>
      </pc:sldChg>
      <pc:sldChg chg="delSp modSp add del mod ord delAnim">
        <pc:chgData name="Siegbert Rudolph" userId="2af4d44886c067cc" providerId="LiveId" clId="{F54B35C7-1734-4FA3-B0D6-9AE1A5BF66BD}" dt="2023-03-12T10:55:26.817" v="3206" actId="47"/>
        <pc:sldMkLst>
          <pc:docMk/>
          <pc:sldMk cId="3241421307" sldId="733"/>
        </pc:sldMkLst>
        <pc:spChg chg="mod">
          <ac:chgData name="Siegbert Rudolph" userId="2af4d44886c067cc" providerId="LiveId" clId="{F54B35C7-1734-4FA3-B0D6-9AE1A5BF66BD}" dt="2023-03-12T10:52:40.346" v="3176" actId="20577"/>
          <ac:spMkLst>
            <pc:docMk/>
            <pc:sldMk cId="3241421307" sldId="733"/>
            <ac:spMk id="2" creationId="{11BA8B65-D13C-EC22-4C8E-A227917B8D3E}"/>
          </ac:spMkLst>
        </pc:spChg>
        <pc:spChg chg="mod">
          <ac:chgData name="Siegbert Rudolph" userId="2af4d44886c067cc" providerId="LiveId" clId="{F54B35C7-1734-4FA3-B0D6-9AE1A5BF66BD}" dt="2023-03-12T10:52:48.722" v="3180" actId="20577"/>
          <ac:spMkLst>
            <pc:docMk/>
            <pc:sldMk cId="3241421307" sldId="733"/>
            <ac:spMk id="7" creationId="{400A0493-5301-5556-5AD4-21B35DD53EA1}"/>
          </ac:spMkLst>
        </pc:spChg>
        <pc:spChg chg="mod">
          <ac:chgData name="Siegbert Rudolph" userId="2af4d44886c067cc" providerId="LiveId" clId="{F54B35C7-1734-4FA3-B0D6-9AE1A5BF66BD}" dt="2023-03-12T10:53:15.978" v="3193" actId="14100"/>
          <ac:spMkLst>
            <pc:docMk/>
            <pc:sldMk cId="3241421307" sldId="733"/>
            <ac:spMk id="8" creationId="{968EA8B8-AF44-26B9-A48D-1A6F10C40879}"/>
          </ac:spMkLst>
        </pc:spChg>
        <pc:spChg chg="mod">
          <ac:chgData name="Siegbert Rudolph" userId="2af4d44886c067cc" providerId="LiveId" clId="{F54B35C7-1734-4FA3-B0D6-9AE1A5BF66BD}" dt="2023-03-12T10:52:52.694" v="3185" actId="20577"/>
          <ac:spMkLst>
            <pc:docMk/>
            <pc:sldMk cId="3241421307" sldId="733"/>
            <ac:spMk id="9" creationId="{CA57EE0F-1A34-CC3B-2898-457CF436E7C2}"/>
          </ac:spMkLst>
        </pc:spChg>
        <pc:spChg chg="mod">
          <ac:chgData name="Siegbert Rudolph" userId="2af4d44886c067cc" providerId="LiveId" clId="{F54B35C7-1734-4FA3-B0D6-9AE1A5BF66BD}" dt="2023-03-12T10:53:33.631" v="3196" actId="14100"/>
          <ac:spMkLst>
            <pc:docMk/>
            <pc:sldMk cId="3241421307" sldId="733"/>
            <ac:spMk id="10" creationId="{7CAA9AA1-1396-560D-0CB7-630B9D26D87F}"/>
          </ac:spMkLst>
        </pc:spChg>
        <pc:spChg chg="del">
          <ac:chgData name="Siegbert Rudolph" userId="2af4d44886c067cc" providerId="LiveId" clId="{F54B35C7-1734-4FA3-B0D6-9AE1A5BF66BD}" dt="2023-03-12T10:52:59.733" v="3186" actId="478"/>
          <ac:spMkLst>
            <pc:docMk/>
            <pc:sldMk cId="3241421307" sldId="733"/>
            <ac:spMk id="11" creationId="{3C9D6361-A91A-649D-1F01-7FB0B180FCDB}"/>
          </ac:spMkLst>
        </pc:spChg>
        <pc:spChg chg="del">
          <ac:chgData name="Siegbert Rudolph" userId="2af4d44886c067cc" providerId="LiveId" clId="{F54B35C7-1734-4FA3-B0D6-9AE1A5BF66BD}" dt="2023-03-12T10:52:59.733" v="3186" actId="478"/>
          <ac:spMkLst>
            <pc:docMk/>
            <pc:sldMk cId="3241421307" sldId="733"/>
            <ac:spMk id="12" creationId="{FEA5B0C8-2EC5-0AAD-9BB1-1DEAA66DA3FE}"/>
          </ac:spMkLst>
        </pc:spChg>
        <pc:spChg chg="del">
          <ac:chgData name="Siegbert Rudolph" userId="2af4d44886c067cc" providerId="LiveId" clId="{F54B35C7-1734-4FA3-B0D6-9AE1A5BF66BD}" dt="2023-03-12T10:52:59.733" v="3186" actId="478"/>
          <ac:spMkLst>
            <pc:docMk/>
            <pc:sldMk cId="3241421307" sldId="733"/>
            <ac:spMk id="13" creationId="{A0758C57-AB08-4B9E-6CB5-437D5C8651D2}"/>
          </ac:spMkLst>
        </pc:spChg>
        <pc:spChg chg="del">
          <ac:chgData name="Siegbert Rudolph" userId="2af4d44886c067cc" providerId="LiveId" clId="{F54B35C7-1734-4FA3-B0D6-9AE1A5BF66BD}" dt="2023-03-12T10:52:59.733" v="3186" actId="478"/>
          <ac:spMkLst>
            <pc:docMk/>
            <pc:sldMk cId="3241421307" sldId="733"/>
            <ac:spMk id="14" creationId="{3E401861-7073-6003-F857-7D31F0F40173}"/>
          </ac:spMkLst>
        </pc:spChg>
        <pc:spChg chg="del">
          <ac:chgData name="Siegbert Rudolph" userId="2af4d44886c067cc" providerId="LiveId" clId="{F54B35C7-1734-4FA3-B0D6-9AE1A5BF66BD}" dt="2023-03-12T10:52:59.733" v="3186" actId="478"/>
          <ac:spMkLst>
            <pc:docMk/>
            <pc:sldMk cId="3241421307" sldId="733"/>
            <ac:spMk id="15" creationId="{0B2BBEB3-0F88-5D14-5939-2F4496207307}"/>
          </ac:spMkLst>
        </pc:spChg>
        <pc:spChg chg="del">
          <ac:chgData name="Siegbert Rudolph" userId="2af4d44886c067cc" providerId="LiveId" clId="{F54B35C7-1734-4FA3-B0D6-9AE1A5BF66BD}" dt="2023-03-12T10:52:59.733" v="3186" actId="478"/>
          <ac:spMkLst>
            <pc:docMk/>
            <pc:sldMk cId="3241421307" sldId="733"/>
            <ac:spMk id="16" creationId="{B6215EDF-66E4-955B-7DBA-CC217475A088}"/>
          </ac:spMkLst>
        </pc:spChg>
        <pc:spChg chg="del">
          <ac:chgData name="Siegbert Rudolph" userId="2af4d44886c067cc" providerId="LiveId" clId="{F54B35C7-1734-4FA3-B0D6-9AE1A5BF66BD}" dt="2023-03-12T10:52:59.733" v="3186" actId="478"/>
          <ac:spMkLst>
            <pc:docMk/>
            <pc:sldMk cId="3241421307" sldId="733"/>
            <ac:spMk id="17" creationId="{762FF266-186F-4D32-08E4-40C87D7283F8}"/>
          </ac:spMkLst>
        </pc:spChg>
        <pc:spChg chg="del">
          <ac:chgData name="Siegbert Rudolph" userId="2af4d44886c067cc" providerId="LiveId" clId="{F54B35C7-1734-4FA3-B0D6-9AE1A5BF66BD}" dt="2023-03-12T10:52:59.733" v="3186" actId="478"/>
          <ac:spMkLst>
            <pc:docMk/>
            <pc:sldMk cId="3241421307" sldId="733"/>
            <ac:spMk id="18" creationId="{C5AF51F2-318D-7FAA-D4D2-E0DBDEE1C0E9}"/>
          </ac:spMkLst>
        </pc:spChg>
        <pc:spChg chg="del">
          <ac:chgData name="Siegbert Rudolph" userId="2af4d44886c067cc" providerId="LiveId" clId="{F54B35C7-1734-4FA3-B0D6-9AE1A5BF66BD}" dt="2023-03-12T10:52:59.733" v="3186" actId="478"/>
          <ac:spMkLst>
            <pc:docMk/>
            <pc:sldMk cId="3241421307" sldId="733"/>
            <ac:spMk id="19" creationId="{98498A07-DD63-FD41-5257-B50EDB985589}"/>
          </ac:spMkLst>
        </pc:spChg>
        <pc:spChg chg="del">
          <ac:chgData name="Siegbert Rudolph" userId="2af4d44886c067cc" providerId="LiveId" clId="{F54B35C7-1734-4FA3-B0D6-9AE1A5BF66BD}" dt="2023-03-12T10:52:59.733" v="3186" actId="478"/>
          <ac:spMkLst>
            <pc:docMk/>
            <pc:sldMk cId="3241421307" sldId="733"/>
            <ac:spMk id="20" creationId="{172D8026-F1B5-72B0-B568-72907F8E6239}"/>
          </ac:spMkLst>
        </pc:spChg>
        <pc:spChg chg="mod">
          <ac:chgData name="Siegbert Rudolph" userId="2af4d44886c067cc" providerId="LiveId" clId="{F54B35C7-1734-4FA3-B0D6-9AE1A5BF66BD}" dt="2023-03-12T10:55:15.629" v="3205" actId="20577"/>
          <ac:spMkLst>
            <pc:docMk/>
            <pc:sldMk cId="3241421307" sldId="733"/>
            <ac:spMk id="35" creationId="{F5986380-D2C9-E793-87B0-B8B79981B8BE}"/>
          </ac:spMkLst>
        </pc:spChg>
      </pc:sldChg>
      <pc:sldChg chg="addSp delSp modSp add mod ord delAnim modAnim">
        <pc:chgData name="Siegbert Rudolph" userId="2af4d44886c067cc" providerId="LiveId" clId="{F54B35C7-1734-4FA3-B0D6-9AE1A5BF66BD}" dt="2023-03-12T18:59:47.508" v="4534" actId="14100"/>
        <pc:sldMkLst>
          <pc:docMk/>
          <pc:sldMk cId="2435741226" sldId="734"/>
        </pc:sldMkLst>
        <pc:spChg chg="mod">
          <ac:chgData name="Siegbert Rudolph" userId="2af4d44886c067cc" providerId="LiveId" clId="{F54B35C7-1734-4FA3-B0D6-9AE1A5BF66BD}" dt="2023-03-12T10:49:59.262" v="3126" actId="20577"/>
          <ac:spMkLst>
            <pc:docMk/>
            <pc:sldMk cId="2435741226" sldId="734"/>
            <ac:spMk id="2" creationId="{11BA8B65-D13C-EC22-4C8E-A227917B8D3E}"/>
          </ac:spMkLst>
        </pc:spChg>
        <pc:spChg chg="add mod">
          <ac:chgData name="Siegbert Rudolph" userId="2af4d44886c067cc" providerId="LiveId" clId="{F54B35C7-1734-4FA3-B0D6-9AE1A5BF66BD}" dt="2023-03-12T18:50:22.262" v="4436" actId="108"/>
          <ac:spMkLst>
            <pc:docMk/>
            <pc:sldMk cId="2435741226" sldId="734"/>
            <ac:spMk id="3" creationId="{670ACABE-D080-B4EC-A3C1-D6760D094F88}"/>
          </ac:spMkLst>
        </pc:spChg>
        <pc:spChg chg="add mod">
          <ac:chgData name="Siegbert Rudolph" userId="2af4d44886c067cc" providerId="LiveId" clId="{F54B35C7-1734-4FA3-B0D6-9AE1A5BF66BD}" dt="2023-03-12T18:50:24.331" v="4437" actId="108"/>
          <ac:spMkLst>
            <pc:docMk/>
            <pc:sldMk cId="2435741226" sldId="734"/>
            <ac:spMk id="5" creationId="{9BDA74D2-D798-882D-D987-812589FB7B77}"/>
          </ac:spMkLst>
        </pc:spChg>
        <pc:spChg chg="add mod">
          <ac:chgData name="Siegbert Rudolph" userId="2af4d44886c067cc" providerId="LiveId" clId="{F54B35C7-1734-4FA3-B0D6-9AE1A5BF66BD}" dt="2023-03-12T10:50:40.046" v="3160" actId="1036"/>
          <ac:spMkLst>
            <pc:docMk/>
            <pc:sldMk cId="2435741226" sldId="734"/>
            <ac:spMk id="6" creationId="{4DEBA4B1-9AB6-4079-E0F4-90DEF2E4E28D}"/>
          </ac:spMkLst>
        </pc:spChg>
        <pc:spChg chg="del">
          <ac:chgData name="Siegbert Rudolph" userId="2af4d44886c067cc" providerId="LiveId" clId="{F54B35C7-1734-4FA3-B0D6-9AE1A5BF66BD}" dt="2023-03-12T10:45:05.044" v="3107" actId="478"/>
          <ac:spMkLst>
            <pc:docMk/>
            <pc:sldMk cId="2435741226" sldId="734"/>
            <ac:spMk id="7" creationId="{400A0493-5301-5556-5AD4-21B35DD53EA1}"/>
          </ac:spMkLst>
        </pc:spChg>
        <pc:spChg chg="del">
          <ac:chgData name="Siegbert Rudolph" userId="2af4d44886c067cc" providerId="LiveId" clId="{F54B35C7-1734-4FA3-B0D6-9AE1A5BF66BD}" dt="2023-03-12T10:45:05.044" v="3107" actId="478"/>
          <ac:spMkLst>
            <pc:docMk/>
            <pc:sldMk cId="2435741226" sldId="734"/>
            <ac:spMk id="9" creationId="{CA57EE0F-1A34-CC3B-2898-457CF436E7C2}"/>
          </ac:spMkLst>
        </pc:spChg>
        <pc:spChg chg="del">
          <ac:chgData name="Siegbert Rudolph" userId="2af4d44886c067cc" providerId="LiveId" clId="{F54B35C7-1734-4FA3-B0D6-9AE1A5BF66BD}" dt="2023-03-12T10:45:05.044" v="3107" actId="478"/>
          <ac:spMkLst>
            <pc:docMk/>
            <pc:sldMk cId="2435741226" sldId="734"/>
            <ac:spMk id="11" creationId="{3C9D6361-A91A-649D-1F01-7FB0B180FCDB}"/>
          </ac:spMkLst>
        </pc:spChg>
        <pc:spChg chg="add mod">
          <ac:chgData name="Siegbert Rudolph" userId="2af4d44886c067cc" providerId="LiveId" clId="{F54B35C7-1734-4FA3-B0D6-9AE1A5BF66BD}" dt="2023-03-12T18:50:25.811" v="4438" actId="108"/>
          <ac:spMkLst>
            <pc:docMk/>
            <pc:sldMk cId="2435741226" sldId="734"/>
            <ac:spMk id="13" creationId="{4FA40D80-B773-681C-3D27-BADCE82B3250}"/>
          </ac:spMkLst>
        </pc:spChg>
        <pc:spChg chg="add mod">
          <ac:chgData name="Siegbert Rudolph" userId="2af4d44886c067cc" providerId="LiveId" clId="{F54B35C7-1734-4FA3-B0D6-9AE1A5BF66BD}" dt="2023-03-12T10:50:47.824" v="3164" actId="1036"/>
          <ac:spMkLst>
            <pc:docMk/>
            <pc:sldMk cId="2435741226" sldId="734"/>
            <ac:spMk id="14" creationId="{9D989CC0-5D1D-F46E-CC73-A2C4E4565A6E}"/>
          </ac:spMkLst>
        </pc:spChg>
        <pc:spChg chg="add del mod">
          <ac:chgData name="Siegbert Rudolph" userId="2af4d44886c067cc" providerId="LiveId" clId="{F54B35C7-1734-4FA3-B0D6-9AE1A5BF66BD}" dt="2023-03-12T10:50:22.054" v="3145" actId="478"/>
          <ac:spMkLst>
            <pc:docMk/>
            <pc:sldMk cId="2435741226" sldId="734"/>
            <ac:spMk id="15" creationId="{9D3A5104-C59E-2755-AD40-659AC507A9F8}"/>
          </ac:spMkLst>
        </pc:spChg>
        <pc:spChg chg="add del mod">
          <ac:chgData name="Siegbert Rudolph" userId="2af4d44886c067cc" providerId="LiveId" clId="{F54B35C7-1734-4FA3-B0D6-9AE1A5BF66BD}" dt="2023-03-12T10:50:22.054" v="3145" actId="478"/>
          <ac:spMkLst>
            <pc:docMk/>
            <pc:sldMk cId="2435741226" sldId="734"/>
            <ac:spMk id="16" creationId="{C8A8993F-23D1-CD44-883C-4816D14BD9A6}"/>
          </ac:spMkLst>
        </pc:spChg>
        <pc:spChg chg="add del mod">
          <ac:chgData name="Siegbert Rudolph" userId="2af4d44886c067cc" providerId="LiveId" clId="{F54B35C7-1734-4FA3-B0D6-9AE1A5BF66BD}" dt="2023-03-12T10:50:22.054" v="3145" actId="478"/>
          <ac:spMkLst>
            <pc:docMk/>
            <pc:sldMk cId="2435741226" sldId="734"/>
            <ac:spMk id="17" creationId="{B84B6170-C702-5A72-0CBD-68ED73A47277}"/>
          </ac:spMkLst>
        </pc:spChg>
        <pc:spChg chg="add del mod">
          <ac:chgData name="Siegbert Rudolph" userId="2af4d44886c067cc" providerId="LiveId" clId="{F54B35C7-1734-4FA3-B0D6-9AE1A5BF66BD}" dt="2023-03-12T10:50:22.054" v="3145" actId="478"/>
          <ac:spMkLst>
            <pc:docMk/>
            <pc:sldMk cId="2435741226" sldId="734"/>
            <ac:spMk id="18" creationId="{3C9EB12C-EF58-411A-E73D-AB6ED6B599F0}"/>
          </ac:spMkLst>
        </pc:spChg>
        <pc:spChg chg="add del mod">
          <ac:chgData name="Siegbert Rudolph" userId="2af4d44886c067cc" providerId="LiveId" clId="{F54B35C7-1734-4FA3-B0D6-9AE1A5BF66BD}" dt="2023-03-12T10:50:22.054" v="3145" actId="478"/>
          <ac:spMkLst>
            <pc:docMk/>
            <pc:sldMk cId="2435741226" sldId="734"/>
            <ac:spMk id="19" creationId="{79BFC8D0-250B-A67C-B350-88A97850D7D0}"/>
          </ac:spMkLst>
        </pc:spChg>
        <pc:spChg chg="add del mod">
          <ac:chgData name="Siegbert Rudolph" userId="2af4d44886c067cc" providerId="LiveId" clId="{F54B35C7-1734-4FA3-B0D6-9AE1A5BF66BD}" dt="2023-03-12T10:50:22.054" v="3145" actId="478"/>
          <ac:spMkLst>
            <pc:docMk/>
            <pc:sldMk cId="2435741226" sldId="734"/>
            <ac:spMk id="20" creationId="{24E36F31-2C03-D053-02A1-BEEA20BF6B91}"/>
          </ac:spMkLst>
        </pc:spChg>
        <pc:spChg chg="add del mod">
          <ac:chgData name="Siegbert Rudolph" userId="2af4d44886c067cc" providerId="LiveId" clId="{F54B35C7-1734-4FA3-B0D6-9AE1A5BF66BD}" dt="2023-03-12T10:50:22.054" v="3145" actId="478"/>
          <ac:spMkLst>
            <pc:docMk/>
            <pc:sldMk cId="2435741226" sldId="734"/>
            <ac:spMk id="21" creationId="{2016ADAD-9CD8-942A-E1DB-3744F806557E}"/>
          </ac:spMkLst>
        </pc:spChg>
        <pc:spChg chg="add del mod">
          <ac:chgData name="Siegbert Rudolph" userId="2af4d44886c067cc" providerId="LiveId" clId="{F54B35C7-1734-4FA3-B0D6-9AE1A5BF66BD}" dt="2023-03-12T10:50:22.054" v="3145" actId="478"/>
          <ac:spMkLst>
            <pc:docMk/>
            <pc:sldMk cId="2435741226" sldId="734"/>
            <ac:spMk id="22" creationId="{C4381FDB-B0D9-2D2F-7E0A-0F30BC467F58}"/>
          </ac:spMkLst>
        </pc:spChg>
        <pc:spChg chg="add mod">
          <ac:chgData name="Siegbert Rudolph" userId="2af4d44886c067cc" providerId="LiveId" clId="{F54B35C7-1734-4FA3-B0D6-9AE1A5BF66BD}" dt="2023-03-12T10:50:31.249" v="3152" actId="1036"/>
          <ac:spMkLst>
            <pc:docMk/>
            <pc:sldMk cId="2435741226" sldId="734"/>
            <ac:spMk id="23" creationId="{D232C0F9-5D33-444B-978A-9CB23B1C6503}"/>
          </ac:spMkLst>
        </pc:spChg>
        <pc:spChg chg="mod">
          <ac:chgData name="Siegbert Rudolph" userId="2af4d44886c067cc" providerId="LiveId" clId="{F54B35C7-1734-4FA3-B0D6-9AE1A5BF66BD}" dt="2023-03-12T18:39:35.453" v="4268"/>
          <ac:spMkLst>
            <pc:docMk/>
            <pc:sldMk cId="2435741226" sldId="734"/>
            <ac:spMk id="24" creationId="{699879DA-CC27-F674-3FBF-52FFE63F804E}"/>
          </ac:spMkLst>
        </pc:spChg>
        <pc:spChg chg="mod">
          <ac:chgData name="Siegbert Rudolph" userId="2af4d44886c067cc" providerId="LiveId" clId="{F54B35C7-1734-4FA3-B0D6-9AE1A5BF66BD}" dt="2023-03-12T18:45:03.676" v="4374"/>
          <ac:spMkLst>
            <pc:docMk/>
            <pc:sldMk cId="2435741226" sldId="734"/>
            <ac:spMk id="33" creationId="{B7FA6352-1E2B-341E-1D2B-1BEDEF083247}"/>
          </ac:spMkLst>
        </pc:spChg>
        <pc:spChg chg="mod">
          <ac:chgData name="Siegbert Rudolph" userId="2af4d44886c067cc" providerId="LiveId" clId="{F54B35C7-1734-4FA3-B0D6-9AE1A5BF66BD}" dt="2023-03-12T18:47:39.341" v="4402"/>
          <ac:spMkLst>
            <pc:docMk/>
            <pc:sldMk cId="2435741226" sldId="734"/>
            <ac:spMk id="35" creationId="{F5986380-D2C9-E793-87B0-B8B79981B8BE}"/>
          </ac:spMkLst>
        </pc:spChg>
        <pc:picChg chg="mod">
          <ac:chgData name="Siegbert Rudolph" userId="2af4d44886c067cc" providerId="LiveId" clId="{F54B35C7-1734-4FA3-B0D6-9AE1A5BF66BD}" dt="2023-03-12T18:59:47.508" v="4534" actId="14100"/>
          <ac:picMkLst>
            <pc:docMk/>
            <pc:sldMk cId="2435741226" sldId="734"/>
            <ac:picMk id="41" creationId="{FDB0714C-2D23-83E4-C84D-9EE95A2EDBFF}"/>
          </ac:picMkLst>
        </pc:picChg>
      </pc:sldChg>
      <pc:sldChg chg="modSp add mod">
        <pc:chgData name="Siegbert Rudolph" userId="2af4d44886c067cc" providerId="LiveId" clId="{F54B35C7-1734-4FA3-B0D6-9AE1A5BF66BD}" dt="2023-03-12T19:01:04.658" v="4547" actId="14100"/>
        <pc:sldMkLst>
          <pc:docMk/>
          <pc:sldMk cId="1144072133" sldId="735"/>
        </pc:sldMkLst>
        <pc:spChg chg="mod">
          <ac:chgData name="Siegbert Rudolph" userId="2af4d44886c067cc" providerId="LiveId" clId="{F54B35C7-1734-4FA3-B0D6-9AE1A5BF66BD}" dt="2023-03-12T18:40:33.587" v="4280"/>
          <ac:spMkLst>
            <pc:docMk/>
            <pc:sldMk cId="1144072133" sldId="735"/>
            <ac:spMk id="24" creationId="{699879DA-CC27-F674-3FBF-52FFE63F804E}"/>
          </ac:spMkLst>
        </pc:spChg>
        <pc:spChg chg="mod">
          <ac:chgData name="Siegbert Rudolph" userId="2af4d44886c067cc" providerId="LiveId" clId="{F54B35C7-1734-4FA3-B0D6-9AE1A5BF66BD}" dt="2023-03-12T18:46:00.077" v="4386"/>
          <ac:spMkLst>
            <pc:docMk/>
            <pc:sldMk cId="1144072133" sldId="735"/>
            <ac:spMk id="33" creationId="{B7FA6352-1E2B-341E-1D2B-1BEDEF083247}"/>
          </ac:spMkLst>
        </pc:spChg>
        <pc:spChg chg="mod">
          <ac:chgData name="Siegbert Rudolph" userId="2af4d44886c067cc" providerId="LiveId" clId="{F54B35C7-1734-4FA3-B0D6-9AE1A5BF66BD}" dt="2023-03-12T18:48:34.807" v="4414"/>
          <ac:spMkLst>
            <pc:docMk/>
            <pc:sldMk cId="1144072133" sldId="735"/>
            <ac:spMk id="35" creationId="{F5986380-D2C9-E793-87B0-B8B79981B8BE}"/>
          </ac:spMkLst>
        </pc:spChg>
        <pc:picChg chg="mod">
          <ac:chgData name="Siegbert Rudolph" userId="2af4d44886c067cc" providerId="LiveId" clId="{F54B35C7-1734-4FA3-B0D6-9AE1A5BF66BD}" dt="2023-03-12T19:01:04.658" v="4547" actId="14100"/>
          <ac:picMkLst>
            <pc:docMk/>
            <pc:sldMk cId="1144072133" sldId="735"/>
            <ac:picMk id="41" creationId="{FDB0714C-2D23-83E4-C84D-9EE95A2EDBFF}"/>
          </ac:picMkLst>
        </pc:picChg>
      </pc:sldChg>
      <pc:sldChg chg="add del ord">
        <pc:chgData name="Siegbert Rudolph" userId="2af4d44886c067cc" providerId="LiveId" clId="{F54B35C7-1734-4FA3-B0D6-9AE1A5BF66BD}" dt="2023-03-12T16:08:07.708" v="3611" actId="47"/>
        <pc:sldMkLst>
          <pc:docMk/>
          <pc:sldMk cId="3103874179" sldId="736"/>
        </pc:sldMkLst>
      </pc:sldChg>
      <pc:sldChg chg="delSp modSp add mod ord delAnim">
        <pc:chgData name="Siegbert Rudolph" userId="2af4d44886c067cc" providerId="LiveId" clId="{F54B35C7-1734-4FA3-B0D6-9AE1A5BF66BD}" dt="2023-03-12T18:59:53.450" v="4535" actId="14100"/>
        <pc:sldMkLst>
          <pc:docMk/>
          <pc:sldMk cId="3960173061" sldId="737"/>
        </pc:sldMkLst>
        <pc:spChg chg="mod">
          <ac:chgData name="Siegbert Rudolph" userId="2af4d44886c067cc" providerId="LiveId" clId="{F54B35C7-1734-4FA3-B0D6-9AE1A5BF66BD}" dt="2023-03-12T10:59:27.561" v="3218" actId="6549"/>
          <ac:spMkLst>
            <pc:docMk/>
            <pc:sldMk cId="3960173061" sldId="737"/>
            <ac:spMk id="2" creationId="{11BA8B65-D13C-EC22-4C8E-A227917B8D3E}"/>
          </ac:spMkLst>
        </pc:spChg>
        <pc:spChg chg="mod">
          <ac:chgData name="Siegbert Rudolph" userId="2af4d44886c067cc" providerId="LiveId" clId="{F54B35C7-1734-4FA3-B0D6-9AE1A5BF66BD}" dt="2023-03-12T18:50:31.740" v="4439" actId="108"/>
          <ac:spMkLst>
            <pc:docMk/>
            <pc:sldMk cId="3960173061" sldId="737"/>
            <ac:spMk id="3" creationId="{670ACABE-D080-B4EC-A3C1-D6760D094F88}"/>
          </ac:spMkLst>
        </pc:spChg>
        <pc:spChg chg="mod">
          <ac:chgData name="Siegbert Rudolph" userId="2af4d44886c067cc" providerId="LiveId" clId="{F54B35C7-1734-4FA3-B0D6-9AE1A5BF66BD}" dt="2023-03-12T18:50:33.372" v="4440" actId="108"/>
          <ac:spMkLst>
            <pc:docMk/>
            <pc:sldMk cId="3960173061" sldId="737"/>
            <ac:spMk id="5" creationId="{9BDA74D2-D798-882D-D987-812589FB7B77}"/>
          </ac:spMkLst>
        </pc:spChg>
        <pc:spChg chg="mod">
          <ac:chgData name="Siegbert Rudolph" userId="2af4d44886c067cc" providerId="LiveId" clId="{F54B35C7-1734-4FA3-B0D6-9AE1A5BF66BD}" dt="2023-03-12T11:00:08.530" v="3245" actId="1036"/>
          <ac:spMkLst>
            <pc:docMk/>
            <pc:sldMk cId="3960173061" sldId="737"/>
            <ac:spMk id="6" creationId="{4DEBA4B1-9AB6-4079-E0F4-90DEF2E4E28D}"/>
          </ac:spMkLst>
        </pc:spChg>
        <pc:spChg chg="del">
          <ac:chgData name="Siegbert Rudolph" userId="2af4d44886c067cc" providerId="LiveId" clId="{F54B35C7-1734-4FA3-B0D6-9AE1A5BF66BD}" dt="2023-03-12T10:59:50.371" v="3231" actId="478"/>
          <ac:spMkLst>
            <pc:docMk/>
            <pc:sldMk cId="3960173061" sldId="737"/>
            <ac:spMk id="13" creationId="{4FA40D80-B773-681C-3D27-BADCE82B3250}"/>
          </ac:spMkLst>
        </pc:spChg>
        <pc:spChg chg="del">
          <ac:chgData name="Siegbert Rudolph" userId="2af4d44886c067cc" providerId="LiveId" clId="{F54B35C7-1734-4FA3-B0D6-9AE1A5BF66BD}" dt="2023-03-12T10:59:50.371" v="3231" actId="478"/>
          <ac:spMkLst>
            <pc:docMk/>
            <pc:sldMk cId="3960173061" sldId="737"/>
            <ac:spMk id="14" creationId="{9D989CC0-5D1D-F46E-CC73-A2C4E4565A6E}"/>
          </ac:spMkLst>
        </pc:spChg>
        <pc:spChg chg="del">
          <ac:chgData name="Siegbert Rudolph" userId="2af4d44886c067cc" providerId="LiveId" clId="{F54B35C7-1734-4FA3-B0D6-9AE1A5BF66BD}" dt="2023-03-12T10:59:50.371" v="3231" actId="478"/>
          <ac:spMkLst>
            <pc:docMk/>
            <pc:sldMk cId="3960173061" sldId="737"/>
            <ac:spMk id="15" creationId="{9D3A5104-C59E-2755-AD40-659AC507A9F8}"/>
          </ac:spMkLst>
        </pc:spChg>
        <pc:spChg chg="del">
          <ac:chgData name="Siegbert Rudolph" userId="2af4d44886c067cc" providerId="LiveId" clId="{F54B35C7-1734-4FA3-B0D6-9AE1A5BF66BD}" dt="2023-03-12T10:59:50.371" v="3231" actId="478"/>
          <ac:spMkLst>
            <pc:docMk/>
            <pc:sldMk cId="3960173061" sldId="737"/>
            <ac:spMk id="16" creationId="{C8A8993F-23D1-CD44-883C-4816D14BD9A6}"/>
          </ac:spMkLst>
        </pc:spChg>
        <pc:spChg chg="del">
          <ac:chgData name="Siegbert Rudolph" userId="2af4d44886c067cc" providerId="LiveId" clId="{F54B35C7-1734-4FA3-B0D6-9AE1A5BF66BD}" dt="2023-03-12T10:59:50.371" v="3231" actId="478"/>
          <ac:spMkLst>
            <pc:docMk/>
            <pc:sldMk cId="3960173061" sldId="737"/>
            <ac:spMk id="17" creationId="{B84B6170-C702-5A72-0CBD-68ED73A47277}"/>
          </ac:spMkLst>
        </pc:spChg>
        <pc:spChg chg="del">
          <ac:chgData name="Siegbert Rudolph" userId="2af4d44886c067cc" providerId="LiveId" clId="{F54B35C7-1734-4FA3-B0D6-9AE1A5BF66BD}" dt="2023-03-12T10:59:50.371" v="3231" actId="478"/>
          <ac:spMkLst>
            <pc:docMk/>
            <pc:sldMk cId="3960173061" sldId="737"/>
            <ac:spMk id="18" creationId="{3C9EB12C-EF58-411A-E73D-AB6ED6B599F0}"/>
          </ac:spMkLst>
        </pc:spChg>
        <pc:spChg chg="del">
          <ac:chgData name="Siegbert Rudolph" userId="2af4d44886c067cc" providerId="LiveId" clId="{F54B35C7-1734-4FA3-B0D6-9AE1A5BF66BD}" dt="2023-03-12T10:59:50.371" v="3231" actId="478"/>
          <ac:spMkLst>
            <pc:docMk/>
            <pc:sldMk cId="3960173061" sldId="737"/>
            <ac:spMk id="19" creationId="{79BFC8D0-250B-A67C-B350-88A97850D7D0}"/>
          </ac:spMkLst>
        </pc:spChg>
        <pc:spChg chg="del">
          <ac:chgData name="Siegbert Rudolph" userId="2af4d44886c067cc" providerId="LiveId" clId="{F54B35C7-1734-4FA3-B0D6-9AE1A5BF66BD}" dt="2023-03-12T10:59:50.371" v="3231" actId="478"/>
          <ac:spMkLst>
            <pc:docMk/>
            <pc:sldMk cId="3960173061" sldId="737"/>
            <ac:spMk id="20" creationId="{24E36F31-2C03-D053-02A1-BEEA20BF6B91}"/>
          </ac:spMkLst>
        </pc:spChg>
        <pc:spChg chg="del">
          <ac:chgData name="Siegbert Rudolph" userId="2af4d44886c067cc" providerId="LiveId" clId="{F54B35C7-1734-4FA3-B0D6-9AE1A5BF66BD}" dt="2023-03-12T10:59:50.371" v="3231" actId="478"/>
          <ac:spMkLst>
            <pc:docMk/>
            <pc:sldMk cId="3960173061" sldId="737"/>
            <ac:spMk id="21" creationId="{2016ADAD-9CD8-942A-E1DB-3744F806557E}"/>
          </ac:spMkLst>
        </pc:spChg>
        <pc:spChg chg="del">
          <ac:chgData name="Siegbert Rudolph" userId="2af4d44886c067cc" providerId="LiveId" clId="{F54B35C7-1734-4FA3-B0D6-9AE1A5BF66BD}" dt="2023-03-12T10:59:50.371" v="3231" actId="478"/>
          <ac:spMkLst>
            <pc:docMk/>
            <pc:sldMk cId="3960173061" sldId="737"/>
            <ac:spMk id="22" creationId="{C4381FDB-B0D9-2D2F-7E0A-0F30BC467F58}"/>
          </ac:spMkLst>
        </pc:spChg>
        <pc:spChg chg="mod">
          <ac:chgData name="Siegbert Rudolph" userId="2af4d44886c067cc" providerId="LiveId" clId="{F54B35C7-1734-4FA3-B0D6-9AE1A5BF66BD}" dt="2023-03-12T10:59:59.618" v="3238" actId="1036"/>
          <ac:spMkLst>
            <pc:docMk/>
            <pc:sldMk cId="3960173061" sldId="737"/>
            <ac:spMk id="23" creationId="{D232C0F9-5D33-444B-978A-9CB23B1C6503}"/>
          </ac:spMkLst>
        </pc:spChg>
        <pc:spChg chg="mod">
          <ac:chgData name="Siegbert Rudolph" userId="2af4d44886c067cc" providerId="LiveId" clId="{F54B35C7-1734-4FA3-B0D6-9AE1A5BF66BD}" dt="2023-03-12T18:39:39.637" v="4269"/>
          <ac:spMkLst>
            <pc:docMk/>
            <pc:sldMk cId="3960173061" sldId="737"/>
            <ac:spMk id="24" creationId="{699879DA-CC27-F674-3FBF-52FFE63F804E}"/>
          </ac:spMkLst>
        </pc:spChg>
        <pc:spChg chg="mod">
          <ac:chgData name="Siegbert Rudolph" userId="2af4d44886c067cc" providerId="LiveId" clId="{F54B35C7-1734-4FA3-B0D6-9AE1A5BF66BD}" dt="2023-03-12T18:45:08.997" v="4375"/>
          <ac:spMkLst>
            <pc:docMk/>
            <pc:sldMk cId="3960173061" sldId="737"/>
            <ac:spMk id="33" creationId="{B7FA6352-1E2B-341E-1D2B-1BEDEF083247}"/>
          </ac:spMkLst>
        </pc:spChg>
        <pc:spChg chg="mod">
          <ac:chgData name="Siegbert Rudolph" userId="2af4d44886c067cc" providerId="LiveId" clId="{F54B35C7-1734-4FA3-B0D6-9AE1A5BF66BD}" dt="2023-03-12T18:47:44.457" v="4403"/>
          <ac:spMkLst>
            <pc:docMk/>
            <pc:sldMk cId="3960173061" sldId="737"/>
            <ac:spMk id="35" creationId="{F5986380-D2C9-E793-87B0-B8B79981B8BE}"/>
          </ac:spMkLst>
        </pc:spChg>
        <pc:picChg chg="mod">
          <ac:chgData name="Siegbert Rudolph" userId="2af4d44886c067cc" providerId="LiveId" clId="{F54B35C7-1734-4FA3-B0D6-9AE1A5BF66BD}" dt="2023-03-12T18:59:53.450" v="4535" actId="14100"/>
          <ac:picMkLst>
            <pc:docMk/>
            <pc:sldMk cId="3960173061" sldId="737"/>
            <ac:picMk id="41" creationId="{FDB0714C-2D23-83E4-C84D-9EE95A2EDBFF}"/>
          </ac:picMkLst>
        </pc:picChg>
      </pc:sldChg>
      <pc:sldChg chg="delSp modSp add mod ord delAnim">
        <pc:chgData name="Siegbert Rudolph" userId="2af4d44886c067cc" providerId="LiveId" clId="{F54B35C7-1734-4FA3-B0D6-9AE1A5BF66BD}" dt="2023-03-12T19:00:12.430" v="4538" actId="14100"/>
        <pc:sldMkLst>
          <pc:docMk/>
          <pc:sldMk cId="1462358114" sldId="738"/>
        </pc:sldMkLst>
        <pc:spChg chg="mod">
          <ac:chgData name="Siegbert Rudolph" userId="2af4d44886c067cc" providerId="LiveId" clId="{F54B35C7-1734-4FA3-B0D6-9AE1A5BF66BD}" dt="2023-03-12T11:27:29.729" v="3420" actId="20577"/>
          <ac:spMkLst>
            <pc:docMk/>
            <pc:sldMk cId="1462358114" sldId="738"/>
            <ac:spMk id="2" creationId="{11BA8B65-D13C-EC22-4C8E-A227917B8D3E}"/>
          </ac:spMkLst>
        </pc:spChg>
        <pc:spChg chg="mod">
          <ac:chgData name="Siegbert Rudolph" userId="2af4d44886c067cc" providerId="LiveId" clId="{F54B35C7-1734-4FA3-B0D6-9AE1A5BF66BD}" dt="2023-03-12T18:54:15.437" v="4496" actId="108"/>
          <ac:spMkLst>
            <pc:docMk/>
            <pc:sldMk cId="1462358114" sldId="738"/>
            <ac:spMk id="7" creationId="{400A0493-5301-5556-5AD4-21B35DD53EA1}"/>
          </ac:spMkLst>
        </pc:spChg>
        <pc:spChg chg="mod">
          <ac:chgData name="Siegbert Rudolph" userId="2af4d44886c067cc" providerId="LiveId" clId="{F54B35C7-1734-4FA3-B0D6-9AE1A5BF66BD}" dt="2023-03-12T11:27:39.699" v="3428" actId="1037"/>
          <ac:spMkLst>
            <pc:docMk/>
            <pc:sldMk cId="1462358114" sldId="738"/>
            <ac:spMk id="8" creationId="{968EA8B8-AF44-26B9-A48D-1A6F10C40879}"/>
          </ac:spMkLst>
        </pc:spChg>
        <pc:spChg chg="mod">
          <ac:chgData name="Siegbert Rudolph" userId="2af4d44886c067cc" providerId="LiveId" clId="{F54B35C7-1734-4FA3-B0D6-9AE1A5BF66BD}" dt="2023-03-12T18:54:17.038" v="4497" actId="108"/>
          <ac:spMkLst>
            <pc:docMk/>
            <pc:sldMk cId="1462358114" sldId="738"/>
            <ac:spMk id="9" creationId="{CA57EE0F-1A34-CC3B-2898-457CF436E7C2}"/>
          </ac:spMkLst>
        </pc:spChg>
        <pc:spChg chg="mod">
          <ac:chgData name="Siegbert Rudolph" userId="2af4d44886c067cc" providerId="LiveId" clId="{F54B35C7-1734-4FA3-B0D6-9AE1A5BF66BD}" dt="2023-03-12T11:27:47.816" v="3433" actId="1037"/>
          <ac:spMkLst>
            <pc:docMk/>
            <pc:sldMk cId="1462358114" sldId="738"/>
            <ac:spMk id="10" creationId="{7CAA9AA1-1396-560D-0CB7-630B9D26D87F}"/>
          </ac:spMkLst>
        </pc:spChg>
        <pc:spChg chg="mod">
          <ac:chgData name="Siegbert Rudolph" userId="2af4d44886c067cc" providerId="LiveId" clId="{F54B35C7-1734-4FA3-B0D6-9AE1A5BF66BD}" dt="2023-03-12T18:54:18.534" v="4498" actId="108"/>
          <ac:spMkLst>
            <pc:docMk/>
            <pc:sldMk cId="1462358114" sldId="738"/>
            <ac:spMk id="11" creationId="{3C9D6361-A91A-649D-1F01-7FB0B180FCDB}"/>
          </ac:spMkLst>
        </pc:spChg>
        <pc:spChg chg="mod">
          <ac:chgData name="Siegbert Rudolph" userId="2af4d44886c067cc" providerId="LiveId" clId="{F54B35C7-1734-4FA3-B0D6-9AE1A5BF66BD}" dt="2023-03-12T11:27:58.700" v="3445" actId="1036"/>
          <ac:spMkLst>
            <pc:docMk/>
            <pc:sldMk cId="1462358114" sldId="738"/>
            <ac:spMk id="12" creationId="{FEA5B0C8-2EC5-0AAD-9BB1-1DEAA66DA3FE}"/>
          </ac:spMkLst>
        </pc:spChg>
        <pc:spChg chg="del">
          <ac:chgData name="Siegbert Rudolph" userId="2af4d44886c067cc" providerId="LiveId" clId="{F54B35C7-1734-4FA3-B0D6-9AE1A5BF66BD}" dt="2023-03-12T11:27:22.651" v="3419" actId="478"/>
          <ac:spMkLst>
            <pc:docMk/>
            <pc:sldMk cId="1462358114" sldId="738"/>
            <ac:spMk id="13" creationId="{A0758C57-AB08-4B9E-6CB5-437D5C8651D2}"/>
          </ac:spMkLst>
        </pc:spChg>
        <pc:spChg chg="del">
          <ac:chgData name="Siegbert Rudolph" userId="2af4d44886c067cc" providerId="LiveId" clId="{F54B35C7-1734-4FA3-B0D6-9AE1A5BF66BD}" dt="2023-03-12T11:27:22.651" v="3419" actId="478"/>
          <ac:spMkLst>
            <pc:docMk/>
            <pc:sldMk cId="1462358114" sldId="738"/>
            <ac:spMk id="14" creationId="{3E401861-7073-6003-F857-7D31F0F40173}"/>
          </ac:spMkLst>
        </pc:spChg>
        <pc:spChg chg="del">
          <ac:chgData name="Siegbert Rudolph" userId="2af4d44886c067cc" providerId="LiveId" clId="{F54B35C7-1734-4FA3-B0D6-9AE1A5BF66BD}" dt="2023-03-12T11:27:22.651" v="3419" actId="478"/>
          <ac:spMkLst>
            <pc:docMk/>
            <pc:sldMk cId="1462358114" sldId="738"/>
            <ac:spMk id="15" creationId="{0B2BBEB3-0F88-5D14-5939-2F4496207307}"/>
          </ac:spMkLst>
        </pc:spChg>
        <pc:spChg chg="del">
          <ac:chgData name="Siegbert Rudolph" userId="2af4d44886c067cc" providerId="LiveId" clId="{F54B35C7-1734-4FA3-B0D6-9AE1A5BF66BD}" dt="2023-03-12T11:27:22.651" v="3419" actId="478"/>
          <ac:spMkLst>
            <pc:docMk/>
            <pc:sldMk cId="1462358114" sldId="738"/>
            <ac:spMk id="16" creationId="{B6215EDF-66E4-955B-7DBA-CC217475A088}"/>
          </ac:spMkLst>
        </pc:spChg>
        <pc:spChg chg="del">
          <ac:chgData name="Siegbert Rudolph" userId="2af4d44886c067cc" providerId="LiveId" clId="{F54B35C7-1734-4FA3-B0D6-9AE1A5BF66BD}" dt="2023-03-12T11:27:22.651" v="3419" actId="478"/>
          <ac:spMkLst>
            <pc:docMk/>
            <pc:sldMk cId="1462358114" sldId="738"/>
            <ac:spMk id="17" creationId="{762FF266-186F-4D32-08E4-40C87D7283F8}"/>
          </ac:spMkLst>
        </pc:spChg>
        <pc:spChg chg="del">
          <ac:chgData name="Siegbert Rudolph" userId="2af4d44886c067cc" providerId="LiveId" clId="{F54B35C7-1734-4FA3-B0D6-9AE1A5BF66BD}" dt="2023-03-12T11:27:22.651" v="3419" actId="478"/>
          <ac:spMkLst>
            <pc:docMk/>
            <pc:sldMk cId="1462358114" sldId="738"/>
            <ac:spMk id="18" creationId="{C5AF51F2-318D-7FAA-D4D2-E0DBDEE1C0E9}"/>
          </ac:spMkLst>
        </pc:spChg>
        <pc:spChg chg="del">
          <ac:chgData name="Siegbert Rudolph" userId="2af4d44886c067cc" providerId="LiveId" clId="{F54B35C7-1734-4FA3-B0D6-9AE1A5BF66BD}" dt="2023-03-12T11:27:22.651" v="3419" actId="478"/>
          <ac:spMkLst>
            <pc:docMk/>
            <pc:sldMk cId="1462358114" sldId="738"/>
            <ac:spMk id="19" creationId="{98498A07-DD63-FD41-5257-B50EDB985589}"/>
          </ac:spMkLst>
        </pc:spChg>
        <pc:spChg chg="del">
          <ac:chgData name="Siegbert Rudolph" userId="2af4d44886c067cc" providerId="LiveId" clId="{F54B35C7-1734-4FA3-B0D6-9AE1A5BF66BD}" dt="2023-03-12T11:27:22.651" v="3419" actId="478"/>
          <ac:spMkLst>
            <pc:docMk/>
            <pc:sldMk cId="1462358114" sldId="738"/>
            <ac:spMk id="20" creationId="{172D8026-F1B5-72B0-B568-72907F8E6239}"/>
          </ac:spMkLst>
        </pc:spChg>
        <pc:spChg chg="mod">
          <ac:chgData name="Siegbert Rudolph" userId="2af4d44886c067cc" providerId="LiveId" clId="{F54B35C7-1734-4FA3-B0D6-9AE1A5BF66BD}" dt="2023-03-12T18:39:54.097" v="4272"/>
          <ac:spMkLst>
            <pc:docMk/>
            <pc:sldMk cId="1462358114" sldId="738"/>
            <ac:spMk id="24" creationId="{699879DA-CC27-F674-3FBF-52FFE63F804E}"/>
          </ac:spMkLst>
        </pc:spChg>
        <pc:spChg chg="mod">
          <ac:chgData name="Siegbert Rudolph" userId="2af4d44886c067cc" providerId="LiveId" clId="{F54B35C7-1734-4FA3-B0D6-9AE1A5BF66BD}" dt="2023-03-12T18:45:22.610" v="4378"/>
          <ac:spMkLst>
            <pc:docMk/>
            <pc:sldMk cId="1462358114" sldId="738"/>
            <ac:spMk id="33" creationId="{B7FA6352-1E2B-341E-1D2B-1BEDEF083247}"/>
          </ac:spMkLst>
        </pc:spChg>
        <pc:spChg chg="mod">
          <ac:chgData name="Siegbert Rudolph" userId="2af4d44886c067cc" providerId="LiveId" clId="{F54B35C7-1734-4FA3-B0D6-9AE1A5BF66BD}" dt="2023-03-12T18:47:56.757" v="4406"/>
          <ac:spMkLst>
            <pc:docMk/>
            <pc:sldMk cId="1462358114" sldId="738"/>
            <ac:spMk id="35" creationId="{F5986380-D2C9-E793-87B0-B8B79981B8BE}"/>
          </ac:spMkLst>
        </pc:spChg>
        <pc:picChg chg="mod">
          <ac:chgData name="Siegbert Rudolph" userId="2af4d44886c067cc" providerId="LiveId" clId="{F54B35C7-1734-4FA3-B0D6-9AE1A5BF66BD}" dt="2023-03-12T19:00:12.430" v="4538" actId="14100"/>
          <ac:picMkLst>
            <pc:docMk/>
            <pc:sldMk cId="1462358114" sldId="738"/>
            <ac:picMk id="3" creationId="{E1DC3C35-2FE8-16F4-F43A-833FAF758DC8}"/>
          </ac:picMkLst>
        </pc:picChg>
      </pc:sldChg>
      <pc:sldChg chg="delSp modSp add mod ord delAnim modAnim">
        <pc:chgData name="Siegbert Rudolph" userId="2af4d44886c067cc" providerId="LiveId" clId="{F54B35C7-1734-4FA3-B0D6-9AE1A5BF66BD}" dt="2023-03-12T19:00:01.335" v="4536" actId="14100"/>
        <pc:sldMkLst>
          <pc:docMk/>
          <pc:sldMk cId="2214753871" sldId="739"/>
        </pc:sldMkLst>
        <pc:spChg chg="mod">
          <ac:chgData name="Siegbert Rudolph" userId="2af4d44886c067cc" providerId="LiveId" clId="{F54B35C7-1734-4FA3-B0D6-9AE1A5BF66BD}" dt="2023-03-12T11:17:34.707" v="3256" actId="20577"/>
          <ac:spMkLst>
            <pc:docMk/>
            <pc:sldMk cId="2214753871" sldId="739"/>
            <ac:spMk id="2" creationId="{11BA8B65-D13C-EC22-4C8E-A227917B8D3E}"/>
          </ac:spMkLst>
        </pc:spChg>
        <pc:spChg chg="mod">
          <ac:chgData name="Siegbert Rudolph" userId="2af4d44886c067cc" providerId="LiveId" clId="{F54B35C7-1734-4FA3-B0D6-9AE1A5BF66BD}" dt="2023-03-12T18:50:38.197" v="4441" actId="108"/>
          <ac:spMkLst>
            <pc:docMk/>
            <pc:sldMk cId="2214753871" sldId="739"/>
            <ac:spMk id="3" creationId="{670ACABE-D080-B4EC-A3C1-D6760D094F88}"/>
          </ac:spMkLst>
        </pc:spChg>
        <pc:spChg chg="mod">
          <ac:chgData name="Siegbert Rudolph" userId="2af4d44886c067cc" providerId="LiveId" clId="{F54B35C7-1734-4FA3-B0D6-9AE1A5BF66BD}" dt="2023-03-12T18:50:39.903" v="4442" actId="108"/>
          <ac:spMkLst>
            <pc:docMk/>
            <pc:sldMk cId="2214753871" sldId="739"/>
            <ac:spMk id="5" creationId="{9BDA74D2-D798-882D-D987-812589FB7B77}"/>
          </ac:spMkLst>
        </pc:spChg>
        <pc:spChg chg="mod">
          <ac:chgData name="Siegbert Rudolph" userId="2af4d44886c067cc" providerId="LiveId" clId="{F54B35C7-1734-4FA3-B0D6-9AE1A5BF66BD}" dt="2023-03-12T11:18:22.998" v="3297" actId="1038"/>
          <ac:spMkLst>
            <pc:docMk/>
            <pc:sldMk cId="2214753871" sldId="739"/>
            <ac:spMk id="6" creationId="{4DEBA4B1-9AB6-4079-E0F4-90DEF2E4E28D}"/>
          </ac:spMkLst>
        </pc:spChg>
        <pc:spChg chg="mod">
          <ac:chgData name="Siegbert Rudolph" userId="2af4d44886c067cc" providerId="LiveId" clId="{F54B35C7-1734-4FA3-B0D6-9AE1A5BF66BD}" dt="2023-03-12T18:50:41.417" v="4443" actId="108"/>
          <ac:spMkLst>
            <pc:docMk/>
            <pc:sldMk cId="2214753871" sldId="739"/>
            <ac:spMk id="13" creationId="{4FA40D80-B773-681C-3D27-BADCE82B3250}"/>
          </ac:spMkLst>
        </pc:spChg>
        <pc:spChg chg="mod">
          <ac:chgData name="Siegbert Rudolph" userId="2af4d44886c067cc" providerId="LiveId" clId="{F54B35C7-1734-4FA3-B0D6-9AE1A5BF66BD}" dt="2023-03-12T11:18:34.413" v="3313" actId="1035"/>
          <ac:spMkLst>
            <pc:docMk/>
            <pc:sldMk cId="2214753871" sldId="739"/>
            <ac:spMk id="14" creationId="{9D989CC0-5D1D-F46E-CC73-A2C4E4565A6E}"/>
          </ac:spMkLst>
        </pc:spChg>
        <pc:spChg chg="mod">
          <ac:chgData name="Siegbert Rudolph" userId="2af4d44886c067cc" providerId="LiveId" clId="{F54B35C7-1734-4FA3-B0D6-9AE1A5BF66BD}" dt="2023-03-12T18:50:42.908" v="4444" actId="108"/>
          <ac:spMkLst>
            <pc:docMk/>
            <pc:sldMk cId="2214753871" sldId="739"/>
            <ac:spMk id="15" creationId="{9D3A5104-C59E-2755-AD40-659AC507A9F8}"/>
          </ac:spMkLst>
        </pc:spChg>
        <pc:spChg chg="mod">
          <ac:chgData name="Siegbert Rudolph" userId="2af4d44886c067cc" providerId="LiveId" clId="{F54B35C7-1734-4FA3-B0D6-9AE1A5BF66BD}" dt="2023-03-12T11:18:42.926" v="3321" actId="1037"/>
          <ac:spMkLst>
            <pc:docMk/>
            <pc:sldMk cId="2214753871" sldId="739"/>
            <ac:spMk id="16" creationId="{C8A8993F-23D1-CD44-883C-4816D14BD9A6}"/>
          </ac:spMkLst>
        </pc:spChg>
        <pc:spChg chg="del">
          <ac:chgData name="Siegbert Rudolph" userId="2af4d44886c067cc" providerId="LiveId" clId="{F54B35C7-1734-4FA3-B0D6-9AE1A5BF66BD}" dt="2023-03-12T11:18:04.140" v="3289" actId="478"/>
          <ac:spMkLst>
            <pc:docMk/>
            <pc:sldMk cId="2214753871" sldId="739"/>
            <ac:spMk id="17" creationId="{B84B6170-C702-5A72-0CBD-68ED73A47277}"/>
          </ac:spMkLst>
        </pc:spChg>
        <pc:spChg chg="del">
          <ac:chgData name="Siegbert Rudolph" userId="2af4d44886c067cc" providerId="LiveId" clId="{F54B35C7-1734-4FA3-B0D6-9AE1A5BF66BD}" dt="2023-03-12T11:18:04.140" v="3289" actId="478"/>
          <ac:spMkLst>
            <pc:docMk/>
            <pc:sldMk cId="2214753871" sldId="739"/>
            <ac:spMk id="18" creationId="{3C9EB12C-EF58-411A-E73D-AB6ED6B599F0}"/>
          </ac:spMkLst>
        </pc:spChg>
        <pc:spChg chg="del">
          <ac:chgData name="Siegbert Rudolph" userId="2af4d44886c067cc" providerId="LiveId" clId="{F54B35C7-1734-4FA3-B0D6-9AE1A5BF66BD}" dt="2023-03-12T11:18:04.140" v="3289" actId="478"/>
          <ac:spMkLst>
            <pc:docMk/>
            <pc:sldMk cId="2214753871" sldId="739"/>
            <ac:spMk id="19" creationId="{79BFC8D0-250B-A67C-B350-88A97850D7D0}"/>
          </ac:spMkLst>
        </pc:spChg>
        <pc:spChg chg="del">
          <ac:chgData name="Siegbert Rudolph" userId="2af4d44886c067cc" providerId="LiveId" clId="{F54B35C7-1734-4FA3-B0D6-9AE1A5BF66BD}" dt="2023-03-12T11:18:04.140" v="3289" actId="478"/>
          <ac:spMkLst>
            <pc:docMk/>
            <pc:sldMk cId="2214753871" sldId="739"/>
            <ac:spMk id="20" creationId="{24E36F31-2C03-D053-02A1-BEEA20BF6B91}"/>
          </ac:spMkLst>
        </pc:spChg>
        <pc:spChg chg="del">
          <ac:chgData name="Siegbert Rudolph" userId="2af4d44886c067cc" providerId="LiveId" clId="{F54B35C7-1734-4FA3-B0D6-9AE1A5BF66BD}" dt="2023-03-12T11:18:04.140" v="3289" actId="478"/>
          <ac:spMkLst>
            <pc:docMk/>
            <pc:sldMk cId="2214753871" sldId="739"/>
            <ac:spMk id="21" creationId="{2016ADAD-9CD8-942A-E1DB-3744F806557E}"/>
          </ac:spMkLst>
        </pc:spChg>
        <pc:spChg chg="del">
          <ac:chgData name="Siegbert Rudolph" userId="2af4d44886c067cc" providerId="LiveId" clId="{F54B35C7-1734-4FA3-B0D6-9AE1A5BF66BD}" dt="2023-03-12T11:18:04.140" v="3289" actId="478"/>
          <ac:spMkLst>
            <pc:docMk/>
            <pc:sldMk cId="2214753871" sldId="739"/>
            <ac:spMk id="22" creationId="{C4381FDB-B0D9-2D2F-7E0A-0F30BC467F58}"/>
          </ac:spMkLst>
        </pc:spChg>
        <pc:spChg chg="mod">
          <ac:chgData name="Siegbert Rudolph" userId="2af4d44886c067cc" providerId="LiveId" clId="{F54B35C7-1734-4FA3-B0D6-9AE1A5BF66BD}" dt="2023-03-12T11:18:11.912" v="3290" actId="1076"/>
          <ac:spMkLst>
            <pc:docMk/>
            <pc:sldMk cId="2214753871" sldId="739"/>
            <ac:spMk id="23" creationId="{D232C0F9-5D33-444B-978A-9CB23B1C6503}"/>
          </ac:spMkLst>
        </pc:spChg>
        <pc:spChg chg="mod">
          <ac:chgData name="Siegbert Rudolph" userId="2af4d44886c067cc" providerId="LiveId" clId="{F54B35C7-1734-4FA3-B0D6-9AE1A5BF66BD}" dt="2023-03-12T18:39:44.708" v="4270"/>
          <ac:spMkLst>
            <pc:docMk/>
            <pc:sldMk cId="2214753871" sldId="739"/>
            <ac:spMk id="24" creationId="{699879DA-CC27-F674-3FBF-52FFE63F804E}"/>
          </ac:spMkLst>
        </pc:spChg>
        <pc:spChg chg="mod">
          <ac:chgData name="Siegbert Rudolph" userId="2af4d44886c067cc" providerId="LiveId" clId="{F54B35C7-1734-4FA3-B0D6-9AE1A5BF66BD}" dt="2023-03-12T18:45:14.004" v="4376"/>
          <ac:spMkLst>
            <pc:docMk/>
            <pc:sldMk cId="2214753871" sldId="739"/>
            <ac:spMk id="33" creationId="{B7FA6352-1E2B-341E-1D2B-1BEDEF083247}"/>
          </ac:spMkLst>
        </pc:spChg>
        <pc:spChg chg="mod">
          <ac:chgData name="Siegbert Rudolph" userId="2af4d44886c067cc" providerId="LiveId" clId="{F54B35C7-1734-4FA3-B0D6-9AE1A5BF66BD}" dt="2023-03-12T18:47:48.254" v="4404"/>
          <ac:spMkLst>
            <pc:docMk/>
            <pc:sldMk cId="2214753871" sldId="739"/>
            <ac:spMk id="35" creationId="{F5986380-D2C9-E793-87B0-B8B79981B8BE}"/>
          </ac:spMkLst>
        </pc:spChg>
        <pc:picChg chg="mod">
          <ac:chgData name="Siegbert Rudolph" userId="2af4d44886c067cc" providerId="LiveId" clId="{F54B35C7-1734-4FA3-B0D6-9AE1A5BF66BD}" dt="2023-03-12T19:00:01.335" v="4536" actId="14100"/>
          <ac:picMkLst>
            <pc:docMk/>
            <pc:sldMk cId="2214753871" sldId="739"/>
            <ac:picMk id="41" creationId="{FDB0714C-2D23-83E4-C84D-9EE95A2EDBFF}"/>
          </ac:picMkLst>
        </pc:picChg>
      </pc:sldChg>
      <pc:sldChg chg="delSp modSp add mod ord delAnim">
        <pc:chgData name="Siegbert Rudolph" userId="2af4d44886c067cc" providerId="LiveId" clId="{F54B35C7-1734-4FA3-B0D6-9AE1A5BF66BD}" dt="2023-03-12T19:00:07.184" v="4537" actId="14100"/>
        <pc:sldMkLst>
          <pc:docMk/>
          <pc:sldMk cId="393486723" sldId="740"/>
        </pc:sldMkLst>
        <pc:spChg chg="mod">
          <ac:chgData name="Siegbert Rudolph" userId="2af4d44886c067cc" providerId="LiveId" clId="{F54B35C7-1734-4FA3-B0D6-9AE1A5BF66BD}" dt="2023-03-12T11:22:12.601" v="3331" actId="20577"/>
          <ac:spMkLst>
            <pc:docMk/>
            <pc:sldMk cId="393486723" sldId="740"/>
            <ac:spMk id="2" creationId="{11BA8B65-D13C-EC22-4C8E-A227917B8D3E}"/>
          </ac:spMkLst>
        </pc:spChg>
        <pc:spChg chg="mod">
          <ac:chgData name="Siegbert Rudolph" userId="2af4d44886c067cc" providerId="LiveId" clId="{F54B35C7-1734-4FA3-B0D6-9AE1A5BF66BD}" dt="2023-03-12T18:50:49.530" v="4445" actId="108"/>
          <ac:spMkLst>
            <pc:docMk/>
            <pc:sldMk cId="393486723" sldId="740"/>
            <ac:spMk id="3" creationId="{670ACABE-D080-B4EC-A3C1-D6760D094F88}"/>
          </ac:spMkLst>
        </pc:spChg>
        <pc:spChg chg="mod">
          <ac:chgData name="Siegbert Rudolph" userId="2af4d44886c067cc" providerId="LiveId" clId="{F54B35C7-1734-4FA3-B0D6-9AE1A5BF66BD}" dt="2023-03-12T18:50:52.076" v="4446" actId="108"/>
          <ac:spMkLst>
            <pc:docMk/>
            <pc:sldMk cId="393486723" sldId="740"/>
            <ac:spMk id="5" creationId="{9BDA74D2-D798-882D-D987-812589FB7B77}"/>
          </ac:spMkLst>
        </pc:spChg>
        <pc:spChg chg="mod">
          <ac:chgData name="Siegbert Rudolph" userId="2af4d44886c067cc" providerId="LiveId" clId="{F54B35C7-1734-4FA3-B0D6-9AE1A5BF66BD}" dt="2023-03-12T11:22:55.058" v="3362" actId="1038"/>
          <ac:spMkLst>
            <pc:docMk/>
            <pc:sldMk cId="393486723" sldId="740"/>
            <ac:spMk id="6" creationId="{4DEBA4B1-9AB6-4079-E0F4-90DEF2E4E28D}"/>
          </ac:spMkLst>
        </pc:spChg>
        <pc:spChg chg="mod">
          <ac:chgData name="Siegbert Rudolph" userId="2af4d44886c067cc" providerId="LiveId" clId="{F54B35C7-1734-4FA3-B0D6-9AE1A5BF66BD}" dt="2023-03-12T18:50:53.778" v="4447" actId="108"/>
          <ac:spMkLst>
            <pc:docMk/>
            <pc:sldMk cId="393486723" sldId="740"/>
            <ac:spMk id="13" creationId="{4FA40D80-B773-681C-3D27-BADCE82B3250}"/>
          </ac:spMkLst>
        </pc:spChg>
        <pc:spChg chg="mod">
          <ac:chgData name="Siegbert Rudolph" userId="2af4d44886c067cc" providerId="LiveId" clId="{F54B35C7-1734-4FA3-B0D6-9AE1A5BF66BD}" dt="2023-03-12T11:23:02.257" v="3365" actId="1036"/>
          <ac:spMkLst>
            <pc:docMk/>
            <pc:sldMk cId="393486723" sldId="740"/>
            <ac:spMk id="14" creationId="{9D989CC0-5D1D-F46E-CC73-A2C4E4565A6E}"/>
          </ac:spMkLst>
        </pc:spChg>
        <pc:spChg chg="del">
          <ac:chgData name="Siegbert Rudolph" userId="2af4d44886c067cc" providerId="LiveId" clId="{F54B35C7-1734-4FA3-B0D6-9AE1A5BF66BD}" dt="2023-03-12T11:22:32.275" v="3347" actId="478"/>
          <ac:spMkLst>
            <pc:docMk/>
            <pc:sldMk cId="393486723" sldId="740"/>
            <ac:spMk id="15" creationId="{9D3A5104-C59E-2755-AD40-659AC507A9F8}"/>
          </ac:spMkLst>
        </pc:spChg>
        <pc:spChg chg="del">
          <ac:chgData name="Siegbert Rudolph" userId="2af4d44886c067cc" providerId="LiveId" clId="{F54B35C7-1734-4FA3-B0D6-9AE1A5BF66BD}" dt="2023-03-12T11:22:32.275" v="3347" actId="478"/>
          <ac:spMkLst>
            <pc:docMk/>
            <pc:sldMk cId="393486723" sldId="740"/>
            <ac:spMk id="16" creationId="{C8A8993F-23D1-CD44-883C-4816D14BD9A6}"/>
          </ac:spMkLst>
        </pc:spChg>
        <pc:spChg chg="del">
          <ac:chgData name="Siegbert Rudolph" userId="2af4d44886c067cc" providerId="LiveId" clId="{F54B35C7-1734-4FA3-B0D6-9AE1A5BF66BD}" dt="2023-03-12T11:22:32.275" v="3347" actId="478"/>
          <ac:spMkLst>
            <pc:docMk/>
            <pc:sldMk cId="393486723" sldId="740"/>
            <ac:spMk id="17" creationId="{B84B6170-C702-5A72-0CBD-68ED73A47277}"/>
          </ac:spMkLst>
        </pc:spChg>
        <pc:spChg chg="del">
          <ac:chgData name="Siegbert Rudolph" userId="2af4d44886c067cc" providerId="LiveId" clId="{F54B35C7-1734-4FA3-B0D6-9AE1A5BF66BD}" dt="2023-03-12T11:22:32.275" v="3347" actId="478"/>
          <ac:spMkLst>
            <pc:docMk/>
            <pc:sldMk cId="393486723" sldId="740"/>
            <ac:spMk id="18" creationId="{3C9EB12C-EF58-411A-E73D-AB6ED6B599F0}"/>
          </ac:spMkLst>
        </pc:spChg>
        <pc:spChg chg="del">
          <ac:chgData name="Siegbert Rudolph" userId="2af4d44886c067cc" providerId="LiveId" clId="{F54B35C7-1734-4FA3-B0D6-9AE1A5BF66BD}" dt="2023-03-12T11:22:32.275" v="3347" actId="478"/>
          <ac:spMkLst>
            <pc:docMk/>
            <pc:sldMk cId="393486723" sldId="740"/>
            <ac:spMk id="19" creationId="{79BFC8D0-250B-A67C-B350-88A97850D7D0}"/>
          </ac:spMkLst>
        </pc:spChg>
        <pc:spChg chg="del">
          <ac:chgData name="Siegbert Rudolph" userId="2af4d44886c067cc" providerId="LiveId" clId="{F54B35C7-1734-4FA3-B0D6-9AE1A5BF66BD}" dt="2023-03-12T11:22:32.275" v="3347" actId="478"/>
          <ac:spMkLst>
            <pc:docMk/>
            <pc:sldMk cId="393486723" sldId="740"/>
            <ac:spMk id="20" creationId="{24E36F31-2C03-D053-02A1-BEEA20BF6B91}"/>
          </ac:spMkLst>
        </pc:spChg>
        <pc:spChg chg="del">
          <ac:chgData name="Siegbert Rudolph" userId="2af4d44886c067cc" providerId="LiveId" clId="{F54B35C7-1734-4FA3-B0D6-9AE1A5BF66BD}" dt="2023-03-12T11:22:32.275" v="3347" actId="478"/>
          <ac:spMkLst>
            <pc:docMk/>
            <pc:sldMk cId="393486723" sldId="740"/>
            <ac:spMk id="21" creationId="{2016ADAD-9CD8-942A-E1DB-3744F806557E}"/>
          </ac:spMkLst>
        </pc:spChg>
        <pc:spChg chg="del">
          <ac:chgData name="Siegbert Rudolph" userId="2af4d44886c067cc" providerId="LiveId" clId="{F54B35C7-1734-4FA3-B0D6-9AE1A5BF66BD}" dt="2023-03-12T11:22:32.275" v="3347" actId="478"/>
          <ac:spMkLst>
            <pc:docMk/>
            <pc:sldMk cId="393486723" sldId="740"/>
            <ac:spMk id="22" creationId="{C4381FDB-B0D9-2D2F-7E0A-0F30BC467F58}"/>
          </ac:spMkLst>
        </pc:spChg>
        <pc:spChg chg="mod">
          <ac:chgData name="Siegbert Rudolph" userId="2af4d44886c067cc" providerId="LiveId" clId="{F54B35C7-1734-4FA3-B0D6-9AE1A5BF66BD}" dt="2023-03-12T11:22:43.532" v="3354" actId="1038"/>
          <ac:spMkLst>
            <pc:docMk/>
            <pc:sldMk cId="393486723" sldId="740"/>
            <ac:spMk id="23" creationId="{D232C0F9-5D33-444B-978A-9CB23B1C6503}"/>
          </ac:spMkLst>
        </pc:spChg>
        <pc:spChg chg="mod">
          <ac:chgData name="Siegbert Rudolph" userId="2af4d44886c067cc" providerId="LiveId" clId="{F54B35C7-1734-4FA3-B0D6-9AE1A5BF66BD}" dt="2023-03-12T18:39:49.383" v="4271"/>
          <ac:spMkLst>
            <pc:docMk/>
            <pc:sldMk cId="393486723" sldId="740"/>
            <ac:spMk id="24" creationId="{699879DA-CC27-F674-3FBF-52FFE63F804E}"/>
          </ac:spMkLst>
        </pc:spChg>
        <pc:spChg chg="mod">
          <ac:chgData name="Siegbert Rudolph" userId="2af4d44886c067cc" providerId="LiveId" clId="{F54B35C7-1734-4FA3-B0D6-9AE1A5BF66BD}" dt="2023-03-12T18:45:18.179" v="4377"/>
          <ac:spMkLst>
            <pc:docMk/>
            <pc:sldMk cId="393486723" sldId="740"/>
            <ac:spMk id="33" creationId="{B7FA6352-1E2B-341E-1D2B-1BEDEF083247}"/>
          </ac:spMkLst>
        </pc:spChg>
        <pc:spChg chg="mod">
          <ac:chgData name="Siegbert Rudolph" userId="2af4d44886c067cc" providerId="LiveId" clId="{F54B35C7-1734-4FA3-B0D6-9AE1A5BF66BD}" dt="2023-03-12T18:47:52.186" v="4405"/>
          <ac:spMkLst>
            <pc:docMk/>
            <pc:sldMk cId="393486723" sldId="740"/>
            <ac:spMk id="35" creationId="{F5986380-D2C9-E793-87B0-B8B79981B8BE}"/>
          </ac:spMkLst>
        </pc:spChg>
        <pc:picChg chg="mod">
          <ac:chgData name="Siegbert Rudolph" userId="2af4d44886c067cc" providerId="LiveId" clId="{F54B35C7-1734-4FA3-B0D6-9AE1A5BF66BD}" dt="2023-03-12T19:00:07.184" v="4537" actId="14100"/>
          <ac:picMkLst>
            <pc:docMk/>
            <pc:sldMk cId="393486723" sldId="740"/>
            <ac:picMk id="41" creationId="{FDB0714C-2D23-83E4-C84D-9EE95A2EDBFF}"/>
          </ac:picMkLst>
        </pc:picChg>
      </pc:sldChg>
      <pc:sldChg chg="delSp modSp add mod ord delAnim">
        <pc:chgData name="Siegbert Rudolph" userId="2af4d44886c067cc" providerId="LiveId" clId="{F54B35C7-1734-4FA3-B0D6-9AE1A5BF66BD}" dt="2023-03-12T19:00:37.654" v="4543" actId="14100"/>
        <pc:sldMkLst>
          <pc:docMk/>
          <pc:sldMk cId="2194878521" sldId="741"/>
        </pc:sldMkLst>
        <pc:spChg chg="mod">
          <ac:chgData name="Siegbert Rudolph" userId="2af4d44886c067cc" providerId="LiveId" clId="{F54B35C7-1734-4FA3-B0D6-9AE1A5BF66BD}" dt="2023-03-12T16:15:34.363" v="3746" actId="20577"/>
          <ac:spMkLst>
            <pc:docMk/>
            <pc:sldMk cId="2194878521" sldId="741"/>
            <ac:spMk id="2" creationId="{11BA8B65-D13C-EC22-4C8E-A227917B8D3E}"/>
          </ac:spMkLst>
        </pc:spChg>
        <pc:spChg chg="mod">
          <ac:chgData name="Siegbert Rudolph" userId="2af4d44886c067cc" providerId="LiveId" clId="{F54B35C7-1734-4FA3-B0D6-9AE1A5BF66BD}" dt="2023-03-12T18:51:01.423" v="4448" actId="108"/>
          <ac:spMkLst>
            <pc:docMk/>
            <pc:sldMk cId="2194878521" sldId="741"/>
            <ac:spMk id="3" creationId="{670ACABE-D080-B4EC-A3C1-D6760D094F88}"/>
          </ac:spMkLst>
        </pc:spChg>
        <pc:spChg chg="mod">
          <ac:chgData name="Siegbert Rudolph" userId="2af4d44886c067cc" providerId="LiveId" clId="{F54B35C7-1734-4FA3-B0D6-9AE1A5BF66BD}" dt="2023-03-12T18:51:03.753" v="4449" actId="108"/>
          <ac:spMkLst>
            <pc:docMk/>
            <pc:sldMk cId="2194878521" sldId="741"/>
            <ac:spMk id="5" creationId="{9BDA74D2-D798-882D-D987-812589FB7B77}"/>
          </ac:spMkLst>
        </pc:spChg>
        <pc:spChg chg="mod">
          <ac:chgData name="Siegbert Rudolph" userId="2af4d44886c067cc" providerId="LiveId" clId="{F54B35C7-1734-4FA3-B0D6-9AE1A5BF66BD}" dt="2023-03-12T16:16:51.158" v="3791" actId="1037"/>
          <ac:spMkLst>
            <pc:docMk/>
            <pc:sldMk cId="2194878521" sldId="741"/>
            <ac:spMk id="6" creationId="{4DEBA4B1-9AB6-4079-E0F4-90DEF2E4E28D}"/>
          </ac:spMkLst>
        </pc:spChg>
        <pc:spChg chg="mod">
          <ac:chgData name="Siegbert Rudolph" userId="2af4d44886c067cc" providerId="LiveId" clId="{F54B35C7-1734-4FA3-B0D6-9AE1A5BF66BD}" dt="2023-03-12T18:51:05.416" v="4450" actId="108"/>
          <ac:spMkLst>
            <pc:docMk/>
            <pc:sldMk cId="2194878521" sldId="741"/>
            <ac:spMk id="13" creationId="{4FA40D80-B773-681C-3D27-BADCE82B3250}"/>
          </ac:spMkLst>
        </pc:spChg>
        <pc:spChg chg="mod">
          <ac:chgData name="Siegbert Rudolph" userId="2af4d44886c067cc" providerId="LiveId" clId="{F54B35C7-1734-4FA3-B0D6-9AE1A5BF66BD}" dt="2023-03-12T16:17:00.594" v="3800" actId="1036"/>
          <ac:spMkLst>
            <pc:docMk/>
            <pc:sldMk cId="2194878521" sldId="741"/>
            <ac:spMk id="14" creationId="{9D989CC0-5D1D-F46E-CC73-A2C4E4565A6E}"/>
          </ac:spMkLst>
        </pc:spChg>
        <pc:spChg chg="del">
          <ac:chgData name="Siegbert Rudolph" userId="2af4d44886c067cc" providerId="LiveId" clId="{F54B35C7-1734-4FA3-B0D6-9AE1A5BF66BD}" dt="2023-03-12T16:16:31.197" v="3773" actId="478"/>
          <ac:spMkLst>
            <pc:docMk/>
            <pc:sldMk cId="2194878521" sldId="741"/>
            <ac:spMk id="15" creationId="{9D3A5104-C59E-2755-AD40-659AC507A9F8}"/>
          </ac:spMkLst>
        </pc:spChg>
        <pc:spChg chg="del">
          <ac:chgData name="Siegbert Rudolph" userId="2af4d44886c067cc" providerId="LiveId" clId="{F54B35C7-1734-4FA3-B0D6-9AE1A5BF66BD}" dt="2023-03-12T16:16:31.197" v="3773" actId="478"/>
          <ac:spMkLst>
            <pc:docMk/>
            <pc:sldMk cId="2194878521" sldId="741"/>
            <ac:spMk id="16" creationId="{C8A8993F-23D1-CD44-883C-4816D14BD9A6}"/>
          </ac:spMkLst>
        </pc:spChg>
        <pc:spChg chg="del">
          <ac:chgData name="Siegbert Rudolph" userId="2af4d44886c067cc" providerId="LiveId" clId="{F54B35C7-1734-4FA3-B0D6-9AE1A5BF66BD}" dt="2023-03-12T16:16:31.197" v="3773" actId="478"/>
          <ac:spMkLst>
            <pc:docMk/>
            <pc:sldMk cId="2194878521" sldId="741"/>
            <ac:spMk id="17" creationId="{B84B6170-C702-5A72-0CBD-68ED73A47277}"/>
          </ac:spMkLst>
        </pc:spChg>
        <pc:spChg chg="del">
          <ac:chgData name="Siegbert Rudolph" userId="2af4d44886c067cc" providerId="LiveId" clId="{F54B35C7-1734-4FA3-B0D6-9AE1A5BF66BD}" dt="2023-03-12T16:16:31.197" v="3773" actId="478"/>
          <ac:spMkLst>
            <pc:docMk/>
            <pc:sldMk cId="2194878521" sldId="741"/>
            <ac:spMk id="18" creationId="{3C9EB12C-EF58-411A-E73D-AB6ED6B599F0}"/>
          </ac:spMkLst>
        </pc:spChg>
        <pc:spChg chg="del">
          <ac:chgData name="Siegbert Rudolph" userId="2af4d44886c067cc" providerId="LiveId" clId="{F54B35C7-1734-4FA3-B0D6-9AE1A5BF66BD}" dt="2023-03-12T16:16:31.197" v="3773" actId="478"/>
          <ac:spMkLst>
            <pc:docMk/>
            <pc:sldMk cId="2194878521" sldId="741"/>
            <ac:spMk id="19" creationId="{79BFC8D0-250B-A67C-B350-88A97850D7D0}"/>
          </ac:spMkLst>
        </pc:spChg>
        <pc:spChg chg="del">
          <ac:chgData name="Siegbert Rudolph" userId="2af4d44886c067cc" providerId="LiveId" clId="{F54B35C7-1734-4FA3-B0D6-9AE1A5BF66BD}" dt="2023-03-12T16:16:31.197" v="3773" actId="478"/>
          <ac:spMkLst>
            <pc:docMk/>
            <pc:sldMk cId="2194878521" sldId="741"/>
            <ac:spMk id="20" creationId="{24E36F31-2C03-D053-02A1-BEEA20BF6B91}"/>
          </ac:spMkLst>
        </pc:spChg>
        <pc:spChg chg="del">
          <ac:chgData name="Siegbert Rudolph" userId="2af4d44886c067cc" providerId="LiveId" clId="{F54B35C7-1734-4FA3-B0D6-9AE1A5BF66BD}" dt="2023-03-12T16:16:31.197" v="3773" actId="478"/>
          <ac:spMkLst>
            <pc:docMk/>
            <pc:sldMk cId="2194878521" sldId="741"/>
            <ac:spMk id="21" creationId="{2016ADAD-9CD8-942A-E1DB-3744F806557E}"/>
          </ac:spMkLst>
        </pc:spChg>
        <pc:spChg chg="del">
          <ac:chgData name="Siegbert Rudolph" userId="2af4d44886c067cc" providerId="LiveId" clId="{F54B35C7-1734-4FA3-B0D6-9AE1A5BF66BD}" dt="2023-03-12T16:16:31.197" v="3773" actId="478"/>
          <ac:spMkLst>
            <pc:docMk/>
            <pc:sldMk cId="2194878521" sldId="741"/>
            <ac:spMk id="22" creationId="{C4381FDB-B0D9-2D2F-7E0A-0F30BC467F58}"/>
          </ac:spMkLst>
        </pc:spChg>
        <pc:spChg chg="mod">
          <ac:chgData name="Siegbert Rudolph" userId="2af4d44886c067cc" providerId="LiveId" clId="{F54B35C7-1734-4FA3-B0D6-9AE1A5BF66BD}" dt="2023-03-12T16:16:40.395" v="3782" actId="1036"/>
          <ac:spMkLst>
            <pc:docMk/>
            <pc:sldMk cId="2194878521" sldId="741"/>
            <ac:spMk id="23" creationId="{D232C0F9-5D33-444B-978A-9CB23B1C6503}"/>
          </ac:spMkLst>
        </pc:spChg>
        <pc:spChg chg="mod">
          <ac:chgData name="Siegbert Rudolph" userId="2af4d44886c067cc" providerId="LiveId" clId="{F54B35C7-1734-4FA3-B0D6-9AE1A5BF66BD}" dt="2023-03-12T18:40:15.451" v="4276"/>
          <ac:spMkLst>
            <pc:docMk/>
            <pc:sldMk cId="2194878521" sldId="741"/>
            <ac:spMk id="24" creationId="{699879DA-CC27-F674-3FBF-52FFE63F804E}"/>
          </ac:spMkLst>
        </pc:spChg>
        <pc:spChg chg="mod">
          <ac:chgData name="Siegbert Rudolph" userId="2af4d44886c067cc" providerId="LiveId" clId="{F54B35C7-1734-4FA3-B0D6-9AE1A5BF66BD}" dt="2023-03-12T18:45:42.345" v="4382"/>
          <ac:spMkLst>
            <pc:docMk/>
            <pc:sldMk cId="2194878521" sldId="741"/>
            <ac:spMk id="33" creationId="{B7FA6352-1E2B-341E-1D2B-1BEDEF083247}"/>
          </ac:spMkLst>
        </pc:spChg>
        <pc:spChg chg="mod">
          <ac:chgData name="Siegbert Rudolph" userId="2af4d44886c067cc" providerId="LiveId" clId="{F54B35C7-1734-4FA3-B0D6-9AE1A5BF66BD}" dt="2023-03-12T18:48:16.151" v="4410"/>
          <ac:spMkLst>
            <pc:docMk/>
            <pc:sldMk cId="2194878521" sldId="741"/>
            <ac:spMk id="35" creationId="{F5986380-D2C9-E793-87B0-B8B79981B8BE}"/>
          </ac:spMkLst>
        </pc:spChg>
        <pc:picChg chg="mod">
          <ac:chgData name="Siegbert Rudolph" userId="2af4d44886c067cc" providerId="LiveId" clId="{F54B35C7-1734-4FA3-B0D6-9AE1A5BF66BD}" dt="2023-03-12T19:00:37.654" v="4543" actId="14100"/>
          <ac:picMkLst>
            <pc:docMk/>
            <pc:sldMk cId="2194878521" sldId="741"/>
            <ac:picMk id="41" creationId="{FDB0714C-2D23-83E4-C84D-9EE95A2EDBFF}"/>
          </ac:picMkLst>
        </pc:picChg>
      </pc:sldChg>
      <pc:sldChg chg="delSp modSp add mod ord delAnim">
        <pc:chgData name="Siegbert Rudolph" userId="2af4d44886c067cc" providerId="LiveId" clId="{F54B35C7-1734-4FA3-B0D6-9AE1A5BF66BD}" dt="2023-03-12T19:00:17.846" v="4539" actId="14100"/>
        <pc:sldMkLst>
          <pc:docMk/>
          <pc:sldMk cId="796412767" sldId="742"/>
        </pc:sldMkLst>
        <pc:spChg chg="mod">
          <ac:chgData name="Siegbert Rudolph" userId="2af4d44886c067cc" providerId="LiveId" clId="{F54B35C7-1734-4FA3-B0D6-9AE1A5BF66BD}" dt="2023-03-12T16:38:20.577" v="3944" actId="20577"/>
          <ac:spMkLst>
            <pc:docMk/>
            <pc:sldMk cId="796412767" sldId="742"/>
            <ac:spMk id="2" creationId="{11BA8B65-D13C-EC22-4C8E-A227917B8D3E}"/>
          </ac:spMkLst>
        </pc:spChg>
        <pc:spChg chg="mod">
          <ac:chgData name="Siegbert Rudolph" userId="2af4d44886c067cc" providerId="LiveId" clId="{F54B35C7-1734-4FA3-B0D6-9AE1A5BF66BD}" dt="2023-03-12T18:54:22.863" v="4499" actId="108"/>
          <ac:spMkLst>
            <pc:docMk/>
            <pc:sldMk cId="796412767" sldId="742"/>
            <ac:spMk id="7" creationId="{400A0493-5301-5556-5AD4-21B35DD53EA1}"/>
          </ac:spMkLst>
        </pc:spChg>
        <pc:spChg chg="mod">
          <ac:chgData name="Siegbert Rudolph" userId="2af4d44886c067cc" providerId="LiveId" clId="{F54B35C7-1734-4FA3-B0D6-9AE1A5BF66BD}" dt="2023-03-12T16:05:39.864" v="3562" actId="14100"/>
          <ac:spMkLst>
            <pc:docMk/>
            <pc:sldMk cId="796412767" sldId="742"/>
            <ac:spMk id="8" creationId="{968EA8B8-AF44-26B9-A48D-1A6F10C40879}"/>
          </ac:spMkLst>
        </pc:spChg>
        <pc:spChg chg="mod">
          <ac:chgData name="Siegbert Rudolph" userId="2af4d44886c067cc" providerId="LiveId" clId="{F54B35C7-1734-4FA3-B0D6-9AE1A5BF66BD}" dt="2023-03-12T18:54:25.521" v="4500" actId="108"/>
          <ac:spMkLst>
            <pc:docMk/>
            <pc:sldMk cId="796412767" sldId="742"/>
            <ac:spMk id="9" creationId="{CA57EE0F-1A34-CC3B-2898-457CF436E7C2}"/>
          </ac:spMkLst>
        </pc:spChg>
        <pc:spChg chg="mod">
          <ac:chgData name="Siegbert Rudolph" userId="2af4d44886c067cc" providerId="LiveId" clId="{F54B35C7-1734-4FA3-B0D6-9AE1A5BF66BD}" dt="2023-03-12T16:06:40.981" v="3597" actId="14100"/>
          <ac:spMkLst>
            <pc:docMk/>
            <pc:sldMk cId="796412767" sldId="742"/>
            <ac:spMk id="10" creationId="{7CAA9AA1-1396-560D-0CB7-630B9D26D87F}"/>
          </ac:spMkLst>
        </pc:spChg>
        <pc:spChg chg="mod">
          <ac:chgData name="Siegbert Rudolph" userId="2af4d44886c067cc" providerId="LiveId" clId="{F54B35C7-1734-4FA3-B0D6-9AE1A5BF66BD}" dt="2023-03-12T18:54:28.058" v="4501" actId="108"/>
          <ac:spMkLst>
            <pc:docMk/>
            <pc:sldMk cId="796412767" sldId="742"/>
            <ac:spMk id="11" creationId="{3C9D6361-A91A-649D-1F01-7FB0B180FCDB}"/>
          </ac:spMkLst>
        </pc:spChg>
        <pc:spChg chg="mod">
          <ac:chgData name="Siegbert Rudolph" userId="2af4d44886c067cc" providerId="LiveId" clId="{F54B35C7-1734-4FA3-B0D6-9AE1A5BF66BD}" dt="2023-03-12T16:06:50.820" v="3600" actId="14100"/>
          <ac:spMkLst>
            <pc:docMk/>
            <pc:sldMk cId="796412767" sldId="742"/>
            <ac:spMk id="12" creationId="{FEA5B0C8-2EC5-0AAD-9BB1-1DEAA66DA3FE}"/>
          </ac:spMkLst>
        </pc:spChg>
        <pc:spChg chg="del mod">
          <ac:chgData name="Siegbert Rudolph" userId="2af4d44886c067cc" providerId="LiveId" clId="{F54B35C7-1734-4FA3-B0D6-9AE1A5BF66BD}" dt="2023-03-12T16:38:13.545" v="3943" actId="478"/>
          <ac:spMkLst>
            <pc:docMk/>
            <pc:sldMk cId="796412767" sldId="742"/>
            <ac:spMk id="13" creationId="{A0758C57-AB08-4B9E-6CB5-437D5C8651D2}"/>
          </ac:spMkLst>
        </pc:spChg>
        <pc:spChg chg="mod">
          <ac:chgData name="Siegbert Rudolph" userId="2af4d44886c067cc" providerId="LiveId" clId="{F54B35C7-1734-4FA3-B0D6-9AE1A5BF66BD}" dt="2023-03-12T16:06:59.432" v="3607" actId="1038"/>
          <ac:spMkLst>
            <pc:docMk/>
            <pc:sldMk cId="796412767" sldId="742"/>
            <ac:spMk id="14" creationId="{3E401861-7073-6003-F857-7D31F0F40173}"/>
          </ac:spMkLst>
        </pc:spChg>
        <pc:spChg chg="del">
          <ac:chgData name="Siegbert Rudolph" userId="2af4d44886c067cc" providerId="LiveId" clId="{F54B35C7-1734-4FA3-B0D6-9AE1A5BF66BD}" dt="2023-03-12T16:05:28.938" v="3560" actId="478"/>
          <ac:spMkLst>
            <pc:docMk/>
            <pc:sldMk cId="796412767" sldId="742"/>
            <ac:spMk id="15" creationId="{0B2BBEB3-0F88-5D14-5939-2F4496207307}"/>
          </ac:spMkLst>
        </pc:spChg>
        <pc:spChg chg="del">
          <ac:chgData name="Siegbert Rudolph" userId="2af4d44886c067cc" providerId="LiveId" clId="{F54B35C7-1734-4FA3-B0D6-9AE1A5BF66BD}" dt="2023-03-12T16:05:28.938" v="3560" actId="478"/>
          <ac:spMkLst>
            <pc:docMk/>
            <pc:sldMk cId="796412767" sldId="742"/>
            <ac:spMk id="16" creationId="{B6215EDF-66E4-955B-7DBA-CC217475A088}"/>
          </ac:spMkLst>
        </pc:spChg>
        <pc:spChg chg="del">
          <ac:chgData name="Siegbert Rudolph" userId="2af4d44886c067cc" providerId="LiveId" clId="{F54B35C7-1734-4FA3-B0D6-9AE1A5BF66BD}" dt="2023-03-12T16:05:28.938" v="3560" actId="478"/>
          <ac:spMkLst>
            <pc:docMk/>
            <pc:sldMk cId="796412767" sldId="742"/>
            <ac:spMk id="17" creationId="{762FF266-186F-4D32-08E4-40C87D7283F8}"/>
          </ac:spMkLst>
        </pc:spChg>
        <pc:spChg chg="del">
          <ac:chgData name="Siegbert Rudolph" userId="2af4d44886c067cc" providerId="LiveId" clId="{F54B35C7-1734-4FA3-B0D6-9AE1A5BF66BD}" dt="2023-03-12T16:05:28.938" v="3560" actId="478"/>
          <ac:spMkLst>
            <pc:docMk/>
            <pc:sldMk cId="796412767" sldId="742"/>
            <ac:spMk id="18" creationId="{C5AF51F2-318D-7FAA-D4D2-E0DBDEE1C0E9}"/>
          </ac:spMkLst>
        </pc:spChg>
        <pc:spChg chg="del">
          <ac:chgData name="Siegbert Rudolph" userId="2af4d44886c067cc" providerId="LiveId" clId="{F54B35C7-1734-4FA3-B0D6-9AE1A5BF66BD}" dt="2023-03-12T16:05:28.938" v="3560" actId="478"/>
          <ac:spMkLst>
            <pc:docMk/>
            <pc:sldMk cId="796412767" sldId="742"/>
            <ac:spMk id="19" creationId="{98498A07-DD63-FD41-5257-B50EDB985589}"/>
          </ac:spMkLst>
        </pc:spChg>
        <pc:spChg chg="del">
          <ac:chgData name="Siegbert Rudolph" userId="2af4d44886c067cc" providerId="LiveId" clId="{F54B35C7-1734-4FA3-B0D6-9AE1A5BF66BD}" dt="2023-03-12T16:05:28.938" v="3560" actId="478"/>
          <ac:spMkLst>
            <pc:docMk/>
            <pc:sldMk cId="796412767" sldId="742"/>
            <ac:spMk id="20" creationId="{172D8026-F1B5-72B0-B568-72907F8E6239}"/>
          </ac:spMkLst>
        </pc:spChg>
        <pc:spChg chg="mod">
          <ac:chgData name="Siegbert Rudolph" userId="2af4d44886c067cc" providerId="LiveId" clId="{F54B35C7-1734-4FA3-B0D6-9AE1A5BF66BD}" dt="2023-03-12T18:39:58.555" v="4273"/>
          <ac:spMkLst>
            <pc:docMk/>
            <pc:sldMk cId="796412767" sldId="742"/>
            <ac:spMk id="24" creationId="{699879DA-CC27-F674-3FBF-52FFE63F804E}"/>
          </ac:spMkLst>
        </pc:spChg>
        <pc:spChg chg="mod">
          <ac:chgData name="Siegbert Rudolph" userId="2af4d44886c067cc" providerId="LiveId" clId="{F54B35C7-1734-4FA3-B0D6-9AE1A5BF66BD}" dt="2023-03-12T18:45:27.112" v="4379"/>
          <ac:spMkLst>
            <pc:docMk/>
            <pc:sldMk cId="796412767" sldId="742"/>
            <ac:spMk id="33" creationId="{B7FA6352-1E2B-341E-1D2B-1BEDEF083247}"/>
          </ac:spMkLst>
        </pc:spChg>
        <pc:spChg chg="mod">
          <ac:chgData name="Siegbert Rudolph" userId="2af4d44886c067cc" providerId="LiveId" clId="{F54B35C7-1734-4FA3-B0D6-9AE1A5BF66BD}" dt="2023-03-12T18:48:02.021" v="4407"/>
          <ac:spMkLst>
            <pc:docMk/>
            <pc:sldMk cId="796412767" sldId="742"/>
            <ac:spMk id="35" creationId="{F5986380-D2C9-E793-87B0-B8B79981B8BE}"/>
          </ac:spMkLst>
        </pc:spChg>
        <pc:picChg chg="mod">
          <ac:chgData name="Siegbert Rudolph" userId="2af4d44886c067cc" providerId="LiveId" clId="{F54B35C7-1734-4FA3-B0D6-9AE1A5BF66BD}" dt="2023-03-12T19:00:17.846" v="4539" actId="14100"/>
          <ac:picMkLst>
            <pc:docMk/>
            <pc:sldMk cId="796412767" sldId="742"/>
            <ac:picMk id="3" creationId="{E1DC3C35-2FE8-16F4-F43A-833FAF758DC8}"/>
          </ac:picMkLst>
        </pc:picChg>
      </pc:sldChg>
      <pc:sldChg chg="delSp modSp add mod ord delAnim">
        <pc:chgData name="Siegbert Rudolph" userId="2af4d44886c067cc" providerId="LiveId" clId="{F54B35C7-1734-4FA3-B0D6-9AE1A5BF66BD}" dt="2023-03-12T19:00:22.924" v="4540" actId="14100"/>
        <pc:sldMkLst>
          <pc:docMk/>
          <pc:sldMk cId="894344237" sldId="743"/>
        </pc:sldMkLst>
        <pc:spChg chg="mod">
          <ac:chgData name="Siegbert Rudolph" userId="2af4d44886c067cc" providerId="LiveId" clId="{F54B35C7-1734-4FA3-B0D6-9AE1A5BF66BD}" dt="2023-03-12T16:08:53.517" v="3624" actId="20577"/>
          <ac:spMkLst>
            <pc:docMk/>
            <pc:sldMk cId="894344237" sldId="743"/>
            <ac:spMk id="2" creationId="{11BA8B65-D13C-EC22-4C8E-A227917B8D3E}"/>
          </ac:spMkLst>
        </pc:spChg>
        <pc:spChg chg="mod">
          <ac:chgData name="Siegbert Rudolph" userId="2af4d44886c067cc" providerId="LiveId" clId="{F54B35C7-1734-4FA3-B0D6-9AE1A5BF66BD}" dt="2023-03-12T18:54:46.724" v="4502" actId="108"/>
          <ac:spMkLst>
            <pc:docMk/>
            <pc:sldMk cId="894344237" sldId="743"/>
            <ac:spMk id="7" creationId="{400A0493-5301-5556-5AD4-21B35DD53EA1}"/>
          </ac:spMkLst>
        </pc:spChg>
        <pc:spChg chg="mod">
          <ac:chgData name="Siegbert Rudolph" userId="2af4d44886c067cc" providerId="LiveId" clId="{F54B35C7-1734-4FA3-B0D6-9AE1A5BF66BD}" dt="2023-03-12T16:09:30.823" v="3639" actId="14100"/>
          <ac:spMkLst>
            <pc:docMk/>
            <pc:sldMk cId="894344237" sldId="743"/>
            <ac:spMk id="8" creationId="{968EA8B8-AF44-26B9-A48D-1A6F10C40879}"/>
          </ac:spMkLst>
        </pc:spChg>
        <pc:spChg chg="mod">
          <ac:chgData name="Siegbert Rudolph" userId="2af4d44886c067cc" providerId="LiveId" clId="{F54B35C7-1734-4FA3-B0D6-9AE1A5BF66BD}" dt="2023-03-12T18:54:49.225" v="4503" actId="108"/>
          <ac:spMkLst>
            <pc:docMk/>
            <pc:sldMk cId="894344237" sldId="743"/>
            <ac:spMk id="9" creationId="{CA57EE0F-1A34-CC3B-2898-457CF436E7C2}"/>
          </ac:spMkLst>
        </pc:spChg>
        <pc:spChg chg="mod">
          <ac:chgData name="Siegbert Rudolph" userId="2af4d44886c067cc" providerId="LiveId" clId="{F54B35C7-1734-4FA3-B0D6-9AE1A5BF66BD}" dt="2023-03-12T16:09:40.951" v="3645" actId="14100"/>
          <ac:spMkLst>
            <pc:docMk/>
            <pc:sldMk cId="894344237" sldId="743"/>
            <ac:spMk id="10" creationId="{7CAA9AA1-1396-560D-0CB7-630B9D26D87F}"/>
          </ac:spMkLst>
        </pc:spChg>
        <pc:spChg chg="del">
          <ac:chgData name="Siegbert Rudolph" userId="2af4d44886c067cc" providerId="LiveId" clId="{F54B35C7-1734-4FA3-B0D6-9AE1A5BF66BD}" dt="2023-03-12T16:09:13.689" v="3634" actId="478"/>
          <ac:spMkLst>
            <pc:docMk/>
            <pc:sldMk cId="894344237" sldId="743"/>
            <ac:spMk id="11" creationId="{3C9D6361-A91A-649D-1F01-7FB0B180FCDB}"/>
          </ac:spMkLst>
        </pc:spChg>
        <pc:spChg chg="del">
          <ac:chgData name="Siegbert Rudolph" userId="2af4d44886c067cc" providerId="LiveId" clId="{F54B35C7-1734-4FA3-B0D6-9AE1A5BF66BD}" dt="2023-03-12T16:09:13.689" v="3634" actId="478"/>
          <ac:spMkLst>
            <pc:docMk/>
            <pc:sldMk cId="894344237" sldId="743"/>
            <ac:spMk id="12" creationId="{FEA5B0C8-2EC5-0AAD-9BB1-1DEAA66DA3FE}"/>
          </ac:spMkLst>
        </pc:spChg>
        <pc:spChg chg="del">
          <ac:chgData name="Siegbert Rudolph" userId="2af4d44886c067cc" providerId="LiveId" clId="{F54B35C7-1734-4FA3-B0D6-9AE1A5BF66BD}" dt="2023-03-12T16:09:13.689" v="3634" actId="478"/>
          <ac:spMkLst>
            <pc:docMk/>
            <pc:sldMk cId="894344237" sldId="743"/>
            <ac:spMk id="13" creationId="{A0758C57-AB08-4B9E-6CB5-437D5C8651D2}"/>
          </ac:spMkLst>
        </pc:spChg>
        <pc:spChg chg="del">
          <ac:chgData name="Siegbert Rudolph" userId="2af4d44886c067cc" providerId="LiveId" clId="{F54B35C7-1734-4FA3-B0D6-9AE1A5BF66BD}" dt="2023-03-12T16:09:13.689" v="3634" actId="478"/>
          <ac:spMkLst>
            <pc:docMk/>
            <pc:sldMk cId="894344237" sldId="743"/>
            <ac:spMk id="14" creationId="{3E401861-7073-6003-F857-7D31F0F40173}"/>
          </ac:spMkLst>
        </pc:spChg>
        <pc:spChg chg="del">
          <ac:chgData name="Siegbert Rudolph" userId="2af4d44886c067cc" providerId="LiveId" clId="{F54B35C7-1734-4FA3-B0D6-9AE1A5BF66BD}" dt="2023-03-12T16:09:13.689" v="3634" actId="478"/>
          <ac:spMkLst>
            <pc:docMk/>
            <pc:sldMk cId="894344237" sldId="743"/>
            <ac:spMk id="15" creationId="{0B2BBEB3-0F88-5D14-5939-2F4496207307}"/>
          </ac:spMkLst>
        </pc:spChg>
        <pc:spChg chg="del">
          <ac:chgData name="Siegbert Rudolph" userId="2af4d44886c067cc" providerId="LiveId" clId="{F54B35C7-1734-4FA3-B0D6-9AE1A5BF66BD}" dt="2023-03-12T16:09:13.689" v="3634" actId="478"/>
          <ac:spMkLst>
            <pc:docMk/>
            <pc:sldMk cId="894344237" sldId="743"/>
            <ac:spMk id="16" creationId="{B6215EDF-66E4-955B-7DBA-CC217475A088}"/>
          </ac:spMkLst>
        </pc:spChg>
        <pc:spChg chg="del">
          <ac:chgData name="Siegbert Rudolph" userId="2af4d44886c067cc" providerId="LiveId" clId="{F54B35C7-1734-4FA3-B0D6-9AE1A5BF66BD}" dt="2023-03-12T16:09:13.689" v="3634" actId="478"/>
          <ac:spMkLst>
            <pc:docMk/>
            <pc:sldMk cId="894344237" sldId="743"/>
            <ac:spMk id="17" creationId="{762FF266-186F-4D32-08E4-40C87D7283F8}"/>
          </ac:spMkLst>
        </pc:spChg>
        <pc:spChg chg="del">
          <ac:chgData name="Siegbert Rudolph" userId="2af4d44886c067cc" providerId="LiveId" clId="{F54B35C7-1734-4FA3-B0D6-9AE1A5BF66BD}" dt="2023-03-12T16:09:13.689" v="3634" actId="478"/>
          <ac:spMkLst>
            <pc:docMk/>
            <pc:sldMk cId="894344237" sldId="743"/>
            <ac:spMk id="18" creationId="{C5AF51F2-318D-7FAA-D4D2-E0DBDEE1C0E9}"/>
          </ac:spMkLst>
        </pc:spChg>
        <pc:spChg chg="del">
          <ac:chgData name="Siegbert Rudolph" userId="2af4d44886c067cc" providerId="LiveId" clId="{F54B35C7-1734-4FA3-B0D6-9AE1A5BF66BD}" dt="2023-03-12T16:09:13.689" v="3634" actId="478"/>
          <ac:spMkLst>
            <pc:docMk/>
            <pc:sldMk cId="894344237" sldId="743"/>
            <ac:spMk id="19" creationId="{98498A07-DD63-FD41-5257-B50EDB985589}"/>
          </ac:spMkLst>
        </pc:spChg>
        <pc:spChg chg="del">
          <ac:chgData name="Siegbert Rudolph" userId="2af4d44886c067cc" providerId="LiveId" clId="{F54B35C7-1734-4FA3-B0D6-9AE1A5BF66BD}" dt="2023-03-12T16:09:13.689" v="3634" actId="478"/>
          <ac:spMkLst>
            <pc:docMk/>
            <pc:sldMk cId="894344237" sldId="743"/>
            <ac:spMk id="20" creationId="{172D8026-F1B5-72B0-B568-72907F8E6239}"/>
          </ac:spMkLst>
        </pc:spChg>
        <pc:spChg chg="mod">
          <ac:chgData name="Siegbert Rudolph" userId="2af4d44886c067cc" providerId="LiveId" clId="{F54B35C7-1734-4FA3-B0D6-9AE1A5BF66BD}" dt="2023-03-12T18:40:05.682" v="4274"/>
          <ac:spMkLst>
            <pc:docMk/>
            <pc:sldMk cId="894344237" sldId="743"/>
            <ac:spMk id="24" creationId="{699879DA-CC27-F674-3FBF-52FFE63F804E}"/>
          </ac:spMkLst>
        </pc:spChg>
        <pc:spChg chg="mod">
          <ac:chgData name="Siegbert Rudolph" userId="2af4d44886c067cc" providerId="LiveId" clId="{F54B35C7-1734-4FA3-B0D6-9AE1A5BF66BD}" dt="2023-03-12T18:45:32.108" v="4380"/>
          <ac:spMkLst>
            <pc:docMk/>
            <pc:sldMk cId="894344237" sldId="743"/>
            <ac:spMk id="33" creationId="{B7FA6352-1E2B-341E-1D2B-1BEDEF083247}"/>
          </ac:spMkLst>
        </pc:spChg>
        <pc:spChg chg="mod">
          <ac:chgData name="Siegbert Rudolph" userId="2af4d44886c067cc" providerId="LiveId" clId="{F54B35C7-1734-4FA3-B0D6-9AE1A5BF66BD}" dt="2023-03-12T18:48:06.593" v="4408"/>
          <ac:spMkLst>
            <pc:docMk/>
            <pc:sldMk cId="894344237" sldId="743"/>
            <ac:spMk id="35" creationId="{F5986380-D2C9-E793-87B0-B8B79981B8BE}"/>
          </ac:spMkLst>
        </pc:spChg>
        <pc:picChg chg="mod">
          <ac:chgData name="Siegbert Rudolph" userId="2af4d44886c067cc" providerId="LiveId" clId="{F54B35C7-1734-4FA3-B0D6-9AE1A5BF66BD}" dt="2023-03-12T19:00:22.924" v="4540" actId="14100"/>
          <ac:picMkLst>
            <pc:docMk/>
            <pc:sldMk cId="894344237" sldId="743"/>
            <ac:picMk id="3" creationId="{E1DC3C35-2FE8-16F4-F43A-833FAF758DC8}"/>
          </ac:picMkLst>
        </pc:picChg>
      </pc:sldChg>
      <pc:sldChg chg="modSp add mod">
        <pc:chgData name="Siegbert Rudolph" userId="2af4d44886c067cc" providerId="LiveId" clId="{F54B35C7-1734-4FA3-B0D6-9AE1A5BF66BD}" dt="2023-03-12T19:01:10.401" v="4548" actId="14100"/>
        <pc:sldMkLst>
          <pc:docMk/>
          <pc:sldMk cId="2950242209" sldId="744"/>
        </pc:sldMkLst>
        <pc:spChg chg="mod">
          <ac:chgData name="Siegbert Rudolph" userId="2af4d44886c067cc" providerId="LiveId" clId="{F54B35C7-1734-4FA3-B0D6-9AE1A5BF66BD}" dt="2023-03-12T18:40:38.337" v="4281"/>
          <ac:spMkLst>
            <pc:docMk/>
            <pc:sldMk cId="2950242209" sldId="744"/>
            <ac:spMk id="24" creationId="{699879DA-CC27-F674-3FBF-52FFE63F804E}"/>
          </ac:spMkLst>
        </pc:spChg>
        <pc:spChg chg="mod">
          <ac:chgData name="Siegbert Rudolph" userId="2af4d44886c067cc" providerId="LiveId" clId="{F54B35C7-1734-4FA3-B0D6-9AE1A5BF66BD}" dt="2023-03-12T18:46:04.553" v="4387"/>
          <ac:spMkLst>
            <pc:docMk/>
            <pc:sldMk cId="2950242209" sldId="744"/>
            <ac:spMk id="33" creationId="{B7FA6352-1E2B-341E-1D2B-1BEDEF083247}"/>
          </ac:spMkLst>
        </pc:spChg>
        <pc:spChg chg="mod">
          <ac:chgData name="Siegbert Rudolph" userId="2af4d44886c067cc" providerId="LiveId" clId="{F54B35C7-1734-4FA3-B0D6-9AE1A5BF66BD}" dt="2023-03-12T18:48:39.981" v="4415"/>
          <ac:spMkLst>
            <pc:docMk/>
            <pc:sldMk cId="2950242209" sldId="744"/>
            <ac:spMk id="35" creationId="{F5986380-D2C9-E793-87B0-B8B79981B8BE}"/>
          </ac:spMkLst>
        </pc:spChg>
        <pc:picChg chg="mod">
          <ac:chgData name="Siegbert Rudolph" userId="2af4d44886c067cc" providerId="LiveId" clId="{F54B35C7-1734-4FA3-B0D6-9AE1A5BF66BD}" dt="2023-03-12T19:01:10.401" v="4548" actId="14100"/>
          <ac:picMkLst>
            <pc:docMk/>
            <pc:sldMk cId="2950242209" sldId="744"/>
            <ac:picMk id="3" creationId="{E1DC3C35-2FE8-16F4-F43A-833FAF758DC8}"/>
          </ac:picMkLst>
        </pc:picChg>
      </pc:sldChg>
      <pc:sldChg chg="delSp modSp add mod ord delAnim modAnim">
        <pc:chgData name="Siegbert Rudolph" userId="2af4d44886c067cc" providerId="LiveId" clId="{F54B35C7-1734-4FA3-B0D6-9AE1A5BF66BD}" dt="2023-03-12T19:00:44.373" v="4544" actId="14100"/>
        <pc:sldMkLst>
          <pc:docMk/>
          <pc:sldMk cId="1815643525" sldId="745"/>
        </pc:sldMkLst>
        <pc:spChg chg="mod">
          <ac:chgData name="Siegbert Rudolph" userId="2af4d44886c067cc" providerId="LiveId" clId="{F54B35C7-1734-4FA3-B0D6-9AE1A5BF66BD}" dt="2023-03-12T16:20:46.591" v="3886" actId="20577"/>
          <ac:spMkLst>
            <pc:docMk/>
            <pc:sldMk cId="1815643525" sldId="745"/>
            <ac:spMk id="2" creationId="{11BA8B65-D13C-EC22-4C8E-A227917B8D3E}"/>
          </ac:spMkLst>
        </pc:spChg>
        <pc:spChg chg="mod">
          <ac:chgData name="Siegbert Rudolph" userId="2af4d44886c067cc" providerId="LiveId" clId="{F54B35C7-1734-4FA3-B0D6-9AE1A5BF66BD}" dt="2023-03-12T18:55:12.834" v="4510" actId="108"/>
          <ac:spMkLst>
            <pc:docMk/>
            <pc:sldMk cId="1815643525" sldId="745"/>
            <ac:spMk id="7" creationId="{400A0493-5301-5556-5AD4-21B35DD53EA1}"/>
          </ac:spMkLst>
        </pc:spChg>
        <pc:spChg chg="mod">
          <ac:chgData name="Siegbert Rudolph" userId="2af4d44886c067cc" providerId="LiveId" clId="{F54B35C7-1734-4FA3-B0D6-9AE1A5BF66BD}" dt="2023-03-12T16:20:16.136" v="3878" actId="14100"/>
          <ac:spMkLst>
            <pc:docMk/>
            <pc:sldMk cId="1815643525" sldId="745"/>
            <ac:spMk id="8" creationId="{968EA8B8-AF44-26B9-A48D-1A6F10C40879}"/>
          </ac:spMkLst>
        </pc:spChg>
        <pc:spChg chg="mod">
          <ac:chgData name="Siegbert Rudolph" userId="2af4d44886c067cc" providerId="LiveId" clId="{F54B35C7-1734-4FA3-B0D6-9AE1A5BF66BD}" dt="2023-03-12T18:55:15.114" v="4511" actId="108"/>
          <ac:spMkLst>
            <pc:docMk/>
            <pc:sldMk cId="1815643525" sldId="745"/>
            <ac:spMk id="9" creationId="{CA57EE0F-1A34-CC3B-2898-457CF436E7C2}"/>
          </ac:spMkLst>
        </pc:spChg>
        <pc:spChg chg="mod">
          <ac:chgData name="Siegbert Rudolph" userId="2af4d44886c067cc" providerId="LiveId" clId="{F54B35C7-1734-4FA3-B0D6-9AE1A5BF66BD}" dt="2023-03-12T16:20:25.881" v="3882" actId="14100"/>
          <ac:spMkLst>
            <pc:docMk/>
            <pc:sldMk cId="1815643525" sldId="745"/>
            <ac:spMk id="10" creationId="{7CAA9AA1-1396-560D-0CB7-630B9D26D87F}"/>
          </ac:spMkLst>
        </pc:spChg>
        <pc:spChg chg="mod">
          <ac:chgData name="Siegbert Rudolph" userId="2af4d44886c067cc" providerId="LiveId" clId="{F54B35C7-1734-4FA3-B0D6-9AE1A5BF66BD}" dt="2023-03-12T18:55:16.859" v="4512" actId="108"/>
          <ac:spMkLst>
            <pc:docMk/>
            <pc:sldMk cId="1815643525" sldId="745"/>
            <ac:spMk id="11" creationId="{3C9D6361-A91A-649D-1F01-7FB0B180FCDB}"/>
          </ac:spMkLst>
        </pc:spChg>
        <pc:spChg chg="mod">
          <ac:chgData name="Siegbert Rudolph" userId="2af4d44886c067cc" providerId="LiveId" clId="{F54B35C7-1734-4FA3-B0D6-9AE1A5BF66BD}" dt="2023-03-12T16:20:30.729" v="3883" actId="1076"/>
          <ac:spMkLst>
            <pc:docMk/>
            <pc:sldMk cId="1815643525" sldId="745"/>
            <ac:spMk id="12" creationId="{FEA5B0C8-2EC5-0AAD-9BB1-1DEAA66DA3FE}"/>
          </ac:spMkLst>
        </pc:spChg>
        <pc:spChg chg="mod">
          <ac:chgData name="Siegbert Rudolph" userId="2af4d44886c067cc" providerId="LiveId" clId="{F54B35C7-1734-4FA3-B0D6-9AE1A5BF66BD}" dt="2023-03-12T18:55:18.576" v="4513" actId="108"/>
          <ac:spMkLst>
            <pc:docMk/>
            <pc:sldMk cId="1815643525" sldId="745"/>
            <ac:spMk id="13" creationId="{A0758C57-AB08-4B9E-6CB5-437D5C8651D2}"/>
          </ac:spMkLst>
        </pc:spChg>
        <pc:spChg chg="mod">
          <ac:chgData name="Siegbert Rudolph" userId="2af4d44886c067cc" providerId="LiveId" clId="{F54B35C7-1734-4FA3-B0D6-9AE1A5BF66BD}" dt="2023-03-12T16:20:39.347" v="3885" actId="14100"/>
          <ac:spMkLst>
            <pc:docMk/>
            <pc:sldMk cId="1815643525" sldId="745"/>
            <ac:spMk id="14" creationId="{3E401861-7073-6003-F857-7D31F0F40173}"/>
          </ac:spMkLst>
        </pc:spChg>
        <pc:spChg chg="del">
          <ac:chgData name="Siegbert Rudolph" userId="2af4d44886c067cc" providerId="LiveId" clId="{F54B35C7-1734-4FA3-B0D6-9AE1A5BF66BD}" dt="2023-03-12T16:19:28.516" v="3834" actId="478"/>
          <ac:spMkLst>
            <pc:docMk/>
            <pc:sldMk cId="1815643525" sldId="745"/>
            <ac:spMk id="15" creationId="{0B2BBEB3-0F88-5D14-5939-2F4496207307}"/>
          </ac:spMkLst>
        </pc:spChg>
        <pc:spChg chg="del">
          <ac:chgData name="Siegbert Rudolph" userId="2af4d44886c067cc" providerId="LiveId" clId="{F54B35C7-1734-4FA3-B0D6-9AE1A5BF66BD}" dt="2023-03-12T16:19:28.516" v="3834" actId="478"/>
          <ac:spMkLst>
            <pc:docMk/>
            <pc:sldMk cId="1815643525" sldId="745"/>
            <ac:spMk id="16" creationId="{B6215EDF-66E4-955B-7DBA-CC217475A088}"/>
          </ac:spMkLst>
        </pc:spChg>
        <pc:spChg chg="del">
          <ac:chgData name="Siegbert Rudolph" userId="2af4d44886c067cc" providerId="LiveId" clId="{F54B35C7-1734-4FA3-B0D6-9AE1A5BF66BD}" dt="2023-03-12T16:19:28.516" v="3834" actId="478"/>
          <ac:spMkLst>
            <pc:docMk/>
            <pc:sldMk cId="1815643525" sldId="745"/>
            <ac:spMk id="17" creationId="{762FF266-186F-4D32-08E4-40C87D7283F8}"/>
          </ac:spMkLst>
        </pc:spChg>
        <pc:spChg chg="del">
          <ac:chgData name="Siegbert Rudolph" userId="2af4d44886c067cc" providerId="LiveId" clId="{F54B35C7-1734-4FA3-B0D6-9AE1A5BF66BD}" dt="2023-03-12T16:19:28.516" v="3834" actId="478"/>
          <ac:spMkLst>
            <pc:docMk/>
            <pc:sldMk cId="1815643525" sldId="745"/>
            <ac:spMk id="18" creationId="{C5AF51F2-318D-7FAA-D4D2-E0DBDEE1C0E9}"/>
          </ac:spMkLst>
        </pc:spChg>
        <pc:spChg chg="del">
          <ac:chgData name="Siegbert Rudolph" userId="2af4d44886c067cc" providerId="LiveId" clId="{F54B35C7-1734-4FA3-B0D6-9AE1A5BF66BD}" dt="2023-03-12T16:19:28.516" v="3834" actId="478"/>
          <ac:spMkLst>
            <pc:docMk/>
            <pc:sldMk cId="1815643525" sldId="745"/>
            <ac:spMk id="19" creationId="{98498A07-DD63-FD41-5257-B50EDB985589}"/>
          </ac:spMkLst>
        </pc:spChg>
        <pc:spChg chg="del">
          <ac:chgData name="Siegbert Rudolph" userId="2af4d44886c067cc" providerId="LiveId" clId="{F54B35C7-1734-4FA3-B0D6-9AE1A5BF66BD}" dt="2023-03-12T16:19:28.516" v="3834" actId="478"/>
          <ac:spMkLst>
            <pc:docMk/>
            <pc:sldMk cId="1815643525" sldId="745"/>
            <ac:spMk id="20" creationId="{172D8026-F1B5-72B0-B568-72907F8E6239}"/>
          </ac:spMkLst>
        </pc:spChg>
        <pc:spChg chg="mod">
          <ac:chgData name="Siegbert Rudolph" userId="2af4d44886c067cc" providerId="LiveId" clId="{F54B35C7-1734-4FA3-B0D6-9AE1A5BF66BD}" dt="2023-03-12T18:40:19.767" v="4277"/>
          <ac:spMkLst>
            <pc:docMk/>
            <pc:sldMk cId="1815643525" sldId="745"/>
            <ac:spMk id="24" creationId="{699879DA-CC27-F674-3FBF-52FFE63F804E}"/>
          </ac:spMkLst>
        </pc:spChg>
        <pc:spChg chg="mod">
          <ac:chgData name="Siegbert Rudolph" userId="2af4d44886c067cc" providerId="LiveId" clId="{F54B35C7-1734-4FA3-B0D6-9AE1A5BF66BD}" dt="2023-03-12T18:45:46.740" v="4383"/>
          <ac:spMkLst>
            <pc:docMk/>
            <pc:sldMk cId="1815643525" sldId="745"/>
            <ac:spMk id="33" creationId="{B7FA6352-1E2B-341E-1D2B-1BEDEF083247}"/>
          </ac:spMkLst>
        </pc:spChg>
        <pc:spChg chg="mod">
          <ac:chgData name="Siegbert Rudolph" userId="2af4d44886c067cc" providerId="LiveId" clId="{F54B35C7-1734-4FA3-B0D6-9AE1A5BF66BD}" dt="2023-03-12T18:48:20.382" v="4411"/>
          <ac:spMkLst>
            <pc:docMk/>
            <pc:sldMk cId="1815643525" sldId="745"/>
            <ac:spMk id="35" creationId="{F5986380-D2C9-E793-87B0-B8B79981B8BE}"/>
          </ac:spMkLst>
        </pc:spChg>
        <pc:picChg chg="mod">
          <ac:chgData name="Siegbert Rudolph" userId="2af4d44886c067cc" providerId="LiveId" clId="{F54B35C7-1734-4FA3-B0D6-9AE1A5BF66BD}" dt="2023-03-12T19:00:44.373" v="4544" actId="14100"/>
          <ac:picMkLst>
            <pc:docMk/>
            <pc:sldMk cId="1815643525" sldId="745"/>
            <ac:picMk id="3" creationId="{E1DC3C35-2FE8-16F4-F43A-833FAF758DC8}"/>
          </ac:picMkLst>
        </pc:picChg>
      </pc:sldChg>
      <pc:sldChg chg="delSp modSp add mod ord delAnim">
        <pc:chgData name="Siegbert Rudolph" userId="2af4d44886c067cc" providerId="LiveId" clId="{F54B35C7-1734-4FA3-B0D6-9AE1A5BF66BD}" dt="2023-03-12T19:00:28.258" v="4541" actId="14100"/>
        <pc:sldMkLst>
          <pc:docMk/>
          <pc:sldMk cId="3453547855" sldId="746"/>
        </pc:sldMkLst>
        <pc:spChg chg="mod">
          <ac:chgData name="Siegbert Rudolph" userId="2af4d44886c067cc" providerId="LiveId" clId="{F54B35C7-1734-4FA3-B0D6-9AE1A5BF66BD}" dt="2023-03-12T16:10:48.295" v="3659" actId="20577"/>
          <ac:spMkLst>
            <pc:docMk/>
            <pc:sldMk cId="3453547855" sldId="746"/>
            <ac:spMk id="2" creationId="{11BA8B65-D13C-EC22-4C8E-A227917B8D3E}"/>
          </ac:spMkLst>
        </pc:spChg>
        <pc:spChg chg="mod">
          <ac:chgData name="Siegbert Rudolph" userId="2af4d44886c067cc" providerId="LiveId" clId="{F54B35C7-1734-4FA3-B0D6-9AE1A5BF66BD}" dt="2023-03-12T18:54:54.751" v="4504" actId="108"/>
          <ac:spMkLst>
            <pc:docMk/>
            <pc:sldMk cId="3453547855" sldId="746"/>
            <ac:spMk id="7" creationId="{400A0493-5301-5556-5AD4-21B35DD53EA1}"/>
          </ac:spMkLst>
        </pc:spChg>
        <pc:spChg chg="mod">
          <ac:chgData name="Siegbert Rudolph" userId="2af4d44886c067cc" providerId="LiveId" clId="{F54B35C7-1734-4FA3-B0D6-9AE1A5BF66BD}" dt="2023-03-12T16:11:55.888" v="3694" actId="14100"/>
          <ac:spMkLst>
            <pc:docMk/>
            <pc:sldMk cId="3453547855" sldId="746"/>
            <ac:spMk id="8" creationId="{968EA8B8-AF44-26B9-A48D-1A6F10C40879}"/>
          </ac:spMkLst>
        </pc:spChg>
        <pc:spChg chg="mod">
          <ac:chgData name="Siegbert Rudolph" userId="2af4d44886c067cc" providerId="LiveId" clId="{F54B35C7-1734-4FA3-B0D6-9AE1A5BF66BD}" dt="2023-03-12T18:54:56.710" v="4505" actId="108"/>
          <ac:spMkLst>
            <pc:docMk/>
            <pc:sldMk cId="3453547855" sldId="746"/>
            <ac:spMk id="9" creationId="{CA57EE0F-1A34-CC3B-2898-457CF436E7C2}"/>
          </ac:spMkLst>
        </pc:spChg>
        <pc:spChg chg="mod">
          <ac:chgData name="Siegbert Rudolph" userId="2af4d44886c067cc" providerId="LiveId" clId="{F54B35C7-1734-4FA3-B0D6-9AE1A5BF66BD}" dt="2023-03-12T16:12:11.055" v="3702" actId="14100"/>
          <ac:spMkLst>
            <pc:docMk/>
            <pc:sldMk cId="3453547855" sldId="746"/>
            <ac:spMk id="10" creationId="{7CAA9AA1-1396-560D-0CB7-630B9D26D87F}"/>
          </ac:spMkLst>
        </pc:spChg>
        <pc:spChg chg="mod">
          <ac:chgData name="Siegbert Rudolph" userId="2af4d44886c067cc" providerId="LiveId" clId="{F54B35C7-1734-4FA3-B0D6-9AE1A5BF66BD}" dt="2023-03-12T18:54:59.019" v="4506" actId="108"/>
          <ac:spMkLst>
            <pc:docMk/>
            <pc:sldMk cId="3453547855" sldId="746"/>
            <ac:spMk id="11" creationId="{3C9D6361-A91A-649D-1F01-7FB0B180FCDB}"/>
          </ac:spMkLst>
        </pc:spChg>
        <pc:spChg chg="mod">
          <ac:chgData name="Siegbert Rudolph" userId="2af4d44886c067cc" providerId="LiveId" clId="{F54B35C7-1734-4FA3-B0D6-9AE1A5BF66BD}" dt="2023-03-12T16:12:26.599" v="3710" actId="14100"/>
          <ac:spMkLst>
            <pc:docMk/>
            <pc:sldMk cId="3453547855" sldId="746"/>
            <ac:spMk id="12" creationId="{FEA5B0C8-2EC5-0AAD-9BB1-1DEAA66DA3FE}"/>
          </ac:spMkLst>
        </pc:spChg>
        <pc:spChg chg="mod">
          <ac:chgData name="Siegbert Rudolph" userId="2af4d44886c067cc" providerId="LiveId" clId="{F54B35C7-1734-4FA3-B0D6-9AE1A5BF66BD}" dt="2023-03-12T18:55:00.988" v="4507" actId="108"/>
          <ac:spMkLst>
            <pc:docMk/>
            <pc:sldMk cId="3453547855" sldId="746"/>
            <ac:spMk id="13" creationId="{A0758C57-AB08-4B9E-6CB5-437D5C8651D2}"/>
          </ac:spMkLst>
        </pc:spChg>
        <pc:spChg chg="mod">
          <ac:chgData name="Siegbert Rudolph" userId="2af4d44886c067cc" providerId="LiveId" clId="{F54B35C7-1734-4FA3-B0D6-9AE1A5BF66BD}" dt="2023-03-12T16:12:40.057" v="3719" actId="14100"/>
          <ac:spMkLst>
            <pc:docMk/>
            <pc:sldMk cId="3453547855" sldId="746"/>
            <ac:spMk id="14" creationId="{3E401861-7073-6003-F857-7D31F0F40173}"/>
          </ac:spMkLst>
        </pc:spChg>
        <pc:spChg chg="mod">
          <ac:chgData name="Siegbert Rudolph" userId="2af4d44886c067cc" providerId="LiveId" clId="{F54B35C7-1734-4FA3-B0D6-9AE1A5BF66BD}" dt="2023-03-12T18:55:03.010" v="4508" actId="108"/>
          <ac:spMkLst>
            <pc:docMk/>
            <pc:sldMk cId="3453547855" sldId="746"/>
            <ac:spMk id="15" creationId="{0B2BBEB3-0F88-5D14-5939-2F4496207307}"/>
          </ac:spMkLst>
        </pc:spChg>
        <pc:spChg chg="mod">
          <ac:chgData name="Siegbert Rudolph" userId="2af4d44886c067cc" providerId="LiveId" clId="{F54B35C7-1734-4FA3-B0D6-9AE1A5BF66BD}" dt="2023-03-12T16:12:54.301" v="3729" actId="14100"/>
          <ac:spMkLst>
            <pc:docMk/>
            <pc:sldMk cId="3453547855" sldId="746"/>
            <ac:spMk id="16" creationId="{B6215EDF-66E4-955B-7DBA-CC217475A088}"/>
          </ac:spMkLst>
        </pc:spChg>
        <pc:spChg chg="mod">
          <ac:chgData name="Siegbert Rudolph" userId="2af4d44886c067cc" providerId="LiveId" clId="{F54B35C7-1734-4FA3-B0D6-9AE1A5BF66BD}" dt="2023-03-12T18:55:05.121" v="4509" actId="108"/>
          <ac:spMkLst>
            <pc:docMk/>
            <pc:sldMk cId="3453547855" sldId="746"/>
            <ac:spMk id="17" creationId="{762FF266-186F-4D32-08E4-40C87D7283F8}"/>
          </ac:spMkLst>
        </pc:spChg>
        <pc:spChg chg="mod">
          <ac:chgData name="Siegbert Rudolph" userId="2af4d44886c067cc" providerId="LiveId" clId="{F54B35C7-1734-4FA3-B0D6-9AE1A5BF66BD}" dt="2023-03-12T16:13:05.354" v="3735" actId="14100"/>
          <ac:spMkLst>
            <pc:docMk/>
            <pc:sldMk cId="3453547855" sldId="746"/>
            <ac:spMk id="18" creationId="{C5AF51F2-318D-7FAA-D4D2-E0DBDEE1C0E9}"/>
          </ac:spMkLst>
        </pc:spChg>
        <pc:spChg chg="del">
          <ac:chgData name="Siegbert Rudolph" userId="2af4d44886c067cc" providerId="LiveId" clId="{F54B35C7-1734-4FA3-B0D6-9AE1A5BF66BD}" dt="2023-03-12T16:11:39.654" v="3686" actId="478"/>
          <ac:spMkLst>
            <pc:docMk/>
            <pc:sldMk cId="3453547855" sldId="746"/>
            <ac:spMk id="19" creationId="{98498A07-DD63-FD41-5257-B50EDB985589}"/>
          </ac:spMkLst>
        </pc:spChg>
        <pc:spChg chg="del">
          <ac:chgData name="Siegbert Rudolph" userId="2af4d44886c067cc" providerId="LiveId" clId="{F54B35C7-1734-4FA3-B0D6-9AE1A5BF66BD}" dt="2023-03-12T16:11:39.654" v="3686" actId="478"/>
          <ac:spMkLst>
            <pc:docMk/>
            <pc:sldMk cId="3453547855" sldId="746"/>
            <ac:spMk id="20" creationId="{172D8026-F1B5-72B0-B568-72907F8E6239}"/>
          </ac:spMkLst>
        </pc:spChg>
        <pc:spChg chg="mod">
          <ac:chgData name="Siegbert Rudolph" userId="2af4d44886c067cc" providerId="LiveId" clId="{F54B35C7-1734-4FA3-B0D6-9AE1A5BF66BD}" dt="2023-03-12T18:40:10.096" v="4275"/>
          <ac:spMkLst>
            <pc:docMk/>
            <pc:sldMk cId="3453547855" sldId="746"/>
            <ac:spMk id="24" creationId="{699879DA-CC27-F674-3FBF-52FFE63F804E}"/>
          </ac:spMkLst>
        </pc:spChg>
        <pc:spChg chg="mod">
          <ac:chgData name="Siegbert Rudolph" userId="2af4d44886c067cc" providerId="LiveId" clId="{F54B35C7-1734-4FA3-B0D6-9AE1A5BF66BD}" dt="2023-03-12T18:45:36.975" v="4381"/>
          <ac:spMkLst>
            <pc:docMk/>
            <pc:sldMk cId="3453547855" sldId="746"/>
            <ac:spMk id="33" creationId="{B7FA6352-1E2B-341E-1D2B-1BEDEF083247}"/>
          </ac:spMkLst>
        </pc:spChg>
        <pc:spChg chg="mod">
          <ac:chgData name="Siegbert Rudolph" userId="2af4d44886c067cc" providerId="LiveId" clId="{F54B35C7-1734-4FA3-B0D6-9AE1A5BF66BD}" dt="2023-03-12T18:48:11.590" v="4409"/>
          <ac:spMkLst>
            <pc:docMk/>
            <pc:sldMk cId="3453547855" sldId="746"/>
            <ac:spMk id="35" creationId="{F5986380-D2C9-E793-87B0-B8B79981B8BE}"/>
          </ac:spMkLst>
        </pc:spChg>
        <pc:picChg chg="mod">
          <ac:chgData name="Siegbert Rudolph" userId="2af4d44886c067cc" providerId="LiveId" clId="{F54B35C7-1734-4FA3-B0D6-9AE1A5BF66BD}" dt="2023-03-12T19:00:28.258" v="4541" actId="14100"/>
          <ac:picMkLst>
            <pc:docMk/>
            <pc:sldMk cId="3453547855" sldId="746"/>
            <ac:picMk id="3" creationId="{E1DC3C35-2FE8-16F4-F43A-833FAF758DC8}"/>
          </ac:picMkLst>
        </pc:picChg>
      </pc:sldChg>
      <pc:sldChg chg="delSp modSp add mod ord delAnim">
        <pc:chgData name="Siegbert Rudolph" userId="2af4d44886c067cc" providerId="LiveId" clId="{F54B35C7-1734-4FA3-B0D6-9AE1A5BF66BD}" dt="2023-03-12T20:22:09.628" v="4795" actId="1038"/>
        <pc:sldMkLst>
          <pc:docMk/>
          <pc:sldMk cId="933269471" sldId="747"/>
        </pc:sldMkLst>
        <pc:spChg chg="mod">
          <ac:chgData name="Siegbert Rudolph" userId="2af4d44886c067cc" providerId="LiveId" clId="{F54B35C7-1734-4FA3-B0D6-9AE1A5BF66BD}" dt="2023-03-12T20:20:38.222" v="4730" actId="20577"/>
          <ac:spMkLst>
            <pc:docMk/>
            <pc:sldMk cId="933269471" sldId="747"/>
            <ac:spMk id="2" creationId="{11BA8B65-D13C-EC22-4C8E-A227917B8D3E}"/>
          </ac:spMkLst>
        </pc:spChg>
        <pc:spChg chg="mod">
          <ac:chgData name="Siegbert Rudolph" userId="2af4d44886c067cc" providerId="LiveId" clId="{F54B35C7-1734-4FA3-B0D6-9AE1A5BF66BD}" dt="2023-03-12T20:20:48.212" v="4732" actId="207"/>
          <ac:spMkLst>
            <pc:docMk/>
            <pc:sldMk cId="933269471" sldId="747"/>
            <ac:spMk id="3" creationId="{670ACABE-D080-B4EC-A3C1-D6760D094F88}"/>
          </ac:spMkLst>
        </pc:spChg>
        <pc:spChg chg="mod">
          <ac:chgData name="Siegbert Rudolph" userId="2af4d44886c067cc" providerId="LiveId" clId="{F54B35C7-1734-4FA3-B0D6-9AE1A5BF66BD}" dt="2023-03-12T20:20:52.869" v="4733" actId="108"/>
          <ac:spMkLst>
            <pc:docMk/>
            <pc:sldMk cId="933269471" sldId="747"/>
            <ac:spMk id="5" creationId="{9BDA74D2-D798-882D-D987-812589FB7B77}"/>
          </ac:spMkLst>
        </pc:spChg>
        <pc:spChg chg="mod">
          <ac:chgData name="Siegbert Rudolph" userId="2af4d44886c067cc" providerId="LiveId" clId="{F54B35C7-1734-4FA3-B0D6-9AE1A5BF66BD}" dt="2023-03-12T20:21:24.084" v="4750" actId="1038"/>
          <ac:spMkLst>
            <pc:docMk/>
            <pc:sldMk cId="933269471" sldId="747"/>
            <ac:spMk id="6" creationId="{4DEBA4B1-9AB6-4079-E0F4-90DEF2E4E28D}"/>
          </ac:spMkLst>
        </pc:spChg>
        <pc:spChg chg="mod">
          <ac:chgData name="Siegbert Rudolph" userId="2af4d44886c067cc" providerId="LiveId" clId="{F54B35C7-1734-4FA3-B0D6-9AE1A5BF66BD}" dt="2023-03-12T20:20:56.238" v="4734" actId="108"/>
          <ac:spMkLst>
            <pc:docMk/>
            <pc:sldMk cId="933269471" sldId="747"/>
            <ac:spMk id="13" creationId="{4FA40D80-B773-681C-3D27-BADCE82B3250}"/>
          </ac:spMkLst>
        </pc:spChg>
        <pc:spChg chg="mod">
          <ac:chgData name="Siegbert Rudolph" userId="2af4d44886c067cc" providerId="LiveId" clId="{F54B35C7-1734-4FA3-B0D6-9AE1A5BF66BD}" dt="2023-03-12T20:21:34.260" v="4759" actId="1035"/>
          <ac:spMkLst>
            <pc:docMk/>
            <pc:sldMk cId="933269471" sldId="747"/>
            <ac:spMk id="14" creationId="{9D989CC0-5D1D-F46E-CC73-A2C4E4565A6E}"/>
          </ac:spMkLst>
        </pc:spChg>
        <pc:spChg chg="mod">
          <ac:chgData name="Siegbert Rudolph" userId="2af4d44886c067cc" providerId="LiveId" clId="{F54B35C7-1734-4FA3-B0D6-9AE1A5BF66BD}" dt="2023-03-12T20:20:58.479" v="4735" actId="108"/>
          <ac:spMkLst>
            <pc:docMk/>
            <pc:sldMk cId="933269471" sldId="747"/>
            <ac:spMk id="15" creationId="{9D3A5104-C59E-2755-AD40-659AC507A9F8}"/>
          </ac:spMkLst>
        </pc:spChg>
        <pc:spChg chg="mod">
          <ac:chgData name="Siegbert Rudolph" userId="2af4d44886c067cc" providerId="LiveId" clId="{F54B35C7-1734-4FA3-B0D6-9AE1A5BF66BD}" dt="2023-03-12T20:21:43.655" v="4767" actId="1038"/>
          <ac:spMkLst>
            <pc:docMk/>
            <pc:sldMk cId="933269471" sldId="747"/>
            <ac:spMk id="16" creationId="{C8A8993F-23D1-CD44-883C-4816D14BD9A6}"/>
          </ac:spMkLst>
        </pc:spChg>
        <pc:spChg chg="mod">
          <ac:chgData name="Siegbert Rudolph" userId="2af4d44886c067cc" providerId="LiveId" clId="{F54B35C7-1734-4FA3-B0D6-9AE1A5BF66BD}" dt="2023-03-12T20:21:00.284" v="4736" actId="108"/>
          <ac:spMkLst>
            <pc:docMk/>
            <pc:sldMk cId="933269471" sldId="747"/>
            <ac:spMk id="17" creationId="{B84B6170-C702-5A72-0CBD-68ED73A47277}"/>
          </ac:spMkLst>
        </pc:spChg>
        <pc:spChg chg="mod">
          <ac:chgData name="Siegbert Rudolph" userId="2af4d44886c067cc" providerId="LiveId" clId="{F54B35C7-1734-4FA3-B0D6-9AE1A5BF66BD}" dt="2023-03-12T20:21:56.766" v="4778" actId="1035"/>
          <ac:spMkLst>
            <pc:docMk/>
            <pc:sldMk cId="933269471" sldId="747"/>
            <ac:spMk id="18" creationId="{3C9EB12C-EF58-411A-E73D-AB6ED6B599F0}"/>
          </ac:spMkLst>
        </pc:spChg>
        <pc:spChg chg="mod">
          <ac:chgData name="Siegbert Rudolph" userId="2af4d44886c067cc" providerId="LiveId" clId="{F54B35C7-1734-4FA3-B0D6-9AE1A5BF66BD}" dt="2023-03-12T20:21:02.316" v="4737" actId="108"/>
          <ac:spMkLst>
            <pc:docMk/>
            <pc:sldMk cId="933269471" sldId="747"/>
            <ac:spMk id="19" creationId="{79BFC8D0-250B-A67C-B350-88A97850D7D0}"/>
          </ac:spMkLst>
        </pc:spChg>
        <pc:spChg chg="mod">
          <ac:chgData name="Siegbert Rudolph" userId="2af4d44886c067cc" providerId="LiveId" clId="{F54B35C7-1734-4FA3-B0D6-9AE1A5BF66BD}" dt="2023-03-12T20:22:09.628" v="4795" actId="1038"/>
          <ac:spMkLst>
            <pc:docMk/>
            <pc:sldMk cId="933269471" sldId="747"/>
            <ac:spMk id="20" creationId="{24E36F31-2C03-D053-02A1-BEEA20BF6B91}"/>
          </ac:spMkLst>
        </pc:spChg>
        <pc:spChg chg="del">
          <ac:chgData name="Siegbert Rudolph" userId="2af4d44886c067cc" providerId="LiveId" clId="{F54B35C7-1734-4FA3-B0D6-9AE1A5BF66BD}" dt="2023-03-12T20:20:41.706" v="4731" actId="478"/>
          <ac:spMkLst>
            <pc:docMk/>
            <pc:sldMk cId="933269471" sldId="747"/>
            <ac:spMk id="21" creationId="{2016ADAD-9CD8-942A-E1DB-3744F806557E}"/>
          </ac:spMkLst>
        </pc:spChg>
        <pc:spChg chg="del">
          <ac:chgData name="Siegbert Rudolph" userId="2af4d44886c067cc" providerId="LiveId" clId="{F54B35C7-1734-4FA3-B0D6-9AE1A5BF66BD}" dt="2023-03-12T20:20:41.706" v="4731" actId="478"/>
          <ac:spMkLst>
            <pc:docMk/>
            <pc:sldMk cId="933269471" sldId="747"/>
            <ac:spMk id="22" creationId="{C4381FDB-B0D9-2D2F-7E0A-0F30BC467F58}"/>
          </ac:spMkLst>
        </pc:spChg>
        <pc:spChg chg="mod">
          <ac:chgData name="Siegbert Rudolph" userId="2af4d44886c067cc" providerId="LiveId" clId="{F54B35C7-1734-4FA3-B0D6-9AE1A5BF66BD}" dt="2023-03-12T20:21:14.360" v="4741" actId="1037"/>
          <ac:spMkLst>
            <pc:docMk/>
            <pc:sldMk cId="933269471" sldId="747"/>
            <ac:spMk id="23" creationId="{D232C0F9-5D33-444B-978A-9CB23B1C6503}"/>
          </ac:spMkLst>
        </pc:spChg>
        <pc:spChg chg="mod">
          <ac:chgData name="Siegbert Rudolph" userId="2af4d44886c067cc" providerId="LiveId" clId="{F54B35C7-1734-4FA3-B0D6-9AE1A5BF66BD}" dt="2023-03-12T18:40:24.669" v="4278"/>
          <ac:spMkLst>
            <pc:docMk/>
            <pc:sldMk cId="933269471" sldId="747"/>
            <ac:spMk id="24" creationId="{699879DA-CC27-F674-3FBF-52FFE63F804E}"/>
          </ac:spMkLst>
        </pc:spChg>
        <pc:spChg chg="mod">
          <ac:chgData name="Siegbert Rudolph" userId="2af4d44886c067cc" providerId="LiveId" clId="{F54B35C7-1734-4FA3-B0D6-9AE1A5BF66BD}" dt="2023-03-12T18:45:51.649" v="4384"/>
          <ac:spMkLst>
            <pc:docMk/>
            <pc:sldMk cId="933269471" sldId="747"/>
            <ac:spMk id="33" creationId="{B7FA6352-1E2B-341E-1D2B-1BEDEF083247}"/>
          </ac:spMkLst>
        </pc:spChg>
        <pc:spChg chg="mod">
          <ac:chgData name="Siegbert Rudolph" userId="2af4d44886c067cc" providerId="LiveId" clId="{F54B35C7-1734-4FA3-B0D6-9AE1A5BF66BD}" dt="2023-03-12T18:48:25.006" v="4412"/>
          <ac:spMkLst>
            <pc:docMk/>
            <pc:sldMk cId="933269471" sldId="747"/>
            <ac:spMk id="35" creationId="{F5986380-D2C9-E793-87B0-B8B79981B8BE}"/>
          </ac:spMkLst>
        </pc:spChg>
        <pc:picChg chg="mod">
          <ac:chgData name="Siegbert Rudolph" userId="2af4d44886c067cc" providerId="LiveId" clId="{F54B35C7-1734-4FA3-B0D6-9AE1A5BF66BD}" dt="2023-03-12T19:00:51.582" v="4545" actId="14100"/>
          <ac:picMkLst>
            <pc:docMk/>
            <pc:sldMk cId="933269471" sldId="747"/>
            <ac:picMk id="41" creationId="{FDB0714C-2D23-83E4-C84D-9EE95A2EDBFF}"/>
          </ac:picMkLst>
        </pc:picChg>
      </pc:sldChg>
      <pc:sldChg chg="delSp modSp add mod ord delAnim modAnim">
        <pc:chgData name="Siegbert Rudolph" userId="2af4d44886c067cc" providerId="LiveId" clId="{F54B35C7-1734-4FA3-B0D6-9AE1A5BF66BD}" dt="2023-03-12T20:18:34.878" v="4663" actId="207"/>
        <pc:sldMkLst>
          <pc:docMk/>
          <pc:sldMk cId="2318063016" sldId="748"/>
        </pc:sldMkLst>
        <pc:spChg chg="mod">
          <ac:chgData name="Siegbert Rudolph" userId="2af4d44886c067cc" providerId="LiveId" clId="{F54B35C7-1734-4FA3-B0D6-9AE1A5BF66BD}" dt="2023-03-12T20:14:18.792" v="4609" actId="20577"/>
          <ac:spMkLst>
            <pc:docMk/>
            <pc:sldMk cId="2318063016" sldId="748"/>
            <ac:spMk id="2" creationId="{11BA8B65-D13C-EC22-4C8E-A227917B8D3E}"/>
          </ac:spMkLst>
        </pc:spChg>
        <pc:spChg chg="mod">
          <ac:chgData name="Siegbert Rudolph" userId="2af4d44886c067cc" providerId="LiveId" clId="{F54B35C7-1734-4FA3-B0D6-9AE1A5BF66BD}" dt="2023-03-12T20:14:32.485" v="4611" actId="207"/>
          <ac:spMkLst>
            <pc:docMk/>
            <pc:sldMk cId="2318063016" sldId="748"/>
            <ac:spMk id="7" creationId="{400A0493-5301-5556-5AD4-21B35DD53EA1}"/>
          </ac:spMkLst>
        </pc:spChg>
        <pc:spChg chg="mod">
          <ac:chgData name="Siegbert Rudolph" userId="2af4d44886c067cc" providerId="LiveId" clId="{F54B35C7-1734-4FA3-B0D6-9AE1A5BF66BD}" dt="2023-03-12T20:15:13.627" v="4623" actId="14100"/>
          <ac:spMkLst>
            <pc:docMk/>
            <pc:sldMk cId="2318063016" sldId="748"/>
            <ac:spMk id="8" creationId="{968EA8B8-AF44-26B9-A48D-1A6F10C40879}"/>
          </ac:spMkLst>
        </pc:spChg>
        <pc:spChg chg="mod">
          <ac:chgData name="Siegbert Rudolph" userId="2af4d44886c067cc" providerId="LiveId" clId="{F54B35C7-1734-4FA3-B0D6-9AE1A5BF66BD}" dt="2023-03-12T20:14:37.575" v="4612" actId="108"/>
          <ac:spMkLst>
            <pc:docMk/>
            <pc:sldMk cId="2318063016" sldId="748"/>
            <ac:spMk id="9" creationId="{CA57EE0F-1A34-CC3B-2898-457CF436E7C2}"/>
          </ac:spMkLst>
        </pc:spChg>
        <pc:spChg chg="mod">
          <ac:chgData name="Siegbert Rudolph" userId="2af4d44886c067cc" providerId="LiveId" clId="{F54B35C7-1734-4FA3-B0D6-9AE1A5BF66BD}" dt="2023-03-12T20:15:27.478" v="4628" actId="14100"/>
          <ac:spMkLst>
            <pc:docMk/>
            <pc:sldMk cId="2318063016" sldId="748"/>
            <ac:spMk id="10" creationId="{7CAA9AA1-1396-560D-0CB7-630B9D26D87F}"/>
          </ac:spMkLst>
        </pc:spChg>
        <pc:spChg chg="mod">
          <ac:chgData name="Siegbert Rudolph" userId="2af4d44886c067cc" providerId="LiveId" clId="{F54B35C7-1734-4FA3-B0D6-9AE1A5BF66BD}" dt="2023-03-12T20:14:39.902" v="4613" actId="108"/>
          <ac:spMkLst>
            <pc:docMk/>
            <pc:sldMk cId="2318063016" sldId="748"/>
            <ac:spMk id="11" creationId="{3C9D6361-A91A-649D-1F01-7FB0B180FCDB}"/>
          </ac:spMkLst>
        </pc:spChg>
        <pc:spChg chg="mod">
          <ac:chgData name="Siegbert Rudolph" userId="2af4d44886c067cc" providerId="LiveId" clId="{F54B35C7-1734-4FA3-B0D6-9AE1A5BF66BD}" dt="2023-03-12T20:15:39.555" v="4632" actId="14100"/>
          <ac:spMkLst>
            <pc:docMk/>
            <pc:sldMk cId="2318063016" sldId="748"/>
            <ac:spMk id="12" creationId="{FEA5B0C8-2EC5-0AAD-9BB1-1DEAA66DA3FE}"/>
          </ac:spMkLst>
        </pc:spChg>
        <pc:spChg chg="mod">
          <ac:chgData name="Siegbert Rudolph" userId="2af4d44886c067cc" providerId="LiveId" clId="{F54B35C7-1734-4FA3-B0D6-9AE1A5BF66BD}" dt="2023-03-12T20:18:34.878" v="4663" actId="207"/>
          <ac:spMkLst>
            <pc:docMk/>
            <pc:sldMk cId="2318063016" sldId="748"/>
            <ac:spMk id="13" creationId="{A0758C57-AB08-4B9E-6CB5-437D5C8651D2}"/>
          </ac:spMkLst>
        </pc:spChg>
        <pc:spChg chg="mod">
          <ac:chgData name="Siegbert Rudolph" userId="2af4d44886c067cc" providerId="LiveId" clId="{F54B35C7-1734-4FA3-B0D6-9AE1A5BF66BD}" dt="2023-03-12T20:15:50.167" v="4634" actId="14100"/>
          <ac:spMkLst>
            <pc:docMk/>
            <pc:sldMk cId="2318063016" sldId="748"/>
            <ac:spMk id="14" creationId="{3E401861-7073-6003-F857-7D31F0F40173}"/>
          </ac:spMkLst>
        </pc:spChg>
        <pc:spChg chg="mod">
          <ac:chgData name="Siegbert Rudolph" userId="2af4d44886c067cc" providerId="LiveId" clId="{F54B35C7-1734-4FA3-B0D6-9AE1A5BF66BD}" dt="2023-03-12T20:14:47.208" v="4615" actId="108"/>
          <ac:spMkLst>
            <pc:docMk/>
            <pc:sldMk cId="2318063016" sldId="748"/>
            <ac:spMk id="15" creationId="{0B2BBEB3-0F88-5D14-5939-2F4496207307}"/>
          </ac:spMkLst>
        </pc:spChg>
        <pc:spChg chg="mod">
          <ac:chgData name="Siegbert Rudolph" userId="2af4d44886c067cc" providerId="LiveId" clId="{F54B35C7-1734-4FA3-B0D6-9AE1A5BF66BD}" dt="2023-03-12T20:16:02.655" v="4638" actId="14100"/>
          <ac:spMkLst>
            <pc:docMk/>
            <pc:sldMk cId="2318063016" sldId="748"/>
            <ac:spMk id="16" creationId="{B6215EDF-66E4-955B-7DBA-CC217475A088}"/>
          </ac:spMkLst>
        </pc:spChg>
        <pc:spChg chg="mod">
          <ac:chgData name="Siegbert Rudolph" userId="2af4d44886c067cc" providerId="LiveId" clId="{F54B35C7-1734-4FA3-B0D6-9AE1A5BF66BD}" dt="2023-03-12T20:14:49.565" v="4616" actId="108"/>
          <ac:spMkLst>
            <pc:docMk/>
            <pc:sldMk cId="2318063016" sldId="748"/>
            <ac:spMk id="17" creationId="{762FF266-186F-4D32-08E4-40C87D7283F8}"/>
          </ac:spMkLst>
        </pc:spChg>
        <pc:spChg chg="mod">
          <ac:chgData name="Siegbert Rudolph" userId="2af4d44886c067cc" providerId="LiveId" clId="{F54B35C7-1734-4FA3-B0D6-9AE1A5BF66BD}" dt="2023-03-12T20:16:11.742" v="4642" actId="1035"/>
          <ac:spMkLst>
            <pc:docMk/>
            <pc:sldMk cId="2318063016" sldId="748"/>
            <ac:spMk id="18" creationId="{C5AF51F2-318D-7FAA-D4D2-E0DBDEE1C0E9}"/>
          </ac:spMkLst>
        </pc:spChg>
        <pc:spChg chg="del">
          <ac:chgData name="Siegbert Rudolph" userId="2af4d44886c067cc" providerId="LiveId" clId="{F54B35C7-1734-4FA3-B0D6-9AE1A5BF66BD}" dt="2023-03-12T20:14:24.937" v="4610" actId="478"/>
          <ac:spMkLst>
            <pc:docMk/>
            <pc:sldMk cId="2318063016" sldId="748"/>
            <ac:spMk id="19" creationId="{98498A07-DD63-FD41-5257-B50EDB985589}"/>
          </ac:spMkLst>
        </pc:spChg>
        <pc:spChg chg="del">
          <ac:chgData name="Siegbert Rudolph" userId="2af4d44886c067cc" providerId="LiveId" clId="{F54B35C7-1734-4FA3-B0D6-9AE1A5BF66BD}" dt="2023-03-12T20:14:24.937" v="4610" actId="478"/>
          <ac:spMkLst>
            <pc:docMk/>
            <pc:sldMk cId="2318063016" sldId="748"/>
            <ac:spMk id="20" creationId="{172D8026-F1B5-72B0-B568-72907F8E6239}"/>
          </ac:spMkLst>
        </pc:spChg>
        <pc:spChg chg="mod">
          <ac:chgData name="Siegbert Rudolph" userId="2af4d44886c067cc" providerId="LiveId" clId="{F54B35C7-1734-4FA3-B0D6-9AE1A5BF66BD}" dt="2023-03-12T18:40:28.956" v="4279"/>
          <ac:spMkLst>
            <pc:docMk/>
            <pc:sldMk cId="2318063016" sldId="748"/>
            <ac:spMk id="24" creationId="{699879DA-CC27-F674-3FBF-52FFE63F804E}"/>
          </ac:spMkLst>
        </pc:spChg>
        <pc:spChg chg="mod">
          <ac:chgData name="Siegbert Rudolph" userId="2af4d44886c067cc" providerId="LiveId" clId="{F54B35C7-1734-4FA3-B0D6-9AE1A5BF66BD}" dt="2023-03-12T18:45:55.802" v="4385"/>
          <ac:spMkLst>
            <pc:docMk/>
            <pc:sldMk cId="2318063016" sldId="748"/>
            <ac:spMk id="33" creationId="{B7FA6352-1E2B-341E-1D2B-1BEDEF083247}"/>
          </ac:spMkLst>
        </pc:spChg>
        <pc:spChg chg="mod">
          <ac:chgData name="Siegbert Rudolph" userId="2af4d44886c067cc" providerId="LiveId" clId="{F54B35C7-1734-4FA3-B0D6-9AE1A5BF66BD}" dt="2023-03-12T18:48:29.054" v="4413"/>
          <ac:spMkLst>
            <pc:docMk/>
            <pc:sldMk cId="2318063016" sldId="748"/>
            <ac:spMk id="35" creationId="{F5986380-D2C9-E793-87B0-B8B79981B8BE}"/>
          </ac:spMkLst>
        </pc:spChg>
        <pc:picChg chg="mod">
          <ac:chgData name="Siegbert Rudolph" userId="2af4d44886c067cc" providerId="LiveId" clId="{F54B35C7-1734-4FA3-B0D6-9AE1A5BF66BD}" dt="2023-03-12T19:00:57.151" v="4546" actId="14100"/>
          <ac:picMkLst>
            <pc:docMk/>
            <pc:sldMk cId="2318063016" sldId="748"/>
            <ac:picMk id="3" creationId="{E1DC3C35-2FE8-16F4-F43A-833FAF758DC8}"/>
          </ac:picMkLst>
        </pc:picChg>
      </pc:sldChg>
      <pc:sldChg chg="add">
        <pc:chgData name="Siegbert Rudolph" userId="2af4d44886c067cc" providerId="LiveId" clId="{F54B35C7-1734-4FA3-B0D6-9AE1A5BF66BD}" dt="2023-03-12T20:12:08.844" v="4549" actId="2890"/>
        <pc:sldMkLst>
          <pc:docMk/>
          <pc:sldMk cId="752651473" sldId="749"/>
        </pc:sldMkLst>
      </pc:sldChg>
      <pc:sldChg chg="delSp modSp add mod ord delAnim modAnim">
        <pc:chgData name="Siegbert Rudolph" userId="2af4d44886c067cc" providerId="LiveId" clId="{F54B35C7-1734-4FA3-B0D6-9AE1A5BF66BD}" dt="2023-03-12T20:43:13.540" v="5058" actId="20577"/>
        <pc:sldMkLst>
          <pc:docMk/>
          <pc:sldMk cId="2492474716" sldId="750"/>
        </pc:sldMkLst>
        <pc:spChg chg="mod">
          <ac:chgData name="Siegbert Rudolph" userId="2af4d44886c067cc" providerId="LiveId" clId="{F54B35C7-1734-4FA3-B0D6-9AE1A5BF66BD}" dt="2023-03-12T20:35:32.678" v="4926" actId="20577"/>
          <ac:spMkLst>
            <pc:docMk/>
            <pc:sldMk cId="2492474716" sldId="750"/>
            <ac:spMk id="2" creationId="{11BA8B65-D13C-EC22-4C8E-A227917B8D3E}"/>
          </ac:spMkLst>
        </pc:spChg>
        <pc:spChg chg="mod">
          <ac:chgData name="Siegbert Rudolph" userId="2af4d44886c067cc" providerId="LiveId" clId="{F54B35C7-1734-4FA3-B0D6-9AE1A5BF66BD}" dt="2023-03-12T20:36:18.678" v="4953" actId="207"/>
          <ac:spMkLst>
            <pc:docMk/>
            <pc:sldMk cId="2492474716" sldId="750"/>
            <ac:spMk id="3" creationId="{670ACABE-D080-B4EC-A3C1-D6760D094F88}"/>
          </ac:spMkLst>
        </pc:spChg>
        <pc:spChg chg="mod">
          <ac:chgData name="Siegbert Rudolph" userId="2af4d44886c067cc" providerId="LiveId" clId="{F54B35C7-1734-4FA3-B0D6-9AE1A5BF66BD}" dt="2023-03-12T20:36:26.183" v="4954" actId="207"/>
          <ac:spMkLst>
            <pc:docMk/>
            <pc:sldMk cId="2492474716" sldId="750"/>
            <ac:spMk id="5" creationId="{9BDA74D2-D798-882D-D987-812589FB7B77}"/>
          </ac:spMkLst>
        </pc:spChg>
        <pc:spChg chg="mod">
          <ac:chgData name="Siegbert Rudolph" userId="2af4d44886c067cc" providerId="LiveId" clId="{F54B35C7-1734-4FA3-B0D6-9AE1A5BF66BD}" dt="2023-03-12T20:36:43.937" v="4967" actId="1038"/>
          <ac:spMkLst>
            <pc:docMk/>
            <pc:sldMk cId="2492474716" sldId="750"/>
            <ac:spMk id="6" creationId="{4DEBA4B1-9AB6-4079-E0F4-90DEF2E4E28D}"/>
          </ac:spMkLst>
        </pc:spChg>
        <pc:spChg chg="del mod">
          <ac:chgData name="Siegbert Rudolph" userId="2af4d44886c067cc" providerId="LiveId" clId="{F54B35C7-1734-4FA3-B0D6-9AE1A5BF66BD}" dt="2023-03-12T20:35:48.280" v="4939" actId="478"/>
          <ac:spMkLst>
            <pc:docMk/>
            <pc:sldMk cId="2492474716" sldId="750"/>
            <ac:spMk id="13" creationId="{4FA40D80-B773-681C-3D27-BADCE82B3250}"/>
          </ac:spMkLst>
        </pc:spChg>
        <pc:spChg chg="del mod">
          <ac:chgData name="Siegbert Rudolph" userId="2af4d44886c067cc" providerId="LiveId" clId="{F54B35C7-1734-4FA3-B0D6-9AE1A5BF66BD}" dt="2023-03-12T20:35:48.280" v="4939" actId="478"/>
          <ac:spMkLst>
            <pc:docMk/>
            <pc:sldMk cId="2492474716" sldId="750"/>
            <ac:spMk id="14" creationId="{9D989CC0-5D1D-F46E-CC73-A2C4E4565A6E}"/>
          </ac:spMkLst>
        </pc:spChg>
        <pc:spChg chg="del mod">
          <ac:chgData name="Siegbert Rudolph" userId="2af4d44886c067cc" providerId="LiveId" clId="{F54B35C7-1734-4FA3-B0D6-9AE1A5BF66BD}" dt="2023-03-12T20:35:48.280" v="4939" actId="478"/>
          <ac:spMkLst>
            <pc:docMk/>
            <pc:sldMk cId="2492474716" sldId="750"/>
            <ac:spMk id="15" creationId="{9D3A5104-C59E-2755-AD40-659AC507A9F8}"/>
          </ac:spMkLst>
        </pc:spChg>
        <pc:spChg chg="del mod">
          <ac:chgData name="Siegbert Rudolph" userId="2af4d44886c067cc" providerId="LiveId" clId="{F54B35C7-1734-4FA3-B0D6-9AE1A5BF66BD}" dt="2023-03-12T20:35:48.280" v="4939" actId="478"/>
          <ac:spMkLst>
            <pc:docMk/>
            <pc:sldMk cId="2492474716" sldId="750"/>
            <ac:spMk id="16" creationId="{C8A8993F-23D1-CD44-883C-4816D14BD9A6}"/>
          </ac:spMkLst>
        </pc:spChg>
        <pc:spChg chg="del mod">
          <ac:chgData name="Siegbert Rudolph" userId="2af4d44886c067cc" providerId="LiveId" clId="{F54B35C7-1734-4FA3-B0D6-9AE1A5BF66BD}" dt="2023-03-12T20:32:02.730" v="4819" actId="478"/>
          <ac:spMkLst>
            <pc:docMk/>
            <pc:sldMk cId="2492474716" sldId="750"/>
            <ac:spMk id="17" creationId="{B84B6170-C702-5A72-0CBD-68ED73A47277}"/>
          </ac:spMkLst>
        </pc:spChg>
        <pc:spChg chg="del mod">
          <ac:chgData name="Siegbert Rudolph" userId="2af4d44886c067cc" providerId="LiveId" clId="{F54B35C7-1734-4FA3-B0D6-9AE1A5BF66BD}" dt="2023-03-12T20:32:02.730" v="4819" actId="478"/>
          <ac:spMkLst>
            <pc:docMk/>
            <pc:sldMk cId="2492474716" sldId="750"/>
            <ac:spMk id="18" creationId="{3C9EB12C-EF58-411A-E73D-AB6ED6B599F0}"/>
          </ac:spMkLst>
        </pc:spChg>
        <pc:spChg chg="del mod">
          <ac:chgData name="Siegbert Rudolph" userId="2af4d44886c067cc" providerId="LiveId" clId="{F54B35C7-1734-4FA3-B0D6-9AE1A5BF66BD}" dt="2023-03-12T20:32:02.730" v="4819" actId="478"/>
          <ac:spMkLst>
            <pc:docMk/>
            <pc:sldMk cId="2492474716" sldId="750"/>
            <ac:spMk id="19" creationId="{79BFC8D0-250B-A67C-B350-88A97850D7D0}"/>
          </ac:spMkLst>
        </pc:spChg>
        <pc:spChg chg="del mod">
          <ac:chgData name="Siegbert Rudolph" userId="2af4d44886c067cc" providerId="LiveId" clId="{F54B35C7-1734-4FA3-B0D6-9AE1A5BF66BD}" dt="2023-03-12T20:32:02.730" v="4819" actId="478"/>
          <ac:spMkLst>
            <pc:docMk/>
            <pc:sldMk cId="2492474716" sldId="750"/>
            <ac:spMk id="20" creationId="{24E36F31-2C03-D053-02A1-BEEA20BF6B91}"/>
          </ac:spMkLst>
        </pc:spChg>
        <pc:spChg chg="del mod">
          <ac:chgData name="Siegbert Rudolph" userId="2af4d44886c067cc" providerId="LiveId" clId="{F54B35C7-1734-4FA3-B0D6-9AE1A5BF66BD}" dt="2023-03-12T20:32:02.730" v="4819" actId="478"/>
          <ac:spMkLst>
            <pc:docMk/>
            <pc:sldMk cId="2492474716" sldId="750"/>
            <ac:spMk id="21" creationId="{2016ADAD-9CD8-942A-E1DB-3744F806557E}"/>
          </ac:spMkLst>
        </pc:spChg>
        <pc:spChg chg="del mod">
          <ac:chgData name="Siegbert Rudolph" userId="2af4d44886c067cc" providerId="LiveId" clId="{F54B35C7-1734-4FA3-B0D6-9AE1A5BF66BD}" dt="2023-03-12T20:32:02.730" v="4819" actId="478"/>
          <ac:spMkLst>
            <pc:docMk/>
            <pc:sldMk cId="2492474716" sldId="750"/>
            <ac:spMk id="22" creationId="{C4381FDB-B0D9-2D2F-7E0A-0F30BC467F58}"/>
          </ac:spMkLst>
        </pc:spChg>
        <pc:spChg chg="mod">
          <ac:chgData name="Siegbert Rudolph" userId="2af4d44886c067cc" providerId="LiveId" clId="{F54B35C7-1734-4FA3-B0D6-9AE1A5BF66BD}" dt="2023-03-12T20:35:58.572" v="4944" actId="1037"/>
          <ac:spMkLst>
            <pc:docMk/>
            <pc:sldMk cId="2492474716" sldId="750"/>
            <ac:spMk id="23" creationId="{D232C0F9-5D33-444B-978A-9CB23B1C6503}"/>
          </ac:spMkLst>
        </pc:spChg>
        <pc:spChg chg="mod">
          <ac:chgData name="Siegbert Rudolph" userId="2af4d44886c067cc" providerId="LiveId" clId="{F54B35C7-1734-4FA3-B0D6-9AE1A5BF66BD}" dt="2023-03-12T20:43:13.540" v="5058" actId="20577"/>
          <ac:spMkLst>
            <pc:docMk/>
            <pc:sldMk cId="2492474716" sldId="750"/>
            <ac:spMk id="24" creationId="{699879DA-CC27-F674-3FBF-52FFE63F804E}"/>
          </ac:spMkLst>
        </pc:spChg>
        <pc:spChg chg="del">
          <ac:chgData name="Siegbert Rudolph" userId="2af4d44886c067cc" providerId="LiveId" clId="{F54B35C7-1734-4FA3-B0D6-9AE1A5BF66BD}" dt="2023-03-12T20:34:15.884" v="4891" actId="478"/>
          <ac:spMkLst>
            <pc:docMk/>
            <pc:sldMk cId="2492474716" sldId="750"/>
            <ac:spMk id="33" creationId="{B7FA6352-1E2B-341E-1D2B-1BEDEF083247}"/>
          </ac:spMkLst>
        </pc:spChg>
        <pc:spChg chg="del">
          <ac:chgData name="Siegbert Rudolph" userId="2af4d44886c067cc" providerId="LiveId" clId="{F54B35C7-1734-4FA3-B0D6-9AE1A5BF66BD}" dt="2023-03-12T20:34:17.754" v="4892" actId="478"/>
          <ac:spMkLst>
            <pc:docMk/>
            <pc:sldMk cId="2492474716" sldId="750"/>
            <ac:spMk id="35" creationId="{F5986380-D2C9-E793-87B0-B8B79981B8BE}"/>
          </ac:spMkLst>
        </pc:spChg>
        <pc:picChg chg="del">
          <ac:chgData name="Siegbert Rudolph" userId="2af4d44886c067cc" providerId="LiveId" clId="{F54B35C7-1734-4FA3-B0D6-9AE1A5BF66BD}" dt="2023-03-12T20:32:20.203" v="4820" actId="478"/>
          <ac:picMkLst>
            <pc:docMk/>
            <pc:sldMk cId="2492474716" sldId="750"/>
            <ac:picMk id="41" creationId="{FDB0714C-2D23-83E4-C84D-9EE95A2EDBFF}"/>
          </ac:picMkLst>
        </pc:picChg>
      </pc:sldChg>
      <pc:sldChg chg="delSp modSp add mod ord delAnim modAnim">
        <pc:chgData name="Siegbert Rudolph" userId="2af4d44886c067cc" providerId="LiveId" clId="{F54B35C7-1734-4FA3-B0D6-9AE1A5BF66BD}" dt="2023-03-12T20:43:03.628" v="5057" actId="20577"/>
        <pc:sldMkLst>
          <pc:docMk/>
          <pc:sldMk cId="4153135870" sldId="751"/>
        </pc:sldMkLst>
        <pc:spChg chg="mod">
          <ac:chgData name="Siegbert Rudolph" userId="2af4d44886c067cc" providerId="LiveId" clId="{F54B35C7-1734-4FA3-B0D6-9AE1A5BF66BD}" dt="2023-03-12T20:39:44.581" v="4990" actId="20577"/>
          <ac:spMkLst>
            <pc:docMk/>
            <pc:sldMk cId="4153135870" sldId="751"/>
            <ac:spMk id="2" creationId="{11BA8B65-D13C-EC22-4C8E-A227917B8D3E}"/>
          </ac:spMkLst>
        </pc:spChg>
        <pc:spChg chg="mod">
          <ac:chgData name="Siegbert Rudolph" userId="2af4d44886c067cc" providerId="LiveId" clId="{F54B35C7-1734-4FA3-B0D6-9AE1A5BF66BD}" dt="2023-03-12T20:40:51.184" v="5018" actId="207"/>
          <ac:spMkLst>
            <pc:docMk/>
            <pc:sldMk cId="4153135870" sldId="751"/>
            <ac:spMk id="3" creationId="{670ACABE-D080-B4EC-A3C1-D6760D094F88}"/>
          </ac:spMkLst>
        </pc:spChg>
        <pc:spChg chg="mod">
          <ac:chgData name="Siegbert Rudolph" userId="2af4d44886c067cc" providerId="LiveId" clId="{F54B35C7-1734-4FA3-B0D6-9AE1A5BF66BD}" dt="2023-03-12T20:41:05.727" v="5020" actId="207"/>
          <ac:spMkLst>
            <pc:docMk/>
            <pc:sldMk cId="4153135870" sldId="751"/>
            <ac:spMk id="5" creationId="{9BDA74D2-D798-882D-D987-812589FB7B77}"/>
          </ac:spMkLst>
        </pc:spChg>
        <pc:spChg chg="mod">
          <ac:chgData name="Siegbert Rudolph" userId="2af4d44886c067cc" providerId="LiveId" clId="{F54B35C7-1734-4FA3-B0D6-9AE1A5BF66BD}" dt="2023-03-12T20:42:04.527" v="5044" actId="14100"/>
          <ac:spMkLst>
            <pc:docMk/>
            <pc:sldMk cId="4153135870" sldId="751"/>
            <ac:spMk id="6" creationId="{4DEBA4B1-9AB6-4079-E0F4-90DEF2E4E28D}"/>
          </ac:spMkLst>
        </pc:spChg>
        <pc:spChg chg="mod">
          <ac:chgData name="Siegbert Rudolph" userId="2af4d44886c067cc" providerId="LiveId" clId="{F54B35C7-1734-4FA3-B0D6-9AE1A5BF66BD}" dt="2023-03-12T20:41:11.078" v="5021" actId="207"/>
          <ac:spMkLst>
            <pc:docMk/>
            <pc:sldMk cId="4153135870" sldId="751"/>
            <ac:spMk id="13" creationId="{4FA40D80-B773-681C-3D27-BADCE82B3250}"/>
          </ac:spMkLst>
        </pc:spChg>
        <pc:spChg chg="mod">
          <ac:chgData name="Siegbert Rudolph" userId="2af4d44886c067cc" providerId="LiveId" clId="{F54B35C7-1734-4FA3-B0D6-9AE1A5BF66BD}" dt="2023-03-12T20:42:17.555" v="5050" actId="14100"/>
          <ac:spMkLst>
            <pc:docMk/>
            <pc:sldMk cId="4153135870" sldId="751"/>
            <ac:spMk id="14" creationId="{9D989CC0-5D1D-F46E-CC73-A2C4E4565A6E}"/>
          </ac:spMkLst>
        </pc:spChg>
        <pc:spChg chg="mod">
          <ac:chgData name="Siegbert Rudolph" userId="2af4d44886c067cc" providerId="LiveId" clId="{F54B35C7-1734-4FA3-B0D6-9AE1A5BF66BD}" dt="2023-03-12T20:40:57.293" v="5019" actId="207"/>
          <ac:spMkLst>
            <pc:docMk/>
            <pc:sldMk cId="4153135870" sldId="751"/>
            <ac:spMk id="15" creationId="{9D3A5104-C59E-2755-AD40-659AC507A9F8}"/>
          </ac:spMkLst>
        </pc:spChg>
        <pc:spChg chg="mod">
          <ac:chgData name="Siegbert Rudolph" userId="2af4d44886c067cc" providerId="LiveId" clId="{F54B35C7-1734-4FA3-B0D6-9AE1A5BF66BD}" dt="2023-03-12T20:42:27.238" v="5056" actId="1036"/>
          <ac:spMkLst>
            <pc:docMk/>
            <pc:sldMk cId="4153135870" sldId="751"/>
            <ac:spMk id="16" creationId="{C8A8993F-23D1-CD44-883C-4816D14BD9A6}"/>
          </ac:spMkLst>
        </pc:spChg>
        <pc:spChg chg="del">
          <ac:chgData name="Siegbert Rudolph" userId="2af4d44886c067cc" providerId="LiveId" clId="{F54B35C7-1734-4FA3-B0D6-9AE1A5BF66BD}" dt="2023-03-12T20:40:31.021" v="5017" actId="478"/>
          <ac:spMkLst>
            <pc:docMk/>
            <pc:sldMk cId="4153135870" sldId="751"/>
            <ac:spMk id="17" creationId="{B84B6170-C702-5A72-0CBD-68ED73A47277}"/>
          </ac:spMkLst>
        </pc:spChg>
        <pc:spChg chg="del">
          <ac:chgData name="Siegbert Rudolph" userId="2af4d44886c067cc" providerId="LiveId" clId="{F54B35C7-1734-4FA3-B0D6-9AE1A5BF66BD}" dt="2023-03-12T20:40:31.021" v="5017" actId="478"/>
          <ac:spMkLst>
            <pc:docMk/>
            <pc:sldMk cId="4153135870" sldId="751"/>
            <ac:spMk id="18" creationId="{3C9EB12C-EF58-411A-E73D-AB6ED6B599F0}"/>
          </ac:spMkLst>
        </pc:spChg>
        <pc:spChg chg="del">
          <ac:chgData name="Siegbert Rudolph" userId="2af4d44886c067cc" providerId="LiveId" clId="{F54B35C7-1734-4FA3-B0D6-9AE1A5BF66BD}" dt="2023-03-12T20:40:31.021" v="5017" actId="478"/>
          <ac:spMkLst>
            <pc:docMk/>
            <pc:sldMk cId="4153135870" sldId="751"/>
            <ac:spMk id="19" creationId="{79BFC8D0-250B-A67C-B350-88A97850D7D0}"/>
          </ac:spMkLst>
        </pc:spChg>
        <pc:spChg chg="del">
          <ac:chgData name="Siegbert Rudolph" userId="2af4d44886c067cc" providerId="LiveId" clId="{F54B35C7-1734-4FA3-B0D6-9AE1A5BF66BD}" dt="2023-03-12T20:40:31.021" v="5017" actId="478"/>
          <ac:spMkLst>
            <pc:docMk/>
            <pc:sldMk cId="4153135870" sldId="751"/>
            <ac:spMk id="20" creationId="{24E36F31-2C03-D053-02A1-BEEA20BF6B91}"/>
          </ac:spMkLst>
        </pc:spChg>
        <pc:spChg chg="del">
          <ac:chgData name="Siegbert Rudolph" userId="2af4d44886c067cc" providerId="LiveId" clId="{F54B35C7-1734-4FA3-B0D6-9AE1A5BF66BD}" dt="2023-03-12T20:40:31.021" v="5017" actId="478"/>
          <ac:spMkLst>
            <pc:docMk/>
            <pc:sldMk cId="4153135870" sldId="751"/>
            <ac:spMk id="21" creationId="{2016ADAD-9CD8-942A-E1DB-3744F806557E}"/>
          </ac:spMkLst>
        </pc:spChg>
        <pc:spChg chg="del">
          <ac:chgData name="Siegbert Rudolph" userId="2af4d44886c067cc" providerId="LiveId" clId="{F54B35C7-1734-4FA3-B0D6-9AE1A5BF66BD}" dt="2023-03-12T20:40:31.021" v="5017" actId="478"/>
          <ac:spMkLst>
            <pc:docMk/>
            <pc:sldMk cId="4153135870" sldId="751"/>
            <ac:spMk id="22" creationId="{C4381FDB-B0D9-2D2F-7E0A-0F30BC467F58}"/>
          </ac:spMkLst>
        </pc:spChg>
        <pc:spChg chg="mod">
          <ac:chgData name="Siegbert Rudolph" userId="2af4d44886c067cc" providerId="LiveId" clId="{F54B35C7-1734-4FA3-B0D6-9AE1A5BF66BD}" dt="2023-03-12T20:41:51.199" v="5040" actId="1038"/>
          <ac:spMkLst>
            <pc:docMk/>
            <pc:sldMk cId="4153135870" sldId="751"/>
            <ac:spMk id="23" creationId="{D232C0F9-5D33-444B-978A-9CB23B1C6503}"/>
          </ac:spMkLst>
        </pc:spChg>
        <pc:spChg chg="mod">
          <ac:chgData name="Siegbert Rudolph" userId="2af4d44886c067cc" providerId="LiveId" clId="{F54B35C7-1734-4FA3-B0D6-9AE1A5BF66BD}" dt="2023-03-12T20:43:03.628" v="5057" actId="20577"/>
          <ac:spMkLst>
            <pc:docMk/>
            <pc:sldMk cId="4153135870" sldId="751"/>
            <ac:spMk id="24" creationId="{699879DA-CC27-F674-3FBF-52FFE63F804E}"/>
          </ac:spMkLst>
        </pc:spChg>
        <pc:spChg chg="del">
          <ac:chgData name="Siegbert Rudolph" userId="2af4d44886c067cc" providerId="LiveId" clId="{F54B35C7-1734-4FA3-B0D6-9AE1A5BF66BD}" dt="2023-03-12T20:39:03.997" v="4972" actId="478"/>
          <ac:spMkLst>
            <pc:docMk/>
            <pc:sldMk cId="4153135870" sldId="751"/>
            <ac:spMk id="33" creationId="{B7FA6352-1E2B-341E-1D2B-1BEDEF083247}"/>
          </ac:spMkLst>
        </pc:spChg>
        <pc:spChg chg="del">
          <ac:chgData name="Siegbert Rudolph" userId="2af4d44886c067cc" providerId="LiveId" clId="{F54B35C7-1734-4FA3-B0D6-9AE1A5BF66BD}" dt="2023-03-12T20:39:05.932" v="4973" actId="478"/>
          <ac:spMkLst>
            <pc:docMk/>
            <pc:sldMk cId="4153135870" sldId="751"/>
            <ac:spMk id="35" creationId="{F5986380-D2C9-E793-87B0-B8B79981B8BE}"/>
          </ac:spMkLst>
        </pc:spChg>
        <pc:picChg chg="del">
          <ac:chgData name="Siegbert Rudolph" userId="2af4d44886c067cc" providerId="LiveId" clId="{F54B35C7-1734-4FA3-B0D6-9AE1A5BF66BD}" dt="2023-03-12T20:38:36.875" v="4971" actId="478"/>
          <ac:picMkLst>
            <pc:docMk/>
            <pc:sldMk cId="4153135870" sldId="751"/>
            <ac:picMk id="41" creationId="{FDB0714C-2D23-83E4-C84D-9EE95A2EDBFF}"/>
          </ac:picMkLst>
        </pc:picChg>
      </pc:sldChg>
      <pc:sldChg chg="addSp delSp modSp add mod ord addAnim delAnim modAnim">
        <pc:chgData name="Siegbert Rudolph" userId="2af4d44886c067cc" providerId="LiveId" clId="{F54B35C7-1734-4FA3-B0D6-9AE1A5BF66BD}" dt="2023-03-12T20:50:01.573" v="5125" actId="207"/>
        <pc:sldMkLst>
          <pc:docMk/>
          <pc:sldMk cId="4182666715" sldId="752"/>
        </pc:sldMkLst>
        <pc:spChg chg="mod">
          <ac:chgData name="Siegbert Rudolph" userId="2af4d44886c067cc" providerId="LiveId" clId="{F54B35C7-1734-4FA3-B0D6-9AE1A5BF66BD}" dt="2023-03-12T20:47:48.553" v="5072" actId="20577"/>
          <ac:spMkLst>
            <pc:docMk/>
            <pc:sldMk cId="4182666715" sldId="752"/>
            <ac:spMk id="2" creationId="{11BA8B65-D13C-EC22-4C8E-A227917B8D3E}"/>
          </ac:spMkLst>
        </pc:spChg>
        <pc:spChg chg="mod">
          <ac:chgData name="Siegbert Rudolph" userId="2af4d44886c067cc" providerId="LiveId" clId="{F54B35C7-1734-4FA3-B0D6-9AE1A5BF66BD}" dt="2023-03-12T20:49:46.211" v="5124" actId="207"/>
          <ac:spMkLst>
            <pc:docMk/>
            <pc:sldMk cId="4182666715" sldId="752"/>
            <ac:spMk id="3" creationId="{670ACABE-D080-B4EC-A3C1-D6760D094F88}"/>
          </ac:spMkLst>
        </pc:spChg>
        <pc:spChg chg="mod">
          <ac:chgData name="Siegbert Rudolph" userId="2af4d44886c067cc" providerId="LiveId" clId="{F54B35C7-1734-4FA3-B0D6-9AE1A5BF66BD}" dt="2023-03-12T20:50:01.573" v="5125" actId="207"/>
          <ac:spMkLst>
            <pc:docMk/>
            <pc:sldMk cId="4182666715" sldId="752"/>
            <ac:spMk id="5" creationId="{9BDA74D2-D798-882D-D987-812589FB7B77}"/>
          </ac:spMkLst>
        </pc:spChg>
        <pc:spChg chg="add del mod">
          <ac:chgData name="Siegbert Rudolph" userId="2af4d44886c067cc" providerId="LiveId" clId="{F54B35C7-1734-4FA3-B0D6-9AE1A5BF66BD}" dt="2023-03-12T20:49:33.819" v="5123" actId="1037"/>
          <ac:spMkLst>
            <pc:docMk/>
            <pc:sldMk cId="4182666715" sldId="752"/>
            <ac:spMk id="6" creationId="{4DEBA4B1-9AB6-4079-E0F4-90DEF2E4E28D}"/>
          </ac:spMkLst>
        </pc:spChg>
        <pc:spChg chg="add del">
          <ac:chgData name="Siegbert Rudolph" userId="2af4d44886c067cc" providerId="LiveId" clId="{F54B35C7-1734-4FA3-B0D6-9AE1A5BF66BD}" dt="2023-03-12T20:49:06.564" v="5103" actId="478"/>
          <ac:spMkLst>
            <pc:docMk/>
            <pc:sldMk cId="4182666715" sldId="752"/>
            <ac:spMk id="13" creationId="{4FA40D80-B773-681C-3D27-BADCE82B3250}"/>
          </ac:spMkLst>
        </pc:spChg>
        <pc:spChg chg="add del">
          <ac:chgData name="Siegbert Rudolph" userId="2af4d44886c067cc" providerId="LiveId" clId="{F54B35C7-1734-4FA3-B0D6-9AE1A5BF66BD}" dt="2023-03-12T20:49:06.564" v="5103" actId="478"/>
          <ac:spMkLst>
            <pc:docMk/>
            <pc:sldMk cId="4182666715" sldId="752"/>
            <ac:spMk id="14" creationId="{9D989CC0-5D1D-F46E-CC73-A2C4E4565A6E}"/>
          </ac:spMkLst>
        </pc:spChg>
        <pc:spChg chg="add del">
          <ac:chgData name="Siegbert Rudolph" userId="2af4d44886c067cc" providerId="LiveId" clId="{F54B35C7-1734-4FA3-B0D6-9AE1A5BF66BD}" dt="2023-03-12T20:49:06.564" v="5103" actId="478"/>
          <ac:spMkLst>
            <pc:docMk/>
            <pc:sldMk cId="4182666715" sldId="752"/>
            <ac:spMk id="15" creationId="{9D3A5104-C59E-2755-AD40-659AC507A9F8}"/>
          </ac:spMkLst>
        </pc:spChg>
        <pc:spChg chg="add del">
          <ac:chgData name="Siegbert Rudolph" userId="2af4d44886c067cc" providerId="LiveId" clId="{F54B35C7-1734-4FA3-B0D6-9AE1A5BF66BD}" dt="2023-03-12T20:49:06.564" v="5103" actId="478"/>
          <ac:spMkLst>
            <pc:docMk/>
            <pc:sldMk cId="4182666715" sldId="752"/>
            <ac:spMk id="16" creationId="{C8A8993F-23D1-CD44-883C-4816D14BD9A6}"/>
          </ac:spMkLst>
        </pc:spChg>
        <pc:spChg chg="add del">
          <ac:chgData name="Siegbert Rudolph" userId="2af4d44886c067cc" providerId="LiveId" clId="{F54B35C7-1734-4FA3-B0D6-9AE1A5BF66BD}" dt="2023-03-12T20:49:06.564" v="5103" actId="478"/>
          <ac:spMkLst>
            <pc:docMk/>
            <pc:sldMk cId="4182666715" sldId="752"/>
            <ac:spMk id="17" creationId="{B84B6170-C702-5A72-0CBD-68ED73A47277}"/>
          </ac:spMkLst>
        </pc:spChg>
        <pc:spChg chg="add del">
          <ac:chgData name="Siegbert Rudolph" userId="2af4d44886c067cc" providerId="LiveId" clId="{F54B35C7-1734-4FA3-B0D6-9AE1A5BF66BD}" dt="2023-03-12T20:49:06.564" v="5103" actId="478"/>
          <ac:spMkLst>
            <pc:docMk/>
            <pc:sldMk cId="4182666715" sldId="752"/>
            <ac:spMk id="18" creationId="{3C9EB12C-EF58-411A-E73D-AB6ED6B599F0}"/>
          </ac:spMkLst>
        </pc:spChg>
        <pc:spChg chg="add del">
          <ac:chgData name="Siegbert Rudolph" userId="2af4d44886c067cc" providerId="LiveId" clId="{F54B35C7-1734-4FA3-B0D6-9AE1A5BF66BD}" dt="2023-03-12T20:49:06.564" v="5103" actId="478"/>
          <ac:spMkLst>
            <pc:docMk/>
            <pc:sldMk cId="4182666715" sldId="752"/>
            <ac:spMk id="19" creationId="{79BFC8D0-250B-A67C-B350-88A97850D7D0}"/>
          </ac:spMkLst>
        </pc:spChg>
        <pc:spChg chg="add del">
          <ac:chgData name="Siegbert Rudolph" userId="2af4d44886c067cc" providerId="LiveId" clId="{F54B35C7-1734-4FA3-B0D6-9AE1A5BF66BD}" dt="2023-03-12T20:49:06.564" v="5103" actId="478"/>
          <ac:spMkLst>
            <pc:docMk/>
            <pc:sldMk cId="4182666715" sldId="752"/>
            <ac:spMk id="20" creationId="{24E36F31-2C03-D053-02A1-BEEA20BF6B91}"/>
          </ac:spMkLst>
        </pc:spChg>
        <pc:spChg chg="add del">
          <ac:chgData name="Siegbert Rudolph" userId="2af4d44886c067cc" providerId="LiveId" clId="{F54B35C7-1734-4FA3-B0D6-9AE1A5BF66BD}" dt="2023-03-12T20:49:06.564" v="5103" actId="478"/>
          <ac:spMkLst>
            <pc:docMk/>
            <pc:sldMk cId="4182666715" sldId="752"/>
            <ac:spMk id="21" creationId="{2016ADAD-9CD8-942A-E1DB-3744F806557E}"/>
          </ac:spMkLst>
        </pc:spChg>
        <pc:spChg chg="add del">
          <ac:chgData name="Siegbert Rudolph" userId="2af4d44886c067cc" providerId="LiveId" clId="{F54B35C7-1734-4FA3-B0D6-9AE1A5BF66BD}" dt="2023-03-12T20:49:06.564" v="5103" actId="478"/>
          <ac:spMkLst>
            <pc:docMk/>
            <pc:sldMk cId="4182666715" sldId="752"/>
            <ac:spMk id="22" creationId="{C4381FDB-B0D9-2D2F-7E0A-0F30BC467F58}"/>
          </ac:spMkLst>
        </pc:spChg>
        <pc:spChg chg="mod">
          <ac:chgData name="Siegbert Rudolph" userId="2af4d44886c067cc" providerId="LiveId" clId="{F54B35C7-1734-4FA3-B0D6-9AE1A5BF66BD}" dt="2023-03-12T20:49:21.884" v="5112" actId="1036"/>
          <ac:spMkLst>
            <pc:docMk/>
            <pc:sldMk cId="4182666715" sldId="752"/>
            <ac:spMk id="23" creationId="{D232C0F9-5D33-444B-978A-9CB23B1C6503}"/>
          </ac:spMkLst>
        </pc:spChg>
        <pc:spChg chg="mod">
          <ac:chgData name="Siegbert Rudolph" userId="2af4d44886c067cc" providerId="LiveId" clId="{F54B35C7-1734-4FA3-B0D6-9AE1A5BF66BD}" dt="2023-03-12T20:47:19.134" v="5062"/>
          <ac:spMkLst>
            <pc:docMk/>
            <pc:sldMk cId="4182666715" sldId="752"/>
            <ac:spMk id="24" creationId="{699879DA-CC27-F674-3FBF-52FFE63F804E}"/>
          </ac:spMkLst>
        </pc:spChg>
        <pc:spChg chg="del">
          <ac:chgData name="Siegbert Rudolph" userId="2af4d44886c067cc" providerId="LiveId" clId="{F54B35C7-1734-4FA3-B0D6-9AE1A5BF66BD}" dt="2023-03-12T20:47:31.583" v="5064" actId="478"/>
          <ac:spMkLst>
            <pc:docMk/>
            <pc:sldMk cId="4182666715" sldId="752"/>
            <ac:spMk id="33" creationId="{B7FA6352-1E2B-341E-1D2B-1BEDEF083247}"/>
          </ac:spMkLst>
        </pc:spChg>
        <pc:spChg chg="del">
          <ac:chgData name="Siegbert Rudolph" userId="2af4d44886c067cc" providerId="LiveId" clId="{F54B35C7-1734-4FA3-B0D6-9AE1A5BF66BD}" dt="2023-03-12T20:47:34.040" v="5065" actId="478"/>
          <ac:spMkLst>
            <pc:docMk/>
            <pc:sldMk cId="4182666715" sldId="752"/>
            <ac:spMk id="35" creationId="{F5986380-D2C9-E793-87B0-B8B79981B8BE}"/>
          </ac:spMkLst>
        </pc:spChg>
        <pc:picChg chg="del">
          <ac:chgData name="Siegbert Rudolph" userId="2af4d44886c067cc" providerId="LiveId" clId="{F54B35C7-1734-4FA3-B0D6-9AE1A5BF66BD}" dt="2023-03-12T20:47:24.186" v="5063" actId="478"/>
          <ac:picMkLst>
            <pc:docMk/>
            <pc:sldMk cId="4182666715" sldId="752"/>
            <ac:picMk id="41" creationId="{FDB0714C-2D23-83E4-C84D-9EE95A2EDBFF}"/>
          </ac:picMkLst>
        </pc:picChg>
      </pc:sldChg>
      <pc:sldChg chg="delSp modSp add mod ord delAnim">
        <pc:chgData name="Siegbert Rudolph" userId="2af4d44886c067cc" providerId="LiveId" clId="{F54B35C7-1734-4FA3-B0D6-9AE1A5BF66BD}" dt="2023-03-13T07:57:54.936" v="5612" actId="108"/>
        <pc:sldMkLst>
          <pc:docMk/>
          <pc:sldMk cId="1715944362" sldId="753"/>
        </pc:sldMkLst>
        <pc:spChg chg="mod">
          <ac:chgData name="Siegbert Rudolph" userId="2af4d44886c067cc" providerId="LiveId" clId="{F54B35C7-1734-4FA3-B0D6-9AE1A5BF66BD}" dt="2023-03-13T07:50:53.380" v="5523" actId="20577"/>
          <ac:spMkLst>
            <pc:docMk/>
            <pc:sldMk cId="1715944362" sldId="753"/>
            <ac:spMk id="2" creationId="{11BA8B65-D13C-EC22-4C8E-A227917B8D3E}"/>
          </ac:spMkLst>
        </pc:spChg>
        <pc:spChg chg="mod">
          <ac:chgData name="Siegbert Rudolph" userId="2af4d44886c067cc" providerId="LiveId" clId="{F54B35C7-1734-4FA3-B0D6-9AE1A5BF66BD}" dt="2023-03-13T07:57:48.425" v="5610" actId="207"/>
          <ac:spMkLst>
            <pc:docMk/>
            <pc:sldMk cId="1715944362" sldId="753"/>
            <ac:spMk id="3" creationId="{670ACABE-D080-B4EC-A3C1-D6760D094F88}"/>
          </ac:spMkLst>
        </pc:spChg>
        <pc:spChg chg="mod">
          <ac:chgData name="Siegbert Rudolph" userId="2af4d44886c067cc" providerId="LiveId" clId="{F54B35C7-1734-4FA3-B0D6-9AE1A5BF66BD}" dt="2023-03-13T07:57:53.099" v="5611" actId="108"/>
          <ac:spMkLst>
            <pc:docMk/>
            <pc:sldMk cId="1715944362" sldId="753"/>
            <ac:spMk id="5" creationId="{9BDA74D2-D798-882D-D987-812589FB7B77}"/>
          </ac:spMkLst>
        </pc:spChg>
        <pc:spChg chg="mod">
          <ac:chgData name="Siegbert Rudolph" userId="2af4d44886c067cc" providerId="LiveId" clId="{F54B35C7-1734-4FA3-B0D6-9AE1A5BF66BD}" dt="2023-03-13T07:52:56.540" v="5605" actId="1038"/>
          <ac:spMkLst>
            <pc:docMk/>
            <pc:sldMk cId="1715944362" sldId="753"/>
            <ac:spMk id="6" creationId="{4DEBA4B1-9AB6-4079-E0F4-90DEF2E4E28D}"/>
          </ac:spMkLst>
        </pc:spChg>
        <pc:spChg chg="mod">
          <ac:chgData name="Siegbert Rudolph" userId="2af4d44886c067cc" providerId="LiveId" clId="{F54B35C7-1734-4FA3-B0D6-9AE1A5BF66BD}" dt="2023-03-13T07:57:54.936" v="5612" actId="108"/>
          <ac:spMkLst>
            <pc:docMk/>
            <pc:sldMk cId="1715944362" sldId="753"/>
            <ac:spMk id="13" creationId="{4FA40D80-B773-681C-3D27-BADCE82B3250}"/>
          </ac:spMkLst>
        </pc:spChg>
        <pc:spChg chg="mod">
          <ac:chgData name="Siegbert Rudolph" userId="2af4d44886c067cc" providerId="LiveId" clId="{F54B35C7-1734-4FA3-B0D6-9AE1A5BF66BD}" dt="2023-03-13T07:53:04.279" v="5608" actId="1035"/>
          <ac:spMkLst>
            <pc:docMk/>
            <pc:sldMk cId="1715944362" sldId="753"/>
            <ac:spMk id="14" creationId="{9D989CC0-5D1D-F46E-CC73-A2C4E4565A6E}"/>
          </ac:spMkLst>
        </pc:spChg>
        <pc:spChg chg="del">
          <ac:chgData name="Siegbert Rudolph" userId="2af4d44886c067cc" providerId="LiveId" clId="{F54B35C7-1734-4FA3-B0D6-9AE1A5BF66BD}" dt="2023-03-13T07:52:05.334" v="5542" actId="478"/>
          <ac:spMkLst>
            <pc:docMk/>
            <pc:sldMk cId="1715944362" sldId="753"/>
            <ac:spMk id="15" creationId="{9D3A5104-C59E-2755-AD40-659AC507A9F8}"/>
          </ac:spMkLst>
        </pc:spChg>
        <pc:spChg chg="del">
          <ac:chgData name="Siegbert Rudolph" userId="2af4d44886c067cc" providerId="LiveId" clId="{F54B35C7-1734-4FA3-B0D6-9AE1A5BF66BD}" dt="2023-03-13T07:52:05.334" v="5542" actId="478"/>
          <ac:spMkLst>
            <pc:docMk/>
            <pc:sldMk cId="1715944362" sldId="753"/>
            <ac:spMk id="16" creationId="{C8A8993F-23D1-CD44-883C-4816D14BD9A6}"/>
          </ac:spMkLst>
        </pc:spChg>
        <pc:spChg chg="del">
          <ac:chgData name="Siegbert Rudolph" userId="2af4d44886c067cc" providerId="LiveId" clId="{F54B35C7-1734-4FA3-B0D6-9AE1A5BF66BD}" dt="2023-03-13T07:52:05.334" v="5542" actId="478"/>
          <ac:spMkLst>
            <pc:docMk/>
            <pc:sldMk cId="1715944362" sldId="753"/>
            <ac:spMk id="17" creationId="{B84B6170-C702-5A72-0CBD-68ED73A47277}"/>
          </ac:spMkLst>
        </pc:spChg>
        <pc:spChg chg="del">
          <ac:chgData name="Siegbert Rudolph" userId="2af4d44886c067cc" providerId="LiveId" clId="{F54B35C7-1734-4FA3-B0D6-9AE1A5BF66BD}" dt="2023-03-13T07:52:05.334" v="5542" actId="478"/>
          <ac:spMkLst>
            <pc:docMk/>
            <pc:sldMk cId="1715944362" sldId="753"/>
            <ac:spMk id="18" creationId="{3C9EB12C-EF58-411A-E73D-AB6ED6B599F0}"/>
          </ac:spMkLst>
        </pc:spChg>
        <pc:spChg chg="del">
          <ac:chgData name="Siegbert Rudolph" userId="2af4d44886c067cc" providerId="LiveId" clId="{F54B35C7-1734-4FA3-B0D6-9AE1A5BF66BD}" dt="2023-03-13T07:52:05.334" v="5542" actId="478"/>
          <ac:spMkLst>
            <pc:docMk/>
            <pc:sldMk cId="1715944362" sldId="753"/>
            <ac:spMk id="19" creationId="{79BFC8D0-250B-A67C-B350-88A97850D7D0}"/>
          </ac:spMkLst>
        </pc:spChg>
        <pc:spChg chg="del">
          <ac:chgData name="Siegbert Rudolph" userId="2af4d44886c067cc" providerId="LiveId" clId="{F54B35C7-1734-4FA3-B0D6-9AE1A5BF66BD}" dt="2023-03-13T07:52:05.334" v="5542" actId="478"/>
          <ac:spMkLst>
            <pc:docMk/>
            <pc:sldMk cId="1715944362" sldId="753"/>
            <ac:spMk id="20" creationId="{24E36F31-2C03-D053-02A1-BEEA20BF6B91}"/>
          </ac:spMkLst>
        </pc:spChg>
        <pc:spChg chg="del">
          <ac:chgData name="Siegbert Rudolph" userId="2af4d44886c067cc" providerId="LiveId" clId="{F54B35C7-1734-4FA3-B0D6-9AE1A5BF66BD}" dt="2023-03-13T07:52:05.334" v="5542" actId="478"/>
          <ac:spMkLst>
            <pc:docMk/>
            <pc:sldMk cId="1715944362" sldId="753"/>
            <ac:spMk id="21" creationId="{2016ADAD-9CD8-942A-E1DB-3744F806557E}"/>
          </ac:spMkLst>
        </pc:spChg>
        <pc:spChg chg="del">
          <ac:chgData name="Siegbert Rudolph" userId="2af4d44886c067cc" providerId="LiveId" clId="{F54B35C7-1734-4FA3-B0D6-9AE1A5BF66BD}" dt="2023-03-13T07:52:05.334" v="5542" actId="478"/>
          <ac:spMkLst>
            <pc:docMk/>
            <pc:sldMk cId="1715944362" sldId="753"/>
            <ac:spMk id="22" creationId="{C4381FDB-B0D9-2D2F-7E0A-0F30BC467F58}"/>
          </ac:spMkLst>
        </pc:spChg>
        <pc:spChg chg="mod">
          <ac:chgData name="Siegbert Rudolph" userId="2af4d44886c067cc" providerId="LiveId" clId="{F54B35C7-1734-4FA3-B0D6-9AE1A5BF66BD}" dt="2023-03-13T07:52:45.670" v="5593" actId="1038"/>
          <ac:spMkLst>
            <pc:docMk/>
            <pc:sldMk cId="1715944362" sldId="753"/>
            <ac:spMk id="23" creationId="{D232C0F9-5D33-444B-978A-9CB23B1C6503}"/>
          </ac:spMkLst>
        </pc:spChg>
      </pc:sldChg>
      <pc:sldChg chg="delSp modSp add mod ord delAnim modAnim">
        <pc:chgData name="Siegbert Rudolph" userId="2af4d44886c067cc" providerId="LiveId" clId="{F54B35C7-1734-4FA3-B0D6-9AE1A5BF66BD}" dt="2023-03-13T07:56:45.305" v="5609" actId="20577"/>
        <pc:sldMkLst>
          <pc:docMk/>
          <pc:sldMk cId="2227206977" sldId="754"/>
        </pc:sldMkLst>
        <pc:spChg chg="mod">
          <ac:chgData name="Siegbert Rudolph" userId="2af4d44886c067cc" providerId="LiveId" clId="{F54B35C7-1734-4FA3-B0D6-9AE1A5BF66BD}" dt="2023-03-13T07:42:14.691" v="5293" actId="20577"/>
          <ac:spMkLst>
            <pc:docMk/>
            <pc:sldMk cId="2227206977" sldId="754"/>
            <ac:spMk id="2" creationId="{11BA8B65-D13C-EC22-4C8E-A227917B8D3E}"/>
          </ac:spMkLst>
        </pc:spChg>
        <pc:spChg chg="mod">
          <ac:chgData name="Siegbert Rudolph" userId="2af4d44886c067cc" providerId="LiveId" clId="{F54B35C7-1734-4FA3-B0D6-9AE1A5BF66BD}" dt="2023-03-13T07:38:01.986" v="5165" actId="207"/>
          <ac:spMkLst>
            <pc:docMk/>
            <pc:sldMk cId="2227206977" sldId="754"/>
            <ac:spMk id="7" creationId="{400A0493-5301-5556-5AD4-21B35DD53EA1}"/>
          </ac:spMkLst>
        </pc:spChg>
        <pc:spChg chg="mod">
          <ac:chgData name="Siegbert Rudolph" userId="2af4d44886c067cc" providerId="LiveId" clId="{F54B35C7-1734-4FA3-B0D6-9AE1A5BF66BD}" dt="2023-03-13T07:38:17.498" v="5167" actId="1076"/>
          <ac:spMkLst>
            <pc:docMk/>
            <pc:sldMk cId="2227206977" sldId="754"/>
            <ac:spMk id="8" creationId="{968EA8B8-AF44-26B9-A48D-1A6F10C40879}"/>
          </ac:spMkLst>
        </pc:spChg>
        <pc:spChg chg="mod">
          <ac:chgData name="Siegbert Rudolph" userId="2af4d44886c067cc" providerId="LiveId" clId="{F54B35C7-1734-4FA3-B0D6-9AE1A5BF66BD}" dt="2023-03-13T07:56:45.305" v="5609" actId="20577"/>
          <ac:spMkLst>
            <pc:docMk/>
            <pc:sldMk cId="2227206977" sldId="754"/>
            <ac:spMk id="9" creationId="{CA57EE0F-1A34-CC3B-2898-457CF436E7C2}"/>
          </ac:spMkLst>
        </pc:spChg>
        <pc:spChg chg="mod">
          <ac:chgData name="Siegbert Rudolph" userId="2af4d44886c067cc" providerId="LiveId" clId="{F54B35C7-1734-4FA3-B0D6-9AE1A5BF66BD}" dt="2023-03-13T07:38:27.433" v="5175" actId="1035"/>
          <ac:spMkLst>
            <pc:docMk/>
            <pc:sldMk cId="2227206977" sldId="754"/>
            <ac:spMk id="10" creationId="{7CAA9AA1-1396-560D-0CB7-630B9D26D87F}"/>
          </ac:spMkLst>
        </pc:spChg>
        <pc:spChg chg="del">
          <ac:chgData name="Siegbert Rudolph" userId="2af4d44886c067cc" providerId="LiveId" clId="{F54B35C7-1734-4FA3-B0D6-9AE1A5BF66BD}" dt="2023-03-13T07:37:52.394" v="5164" actId="478"/>
          <ac:spMkLst>
            <pc:docMk/>
            <pc:sldMk cId="2227206977" sldId="754"/>
            <ac:spMk id="11" creationId="{3C9D6361-A91A-649D-1F01-7FB0B180FCDB}"/>
          </ac:spMkLst>
        </pc:spChg>
        <pc:spChg chg="del">
          <ac:chgData name="Siegbert Rudolph" userId="2af4d44886c067cc" providerId="LiveId" clId="{F54B35C7-1734-4FA3-B0D6-9AE1A5BF66BD}" dt="2023-03-13T07:37:52.394" v="5164" actId="478"/>
          <ac:spMkLst>
            <pc:docMk/>
            <pc:sldMk cId="2227206977" sldId="754"/>
            <ac:spMk id="12" creationId="{FEA5B0C8-2EC5-0AAD-9BB1-1DEAA66DA3FE}"/>
          </ac:spMkLst>
        </pc:spChg>
        <pc:spChg chg="del">
          <ac:chgData name="Siegbert Rudolph" userId="2af4d44886c067cc" providerId="LiveId" clId="{F54B35C7-1734-4FA3-B0D6-9AE1A5BF66BD}" dt="2023-03-13T07:37:52.394" v="5164" actId="478"/>
          <ac:spMkLst>
            <pc:docMk/>
            <pc:sldMk cId="2227206977" sldId="754"/>
            <ac:spMk id="13" creationId="{A0758C57-AB08-4B9E-6CB5-437D5C8651D2}"/>
          </ac:spMkLst>
        </pc:spChg>
        <pc:spChg chg="del">
          <ac:chgData name="Siegbert Rudolph" userId="2af4d44886c067cc" providerId="LiveId" clId="{F54B35C7-1734-4FA3-B0D6-9AE1A5BF66BD}" dt="2023-03-13T07:37:52.394" v="5164" actId="478"/>
          <ac:spMkLst>
            <pc:docMk/>
            <pc:sldMk cId="2227206977" sldId="754"/>
            <ac:spMk id="14" creationId="{3E401861-7073-6003-F857-7D31F0F40173}"/>
          </ac:spMkLst>
        </pc:spChg>
        <pc:spChg chg="del">
          <ac:chgData name="Siegbert Rudolph" userId="2af4d44886c067cc" providerId="LiveId" clId="{F54B35C7-1734-4FA3-B0D6-9AE1A5BF66BD}" dt="2023-03-13T07:37:52.394" v="5164" actId="478"/>
          <ac:spMkLst>
            <pc:docMk/>
            <pc:sldMk cId="2227206977" sldId="754"/>
            <ac:spMk id="15" creationId="{0B2BBEB3-0F88-5D14-5939-2F4496207307}"/>
          </ac:spMkLst>
        </pc:spChg>
        <pc:spChg chg="del">
          <ac:chgData name="Siegbert Rudolph" userId="2af4d44886c067cc" providerId="LiveId" clId="{F54B35C7-1734-4FA3-B0D6-9AE1A5BF66BD}" dt="2023-03-13T07:37:52.394" v="5164" actId="478"/>
          <ac:spMkLst>
            <pc:docMk/>
            <pc:sldMk cId="2227206977" sldId="754"/>
            <ac:spMk id="16" creationId="{B6215EDF-66E4-955B-7DBA-CC217475A088}"/>
          </ac:spMkLst>
        </pc:spChg>
        <pc:spChg chg="del">
          <ac:chgData name="Siegbert Rudolph" userId="2af4d44886c067cc" providerId="LiveId" clId="{F54B35C7-1734-4FA3-B0D6-9AE1A5BF66BD}" dt="2023-03-13T07:37:52.394" v="5164" actId="478"/>
          <ac:spMkLst>
            <pc:docMk/>
            <pc:sldMk cId="2227206977" sldId="754"/>
            <ac:spMk id="17" creationId="{762FF266-186F-4D32-08E4-40C87D7283F8}"/>
          </ac:spMkLst>
        </pc:spChg>
        <pc:spChg chg="del">
          <ac:chgData name="Siegbert Rudolph" userId="2af4d44886c067cc" providerId="LiveId" clId="{F54B35C7-1734-4FA3-B0D6-9AE1A5BF66BD}" dt="2023-03-13T07:37:52.394" v="5164" actId="478"/>
          <ac:spMkLst>
            <pc:docMk/>
            <pc:sldMk cId="2227206977" sldId="754"/>
            <ac:spMk id="18" creationId="{C5AF51F2-318D-7FAA-D4D2-E0DBDEE1C0E9}"/>
          </ac:spMkLst>
        </pc:spChg>
        <pc:spChg chg="del">
          <ac:chgData name="Siegbert Rudolph" userId="2af4d44886c067cc" providerId="LiveId" clId="{F54B35C7-1734-4FA3-B0D6-9AE1A5BF66BD}" dt="2023-03-13T07:37:52.394" v="5164" actId="478"/>
          <ac:spMkLst>
            <pc:docMk/>
            <pc:sldMk cId="2227206977" sldId="754"/>
            <ac:spMk id="19" creationId="{98498A07-DD63-FD41-5257-B50EDB985589}"/>
          </ac:spMkLst>
        </pc:spChg>
        <pc:spChg chg="del">
          <ac:chgData name="Siegbert Rudolph" userId="2af4d44886c067cc" providerId="LiveId" clId="{F54B35C7-1734-4FA3-B0D6-9AE1A5BF66BD}" dt="2023-03-13T07:37:52.394" v="5164" actId="478"/>
          <ac:spMkLst>
            <pc:docMk/>
            <pc:sldMk cId="2227206977" sldId="754"/>
            <ac:spMk id="20" creationId="{172D8026-F1B5-72B0-B568-72907F8E6239}"/>
          </ac:spMkLst>
        </pc:spChg>
        <pc:spChg chg="mod">
          <ac:chgData name="Siegbert Rudolph" userId="2af4d44886c067cc" providerId="LiveId" clId="{F54B35C7-1734-4FA3-B0D6-9AE1A5BF66BD}" dt="2023-03-12T20:56:01.031" v="5132"/>
          <ac:spMkLst>
            <pc:docMk/>
            <pc:sldMk cId="2227206977" sldId="754"/>
            <ac:spMk id="24" creationId="{699879DA-CC27-F674-3FBF-52FFE63F804E}"/>
          </ac:spMkLst>
        </pc:spChg>
        <pc:spChg chg="del">
          <ac:chgData name="Siegbert Rudolph" userId="2af4d44886c067cc" providerId="LiveId" clId="{F54B35C7-1734-4FA3-B0D6-9AE1A5BF66BD}" dt="2023-03-12T20:55:46.341" v="5130" actId="478"/>
          <ac:spMkLst>
            <pc:docMk/>
            <pc:sldMk cId="2227206977" sldId="754"/>
            <ac:spMk id="33" creationId="{B7FA6352-1E2B-341E-1D2B-1BEDEF083247}"/>
          </ac:spMkLst>
        </pc:spChg>
        <pc:spChg chg="del">
          <ac:chgData name="Siegbert Rudolph" userId="2af4d44886c067cc" providerId="LiveId" clId="{F54B35C7-1734-4FA3-B0D6-9AE1A5BF66BD}" dt="2023-03-12T20:55:47.708" v="5131" actId="478"/>
          <ac:spMkLst>
            <pc:docMk/>
            <pc:sldMk cId="2227206977" sldId="754"/>
            <ac:spMk id="35" creationId="{F5986380-D2C9-E793-87B0-B8B79981B8BE}"/>
          </ac:spMkLst>
        </pc:spChg>
        <pc:picChg chg="del">
          <ac:chgData name="Siegbert Rudolph" userId="2af4d44886c067cc" providerId="LiveId" clId="{F54B35C7-1734-4FA3-B0D6-9AE1A5BF66BD}" dt="2023-03-12T20:55:43.118" v="5129" actId="478"/>
          <ac:picMkLst>
            <pc:docMk/>
            <pc:sldMk cId="2227206977" sldId="754"/>
            <ac:picMk id="3" creationId="{E1DC3C35-2FE8-16F4-F43A-833FAF758DC8}"/>
          </ac:picMkLst>
        </pc:picChg>
      </pc:sldChg>
      <pc:sldChg chg="add del">
        <pc:chgData name="Siegbert Rudolph" userId="2af4d44886c067cc" providerId="LiveId" clId="{F54B35C7-1734-4FA3-B0D6-9AE1A5BF66BD}" dt="2023-03-12T20:55:34.787" v="5127" actId="47"/>
        <pc:sldMkLst>
          <pc:docMk/>
          <pc:sldMk cId="2481475294" sldId="754"/>
        </pc:sldMkLst>
      </pc:sldChg>
      <pc:sldChg chg="add">
        <pc:chgData name="Siegbert Rudolph" userId="2af4d44886c067cc" providerId="LiveId" clId="{F54B35C7-1734-4FA3-B0D6-9AE1A5BF66BD}" dt="2023-03-13T07:36:00.041" v="5133" actId="2890"/>
        <pc:sldMkLst>
          <pc:docMk/>
          <pc:sldMk cId="3812447857" sldId="756"/>
        </pc:sldMkLst>
      </pc:sldChg>
      <pc:sldChg chg="delSp modSp add mod ord delAnim">
        <pc:chgData name="Siegbert Rudolph" userId="2af4d44886c067cc" providerId="LiveId" clId="{F54B35C7-1734-4FA3-B0D6-9AE1A5BF66BD}" dt="2023-03-13T07:44:12.153" v="5335" actId="14100"/>
        <pc:sldMkLst>
          <pc:docMk/>
          <pc:sldMk cId="877518225" sldId="757"/>
        </pc:sldMkLst>
        <pc:spChg chg="mod">
          <ac:chgData name="Siegbert Rudolph" userId="2af4d44886c067cc" providerId="LiveId" clId="{F54B35C7-1734-4FA3-B0D6-9AE1A5BF66BD}" dt="2023-03-13T07:41:16.782" v="5246" actId="20577"/>
          <ac:spMkLst>
            <pc:docMk/>
            <pc:sldMk cId="877518225" sldId="757"/>
            <ac:spMk id="2" creationId="{11BA8B65-D13C-EC22-4C8E-A227917B8D3E}"/>
          </ac:spMkLst>
        </pc:spChg>
        <pc:spChg chg="mod">
          <ac:chgData name="Siegbert Rudolph" userId="2af4d44886c067cc" providerId="LiveId" clId="{F54B35C7-1734-4FA3-B0D6-9AE1A5BF66BD}" dt="2023-03-13T07:42:33.777" v="5295" actId="207"/>
          <ac:spMkLst>
            <pc:docMk/>
            <pc:sldMk cId="877518225" sldId="757"/>
            <ac:spMk id="7" creationId="{400A0493-5301-5556-5AD4-21B35DD53EA1}"/>
          </ac:spMkLst>
        </pc:spChg>
        <pc:spChg chg="mod">
          <ac:chgData name="Siegbert Rudolph" userId="2af4d44886c067cc" providerId="LiveId" clId="{F54B35C7-1734-4FA3-B0D6-9AE1A5BF66BD}" dt="2023-03-13T07:43:17.741" v="5302" actId="1038"/>
          <ac:spMkLst>
            <pc:docMk/>
            <pc:sldMk cId="877518225" sldId="757"/>
            <ac:spMk id="8" creationId="{968EA8B8-AF44-26B9-A48D-1A6F10C40879}"/>
          </ac:spMkLst>
        </pc:spChg>
        <pc:spChg chg="mod">
          <ac:chgData name="Siegbert Rudolph" userId="2af4d44886c067cc" providerId="LiveId" clId="{F54B35C7-1734-4FA3-B0D6-9AE1A5BF66BD}" dt="2023-03-13T07:42:45.923" v="5297" actId="207"/>
          <ac:spMkLst>
            <pc:docMk/>
            <pc:sldMk cId="877518225" sldId="757"/>
            <ac:spMk id="9" creationId="{CA57EE0F-1A34-CC3B-2898-457CF436E7C2}"/>
          </ac:spMkLst>
        </pc:spChg>
        <pc:spChg chg="mod">
          <ac:chgData name="Siegbert Rudolph" userId="2af4d44886c067cc" providerId="LiveId" clId="{F54B35C7-1734-4FA3-B0D6-9AE1A5BF66BD}" dt="2023-03-13T07:43:35.033" v="5315" actId="14100"/>
          <ac:spMkLst>
            <pc:docMk/>
            <pc:sldMk cId="877518225" sldId="757"/>
            <ac:spMk id="10" creationId="{7CAA9AA1-1396-560D-0CB7-630B9D26D87F}"/>
          </ac:spMkLst>
        </pc:spChg>
        <pc:spChg chg="mod">
          <ac:chgData name="Siegbert Rudolph" userId="2af4d44886c067cc" providerId="LiveId" clId="{F54B35C7-1734-4FA3-B0D6-9AE1A5BF66BD}" dt="2023-03-13T07:42:39.284" v="5296" actId="207"/>
          <ac:spMkLst>
            <pc:docMk/>
            <pc:sldMk cId="877518225" sldId="757"/>
            <ac:spMk id="11" creationId="{3C9D6361-A91A-649D-1F01-7FB0B180FCDB}"/>
          </ac:spMkLst>
        </pc:spChg>
        <pc:spChg chg="mod">
          <ac:chgData name="Siegbert Rudolph" userId="2af4d44886c067cc" providerId="LiveId" clId="{F54B35C7-1734-4FA3-B0D6-9AE1A5BF66BD}" dt="2023-03-13T07:43:42.990" v="5321" actId="1038"/>
          <ac:spMkLst>
            <pc:docMk/>
            <pc:sldMk cId="877518225" sldId="757"/>
            <ac:spMk id="12" creationId="{FEA5B0C8-2EC5-0AAD-9BB1-1DEAA66DA3FE}"/>
          </ac:spMkLst>
        </pc:spChg>
        <pc:spChg chg="mod">
          <ac:chgData name="Siegbert Rudolph" userId="2af4d44886c067cc" providerId="LiveId" clId="{F54B35C7-1734-4FA3-B0D6-9AE1A5BF66BD}" dt="2023-03-13T07:42:51.249" v="5298" actId="108"/>
          <ac:spMkLst>
            <pc:docMk/>
            <pc:sldMk cId="877518225" sldId="757"/>
            <ac:spMk id="13" creationId="{A0758C57-AB08-4B9E-6CB5-437D5C8651D2}"/>
          </ac:spMkLst>
        </pc:spChg>
        <pc:spChg chg="mod">
          <ac:chgData name="Siegbert Rudolph" userId="2af4d44886c067cc" providerId="LiveId" clId="{F54B35C7-1734-4FA3-B0D6-9AE1A5BF66BD}" dt="2023-03-13T07:43:56.677" v="5326" actId="14100"/>
          <ac:spMkLst>
            <pc:docMk/>
            <pc:sldMk cId="877518225" sldId="757"/>
            <ac:spMk id="14" creationId="{3E401861-7073-6003-F857-7D31F0F40173}"/>
          </ac:spMkLst>
        </pc:spChg>
        <pc:spChg chg="mod">
          <ac:chgData name="Siegbert Rudolph" userId="2af4d44886c067cc" providerId="LiveId" clId="{F54B35C7-1734-4FA3-B0D6-9AE1A5BF66BD}" dt="2023-03-13T07:42:55.171" v="5299" actId="108"/>
          <ac:spMkLst>
            <pc:docMk/>
            <pc:sldMk cId="877518225" sldId="757"/>
            <ac:spMk id="15" creationId="{0B2BBEB3-0F88-5D14-5939-2F4496207307}"/>
          </ac:spMkLst>
        </pc:spChg>
        <pc:spChg chg="mod">
          <ac:chgData name="Siegbert Rudolph" userId="2af4d44886c067cc" providerId="LiveId" clId="{F54B35C7-1734-4FA3-B0D6-9AE1A5BF66BD}" dt="2023-03-13T07:44:12.153" v="5335" actId="14100"/>
          <ac:spMkLst>
            <pc:docMk/>
            <pc:sldMk cId="877518225" sldId="757"/>
            <ac:spMk id="16" creationId="{B6215EDF-66E4-955B-7DBA-CC217475A088}"/>
          </ac:spMkLst>
        </pc:spChg>
        <pc:spChg chg="del">
          <ac:chgData name="Siegbert Rudolph" userId="2af4d44886c067cc" providerId="LiveId" clId="{F54B35C7-1734-4FA3-B0D6-9AE1A5BF66BD}" dt="2023-03-13T07:42:23.795" v="5294" actId="478"/>
          <ac:spMkLst>
            <pc:docMk/>
            <pc:sldMk cId="877518225" sldId="757"/>
            <ac:spMk id="17" creationId="{762FF266-186F-4D32-08E4-40C87D7283F8}"/>
          </ac:spMkLst>
        </pc:spChg>
        <pc:spChg chg="del">
          <ac:chgData name="Siegbert Rudolph" userId="2af4d44886c067cc" providerId="LiveId" clId="{F54B35C7-1734-4FA3-B0D6-9AE1A5BF66BD}" dt="2023-03-13T07:42:23.795" v="5294" actId="478"/>
          <ac:spMkLst>
            <pc:docMk/>
            <pc:sldMk cId="877518225" sldId="757"/>
            <ac:spMk id="18" creationId="{C5AF51F2-318D-7FAA-D4D2-E0DBDEE1C0E9}"/>
          </ac:spMkLst>
        </pc:spChg>
        <pc:spChg chg="del">
          <ac:chgData name="Siegbert Rudolph" userId="2af4d44886c067cc" providerId="LiveId" clId="{F54B35C7-1734-4FA3-B0D6-9AE1A5BF66BD}" dt="2023-03-13T07:42:23.795" v="5294" actId="478"/>
          <ac:spMkLst>
            <pc:docMk/>
            <pc:sldMk cId="877518225" sldId="757"/>
            <ac:spMk id="19" creationId="{98498A07-DD63-FD41-5257-B50EDB985589}"/>
          </ac:spMkLst>
        </pc:spChg>
        <pc:spChg chg="del">
          <ac:chgData name="Siegbert Rudolph" userId="2af4d44886c067cc" providerId="LiveId" clId="{F54B35C7-1734-4FA3-B0D6-9AE1A5BF66BD}" dt="2023-03-13T07:42:23.795" v="5294" actId="478"/>
          <ac:spMkLst>
            <pc:docMk/>
            <pc:sldMk cId="877518225" sldId="757"/>
            <ac:spMk id="20" creationId="{172D8026-F1B5-72B0-B568-72907F8E6239}"/>
          </ac:spMkLst>
        </pc:spChg>
      </pc:sldChg>
      <pc:sldChg chg="delSp modSp add mod ord delAnim">
        <pc:chgData name="Siegbert Rudolph" userId="2af4d44886c067cc" providerId="LiveId" clId="{F54B35C7-1734-4FA3-B0D6-9AE1A5BF66BD}" dt="2023-03-13T09:07:58.320" v="7534" actId="207"/>
        <pc:sldMkLst>
          <pc:docMk/>
          <pc:sldMk cId="3961606553" sldId="758"/>
        </pc:sldMkLst>
        <pc:spChg chg="mod">
          <ac:chgData name="Siegbert Rudolph" userId="2af4d44886c067cc" providerId="LiveId" clId="{F54B35C7-1734-4FA3-B0D6-9AE1A5BF66BD}" dt="2023-03-13T09:06:51.955" v="7497" actId="20577"/>
          <ac:spMkLst>
            <pc:docMk/>
            <pc:sldMk cId="3961606553" sldId="758"/>
            <ac:spMk id="2" creationId="{11BA8B65-D13C-EC22-4C8E-A227917B8D3E}"/>
          </ac:spMkLst>
        </pc:spChg>
        <pc:spChg chg="mod">
          <ac:chgData name="Siegbert Rudolph" userId="2af4d44886c067cc" providerId="LiveId" clId="{F54B35C7-1734-4FA3-B0D6-9AE1A5BF66BD}" dt="2023-03-13T09:07:58.320" v="7534" actId="207"/>
          <ac:spMkLst>
            <pc:docMk/>
            <pc:sldMk cId="3961606553" sldId="758"/>
            <ac:spMk id="3" creationId="{670ACABE-D080-B4EC-A3C1-D6760D094F88}"/>
          </ac:spMkLst>
        </pc:spChg>
        <pc:spChg chg="mod">
          <ac:chgData name="Siegbert Rudolph" userId="2af4d44886c067cc" providerId="LiveId" clId="{F54B35C7-1734-4FA3-B0D6-9AE1A5BF66BD}" dt="2023-03-13T09:07:49.493" v="7533" actId="207"/>
          <ac:spMkLst>
            <pc:docMk/>
            <pc:sldMk cId="3961606553" sldId="758"/>
            <ac:spMk id="5" creationId="{9BDA74D2-D798-882D-D987-812589FB7B77}"/>
          </ac:spMkLst>
        </pc:spChg>
        <pc:spChg chg="mod">
          <ac:chgData name="Siegbert Rudolph" userId="2af4d44886c067cc" providerId="LiveId" clId="{F54B35C7-1734-4FA3-B0D6-9AE1A5BF66BD}" dt="2023-03-13T09:07:32.267" v="7532" actId="1035"/>
          <ac:spMkLst>
            <pc:docMk/>
            <pc:sldMk cId="3961606553" sldId="758"/>
            <ac:spMk id="6" creationId="{4DEBA4B1-9AB6-4079-E0F4-90DEF2E4E28D}"/>
          </ac:spMkLst>
        </pc:spChg>
        <pc:spChg chg="del">
          <ac:chgData name="Siegbert Rudolph" userId="2af4d44886c067cc" providerId="LiveId" clId="{F54B35C7-1734-4FA3-B0D6-9AE1A5BF66BD}" dt="2023-03-13T09:07:10.136" v="7510" actId="478"/>
          <ac:spMkLst>
            <pc:docMk/>
            <pc:sldMk cId="3961606553" sldId="758"/>
            <ac:spMk id="13" creationId="{4FA40D80-B773-681C-3D27-BADCE82B3250}"/>
          </ac:spMkLst>
        </pc:spChg>
        <pc:spChg chg="del">
          <ac:chgData name="Siegbert Rudolph" userId="2af4d44886c067cc" providerId="LiveId" clId="{F54B35C7-1734-4FA3-B0D6-9AE1A5BF66BD}" dt="2023-03-13T09:07:10.136" v="7510" actId="478"/>
          <ac:spMkLst>
            <pc:docMk/>
            <pc:sldMk cId="3961606553" sldId="758"/>
            <ac:spMk id="14" creationId="{9D989CC0-5D1D-F46E-CC73-A2C4E4565A6E}"/>
          </ac:spMkLst>
        </pc:spChg>
        <pc:spChg chg="del">
          <ac:chgData name="Siegbert Rudolph" userId="2af4d44886c067cc" providerId="LiveId" clId="{F54B35C7-1734-4FA3-B0D6-9AE1A5BF66BD}" dt="2023-03-13T09:07:10.136" v="7510" actId="478"/>
          <ac:spMkLst>
            <pc:docMk/>
            <pc:sldMk cId="3961606553" sldId="758"/>
            <ac:spMk id="15" creationId="{9D3A5104-C59E-2755-AD40-659AC507A9F8}"/>
          </ac:spMkLst>
        </pc:spChg>
        <pc:spChg chg="del">
          <ac:chgData name="Siegbert Rudolph" userId="2af4d44886c067cc" providerId="LiveId" clId="{F54B35C7-1734-4FA3-B0D6-9AE1A5BF66BD}" dt="2023-03-13T09:07:10.136" v="7510" actId="478"/>
          <ac:spMkLst>
            <pc:docMk/>
            <pc:sldMk cId="3961606553" sldId="758"/>
            <ac:spMk id="16" creationId="{C8A8993F-23D1-CD44-883C-4816D14BD9A6}"/>
          </ac:spMkLst>
        </pc:spChg>
        <pc:spChg chg="del">
          <ac:chgData name="Siegbert Rudolph" userId="2af4d44886c067cc" providerId="LiveId" clId="{F54B35C7-1734-4FA3-B0D6-9AE1A5BF66BD}" dt="2023-03-13T09:07:10.136" v="7510" actId="478"/>
          <ac:spMkLst>
            <pc:docMk/>
            <pc:sldMk cId="3961606553" sldId="758"/>
            <ac:spMk id="17" creationId="{B84B6170-C702-5A72-0CBD-68ED73A47277}"/>
          </ac:spMkLst>
        </pc:spChg>
        <pc:spChg chg="del">
          <ac:chgData name="Siegbert Rudolph" userId="2af4d44886c067cc" providerId="LiveId" clId="{F54B35C7-1734-4FA3-B0D6-9AE1A5BF66BD}" dt="2023-03-13T09:07:10.136" v="7510" actId="478"/>
          <ac:spMkLst>
            <pc:docMk/>
            <pc:sldMk cId="3961606553" sldId="758"/>
            <ac:spMk id="18" creationId="{3C9EB12C-EF58-411A-E73D-AB6ED6B599F0}"/>
          </ac:spMkLst>
        </pc:spChg>
        <pc:spChg chg="del">
          <ac:chgData name="Siegbert Rudolph" userId="2af4d44886c067cc" providerId="LiveId" clId="{F54B35C7-1734-4FA3-B0D6-9AE1A5BF66BD}" dt="2023-03-13T09:07:10.136" v="7510" actId="478"/>
          <ac:spMkLst>
            <pc:docMk/>
            <pc:sldMk cId="3961606553" sldId="758"/>
            <ac:spMk id="19" creationId="{79BFC8D0-250B-A67C-B350-88A97850D7D0}"/>
          </ac:spMkLst>
        </pc:spChg>
        <pc:spChg chg="del">
          <ac:chgData name="Siegbert Rudolph" userId="2af4d44886c067cc" providerId="LiveId" clId="{F54B35C7-1734-4FA3-B0D6-9AE1A5BF66BD}" dt="2023-03-13T09:07:10.136" v="7510" actId="478"/>
          <ac:spMkLst>
            <pc:docMk/>
            <pc:sldMk cId="3961606553" sldId="758"/>
            <ac:spMk id="20" creationId="{24E36F31-2C03-D053-02A1-BEEA20BF6B91}"/>
          </ac:spMkLst>
        </pc:spChg>
        <pc:spChg chg="del">
          <ac:chgData name="Siegbert Rudolph" userId="2af4d44886c067cc" providerId="LiveId" clId="{F54B35C7-1734-4FA3-B0D6-9AE1A5BF66BD}" dt="2023-03-13T09:07:10.136" v="7510" actId="478"/>
          <ac:spMkLst>
            <pc:docMk/>
            <pc:sldMk cId="3961606553" sldId="758"/>
            <ac:spMk id="21" creationId="{2016ADAD-9CD8-942A-E1DB-3744F806557E}"/>
          </ac:spMkLst>
        </pc:spChg>
        <pc:spChg chg="del">
          <ac:chgData name="Siegbert Rudolph" userId="2af4d44886c067cc" providerId="LiveId" clId="{F54B35C7-1734-4FA3-B0D6-9AE1A5BF66BD}" dt="2023-03-13T09:07:10.136" v="7510" actId="478"/>
          <ac:spMkLst>
            <pc:docMk/>
            <pc:sldMk cId="3961606553" sldId="758"/>
            <ac:spMk id="22" creationId="{C4381FDB-B0D9-2D2F-7E0A-0F30BC467F58}"/>
          </ac:spMkLst>
        </pc:spChg>
        <pc:spChg chg="mod">
          <ac:chgData name="Siegbert Rudolph" userId="2af4d44886c067cc" providerId="LiveId" clId="{F54B35C7-1734-4FA3-B0D6-9AE1A5BF66BD}" dt="2023-03-13T09:07:20.647" v="7519" actId="1036"/>
          <ac:spMkLst>
            <pc:docMk/>
            <pc:sldMk cId="3961606553" sldId="758"/>
            <ac:spMk id="23" creationId="{D232C0F9-5D33-444B-978A-9CB23B1C6503}"/>
          </ac:spMkLst>
        </pc:spChg>
      </pc:sldChg>
      <pc:sldChg chg="add">
        <pc:chgData name="Siegbert Rudolph" userId="2af4d44886c067cc" providerId="LiveId" clId="{F54B35C7-1734-4FA3-B0D6-9AE1A5BF66BD}" dt="2023-03-13T08:01:16.960" v="5708" actId="2890"/>
        <pc:sldMkLst>
          <pc:docMk/>
          <pc:sldMk cId="241175041" sldId="759"/>
        </pc:sldMkLst>
      </pc:sldChg>
      <pc:sldChg chg="add">
        <pc:chgData name="Siegbert Rudolph" userId="2af4d44886c067cc" providerId="LiveId" clId="{F54B35C7-1734-4FA3-B0D6-9AE1A5BF66BD}" dt="2023-03-13T09:05:28.215" v="7478" actId="2890"/>
        <pc:sldMkLst>
          <pc:docMk/>
          <pc:sldMk cId="2656070805" sldId="760"/>
        </pc:sldMkLst>
      </pc:sldChg>
      <pc:sldChg chg="delSp modSp add mod delAnim">
        <pc:chgData name="Siegbert Rudolph" userId="2af4d44886c067cc" providerId="LiveId" clId="{F54B35C7-1734-4FA3-B0D6-9AE1A5BF66BD}" dt="2023-03-13T09:10:56.066" v="7578" actId="1076"/>
        <pc:sldMkLst>
          <pc:docMk/>
          <pc:sldMk cId="1987165298" sldId="761"/>
        </pc:sldMkLst>
        <pc:spChg chg="mod">
          <ac:chgData name="Siegbert Rudolph" userId="2af4d44886c067cc" providerId="LiveId" clId="{F54B35C7-1734-4FA3-B0D6-9AE1A5BF66BD}" dt="2023-03-13T09:08:37.953" v="7546" actId="6549"/>
          <ac:spMkLst>
            <pc:docMk/>
            <pc:sldMk cId="1987165298" sldId="761"/>
            <ac:spMk id="2" creationId="{11BA8B65-D13C-EC22-4C8E-A227917B8D3E}"/>
          </ac:spMkLst>
        </pc:spChg>
        <pc:spChg chg="mod">
          <ac:chgData name="Siegbert Rudolph" userId="2af4d44886c067cc" providerId="LiveId" clId="{F54B35C7-1734-4FA3-B0D6-9AE1A5BF66BD}" dt="2023-03-13T09:10:36.477" v="7560" actId="207"/>
          <ac:spMkLst>
            <pc:docMk/>
            <pc:sldMk cId="1987165298" sldId="761"/>
            <ac:spMk id="3" creationId="{670ACABE-D080-B4EC-A3C1-D6760D094F88}"/>
          </ac:spMkLst>
        </pc:spChg>
        <pc:spChg chg="mod">
          <ac:chgData name="Siegbert Rudolph" userId="2af4d44886c067cc" providerId="LiveId" clId="{F54B35C7-1734-4FA3-B0D6-9AE1A5BF66BD}" dt="2023-03-13T09:10:40.745" v="7561" actId="207"/>
          <ac:spMkLst>
            <pc:docMk/>
            <pc:sldMk cId="1987165298" sldId="761"/>
            <ac:spMk id="5" creationId="{9BDA74D2-D798-882D-D987-812589FB7B77}"/>
          </ac:spMkLst>
        </pc:spChg>
        <pc:spChg chg="mod">
          <ac:chgData name="Siegbert Rudolph" userId="2af4d44886c067cc" providerId="LiveId" clId="{F54B35C7-1734-4FA3-B0D6-9AE1A5BF66BD}" dt="2023-03-13T09:10:56.066" v="7578" actId="1076"/>
          <ac:spMkLst>
            <pc:docMk/>
            <pc:sldMk cId="1987165298" sldId="761"/>
            <ac:spMk id="6" creationId="{4DEBA4B1-9AB6-4079-E0F4-90DEF2E4E28D}"/>
          </ac:spMkLst>
        </pc:spChg>
        <pc:spChg chg="del">
          <ac:chgData name="Siegbert Rudolph" userId="2af4d44886c067cc" providerId="LiveId" clId="{F54B35C7-1734-4FA3-B0D6-9AE1A5BF66BD}" dt="2023-03-13T09:10:32.201" v="7559" actId="478"/>
          <ac:spMkLst>
            <pc:docMk/>
            <pc:sldMk cId="1987165298" sldId="761"/>
            <ac:spMk id="13" creationId="{4FA40D80-B773-681C-3D27-BADCE82B3250}"/>
          </ac:spMkLst>
        </pc:spChg>
        <pc:spChg chg="del">
          <ac:chgData name="Siegbert Rudolph" userId="2af4d44886c067cc" providerId="LiveId" clId="{F54B35C7-1734-4FA3-B0D6-9AE1A5BF66BD}" dt="2023-03-13T09:10:32.201" v="7559" actId="478"/>
          <ac:spMkLst>
            <pc:docMk/>
            <pc:sldMk cId="1987165298" sldId="761"/>
            <ac:spMk id="14" creationId="{9D989CC0-5D1D-F46E-CC73-A2C4E4565A6E}"/>
          </ac:spMkLst>
        </pc:spChg>
        <pc:spChg chg="del">
          <ac:chgData name="Siegbert Rudolph" userId="2af4d44886c067cc" providerId="LiveId" clId="{F54B35C7-1734-4FA3-B0D6-9AE1A5BF66BD}" dt="2023-03-13T09:10:32.201" v="7559" actId="478"/>
          <ac:spMkLst>
            <pc:docMk/>
            <pc:sldMk cId="1987165298" sldId="761"/>
            <ac:spMk id="15" creationId="{9D3A5104-C59E-2755-AD40-659AC507A9F8}"/>
          </ac:spMkLst>
        </pc:spChg>
        <pc:spChg chg="del">
          <ac:chgData name="Siegbert Rudolph" userId="2af4d44886c067cc" providerId="LiveId" clId="{F54B35C7-1734-4FA3-B0D6-9AE1A5BF66BD}" dt="2023-03-13T09:10:32.201" v="7559" actId="478"/>
          <ac:spMkLst>
            <pc:docMk/>
            <pc:sldMk cId="1987165298" sldId="761"/>
            <ac:spMk id="16" creationId="{C8A8993F-23D1-CD44-883C-4816D14BD9A6}"/>
          </ac:spMkLst>
        </pc:spChg>
        <pc:spChg chg="del">
          <ac:chgData name="Siegbert Rudolph" userId="2af4d44886c067cc" providerId="LiveId" clId="{F54B35C7-1734-4FA3-B0D6-9AE1A5BF66BD}" dt="2023-03-13T09:10:32.201" v="7559" actId="478"/>
          <ac:spMkLst>
            <pc:docMk/>
            <pc:sldMk cId="1987165298" sldId="761"/>
            <ac:spMk id="17" creationId="{B84B6170-C702-5A72-0CBD-68ED73A47277}"/>
          </ac:spMkLst>
        </pc:spChg>
        <pc:spChg chg="del">
          <ac:chgData name="Siegbert Rudolph" userId="2af4d44886c067cc" providerId="LiveId" clId="{F54B35C7-1734-4FA3-B0D6-9AE1A5BF66BD}" dt="2023-03-13T09:10:32.201" v="7559" actId="478"/>
          <ac:spMkLst>
            <pc:docMk/>
            <pc:sldMk cId="1987165298" sldId="761"/>
            <ac:spMk id="18" creationId="{3C9EB12C-EF58-411A-E73D-AB6ED6B599F0}"/>
          </ac:spMkLst>
        </pc:spChg>
        <pc:spChg chg="del">
          <ac:chgData name="Siegbert Rudolph" userId="2af4d44886c067cc" providerId="LiveId" clId="{F54B35C7-1734-4FA3-B0D6-9AE1A5BF66BD}" dt="2023-03-13T09:10:32.201" v="7559" actId="478"/>
          <ac:spMkLst>
            <pc:docMk/>
            <pc:sldMk cId="1987165298" sldId="761"/>
            <ac:spMk id="19" creationId="{79BFC8D0-250B-A67C-B350-88A97850D7D0}"/>
          </ac:spMkLst>
        </pc:spChg>
        <pc:spChg chg="del">
          <ac:chgData name="Siegbert Rudolph" userId="2af4d44886c067cc" providerId="LiveId" clId="{F54B35C7-1734-4FA3-B0D6-9AE1A5BF66BD}" dt="2023-03-13T09:10:32.201" v="7559" actId="478"/>
          <ac:spMkLst>
            <pc:docMk/>
            <pc:sldMk cId="1987165298" sldId="761"/>
            <ac:spMk id="20" creationId="{24E36F31-2C03-D053-02A1-BEEA20BF6B91}"/>
          </ac:spMkLst>
        </pc:spChg>
        <pc:spChg chg="del">
          <ac:chgData name="Siegbert Rudolph" userId="2af4d44886c067cc" providerId="LiveId" clId="{F54B35C7-1734-4FA3-B0D6-9AE1A5BF66BD}" dt="2023-03-13T09:10:32.201" v="7559" actId="478"/>
          <ac:spMkLst>
            <pc:docMk/>
            <pc:sldMk cId="1987165298" sldId="761"/>
            <ac:spMk id="21" creationId="{2016ADAD-9CD8-942A-E1DB-3744F806557E}"/>
          </ac:spMkLst>
        </pc:spChg>
        <pc:spChg chg="del">
          <ac:chgData name="Siegbert Rudolph" userId="2af4d44886c067cc" providerId="LiveId" clId="{F54B35C7-1734-4FA3-B0D6-9AE1A5BF66BD}" dt="2023-03-13T09:10:32.201" v="7559" actId="478"/>
          <ac:spMkLst>
            <pc:docMk/>
            <pc:sldMk cId="1987165298" sldId="761"/>
            <ac:spMk id="22" creationId="{C4381FDB-B0D9-2D2F-7E0A-0F30BC467F58}"/>
          </ac:spMkLst>
        </pc:spChg>
        <pc:spChg chg="mod">
          <ac:chgData name="Siegbert Rudolph" userId="2af4d44886c067cc" providerId="LiveId" clId="{F54B35C7-1734-4FA3-B0D6-9AE1A5BF66BD}" dt="2023-03-13T09:10:51.457" v="7577" actId="1038"/>
          <ac:spMkLst>
            <pc:docMk/>
            <pc:sldMk cId="1987165298" sldId="761"/>
            <ac:spMk id="23" creationId="{D232C0F9-5D33-444B-978A-9CB23B1C6503}"/>
          </ac:spMkLst>
        </pc:spChg>
      </pc:sldChg>
    </pc:docChg>
  </pc:docChgLst>
  <pc:docChgLst>
    <pc:chgData name="Siegbert Rudolph" userId="2af4d44886c067cc" providerId="LiveId" clId="{DC7048F0-6E13-42E7-93F4-7EE320504C04}"/>
    <pc:docChg chg="undo custSel addSld delSld modSld sldOrd">
      <pc:chgData name="Siegbert Rudolph" userId="2af4d44886c067cc" providerId="LiveId" clId="{DC7048F0-6E13-42E7-93F4-7EE320504C04}" dt="2023-04-24T19:55:51.460" v="3399" actId="1076"/>
      <pc:docMkLst>
        <pc:docMk/>
      </pc:docMkLst>
      <pc:sldChg chg="delSp modSp mod">
        <pc:chgData name="Siegbert Rudolph" userId="2af4d44886c067cc" providerId="LiveId" clId="{DC7048F0-6E13-42E7-93F4-7EE320504C04}" dt="2023-04-24T19:55:51.303" v="3169" actId="1076"/>
        <pc:sldMkLst>
          <pc:docMk/>
          <pc:sldMk cId="0" sldId="444"/>
        </pc:sldMkLst>
        <pc:spChg chg="mod">
          <ac:chgData name="Siegbert Rudolph" userId="2af4d44886c067cc" providerId="LiveId" clId="{DC7048F0-6E13-42E7-93F4-7EE320504C04}" dt="2023-04-15T08:50:35.666" v="50" actId="20577"/>
          <ac:spMkLst>
            <pc:docMk/>
            <pc:sldMk cId="0" sldId="444"/>
            <ac:spMk id="2" creationId="{0F24340D-DF09-4204-BA92-0D6ACF337D26}"/>
          </ac:spMkLst>
        </pc:spChg>
        <pc:spChg chg="del mod">
          <ac:chgData name="Siegbert Rudolph" userId="2af4d44886c067cc" providerId="LiveId" clId="{DC7048F0-6E13-42E7-93F4-7EE320504C04}" dt="2023-04-24T19:55:51.303" v="3164" actId="478"/>
          <ac:spMkLst>
            <pc:docMk/>
            <pc:sldMk cId="0" sldId="444"/>
            <ac:spMk id="3" creationId="{64F1CF60-76C5-2B5C-B368-A5A2D9DEE84B}"/>
          </ac:spMkLst>
        </pc:spChg>
        <pc:spChg chg="mod">
          <ac:chgData name="Siegbert Rudolph" userId="2af4d44886c067cc" providerId="LiveId" clId="{DC7048F0-6E13-42E7-93F4-7EE320504C04}" dt="2023-04-24T19:55:51.303" v="3169" actId="1076"/>
          <ac:spMkLst>
            <pc:docMk/>
            <pc:sldMk cId="0" sldId="444"/>
            <ac:spMk id="5" creationId="{F9102C69-88FD-CC48-5455-A83990D45114}"/>
          </ac:spMkLst>
        </pc:spChg>
        <pc:spChg chg="mod">
          <ac:chgData name="Siegbert Rudolph" userId="2af4d44886c067cc" providerId="LiveId" clId="{DC7048F0-6E13-42E7-93F4-7EE320504C04}" dt="2023-04-18T15:49:49.596" v="2066" actId="403"/>
          <ac:spMkLst>
            <pc:docMk/>
            <pc:sldMk cId="0" sldId="444"/>
            <ac:spMk id="9" creationId="{F69E5718-7AF0-4F0A-992C-D915FF9FB44D}"/>
          </ac:spMkLst>
        </pc:spChg>
      </pc:sldChg>
      <pc:sldChg chg="delSp modSp mod">
        <pc:chgData name="Siegbert Rudolph" userId="2af4d44886c067cc" providerId="LiveId" clId="{DC7048F0-6E13-42E7-93F4-7EE320504C04}" dt="2023-04-24T19:55:51.460" v="3399" actId="1076"/>
        <pc:sldMkLst>
          <pc:docMk/>
          <pc:sldMk cId="1373295691" sldId="636"/>
        </pc:sldMkLst>
        <pc:spChg chg="del mod">
          <ac:chgData name="Siegbert Rudolph" userId="2af4d44886c067cc" providerId="LiveId" clId="{DC7048F0-6E13-42E7-93F4-7EE320504C04}" dt="2023-04-24T19:55:51.444" v="3394" actId="478"/>
          <ac:spMkLst>
            <pc:docMk/>
            <pc:sldMk cId="1373295691" sldId="636"/>
            <ac:spMk id="2" creationId="{913ADB7E-2A28-225D-A608-F9D70BE80425}"/>
          </ac:spMkLst>
        </pc:spChg>
        <pc:spChg chg="mod">
          <ac:chgData name="Siegbert Rudolph" userId="2af4d44886c067cc" providerId="LiveId" clId="{DC7048F0-6E13-42E7-93F4-7EE320504C04}" dt="2023-04-24T19:55:51.460" v="3399" actId="1076"/>
          <ac:spMkLst>
            <pc:docMk/>
            <pc:sldMk cId="1373295691" sldId="636"/>
            <ac:spMk id="3" creationId="{71FDC176-6AF0-947C-8BFB-068F8D5EAEBC}"/>
          </ac:spMkLst>
        </pc:spChg>
      </pc:sldChg>
      <pc:sldChg chg="del">
        <pc:chgData name="Siegbert Rudolph" userId="2af4d44886c067cc" providerId="LiveId" clId="{DC7048F0-6E13-42E7-93F4-7EE320504C04}" dt="2023-04-14T11:59:19.364" v="3" actId="47"/>
        <pc:sldMkLst>
          <pc:docMk/>
          <pc:sldMk cId="2690729948" sldId="677"/>
        </pc:sldMkLst>
      </pc:sldChg>
      <pc:sldChg chg="addSp modSp mod modAnim">
        <pc:chgData name="Siegbert Rudolph" userId="2af4d44886c067cc" providerId="LiveId" clId="{DC7048F0-6E13-42E7-93F4-7EE320504C04}" dt="2023-04-24T19:55:51.318" v="3180" actId="1076"/>
        <pc:sldMkLst>
          <pc:docMk/>
          <pc:sldMk cId="1162246454" sldId="697"/>
        </pc:sldMkLst>
        <pc:spChg chg="mod">
          <ac:chgData name="Siegbert Rudolph" userId="2af4d44886c067cc" providerId="LiveId" clId="{DC7048F0-6E13-42E7-93F4-7EE320504C04}" dt="2023-04-24T19:55:51.318" v="3180" actId="1076"/>
          <ac:spMkLst>
            <pc:docMk/>
            <pc:sldMk cId="1162246454" sldId="697"/>
            <ac:spMk id="3" creationId="{45B0DC1C-A2BD-DA05-54DF-0B2D66CF05CF}"/>
          </ac:spMkLst>
        </pc:spChg>
        <pc:spChg chg="mod">
          <ac:chgData name="Siegbert Rudolph" userId="2af4d44886c067cc" providerId="LiveId" clId="{DC7048F0-6E13-42E7-93F4-7EE320504C04}" dt="2023-04-18T13:45:30.444" v="366" actId="255"/>
          <ac:spMkLst>
            <pc:docMk/>
            <pc:sldMk cId="1162246454" sldId="697"/>
            <ac:spMk id="4" creationId="{E2A21665-C810-C48C-6899-5CFE347D13AC}"/>
          </ac:spMkLst>
        </pc:spChg>
        <pc:spChg chg="mod">
          <ac:chgData name="Siegbert Rudolph" userId="2af4d44886c067cc" providerId="LiveId" clId="{DC7048F0-6E13-42E7-93F4-7EE320504C04}" dt="2023-04-18T13:45:30.444" v="366" actId="255"/>
          <ac:spMkLst>
            <pc:docMk/>
            <pc:sldMk cId="1162246454" sldId="697"/>
            <ac:spMk id="5" creationId="{318E6E43-F6E9-161B-7C33-DA00D6076B4C}"/>
          </ac:spMkLst>
        </pc:spChg>
        <pc:spChg chg="mod">
          <ac:chgData name="Siegbert Rudolph" userId="2af4d44886c067cc" providerId="LiveId" clId="{DC7048F0-6E13-42E7-93F4-7EE320504C04}" dt="2023-04-18T13:45:30.444" v="366" actId="255"/>
          <ac:spMkLst>
            <pc:docMk/>
            <pc:sldMk cId="1162246454" sldId="697"/>
            <ac:spMk id="6" creationId="{ECCC7418-F379-D276-F2FA-9A6C57F171D2}"/>
          </ac:spMkLst>
        </pc:spChg>
        <pc:spChg chg="mod ord">
          <ac:chgData name="Siegbert Rudolph" userId="2af4d44886c067cc" providerId="LiveId" clId="{DC7048F0-6E13-42E7-93F4-7EE320504C04}" dt="2023-04-18T13:45:30.444" v="366" actId="255"/>
          <ac:spMkLst>
            <pc:docMk/>
            <pc:sldMk cId="1162246454" sldId="697"/>
            <ac:spMk id="8" creationId="{968EA8B8-AF44-26B9-A48D-1A6F10C40879}"/>
          </ac:spMkLst>
        </pc:spChg>
        <pc:spChg chg="mod">
          <ac:chgData name="Siegbert Rudolph" userId="2af4d44886c067cc" providerId="LiveId" clId="{DC7048F0-6E13-42E7-93F4-7EE320504C04}" dt="2023-04-18T13:45:41.353" v="367" actId="404"/>
          <ac:spMkLst>
            <pc:docMk/>
            <pc:sldMk cId="1162246454" sldId="697"/>
            <ac:spMk id="15" creationId="{290FC4FD-AB96-9B97-314E-D95E7724F632}"/>
          </ac:spMkLst>
        </pc:spChg>
        <pc:spChg chg="mod">
          <ac:chgData name="Siegbert Rudolph" userId="2af4d44886c067cc" providerId="LiveId" clId="{DC7048F0-6E13-42E7-93F4-7EE320504C04}" dt="2023-04-18T13:45:30.444" v="366" actId="255"/>
          <ac:spMkLst>
            <pc:docMk/>
            <pc:sldMk cId="1162246454" sldId="697"/>
            <ac:spMk id="18" creationId="{9F2D2E71-118C-9C52-70F7-861B3469E464}"/>
          </ac:spMkLst>
        </pc:spChg>
        <pc:spChg chg="mod">
          <ac:chgData name="Siegbert Rudolph" userId="2af4d44886c067cc" providerId="LiveId" clId="{DC7048F0-6E13-42E7-93F4-7EE320504C04}" dt="2023-04-18T13:45:30.444" v="366" actId="255"/>
          <ac:spMkLst>
            <pc:docMk/>
            <pc:sldMk cId="1162246454" sldId="697"/>
            <ac:spMk id="19" creationId="{3E5371A4-25CB-458C-CE87-C3B1D28432D5}"/>
          </ac:spMkLst>
        </pc:spChg>
        <pc:spChg chg="mod">
          <ac:chgData name="Siegbert Rudolph" userId="2af4d44886c067cc" providerId="LiveId" clId="{DC7048F0-6E13-42E7-93F4-7EE320504C04}" dt="2023-04-18T13:45:30.444" v="366" actId="255"/>
          <ac:spMkLst>
            <pc:docMk/>
            <pc:sldMk cId="1162246454" sldId="697"/>
            <ac:spMk id="20" creationId="{0EC413DD-3018-3554-487E-C3B7C71EDCF7}"/>
          </ac:spMkLst>
        </pc:spChg>
        <pc:spChg chg="mod">
          <ac:chgData name="Siegbert Rudolph" userId="2af4d44886c067cc" providerId="LiveId" clId="{DC7048F0-6E13-42E7-93F4-7EE320504C04}" dt="2023-04-18T13:45:30.444" v="366" actId="255"/>
          <ac:spMkLst>
            <pc:docMk/>
            <pc:sldMk cId="1162246454" sldId="697"/>
            <ac:spMk id="21" creationId="{15A9EDA5-8F0B-44BF-C41F-05658A7E5319}"/>
          </ac:spMkLst>
        </pc:spChg>
        <pc:spChg chg="mod">
          <ac:chgData name="Siegbert Rudolph" userId="2af4d44886c067cc" providerId="LiveId" clId="{DC7048F0-6E13-42E7-93F4-7EE320504C04}" dt="2023-04-18T13:45:30.444" v="366" actId="255"/>
          <ac:spMkLst>
            <pc:docMk/>
            <pc:sldMk cId="1162246454" sldId="697"/>
            <ac:spMk id="22" creationId="{2F7901F2-EEA8-2A1A-DB65-7B8970134682}"/>
          </ac:spMkLst>
        </pc:spChg>
        <pc:spChg chg="mod">
          <ac:chgData name="Siegbert Rudolph" userId="2af4d44886c067cc" providerId="LiveId" clId="{DC7048F0-6E13-42E7-93F4-7EE320504C04}" dt="2023-04-18T13:45:30.444" v="366" actId="255"/>
          <ac:spMkLst>
            <pc:docMk/>
            <pc:sldMk cId="1162246454" sldId="697"/>
            <ac:spMk id="23" creationId="{E7D4FFF7-0A06-F338-486E-7F591896C7C7}"/>
          </ac:spMkLst>
        </pc:spChg>
        <pc:spChg chg="mod">
          <ac:chgData name="Siegbert Rudolph" userId="2af4d44886c067cc" providerId="LiveId" clId="{DC7048F0-6E13-42E7-93F4-7EE320504C04}" dt="2023-04-18T13:45:30.444" v="366" actId="255"/>
          <ac:spMkLst>
            <pc:docMk/>
            <pc:sldMk cId="1162246454" sldId="697"/>
            <ac:spMk id="25" creationId="{F09139CA-69F1-CF2F-3383-DFE6607E4C28}"/>
          </ac:spMkLst>
        </pc:spChg>
        <pc:picChg chg="add mod">
          <ac:chgData name="Siegbert Rudolph" userId="2af4d44886c067cc" providerId="LiveId" clId="{DC7048F0-6E13-42E7-93F4-7EE320504C04}" dt="2023-04-18T15:23:48.247" v="1711" actId="207"/>
          <ac:picMkLst>
            <pc:docMk/>
            <pc:sldMk cId="1162246454" sldId="697"/>
            <ac:picMk id="2" creationId="{786C698E-3032-E730-3638-ADF62CC054BE}"/>
          </ac:picMkLst>
        </pc:picChg>
      </pc:sldChg>
      <pc:sldChg chg="del">
        <pc:chgData name="Siegbert Rudolph" userId="2af4d44886c067cc" providerId="LiveId" clId="{DC7048F0-6E13-42E7-93F4-7EE320504C04}" dt="2023-04-14T11:59:26.300" v="6" actId="47"/>
        <pc:sldMkLst>
          <pc:docMk/>
          <pc:sldMk cId="606478885" sldId="715"/>
        </pc:sldMkLst>
      </pc:sldChg>
      <pc:sldChg chg="addSp delSp modSp mod modAnim">
        <pc:chgData name="Siegbert Rudolph" userId="2af4d44886c067cc" providerId="LiveId" clId="{DC7048F0-6E13-42E7-93F4-7EE320504C04}" dt="2023-04-24T19:55:51.341" v="3219" actId="1076"/>
        <pc:sldMkLst>
          <pc:docMk/>
          <pc:sldMk cId="460760780" sldId="717"/>
        </pc:sldMkLst>
        <pc:spChg chg="mod">
          <ac:chgData name="Siegbert Rudolph" userId="2af4d44886c067cc" providerId="LiveId" clId="{DC7048F0-6E13-42E7-93F4-7EE320504C04}" dt="2023-04-19T07:10:09.947" v="2707" actId="20577"/>
          <ac:spMkLst>
            <pc:docMk/>
            <pc:sldMk cId="460760780" sldId="717"/>
            <ac:spMk id="2" creationId="{11BA8B65-D13C-EC22-4C8E-A227917B8D3E}"/>
          </ac:spMkLst>
        </pc:spChg>
        <pc:spChg chg="del mod">
          <ac:chgData name="Siegbert Rudolph" userId="2af4d44886c067cc" providerId="LiveId" clId="{DC7048F0-6E13-42E7-93F4-7EE320504C04}" dt="2023-04-24T19:55:51.341" v="3214" actId="478"/>
          <ac:spMkLst>
            <pc:docMk/>
            <pc:sldMk cId="460760780" sldId="717"/>
            <ac:spMk id="5" creationId="{4E0609E3-5982-7EF1-933A-19496D01178F}"/>
          </ac:spMkLst>
        </pc:spChg>
        <pc:spChg chg="add mod">
          <ac:chgData name="Siegbert Rudolph" userId="2af4d44886c067cc" providerId="LiveId" clId="{DC7048F0-6E13-42E7-93F4-7EE320504C04}" dt="2023-04-19T07:09:52.519" v="2694"/>
          <ac:spMkLst>
            <pc:docMk/>
            <pc:sldMk cId="460760780" sldId="717"/>
            <ac:spMk id="6" creationId="{5CB103E8-78CF-4847-28DC-C98F2969009B}"/>
          </ac:spMkLst>
        </pc:spChg>
        <pc:spChg chg="mod">
          <ac:chgData name="Siegbert Rudolph" userId="2af4d44886c067cc" providerId="LiveId" clId="{DC7048F0-6E13-42E7-93F4-7EE320504C04}" dt="2023-04-19T07:10:03.348" v="2704" actId="1035"/>
          <ac:spMkLst>
            <pc:docMk/>
            <pc:sldMk cId="460760780" sldId="717"/>
            <ac:spMk id="7" creationId="{400A0493-5301-5556-5AD4-21B35DD53EA1}"/>
          </ac:spMkLst>
        </pc:spChg>
        <pc:spChg chg="mod">
          <ac:chgData name="Siegbert Rudolph" userId="2af4d44886c067cc" providerId="LiveId" clId="{DC7048F0-6E13-42E7-93F4-7EE320504C04}" dt="2023-04-19T07:10:03.348" v="2704" actId="1035"/>
          <ac:spMkLst>
            <pc:docMk/>
            <pc:sldMk cId="460760780" sldId="717"/>
            <ac:spMk id="9" creationId="{CA57EE0F-1A34-CC3B-2898-457CF436E7C2}"/>
          </ac:spMkLst>
        </pc:spChg>
        <pc:spChg chg="mod">
          <ac:chgData name="Siegbert Rudolph" userId="2af4d44886c067cc" providerId="LiveId" clId="{DC7048F0-6E13-42E7-93F4-7EE320504C04}" dt="2023-04-19T07:10:03.348" v="2704" actId="1035"/>
          <ac:spMkLst>
            <pc:docMk/>
            <pc:sldMk cId="460760780" sldId="717"/>
            <ac:spMk id="11" creationId="{3C9D6361-A91A-649D-1F01-7FB0B180FCDB}"/>
          </ac:spMkLst>
        </pc:spChg>
        <pc:spChg chg="mod">
          <ac:chgData name="Siegbert Rudolph" userId="2af4d44886c067cc" providerId="LiveId" clId="{DC7048F0-6E13-42E7-93F4-7EE320504C04}" dt="2023-04-19T07:10:03.348" v="2704" actId="1035"/>
          <ac:spMkLst>
            <pc:docMk/>
            <pc:sldMk cId="460760780" sldId="717"/>
            <ac:spMk id="13" creationId="{A0758C57-AB08-4B9E-6CB5-437D5C8651D2}"/>
          </ac:spMkLst>
        </pc:spChg>
        <pc:spChg chg="add mod">
          <ac:chgData name="Siegbert Rudolph" userId="2af4d44886c067cc" providerId="LiveId" clId="{DC7048F0-6E13-42E7-93F4-7EE320504C04}" dt="2023-04-19T07:09:52.519" v="2694"/>
          <ac:spMkLst>
            <pc:docMk/>
            <pc:sldMk cId="460760780" sldId="717"/>
            <ac:spMk id="15" creationId="{2C5D5493-B2ED-3034-34ED-4F8DD67E9AFB}"/>
          </ac:spMkLst>
        </pc:spChg>
        <pc:spChg chg="add mod">
          <ac:chgData name="Siegbert Rudolph" userId="2af4d44886c067cc" providerId="LiveId" clId="{DC7048F0-6E13-42E7-93F4-7EE320504C04}" dt="2023-04-19T07:09:52.519" v="2694"/>
          <ac:spMkLst>
            <pc:docMk/>
            <pc:sldMk cId="460760780" sldId="717"/>
            <ac:spMk id="16" creationId="{E2F22E1E-8AD4-6AB1-2DE8-2F7ECEF161D4}"/>
          </ac:spMkLst>
        </pc:spChg>
        <pc:spChg chg="add mod">
          <ac:chgData name="Siegbert Rudolph" userId="2af4d44886c067cc" providerId="LiveId" clId="{DC7048F0-6E13-42E7-93F4-7EE320504C04}" dt="2023-04-19T07:09:52.519" v="2694"/>
          <ac:spMkLst>
            <pc:docMk/>
            <pc:sldMk cId="460760780" sldId="717"/>
            <ac:spMk id="17" creationId="{3A0DA1A8-DB54-016D-6E3D-2F6989049DCC}"/>
          </ac:spMkLst>
        </pc:spChg>
        <pc:spChg chg="mod">
          <ac:chgData name="Siegbert Rudolph" userId="2af4d44886c067cc" providerId="LiveId" clId="{DC7048F0-6E13-42E7-93F4-7EE320504C04}" dt="2023-04-24T19:55:51.341" v="3219" actId="1076"/>
          <ac:spMkLst>
            <pc:docMk/>
            <pc:sldMk cId="460760780" sldId="717"/>
            <ac:spMk id="18" creationId="{D0ACA29A-EBBF-E56B-2F92-5B71C2C1F40D}"/>
          </ac:spMkLst>
        </pc:spChg>
        <pc:spChg chg="add del mod">
          <ac:chgData name="Siegbert Rudolph" userId="2af4d44886c067cc" providerId="LiveId" clId="{DC7048F0-6E13-42E7-93F4-7EE320504C04}" dt="2023-04-19T07:10:06.622" v="2705" actId="478"/>
          <ac:spMkLst>
            <pc:docMk/>
            <pc:sldMk cId="460760780" sldId="717"/>
            <ac:spMk id="18" creationId="{E01968F0-C736-65DF-C5C4-454599416B3A}"/>
          </ac:spMkLst>
        </pc:spChg>
        <pc:spChg chg="add del mod">
          <ac:chgData name="Siegbert Rudolph" userId="2af4d44886c067cc" providerId="LiveId" clId="{DC7048F0-6E13-42E7-93F4-7EE320504C04}" dt="2023-04-19T07:10:06.622" v="2705" actId="478"/>
          <ac:spMkLst>
            <pc:docMk/>
            <pc:sldMk cId="460760780" sldId="717"/>
            <ac:spMk id="19" creationId="{FE9165C8-4E6F-1B47-893A-4E4C173C83F7}"/>
          </ac:spMkLst>
        </pc:spChg>
        <pc:spChg chg="mod">
          <ac:chgData name="Siegbert Rudolph" userId="2af4d44886c067cc" providerId="LiveId" clId="{DC7048F0-6E13-42E7-93F4-7EE320504C04}" dt="2023-04-18T15:32:20.088" v="1779"/>
          <ac:spMkLst>
            <pc:docMk/>
            <pc:sldMk cId="460760780" sldId="717"/>
            <ac:spMk id="24" creationId="{699879DA-CC27-F674-3FBF-52FFE63F804E}"/>
          </ac:spMkLst>
        </pc:spChg>
      </pc:sldChg>
      <pc:sldChg chg="delSp modSp mod ord">
        <pc:chgData name="Siegbert Rudolph" userId="2af4d44886c067cc" providerId="LiveId" clId="{DC7048F0-6E13-42E7-93F4-7EE320504C04}" dt="2023-04-24T19:55:51.303" v="3175" actId="1076"/>
        <pc:sldMkLst>
          <pc:docMk/>
          <pc:sldMk cId="833340218" sldId="718"/>
        </pc:sldMkLst>
        <pc:spChg chg="del mod">
          <ac:chgData name="Siegbert Rudolph" userId="2af4d44886c067cc" providerId="LiveId" clId="{DC7048F0-6E13-42E7-93F4-7EE320504C04}" dt="2023-04-24T19:55:51.303" v="3170" actId="478"/>
          <ac:spMkLst>
            <pc:docMk/>
            <pc:sldMk cId="833340218" sldId="718"/>
            <ac:spMk id="2" creationId="{1BD95521-BAFD-D0A2-2BF8-068B273FA8F3}"/>
          </ac:spMkLst>
        </pc:spChg>
        <pc:spChg chg="mod">
          <ac:chgData name="Siegbert Rudolph" userId="2af4d44886c067cc" providerId="LiveId" clId="{DC7048F0-6E13-42E7-93F4-7EE320504C04}" dt="2023-04-18T21:34:17.403" v="2068" actId="6549"/>
          <ac:spMkLst>
            <pc:docMk/>
            <pc:sldMk cId="833340218" sldId="718"/>
            <ac:spMk id="3" creationId="{85CB4A32-9C86-6F7B-7F22-F165628EDF11}"/>
          </ac:spMkLst>
        </pc:spChg>
        <pc:spChg chg="mod">
          <ac:chgData name="Siegbert Rudolph" userId="2af4d44886c067cc" providerId="LiveId" clId="{DC7048F0-6E13-42E7-93F4-7EE320504C04}" dt="2023-04-24T19:55:51.303" v="3175" actId="1076"/>
          <ac:spMkLst>
            <pc:docMk/>
            <pc:sldMk cId="833340218" sldId="718"/>
            <ac:spMk id="4" creationId="{A9ED1DBF-C22E-3091-EC90-64E66A581A93}"/>
          </ac:spMkLst>
        </pc:spChg>
        <pc:spChg chg="mod">
          <ac:chgData name="Siegbert Rudolph" userId="2af4d44886c067cc" providerId="LiveId" clId="{DC7048F0-6E13-42E7-93F4-7EE320504C04}" dt="2023-04-18T15:22:57.519" v="1698" actId="6549"/>
          <ac:spMkLst>
            <pc:docMk/>
            <pc:sldMk cId="833340218" sldId="718"/>
            <ac:spMk id="24" creationId="{699879DA-CC27-F674-3FBF-52FFE63F804E}"/>
          </ac:spMkLst>
        </pc:spChg>
      </pc:sldChg>
      <pc:sldChg chg="addSp delSp modSp mod modAnim">
        <pc:chgData name="Siegbert Rudolph" userId="2af4d44886c067cc" providerId="LiveId" clId="{DC7048F0-6E13-42E7-93F4-7EE320504C04}" dt="2023-04-24T19:55:51.334" v="3207" actId="1076"/>
        <pc:sldMkLst>
          <pc:docMk/>
          <pc:sldMk cId="1924722088" sldId="719"/>
        </pc:sldMkLst>
        <pc:spChg chg="mod">
          <ac:chgData name="Siegbert Rudolph" userId="2af4d44886c067cc" providerId="LiveId" clId="{DC7048F0-6E13-42E7-93F4-7EE320504C04}" dt="2023-04-19T07:09:23.467" v="2682" actId="6549"/>
          <ac:spMkLst>
            <pc:docMk/>
            <pc:sldMk cId="1924722088" sldId="719"/>
            <ac:spMk id="2" creationId="{11BA8B65-D13C-EC22-4C8E-A227917B8D3E}"/>
          </ac:spMkLst>
        </pc:spChg>
        <pc:spChg chg="del mod">
          <ac:chgData name="Siegbert Rudolph" userId="2af4d44886c067cc" providerId="LiveId" clId="{DC7048F0-6E13-42E7-93F4-7EE320504C04}" dt="2023-04-24T19:55:51.334" v="3202" actId="478"/>
          <ac:spMkLst>
            <pc:docMk/>
            <pc:sldMk cId="1924722088" sldId="719"/>
            <ac:spMk id="3" creationId="{50959125-2C78-C865-8D10-79B948B2E017}"/>
          </ac:spMkLst>
        </pc:spChg>
        <pc:spChg chg="add mod">
          <ac:chgData name="Siegbert Rudolph" userId="2af4d44886c067cc" providerId="LiveId" clId="{DC7048F0-6E13-42E7-93F4-7EE320504C04}" dt="2023-04-19T07:09:11.550" v="2669"/>
          <ac:spMkLst>
            <pc:docMk/>
            <pc:sldMk cId="1924722088" sldId="719"/>
            <ac:spMk id="5" creationId="{62178D2E-5517-F1CA-3A1F-C3C84561ACC3}"/>
          </ac:spMkLst>
        </pc:spChg>
        <pc:spChg chg="add mod">
          <ac:chgData name="Siegbert Rudolph" userId="2af4d44886c067cc" providerId="LiveId" clId="{DC7048F0-6E13-42E7-93F4-7EE320504C04}" dt="2023-04-19T07:09:11.550" v="2669"/>
          <ac:spMkLst>
            <pc:docMk/>
            <pc:sldMk cId="1924722088" sldId="719"/>
            <ac:spMk id="6" creationId="{30A25FEE-4406-2A4D-96D4-DA1B006F4744}"/>
          </ac:spMkLst>
        </pc:spChg>
        <pc:spChg chg="mod">
          <ac:chgData name="Siegbert Rudolph" userId="2af4d44886c067cc" providerId="LiveId" clId="{DC7048F0-6E13-42E7-93F4-7EE320504C04}" dt="2023-04-19T07:09:19.119" v="2679" actId="1036"/>
          <ac:spMkLst>
            <pc:docMk/>
            <pc:sldMk cId="1924722088" sldId="719"/>
            <ac:spMk id="7" creationId="{400A0493-5301-5556-5AD4-21B35DD53EA1}"/>
          </ac:spMkLst>
        </pc:spChg>
        <pc:spChg chg="mod">
          <ac:chgData name="Siegbert Rudolph" userId="2af4d44886c067cc" providerId="LiveId" clId="{DC7048F0-6E13-42E7-93F4-7EE320504C04}" dt="2023-04-19T07:09:19.119" v="2679" actId="1036"/>
          <ac:spMkLst>
            <pc:docMk/>
            <pc:sldMk cId="1924722088" sldId="719"/>
            <ac:spMk id="9" creationId="{CA57EE0F-1A34-CC3B-2898-457CF436E7C2}"/>
          </ac:spMkLst>
        </pc:spChg>
        <pc:spChg chg="mod">
          <ac:chgData name="Siegbert Rudolph" userId="2af4d44886c067cc" providerId="LiveId" clId="{DC7048F0-6E13-42E7-93F4-7EE320504C04}" dt="2023-04-19T07:09:19.119" v="2679" actId="1036"/>
          <ac:spMkLst>
            <pc:docMk/>
            <pc:sldMk cId="1924722088" sldId="719"/>
            <ac:spMk id="11" creationId="{3C9D6361-A91A-649D-1F01-7FB0B180FCDB}"/>
          </ac:spMkLst>
        </pc:spChg>
        <pc:spChg chg="add mod">
          <ac:chgData name="Siegbert Rudolph" userId="2af4d44886c067cc" providerId="LiveId" clId="{DC7048F0-6E13-42E7-93F4-7EE320504C04}" dt="2023-04-19T07:09:11.550" v="2669"/>
          <ac:spMkLst>
            <pc:docMk/>
            <pc:sldMk cId="1924722088" sldId="719"/>
            <ac:spMk id="13" creationId="{DC97EFD7-9079-624A-2149-D4B7175A0B0A}"/>
          </ac:spMkLst>
        </pc:spChg>
        <pc:spChg chg="mod">
          <ac:chgData name="Siegbert Rudolph" userId="2af4d44886c067cc" providerId="LiveId" clId="{DC7048F0-6E13-42E7-93F4-7EE320504C04}" dt="2023-04-24T19:55:51.334" v="3207" actId="1076"/>
          <ac:spMkLst>
            <pc:docMk/>
            <pc:sldMk cId="1924722088" sldId="719"/>
            <ac:spMk id="14" creationId="{73CBCC31-005A-9325-5927-796B90FA5A92}"/>
          </ac:spMkLst>
        </pc:spChg>
        <pc:spChg chg="add del mod">
          <ac:chgData name="Siegbert Rudolph" userId="2af4d44886c067cc" providerId="LiveId" clId="{DC7048F0-6E13-42E7-93F4-7EE320504C04}" dt="2023-04-19T07:09:14.838" v="2670" actId="478"/>
          <ac:spMkLst>
            <pc:docMk/>
            <pc:sldMk cId="1924722088" sldId="719"/>
            <ac:spMk id="14" creationId="{EC7E86A4-AFF6-294A-0AB7-8F7C8539490B}"/>
          </ac:spMkLst>
        </pc:spChg>
        <pc:spChg chg="add del mod">
          <ac:chgData name="Siegbert Rudolph" userId="2af4d44886c067cc" providerId="LiveId" clId="{DC7048F0-6E13-42E7-93F4-7EE320504C04}" dt="2023-04-19T07:09:14.838" v="2670" actId="478"/>
          <ac:spMkLst>
            <pc:docMk/>
            <pc:sldMk cId="1924722088" sldId="719"/>
            <ac:spMk id="15" creationId="{E60EC773-550D-2B41-C30A-A233CD5CAA5B}"/>
          </ac:spMkLst>
        </pc:spChg>
        <pc:spChg chg="add del mod">
          <ac:chgData name="Siegbert Rudolph" userId="2af4d44886c067cc" providerId="LiveId" clId="{DC7048F0-6E13-42E7-93F4-7EE320504C04}" dt="2023-04-19T07:09:14.838" v="2670" actId="478"/>
          <ac:spMkLst>
            <pc:docMk/>
            <pc:sldMk cId="1924722088" sldId="719"/>
            <ac:spMk id="16" creationId="{02E5F96A-1058-35BA-B939-A12E73B65479}"/>
          </ac:spMkLst>
        </pc:spChg>
        <pc:spChg chg="mod">
          <ac:chgData name="Siegbert Rudolph" userId="2af4d44886c067cc" providerId="LiveId" clId="{DC7048F0-6E13-42E7-93F4-7EE320504C04}" dt="2023-04-18T15:32:09.328" v="1777"/>
          <ac:spMkLst>
            <pc:docMk/>
            <pc:sldMk cId="1924722088" sldId="719"/>
            <ac:spMk id="24" creationId="{699879DA-CC27-F674-3FBF-52FFE63F804E}"/>
          </ac:spMkLst>
        </pc:spChg>
      </pc:sldChg>
      <pc:sldChg chg="addSp delSp modSp mod modAnim">
        <pc:chgData name="Siegbert Rudolph" userId="2af4d44886c067cc" providerId="LiveId" clId="{DC7048F0-6E13-42E7-93F4-7EE320504C04}" dt="2023-04-24T19:55:51.341" v="3213" actId="1076"/>
        <pc:sldMkLst>
          <pc:docMk/>
          <pc:sldMk cId="666018758" sldId="720"/>
        </pc:sldMkLst>
        <pc:spChg chg="mod">
          <ac:chgData name="Siegbert Rudolph" userId="2af4d44886c067cc" providerId="LiveId" clId="{DC7048F0-6E13-42E7-93F4-7EE320504C04}" dt="2023-04-19T07:09:46.264" v="2693" actId="20577"/>
          <ac:spMkLst>
            <pc:docMk/>
            <pc:sldMk cId="666018758" sldId="720"/>
            <ac:spMk id="2" creationId="{11BA8B65-D13C-EC22-4C8E-A227917B8D3E}"/>
          </ac:spMkLst>
        </pc:spChg>
        <pc:spChg chg="del mod">
          <ac:chgData name="Siegbert Rudolph" userId="2af4d44886c067cc" providerId="LiveId" clId="{DC7048F0-6E13-42E7-93F4-7EE320504C04}" dt="2023-04-24T19:55:51.334" v="3208" actId="478"/>
          <ac:spMkLst>
            <pc:docMk/>
            <pc:sldMk cId="666018758" sldId="720"/>
            <ac:spMk id="3" creationId="{CA51AC86-C9F5-C130-6E1C-E7DD8168C403}"/>
          </ac:spMkLst>
        </pc:spChg>
        <pc:spChg chg="add mod">
          <ac:chgData name="Siegbert Rudolph" userId="2af4d44886c067cc" providerId="LiveId" clId="{DC7048F0-6E13-42E7-93F4-7EE320504C04}" dt="2023-04-19T07:09:30.300" v="2683"/>
          <ac:spMkLst>
            <pc:docMk/>
            <pc:sldMk cId="666018758" sldId="720"/>
            <ac:spMk id="5" creationId="{A975918C-B42F-809B-10F5-6A45C277C5DD}"/>
          </ac:spMkLst>
        </pc:spChg>
        <pc:spChg chg="add mod">
          <ac:chgData name="Siegbert Rudolph" userId="2af4d44886c067cc" providerId="LiveId" clId="{DC7048F0-6E13-42E7-93F4-7EE320504C04}" dt="2023-04-19T07:09:30.300" v="2683"/>
          <ac:spMkLst>
            <pc:docMk/>
            <pc:sldMk cId="666018758" sldId="720"/>
            <ac:spMk id="6" creationId="{066238C1-C329-244F-BEAF-EAFE53C99868}"/>
          </ac:spMkLst>
        </pc:spChg>
        <pc:spChg chg="mod">
          <ac:chgData name="Siegbert Rudolph" userId="2af4d44886c067cc" providerId="LiveId" clId="{DC7048F0-6E13-42E7-93F4-7EE320504C04}" dt="2023-04-19T07:09:39.413" v="2691" actId="1036"/>
          <ac:spMkLst>
            <pc:docMk/>
            <pc:sldMk cId="666018758" sldId="720"/>
            <ac:spMk id="7" creationId="{400A0493-5301-5556-5AD4-21B35DD53EA1}"/>
          </ac:spMkLst>
        </pc:spChg>
        <pc:spChg chg="mod">
          <ac:chgData name="Siegbert Rudolph" userId="2af4d44886c067cc" providerId="LiveId" clId="{DC7048F0-6E13-42E7-93F4-7EE320504C04}" dt="2023-04-19T07:09:39.413" v="2691" actId="1036"/>
          <ac:spMkLst>
            <pc:docMk/>
            <pc:sldMk cId="666018758" sldId="720"/>
            <ac:spMk id="9" creationId="{CA57EE0F-1A34-CC3B-2898-457CF436E7C2}"/>
          </ac:spMkLst>
        </pc:spChg>
        <pc:spChg chg="mod">
          <ac:chgData name="Siegbert Rudolph" userId="2af4d44886c067cc" providerId="LiveId" clId="{DC7048F0-6E13-42E7-93F4-7EE320504C04}" dt="2023-04-19T07:09:39.413" v="2691" actId="1036"/>
          <ac:spMkLst>
            <pc:docMk/>
            <pc:sldMk cId="666018758" sldId="720"/>
            <ac:spMk id="11" creationId="{3C9D6361-A91A-649D-1F01-7FB0B180FCDB}"/>
          </ac:spMkLst>
        </pc:spChg>
        <pc:spChg chg="mod">
          <ac:chgData name="Siegbert Rudolph" userId="2af4d44886c067cc" providerId="LiveId" clId="{DC7048F0-6E13-42E7-93F4-7EE320504C04}" dt="2023-04-19T07:09:39.413" v="2691" actId="1036"/>
          <ac:spMkLst>
            <pc:docMk/>
            <pc:sldMk cId="666018758" sldId="720"/>
            <ac:spMk id="13" creationId="{A0758C57-AB08-4B9E-6CB5-437D5C8651D2}"/>
          </ac:spMkLst>
        </pc:spChg>
        <pc:spChg chg="mod">
          <ac:chgData name="Siegbert Rudolph" userId="2af4d44886c067cc" providerId="LiveId" clId="{DC7048F0-6E13-42E7-93F4-7EE320504C04}" dt="2023-04-19T07:09:39.413" v="2691" actId="1036"/>
          <ac:spMkLst>
            <pc:docMk/>
            <pc:sldMk cId="666018758" sldId="720"/>
            <ac:spMk id="15" creationId="{0B2BBEB3-0F88-5D14-5939-2F4496207307}"/>
          </ac:spMkLst>
        </pc:spChg>
        <pc:spChg chg="add mod">
          <ac:chgData name="Siegbert Rudolph" userId="2af4d44886c067cc" providerId="LiveId" clId="{DC7048F0-6E13-42E7-93F4-7EE320504C04}" dt="2023-04-19T07:09:30.300" v="2683"/>
          <ac:spMkLst>
            <pc:docMk/>
            <pc:sldMk cId="666018758" sldId="720"/>
            <ac:spMk id="17" creationId="{D790D3FC-DE7E-50E0-DA4D-D4779BCEFF0E}"/>
          </ac:spMkLst>
        </pc:spChg>
        <pc:spChg chg="add mod">
          <ac:chgData name="Siegbert Rudolph" userId="2af4d44886c067cc" providerId="LiveId" clId="{DC7048F0-6E13-42E7-93F4-7EE320504C04}" dt="2023-04-19T07:09:30.300" v="2683"/>
          <ac:spMkLst>
            <pc:docMk/>
            <pc:sldMk cId="666018758" sldId="720"/>
            <ac:spMk id="18" creationId="{008750F8-1593-7C0F-CCCB-D96E9404B386}"/>
          </ac:spMkLst>
        </pc:spChg>
        <pc:spChg chg="add mod">
          <ac:chgData name="Siegbert Rudolph" userId="2af4d44886c067cc" providerId="LiveId" clId="{DC7048F0-6E13-42E7-93F4-7EE320504C04}" dt="2023-04-19T07:09:30.300" v="2683"/>
          <ac:spMkLst>
            <pc:docMk/>
            <pc:sldMk cId="666018758" sldId="720"/>
            <ac:spMk id="19" creationId="{4B5764F3-DB7B-EECB-5EBB-8CE868F540FB}"/>
          </ac:spMkLst>
        </pc:spChg>
        <pc:spChg chg="mod">
          <ac:chgData name="Siegbert Rudolph" userId="2af4d44886c067cc" providerId="LiveId" clId="{DC7048F0-6E13-42E7-93F4-7EE320504C04}" dt="2023-04-24T19:55:51.341" v="3213" actId="1076"/>
          <ac:spMkLst>
            <pc:docMk/>
            <pc:sldMk cId="666018758" sldId="720"/>
            <ac:spMk id="20" creationId="{9CB3CAFB-6233-7BFC-F8C9-463267C9839A}"/>
          </ac:spMkLst>
        </pc:spChg>
        <pc:spChg chg="add del mod">
          <ac:chgData name="Siegbert Rudolph" userId="2af4d44886c067cc" providerId="LiveId" clId="{DC7048F0-6E13-42E7-93F4-7EE320504C04}" dt="2023-04-19T07:09:43.558" v="2692" actId="478"/>
          <ac:spMkLst>
            <pc:docMk/>
            <pc:sldMk cId="666018758" sldId="720"/>
            <ac:spMk id="20" creationId="{E985ED3C-8930-54A4-0E94-FF1B6F78CAC2}"/>
          </ac:spMkLst>
        </pc:spChg>
        <pc:spChg chg="mod">
          <ac:chgData name="Siegbert Rudolph" userId="2af4d44886c067cc" providerId="LiveId" clId="{DC7048F0-6E13-42E7-93F4-7EE320504C04}" dt="2023-04-18T15:32:14.275" v="1778"/>
          <ac:spMkLst>
            <pc:docMk/>
            <pc:sldMk cId="666018758" sldId="720"/>
            <ac:spMk id="24" creationId="{699879DA-CC27-F674-3FBF-52FFE63F804E}"/>
          </ac:spMkLst>
        </pc:spChg>
      </pc:sldChg>
      <pc:sldChg chg="addSp delSp modSp mod modAnim">
        <pc:chgData name="Siegbert Rudolph" userId="2af4d44886c067cc" providerId="LiveId" clId="{DC7048F0-6E13-42E7-93F4-7EE320504C04}" dt="2023-04-24T19:55:51.350" v="3225" actId="1076"/>
        <pc:sldMkLst>
          <pc:docMk/>
          <pc:sldMk cId="1286188380" sldId="722"/>
        </pc:sldMkLst>
        <pc:spChg chg="mod">
          <ac:chgData name="Siegbert Rudolph" userId="2af4d44886c067cc" providerId="LiveId" clId="{DC7048F0-6E13-42E7-93F4-7EE320504C04}" dt="2023-04-19T07:10:31.600" v="2725" actId="6549"/>
          <ac:spMkLst>
            <pc:docMk/>
            <pc:sldMk cId="1286188380" sldId="722"/>
            <ac:spMk id="2" creationId="{11BA8B65-D13C-EC22-4C8E-A227917B8D3E}"/>
          </ac:spMkLst>
        </pc:spChg>
        <pc:spChg chg="del mod">
          <ac:chgData name="Siegbert Rudolph" userId="2af4d44886c067cc" providerId="LiveId" clId="{DC7048F0-6E13-42E7-93F4-7EE320504C04}" dt="2023-04-24T19:55:51.341" v="3220" actId="478"/>
          <ac:spMkLst>
            <pc:docMk/>
            <pc:sldMk cId="1286188380" sldId="722"/>
            <ac:spMk id="5" creationId="{90CBD410-4CDD-2745-79B7-6E5584DED9FE}"/>
          </ac:spMkLst>
        </pc:spChg>
        <pc:spChg chg="add mod">
          <ac:chgData name="Siegbert Rudolph" userId="2af4d44886c067cc" providerId="LiveId" clId="{DC7048F0-6E13-42E7-93F4-7EE320504C04}" dt="2023-04-19T07:10:16.724" v="2708"/>
          <ac:spMkLst>
            <pc:docMk/>
            <pc:sldMk cId="1286188380" sldId="722"/>
            <ac:spMk id="6" creationId="{2EE3BEB9-3DE3-4172-C4DE-52B755C35A62}"/>
          </ac:spMkLst>
        </pc:spChg>
        <pc:spChg chg="mod">
          <ac:chgData name="Siegbert Rudolph" userId="2af4d44886c067cc" providerId="LiveId" clId="{DC7048F0-6E13-42E7-93F4-7EE320504C04}" dt="2023-04-19T07:10:25.997" v="2720" actId="1036"/>
          <ac:spMkLst>
            <pc:docMk/>
            <pc:sldMk cId="1286188380" sldId="722"/>
            <ac:spMk id="7" creationId="{400A0493-5301-5556-5AD4-21B35DD53EA1}"/>
          </ac:spMkLst>
        </pc:spChg>
        <pc:spChg chg="mod">
          <ac:chgData name="Siegbert Rudolph" userId="2af4d44886c067cc" providerId="LiveId" clId="{DC7048F0-6E13-42E7-93F4-7EE320504C04}" dt="2023-04-19T07:10:25.997" v="2720" actId="1036"/>
          <ac:spMkLst>
            <pc:docMk/>
            <pc:sldMk cId="1286188380" sldId="722"/>
            <ac:spMk id="9" creationId="{CA57EE0F-1A34-CC3B-2898-457CF436E7C2}"/>
          </ac:spMkLst>
        </pc:spChg>
        <pc:spChg chg="mod">
          <ac:chgData name="Siegbert Rudolph" userId="2af4d44886c067cc" providerId="LiveId" clId="{DC7048F0-6E13-42E7-93F4-7EE320504C04}" dt="2023-04-19T07:10:25.997" v="2720" actId="1036"/>
          <ac:spMkLst>
            <pc:docMk/>
            <pc:sldMk cId="1286188380" sldId="722"/>
            <ac:spMk id="11" creationId="{3C9D6361-A91A-649D-1F01-7FB0B180FCDB}"/>
          </ac:spMkLst>
        </pc:spChg>
        <pc:spChg chg="mod">
          <ac:chgData name="Siegbert Rudolph" userId="2af4d44886c067cc" providerId="LiveId" clId="{DC7048F0-6E13-42E7-93F4-7EE320504C04}" dt="2023-04-19T07:10:25.997" v="2720" actId="1036"/>
          <ac:spMkLst>
            <pc:docMk/>
            <pc:sldMk cId="1286188380" sldId="722"/>
            <ac:spMk id="13" creationId="{A0758C57-AB08-4B9E-6CB5-437D5C8651D2}"/>
          </ac:spMkLst>
        </pc:spChg>
        <pc:spChg chg="mod">
          <ac:chgData name="Siegbert Rudolph" userId="2af4d44886c067cc" providerId="LiveId" clId="{DC7048F0-6E13-42E7-93F4-7EE320504C04}" dt="2023-04-19T07:10:25.997" v="2720" actId="1036"/>
          <ac:spMkLst>
            <pc:docMk/>
            <pc:sldMk cId="1286188380" sldId="722"/>
            <ac:spMk id="15" creationId="{0B2BBEB3-0F88-5D14-5939-2F4496207307}"/>
          </ac:spMkLst>
        </pc:spChg>
        <pc:spChg chg="add mod">
          <ac:chgData name="Siegbert Rudolph" userId="2af4d44886c067cc" providerId="LiveId" clId="{DC7048F0-6E13-42E7-93F4-7EE320504C04}" dt="2023-04-19T07:10:16.724" v="2708"/>
          <ac:spMkLst>
            <pc:docMk/>
            <pc:sldMk cId="1286188380" sldId="722"/>
            <ac:spMk id="17" creationId="{B7882026-FCFF-3FF0-E681-D9C70D96CCCF}"/>
          </ac:spMkLst>
        </pc:spChg>
        <pc:spChg chg="add mod">
          <ac:chgData name="Siegbert Rudolph" userId="2af4d44886c067cc" providerId="LiveId" clId="{DC7048F0-6E13-42E7-93F4-7EE320504C04}" dt="2023-04-19T07:10:16.724" v="2708"/>
          <ac:spMkLst>
            <pc:docMk/>
            <pc:sldMk cId="1286188380" sldId="722"/>
            <ac:spMk id="18" creationId="{9F10AF93-410A-FB40-A726-4D9A1A1BBC40}"/>
          </ac:spMkLst>
        </pc:spChg>
        <pc:spChg chg="add mod">
          <ac:chgData name="Siegbert Rudolph" userId="2af4d44886c067cc" providerId="LiveId" clId="{DC7048F0-6E13-42E7-93F4-7EE320504C04}" dt="2023-04-19T07:10:16.724" v="2708"/>
          <ac:spMkLst>
            <pc:docMk/>
            <pc:sldMk cId="1286188380" sldId="722"/>
            <ac:spMk id="19" creationId="{4BCBA887-FB68-BCF7-5DC0-2ADFA0492C26}"/>
          </ac:spMkLst>
        </pc:spChg>
        <pc:spChg chg="add mod">
          <ac:chgData name="Siegbert Rudolph" userId="2af4d44886c067cc" providerId="LiveId" clId="{DC7048F0-6E13-42E7-93F4-7EE320504C04}" dt="2023-04-19T07:10:16.724" v="2708"/>
          <ac:spMkLst>
            <pc:docMk/>
            <pc:sldMk cId="1286188380" sldId="722"/>
            <ac:spMk id="20" creationId="{9347484B-3FDA-469F-F6BE-64CF3967E669}"/>
          </ac:spMkLst>
        </pc:spChg>
        <pc:spChg chg="mod">
          <ac:chgData name="Siegbert Rudolph" userId="2af4d44886c067cc" providerId="LiveId" clId="{DC7048F0-6E13-42E7-93F4-7EE320504C04}" dt="2023-04-24T19:55:51.350" v="3225" actId="1076"/>
          <ac:spMkLst>
            <pc:docMk/>
            <pc:sldMk cId="1286188380" sldId="722"/>
            <ac:spMk id="21" creationId="{C944D234-9928-6C5A-39B1-362EBD6CD8AD}"/>
          </ac:spMkLst>
        </pc:spChg>
        <pc:spChg chg="add del mod">
          <ac:chgData name="Siegbert Rudolph" userId="2af4d44886c067cc" providerId="LiveId" clId="{DC7048F0-6E13-42E7-93F4-7EE320504C04}" dt="2023-04-19T07:10:28.202" v="2721" actId="478"/>
          <ac:spMkLst>
            <pc:docMk/>
            <pc:sldMk cId="1286188380" sldId="722"/>
            <ac:spMk id="21" creationId="{F705F3D7-E35C-278F-8CCA-936C3EA2EB11}"/>
          </ac:spMkLst>
        </pc:spChg>
        <pc:spChg chg="mod">
          <ac:chgData name="Siegbert Rudolph" userId="2af4d44886c067cc" providerId="LiveId" clId="{DC7048F0-6E13-42E7-93F4-7EE320504C04}" dt="2023-04-18T15:32:25.906" v="1780"/>
          <ac:spMkLst>
            <pc:docMk/>
            <pc:sldMk cId="1286188380" sldId="722"/>
            <ac:spMk id="24" creationId="{699879DA-CC27-F674-3FBF-52FFE63F804E}"/>
          </ac:spMkLst>
        </pc:spChg>
      </pc:sldChg>
      <pc:sldChg chg="addSp delSp modSp mod modAnim">
        <pc:chgData name="Siegbert Rudolph" userId="2af4d44886c067cc" providerId="LiveId" clId="{DC7048F0-6E13-42E7-93F4-7EE320504C04}" dt="2023-04-24T19:55:51.350" v="3243" actId="1076"/>
        <pc:sldMkLst>
          <pc:docMk/>
          <pc:sldMk cId="2697882194" sldId="725"/>
        </pc:sldMkLst>
        <pc:spChg chg="mod">
          <ac:chgData name="Siegbert Rudolph" userId="2af4d44886c067cc" providerId="LiveId" clId="{DC7048F0-6E13-42E7-93F4-7EE320504C04}" dt="2023-04-19T07:11:33.918" v="2762" actId="6549"/>
          <ac:spMkLst>
            <pc:docMk/>
            <pc:sldMk cId="2697882194" sldId="725"/>
            <ac:spMk id="2" creationId="{11BA8B65-D13C-EC22-4C8E-A227917B8D3E}"/>
          </ac:spMkLst>
        </pc:spChg>
        <pc:spChg chg="del mod">
          <ac:chgData name="Siegbert Rudolph" userId="2af4d44886c067cc" providerId="LiveId" clId="{DC7048F0-6E13-42E7-93F4-7EE320504C04}" dt="2023-04-24T19:55:51.350" v="3238" actId="478"/>
          <ac:spMkLst>
            <pc:docMk/>
            <pc:sldMk cId="2697882194" sldId="725"/>
            <ac:spMk id="3" creationId="{B95C6AE9-757C-510A-ED72-D0EB0D10D87A}"/>
          </ac:spMkLst>
        </pc:spChg>
        <pc:spChg chg="add mod">
          <ac:chgData name="Siegbert Rudolph" userId="2af4d44886c067cc" providerId="LiveId" clId="{DC7048F0-6E13-42E7-93F4-7EE320504C04}" dt="2023-04-19T07:11:21.068" v="2751"/>
          <ac:spMkLst>
            <pc:docMk/>
            <pc:sldMk cId="2697882194" sldId="725"/>
            <ac:spMk id="5" creationId="{2F8F4AC0-E362-6FD1-3011-B2042778C061}"/>
          </ac:spMkLst>
        </pc:spChg>
        <pc:spChg chg="add mod">
          <ac:chgData name="Siegbert Rudolph" userId="2af4d44886c067cc" providerId="LiveId" clId="{DC7048F0-6E13-42E7-93F4-7EE320504C04}" dt="2023-04-19T07:11:21.068" v="2751"/>
          <ac:spMkLst>
            <pc:docMk/>
            <pc:sldMk cId="2697882194" sldId="725"/>
            <ac:spMk id="6" creationId="{4ED5B603-082F-5260-5030-2777ADF1490D}"/>
          </ac:spMkLst>
        </pc:spChg>
        <pc:spChg chg="mod">
          <ac:chgData name="Siegbert Rudolph" userId="2af4d44886c067cc" providerId="LiveId" clId="{DC7048F0-6E13-42E7-93F4-7EE320504C04}" dt="2023-04-19T07:11:26.911" v="2760" actId="1036"/>
          <ac:spMkLst>
            <pc:docMk/>
            <pc:sldMk cId="2697882194" sldId="725"/>
            <ac:spMk id="7" creationId="{400A0493-5301-5556-5AD4-21B35DD53EA1}"/>
          </ac:spMkLst>
        </pc:spChg>
        <pc:spChg chg="mod">
          <ac:chgData name="Siegbert Rudolph" userId="2af4d44886c067cc" providerId="LiveId" clId="{DC7048F0-6E13-42E7-93F4-7EE320504C04}" dt="2023-04-19T07:11:26.911" v="2760" actId="1036"/>
          <ac:spMkLst>
            <pc:docMk/>
            <pc:sldMk cId="2697882194" sldId="725"/>
            <ac:spMk id="9" creationId="{CA57EE0F-1A34-CC3B-2898-457CF436E7C2}"/>
          </ac:spMkLst>
        </pc:spChg>
        <pc:spChg chg="mod">
          <ac:chgData name="Siegbert Rudolph" userId="2af4d44886c067cc" providerId="LiveId" clId="{DC7048F0-6E13-42E7-93F4-7EE320504C04}" dt="2023-04-19T07:11:26.911" v="2760" actId="1036"/>
          <ac:spMkLst>
            <pc:docMk/>
            <pc:sldMk cId="2697882194" sldId="725"/>
            <ac:spMk id="11" creationId="{3C9D6361-A91A-649D-1F01-7FB0B180FCDB}"/>
          </ac:spMkLst>
        </pc:spChg>
        <pc:spChg chg="add mod">
          <ac:chgData name="Siegbert Rudolph" userId="2af4d44886c067cc" providerId="LiveId" clId="{DC7048F0-6E13-42E7-93F4-7EE320504C04}" dt="2023-04-19T07:11:21.068" v="2751"/>
          <ac:spMkLst>
            <pc:docMk/>
            <pc:sldMk cId="2697882194" sldId="725"/>
            <ac:spMk id="13" creationId="{4D0F261A-C071-1FAB-DF0E-295E916E90F5}"/>
          </ac:spMkLst>
        </pc:spChg>
        <pc:spChg chg="add del mod">
          <ac:chgData name="Siegbert Rudolph" userId="2af4d44886c067cc" providerId="LiveId" clId="{DC7048F0-6E13-42E7-93F4-7EE320504C04}" dt="2023-04-19T07:11:30.525" v="2761" actId="478"/>
          <ac:spMkLst>
            <pc:docMk/>
            <pc:sldMk cId="2697882194" sldId="725"/>
            <ac:spMk id="14" creationId="{3FB2B4E3-6394-3AD6-F781-E6FCB302ECF2}"/>
          </ac:spMkLst>
        </pc:spChg>
        <pc:spChg chg="mod">
          <ac:chgData name="Siegbert Rudolph" userId="2af4d44886c067cc" providerId="LiveId" clId="{DC7048F0-6E13-42E7-93F4-7EE320504C04}" dt="2023-04-24T19:55:51.350" v="3243" actId="1076"/>
          <ac:spMkLst>
            <pc:docMk/>
            <pc:sldMk cId="2697882194" sldId="725"/>
            <ac:spMk id="14" creationId="{759FD034-C086-1B5F-1A98-06CA63F4E889}"/>
          </ac:spMkLst>
        </pc:spChg>
        <pc:spChg chg="add del mod">
          <ac:chgData name="Siegbert Rudolph" userId="2af4d44886c067cc" providerId="LiveId" clId="{DC7048F0-6E13-42E7-93F4-7EE320504C04}" dt="2023-04-19T07:11:30.525" v="2761" actId="478"/>
          <ac:spMkLst>
            <pc:docMk/>
            <pc:sldMk cId="2697882194" sldId="725"/>
            <ac:spMk id="15" creationId="{E6896F52-A474-FA1B-3178-09F3D4E17A3D}"/>
          </ac:spMkLst>
        </pc:spChg>
        <pc:spChg chg="add del mod">
          <ac:chgData name="Siegbert Rudolph" userId="2af4d44886c067cc" providerId="LiveId" clId="{DC7048F0-6E13-42E7-93F4-7EE320504C04}" dt="2023-04-19T07:11:30.525" v="2761" actId="478"/>
          <ac:spMkLst>
            <pc:docMk/>
            <pc:sldMk cId="2697882194" sldId="725"/>
            <ac:spMk id="16" creationId="{96B191F6-A604-25C1-54B2-093AC10F8532}"/>
          </ac:spMkLst>
        </pc:spChg>
        <pc:spChg chg="mod">
          <ac:chgData name="Siegbert Rudolph" userId="2af4d44886c067cc" providerId="LiveId" clId="{DC7048F0-6E13-42E7-93F4-7EE320504C04}" dt="2023-04-18T15:32:42.506" v="1783"/>
          <ac:spMkLst>
            <pc:docMk/>
            <pc:sldMk cId="2697882194" sldId="725"/>
            <ac:spMk id="24" creationId="{699879DA-CC27-F674-3FBF-52FFE63F804E}"/>
          </ac:spMkLst>
        </pc:spChg>
      </pc:sldChg>
      <pc:sldChg chg="addSp delSp modSp mod modAnim">
        <pc:chgData name="Siegbert Rudolph" userId="2af4d44886c067cc" providerId="LiveId" clId="{DC7048F0-6E13-42E7-93F4-7EE320504C04}" dt="2023-04-24T19:55:51.350" v="3231" actId="1076"/>
        <pc:sldMkLst>
          <pc:docMk/>
          <pc:sldMk cId="3341107591" sldId="726"/>
        </pc:sldMkLst>
        <pc:spChg chg="mod">
          <ac:chgData name="Siegbert Rudolph" userId="2af4d44886c067cc" providerId="LiveId" clId="{DC7048F0-6E13-42E7-93F4-7EE320504C04}" dt="2023-04-19T07:10:57.859" v="2739" actId="6549"/>
          <ac:spMkLst>
            <pc:docMk/>
            <pc:sldMk cId="3341107591" sldId="726"/>
            <ac:spMk id="2" creationId="{11BA8B65-D13C-EC22-4C8E-A227917B8D3E}"/>
          </ac:spMkLst>
        </pc:spChg>
        <pc:spChg chg="del mod">
          <ac:chgData name="Siegbert Rudolph" userId="2af4d44886c067cc" providerId="LiveId" clId="{DC7048F0-6E13-42E7-93F4-7EE320504C04}" dt="2023-04-24T19:55:51.350" v="3226" actId="478"/>
          <ac:spMkLst>
            <pc:docMk/>
            <pc:sldMk cId="3341107591" sldId="726"/>
            <ac:spMk id="6" creationId="{9AE114E1-831A-A120-7966-60592A74494C}"/>
          </ac:spMkLst>
        </pc:spChg>
        <pc:spChg chg="mod">
          <ac:chgData name="Siegbert Rudolph" userId="2af4d44886c067cc" providerId="LiveId" clId="{DC7048F0-6E13-42E7-93F4-7EE320504C04}" dt="2023-04-19T07:10:49.310" v="2738" actId="1036"/>
          <ac:spMkLst>
            <pc:docMk/>
            <pc:sldMk cId="3341107591" sldId="726"/>
            <ac:spMk id="7" creationId="{400A0493-5301-5556-5AD4-21B35DD53EA1}"/>
          </ac:spMkLst>
        </pc:spChg>
        <pc:spChg chg="mod">
          <ac:chgData name="Siegbert Rudolph" userId="2af4d44886c067cc" providerId="LiveId" clId="{DC7048F0-6E13-42E7-93F4-7EE320504C04}" dt="2023-04-19T07:10:49.310" v="2738" actId="1036"/>
          <ac:spMkLst>
            <pc:docMk/>
            <pc:sldMk cId="3341107591" sldId="726"/>
            <ac:spMk id="9" creationId="{CA57EE0F-1A34-CC3B-2898-457CF436E7C2}"/>
          </ac:spMkLst>
        </pc:spChg>
        <pc:spChg chg="mod">
          <ac:chgData name="Siegbert Rudolph" userId="2af4d44886c067cc" providerId="LiveId" clId="{DC7048F0-6E13-42E7-93F4-7EE320504C04}" dt="2023-04-19T07:10:49.310" v="2738" actId="1036"/>
          <ac:spMkLst>
            <pc:docMk/>
            <pc:sldMk cId="3341107591" sldId="726"/>
            <ac:spMk id="11" creationId="{3C9D6361-A91A-649D-1F01-7FB0B180FCDB}"/>
          </ac:spMkLst>
        </pc:spChg>
        <pc:spChg chg="mod">
          <ac:chgData name="Siegbert Rudolph" userId="2af4d44886c067cc" providerId="LiveId" clId="{DC7048F0-6E13-42E7-93F4-7EE320504C04}" dt="2023-04-19T07:10:49.310" v="2738" actId="1036"/>
          <ac:spMkLst>
            <pc:docMk/>
            <pc:sldMk cId="3341107591" sldId="726"/>
            <ac:spMk id="13" creationId="{A0758C57-AB08-4B9E-6CB5-437D5C8651D2}"/>
          </ac:spMkLst>
        </pc:spChg>
        <pc:spChg chg="mod">
          <ac:chgData name="Siegbert Rudolph" userId="2af4d44886c067cc" providerId="LiveId" clId="{DC7048F0-6E13-42E7-93F4-7EE320504C04}" dt="2023-04-19T07:10:49.310" v="2738" actId="1036"/>
          <ac:spMkLst>
            <pc:docMk/>
            <pc:sldMk cId="3341107591" sldId="726"/>
            <ac:spMk id="15" creationId="{0B2BBEB3-0F88-5D14-5939-2F4496207307}"/>
          </ac:spMkLst>
        </pc:spChg>
        <pc:spChg chg="mod">
          <ac:chgData name="Siegbert Rudolph" userId="2af4d44886c067cc" providerId="LiveId" clId="{DC7048F0-6E13-42E7-93F4-7EE320504C04}" dt="2023-04-19T07:10:49.310" v="2738" actId="1036"/>
          <ac:spMkLst>
            <pc:docMk/>
            <pc:sldMk cId="3341107591" sldId="726"/>
            <ac:spMk id="17" creationId="{762FF266-186F-4D32-08E4-40C87D7283F8}"/>
          </ac:spMkLst>
        </pc:spChg>
        <pc:spChg chg="add mod">
          <ac:chgData name="Siegbert Rudolph" userId="2af4d44886c067cc" providerId="LiveId" clId="{DC7048F0-6E13-42E7-93F4-7EE320504C04}" dt="2023-04-19T07:10:40.848" v="2729"/>
          <ac:spMkLst>
            <pc:docMk/>
            <pc:sldMk cId="3341107591" sldId="726"/>
            <ac:spMk id="19" creationId="{DE615E1C-69D1-28A5-07A1-25BFE3CF6713}"/>
          </ac:spMkLst>
        </pc:spChg>
        <pc:spChg chg="add mod">
          <ac:chgData name="Siegbert Rudolph" userId="2af4d44886c067cc" providerId="LiveId" clId="{DC7048F0-6E13-42E7-93F4-7EE320504C04}" dt="2023-04-19T07:10:40.848" v="2729"/>
          <ac:spMkLst>
            <pc:docMk/>
            <pc:sldMk cId="3341107591" sldId="726"/>
            <ac:spMk id="20" creationId="{A21C4EC9-B371-793A-7D27-E96B36537BE0}"/>
          </ac:spMkLst>
        </pc:spChg>
        <pc:spChg chg="add mod">
          <ac:chgData name="Siegbert Rudolph" userId="2af4d44886c067cc" providerId="LiveId" clId="{DC7048F0-6E13-42E7-93F4-7EE320504C04}" dt="2023-04-19T07:10:40.848" v="2729"/>
          <ac:spMkLst>
            <pc:docMk/>
            <pc:sldMk cId="3341107591" sldId="726"/>
            <ac:spMk id="21" creationId="{204A9EDD-0DFD-EB6F-FFEF-E06D2F051771}"/>
          </ac:spMkLst>
        </pc:spChg>
        <pc:spChg chg="add mod">
          <ac:chgData name="Siegbert Rudolph" userId="2af4d44886c067cc" providerId="LiveId" clId="{DC7048F0-6E13-42E7-93F4-7EE320504C04}" dt="2023-04-19T07:10:40.848" v="2729"/>
          <ac:spMkLst>
            <pc:docMk/>
            <pc:sldMk cId="3341107591" sldId="726"/>
            <ac:spMk id="22" creationId="{8D0FF9FE-203A-D6D7-61B2-1399702372BB}"/>
          </ac:spMkLst>
        </pc:spChg>
        <pc:spChg chg="add mod">
          <ac:chgData name="Siegbert Rudolph" userId="2af4d44886c067cc" providerId="LiveId" clId="{DC7048F0-6E13-42E7-93F4-7EE320504C04}" dt="2023-04-19T07:10:40.848" v="2729"/>
          <ac:spMkLst>
            <pc:docMk/>
            <pc:sldMk cId="3341107591" sldId="726"/>
            <ac:spMk id="23" creationId="{F66BFE65-CF85-A379-48BF-E2E76FFFAD8A}"/>
          </ac:spMkLst>
        </pc:spChg>
        <pc:spChg chg="mod">
          <ac:chgData name="Siegbert Rudolph" userId="2af4d44886c067cc" providerId="LiveId" clId="{DC7048F0-6E13-42E7-93F4-7EE320504C04}" dt="2023-04-18T15:32:31.910" v="1781"/>
          <ac:spMkLst>
            <pc:docMk/>
            <pc:sldMk cId="3341107591" sldId="726"/>
            <ac:spMk id="24" creationId="{699879DA-CC27-F674-3FBF-52FFE63F804E}"/>
          </ac:spMkLst>
        </pc:spChg>
        <pc:spChg chg="add mod">
          <ac:chgData name="Siegbert Rudolph" userId="2af4d44886c067cc" providerId="LiveId" clId="{DC7048F0-6E13-42E7-93F4-7EE320504C04}" dt="2023-04-19T07:10:40.848" v="2729"/>
          <ac:spMkLst>
            <pc:docMk/>
            <pc:sldMk cId="3341107591" sldId="726"/>
            <ac:spMk id="25" creationId="{3FF58742-109F-2BE7-D436-D70245FF896D}"/>
          </ac:spMkLst>
        </pc:spChg>
        <pc:spChg chg="mod">
          <ac:chgData name="Siegbert Rudolph" userId="2af4d44886c067cc" providerId="LiveId" clId="{DC7048F0-6E13-42E7-93F4-7EE320504C04}" dt="2023-04-24T19:55:51.350" v="3231" actId="1076"/>
          <ac:spMkLst>
            <pc:docMk/>
            <pc:sldMk cId="3341107591" sldId="726"/>
            <ac:spMk id="26" creationId="{847DBB1F-6EA6-351B-2A7D-22C4A167F309}"/>
          </ac:spMkLst>
        </pc:spChg>
      </pc:sldChg>
      <pc:sldChg chg="addSp delSp modSp mod modAnim">
        <pc:chgData name="Siegbert Rudolph" userId="2af4d44886c067cc" providerId="LiveId" clId="{DC7048F0-6E13-42E7-93F4-7EE320504C04}" dt="2023-04-24T19:55:51.350" v="3237" actId="1076"/>
        <pc:sldMkLst>
          <pc:docMk/>
          <pc:sldMk cId="3941463062" sldId="727"/>
        </pc:sldMkLst>
        <pc:spChg chg="mod">
          <ac:chgData name="Siegbert Rudolph" userId="2af4d44886c067cc" providerId="LiveId" clId="{DC7048F0-6E13-42E7-93F4-7EE320504C04}" dt="2023-04-19T07:11:15.847" v="2750" actId="6549"/>
          <ac:spMkLst>
            <pc:docMk/>
            <pc:sldMk cId="3941463062" sldId="727"/>
            <ac:spMk id="2" creationId="{11BA8B65-D13C-EC22-4C8E-A227917B8D3E}"/>
          </ac:spMkLst>
        </pc:spChg>
        <pc:spChg chg="del mod">
          <ac:chgData name="Siegbert Rudolph" userId="2af4d44886c067cc" providerId="LiveId" clId="{DC7048F0-6E13-42E7-93F4-7EE320504C04}" dt="2023-04-24T19:55:51.350" v="3232" actId="478"/>
          <ac:spMkLst>
            <pc:docMk/>
            <pc:sldMk cId="3941463062" sldId="727"/>
            <ac:spMk id="5" creationId="{D7B82395-7AFF-5CBB-113D-B4A74863884D}"/>
          </ac:spMkLst>
        </pc:spChg>
        <pc:spChg chg="add mod">
          <ac:chgData name="Siegbert Rudolph" userId="2af4d44886c067cc" providerId="LiveId" clId="{DC7048F0-6E13-42E7-93F4-7EE320504C04}" dt="2023-04-19T07:11:03.038" v="2740"/>
          <ac:spMkLst>
            <pc:docMk/>
            <pc:sldMk cId="3941463062" sldId="727"/>
            <ac:spMk id="6" creationId="{0966F94A-AAE3-0EDD-340D-89A1FC14D6BA}"/>
          </ac:spMkLst>
        </pc:spChg>
        <pc:spChg chg="mod">
          <ac:chgData name="Siegbert Rudolph" userId="2af4d44886c067cc" providerId="LiveId" clId="{DC7048F0-6E13-42E7-93F4-7EE320504C04}" dt="2023-04-19T07:11:07.532" v="2748" actId="1036"/>
          <ac:spMkLst>
            <pc:docMk/>
            <pc:sldMk cId="3941463062" sldId="727"/>
            <ac:spMk id="7" creationId="{400A0493-5301-5556-5AD4-21B35DD53EA1}"/>
          </ac:spMkLst>
        </pc:spChg>
        <pc:spChg chg="mod">
          <ac:chgData name="Siegbert Rudolph" userId="2af4d44886c067cc" providerId="LiveId" clId="{DC7048F0-6E13-42E7-93F4-7EE320504C04}" dt="2023-04-19T07:11:07.532" v="2748" actId="1036"/>
          <ac:spMkLst>
            <pc:docMk/>
            <pc:sldMk cId="3941463062" sldId="727"/>
            <ac:spMk id="9" creationId="{CA57EE0F-1A34-CC3B-2898-457CF436E7C2}"/>
          </ac:spMkLst>
        </pc:spChg>
        <pc:spChg chg="mod">
          <ac:chgData name="Siegbert Rudolph" userId="2af4d44886c067cc" providerId="LiveId" clId="{DC7048F0-6E13-42E7-93F4-7EE320504C04}" dt="2023-04-19T07:11:07.532" v="2748" actId="1036"/>
          <ac:spMkLst>
            <pc:docMk/>
            <pc:sldMk cId="3941463062" sldId="727"/>
            <ac:spMk id="11" creationId="{3C9D6361-A91A-649D-1F01-7FB0B180FCDB}"/>
          </ac:spMkLst>
        </pc:spChg>
        <pc:spChg chg="mod">
          <ac:chgData name="Siegbert Rudolph" userId="2af4d44886c067cc" providerId="LiveId" clId="{DC7048F0-6E13-42E7-93F4-7EE320504C04}" dt="2023-04-19T07:11:07.532" v="2748" actId="1036"/>
          <ac:spMkLst>
            <pc:docMk/>
            <pc:sldMk cId="3941463062" sldId="727"/>
            <ac:spMk id="13" creationId="{A0758C57-AB08-4B9E-6CB5-437D5C8651D2}"/>
          </ac:spMkLst>
        </pc:spChg>
        <pc:spChg chg="mod">
          <ac:chgData name="Siegbert Rudolph" userId="2af4d44886c067cc" providerId="LiveId" clId="{DC7048F0-6E13-42E7-93F4-7EE320504C04}" dt="2023-04-19T07:11:07.532" v="2748" actId="1036"/>
          <ac:spMkLst>
            <pc:docMk/>
            <pc:sldMk cId="3941463062" sldId="727"/>
            <ac:spMk id="15" creationId="{0B2BBEB3-0F88-5D14-5939-2F4496207307}"/>
          </ac:spMkLst>
        </pc:spChg>
        <pc:spChg chg="add mod">
          <ac:chgData name="Siegbert Rudolph" userId="2af4d44886c067cc" providerId="LiveId" clId="{DC7048F0-6E13-42E7-93F4-7EE320504C04}" dt="2023-04-19T07:11:03.038" v="2740"/>
          <ac:spMkLst>
            <pc:docMk/>
            <pc:sldMk cId="3941463062" sldId="727"/>
            <ac:spMk id="17" creationId="{55ADB95A-84AA-7910-2994-878A1967F952}"/>
          </ac:spMkLst>
        </pc:spChg>
        <pc:spChg chg="add mod">
          <ac:chgData name="Siegbert Rudolph" userId="2af4d44886c067cc" providerId="LiveId" clId="{DC7048F0-6E13-42E7-93F4-7EE320504C04}" dt="2023-04-19T07:11:03.038" v="2740"/>
          <ac:spMkLst>
            <pc:docMk/>
            <pc:sldMk cId="3941463062" sldId="727"/>
            <ac:spMk id="18" creationId="{D2CE227F-82AB-337C-D819-FB43EB570926}"/>
          </ac:spMkLst>
        </pc:spChg>
        <pc:spChg chg="add mod">
          <ac:chgData name="Siegbert Rudolph" userId="2af4d44886c067cc" providerId="LiveId" clId="{DC7048F0-6E13-42E7-93F4-7EE320504C04}" dt="2023-04-19T07:11:03.038" v="2740"/>
          <ac:spMkLst>
            <pc:docMk/>
            <pc:sldMk cId="3941463062" sldId="727"/>
            <ac:spMk id="19" creationId="{AF456D08-DFFA-3799-97D2-99EF32DB5FBA}"/>
          </ac:spMkLst>
        </pc:spChg>
        <pc:spChg chg="add mod">
          <ac:chgData name="Siegbert Rudolph" userId="2af4d44886c067cc" providerId="LiveId" clId="{DC7048F0-6E13-42E7-93F4-7EE320504C04}" dt="2023-04-19T07:11:03.038" v="2740"/>
          <ac:spMkLst>
            <pc:docMk/>
            <pc:sldMk cId="3941463062" sldId="727"/>
            <ac:spMk id="20" creationId="{FC7E67D0-C9E9-6A5A-8FAF-9FD45C148043}"/>
          </ac:spMkLst>
        </pc:spChg>
        <pc:spChg chg="add del mod">
          <ac:chgData name="Siegbert Rudolph" userId="2af4d44886c067cc" providerId="LiveId" clId="{DC7048F0-6E13-42E7-93F4-7EE320504C04}" dt="2023-04-19T07:11:10.965" v="2749" actId="478"/>
          <ac:spMkLst>
            <pc:docMk/>
            <pc:sldMk cId="3941463062" sldId="727"/>
            <ac:spMk id="21" creationId="{2E0EC1F1-53C3-6254-7AFE-1F81568BD19D}"/>
          </ac:spMkLst>
        </pc:spChg>
        <pc:spChg chg="mod">
          <ac:chgData name="Siegbert Rudolph" userId="2af4d44886c067cc" providerId="LiveId" clId="{DC7048F0-6E13-42E7-93F4-7EE320504C04}" dt="2023-04-24T19:55:51.350" v="3237" actId="1076"/>
          <ac:spMkLst>
            <pc:docMk/>
            <pc:sldMk cId="3941463062" sldId="727"/>
            <ac:spMk id="21" creationId="{C45738E4-5753-D387-914B-FBB2BDB893F8}"/>
          </ac:spMkLst>
        </pc:spChg>
        <pc:spChg chg="mod">
          <ac:chgData name="Siegbert Rudolph" userId="2af4d44886c067cc" providerId="LiveId" clId="{DC7048F0-6E13-42E7-93F4-7EE320504C04}" dt="2023-04-18T15:32:37.587" v="1782"/>
          <ac:spMkLst>
            <pc:docMk/>
            <pc:sldMk cId="3941463062" sldId="727"/>
            <ac:spMk id="24" creationId="{699879DA-CC27-F674-3FBF-52FFE63F804E}"/>
          </ac:spMkLst>
        </pc:spChg>
      </pc:sldChg>
      <pc:sldChg chg="addSp delSp modSp mod modAnim">
        <pc:chgData name="Siegbert Rudolph" userId="2af4d44886c067cc" providerId="LiveId" clId="{DC7048F0-6E13-42E7-93F4-7EE320504C04}" dt="2023-04-24T19:55:51.366" v="3249" actId="1076"/>
        <pc:sldMkLst>
          <pc:docMk/>
          <pc:sldMk cId="768259499" sldId="728"/>
        </pc:sldMkLst>
        <pc:spChg chg="mod">
          <ac:chgData name="Siegbert Rudolph" userId="2af4d44886c067cc" providerId="LiveId" clId="{DC7048F0-6E13-42E7-93F4-7EE320504C04}" dt="2023-04-19T07:11:57.793" v="2774" actId="6549"/>
          <ac:spMkLst>
            <pc:docMk/>
            <pc:sldMk cId="768259499" sldId="728"/>
            <ac:spMk id="2" creationId="{11BA8B65-D13C-EC22-4C8E-A227917B8D3E}"/>
          </ac:spMkLst>
        </pc:spChg>
        <pc:spChg chg="del mod">
          <ac:chgData name="Siegbert Rudolph" userId="2af4d44886c067cc" providerId="LiveId" clId="{DC7048F0-6E13-42E7-93F4-7EE320504C04}" dt="2023-04-24T19:55:51.350" v="3244" actId="478"/>
          <ac:spMkLst>
            <pc:docMk/>
            <pc:sldMk cId="768259499" sldId="728"/>
            <ac:spMk id="5" creationId="{F9969BE2-0F97-9CC9-A2FE-71C9EA4B362D}"/>
          </ac:spMkLst>
        </pc:spChg>
        <pc:spChg chg="add mod">
          <ac:chgData name="Siegbert Rudolph" userId="2af4d44886c067cc" providerId="LiveId" clId="{DC7048F0-6E13-42E7-93F4-7EE320504C04}" dt="2023-04-19T07:11:43.094" v="2763"/>
          <ac:spMkLst>
            <pc:docMk/>
            <pc:sldMk cId="768259499" sldId="728"/>
            <ac:spMk id="6" creationId="{5E1B1CFB-7540-BEBB-6FAA-67F0E5E2C63B}"/>
          </ac:spMkLst>
        </pc:spChg>
        <pc:spChg chg="mod">
          <ac:chgData name="Siegbert Rudolph" userId="2af4d44886c067cc" providerId="LiveId" clId="{DC7048F0-6E13-42E7-93F4-7EE320504C04}" dt="2023-04-19T07:11:51.615" v="2772" actId="1035"/>
          <ac:spMkLst>
            <pc:docMk/>
            <pc:sldMk cId="768259499" sldId="728"/>
            <ac:spMk id="7" creationId="{400A0493-5301-5556-5AD4-21B35DD53EA1}"/>
          </ac:spMkLst>
        </pc:spChg>
        <pc:spChg chg="mod">
          <ac:chgData name="Siegbert Rudolph" userId="2af4d44886c067cc" providerId="LiveId" clId="{DC7048F0-6E13-42E7-93F4-7EE320504C04}" dt="2023-04-19T07:11:51.615" v="2772" actId="1035"/>
          <ac:spMkLst>
            <pc:docMk/>
            <pc:sldMk cId="768259499" sldId="728"/>
            <ac:spMk id="9" creationId="{CA57EE0F-1A34-CC3B-2898-457CF436E7C2}"/>
          </ac:spMkLst>
        </pc:spChg>
        <pc:spChg chg="mod">
          <ac:chgData name="Siegbert Rudolph" userId="2af4d44886c067cc" providerId="LiveId" clId="{DC7048F0-6E13-42E7-93F4-7EE320504C04}" dt="2023-04-19T07:11:51.615" v="2772" actId="1035"/>
          <ac:spMkLst>
            <pc:docMk/>
            <pc:sldMk cId="768259499" sldId="728"/>
            <ac:spMk id="11" creationId="{3C9D6361-A91A-649D-1F01-7FB0B180FCDB}"/>
          </ac:spMkLst>
        </pc:spChg>
        <pc:spChg chg="mod">
          <ac:chgData name="Siegbert Rudolph" userId="2af4d44886c067cc" providerId="LiveId" clId="{DC7048F0-6E13-42E7-93F4-7EE320504C04}" dt="2023-04-19T07:11:51.615" v="2772" actId="1035"/>
          <ac:spMkLst>
            <pc:docMk/>
            <pc:sldMk cId="768259499" sldId="728"/>
            <ac:spMk id="13" creationId="{A0758C57-AB08-4B9E-6CB5-437D5C8651D2}"/>
          </ac:spMkLst>
        </pc:spChg>
        <pc:spChg chg="mod">
          <ac:chgData name="Siegbert Rudolph" userId="2af4d44886c067cc" providerId="LiveId" clId="{DC7048F0-6E13-42E7-93F4-7EE320504C04}" dt="2023-04-19T07:11:51.615" v="2772" actId="1035"/>
          <ac:spMkLst>
            <pc:docMk/>
            <pc:sldMk cId="768259499" sldId="728"/>
            <ac:spMk id="15" creationId="{0B2BBEB3-0F88-5D14-5939-2F4496207307}"/>
          </ac:spMkLst>
        </pc:spChg>
        <pc:spChg chg="add mod">
          <ac:chgData name="Siegbert Rudolph" userId="2af4d44886c067cc" providerId="LiveId" clId="{DC7048F0-6E13-42E7-93F4-7EE320504C04}" dt="2023-04-19T07:11:43.094" v="2763"/>
          <ac:spMkLst>
            <pc:docMk/>
            <pc:sldMk cId="768259499" sldId="728"/>
            <ac:spMk id="17" creationId="{C5FB25DB-EDF6-0E41-07F6-9A22437F8E33}"/>
          </ac:spMkLst>
        </pc:spChg>
        <pc:spChg chg="add mod">
          <ac:chgData name="Siegbert Rudolph" userId="2af4d44886c067cc" providerId="LiveId" clId="{DC7048F0-6E13-42E7-93F4-7EE320504C04}" dt="2023-04-19T07:11:43.094" v="2763"/>
          <ac:spMkLst>
            <pc:docMk/>
            <pc:sldMk cId="768259499" sldId="728"/>
            <ac:spMk id="18" creationId="{41FFF72B-E768-46B0-9EB2-E26544E4C5B1}"/>
          </ac:spMkLst>
        </pc:spChg>
        <pc:spChg chg="add mod">
          <ac:chgData name="Siegbert Rudolph" userId="2af4d44886c067cc" providerId="LiveId" clId="{DC7048F0-6E13-42E7-93F4-7EE320504C04}" dt="2023-04-19T07:11:43.094" v="2763"/>
          <ac:spMkLst>
            <pc:docMk/>
            <pc:sldMk cId="768259499" sldId="728"/>
            <ac:spMk id="19" creationId="{9ED03DAC-1682-CF9B-F83A-D7B7F809196D}"/>
          </ac:spMkLst>
        </pc:spChg>
        <pc:spChg chg="add mod">
          <ac:chgData name="Siegbert Rudolph" userId="2af4d44886c067cc" providerId="LiveId" clId="{DC7048F0-6E13-42E7-93F4-7EE320504C04}" dt="2023-04-19T07:11:43.094" v="2763"/>
          <ac:spMkLst>
            <pc:docMk/>
            <pc:sldMk cId="768259499" sldId="728"/>
            <ac:spMk id="20" creationId="{15C77F9E-84F2-5DE9-0ADC-CF154E2A13D7}"/>
          </ac:spMkLst>
        </pc:spChg>
        <pc:spChg chg="mod">
          <ac:chgData name="Siegbert Rudolph" userId="2af4d44886c067cc" providerId="LiveId" clId="{DC7048F0-6E13-42E7-93F4-7EE320504C04}" dt="2023-04-24T19:55:51.366" v="3249" actId="1076"/>
          <ac:spMkLst>
            <pc:docMk/>
            <pc:sldMk cId="768259499" sldId="728"/>
            <ac:spMk id="21" creationId="{064F79F9-E8C3-9876-45BB-A7958653C807}"/>
          </ac:spMkLst>
        </pc:spChg>
        <pc:spChg chg="add del mod">
          <ac:chgData name="Siegbert Rudolph" userId="2af4d44886c067cc" providerId="LiveId" clId="{DC7048F0-6E13-42E7-93F4-7EE320504C04}" dt="2023-04-19T07:11:53.788" v="2773" actId="478"/>
          <ac:spMkLst>
            <pc:docMk/>
            <pc:sldMk cId="768259499" sldId="728"/>
            <ac:spMk id="21" creationId="{3846EDD2-E5A7-8F4C-128D-13C617175835}"/>
          </ac:spMkLst>
        </pc:spChg>
        <pc:spChg chg="mod">
          <ac:chgData name="Siegbert Rudolph" userId="2af4d44886c067cc" providerId="LiveId" clId="{DC7048F0-6E13-42E7-93F4-7EE320504C04}" dt="2023-04-18T15:32:47.309" v="1784"/>
          <ac:spMkLst>
            <pc:docMk/>
            <pc:sldMk cId="768259499" sldId="728"/>
            <ac:spMk id="24" creationId="{699879DA-CC27-F674-3FBF-52FFE63F804E}"/>
          </ac:spMkLst>
        </pc:spChg>
      </pc:sldChg>
      <pc:sldChg chg="addSp delSp modSp mod modAnim">
        <pc:chgData name="Siegbert Rudolph" userId="2af4d44886c067cc" providerId="LiveId" clId="{DC7048F0-6E13-42E7-93F4-7EE320504C04}" dt="2023-04-24T19:55:51.366" v="3267" actId="1076"/>
        <pc:sldMkLst>
          <pc:docMk/>
          <pc:sldMk cId="332250022" sldId="729"/>
        </pc:sldMkLst>
        <pc:spChg chg="mod">
          <ac:chgData name="Siegbert Rudolph" userId="2af4d44886c067cc" providerId="LiveId" clId="{DC7048F0-6E13-42E7-93F4-7EE320504C04}" dt="2023-04-19T07:15:48.806" v="2818" actId="6549"/>
          <ac:spMkLst>
            <pc:docMk/>
            <pc:sldMk cId="332250022" sldId="729"/>
            <ac:spMk id="2" creationId="{11BA8B65-D13C-EC22-4C8E-A227917B8D3E}"/>
          </ac:spMkLst>
        </pc:spChg>
        <pc:spChg chg="del mod">
          <ac:chgData name="Siegbert Rudolph" userId="2af4d44886c067cc" providerId="LiveId" clId="{DC7048F0-6E13-42E7-93F4-7EE320504C04}" dt="2023-04-24T19:55:51.366" v="3262" actId="478"/>
          <ac:spMkLst>
            <pc:docMk/>
            <pc:sldMk cId="332250022" sldId="729"/>
            <ac:spMk id="3" creationId="{09A39EC7-2D61-D954-F4B9-6C401598E0A3}"/>
          </ac:spMkLst>
        </pc:spChg>
        <pc:spChg chg="add mod">
          <ac:chgData name="Siegbert Rudolph" userId="2af4d44886c067cc" providerId="LiveId" clId="{DC7048F0-6E13-42E7-93F4-7EE320504C04}" dt="2023-04-19T07:15:36.743" v="2807"/>
          <ac:spMkLst>
            <pc:docMk/>
            <pc:sldMk cId="332250022" sldId="729"/>
            <ac:spMk id="5" creationId="{476AFB88-52A1-8376-DA07-28121D6E6C71}"/>
          </ac:spMkLst>
        </pc:spChg>
        <pc:spChg chg="add mod">
          <ac:chgData name="Siegbert Rudolph" userId="2af4d44886c067cc" providerId="LiveId" clId="{DC7048F0-6E13-42E7-93F4-7EE320504C04}" dt="2023-04-19T07:15:36.743" v="2807"/>
          <ac:spMkLst>
            <pc:docMk/>
            <pc:sldMk cId="332250022" sldId="729"/>
            <ac:spMk id="6" creationId="{0E615D54-AD39-3E66-59F3-3889269383A5}"/>
          </ac:spMkLst>
        </pc:spChg>
        <pc:spChg chg="mod">
          <ac:chgData name="Siegbert Rudolph" userId="2af4d44886c067cc" providerId="LiveId" clId="{DC7048F0-6E13-42E7-93F4-7EE320504C04}" dt="2023-04-19T07:15:41.695" v="2816" actId="1036"/>
          <ac:spMkLst>
            <pc:docMk/>
            <pc:sldMk cId="332250022" sldId="729"/>
            <ac:spMk id="7" creationId="{400A0493-5301-5556-5AD4-21B35DD53EA1}"/>
          </ac:spMkLst>
        </pc:spChg>
        <pc:spChg chg="mod">
          <ac:chgData name="Siegbert Rudolph" userId="2af4d44886c067cc" providerId="LiveId" clId="{DC7048F0-6E13-42E7-93F4-7EE320504C04}" dt="2023-04-19T07:15:41.695" v="2816" actId="1036"/>
          <ac:spMkLst>
            <pc:docMk/>
            <pc:sldMk cId="332250022" sldId="729"/>
            <ac:spMk id="9" creationId="{CA57EE0F-1A34-CC3B-2898-457CF436E7C2}"/>
          </ac:spMkLst>
        </pc:spChg>
        <pc:spChg chg="mod">
          <ac:chgData name="Siegbert Rudolph" userId="2af4d44886c067cc" providerId="LiveId" clId="{DC7048F0-6E13-42E7-93F4-7EE320504C04}" dt="2023-04-19T07:15:41.695" v="2816" actId="1036"/>
          <ac:spMkLst>
            <pc:docMk/>
            <pc:sldMk cId="332250022" sldId="729"/>
            <ac:spMk id="11" creationId="{3C9D6361-A91A-649D-1F01-7FB0B180FCDB}"/>
          </ac:spMkLst>
        </pc:spChg>
        <pc:spChg chg="add mod">
          <ac:chgData name="Siegbert Rudolph" userId="2af4d44886c067cc" providerId="LiveId" clId="{DC7048F0-6E13-42E7-93F4-7EE320504C04}" dt="2023-04-19T07:15:36.743" v="2807"/>
          <ac:spMkLst>
            <pc:docMk/>
            <pc:sldMk cId="332250022" sldId="729"/>
            <ac:spMk id="13" creationId="{0C016E7D-0A8E-F884-B08F-1830FB35C253}"/>
          </ac:spMkLst>
        </pc:spChg>
        <pc:spChg chg="add del mod">
          <ac:chgData name="Siegbert Rudolph" userId="2af4d44886c067cc" providerId="LiveId" clId="{DC7048F0-6E13-42E7-93F4-7EE320504C04}" dt="2023-04-19T07:15:44.870" v="2817" actId="478"/>
          <ac:spMkLst>
            <pc:docMk/>
            <pc:sldMk cId="332250022" sldId="729"/>
            <ac:spMk id="14" creationId="{098E2C53-35DE-C25E-4F0E-ED2B3F95F7CD}"/>
          </ac:spMkLst>
        </pc:spChg>
        <pc:spChg chg="mod">
          <ac:chgData name="Siegbert Rudolph" userId="2af4d44886c067cc" providerId="LiveId" clId="{DC7048F0-6E13-42E7-93F4-7EE320504C04}" dt="2023-04-24T19:55:51.366" v="3267" actId="1076"/>
          <ac:spMkLst>
            <pc:docMk/>
            <pc:sldMk cId="332250022" sldId="729"/>
            <ac:spMk id="14" creationId="{C6270B3B-0F72-6BDA-56D7-5D6E929ECB00}"/>
          </ac:spMkLst>
        </pc:spChg>
        <pc:spChg chg="add del mod">
          <ac:chgData name="Siegbert Rudolph" userId="2af4d44886c067cc" providerId="LiveId" clId="{DC7048F0-6E13-42E7-93F4-7EE320504C04}" dt="2023-04-19T07:15:44.870" v="2817" actId="478"/>
          <ac:spMkLst>
            <pc:docMk/>
            <pc:sldMk cId="332250022" sldId="729"/>
            <ac:spMk id="15" creationId="{08E0CB52-93A9-E0DB-FFF2-8D93652DE92A}"/>
          </ac:spMkLst>
        </pc:spChg>
        <pc:spChg chg="add del mod">
          <ac:chgData name="Siegbert Rudolph" userId="2af4d44886c067cc" providerId="LiveId" clId="{DC7048F0-6E13-42E7-93F4-7EE320504C04}" dt="2023-04-19T07:15:44.870" v="2817" actId="478"/>
          <ac:spMkLst>
            <pc:docMk/>
            <pc:sldMk cId="332250022" sldId="729"/>
            <ac:spMk id="16" creationId="{D942288B-55E1-4CF4-ECA2-76A186597C5A}"/>
          </ac:spMkLst>
        </pc:spChg>
        <pc:spChg chg="mod">
          <ac:chgData name="Siegbert Rudolph" userId="2af4d44886c067cc" providerId="LiveId" clId="{DC7048F0-6E13-42E7-93F4-7EE320504C04}" dt="2023-04-18T15:33:12.493" v="1788"/>
          <ac:spMkLst>
            <pc:docMk/>
            <pc:sldMk cId="332250022" sldId="729"/>
            <ac:spMk id="24" creationId="{699879DA-CC27-F674-3FBF-52FFE63F804E}"/>
          </ac:spMkLst>
        </pc:spChg>
      </pc:sldChg>
      <pc:sldChg chg="addSp delSp modSp mod modAnim">
        <pc:chgData name="Siegbert Rudolph" userId="2af4d44886c067cc" providerId="LiveId" clId="{DC7048F0-6E13-42E7-93F4-7EE320504C04}" dt="2023-04-24T19:55:51.366" v="3255" actId="1076"/>
        <pc:sldMkLst>
          <pc:docMk/>
          <pc:sldMk cId="2779452637" sldId="730"/>
        </pc:sldMkLst>
        <pc:spChg chg="mod">
          <ac:chgData name="Siegbert Rudolph" userId="2af4d44886c067cc" providerId="LiveId" clId="{DC7048F0-6E13-42E7-93F4-7EE320504C04}" dt="2023-04-19T07:12:17.542" v="2786" actId="20577"/>
          <ac:spMkLst>
            <pc:docMk/>
            <pc:sldMk cId="2779452637" sldId="730"/>
            <ac:spMk id="2" creationId="{11BA8B65-D13C-EC22-4C8E-A227917B8D3E}"/>
          </ac:spMkLst>
        </pc:spChg>
        <pc:spChg chg="del mod">
          <ac:chgData name="Siegbert Rudolph" userId="2af4d44886c067cc" providerId="LiveId" clId="{DC7048F0-6E13-42E7-93F4-7EE320504C04}" dt="2023-04-24T19:55:51.366" v="3250" actId="478"/>
          <ac:spMkLst>
            <pc:docMk/>
            <pc:sldMk cId="2779452637" sldId="730"/>
            <ac:spMk id="5" creationId="{808CD365-74F8-761C-DB36-0BEE5CBD4DFC}"/>
          </ac:spMkLst>
        </pc:spChg>
        <pc:spChg chg="add mod">
          <ac:chgData name="Siegbert Rudolph" userId="2af4d44886c067cc" providerId="LiveId" clId="{DC7048F0-6E13-42E7-93F4-7EE320504C04}" dt="2023-04-19T07:12:04.033" v="2775"/>
          <ac:spMkLst>
            <pc:docMk/>
            <pc:sldMk cId="2779452637" sldId="730"/>
            <ac:spMk id="6" creationId="{81FBD6A1-62A4-DE77-F667-96367FD5D394}"/>
          </ac:spMkLst>
        </pc:spChg>
        <pc:spChg chg="mod">
          <ac:chgData name="Siegbert Rudolph" userId="2af4d44886c067cc" providerId="LiveId" clId="{DC7048F0-6E13-42E7-93F4-7EE320504C04}" dt="2023-04-19T07:12:09.318" v="2783" actId="1036"/>
          <ac:spMkLst>
            <pc:docMk/>
            <pc:sldMk cId="2779452637" sldId="730"/>
            <ac:spMk id="7" creationId="{400A0493-5301-5556-5AD4-21B35DD53EA1}"/>
          </ac:spMkLst>
        </pc:spChg>
        <pc:spChg chg="mod">
          <ac:chgData name="Siegbert Rudolph" userId="2af4d44886c067cc" providerId="LiveId" clId="{DC7048F0-6E13-42E7-93F4-7EE320504C04}" dt="2023-04-19T07:12:09.318" v="2783" actId="1036"/>
          <ac:spMkLst>
            <pc:docMk/>
            <pc:sldMk cId="2779452637" sldId="730"/>
            <ac:spMk id="9" creationId="{CA57EE0F-1A34-CC3B-2898-457CF436E7C2}"/>
          </ac:spMkLst>
        </pc:spChg>
        <pc:spChg chg="mod">
          <ac:chgData name="Siegbert Rudolph" userId="2af4d44886c067cc" providerId="LiveId" clId="{DC7048F0-6E13-42E7-93F4-7EE320504C04}" dt="2023-04-19T07:12:09.318" v="2783" actId="1036"/>
          <ac:spMkLst>
            <pc:docMk/>
            <pc:sldMk cId="2779452637" sldId="730"/>
            <ac:spMk id="11" creationId="{3C9D6361-A91A-649D-1F01-7FB0B180FCDB}"/>
          </ac:spMkLst>
        </pc:spChg>
        <pc:spChg chg="mod">
          <ac:chgData name="Siegbert Rudolph" userId="2af4d44886c067cc" providerId="LiveId" clId="{DC7048F0-6E13-42E7-93F4-7EE320504C04}" dt="2023-04-19T07:12:09.318" v="2783" actId="1036"/>
          <ac:spMkLst>
            <pc:docMk/>
            <pc:sldMk cId="2779452637" sldId="730"/>
            <ac:spMk id="13" creationId="{A0758C57-AB08-4B9E-6CB5-437D5C8651D2}"/>
          </ac:spMkLst>
        </pc:spChg>
        <pc:spChg chg="add mod">
          <ac:chgData name="Siegbert Rudolph" userId="2af4d44886c067cc" providerId="LiveId" clId="{DC7048F0-6E13-42E7-93F4-7EE320504C04}" dt="2023-04-19T07:12:04.033" v="2775"/>
          <ac:spMkLst>
            <pc:docMk/>
            <pc:sldMk cId="2779452637" sldId="730"/>
            <ac:spMk id="15" creationId="{B7934C68-8709-3A5D-99B4-680AA7DEFF49}"/>
          </ac:spMkLst>
        </pc:spChg>
        <pc:spChg chg="add mod">
          <ac:chgData name="Siegbert Rudolph" userId="2af4d44886c067cc" providerId="LiveId" clId="{DC7048F0-6E13-42E7-93F4-7EE320504C04}" dt="2023-04-19T07:12:04.033" v="2775"/>
          <ac:spMkLst>
            <pc:docMk/>
            <pc:sldMk cId="2779452637" sldId="730"/>
            <ac:spMk id="16" creationId="{D9AEA0BB-32F5-5777-8EB8-297A2D2CA00E}"/>
          </ac:spMkLst>
        </pc:spChg>
        <pc:spChg chg="add mod">
          <ac:chgData name="Siegbert Rudolph" userId="2af4d44886c067cc" providerId="LiveId" clId="{DC7048F0-6E13-42E7-93F4-7EE320504C04}" dt="2023-04-19T07:12:04.033" v="2775"/>
          <ac:spMkLst>
            <pc:docMk/>
            <pc:sldMk cId="2779452637" sldId="730"/>
            <ac:spMk id="17" creationId="{552CB270-9BFC-9111-714E-1F6F805E6899}"/>
          </ac:spMkLst>
        </pc:spChg>
        <pc:spChg chg="mod">
          <ac:chgData name="Siegbert Rudolph" userId="2af4d44886c067cc" providerId="LiveId" clId="{DC7048F0-6E13-42E7-93F4-7EE320504C04}" dt="2023-04-24T19:55:51.366" v="3255" actId="1076"/>
          <ac:spMkLst>
            <pc:docMk/>
            <pc:sldMk cId="2779452637" sldId="730"/>
            <ac:spMk id="18" creationId="{7DDE4E82-36FD-6A92-07C0-2FE1A41BBF8E}"/>
          </ac:spMkLst>
        </pc:spChg>
        <pc:spChg chg="add del mod">
          <ac:chgData name="Siegbert Rudolph" userId="2af4d44886c067cc" providerId="LiveId" clId="{DC7048F0-6E13-42E7-93F4-7EE320504C04}" dt="2023-04-19T07:12:13.505" v="2784" actId="478"/>
          <ac:spMkLst>
            <pc:docMk/>
            <pc:sldMk cId="2779452637" sldId="730"/>
            <ac:spMk id="18" creationId="{8A9B1A61-E787-599D-15F1-14F894421A38}"/>
          </ac:spMkLst>
        </pc:spChg>
        <pc:spChg chg="add del mod">
          <ac:chgData name="Siegbert Rudolph" userId="2af4d44886c067cc" providerId="LiveId" clId="{DC7048F0-6E13-42E7-93F4-7EE320504C04}" dt="2023-04-19T07:12:13.505" v="2784" actId="478"/>
          <ac:spMkLst>
            <pc:docMk/>
            <pc:sldMk cId="2779452637" sldId="730"/>
            <ac:spMk id="19" creationId="{4C461ADE-4D8B-27E7-9CE7-B1D7CFEC7432}"/>
          </ac:spMkLst>
        </pc:spChg>
        <pc:spChg chg="mod">
          <ac:chgData name="Siegbert Rudolph" userId="2af4d44886c067cc" providerId="LiveId" clId="{DC7048F0-6E13-42E7-93F4-7EE320504C04}" dt="2023-04-18T15:32:52.324" v="1785"/>
          <ac:spMkLst>
            <pc:docMk/>
            <pc:sldMk cId="2779452637" sldId="730"/>
            <ac:spMk id="24" creationId="{699879DA-CC27-F674-3FBF-52FFE63F804E}"/>
          </ac:spMkLst>
        </pc:spChg>
      </pc:sldChg>
      <pc:sldChg chg="addSp delSp modSp del mod modAnim">
        <pc:chgData name="Siegbert Rudolph" userId="2af4d44886c067cc" providerId="LiveId" clId="{DC7048F0-6E13-42E7-93F4-7EE320504C04}" dt="2023-04-19T07:15:04.159" v="2801" actId="2696"/>
        <pc:sldMkLst>
          <pc:docMk/>
          <pc:sldMk cId="3739751898" sldId="731"/>
        </pc:sldMkLst>
        <pc:spChg chg="mod">
          <ac:chgData name="Siegbert Rudolph" userId="2af4d44886c067cc" providerId="LiveId" clId="{DC7048F0-6E13-42E7-93F4-7EE320504C04}" dt="2023-04-19T07:12:38.388" v="2800" actId="20577"/>
          <ac:spMkLst>
            <pc:docMk/>
            <pc:sldMk cId="3739751898" sldId="731"/>
            <ac:spMk id="2" creationId="{11BA8B65-D13C-EC22-4C8E-A227917B8D3E}"/>
          </ac:spMkLst>
        </pc:spChg>
        <pc:spChg chg="mod">
          <ac:chgData name="Siegbert Rudolph" userId="2af4d44886c067cc" providerId="LiveId" clId="{DC7048F0-6E13-42E7-93F4-7EE320504C04}" dt="2023-04-15T12:11:50.211" v="126" actId="1076"/>
          <ac:spMkLst>
            <pc:docMk/>
            <pc:sldMk cId="3739751898" sldId="731"/>
            <ac:spMk id="5" creationId="{685D331B-AAFA-B9AF-72A5-42FA6956B8E5}"/>
          </ac:spMkLst>
        </pc:spChg>
        <pc:spChg chg="add mod">
          <ac:chgData name="Siegbert Rudolph" userId="2af4d44886c067cc" providerId="LiveId" clId="{DC7048F0-6E13-42E7-93F4-7EE320504C04}" dt="2023-04-19T07:12:22.478" v="2787"/>
          <ac:spMkLst>
            <pc:docMk/>
            <pc:sldMk cId="3739751898" sldId="731"/>
            <ac:spMk id="6" creationId="{FDD38B04-E335-FF9D-F93C-0B29C7CC37D6}"/>
          </ac:spMkLst>
        </pc:spChg>
        <pc:spChg chg="mod">
          <ac:chgData name="Siegbert Rudolph" userId="2af4d44886c067cc" providerId="LiveId" clId="{DC7048F0-6E13-42E7-93F4-7EE320504C04}" dt="2023-04-19T07:12:30.222" v="2798" actId="1036"/>
          <ac:spMkLst>
            <pc:docMk/>
            <pc:sldMk cId="3739751898" sldId="731"/>
            <ac:spMk id="7" creationId="{400A0493-5301-5556-5AD4-21B35DD53EA1}"/>
          </ac:spMkLst>
        </pc:spChg>
        <pc:spChg chg="mod">
          <ac:chgData name="Siegbert Rudolph" userId="2af4d44886c067cc" providerId="LiveId" clId="{DC7048F0-6E13-42E7-93F4-7EE320504C04}" dt="2023-04-19T07:12:30.222" v="2798" actId="1036"/>
          <ac:spMkLst>
            <pc:docMk/>
            <pc:sldMk cId="3739751898" sldId="731"/>
            <ac:spMk id="9" creationId="{CA57EE0F-1A34-CC3B-2898-457CF436E7C2}"/>
          </ac:spMkLst>
        </pc:spChg>
        <pc:spChg chg="mod">
          <ac:chgData name="Siegbert Rudolph" userId="2af4d44886c067cc" providerId="LiveId" clId="{DC7048F0-6E13-42E7-93F4-7EE320504C04}" dt="2023-04-19T07:12:30.222" v="2798" actId="1036"/>
          <ac:spMkLst>
            <pc:docMk/>
            <pc:sldMk cId="3739751898" sldId="731"/>
            <ac:spMk id="11" creationId="{3C9D6361-A91A-649D-1F01-7FB0B180FCDB}"/>
          </ac:spMkLst>
        </pc:spChg>
        <pc:spChg chg="mod">
          <ac:chgData name="Siegbert Rudolph" userId="2af4d44886c067cc" providerId="LiveId" clId="{DC7048F0-6E13-42E7-93F4-7EE320504C04}" dt="2023-04-19T07:12:30.222" v="2798" actId="1036"/>
          <ac:spMkLst>
            <pc:docMk/>
            <pc:sldMk cId="3739751898" sldId="731"/>
            <ac:spMk id="13" creationId="{A0758C57-AB08-4B9E-6CB5-437D5C8651D2}"/>
          </ac:spMkLst>
        </pc:spChg>
        <pc:spChg chg="add mod">
          <ac:chgData name="Siegbert Rudolph" userId="2af4d44886c067cc" providerId="LiveId" clId="{DC7048F0-6E13-42E7-93F4-7EE320504C04}" dt="2023-04-19T07:12:22.478" v="2787"/>
          <ac:spMkLst>
            <pc:docMk/>
            <pc:sldMk cId="3739751898" sldId="731"/>
            <ac:spMk id="15" creationId="{DB208855-1249-C8BF-5F31-26D0C8673E85}"/>
          </ac:spMkLst>
        </pc:spChg>
        <pc:spChg chg="add mod">
          <ac:chgData name="Siegbert Rudolph" userId="2af4d44886c067cc" providerId="LiveId" clId="{DC7048F0-6E13-42E7-93F4-7EE320504C04}" dt="2023-04-19T07:12:22.478" v="2787"/>
          <ac:spMkLst>
            <pc:docMk/>
            <pc:sldMk cId="3739751898" sldId="731"/>
            <ac:spMk id="16" creationId="{10ECA2BA-2D36-742D-0861-25F6465F76A9}"/>
          </ac:spMkLst>
        </pc:spChg>
        <pc:spChg chg="add mod">
          <ac:chgData name="Siegbert Rudolph" userId="2af4d44886c067cc" providerId="LiveId" clId="{DC7048F0-6E13-42E7-93F4-7EE320504C04}" dt="2023-04-19T07:12:22.478" v="2787"/>
          <ac:spMkLst>
            <pc:docMk/>
            <pc:sldMk cId="3739751898" sldId="731"/>
            <ac:spMk id="17" creationId="{BACADBF9-32FF-CDC1-794A-24F3BD6A90EE}"/>
          </ac:spMkLst>
        </pc:spChg>
        <pc:spChg chg="add del mod">
          <ac:chgData name="Siegbert Rudolph" userId="2af4d44886c067cc" providerId="LiveId" clId="{DC7048F0-6E13-42E7-93F4-7EE320504C04}" dt="2023-04-19T07:12:33.064" v="2799" actId="478"/>
          <ac:spMkLst>
            <pc:docMk/>
            <pc:sldMk cId="3739751898" sldId="731"/>
            <ac:spMk id="18" creationId="{9FF082B4-FF3C-FAD1-9D29-903A68D482ED}"/>
          </ac:spMkLst>
        </pc:spChg>
        <pc:spChg chg="add del mod">
          <ac:chgData name="Siegbert Rudolph" userId="2af4d44886c067cc" providerId="LiveId" clId="{DC7048F0-6E13-42E7-93F4-7EE320504C04}" dt="2023-04-19T07:12:33.064" v="2799" actId="478"/>
          <ac:spMkLst>
            <pc:docMk/>
            <pc:sldMk cId="3739751898" sldId="731"/>
            <ac:spMk id="19" creationId="{70C993D1-E2C4-E199-CA1D-13558368E737}"/>
          </ac:spMkLst>
        </pc:spChg>
        <pc:spChg chg="mod">
          <ac:chgData name="Siegbert Rudolph" userId="2af4d44886c067cc" providerId="LiveId" clId="{DC7048F0-6E13-42E7-93F4-7EE320504C04}" dt="2023-04-18T15:32:58.918" v="1786"/>
          <ac:spMkLst>
            <pc:docMk/>
            <pc:sldMk cId="3739751898" sldId="731"/>
            <ac:spMk id="24" creationId="{699879DA-CC27-F674-3FBF-52FFE63F804E}"/>
          </ac:spMkLst>
        </pc:spChg>
      </pc:sldChg>
      <pc:sldChg chg="addSp delSp modSp mod modAnim">
        <pc:chgData name="Siegbert Rudolph" userId="2af4d44886c067cc" providerId="LiveId" clId="{DC7048F0-6E13-42E7-93F4-7EE320504C04}" dt="2023-04-24T19:55:51.366" v="3261" actId="1076"/>
        <pc:sldMkLst>
          <pc:docMk/>
          <pc:sldMk cId="1364392604" sldId="732"/>
        </pc:sldMkLst>
        <pc:spChg chg="mod">
          <ac:chgData name="Siegbert Rudolph" userId="2af4d44886c067cc" providerId="LiveId" clId="{DC7048F0-6E13-42E7-93F4-7EE320504C04}" dt="2023-04-19T07:15:31.301" v="2806" actId="6549"/>
          <ac:spMkLst>
            <pc:docMk/>
            <pc:sldMk cId="1364392604" sldId="732"/>
            <ac:spMk id="2" creationId="{11BA8B65-D13C-EC22-4C8E-A227917B8D3E}"/>
          </ac:spMkLst>
        </pc:spChg>
        <pc:spChg chg="del mod">
          <ac:chgData name="Siegbert Rudolph" userId="2af4d44886c067cc" providerId="LiveId" clId="{DC7048F0-6E13-42E7-93F4-7EE320504C04}" dt="2023-04-24T19:55:51.366" v="3256" actId="478"/>
          <ac:spMkLst>
            <pc:docMk/>
            <pc:sldMk cId="1364392604" sldId="732"/>
            <ac:spMk id="5" creationId="{AF9C02D4-D6E7-A0D7-AB20-27ADA91CAA9C}"/>
          </ac:spMkLst>
        </pc:spChg>
        <pc:spChg chg="mod">
          <ac:chgData name="Siegbert Rudolph" userId="2af4d44886c067cc" providerId="LiveId" clId="{DC7048F0-6E13-42E7-93F4-7EE320504C04}" dt="2023-04-24T19:55:51.366" v="3261" actId="1076"/>
          <ac:spMkLst>
            <pc:docMk/>
            <pc:sldMk cId="1364392604" sldId="732"/>
            <ac:spMk id="6" creationId="{3B934D33-3D08-04AD-5F99-4A74506CEA2B}"/>
          </ac:spMkLst>
        </pc:spChg>
        <pc:spChg chg="add del mod">
          <ac:chgData name="Siegbert Rudolph" userId="2af4d44886c067cc" providerId="LiveId" clId="{DC7048F0-6E13-42E7-93F4-7EE320504C04}" dt="2023-04-19T07:15:25.956" v="2804" actId="478"/>
          <ac:spMkLst>
            <pc:docMk/>
            <pc:sldMk cId="1364392604" sldId="732"/>
            <ac:spMk id="6" creationId="{CC55E418-995A-C2E8-BD3C-C2C7D77543DA}"/>
          </ac:spMkLst>
        </pc:spChg>
        <pc:spChg chg="mod">
          <ac:chgData name="Siegbert Rudolph" userId="2af4d44886c067cc" providerId="LiveId" clId="{DC7048F0-6E13-42E7-93F4-7EE320504C04}" dt="2023-04-19T07:15:22.202" v="2803" actId="1036"/>
          <ac:spMkLst>
            <pc:docMk/>
            <pc:sldMk cId="1364392604" sldId="732"/>
            <ac:spMk id="7" creationId="{400A0493-5301-5556-5AD4-21B35DD53EA1}"/>
          </ac:spMkLst>
        </pc:spChg>
        <pc:spChg chg="mod">
          <ac:chgData name="Siegbert Rudolph" userId="2af4d44886c067cc" providerId="LiveId" clId="{DC7048F0-6E13-42E7-93F4-7EE320504C04}" dt="2023-04-19T07:15:22.202" v="2803" actId="1036"/>
          <ac:spMkLst>
            <pc:docMk/>
            <pc:sldMk cId="1364392604" sldId="732"/>
            <ac:spMk id="9" creationId="{CA57EE0F-1A34-CC3B-2898-457CF436E7C2}"/>
          </ac:spMkLst>
        </pc:spChg>
        <pc:spChg chg="add mod">
          <ac:chgData name="Siegbert Rudolph" userId="2af4d44886c067cc" providerId="LiveId" clId="{DC7048F0-6E13-42E7-93F4-7EE320504C04}" dt="2023-04-19T07:15:11.150" v="2802"/>
          <ac:spMkLst>
            <pc:docMk/>
            <pc:sldMk cId="1364392604" sldId="732"/>
            <ac:spMk id="11" creationId="{842E70CB-D194-393F-FAC0-A0115AC04116}"/>
          </ac:spMkLst>
        </pc:spChg>
        <pc:spChg chg="add mod">
          <ac:chgData name="Siegbert Rudolph" userId="2af4d44886c067cc" providerId="LiveId" clId="{DC7048F0-6E13-42E7-93F4-7EE320504C04}" dt="2023-04-19T07:15:11.150" v="2802"/>
          <ac:spMkLst>
            <pc:docMk/>
            <pc:sldMk cId="1364392604" sldId="732"/>
            <ac:spMk id="12" creationId="{12B2CEAF-2B18-AA5B-D05F-6E2578417B6E}"/>
          </ac:spMkLst>
        </pc:spChg>
        <pc:spChg chg="add del mod">
          <ac:chgData name="Siegbert Rudolph" userId="2af4d44886c067cc" providerId="LiveId" clId="{DC7048F0-6E13-42E7-93F4-7EE320504C04}" dt="2023-04-19T07:15:28.627" v="2805" actId="478"/>
          <ac:spMkLst>
            <pc:docMk/>
            <pc:sldMk cId="1364392604" sldId="732"/>
            <ac:spMk id="13" creationId="{531C7261-F1AC-6820-382D-9D8B041C6A60}"/>
          </ac:spMkLst>
        </pc:spChg>
        <pc:spChg chg="add del mod">
          <ac:chgData name="Siegbert Rudolph" userId="2af4d44886c067cc" providerId="LiveId" clId="{DC7048F0-6E13-42E7-93F4-7EE320504C04}" dt="2023-04-19T07:15:28.627" v="2805" actId="478"/>
          <ac:spMkLst>
            <pc:docMk/>
            <pc:sldMk cId="1364392604" sldId="732"/>
            <ac:spMk id="14" creationId="{13A56F5E-0421-75F2-6563-A7F5A4E35B54}"/>
          </ac:spMkLst>
        </pc:spChg>
        <pc:spChg chg="add del mod">
          <ac:chgData name="Siegbert Rudolph" userId="2af4d44886c067cc" providerId="LiveId" clId="{DC7048F0-6E13-42E7-93F4-7EE320504C04}" dt="2023-04-19T07:15:28.627" v="2805" actId="478"/>
          <ac:spMkLst>
            <pc:docMk/>
            <pc:sldMk cId="1364392604" sldId="732"/>
            <ac:spMk id="15" creationId="{E9BC6B36-34B1-1A1B-A229-CEBCB0A4E244}"/>
          </ac:spMkLst>
        </pc:spChg>
        <pc:spChg chg="mod">
          <ac:chgData name="Siegbert Rudolph" userId="2af4d44886c067cc" providerId="LiveId" clId="{DC7048F0-6E13-42E7-93F4-7EE320504C04}" dt="2023-04-18T15:33:04.586" v="1787"/>
          <ac:spMkLst>
            <pc:docMk/>
            <pc:sldMk cId="1364392604" sldId="732"/>
            <ac:spMk id="24" creationId="{699879DA-CC27-F674-3FBF-52FFE63F804E}"/>
          </ac:spMkLst>
        </pc:spChg>
      </pc:sldChg>
      <pc:sldChg chg="addSp delSp modSp mod delAnim modAnim">
        <pc:chgData name="Siegbert Rudolph" userId="2af4d44886c067cc" providerId="LiveId" clId="{DC7048F0-6E13-42E7-93F4-7EE320504C04}" dt="2023-04-24T19:55:51.381" v="3273" actId="1076"/>
        <pc:sldMkLst>
          <pc:docMk/>
          <pc:sldMk cId="2435741226" sldId="734"/>
        </pc:sldMkLst>
        <pc:spChg chg="mod">
          <ac:chgData name="Siegbert Rudolph" userId="2af4d44886c067cc" providerId="LiveId" clId="{DC7048F0-6E13-42E7-93F4-7EE320504C04}" dt="2023-04-19T07:16:06.129" v="2831" actId="20577"/>
          <ac:spMkLst>
            <pc:docMk/>
            <pc:sldMk cId="2435741226" sldId="734"/>
            <ac:spMk id="2" creationId="{11BA8B65-D13C-EC22-4C8E-A227917B8D3E}"/>
          </ac:spMkLst>
        </pc:spChg>
        <pc:spChg chg="mod">
          <ac:chgData name="Siegbert Rudolph" userId="2af4d44886c067cc" providerId="LiveId" clId="{DC7048F0-6E13-42E7-93F4-7EE320504C04}" dt="2023-04-19T07:16:00.148" v="2828" actId="1036"/>
          <ac:spMkLst>
            <pc:docMk/>
            <pc:sldMk cId="2435741226" sldId="734"/>
            <ac:spMk id="3" creationId="{670ACABE-D080-B4EC-A3C1-D6760D094F88}"/>
          </ac:spMkLst>
        </pc:spChg>
        <pc:spChg chg="mod">
          <ac:chgData name="Siegbert Rudolph" userId="2af4d44886c067cc" providerId="LiveId" clId="{DC7048F0-6E13-42E7-93F4-7EE320504C04}" dt="2023-04-19T07:16:00.148" v="2828" actId="1036"/>
          <ac:spMkLst>
            <pc:docMk/>
            <pc:sldMk cId="2435741226" sldId="734"/>
            <ac:spMk id="5" creationId="{9BDA74D2-D798-882D-D987-812589FB7B77}"/>
          </ac:spMkLst>
        </pc:spChg>
        <pc:spChg chg="del mod">
          <ac:chgData name="Siegbert Rudolph" userId="2af4d44886c067cc" providerId="LiveId" clId="{DC7048F0-6E13-42E7-93F4-7EE320504C04}" dt="2023-04-24T19:55:51.366" v="3268" actId="478"/>
          <ac:spMkLst>
            <pc:docMk/>
            <pc:sldMk cId="2435741226" sldId="734"/>
            <ac:spMk id="7" creationId="{2A1F2108-3649-7DE2-556D-82BB176FCB47}"/>
          </ac:spMkLst>
        </pc:spChg>
        <pc:spChg chg="add mod">
          <ac:chgData name="Siegbert Rudolph" userId="2af4d44886c067cc" providerId="LiveId" clId="{DC7048F0-6E13-42E7-93F4-7EE320504C04}" dt="2023-04-19T07:15:54.854" v="2819"/>
          <ac:spMkLst>
            <pc:docMk/>
            <pc:sldMk cId="2435741226" sldId="734"/>
            <ac:spMk id="9" creationId="{686A74D6-0F56-0027-8B58-67D1AF01C946}"/>
          </ac:spMkLst>
        </pc:spChg>
        <pc:spChg chg="del">
          <ac:chgData name="Siegbert Rudolph" userId="2af4d44886c067cc" providerId="LiveId" clId="{DC7048F0-6E13-42E7-93F4-7EE320504C04}" dt="2023-04-18T21:46:44.414" v="2116" actId="478"/>
          <ac:spMkLst>
            <pc:docMk/>
            <pc:sldMk cId="2435741226" sldId="734"/>
            <ac:spMk id="10" creationId="{7CAA9AA1-1396-560D-0CB7-630B9D26D87F}"/>
          </ac:spMkLst>
        </pc:spChg>
        <pc:spChg chg="add mod">
          <ac:chgData name="Siegbert Rudolph" userId="2af4d44886c067cc" providerId="LiveId" clId="{DC7048F0-6E13-42E7-93F4-7EE320504C04}" dt="2023-04-19T07:15:54.854" v="2819"/>
          <ac:spMkLst>
            <pc:docMk/>
            <pc:sldMk cId="2435741226" sldId="734"/>
            <ac:spMk id="10" creationId="{F6093E86-23D6-ACC5-7E33-774CA538D2A3}"/>
          </ac:spMkLst>
        </pc:spChg>
        <pc:spChg chg="add mod">
          <ac:chgData name="Siegbert Rudolph" userId="2af4d44886c067cc" providerId="LiveId" clId="{DC7048F0-6E13-42E7-93F4-7EE320504C04}" dt="2023-04-19T07:15:54.854" v="2819"/>
          <ac:spMkLst>
            <pc:docMk/>
            <pc:sldMk cId="2435741226" sldId="734"/>
            <ac:spMk id="11" creationId="{626A2845-1394-8D41-2395-AF3251DE5763}"/>
          </ac:spMkLst>
        </pc:spChg>
        <pc:spChg chg="add del mod">
          <ac:chgData name="Siegbert Rudolph" userId="2af4d44886c067cc" providerId="LiveId" clId="{DC7048F0-6E13-42E7-93F4-7EE320504C04}" dt="2023-04-19T07:16:03.040" v="2829" actId="478"/>
          <ac:spMkLst>
            <pc:docMk/>
            <pc:sldMk cId="2435741226" sldId="734"/>
            <ac:spMk id="12" creationId="{12F2ADE2-AB7C-E650-3073-50924AB08A9E}"/>
          </ac:spMkLst>
        </pc:spChg>
        <pc:spChg chg="mod">
          <ac:chgData name="Siegbert Rudolph" userId="2af4d44886c067cc" providerId="LiveId" clId="{DC7048F0-6E13-42E7-93F4-7EE320504C04}" dt="2023-04-24T19:55:51.381" v="3273" actId="1076"/>
          <ac:spMkLst>
            <pc:docMk/>
            <pc:sldMk cId="2435741226" sldId="734"/>
            <ac:spMk id="12" creationId="{30F91309-F707-3FE1-98F1-8CC7B048F5C0}"/>
          </ac:spMkLst>
        </pc:spChg>
        <pc:spChg chg="del">
          <ac:chgData name="Siegbert Rudolph" userId="2af4d44886c067cc" providerId="LiveId" clId="{DC7048F0-6E13-42E7-93F4-7EE320504C04}" dt="2023-04-18T21:46:55.661" v="2117" actId="478"/>
          <ac:spMkLst>
            <pc:docMk/>
            <pc:sldMk cId="2435741226" sldId="734"/>
            <ac:spMk id="12" creationId="{FEA5B0C8-2EC5-0AAD-9BB1-1DEAA66DA3FE}"/>
          </ac:spMkLst>
        </pc:spChg>
        <pc:spChg chg="mod">
          <ac:chgData name="Siegbert Rudolph" userId="2af4d44886c067cc" providerId="LiveId" clId="{DC7048F0-6E13-42E7-93F4-7EE320504C04}" dt="2023-04-19T07:16:00.148" v="2828" actId="1036"/>
          <ac:spMkLst>
            <pc:docMk/>
            <pc:sldMk cId="2435741226" sldId="734"/>
            <ac:spMk id="13" creationId="{4FA40D80-B773-681C-3D27-BADCE82B3250}"/>
          </ac:spMkLst>
        </pc:spChg>
        <pc:spChg chg="add del mod">
          <ac:chgData name="Siegbert Rudolph" userId="2af4d44886c067cc" providerId="LiveId" clId="{DC7048F0-6E13-42E7-93F4-7EE320504C04}" dt="2023-04-19T07:16:03.040" v="2829" actId="478"/>
          <ac:spMkLst>
            <pc:docMk/>
            <pc:sldMk cId="2435741226" sldId="734"/>
            <ac:spMk id="15" creationId="{DBB016BF-D8F7-C5B0-C0B3-5DE0B2551E21}"/>
          </ac:spMkLst>
        </pc:spChg>
        <pc:spChg chg="add del mod">
          <ac:chgData name="Siegbert Rudolph" userId="2af4d44886c067cc" providerId="LiveId" clId="{DC7048F0-6E13-42E7-93F4-7EE320504C04}" dt="2023-04-19T07:16:03.040" v="2829" actId="478"/>
          <ac:spMkLst>
            <pc:docMk/>
            <pc:sldMk cId="2435741226" sldId="734"/>
            <ac:spMk id="16" creationId="{1687F3B3-5BD3-F1E1-1E61-F7F9E2904480}"/>
          </ac:spMkLst>
        </pc:spChg>
        <pc:spChg chg="mod">
          <ac:chgData name="Siegbert Rudolph" userId="2af4d44886c067cc" providerId="LiveId" clId="{DC7048F0-6E13-42E7-93F4-7EE320504C04}" dt="2023-04-18T15:33:17.777" v="1789"/>
          <ac:spMkLst>
            <pc:docMk/>
            <pc:sldMk cId="2435741226" sldId="734"/>
            <ac:spMk id="24" creationId="{699879DA-CC27-F674-3FBF-52FFE63F804E}"/>
          </ac:spMkLst>
        </pc:spChg>
      </pc:sldChg>
      <pc:sldChg chg="del">
        <pc:chgData name="Siegbert Rudolph" userId="2af4d44886c067cc" providerId="LiveId" clId="{DC7048F0-6E13-42E7-93F4-7EE320504C04}" dt="2023-04-14T11:59:22.053" v="4" actId="47"/>
        <pc:sldMkLst>
          <pc:docMk/>
          <pc:sldMk cId="1144072133" sldId="735"/>
        </pc:sldMkLst>
      </pc:sldChg>
      <pc:sldChg chg="addSp delSp modSp mod delAnim modAnim">
        <pc:chgData name="Siegbert Rudolph" userId="2af4d44886c067cc" providerId="LiveId" clId="{DC7048F0-6E13-42E7-93F4-7EE320504C04}" dt="2023-04-24T19:55:51.381" v="3279" actId="1076"/>
        <pc:sldMkLst>
          <pc:docMk/>
          <pc:sldMk cId="3960173061" sldId="737"/>
        </pc:sldMkLst>
        <pc:spChg chg="mod">
          <ac:chgData name="Siegbert Rudolph" userId="2af4d44886c067cc" providerId="LiveId" clId="{DC7048F0-6E13-42E7-93F4-7EE320504C04}" dt="2023-04-19T07:16:23.540" v="2842" actId="6549"/>
          <ac:spMkLst>
            <pc:docMk/>
            <pc:sldMk cId="3960173061" sldId="737"/>
            <ac:spMk id="2" creationId="{11BA8B65-D13C-EC22-4C8E-A227917B8D3E}"/>
          </ac:spMkLst>
        </pc:spChg>
        <pc:spChg chg="mod">
          <ac:chgData name="Siegbert Rudolph" userId="2af4d44886c067cc" providerId="LiveId" clId="{DC7048F0-6E13-42E7-93F4-7EE320504C04}" dt="2023-04-19T07:16:17.636" v="2840" actId="1036"/>
          <ac:spMkLst>
            <pc:docMk/>
            <pc:sldMk cId="3960173061" sldId="737"/>
            <ac:spMk id="3" creationId="{670ACABE-D080-B4EC-A3C1-D6760D094F88}"/>
          </ac:spMkLst>
        </pc:spChg>
        <pc:spChg chg="mod">
          <ac:chgData name="Siegbert Rudolph" userId="2af4d44886c067cc" providerId="LiveId" clId="{DC7048F0-6E13-42E7-93F4-7EE320504C04}" dt="2023-04-19T07:16:17.636" v="2840" actId="1036"/>
          <ac:spMkLst>
            <pc:docMk/>
            <pc:sldMk cId="3960173061" sldId="737"/>
            <ac:spMk id="5" creationId="{9BDA74D2-D798-882D-D987-812589FB7B77}"/>
          </ac:spMkLst>
        </pc:spChg>
        <pc:spChg chg="del mod">
          <ac:chgData name="Siegbert Rudolph" userId="2af4d44886c067cc" providerId="LiveId" clId="{DC7048F0-6E13-42E7-93F4-7EE320504C04}" dt="2023-04-24T19:55:51.381" v="3274" actId="478"/>
          <ac:spMkLst>
            <pc:docMk/>
            <pc:sldMk cId="3960173061" sldId="737"/>
            <ac:spMk id="7" creationId="{D66FFCE6-472C-EBA9-8497-99A11FF85ABB}"/>
          </ac:spMkLst>
        </pc:spChg>
        <pc:spChg chg="add mod">
          <ac:chgData name="Siegbert Rudolph" userId="2af4d44886c067cc" providerId="LiveId" clId="{DC7048F0-6E13-42E7-93F4-7EE320504C04}" dt="2023-04-19T07:16:10.799" v="2832"/>
          <ac:spMkLst>
            <pc:docMk/>
            <pc:sldMk cId="3960173061" sldId="737"/>
            <ac:spMk id="8" creationId="{465ACF1A-6588-02D6-D369-0E70B5D8FE1E}"/>
          </ac:spMkLst>
        </pc:spChg>
        <pc:spChg chg="del">
          <ac:chgData name="Siegbert Rudolph" userId="2af4d44886c067cc" providerId="LiveId" clId="{DC7048F0-6E13-42E7-93F4-7EE320504C04}" dt="2023-04-18T21:47:17.595" v="2118" actId="478"/>
          <ac:spMkLst>
            <pc:docMk/>
            <pc:sldMk cId="3960173061" sldId="737"/>
            <ac:spMk id="8" creationId="{968EA8B8-AF44-26B9-A48D-1A6F10C40879}"/>
          </ac:spMkLst>
        </pc:spChg>
        <pc:spChg chg="add mod">
          <ac:chgData name="Siegbert Rudolph" userId="2af4d44886c067cc" providerId="LiveId" clId="{DC7048F0-6E13-42E7-93F4-7EE320504C04}" dt="2023-04-19T07:16:10.799" v="2832"/>
          <ac:spMkLst>
            <pc:docMk/>
            <pc:sldMk cId="3960173061" sldId="737"/>
            <ac:spMk id="9" creationId="{CFB690B1-19AE-C145-7E71-0E31499341F0}"/>
          </ac:spMkLst>
        </pc:spChg>
        <pc:spChg chg="del">
          <ac:chgData name="Siegbert Rudolph" userId="2af4d44886c067cc" providerId="LiveId" clId="{DC7048F0-6E13-42E7-93F4-7EE320504C04}" dt="2023-04-18T21:48:22.099" v="2123" actId="478"/>
          <ac:spMkLst>
            <pc:docMk/>
            <pc:sldMk cId="3960173061" sldId="737"/>
            <ac:spMk id="10" creationId="{7CAA9AA1-1396-560D-0CB7-630B9D26D87F}"/>
          </ac:spMkLst>
        </pc:spChg>
        <pc:spChg chg="mod">
          <ac:chgData name="Siegbert Rudolph" userId="2af4d44886c067cc" providerId="LiveId" clId="{DC7048F0-6E13-42E7-93F4-7EE320504C04}" dt="2023-04-24T19:55:51.381" v="3279" actId="1076"/>
          <ac:spMkLst>
            <pc:docMk/>
            <pc:sldMk cId="3960173061" sldId="737"/>
            <ac:spMk id="10" creationId="{84E8ECF8-1411-A510-E6C1-AC1AD2AC44CE}"/>
          </ac:spMkLst>
        </pc:spChg>
        <pc:spChg chg="add del mod">
          <ac:chgData name="Siegbert Rudolph" userId="2af4d44886c067cc" providerId="LiveId" clId="{DC7048F0-6E13-42E7-93F4-7EE320504C04}" dt="2023-04-19T07:16:21.134" v="2841" actId="478"/>
          <ac:spMkLst>
            <pc:docMk/>
            <pc:sldMk cId="3960173061" sldId="737"/>
            <ac:spMk id="10" creationId="{D34D0C88-89DD-376F-0459-7236D8325630}"/>
          </ac:spMkLst>
        </pc:spChg>
        <pc:spChg chg="add del mod">
          <ac:chgData name="Siegbert Rudolph" userId="2af4d44886c067cc" providerId="LiveId" clId="{DC7048F0-6E13-42E7-93F4-7EE320504C04}" dt="2023-04-19T07:16:21.134" v="2841" actId="478"/>
          <ac:spMkLst>
            <pc:docMk/>
            <pc:sldMk cId="3960173061" sldId="737"/>
            <ac:spMk id="11" creationId="{15F7413B-D22A-DB23-E8C5-6C727283A711}"/>
          </ac:spMkLst>
        </pc:spChg>
        <pc:spChg chg="add del mod">
          <ac:chgData name="Siegbert Rudolph" userId="2af4d44886c067cc" providerId="LiveId" clId="{DC7048F0-6E13-42E7-93F4-7EE320504C04}" dt="2023-04-19T07:16:21.134" v="2841" actId="478"/>
          <ac:spMkLst>
            <pc:docMk/>
            <pc:sldMk cId="3960173061" sldId="737"/>
            <ac:spMk id="12" creationId="{AFBB0F5A-DCDF-D3C8-64DA-DACB088EC621}"/>
          </ac:spMkLst>
        </pc:spChg>
        <pc:spChg chg="del">
          <ac:chgData name="Siegbert Rudolph" userId="2af4d44886c067cc" providerId="LiveId" clId="{DC7048F0-6E13-42E7-93F4-7EE320504C04}" dt="2023-04-18T21:47:22.778" v="2119" actId="478"/>
          <ac:spMkLst>
            <pc:docMk/>
            <pc:sldMk cId="3960173061" sldId="737"/>
            <ac:spMk id="12" creationId="{FEA5B0C8-2EC5-0AAD-9BB1-1DEAA66DA3FE}"/>
          </ac:spMkLst>
        </pc:spChg>
        <pc:spChg chg="add del mod">
          <ac:chgData name="Siegbert Rudolph" userId="2af4d44886c067cc" providerId="LiveId" clId="{DC7048F0-6E13-42E7-93F4-7EE320504C04}" dt="2023-04-19T07:16:21.134" v="2841" actId="478"/>
          <ac:spMkLst>
            <pc:docMk/>
            <pc:sldMk cId="3960173061" sldId="737"/>
            <ac:spMk id="13" creationId="{368CAEF8-F257-E7ED-211B-37B49AC33572}"/>
          </ac:spMkLst>
        </pc:spChg>
        <pc:spChg chg="mod">
          <ac:chgData name="Siegbert Rudolph" userId="2af4d44886c067cc" providerId="LiveId" clId="{DC7048F0-6E13-42E7-93F4-7EE320504C04}" dt="2023-04-18T21:48:25.107" v="2124" actId="1076"/>
          <ac:spMkLst>
            <pc:docMk/>
            <pc:sldMk cId="3960173061" sldId="737"/>
            <ac:spMk id="23" creationId="{D232C0F9-5D33-444B-978A-9CB23B1C6503}"/>
          </ac:spMkLst>
        </pc:spChg>
        <pc:spChg chg="mod">
          <ac:chgData name="Siegbert Rudolph" userId="2af4d44886c067cc" providerId="LiveId" clId="{DC7048F0-6E13-42E7-93F4-7EE320504C04}" dt="2023-04-18T15:33:22.636" v="1790"/>
          <ac:spMkLst>
            <pc:docMk/>
            <pc:sldMk cId="3960173061" sldId="737"/>
            <ac:spMk id="24" creationId="{699879DA-CC27-F674-3FBF-52FFE63F804E}"/>
          </ac:spMkLst>
        </pc:spChg>
      </pc:sldChg>
      <pc:sldChg chg="addSp delSp modSp mod modAnim">
        <pc:chgData name="Siegbert Rudolph" userId="2af4d44886c067cc" providerId="LiveId" clId="{DC7048F0-6E13-42E7-93F4-7EE320504C04}" dt="2023-04-24T19:55:51.397" v="3297" actId="1076"/>
        <pc:sldMkLst>
          <pc:docMk/>
          <pc:sldMk cId="1462358114" sldId="738"/>
        </pc:sldMkLst>
        <pc:spChg chg="mod">
          <ac:chgData name="Siegbert Rudolph" userId="2af4d44886c067cc" providerId="LiveId" clId="{DC7048F0-6E13-42E7-93F4-7EE320504C04}" dt="2023-04-19T07:17:13.590" v="2876" actId="6549"/>
          <ac:spMkLst>
            <pc:docMk/>
            <pc:sldMk cId="1462358114" sldId="738"/>
            <ac:spMk id="2" creationId="{11BA8B65-D13C-EC22-4C8E-A227917B8D3E}"/>
          </ac:spMkLst>
        </pc:spChg>
        <pc:spChg chg="del mod">
          <ac:chgData name="Siegbert Rudolph" userId="2af4d44886c067cc" providerId="LiveId" clId="{DC7048F0-6E13-42E7-93F4-7EE320504C04}" dt="2023-04-24T19:55:51.381" v="3292" actId="478"/>
          <ac:spMkLst>
            <pc:docMk/>
            <pc:sldMk cId="1462358114" sldId="738"/>
            <ac:spMk id="5" creationId="{E663E485-2C29-BC70-9FBE-8AF79BBBE6A4}"/>
          </ac:spMkLst>
        </pc:spChg>
        <pc:spChg chg="add mod">
          <ac:chgData name="Siegbert Rudolph" userId="2af4d44886c067cc" providerId="LiveId" clId="{DC7048F0-6E13-42E7-93F4-7EE320504C04}" dt="2023-04-19T07:17:03.309" v="2866"/>
          <ac:spMkLst>
            <pc:docMk/>
            <pc:sldMk cId="1462358114" sldId="738"/>
            <ac:spMk id="6" creationId="{907C1EB3-7BF4-DD79-D64C-5E35CBC24800}"/>
          </ac:spMkLst>
        </pc:spChg>
        <pc:spChg chg="mod">
          <ac:chgData name="Siegbert Rudolph" userId="2af4d44886c067cc" providerId="LiveId" clId="{DC7048F0-6E13-42E7-93F4-7EE320504C04}" dt="2023-04-19T07:17:08.205" v="2874" actId="1036"/>
          <ac:spMkLst>
            <pc:docMk/>
            <pc:sldMk cId="1462358114" sldId="738"/>
            <ac:spMk id="7" creationId="{400A0493-5301-5556-5AD4-21B35DD53EA1}"/>
          </ac:spMkLst>
        </pc:spChg>
        <pc:spChg chg="mod">
          <ac:chgData name="Siegbert Rudolph" userId="2af4d44886c067cc" providerId="LiveId" clId="{DC7048F0-6E13-42E7-93F4-7EE320504C04}" dt="2023-04-19T07:17:08.205" v="2874" actId="1036"/>
          <ac:spMkLst>
            <pc:docMk/>
            <pc:sldMk cId="1462358114" sldId="738"/>
            <ac:spMk id="9" creationId="{CA57EE0F-1A34-CC3B-2898-457CF436E7C2}"/>
          </ac:spMkLst>
        </pc:spChg>
        <pc:spChg chg="mod">
          <ac:chgData name="Siegbert Rudolph" userId="2af4d44886c067cc" providerId="LiveId" clId="{DC7048F0-6E13-42E7-93F4-7EE320504C04}" dt="2023-04-19T07:17:08.205" v="2874" actId="1036"/>
          <ac:spMkLst>
            <pc:docMk/>
            <pc:sldMk cId="1462358114" sldId="738"/>
            <ac:spMk id="11" creationId="{3C9D6361-A91A-649D-1F01-7FB0B180FCDB}"/>
          </ac:spMkLst>
        </pc:spChg>
        <pc:spChg chg="add mod">
          <ac:chgData name="Siegbert Rudolph" userId="2af4d44886c067cc" providerId="LiveId" clId="{DC7048F0-6E13-42E7-93F4-7EE320504C04}" dt="2023-04-19T07:17:03.309" v="2866"/>
          <ac:spMkLst>
            <pc:docMk/>
            <pc:sldMk cId="1462358114" sldId="738"/>
            <ac:spMk id="13" creationId="{EF916FCA-C8F1-2DC8-BB88-3BA420DA3E49}"/>
          </ac:spMkLst>
        </pc:spChg>
        <pc:spChg chg="add mod">
          <ac:chgData name="Siegbert Rudolph" userId="2af4d44886c067cc" providerId="LiveId" clId="{DC7048F0-6E13-42E7-93F4-7EE320504C04}" dt="2023-04-19T07:17:03.309" v="2866"/>
          <ac:spMkLst>
            <pc:docMk/>
            <pc:sldMk cId="1462358114" sldId="738"/>
            <ac:spMk id="14" creationId="{27D1367F-7B02-CB34-A5B2-B5A0F541DC0E}"/>
          </ac:spMkLst>
        </pc:spChg>
        <pc:spChg chg="add del mod">
          <ac:chgData name="Siegbert Rudolph" userId="2af4d44886c067cc" providerId="LiveId" clId="{DC7048F0-6E13-42E7-93F4-7EE320504C04}" dt="2023-04-19T07:17:11.125" v="2875" actId="478"/>
          <ac:spMkLst>
            <pc:docMk/>
            <pc:sldMk cId="1462358114" sldId="738"/>
            <ac:spMk id="15" creationId="{1915453F-1F61-2BBE-B9F1-21E27D3E9F9D}"/>
          </ac:spMkLst>
        </pc:spChg>
        <pc:spChg chg="mod">
          <ac:chgData name="Siegbert Rudolph" userId="2af4d44886c067cc" providerId="LiveId" clId="{DC7048F0-6E13-42E7-93F4-7EE320504C04}" dt="2023-04-24T19:55:51.397" v="3297" actId="1076"/>
          <ac:spMkLst>
            <pc:docMk/>
            <pc:sldMk cId="1462358114" sldId="738"/>
            <ac:spMk id="15" creationId="{37EF1774-CD59-56DD-3641-04063679B775}"/>
          </ac:spMkLst>
        </pc:spChg>
        <pc:spChg chg="add del mod">
          <ac:chgData name="Siegbert Rudolph" userId="2af4d44886c067cc" providerId="LiveId" clId="{DC7048F0-6E13-42E7-93F4-7EE320504C04}" dt="2023-04-19T07:17:11.125" v="2875" actId="478"/>
          <ac:spMkLst>
            <pc:docMk/>
            <pc:sldMk cId="1462358114" sldId="738"/>
            <ac:spMk id="16" creationId="{748664CB-F4A9-F86F-469F-ED6014C20385}"/>
          </ac:spMkLst>
        </pc:spChg>
        <pc:spChg chg="add del mod">
          <ac:chgData name="Siegbert Rudolph" userId="2af4d44886c067cc" providerId="LiveId" clId="{DC7048F0-6E13-42E7-93F4-7EE320504C04}" dt="2023-04-19T07:17:11.125" v="2875" actId="478"/>
          <ac:spMkLst>
            <pc:docMk/>
            <pc:sldMk cId="1462358114" sldId="738"/>
            <ac:spMk id="17" creationId="{5A9D8428-0174-603B-7794-6470387AAE71}"/>
          </ac:spMkLst>
        </pc:spChg>
        <pc:spChg chg="mod">
          <ac:chgData name="Siegbert Rudolph" userId="2af4d44886c067cc" providerId="LiveId" clId="{DC7048F0-6E13-42E7-93F4-7EE320504C04}" dt="2023-04-18T15:33:36.376" v="1793"/>
          <ac:spMkLst>
            <pc:docMk/>
            <pc:sldMk cId="1462358114" sldId="738"/>
            <ac:spMk id="24" creationId="{699879DA-CC27-F674-3FBF-52FFE63F804E}"/>
          </ac:spMkLst>
        </pc:spChg>
      </pc:sldChg>
      <pc:sldChg chg="addSp delSp modSp mod addAnim delAnim modAnim">
        <pc:chgData name="Siegbert Rudolph" userId="2af4d44886c067cc" providerId="LiveId" clId="{DC7048F0-6E13-42E7-93F4-7EE320504C04}" dt="2023-04-24T19:55:51.381" v="3285" actId="1076"/>
        <pc:sldMkLst>
          <pc:docMk/>
          <pc:sldMk cId="2214753871" sldId="739"/>
        </pc:sldMkLst>
        <pc:spChg chg="mod">
          <ac:chgData name="Siegbert Rudolph" userId="2af4d44886c067cc" providerId="LiveId" clId="{DC7048F0-6E13-42E7-93F4-7EE320504C04}" dt="2023-04-19T07:16:39.270" v="2853" actId="6549"/>
          <ac:spMkLst>
            <pc:docMk/>
            <pc:sldMk cId="2214753871" sldId="739"/>
            <ac:spMk id="2" creationId="{11BA8B65-D13C-EC22-4C8E-A227917B8D3E}"/>
          </ac:spMkLst>
        </pc:spChg>
        <pc:spChg chg="mod">
          <ac:chgData name="Siegbert Rudolph" userId="2af4d44886c067cc" providerId="LiveId" clId="{DC7048F0-6E13-42E7-93F4-7EE320504C04}" dt="2023-04-19T07:16:32.602" v="2851" actId="1036"/>
          <ac:spMkLst>
            <pc:docMk/>
            <pc:sldMk cId="2214753871" sldId="739"/>
            <ac:spMk id="3" creationId="{670ACABE-D080-B4EC-A3C1-D6760D094F88}"/>
          </ac:spMkLst>
        </pc:spChg>
        <pc:spChg chg="mod">
          <ac:chgData name="Siegbert Rudolph" userId="2af4d44886c067cc" providerId="LiveId" clId="{DC7048F0-6E13-42E7-93F4-7EE320504C04}" dt="2023-04-19T07:16:32.602" v="2851" actId="1036"/>
          <ac:spMkLst>
            <pc:docMk/>
            <pc:sldMk cId="2214753871" sldId="739"/>
            <ac:spMk id="5" creationId="{9BDA74D2-D798-882D-D987-812589FB7B77}"/>
          </ac:spMkLst>
        </pc:spChg>
        <pc:spChg chg="mod">
          <ac:chgData name="Siegbert Rudolph" userId="2af4d44886c067cc" providerId="LiveId" clId="{DC7048F0-6E13-42E7-93F4-7EE320504C04}" dt="2023-04-18T21:49:33.897" v="2143" actId="1038"/>
          <ac:spMkLst>
            <pc:docMk/>
            <pc:sldMk cId="2214753871" sldId="739"/>
            <ac:spMk id="6" creationId="{4DEBA4B1-9AB6-4079-E0F4-90DEF2E4E28D}"/>
          </ac:spMkLst>
        </pc:spChg>
        <pc:spChg chg="del mod">
          <ac:chgData name="Siegbert Rudolph" userId="2af4d44886c067cc" providerId="LiveId" clId="{DC7048F0-6E13-42E7-93F4-7EE320504C04}" dt="2023-04-24T19:55:51.381" v="3280" actId="478"/>
          <ac:spMkLst>
            <pc:docMk/>
            <pc:sldMk cId="2214753871" sldId="739"/>
            <ac:spMk id="7" creationId="{93FDDD98-685B-A2E3-5F9F-9C6E8232516B}"/>
          </ac:spMkLst>
        </pc:spChg>
        <pc:spChg chg="add mod">
          <ac:chgData name="Siegbert Rudolph" userId="2af4d44886c067cc" providerId="LiveId" clId="{DC7048F0-6E13-42E7-93F4-7EE320504C04}" dt="2023-04-19T07:16:28.596" v="2843"/>
          <ac:spMkLst>
            <pc:docMk/>
            <pc:sldMk cId="2214753871" sldId="739"/>
            <ac:spMk id="8" creationId="{127C9DB5-4B2E-FFCD-819B-7ED682965985}"/>
          </ac:spMkLst>
        </pc:spChg>
        <pc:spChg chg="del">
          <ac:chgData name="Siegbert Rudolph" userId="2af4d44886c067cc" providerId="LiveId" clId="{DC7048F0-6E13-42E7-93F4-7EE320504C04}" dt="2023-04-18T21:50:48.155" v="2157" actId="478"/>
          <ac:spMkLst>
            <pc:docMk/>
            <pc:sldMk cId="2214753871" sldId="739"/>
            <ac:spMk id="8" creationId="{968EA8B8-AF44-26B9-A48D-1A6F10C40879}"/>
          </ac:spMkLst>
        </pc:spChg>
        <pc:spChg chg="add mod">
          <ac:chgData name="Siegbert Rudolph" userId="2af4d44886c067cc" providerId="LiveId" clId="{DC7048F0-6E13-42E7-93F4-7EE320504C04}" dt="2023-04-19T07:16:28.596" v="2843"/>
          <ac:spMkLst>
            <pc:docMk/>
            <pc:sldMk cId="2214753871" sldId="739"/>
            <ac:spMk id="9" creationId="{5F57E1CC-D1EE-98E1-6EA2-C5ABFD42FEBE}"/>
          </ac:spMkLst>
        </pc:spChg>
        <pc:spChg chg="add mod">
          <ac:chgData name="Siegbert Rudolph" userId="2af4d44886c067cc" providerId="LiveId" clId="{DC7048F0-6E13-42E7-93F4-7EE320504C04}" dt="2023-04-19T07:16:28.596" v="2843"/>
          <ac:spMkLst>
            <pc:docMk/>
            <pc:sldMk cId="2214753871" sldId="739"/>
            <ac:spMk id="10" creationId="{371DCD8D-0A96-36AE-8B29-93403DED93A4}"/>
          </ac:spMkLst>
        </pc:spChg>
        <pc:spChg chg="del">
          <ac:chgData name="Siegbert Rudolph" userId="2af4d44886c067cc" providerId="LiveId" clId="{DC7048F0-6E13-42E7-93F4-7EE320504C04}" dt="2023-04-18T21:49:05.915" v="2126" actId="478"/>
          <ac:spMkLst>
            <pc:docMk/>
            <pc:sldMk cId="2214753871" sldId="739"/>
            <ac:spMk id="10" creationId="{7CAA9AA1-1396-560D-0CB7-630B9D26D87F}"/>
          </ac:spMkLst>
        </pc:spChg>
        <pc:spChg chg="add mod">
          <ac:chgData name="Siegbert Rudolph" userId="2af4d44886c067cc" providerId="LiveId" clId="{DC7048F0-6E13-42E7-93F4-7EE320504C04}" dt="2023-04-19T07:16:28.596" v="2843"/>
          <ac:spMkLst>
            <pc:docMk/>
            <pc:sldMk cId="2214753871" sldId="739"/>
            <ac:spMk id="11" creationId="{FB30C520-8CF9-EE55-B5A9-ACEC8B993086}"/>
          </ac:spMkLst>
        </pc:spChg>
        <pc:spChg chg="add del mod">
          <ac:chgData name="Siegbert Rudolph" userId="2af4d44886c067cc" providerId="LiveId" clId="{DC7048F0-6E13-42E7-93F4-7EE320504C04}" dt="2023-04-19T07:16:36.487" v="2852" actId="478"/>
          <ac:spMkLst>
            <pc:docMk/>
            <pc:sldMk cId="2214753871" sldId="739"/>
            <ac:spMk id="12" creationId="{56F1F8BB-3AF4-8592-E005-30EAC602FFF0}"/>
          </ac:spMkLst>
        </pc:spChg>
        <pc:spChg chg="mod">
          <ac:chgData name="Siegbert Rudolph" userId="2af4d44886c067cc" providerId="LiveId" clId="{DC7048F0-6E13-42E7-93F4-7EE320504C04}" dt="2023-04-24T19:55:51.381" v="3285" actId="1076"/>
          <ac:spMkLst>
            <pc:docMk/>
            <pc:sldMk cId="2214753871" sldId="739"/>
            <ac:spMk id="12" creationId="{F69120A9-370A-76E7-E3B1-71F89B1B97B4}"/>
          </ac:spMkLst>
        </pc:spChg>
        <pc:spChg chg="del">
          <ac:chgData name="Siegbert Rudolph" userId="2af4d44886c067cc" providerId="LiveId" clId="{DC7048F0-6E13-42E7-93F4-7EE320504C04}" dt="2023-04-18T21:52:04.061" v="2174" actId="478"/>
          <ac:spMkLst>
            <pc:docMk/>
            <pc:sldMk cId="2214753871" sldId="739"/>
            <ac:spMk id="12" creationId="{FEA5B0C8-2EC5-0AAD-9BB1-1DEAA66DA3FE}"/>
          </ac:spMkLst>
        </pc:spChg>
        <pc:spChg chg="mod">
          <ac:chgData name="Siegbert Rudolph" userId="2af4d44886c067cc" providerId="LiveId" clId="{DC7048F0-6E13-42E7-93F4-7EE320504C04}" dt="2023-04-19T07:16:32.602" v="2851" actId="1036"/>
          <ac:spMkLst>
            <pc:docMk/>
            <pc:sldMk cId="2214753871" sldId="739"/>
            <ac:spMk id="13" creationId="{4FA40D80-B773-681C-3D27-BADCE82B3250}"/>
          </ac:spMkLst>
        </pc:spChg>
        <pc:spChg chg="mod">
          <ac:chgData name="Siegbert Rudolph" userId="2af4d44886c067cc" providerId="LiveId" clId="{DC7048F0-6E13-42E7-93F4-7EE320504C04}" dt="2023-04-19T07:16:32.602" v="2851" actId="1036"/>
          <ac:spMkLst>
            <pc:docMk/>
            <pc:sldMk cId="2214753871" sldId="739"/>
            <ac:spMk id="15" creationId="{9D3A5104-C59E-2755-AD40-659AC507A9F8}"/>
          </ac:spMkLst>
        </pc:spChg>
        <pc:spChg chg="mod">
          <ac:chgData name="Siegbert Rudolph" userId="2af4d44886c067cc" providerId="LiveId" clId="{DC7048F0-6E13-42E7-93F4-7EE320504C04}" dt="2023-04-18T21:52:17.309" v="2233" actId="1036"/>
          <ac:spMkLst>
            <pc:docMk/>
            <pc:sldMk cId="2214753871" sldId="739"/>
            <ac:spMk id="16" creationId="{C8A8993F-23D1-CD44-883C-4816D14BD9A6}"/>
          </ac:spMkLst>
        </pc:spChg>
        <pc:spChg chg="add del mod">
          <ac:chgData name="Siegbert Rudolph" userId="2af4d44886c067cc" providerId="LiveId" clId="{DC7048F0-6E13-42E7-93F4-7EE320504C04}" dt="2023-04-19T07:16:36.487" v="2852" actId="478"/>
          <ac:spMkLst>
            <pc:docMk/>
            <pc:sldMk cId="2214753871" sldId="739"/>
            <ac:spMk id="17" creationId="{2F80CC37-E1D7-9D8C-0F6A-07E5DA0A08DD}"/>
          </ac:spMkLst>
        </pc:spChg>
        <pc:spChg chg="add del mod">
          <ac:chgData name="Siegbert Rudolph" userId="2af4d44886c067cc" providerId="LiveId" clId="{DC7048F0-6E13-42E7-93F4-7EE320504C04}" dt="2023-04-18T21:50:54.863" v="2168" actId="1038"/>
          <ac:spMkLst>
            <pc:docMk/>
            <pc:sldMk cId="2214753871" sldId="739"/>
            <ac:spMk id="23" creationId="{D232C0F9-5D33-444B-978A-9CB23B1C6503}"/>
          </ac:spMkLst>
        </pc:spChg>
        <pc:spChg chg="mod">
          <ac:chgData name="Siegbert Rudolph" userId="2af4d44886c067cc" providerId="LiveId" clId="{DC7048F0-6E13-42E7-93F4-7EE320504C04}" dt="2023-04-18T15:33:27.366" v="1791"/>
          <ac:spMkLst>
            <pc:docMk/>
            <pc:sldMk cId="2214753871" sldId="739"/>
            <ac:spMk id="24" creationId="{699879DA-CC27-F674-3FBF-52FFE63F804E}"/>
          </ac:spMkLst>
        </pc:spChg>
      </pc:sldChg>
      <pc:sldChg chg="addSp delSp modSp mod delAnim modAnim">
        <pc:chgData name="Siegbert Rudolph" userId="2af4d44886c067cc" providerId="LiveId" clId="{DC7048F0-6E13-42E7-93F4-7EE320504C04}" dt="2023-04-24T19:55:51.381" v="3291" actId="1076"/>
        <pc:sldMkLst>
          <pc:docMk/>
          <pc:sldMk cId="393486723" sldId="740"/>
        </pc:sldMkLst>
        <pc:spChg chg="mod">
          <ac:chgData name="Siegbert Rudolph" userId="2af4d44886c067cc" providerId="LiveId" clId="{DC7048F0-6E13-42E7-93F4-7EE320504C04}" dt="2023-04-19T07:16:55.843" v="2865" actId="20577"/>
          <ac:spMkLst>
            <pc:docMk/>
            <pc:sldMk cId="393486723" sldId="740"/>
            <ac:spMk id="2" creationId="{11BA8B65-D13C-EC22-4C8E-A227917B8D3E}"/>
          </ac:spMkLst>
        </pc:spChg>
        <pc:spChg chg="mod">
          <ac:chgData name="Siegbert Rudolph" userId="2af4d44886c067cc" providerId="LiveId" clId="{DC7048F0-6E13-42E7-93F4-7EE320504C04}" dt="2023-04-19T07:16:49.322" v="2863" actId="1036"/>
          <ac:spMkLst>
            <pc:docMk/>
            <pc:sldMk cId="393486723" sldId="740"/>
            <ac:spMk id="3" creationId="{670ACABE-D080-B4EC-A3C1-D6760D094F88}"/>
          </ac:spMkLst>
        </pc:spChg>
        <pc:spChg chg="mod">
          <ac:chgData name="Siegbert Rudolph" userId="2af4d44886c067cc" providerId="LiveId" clId="{DC7048F0-6E13-42E7-93F4-7EE320504C04}" dt="2023-04-19T07:16:49.322" v="2863" actId="1036"/>
          <ac:spMkLst>
            <pc:docMk/>
            <pc:sldMk cId="393486723" sldId="740"/>
            <ac:spMk id="5" creationId="{9BDA74D2-D798-882D-D987-812589FB7B77}"/>
          </ac:spMkLst>
        </pc:spChg>
        <pc:spChg chg="mod">
          <ac:chgData name="Siegbert Rudolph" userId="2af4d44886c067cc" providerId="LiveId" clId="{DC7048F0-6E13-42E7-93F4-7EE320504C04}" dt="2023-04-18T21:53:45.613" v="2261" actId="1037"/>
          <ac:spMkLst>
            <pc:docMk/>
            <pc:sldMk cId="393486723" sldId="740"/>
            <ac:spMk id="6" creationId="{4DEBA4B1-9AB6-4079-E0F4-90DEF2E4E28D}"/>
          </ac:spMkLst>
        </pc:spChg>
        <pc:spChg chg="del mod">
          <ac:chgData name="Siegbert Rudolph" userId="2af4d44886c067cc" providerId="LiveId" clId="{DC7048F0-6E13-42E7-93F4-7EE320504C04}" dt="2023-04-24T19:55:51.381" v="3286" actId="478"/>
          <ac:spMkLst>
            <pc:docMk/>
            <pc:sldMk cId="393486723" sldId="740"/>
            <ac:spMk id="7" creationId="{AF01A822-A1C0-69BA-416E-60F6CA2511EE}"/>
          </ac:spMkLst>
        </pc:spChg>
        <pc:spChg chg="del">
          <ac:chgData name="Siegbert Rudolph" userId="2af4d44886c067cc" providerId="LiveId" clId="{DC7048F0-6E13-42E7-93F4-7EE320504C04}" dt="2023-04-18T21:53:17.948" v="2239" actId="478"/>
          <ac:spMkLst>
            <pc:docMk/>
            <pc:sldMk cId="393486723" sldId="740"/>
            <ac:spMk id="8" creationId="{968EA8B8-AF44-26B9-A48D-1A6F10C40879}"/>
          </ac:spMkLst>
        </pc:spChg>
        <pc:spChg chg="add mod">
          <ac:chgData name="Siegbert Rudolph" userId="2af4d44886c067cc" providerId="LiveId" clId="{DC7048F0-6E13-42E7-93F4-7EE320504C04}" dt="2023-04-19T07:16:44.392" v="2854"/>
          <ac:spMkLst>
            <pc:docMk/>
            <pc:sldMk cId="393486723" sldId="740"/>
            <ac:spMk id="8" creationId="{EDDAB98B-F1D4-63BA-C3D0-9A42C6629CBD}"/>
          </ac:spMkLst>
        </pc:spChg>
        <pc:spChg chg="add mod">
          <ac:chgData name="Siegbert Rudolph" userId="2af4d44886c067cc" providerId="LiveId" clId="{DC7048F0-6E13-42E7-93F4-7EE320504C04}" dt="2023-04-19T07:16:44.392" v="2854"/>
          <ac:spMkLst>
            <pc:docMk/>
            <pc:sldMk cId="393486723" sldId="740"/>
            <ac:spMk id="9" creationId="{5CBC8043-196D-F9C8-28DC-B42B10B982FE}"/>
          </ac:spMkLst>
        </pc:spChg>
        <pc:spChg chg="add mod">
          <ac:chgData name="Siegbert Rudolph" userId="2af4d44886c067cc" providerId="LiveId" clId="{DC7048F0-6E13-42E7-93F4-7EE320504C04}" dt="2023-04-19T07:16:44.392" v="2854"/>
          <ac:spMkLst>
            <pc:docMk/>
            <pc:sldMk cId="393486723" sldId="740"/>
            <ac:spMk id="10" creationId="{42419AAB-9B69-F7C4-8826-ACB04F43D8AB}"/>
          </ac:spMkLst>
        </pc:spChg>
        <pc:spChg chg="del">
          <ac:chgData name="Siegbert Rudolph" userId="2af4d44886c067cc" providerId="LiveId" clId="{DC7048F0-6E13-42E7-93F4-7EE320504C04}" dt="2023-04-18T21:53:39.849" v="2252" actId="478"/>
          <ac:spMkLst>
            <pc:docMk/>
            <pc:sldMk cId="393486723" sldId="740"/>
            <ac:spMk id="10" creationId="{7CAA9AA1-1396-560D-0CB7-630B9D26D87F}"/>
          </ac:spMkLst>
        </pc:spChg>
        <pc:spChg chg="mod">
          <ac:chgData name="Siegbert Rudolph" userId="2af4d44886c067cc" providerId="LiveId" clId="{DC7048F0-6E13-42E7-93F4-7EE320504C04}" dt="2023-04-24T19:55:51.381" v="3291" actId="1076"/>
          <ac:spMkLst>
            <pc:docMk/>
            <pc:sldMk cId="393486723" sldId="740"/>
            <ac:spMk id="11" creationId="{A2FF72AA-93D0-99AE-5F1F-A35908D876F4}"/>
          </ac:spMkLst>
        </pc:spChg>
        <pc:spChg chg="add del mod">
          <ac:chgData name="Siegbert Rudolph" userId="2af4d44886c067cc" providerId="LiveId" clId="{DC7048F0-6E13-42E7-93F4-7EE320504C04}" dt="2023-04-19T07:16:53.614" v="2864" actId="478"/>
          <ac:spMkLst>
            <pc:docMk/>
            <pc:sldMk cId="393486723" sldId="740"/>
            <ac:spMk id="11" creationId="{BD7FCB21-82C9-5A5A-B72D-3CC2254D7785}"/>
          </ac:spMkLst>
        </pc:spChg>
        <pc:spChg chg="add del mod">
          <ac:chgData name="Siegbert Rudolph" userId="2af4d44886c067cc" providerId="LiveId" clId="{DC7048F0-6E13-42E7-93F4-7EE320504C04}" dt="2023-04-19T07:16:53.614" v="2864" actId="478"/>
          <ac:spMkLst>
            <pc:docMk/>
            <pc:sldMk cId="393486723" sldId="740"/>
            <ac:spMk id="12" creationId="{9871CC23-6A5B-8B93-F7D3-5B26E6887650}"/>
          </ac:spMkLst>
        </pc:spChg>
        <pc:spChg chg="del">
          <ac:chgData name="Siegbert Rudolph" userId="2af4d44886c067cc" providerId="LiveId" clId="{DC7048F0-6E13-42E7-93F4-7EE320504C04}" dt="2023-04-18T21:54:31.035" v="2265" actId="478"/>
          <ac:spMkLst>
            <pc:docMk/>
            <pc:sldMk cId="393486723" sldId="740"/>
            <ac:spMk id="12" creationId="{FEA5B0C8-2EC5-0AAD-9BB1-1DEAA66DA3FE}"/>
          </ac:spMkLst>
        </pc:spChg>
        <pc:spChg chg="mod">
          <ac:chgData name="Siegbert Rudolph" userId="2af4d44886c067cc" providerId="LiveId" clId="{DC7048F0-6E13-42E7-93F4-7EE320504C04}" dt="2023-04-19T07:16:49.322" v="2863" actId="1036"/>
          <ac:spMkLst>
            <pc:docMk/>
            <pc:sldMk cId="393486723" sldId="740"/>
            <ac:spMk id="13" creationId="{4FA40D80-B773-681C-3D27-BADCE82B3250}"/>
          </ac:spMkLst>
        </pc:spChg>
        <pc:spChg chg="add del mod">
          <ac:chgData name="Siegbert Rudolph" userId="2af4d44886c067cc" providerId="LiveId" clId="{DC7048F0-6E13-42E7-93F4-7EE320504C04}" dt="2023-04-19T07:16:53.614" v="2864" actId="478"/>
          <ac:spMkLst>
            <pc:docMk/>
            <pc:sldMk cId="393486723" sldId="740"/>
            <ac:spMk id="15" creationId="{A3D1C93C-4BB2-2EEA-5190-6B00E84DC337}"/>
          </ac:spMkLst>
        </pc:spChg>
        <pc:spChg chg="mod">
          <ac:chgData name="Siegbert Rudolph" userId="2af4d44886c067cc" providerId="LiveId" clId="{DC7048F0-6E13-42E7-93F4-7EE320504C04}" dt="2023-04-18T21:53:22.163" v="2243" actId="1038"/>
          <ac:spMkLst>
            <pc:docMk/>
            <pc:sldMk cId="393486723" sldId="740"/>
            <ac:spMk id="23" creationId="{D232C0F9-5D33-444B-978A-9CB23B1C6503}"/>
          </ac:spMkLst>
        </pc:spChg>
        <pc:spChg chg="mod">
          <ac:chgData name="Siegbert Rudolph" userId="2af4d44886c067cc" providerId="LiveId" clId="{DC7048F0-6E13-42E7-93F4-7EE320504C04}" dt="2023-04-18T15:33:32.333" v="1792"/>
          <ac:spMkLst>
            <pc:docMk/>
            <pc:sldMk cId="393486723" sldId="740"/>
            <ac:spMk id="24" creationId="{699879DA-CC27-F674-3FBF-52FFE63F804E}"/>
          </ac:spMkLst>
        </pc:spChg>
      </pc:sldChg>
      <pc:sldChg chg="addSp delSp modSp mod delAnim modAnim">
        <pc:chgData name="Siegbert Rudolph" userId="2af4d44886c067cc" providerId="LiveId" clId="{DC7048F0-6E13-42E7-93F4-7EE320504C04}" dt="2023-04-24T19:55:51.412" v="3321" actId="1076"/>
        <pc:sldMkLst>
          <pc:docMk/>
          <pc:sldMk cId="2194878521" sldId="741"/>
        </pc:sldMkLst>
        <pc:spChg chg="mod">
          <ac:chgData name="Siegbert Rudolph" userId="2af4d44886c067cc" providerId="LiveId" clId="{DC7048F0-6E13-42E7-93F4-7EE320504C04}" dt="2023-04-19T07:18:59.638" v="2930" actId="6549"/>
          <ac:spMkLst>
            <pc:docMk/>
            <pc:sldMk cId="2194878521" sldId="741"/>
            <ac:spMk id="2" creationId="{11BA8B65-D13C-EC22-4C8E-A227917B8D3E}"/>
          </ac:spMkLst>
        </pc:spChg>
        <pc:spChg chg="mod">
          <ac:chgData name="Siegbert Rudolph" userId="2af4d44886c067cc" providerId="LiveId" clId="{DC7048F0-6E13-42E7-93F4-7EE320504C04}" dt="2023-04-19T07:18:21.927" v="2920" actId="1036"/>
          <ac:spMkLst>
            <pc:docMk/>
            <pc:sldMk cId="2194878521" sldId="741"/>
            <ac:spMk id="3" creationId="{670ACABE-D080-B4EC-A3C1-D6760D094F88}"/>
          </ac:spMkLst>
        </pc:spChg>
        <pc:spChg chg="mod">
          <ac:chgData name="Siegbert Rudolph" userId="2af4d44886c067cc" providerId="LiveId" clId="{DC7048F0-6E13-42E7-93F4-7EE320504C04}" dt="2023-04-19T07:18:34.270" v="2925" actId="1036"/>
          <ac:spMkLst>
            <pc:docMk/>
            <pc:sldMk cId="2194878521" sldId="741"/>
            <ac:spMk id="5" creationId="{9BDA74D2-D798-882D-D987-812589FB7B77}"/>
          </ac:spMkLst>
        </pc:spChg>
        <pc:spChg chg="del mod">
          <ac:chgData name="Siegbert Rudolph" userId="2af4d44886c067cc" providerId="LiveId" clId="{DC7048F0-6E13-42E7-93F4-7EE320504C04}" dt="2023-04-24T19:55:51.397" v="3316" actId="478"/>
          <ac:spMkLst>
            <pc:docMk/>
            <pc:sldMk cId="2194878521" sldId="741"/>
            <ac:spMk id="7" creationId="{1B9BDE24-C8E0-C30A-BFDC-D893761A6BED}"/>
          </ac:spMkLst>
        </pc:spChg>
        <pc:spChg chg="add mod">
          <ac:chgData name="Siegbert Rudolph" userId="2af4d44886c067cc" providerId="LiveId" clId="{DC7048F0-6E13-42E7-93F4-7EE320504C04}" dt="2023-04-19T07:18:14.068" v="2912"/>
          <ac:spMkLst>
            <pc:docMk/>
            <pc:sldMk cId="2194878521" sldId="741"/>
            <ac:spMk id="8" creationId="{1CEB74F0-9C7C-B0BE-3356-9E410D3B0203}"/>
          </ac:spMkLst>
        </pc:spChg>
        <pc:spChg chg="del">
          <ac:chgData name="Siegbert Rudolph" userId="2af4d44886c067cc" providerId="LiveId" clId="{DC7048F0-6E13-42E7-93F4-7EE320504C04}" dt="2023-04-18T22:02:44.767" v="2294" actId="478"/>
          <ac:spMkLst>
            <pc:docMk/>
            <pc:sldMk cId="2194878521" sldId="741"/>
            <ac:spMk id="8" creationId="{968EA8B8-AF44-26B9-A48D-1A6F10C40879}"/>
          </ac:spMkLst>
        </pc:spChg>
        <pc:spChg chg="add mod">
          <ac:chgData name="Siegbert Rudolph" userId="2af4d44886c067cc" providerId="LiveId" clId="{DC7048F0-6E13-42E7-93F4-7EE320504C04}" dt="2023-04-19T07:18:14.068" v="2912"/>
          <ac:spMkLst>
            <pc:docMk/>
            <pc:sldMk cId="2194878521" sldId="741"/>
            <ac:spMk id="9" creationId="{021BB15A-4585-C715-7565-902C2D0EFC73}"/>
          </ac:spMkLst>
        </pc:spChg>
        <pc:spChg chg="add mod">
          <ac:chgData name="Siegbert Rudolph" userId="2af4d44886c067cc" providerId="LiveId" clId="{DC7048F0-6E13-42E7-93F4-7EE320504C04}" dt="2023-04-19T07:18:14.068" v="2912"/>
          <ac:spMkLst>
            <pc:docMk/>
            <pc:sldMk cId="2194878521" sldId="741"/>
            <ac:spMk id="10" creationId="{2734C755-F9F8-BCBE-446C-CFD437C44CF4}"/>
          </ac:spMkLst>
        </pc:spChg>
        <pc:spChg chg="del">
          <ac:chgData name="Siegbert Rudolph" userId="2af4d44886c067cc" providerId="LiveId" clId="{DC7048F0-6E13-42E7-93F4-7EE320504C04}" dt="2023-04-18T22:02:22.892" v="2286" actId="478"/>
          <ac:spMkLst>
            <pc:docMk/>
            <pc:sldMk cId="2194878521" sldId="741"/>
            <ac:spMk id="10" creationId="{7CAA9AA1-1396-560D-0CB7-630B9D26D87F}"/>
          </ac:spMkLst>
        </pc:spChg>
        <pc:spChg chg="add del mod">
          <ac:chgData name="Siegbert Rudolph" userId="2af4d44886c067cc" providerId="LiveId" clId="{DC7048F0-6E13-42E7-93F4-7EE320504C04}" dt="2023-04-19T07:18:25.845" v="2921" actId="478"/>
          <ac:spMkLst>
            <pc:docMk/>
            <pc:sldMk cId="2194878521" sldId="741"/>
            <ac:spMk id="11" creationId="{860BCFCB-6253-6D5C-E60D-3889B29B513A}"/>
          </ac:spMkLst>
        </pc:spChg>
        <pc:spChg chg="mod">
          <ac:chgData name="Siegbert Rudolph" userId="2af4d44886c067cc" providerId="LiveId" clId="{DC7048F0-6E13-42E7-93F4-7EE320504C04}" dt="2023-04-24T19:55:51.412" v="3321" actId="1076"/>
          <ac:spMkLst>
            <pc:docMk/>
            <pc:sldMk cId="2194878521" sldId="741"/>
            <ac:spMk id="11" creationId="{86A58E57-B536-2010-ED5B-FEA67E0E9786}"/>
          </ac:spMkLst>
        </pc:spChg>
        <pc:spChg chg="add del mod">
          <ac:chgData name="Siegbert Rudolph" userId="2af4d44886c067cc" providerId="LiveId" clId="{DC7048F0-6E13-42E7-93F4-7EE320504C04}" dt="2023-04-19T07:18:25.845" v="2921" actId="478"/>
          <ac:spMkLst>
            <pc:docMk/>
            <pc:sldMk cId="2194878521" sldId="741"/>
            <ac:spMk id="12" creationId="{3717AB78-E7BE-0671-CF8A-869377A486D6}"/>
          </ac:spMkLst>
        </pc:spChg>
        <pc:spChg chg="del">
          <ac:chgData name="Siegbert Rudolph" userId="2af4d44886c067cc" providerId="LiveId" clId="{DC7048F0-6E13-42E7-93F4-7EE320504C04}" dt="2023-04-18T22:02:18.177" v="2285" actId="478"/>
          <ac:spMkLst>
            <pc:docMk/>
            <pc:sldMk cId="2194878521" sldId="741"/>
            <ac:spMk id="12" creationId="{FEA5B0C8-2EC5-0AAD-9BB1-1DEAA66DA3FE}"/>
          </ac:spMkLst>
        </pc:spChg>
        <pc:spChg chg="mod">
          <ac:chgData name="Siegbert Rudolph" userId="2af4d44886c067cc" providerId="LiveId" clId="{DC7048F0-6E13-42E7-93F4-7EE320504C04}" dt="2023-04-19T07:18:40.112" v="2928" actId="1036"/>
          <ac:spMkLst>
            <pc:docMk/>
            <pc:sldMk cId="2194878521" sldId="741"/>
            <ac:spMk id="13" creationId="{4FA40D80-B773-681C-3D27-BADCE82B3250}"/>
          </ac:spMkLst>
        </pc:spChg>
        <pc:spChg chg="add del mod">
          <ac:chgData name="Siegbert Rudolph" userId="2af4d44886c067cc" providerId="LiveId" clId="{DC7048F0-6E13-42E7-93F4-7EE320504C04}" dt="2023-04-19T07:18:25.845" v="2921" actId="478"/>
          <ac:spMkLst>
            <pc:docMk/>
            <pc:sldMk cId="2194878521" sldId="741"/>
            <ac:spMk id="15" creationId="{75C9E2F8-6B1A-1152-5A78-FC91623AC481}"/>
          </ac:spMkLst>
        </pc:spChg>
        <pc:spChg chg="mod">
          <ac:chgData name="Siegbert Rudolph" userId="2af4d44886c067cc" providerId="LiveId" clId="{DC7048F0-6E13-42E7-93F4-7EE320504C04}" dt="2023-04-18T22:02:48.551" v="2300" actId="1038"/>
          <ac:spMkLst>
            <pc:docMk/>
            <pc:sldMk cId="2194878521" sldId="741"/>
            <ac:spMk id="23" creationId="{D232C0F9-5D33-444B-978A-9CB23B1C6503}"/>
          </ac:spMkLst>
        </pc:spChg>
        <pc:spChg chg="mod">
          <ac:chgData name="Siegbert Rudolph" userId="2af4d44886c067cc" providerId="LiveId" clId="{DC7048F0-6E13-42E7-93F4-7EE320504C04}" dt="2023-04-18T15:33:59.113" v="1797"/>
          <ac:spMkLst>
            <pc:docMk/>
            <pc:sldMk cId="2194878521" sldId="741"/>
            <ac:spMk id="24" creationId="{699879DA-CC27-F674-3FBF-52FFE63F804E}"/>
          </ac:spMkLst>
        </pc:spChg>
      </pc:sldChg>
      <pc:sldChg chg="addSp delSp modSp mod delAnim modAnim">
        <pc:chgData name="Siegbert Rudolph" userId="2af4d44886c067cc" providerId="LiveId" clId="{DC7048F0-6E13-42E7-93F4-7EE320504C04}" dt="2023-04-24T19:55:51.397" v="3303" actId="1076"/>
        <pc:sldMkLst>
          <pc:docMk/>
          <pc:sldMk cId="796412767" sldId="742"/>
        </pc:sldMkLst>
        <pc:spChg chg="mod">
          <ac:chgData name="Siegbert Rudolph" userId="2af4d44886c067cc" providerId="LiveId" clId="{DC7048F0-6E13-42E7-93F4-7EE320504C04}" dt="2023-04-19T07:17:32.406" v="2890" actId="20577"/>
          <ac:spMkLst>
            <pc:docMk/>
            <pc:sldMk cId="796412767" sldId="742"/>
            <ac:spMk id="2" creationId="{11BA8B65-D13C-EC22-4C8E-A227917B8D3E}"/>
          </ac:spMkLst>
        </pc:spChg>
        <pc:spChg chg="del mod">
          <ac:chgData name="Siegbert Rudolph" userId="2af4d44886c067cc" providerId="LiveId" clId="{DC7048F0-6E13-42E7-93F4-7EE320504C04}" dt="2023-04-24T19:55:51.397" v="3298" actId="478"/>
          <ac:spMkLst>
            <pc:docMk/>
            <pc:sldMk cId="796412767" sldId="742"/>
            <ac:spMk id="5" creationId="{C9909CF5-F954-C4D7-183B-9B835F93AB62}"/>
          </ac:spMkLst>
        </pc:spChg>
        <pc:spChg chg="add mod">
          <ac:chgData name="Siegbert Rudolph" userId="2af4d44886c067cc" providerId="LiveId" clId="{DC7048F0-6E13-42E7-93F4-7EE320504C04}" dt="2023-04-19T07:17:21.718" v="2877"/>
          <ac:spMkLst>
            <pc:docMk/>
            <pc:sldMk cId="796412767" sldId="742"/>
            <ac:spMk id="6" creationId="{AA321F4F-B075-778E-01F1-8FE99B4ACC24}"/>
          </ac:spMkLst>
        </pc:spChg>
        <pc:spChg chg="mod">
          <ac:chgData name="Siegbert Rudolph" userId="2af4d44886c067cc" providerId="LiveId" clId="{DC7048F0-6E13-42E7-93F4-7EE320504C04}" dt="2023-04-19T07:17:26.467" v="2888" actId="1035"/>
          <ac:spMkLst>
            <pc:docMk/>
            <pc:sldMk cId="796412767" sldId="742"/>
            <ac:spMk id="7" creationId="{400A0493-5301-5556-5AD4-21B35DD53EA1}"/>
          </ac:spMkLst>
        </pc:spChg>
        <pc:spChg chg="mod">
          <ac:chgData name="Siegbert Rudolph" userId="2af4d44886c067cc" providerId="LiveId" clId="{DC7048F0-6E13-42E7-93F4-7EE320504C04}" dt="2023-04-19T07:17:26.467" v="2888" actId="1035"/>
          <ac:spMkLst>
            <pc:docMk/>
            <pc:sldMk cId="796412767" sldId="742"/>
            <ac:spMk id="9" creationId="{CA57EE0F-1A34-CC3B-2898-457CF436E7C2}"/>
          </ac:spMkLst>
        </pc:spChg>
        <pc:spChg chg="mod">
          <ac:chgData name="Siegbert Rudolph" userId="2af4d44886c067cc" providerId="LiveId" clId="{DC7048F0-6E13-42E7-93F4-7EE320504C04}" dt="2023-04-19T07:17:26.467" v="2888" actId="1035"/>
          <ac:spMkLst>
            <pc:docMk/>
            <pc:sldMk cId="796412767" sldId="742"/>
            <ac:spMk id="11" creationId="{3C9D6361-A91A-649D-1F01-7FB0B180FCDB}"/>
          </ac:spMkLst>
        </pc:spChg>
        <pc:spChg chg="add mod">
          <ac:chgData name="Siegbert Rudolph" userId="2af4d44886c067cc" providerId="LiveId" clId="{DC7048F0-6E13-42E7-93F4-7EE320504C04}" dt="2023-04-19T07:17:21.718" v="2877"/>
          <ac:spMkLst>
            <pc:docMk/>
            <pc:sldMk cId="796412767" sldId="742"/>
            <ac:spMk id="13" creationId="{2EDE41FA-8AA1-2A52-37F8-19FF8FE1F2B5}"/>
          </ac:spMkLst>
        </pc:spChg>
        <pc:spChg chg="del">
          <ac:chgData name="Siegbert Rudolph" userId="2af4d44886c067cc" providerId="LiveId" clId="{DC7048F0-6E13-42E7-93F4-7EE320504C04}" dt="2023-04-18T21:58:28.507" v="2276" actId="478"/>
          <ac:spMkLst>
            <pc:docMk/>
            <pc:sldMk cId="796412767" sldId="742"/>
            <ac:spMk id="14" creationId="{3E401861-7073-6003-F857-7D31F0F40173}"/>
          </ac:spMkLst>
        </pc:spChg>
        <pc:spChg chg="add mod">
          <ac:chgData name="Siegbert Rudolph" userId="2af4d44886c067cc" providerId="LiveId" clId="{DC7048F0-6E13-42E7-93F4-7EE320504C04}" dt="2023-04-19T07:17:21.718" v="2877"/>
          <ac:spMkLst>
            <pc:docMk/>
            <pc:sldMk cId="796412767" sldId="742"/>
            <ac:spMk id="14" creationId="{C67E70B7-2792-C39C-1C67-C9F181480D5F}"/>
          </ac:spMkLst>
        </pc:spChg>
        <pc:spChg chg="add del mod">
          <ac:chgData name="Siegbert Rudolph" userId="2af4d44886c067cc" providerId="LiveId" clId="{DC7048F0-6E13-42E7-93F4-7EE320504C04}" dt="2023-04-19T07:17:29.863" v="2889" actId="478"/>
          <ac:spMkLst>
            <pc:docMk/>
            <pc:sldMk cId="796412767" sldId="742"/>
            <ac:spMk id="15" creationId="{0EF61F3B-ECDA-C58C-111D-F4BC2F7531C1}"/>
          </ac:spMkLst>
        </pc:spChg>
        <pc:spChg chg="mod">
          <ac:chgData name="Siegbert Rudolph" userId="2af4d44886c067cc" providerId="LiveId" clId="{DC7048F0-6E13-42E7-93F4-7EE320504C04}" dt="2023-04-24T19:55:51.397" v="3303" actId="1076"/>
          <ac:spMkLst>
            <pc:docMk/>
            <pc:sldMk cId="796412767" sldId="742"/>
            <ac:spMk id="15" creationId="{88A11914-5205-3F07-ECE2-5B3F93C33D21}"/>
          </ac:spMkLst>
        </pc:spChg>
        <pc:spChg chg="add del mod">
          <ac:chgData name="Siegbert Rudolph" userId="2af4d44886c067cc" providerId="LiveId" clId="{DC7048F0-6E13-42E7-93F4-7EE320504C04}" dt="2023-04-19T07:17:29.863" v="2889" actId="478"/>
          <ac:spMkLst>
            <pc:docMk/>
            <pc:sldMk cId="796412767" sldId="742"/>
            <ac:spMk id="16" creationId="{63F0EAA6-E5E2-C9E3-5BC8-AE99275DE9DC}"/>
          </ac:spMkLst>
        </pc:spChg>
        <pc:spChg chg="add del mod">
          <ac:chgData name="Siegbert Rudolph" userId="2af4d44886c067cc" providerId="LiveId" clId="{DC7048F0-6E13-42E7-93F4-7EE320504C04}" dt="2023-04-19T07:17:29.863" v="2889" actId="478"/>
          <ac:spMkLst>
            <pc:docMk/>
            <pc:sldMk cId="796412767" sldId="742"/>
            <ac:spMk id="17" creationId="{BE891183-DBC2-667D-3350-19F81B46E17E}"/>
          </ac:spMkLst>
        </pc:spChg>
        <pc:spChg chg="mod">
          <ac:chgData name="Siegbert Rudolph" userId="2af4d44886c067cc" providerId="LiveId" clId="{DC7048F0-6E13-42E7-93F4-7EE320504C04}" dt="2023-04-18T15:33:40.962" v="1794"/>
          <ac:spMkLst>
            <pc:docMk/>
            <pc:sldMk cId="796412767" sldId="742"/>
            <ac:spMk id="24" creationId="{699879DA-CC27-F674-3FBF-52FFE63F804E}"/>
          </ac:spMkLst>
        </pc:spChg>
      </pc:sldChg>
      <pc:sldChg chg="addSp delSp modSp mod modAnim">
        <pc:chgData name="Siegbert Rudolph" userId="2af4d44886c067cc" providerId="LiveId" clId="{DC7048F0-6E13-42E7-93F4-7EE320504C04}" dt="2023-04-24T19:55:51.397" v="3309" actId="1076"/>
        <pc:sldMkLst>
          <pc:docMk/>
          <pc:sldMk cId="894344237" sldId="743"/>
        </pc:sldMkLst>
        <pc:spChg chg="mod">
          <ac:chgData name="Siegbert Rudolph" userId="2af4d44886c067cc" providerId="LiveId" clId="{DC7048F0-6E13-42E7-93F4-7EE320504C04}" dt="2023-04-19T07:17:47.788" v="2900" actId="6549"/>
          <ac:spMkLst>
            <pc:docMk/>
            <pc:sldMk cId="894344237" sldId="743"/>
            <ac:spMk id="2" creationId="{11BA8B65-D13C-EC22-4C8E-A227917B8D3E}"/>
          </ac:spMkLst>
        </pc:spChg>
        <pc:spChg chg="del mod">
          <ac:chgData name="Siegbert Rudolph" userId="2af4d44886c067cc" providerId="LiveId" clId="{DC7048F0-6E13-42E7-93F4-7EE320504C04}" dt="2023-04-24T19:55:51.397" v="3304" actId="478"/>
          <ac:spMkLst>
            <pc:docMk/>
            <pc:sldMk cId="894344237" sldId="743"/>
            <ac:spMk id="5" creationId="{20141543-228B-64E5-9990-566CF03E8DBF}"/>
          </ac:spMkLst>
        </pc:spChg>
        <pc:spChg chg="add mod">
          <ac:chgData name="Siegbert Rudolph" userId="2af4d44886c067cc" providerId="LiveId" clId="{DC7048F0-6E13-42E7-93F4-7EE320504C04}" dt="2023-04-19T07:17:36.796" v="2891"/>
          <ac:spMkLst>
            <pc:docMk/>
            <pc:sldMk cId="894344237" sldId="743"/>
            <ac:spMk id="6" creationId="{0FB962E0-6B29-2D2D-5E9E-047207F1CD46}"/>
          </ac:spMkLst>
        </pc:spChg>
        <pc:spChg chg="mod">
          <ac:chgData name="Siegbert Rudolph" userId="2af4d44886c067cc" providerId="LiveId" clId="{DC7048F0-6E13-42E7-93F4-7EE320504C04}" dt="2023-04-19T07:17:41.667" v="2898" actId="1036"/>
          <ac:spMkLst>
            <pc:docMk/>
            <pc:sldMk cId="894344237" sldId="743"/>
            <ac:spMk id="7" creationId="{400A0493-5301-5556-5AD4-21B35DD53EA1}"/>
          </ac:spMkLst>
        </pc:spChg>
        <pc:spChg chg="mod">
          <ac:chgData name="Siegbert Rudolph" userId="2af4d44886c067cc" providerId="LiveId" clId="{DC7048F0-6E13-42E7-93F4-7EE320504C04}" dt="2023-04-19T07:17:41.667" v="2898" actId="1036"/>
          <ac:spMkLst>
            <pc:docMk/>
            <pc:sldMk cId="894344237" sldId="743"/>
            <ac:spMk id="9" creationId="{CA57EE0F-1A34-CC3B-2898-457CF436E7C2}"/>
          </ac:spMkLst>
        </pc:spChg>
        <pc:spChg chg="add mod">
          <ac:chgData name="Siegbert Rudolph" userId="2af4d44886c067cc" providerId="LiveId" clId="{DC7048F0-6E13-42E7-93F4-7EE320504C04}" dt="2023-04-19T07:17:36.796" v="2891"/>
          <ac:spMkLst>
            <pc:docMk/>
            <pc:sldMk cId="894344237" sldId="743"/>
            <ac:spMk id="11" creationId="{0B1851D0-AF5E-6AF0-86EE-14B91B0F733A}"/>
          </ac:spMkLst>
        </pc:spChg>
        <pc:spChg chg="mod">
          <ac:chgData name="Siegbert Rudolph" userId="2af4d44886c067cc" providerId="LiveId" clId="{DC7048F0-6E13-42E7-93F4-7EE320504C04}" dt="2023-04-24T19:55:51.397" v="3309" actId="1076"/>
          <ac:spMkLst>
            <pc:docMk/>
            <pc:sldMk cId="894344237" sldId="743"/>
            <ac:spMk id="12" creationId="{A41DE5F4-0141-FDD4-6993-7EF81CBC2774}"/>
          </ac:spMkLst>
        </pc:spChg>
        <pc:spChg chg="add del mod">
          <ac:chgData name="Siegbert Rudolph" userId="2af4d44886c067cc" providerId="LiveId" clId="{DC7048F0-6E13-42E7-93F4-7EE320504C04}" dt="2023-04-19T07:17:44.815" v="2899" actId="478"/>
          <ac:spMkLst>
            <pc:docMk/>
            <pc:sldMk cId="894344237" sldId="743"/>
            <ac:spMk id="12" creationId="{CD61A77D-42E0-CF98-1E31-4D37314C8C4F}"/>
          </ac:spMkLst>
        </pc:spChg>
        <pc:spChg chg="add del mod">
          <ac:chgData name="Siegbert Rudolph" userId="2af4d44886c067cc" providerId="LiveId" clId="{DC7048F0-6E13-42E7-93F4-7EE320504C04}" dt="2023-04-19T07:17:44.815" v="2899" actId="478"/>
          <ac:spMkLst>
            <pc:docMk/>
            <pc:sldMk cId="894344237" sldId="743"/>
            <ac:spMk id="13" creationId="{FF305377-CC22-4F45-740D-5EF0EF03E4C9}"/>
          </ac:spMkLst>
        </pc:spChg>
        <pc:spChg chg="add del mod">
          <ac:chgData name="Siegbert Rudolph" userId="2af4d44886c067cc" providerId="LiveId" clId="{DC7048F0-6E13-42E7-93F4-7EE320504C04}" dt="2023-04-19T07:17:44.815" v="2899" actId="478"/>
          <ac:spMkLst>
            <pc:docMk/>
            <pc:sldMk cId="894344237" sldId="743"/>
            <ac:spMk id="14" creationId="{416E5A88-67F5-A8F3-A95E-CA376DFF7910}"/>
          </ac:spMkLst>
        </pc:spChg>
        <pc:spChg chg="add del mod">
          <ac:chgData name="Siegbert Rudolph" userId="2af4d44886c067cc" providerId="LiveId" clId="{DC7048F0-6E13-42E7-93F4-7EE320504C04}" dt="2023-04-19T07:17:44.815" v="2899" actId="478"/>
          <ac:spMkLst>
            <pc:docMk/>
            <pc:sldMk cId="894344237" sldId="743"/>
            <ac:spMk id="15" creationId="{AFD33D44-CCC2-E10C-23F8-072EB15D9596}"/>
          </ac:spMkLst>
        </pc:spChg>
        <pc:spChg chg="mod">
          <ac:chgData name="Siegbert Rudolph" userId="2af4d44886c067cc" providerId="LiveId" clId="{DC7048F0-6E13-42E7-93F4-7EE320504C04}" dt="2023-04-18T15:33:46.148" v="1795"/>
          <ac:spMkLst>
            <pc:docMk/>
            <pc:sldMk cId="894344237" sldId="743"/>
            <ac:spMk id="24" creationId="{699879DA-CC27-F674-3FBF-52FFE63F804E}"/>
          </ac:spMkLst>
        </pc:spChg>
      </pc:sldChg>
      <pc:sldChg chg="del">
        <pc:chgData name="Siegbert Rudolph" userId="2af4d44886c067cc" providerId="LiveId" clId="{DC7048F0-6E13-42E7-93F4-7EE320504C04}" dt="2023-04-14T11:59:23.532" v="5" actId="47"/>
        <pc:sldMkLst>
          <pc:docMk/>
          <pc:sldMk cId="2950242209" sldId="744"/>
        </pc:sldMkLst>
      </pc:sldChg>
      <pc:sldChg chg="addSp delSp modSp mod delAnim modAnim">
        <pc:chgData name="Siegbert Rudolph" userId="2af4d44886c067cc" providerId="LiveId" clId="{DC7048F0-6E13-42E7-93F4-7EE320504C04}" dt="2023-04-24T19:55:51.412" v="3333" actId="1076"/>
        <pc:sldMkLst>
          <pc:docMk/>
          <pc:sldMk cId="1815643525" sldId="745"/>
        </pc:sldMkLst>
        <pc:spChg chg="mod">
          <ac:chgData name="Siegbert Rudolph" userId="2af4d44886c067cc" providerId="LiveId" clId="{DC7048F0-6E13-42E7-93F4-7EE320504C04}" dt="2023-04-19T07:19:39.997" v="2945" actId="20577"/>
          <ac:spMkLst>
            <pc:docMk/>
            <pc:sldMk cId="1815643525" sldId="745"/>
            <ac:spMk id="2" creationId="{11BA8B65-D13C-EC22-4C8E-A227917B8D3E}"/>
          </ac:spMkLst>
        </pc:spChg>
        <pc:spChg chg="del mod">
          <ac:chgData name="Siegbert Rudolph" userId="2af4d44886c067cc" providerId="LiveId" clId="{DC7048F0-6E13-42E7-93F4-7EE320504C04}" dt="2023-04-24T19:55:51.412" v="3328" actId="478"/>
          <ac:spMkLst>
            <pc:docMk/>
            <pc:sldMk cId="1815643525" sldId="745"/>
            <ac:spMk id="5" creationId="{836C9BF9-B7D9-F8AB-1D74-684387E42081}"/>
          </ac:spMkLst>
        </pc:spChg>
        <pc:spChg chg="add del mod">
          <ac:chgData name="Siegbert Rudolph" userId="2af4d44886c067cc" providerId="LiveId" clId="{DC7048F0-6E13-42E7-93F4-7EE320504C04}" dt="2023-04-18T22:36:20.846" v="2536" actId="478"/>
          <ac:spMkLst>
            <pc:docMk/>
            <pc:sldMk cId="1815643525" sldId="745"/>
            <ac:spMk id="6" creationId="{14194E1D-2241-7243-8140-86B8C203521D}"/>
          </ac:spMkLst>
        </pc:spChg>
        <pc:spChg chg="add mod">
          <ac:chgData name="Siegbert Rudolph" userId="2af4d44886c067cc" providerId="LiveId" clId="{DC7048F0-6E13-42E7-93F4-7EE320504C04}" dt="2023-04-19T07:19:28.897" v="2935"/>
          <ac:spMkLst>
            <pc:docMk/>
            <pc:sldMk cId="1815643525" sldId="745"/>
            <ac:spMk id="6" creationId="{D6F9740C-817C-13A2-B56B-E227EBFF5E7C}"/>
          </ac:spMkLst>
        </pc:spChg>
        <pc:spChg chg="mod">
          <ac:chgData name="Siegbert Rudolph" userId="2af4d44886c067cc" providerId="LiveId" clId="{DC7048F0-6E13-42E7-93F4-7EE320504C04}" dt="2023-04-19T07:19:34.580" v="2943" actId="1036"/>
          <ac:spMkLst>
            <pc:docMk/>
            <pc:sldMk cId="1815643525" sldId="745"/>
            <ac:spMk id="7" creationId="{400A0493-5301-5556-5AD4-21B35DD53EA1}"/>
          </ac:spMkLst>
        </pc:spChg>
        <pc:spChg chg="mod">
          <ac:chgData name="Siegbert Rudolph" userId="2af4d44886c067cc" providerId="LiveId" clId="{DC7048F0-6E13-42E7-93F4-7EE320504C04}" dt="2023-04-19T07:19:34.580" v="2943" actId="1036"/>
          <ac:spMkLst>
            <pc:docMk/>
            <pc:sldMk cId="1815643525" sldId="745"/>
            <ac:spMk id="9" creationId="{CA57EE0F-1A34-CC3B-2898-457CF436E7C2}"/>
          </ac:spMkLst>
        </pc:spChg>
        <pc:spChg chg="mod">
          <ac:chgData name="Siegbert Rudolph" userId="2af4d44886c067cc" providerId="LiveId" clId="{DC7048F0-6E13-42E7-93F4-7EE320504C04}" dt="2023-04-19T07:19:34.580" v="2943" actId="1036"/>
          <ac:spMkLst>
            <pc:docMk/>
            <pc:sldMk cId="1815643525" sldId="745"/>
            <ac:spMk id="11" creationId="{3C9D6361-A91A-649D-1F01-7FB0B180FCDB}"/>
          </ac:spMkLst>
        </pc:spChg>
        <pc:spChg chg="mod">
          <ac:chgData name="Siegbert Rudolph" userId="2af4d44886c067cc" providerId="LiveId" clId="{DC7048F0-6E13-42E7-93F4-7EE320504C04}" dt="2023-04-19T07:19:34.580" v="2943" actId="1036"/>
          <ac:spMkLst>
            <pc:docMk/>
            <pc:sldMk cId="1815643525" sldId="745"/>
            <ac:spMk id="13" creationId="{A0758C57-AB08-4B9E-6CB5-437D5C8651D2}"/>
          </ac:spMkLst>
        </pc:spChg>
        <pc:spChg chg="add mod">
          <ac:chgData name="Siegbert Rudolph" userId="2af4d44886c067cc" providerId="LiveId" clId="{DC7048F0-6E13-42E7-93F4-7EE320504C04}" dt="2023-04-19T07:19:28.897" v="2935"/>
          <ac:spMkLst>
            <pc:docMk/>
            <pc:sldMk cId="1815643525" sldId="745"/>
            <ac:spMk id="15" creationId="{2A1BA11C-D203-B146-C05E-0E7919F13733}"/>
          </ac:spMkLst>
        </pc:spChg>
        <pc:spChg chg="add mod">
          <ac:chgData name="Siegbert Rudolph" userId="2af4d44886c067cc" providerId="LiveId" clId="{DC7048F0-6E13-42E7-93F4-7EE320504C04}" dt="2023-04-19T07:19:28.897" v="2935"/>
          <ac:spMkLst>
            <pc:docMk/>
            <pc:sldMk cId="1815643525" sldId="745"/>
            <ac:spMk id="16" creationId="{EA19825D-00AF-EFFA-D88A-720B5543CD8C}"/>
          </ac:spMkLst>
        </pc:spChg>
        <pc:spChg chg="add mod">
          <ac:chgData name="Siegbert Rudolph" userId="2af4d44886c067cc" providerId="LiveId" clId="{DC7048F0-6E13-42E7-93F4-7EE320504C04}" dt="2023-04-19T07:19:28.897" v="2935"/>
          <ac:spMkLst>
            <pc:docMk/>
            <pc:sldMk cId="1815643525" sldId="745"/>
            <ac:spMk id="17" creationId="{969941FE-88AE-E11E-89B4-86FD6C9593ED}"/>
          </ac:spMkLst>
        </pc:spChg>
        <pc:spChg chg="add del mod">
          <ac:chgData name="Siegbert Rudolph" userId="2af4d44886c067cc" providerId="LiveId" clId="{DC7048F0-6E13-42E7-93F4-7EE320504C04}" dt="2023-04-19T07:19:37.813" v="2944" actId="478"/>
          <ac:spMkLst>
            <pc:docMk/>
            <pc:sldMk cId="1815643525" sldId="745"/>
            <ac:spMk id="18" creationId="{116E1B8F-3112-98BE-B221-2C453A8BC948}"/>
          </ac:spMkLst>
        </pc:spChg>
        <pc:spChg chg="mod">
          <ac:chgData name="Siegbert Rudolph" userId="2af4d44886c067cc" providerId="LiveId" clId="{DC7048F0-6E13-42E7-93F4-7EE320504C04}" dt="2023-04-24T19:55:51.412" v="3333" actId="1076"/>
          <ac:spMkLst>
            <pc:docMk/>
            <pc:sldMk cId="1815643525" sldId="745"/>
            <ac:spMk id="18" creationId="{649D47AC-25CA-7551-0376-88F02816DAFD}"/>
          </ac:spMkLst>
        </pc:spChg>
        <pc:spChg chg="add del mod">
          <ac:chgData name="Siegbert Rudolph" userId="2af4d44886c067cc" providerId="LiveId" clId="{DC7048F0-6E13-42E7-93F4-7EE320504C04}" dt="2023-04-19T07:19:37.813" v="2944" actId="478"/>
          <ac:spMkLst>
            <pc:docMk/>
            <pc:sldMk cId="1815643525" sldId="745"/>
            <ac:spMk id="19" creationId="{DEC567D9-E88A-F83B-7077-DF5580D49EE8}"/>
          </ac:spMkLst>
        </pc:spChg>
        <pc:spChg chg="mod">
          <ac:chgData name="Siegbert Rudolph" userId="2af4d44886c067cc" providerId="LiveId" clId="{DC7048F0-6E13-42E7-93F4-7EE320504C04}" dt="2023-04-18T15:34:10.890" v="1799"/>
          <ac:spMkLst>
            <pc:docMk/>
            <pc:sldMk cId="1815643525" sldId="745"/>
            <ac:spMk id="24" creationId="{699879DA-CC27-F674-3FBF-52FFE63F804E}"/>
          </ac:spMkLst>
        </pc:spChg>
      </pc:sldChg>
      <pc:sldChg chg="addSp delSp modSp mod modAnim">
        <pc:chgData name="Siegbert Rudolph" userId="2af4d44886c067cc" providerId="LiveId" clId="{DC7048F0-6E13-42E7-93F4-7EE320504C04}" dt="2023-04-24T19:55:51.397" v="3315" actId="1076"/>
        <pc:sldMkLst>
          <pc:docMk/>
          <pc:sldMk cId="3453547855" sldId="746"/>
        </pc:sldMkLst>
        <pc:spChg chg="mod">
          <ac:chgData name="Siegbert Rudolph" userId="2af4d44886c067cc" providerId="LiveId" clId="{DC7048F0-6E13-42E7-93F4-7EE320504C04}" dt="2023-04-19T07:18:02.028" v="2910" actId="6549"/>
          <ac:spMkLst>
            <pc:docMk/>
            <pc:sldMk cId="3453547855" sldId="746"/>
            <ac:spMk id="2" creationId="{11BA8B65-D13C-EC22-4C8E-A227917B8D3E}"/>
          </ac:spMkLst>
        </pc:spChg>
        <pc:spChg chg="del mod">
          <ac:chgData name="Siegbert Rudolph" userId="2af4d44886c067cc" providerId="LiveId" clId="{DC7048F0-6E13-42E7-93F4-7EE320504C04}" dt="2023-04-24T19:55:51.397" v="3310" actId="478"/>
          <ac:spMkLst>
            <pc:docMk/>
            <pc:sldMk cId="3453547855" sldId="746"/>
            <ac:spMk id="5" creationId="{2ADD375A-7A71-DC08-08F5-1F2F8EEDAFE8}"/>
          </ac:spMkLst>
        </pc:spChg>
        <pc:spChg chg="add mod">
          <ac:chgData name="Siegbert Rudolph" userId="2af4d44886c067cc" providerId="LiveId" clId="{DC7048F0-6E13-42E7-93F4-7EE320504C04}" dt="2023-04-19T07:17:53.225" v="2901"/>
          <ac:spMkLst>
            <pc:docMk/>
            <pc:sldMk cId="3453547855" sldId="746"/>
            <ac:spMk id="6" creationId="{E4462D49-8EF6-D5FB-B7B2-03DF5AE83FD5}"/>
          </ac:spMkLst>
        </pc:spChg>
        <pc:spChg chg="mod">
          <ac:chgData name="Siegbert Rudolph" userId="2af4d44886c067cc" providerId="LiveId" clId="{DC7048F0-6E13-42E7-93F4-7EE320504C04}" dt="2023-04-19T07:18:07.442" v="2911" actId="1036"/>
          <ac:spMkLst>
            <pc:docMk/>
            <pc:sldMk cId="3453547855" sldId="746"/>
            <ac:spMk id="7" creationId="{400A0493-5301-5556-5AD4-21B35DD53EA1}"/>
          </ac:spMkLst>
        </pc:spChg>
        <pc:spChg chg="mod">
          <ac:chgData name="Siegbert Rudolph" userId="2af4d44886c067cc" providerId="LiveId" clId="{DC7048F0-6E13-42E7-93F4-7EE320504C04}" dt="2023-04-19T07:18:07.442" v="2911" actId="1036"/>
          <ac:spMkLst>
            <pc:docMk/>
            <pc:sldMk cId="3453547855" sldId="746"/>
            <ac:spMk id="9" creationId="{CA57EE0F-1A34-CC3B-2898-457CF436E7C2}"/>
          </ac:spMkLst>
        </pc:spChg>
        <pc:spChg chg="mod">
          <ac:chgData name="Siegbert Rudolph" userId="2af4d44886c067cc" providerId="LiveId" clId="{DC7048F0-6E13-42E7-93F4-7EE320504C04}" dt="2023-04-19T07:18:07.442" v="2911" actId="1036"/>
          <ac:spMkLst>
            <pc:docMk/>
            <pc:sldMk cId="3453547855" sldId="746"/>
            <ac:spMk id="11" creationId="{3C9D6361-A91A-649D-1F01-7FB0B180FCDB}"/>
          </ac:spMkLst>
        </pc:spChg>
        <pc:spChg chg="mod">
          <ac:chgData name="Siegbert Rudolph" userId="2af4d44886c067cc" providerId="LiveId" clId="{DC7048F0-6E13-42E7-93F4-7EE320504C04}" dt="2023-04-19T07:18:07.442" v="2911" actId="1036"/>
          <ac:spMkLst>
            <pc:docMk/>
            <pc:sldMk cId="3453547855" sldId="746"/>
            <ac:spMk id="13" creationId="{A0758C57-AB08-4B9E-6CB5-437D5C8651D2}"/>
          </ac:spMkLst>
        </pc:spChg>
        <pc:spChg chg="mod">
          <ac:chgData name="Siegbert Rudolph" userId="2af4d44886c067cc" providerId="LiveId" clId="{DC7048F0-6E13-42E7-93F4-7EE320504C04}" dt="2023-04-19T07:18:07.442" v="2911" actId="1036"/>
          <ac:spMkLst>
            <pc:docMk/>
            <pc:sldMk cId="3453547855" sldId="746"/>
            <ac:spMk id="15" creationId="{0B2BBEB3-0F88-5D14-5939-2F4496207307}"/>
          </ac:spMkLst>
        </pc:spChg>
        <pc:spChg chg="mod">
          <ac:chgData name="Siegbert Rudolph" userId="2af4d44886c067cc" providerId="LiveId" clId="{DC7048F0-6E13-42E7-93F4-7EE320504C04}" dt="2023-04-19T07:18:07.442" v="2911" actId="1036"/>
          <ac:spMkLst>
            <pc:docMk/>
            <pc:sldMk cId="3453547855" sldId="746"/>
            <ac:spMk id="17" creationId="{762FF266-186F-4D32-08E4-40C87D7283F8}"/>
          </ac:spMkLst>
        </pc:spChg>
        <pc:spChg chg="add mod">
          <ac:chgData name="Siegbert Rudolph" userId="2af4d44886c067cc" providerId="LiveId" clId="{DC7048F0-6E13-42E7-93F4-7EE320504C04}" dt="2023-04-19T07:17:53.225" v="2901"/>
          <ac:spMkLst>
            <pc:docMk/>
            <pc:sldMk cId="3453547855" sldId="746"/>
            <ac:spMk id="19" creationId="{7D48A14F-3531-24EA-1279-46592E38049F}"/>
          </ac:spMkLst>
        </pc:spChg>
        <pc:spChg chg="add mod">
          <ac:chgData name="Siegbert Rudolph" userId="2af4d44886c067cc" providerId="LiveId" clId="{DC7048F0-6E13-42E7-93F4-7EE320504C04}" dt="2023-04-19T07:17:53.225" v="2901"/>
          <ac:spMkLst>
            <pc:docMk/>
            <pc:sldMk cId="3453547855" sldId="746"/>
            <ac:spMk id="20" creationId="{57A4B62C-D035-F892-1E91-E49DE6587E04}"/>
          </ac:spMkLst>
        </pc:spChg>
        <pc:spChg chg="add mod">
          <ac:chgData name="Siegbert Rudolph" userId="2af4d44886c067cc" providerId="LiveId" clId="{DC7048F0-6E13-42E7-93F4-7EE320504C04}" dt="2023-04-19T07:17:53.225" v="2901"/>
          <ac:spMkLst>
            <pc:docMk/>
            <pc:sldMk cId="3453547855" sldId="746"/>
            <ac:spMk id="21" creationId="{A56B6EE3-FEBC-F46E-56AB-B5CDFC537570}"/>
          </ac:spMkLst>
        </pc:spChg>
        <pc:spChg chg="add mod">
          <ac:chgData name="Siegbert Rudolph" userId="2af4d44886c067cc" providerId="LiveId" clId="{DC7048F0-6E13-42E7-93F4-7EE320504C04}" dt="2023-04-19T07:17:53.225" v="2901"/>
          <ac:spMkLst>
            <pc:docMk/>
            <pc:sldMk cId="3453547855" sldId="746"/>
            <ac:spMk id="22" creationId="{9ADB75EF-B065-A91B-3614-357570533FB4}"/>
          </ac:spMkLst>
        </pc:spChg>
        <pc:spChg chg="add mod">
          <ac:chgData name="Siegbert Rudolph" userId="2af4d44886c067cc" providerId="LiveId" clId="{DC7048F0-6E13-42E7-93F4-7EE320504C04}" dt="2023-04-19T07:17:53.225" v="2901"/>
          <ac:spMkLst>
            <pc:docMk/>
            <pc:sldMk cId="3453547855" sldId="746"/>
            <ac:spMk id="23" creationId="{F542399D-6D6F-D37F-962E-E2381589C67E}"/>
          </ac:spMkLst>
        </pc:spChg>
        <pc:spChg chg="mod">
          <ac:chgData name="Siegbert Rudolph" userId="2af4d44886c067cc" providerId="LiveId" clId="{DC7048F0-6E13-42E7-93F4-7EE320504C04}" dt="2023-04-18T15:33:53.370" v="1796"/>
          <ac:spMkLst>
            <pc:docMk/>
            <pc:sldMk cId="3453547855" sldId="746"/>
            <ac:spMk id="24" creationId="{699879DA-CC27-F674-3FBF-52FFE63F804E}"/>
          </ac:spMkLst>
        </pc:spChg>
        <pc:spChg chg="mod">
          <ac:chgData name="Siegbert Rudolph" userId="2af4d44886c067cc" providerId="LiveId" clId="{DC7048F0-6E13-42E7-93F4-7EE320504C04}" dt="2023-04-24T19:55:51.397" v="3315" actId="1076"/>
          <ac:spMkLst>
            <pc:docMk/>
            <pc:sldMk cId="3453547855" sldId="746"/>
            <ac:spMk id="25" creationId="{08E40D2D-7095-A74B-9B58-A930D9672195}"/>
          </ac:spMkLst>
        </pc:spChg>
      </pc:sldChg>
      <pc:sldChg chg="addSp delSp modSp mod delAnim modAnim">
        <pc:chgData name="Siegbert Rudolph" userId="2af4d44886c067cc" providerId="LiveId" clId="{DC7048F0-6E13-42E7-93F4-7EE320504C04}" dt="2023-04-24T19:55:51.428" v="3351" actId="1076"/>
        <pc:sldMkLst>
          <pc:docMk/>
          <pc:sldMk cId="933269471" sldId="747"/>
        </pc:sldMkLst>
        <pc:spChg chg="mod">
          <ac:chgData name="Siegbert Rudolph" userId="2af4d44886c067cc" providerId="LiveId" clId="{DC7048F0-6E13-42E7-93F4-7EE320504C04}" dt="2023-04-19T07:20:45.664" v="2969" actId="6549"/>
          <ac:spMkLst>
            <pc:docMk/>
            <pc:sldMk cId="933269471" sldId="747"/>
            <ac:spMk id="2" creationId="{11BA8B65-D13C-EC22-4C8E-A227917B8D3E}"/>
          </ac:spMkLst>
        </pc:spChg>
        <pc:spChg chg="mod">
          <ac:chgData name="Siegbert Rudolph" userId="2af4d44886c067cc" providerId="LiveId" clId="{DC7048F0-6E13-42E7-93F4-7EE320504C04}" dt="2023-04-19T07:20:23.487" v="2966" actId="1036"/>
          <ac:spMkLst>
            <pc:docMk/>
            <pc:sldMk cId="933269471" sldId="747"/>
            <ac:spMk id="3" creationId="{670ACABE-D080-B4EC-A3C1-D6760D094F88}"/>
          </ac:spMkLst>
        </pc:spChg>
        <pc:spChg chg="mod">
          <ac:chgData name="Siegbert Rudolph" userId="2af4d44886c067cc" providerId="LiveId" clId="{DC7048F0-6E13-42E7-93F4-7EE320504C04}" dt="2023-04-19T07:20:42.496" v="2968" actId="465"/>
          <ac:spMkLst>
            <pc:docMk/>
            <pc:sldMk cId="933269471" sldId="747"/>
            <ac:spMk id="5" creationId="{9BDA74D2-D798-882D-D987-812589FB7B77}"/>
          </ac:spMkLst>
        </pc:spChg>
        <pc:spChg chg="mod">
          <ac:chgData name="Siegbert Rudolph" userId="2af4d44886c067cc" providerId="LiveId" clId="{DC7048F0-6E13-42E7-93F4-7EE320504C04}" dt="2023-04-18T22:10:07.226" v="2380" actId="1038"/>
          <ac:spMkLst>
            <pc:docMk/>
            <pc:sldMk cId="933269471" sldId="747"/>
            <ac:spMk id="6" creationId="{4DEBA4B1-9AB6-4079-E0F4-90DEF2E4E28D}"/>
          </ac:spMkLst>
        </pc:spChg>
        <pc:spChg chg="del mod">
          <ac:chgData name="Siegbert Rudolph" userId="2af4d44886c067cc" providerId="LiveId" clId="{DC7048F0-6E13-42E7-93F4-7EE320504C04}" dt="2023-04-24T19:55:51.428" v="3346" actId="478"/>
          <ac:spMkLst>
            <pc:docMk/>
            <pc:sldMk cId="933269471" sldId="747"/>
            <ac:spMk id="7" creationId="{3A89AFBB-647F-CF4E-EA36-BEE95B668B95}"/>
          </ac:spMkLst>
        </pc:spChg>
        <pc:spChg chg="add mod">
          <ac:chgData name="Siegbert Rudolph" userId="2af4d44886c067cc" providerId="LiveId" clId="{DC7048F0-6E13-42E7-93F4-7EE320504C04}" dt="2023-04-19T07:20:19.180" v="2958"/>
          <ac:spMkLst>
            <pc:docMk/>
            <pc:sldMk cId="933269471" sldId="747"/>
            <ac:spMk id="8" creationId="{49BF3770-6E1C-449A-48E1-99F59F6D1F99}"/>
          </ac:spMkLst>
        </pc:spChg>
        <pc:spChg chg="del">
          <ac:chgData name="Siegbert Rudolph" userId="2af4d44886c067cc" providerId="LiveId" clId="{DC7048F0-6E13-42E7-93F4-7EE320504C04}" dt="2023-04-18T22:09:03.016" v="2364" actId="478"/>
          <ac:spMkLst>
            <pc:docMk/>
            <pc:sldMk cId="933269471" sldId="747"/>
            <ac:spMk id="8" creationId="{968EA8B8-AF44-26B9-A48D-1A6F10C40879}"/>
          </ac:spMkLst>
        </pc:spChg>
        <pc:spChg chg="add mod">
          <ac:chgData name="Siegbert Rudolph" userId="2af4d44886c067cc" providerId="LiveId" clId="{DC7048F0-6E13-42E7-93F4-7EE320504C04}" dt="2023-04-19T07:20:19.180" v="2958"/>
          <ac:spMkLst>
            <pc:docMk/>
            <pc:sldMk cId="933269471" sldId="747"/>
            <ac:spMk id="9" creationId="{2D177112-662A-9E41-2641-F561CA04FF14}"/>
          </ac:spMkLst>
        </pc:spChg>
        <pc:spChg chg="add mod">
          <ac:chgData name="Siegbert Rudolph" userId="2af4d44886c067cc" providerId="LiveId" clId="{DC7048F0-6E13-42E7-93F4-7EE320504C04}" dt="2023-04-19T07:20:19.180" v="2958"/>
          <ac:spMkLst>
            <pc:docMk/>
            <pc:sldMk cId="933269471" sldId="747"/>
            <ac:spMk id="10" creationId="{131D0A61-6732-B518-5952-B445E72BD7C6}"/>
          </ac:spMkLst>
        </pc:spChg>
        <pc:spChg chg="del">
          <ac:chgData name="Siegbert Rudolph" userId="2af4d44886c067cc" providerId="LiveId" clId="{DC7048F0-6E13-42E7-93F4-7EE320504C04}" dt="2023-04-18T22:10:01.987" v="2375" actId="478"/>
          <ac:spMkLst>
            <pc:docMk/>
            <pc:sldMk cId="933269471" sldId="747"/>
            <ac:spMk id="10" creationId="{7CAA9AA1-1396-560D-0CB7-630B9D26D87F}"/>
          </ac:spMkLst>
        </pc:spChg>
        <pc:spChg chg="add mod">
          <ac:chgData name="Siegbert Rudolph" userId="2af4d44886c067cc" providerId="LiveId" clId="{DC7048F0-6E13-42E7-93F4-7EE320504C04}" dt="2023-04-19T07:20:19.180" v="2958"/>
          <ac:spMkLst>
            <pc:docMk/>
            <pc:sldMk cId="933269471" sldId="747"/>
            <ac:spMk id="11" creationId="{6162F37F-1F9B-F8CA-C328-3C777A9EE0B6}"/>
          </ac:spMkLst>
        </pc:spChg>
        <pc:spChg chg="add mod">
          <ac:chgData name="Siegbert Rudolph" userId="2af4d44886c067cc" providerId="LiveId" clId="{DC7048F0-6E13-42E7-93F4-7EE320504C04}" dt="2023-04-19T07:20:19.180" v="2958"/>
          <ac:spMkLst>
            <pc:docMk/>
            <pc:sldMk cId="933269471" sldId="747"/>
            <ac:spMk id="12" creationId="{17C00B75-8BDF-BBA6-C3B1-4B30D5DDFA0D}"/>
          </ac:spMkLst>
        </pc:spChg>
        <pc:spChg chg="del">
          <ac:chgData name="Siegbert Rudolph" userId="2af4d44886c067cc" providerId="LiveId" clId="{DC7048F0-6E13-42E7-93F4-7EE320504C04}" dt="2023-04-18T22:10:33.440" v="2387" actId="478"/>
          <ac:spMkLst>
            <pc:docMk/>
            <pc:sldMk cId="933269471" sldId="747"/>
            <ac:spMk id="12" creationId="{FEA5B0C8-2EC5-0AAD-9BB1-1DEAA66DA3FE}"/>
          </ac:spMkLst>
        </pc:spChg>
        <pc:spChg chg="mod">
          <ac:chgData name="Siegbert Rudolph" userId="2af4d44886c067cc" providerId="LiveId" clId="{DC7048F0-6E13-42E7-93F4-7EE320504C04}" dt="2023-04-19T07:20:42.496" v="2968" actId="465"/>
          <ac:spMkLst>
            <pc:docMk/>
            <pc:sldMk cId="933269471" sldId="747"/>
            <ac:spMk id="13" creationId="{4FA40D80-B773-681C-3D27-BADCE82B3250}"/>
          </ac:spMkLst>
        </pc:spChg>
        <pc:spChg chg="mod">
          <ac:chgData name="Siegbert Rudolph" userId="2af4d44886c067cc" providerId="LiveId" clId="{DC7048F0-6E13-42E7-93F4-7EE320504C04}" dt="2023-04-19T07:20:42.496" v="2968" actId="465"/>
          <ac:spMkLst>
            <pc:docMk/>
            <pc:sldMk cId="933269471" sldId="747"/>
            <ac:spMk id="15" creationId="{9D3A5104-C59E-2755-AD40-659AC507A9F8}"/>
          </ac:spMkLst>
        </pc:spChg>
        <pc:spChg chg="mod">
          <ac:chgData name="Siegbert Rudolph" userId="2af4d44886c067cc" providerId="LiveId" clId="{DC7048F0-6E13-42E7-93F4-7EE320504C04}" dt="2023-04-19T07:20:42.496" v="2968" actId="465"/>
          <ac:spMkLst>
            <pc:docMk/>
            <pc:sldMk cId="933269471" sldId="747"/>
            <ac:spMk id="17" creationId="{B84B6170-C702-5A72-0CBD-68ED73A47277}"/>
          </ac:spMkLst>
        </pc:spChg>
        <pc:spChg chg="mod">
          <ac:chgData name="Siegbert Rudolph" userId="2af4d44886c067cc" providerId="LiveId" clId="{DC7048F0-6E13-42E7-93F4-7EE320504C04}" dt="2023-04-19T07:20:33.249" v="2967" actId="1036"/>
          <ac:spMkLst>
            <pc:docMk/>
            <pc:sldMk cId="933269471" sldId="747"/>
            <ac:spMk id="19" creationId="{79BFC8D0-250B-A67C-B350-88A97850D7D0}"/>
          </ac:spMkLst>
        </pc:spChg>
        <pc:spChg chg="mod">
          <ac:chgData name="Siegbert Rudolph" userId="2af4d44886c067cc" providerId="LiveId" clId="{DC7048F0-6E13-42E7-93F4-7EE320504C04}" dt="2023-04-18T22:10:40.661" v="2394" actId="1037"/>
          <ac:spMkLst>
            <pc:docMk/>
            <pc:sldMk cId="933269471" sldId="747"/>
            <ac:spMk id="20" creationId="{24E36F31-2C03-D053-02A1-BEEA20BF6B91}"/>
          </ac:spMkLst>
        </pc:spChg>
        <pc:spChg chg="add mod">
          <ac:chgData name="Siegbert Rudolph" userId="2af4d44886c067cc" providerId="LiveId" clId="{DC7048F0-6E13-42E7-93F4-7EE320504C04}" dt="2023-04-19T07:20:19.180" v="2958"/>
          <ac:spMkLst>
            <pc:docMk/>
            <pc:sldMk cId="933269471" sldId="747"/>
            <ac:spMk id="21" creationId="{3592974A-A561-2542-8605-6E6E2149AA10}"/>
          </ac:spMkLst>
        </pc:spChg>
        <pc:spChg chg="mod">
          <ac:chgData name="Siegbert Rudolph" userId="2af4d44886c067cc" providerId="LiveId" clId="{DC7048F0-6E13-42E7-93F4-7EE320504C04}" dt="2023-04-24T19:55:51.428" v="3351" actId="1076"/>
          <ac:spMkLst>
            <pc:docMk/>
            <pc:sldMk cId="933269471" sldId="747"/>
            <ac:spMk id="22" creationId="{40B0CC8A-1FE9-D776-30EC-ED2460C402C9}"/>
          </ac:spMkLst>
        </pc:spChg>
        <pc:spChg chg="mod">
          <ac:chgData name="Siegbert Rudolph" userId="2af4d44886c067cc" providerId="LiveId" clId="{DC7048F0-6E13-42E7-93F4-7EE320504C04}" dt="2023-04-18T22:09:08.329" v="2369" actId="1038"/>
          <ac:spMkLst>
            <pc:docMk/>
            <pc:sldMk cId="933269471" sldId="747"/>
            <ac:spMk id="23" creationId="{D232C0F9-5D33-444B-978A-9CB23B1C6503}"/>
          </ac:spMkLst>
        </pc:spChg>
        <pc:spChg chg="mod">
          <ac:chgData name="Siegbert Rudolph" userId="2af4d44886c067cc" providerId="LiveId" clId="{DC7048F0-6E13-42E7-93F4-7EE320504C04}" dt="2023-04-18T15:34:23.287" v="1801"/>
          <ac:spMkLst>
            <pc:docMk/>
            <pc:sldMk cId="933269471" sldId="747"/>
            <ac:spMk id="24" creationId="{699879DA-CC27-F674-3FBF-52FFE63F804E}"/>
          </ac:spMkLst>
        </pc:spChg>
      </pc:sldChg>
      <pc:sldChg chg="addSp delSp modSp mod modAnim">
        <pc:chgData name="Siegbert Rudolph" userId="2af4d44886c067cc" providerId="LiveId" clId="{DC7048F0-6E13-42E7-93F4-7EE320504C04}" dt="2023-04-24T19:55:51.412" v="3345" actId="1076"/>
        <pc:sldMkLst>
          <pc:docMk/>
          <pc:sldMk cId="2318063016" sldId="748"/>
        </pc:sldMkLst>
        <pc:spChg chg="mod">
          <ac:chgData name="Siegbert Rudolph" userId="2af4d44886c067cc" providerId="LiveId" clId="{DC7048F0-6E13-42E7-93F4-7EE320504C04}" dt="2023-04-19T07:19:54.257" v="2955" actId="6549"/>
          <ac:spMkLst>
            <pc:docMk/>
            <pc:sldMk cId="2318063016" sldId="748"/>
            <ac:spMk id="2" creationId="{11BA8B65-D13C-EC22-4C8E-A227917B8D3E}"/>
          </ac:spMkLst>
        </pc:spChg>
        <pc:spChg chg="del mod">
          <ac:chgData name="Siegbert Rudolph" userId="2af4d44886c067cc" providerId="LiveId" clId="{DC7048F0-6E13-42E7-93F4-7EE320504C04}" dt="2023-04-24T19:55:51.412" v="3340" actId="478"/>
          <ac:spMkLst>
            <pc:docMk/>
            <pc:sldMk cId="2318063016" sldId="748"/>
            <ac:spMk id="5" creationId="{9C29FF78-F47B-EFF0-CFF1-6C32E4B8F833}"/>
          </ac:spMkLst>
        </pc:spChg>
        <pc:spChg chg="add mod">
          <ac:chgData name="Siegbert Rudolph" userId="2af4d44886c067cc" providerId="LiveId" clId="{DC7048F0-6E13-42E7-93F4-7EE320504C04}" dt="2023-04-19T07:19:44.908" v="2946"/>
          <ac:spMkLst>
            <pc:docMk/>
            <pc:sldMk cId="2318063016" sldId="748"/>
            <ac:spMk id="6" creationId="{0785348F-67DE-58A9-2E9B-513547024626}"/>
          </ac:spMkLst>
        </pc:spChg>
        <pc:spChg chg="mod">
          <ac:chgData name="Siegbert Rudolph" userId="2af4d44886c067cc" providerId="LiveId" clId="{DC7048F0-6E13-42E7-93F4-7EE320504C04}" dt="2023-04-19T07:19:50.251" v="2954" actId="1036"/>
          <ac:spMkLst>
            <pc:docMk/>
            <pc:sldMk cId="2318063016" sldId="748"/>
            <ac:spMk id="7" creationId="{400A0493-5301-5556-5AD4-21B35DD53EA1}"/>
          </ac:spMkLst>
        </pc:spChg>
        <pc:spChg chg="mod">
          <ac:chgData name="Siegbert Rudolph" userId="2af4d44886c067cc" providerId="LiveId" clId="{DC7048F0-6E13-42E7-93F4-7EE320504C04}" dt="2023-04-19T07:20:12.579" v="2957" actId="465"/>
          <ac:spMkLst>
            <pc:docMk/>
            <pc:sldMk cId="2318063016" sldId="748"/>
            <ac:spMk id="9" creationId="{CA57EE0F-1A34-CC3B-2898-457CF436E7C2}"/>
          </ac:spMkLst>
        </pc:spChg>
        <pc:spChg chg="mod">
          <ac:chgData name="Siegbert Rudolph" userId="2af4d44886c067cc" providerId="LiveId" clId="{DC7048F0-6E13-42E7-93F4-7EE320504C04}" dt="2023-04-19T07:20:12.579" v="2957" actId="465"/>
          <ac:spMkLst>
            <pc:docMk/>
            <pc:sldMk cId="2318063016" sldId="748"/>
            <ac:spMk id="11" creationId="{3C9D6361-A91A-649D-1F01-7FB0B180FCDB}"/>
          </ac:spMkLst>
        </pc:spChg>
        <pc:spChg chg="mod">
          <ac:chgData name="Siegbert Rudolph" userId="2af4d44886c067cc" providerId="LiveId" clId="{DC7048F0-6E13-42E7-93F4-7EE320504C04}" dt="2023-04-19T07:20:12.579" v="2957" actId="465"/>
          <ac:spMkLst>
            <pc:docMk/>
            <pc:sldMk cId="2318063016" sldId="748"/>
            <ac:spMk id="13" creationId="{A0758C57-AB08-4B9E-6CB5-437D5C8651D2}"/>
          </ac:spMkLst>
        </pc:spChg>
        <pc:spChg chg="mod">
          <ac:chgData name="Siegbert Rudolph" userId="2af4d44886c067cc" providerId="LiveId" clId="{DC7048F0-6E13-42E7-93F4-7EE320504C04}" dt="2023-04-19T07:20:12.579" v="2957" actId="465"/>
          <ac:spMkLst>
            <pc:docMk/>
            <pc:sldMk cId="2318063016" sldId="748"/>
            <ac:spMk id="15" creationId="{0B2BBEB3-0F88-5D14-5939-2F4496207307}"/>
          </ac:spMkLst>
        </pc:spChg>
        <pc:spChg chg="mod">
          <ac:chgData name="Siegbert Rudolph" userId="2af4d44886c067cc" providerId="LiveId" clId="{DC7048F0-6E13-42E7-93F4-7EE320504C04}" dt="2023-04-19T07:20:01.864" v="2956" actId="1036"/>
          <ac:spMkLst>
            <pc:docMk/>
            <pc:sldMk cId="2318063016" sldId="748"/>
            <ac:spMk id="17" creationId="{762FF266-186F-4D32-08E4-40C87D7283F8}"/>
          </ac:spMkLst>
        </pc:spChg>
        <pc:spChg chg="mod">
          <ac:chgData name="Siegbert Rudolph" userId="2af4d44886c067cc" providerId="LiveId" clId="{DC7048F0-6E13-42E7-93F4-7EE320504C04}" dt="2023-04-18T22:07:17.608" v="2352" actId="14100"/>
          <ac:spMkLst>
            <pc:docMk/>
            <pc:sldMk cId="2318063016" sldId="748"/>
            <ac:spMk id="18" creationId="{C5AF51F2-318D-7FAA-D4D2-E0DBDEE1C0E9}"/>
          </ac:spMkLst>
        </pc:spChg>
        <pc:spChg chg="add mod">
          <ac:chgData name="Siegbert Rudolph" userId="2af4d44886c067cc" providerId="LiveId" clId="{DC7048F0-6E13-42E7-93F4-7EE320504C04}" dt="2023-04-19T07:19:44.908" v="2946"/>
          <ac:spMkLst>
            <pc:docMk/>
            <pc:sldMk cId="2318063016" sldId="748"/>
            <ac:spMk id="19" creationId="{D2B934D1-3340-F2F8-6A55-7B1CF3ACA516}"/>
          </ac:spMkLst>
        </pc:spChg>
        <pc:spChg chg="add mod">
          <ac:chgData name="Siegbert Rudolph" userId="2af4d44886c067cc" providerId="LiveId" clId="{DC7048F0-6E13-42E7-93F4-7EE320504C04}" dt="2023-04-19T07:19:44.908" v="2946"/>
          <ac:spMkLst>
            <pc:docMk/>
            <pc:sldMk cId="2318063016" sldId="748"/>
            <ac:spMk id="20" creationId="{AE14ED5A-3580-4123-7289-52DE8F2D8922}"/>
          </ac:spMkLst>
        </pc:spChg>
        <pc:spChg chg="add mod">
          <ac:chgData name="Siegbert Rudolph" userId="2af4d44886c067cc" providerId="LiveId" clId="{DC7048F0-6E13-42E7-93F4-7EE320504C04}" dt="2023-04-19T07:19:44.908" v="2946"/>
          <ac:spMkLst>
            <pc:docMk/>
            <pc:sldMk cId="2318063016" sldId="748"/>
            <ac:spMk id="21" creationId="{025A70DF-E009-7640-4B46-F5677580BAA5}"/>
          </ac:spMkLst>
        </pc:spChg>
        <pc:spChg chg="add mod">
          <ac:chgData name="Siegbert Rudolph" userId="2af4d44886c067cc" providerId="LiveId" clId="{DC7048F0-6E13-42E7-93F4-7EE320504C04}" dt="2023-04-19T07:19:44.908" v="2946"/>
          <ac:spMkLst>
            <pc:docMk/>
            <pc:sldMk cId="2318063016" sldId="748"/>
            <ac:spMk id="22" creationId="{8AF92C1B-FEDB-DD0E-0521-E65124C47284}"/>
          </ac:spMkLst>
        </pc:spChg>
        <pc:spChg chg="add mod">
          <ac:chgData name="Siegbert Rudolph" userId="2af4d44886c067cc" providerId="LiveId" clId="{DC7048F0-6E13-42E7-93F4-7EE320504C04}" dt="2023-04-19T07:19:44.908" v="2946"/>
          <ac:spMkLst>
            <pc:docMk/>
            <pc:sldMk cId="2318063016" sldId="748"/>
            <ac:spMk id="23" creationId="{413D0BE8-88D0-2302-2142-4CAE15E95005}"/>
          </ac:spMkLst>
        </pc:spChg>
        <pc:spChg chg="mod">
          <ac:chgData name="Siegbert Rudolph" userId="2af4d44886c067cc" providerId="LiveId" clId="{DC7048F0-6E13-42E7-93F4-7EE320504C04}" dt="2023-04-18T15:34:16.716" v="1800"/>
          <ac:spMkLst>
            <pc:docMk/>
            <pc:sldMk cId="2318063016" sldId="748"/>
            <ac:spMk id="24" creationId="{699879DA-CC27-F674-3FBF-52FFE63F804E}"/>
          </ac:spMkLst>
        </pc:spChg>
        <pc:spChg chg="mod">
          <ac:chgData name="Siegbert Rudolph" userId="2af4d44886c067cc" providerId="LiveId" clId="{DC7048F0-6E13-42E7-93F4-7EE320504C04}" dt="2023-04-24T19:55:51.412" v="3345" actId="1076"/>
          <ac:spMkLst>
            <pc:docMk/>
            <pc:sldMk cId="2318063016" sldId="748"/>
            <ac:spMk id="25" creationId="{1FA8DFEF-2AA4-04E1-9773-A2DC5D3FD36F}"/>
          </ac:spMkLst>
        </pc:spChg>
      </pc:sldChg>
      <pc:sldChg chg="del">
        <pc:chgData name="Siegbert Rudolph" userId="2af4d44886c067cc" providerId="LiveId" clId="{DC7048F0-6E13-42E7-93F4-7EE320504C04}" dt="2023-04-14T11:59:16.375" v="1" actId="47"/>
        <pc:sldMkLst>
          <pc:docMk/>
          <pc:sldMk cId="752651473" sldId="749"/>
        </pc:sldMkLst>
      </pc:sldChg>
      <pc:sldChg chg="addSp delSp modSp mod delAnim modAnim">
        <pc:chgData name="Siegbert Rudolph" userId="2af4d44886c067cc" providerId="LiveId" clId="{DC7048F0-6E13-42E7-93F4-7EE320504C04}" dt="2023-04-24T19:55:51.444" v="3375" actId="1076"/>
        <pc:sldMkLst>
          <pc:docMk/>
          <pc:sldMk cId="4153135870" sldId="751"/>
        </pc:sldMkLst>
        <pc:spChg chg="mod">
          <ac:chgData name="Siegbert Rudolph" userId="2af4d44886c067cc" providerId="LiveId" clId="{DC7048F0-6E13-42E7-93F4-7EE320504C04}" dt="2023-04-19T07:21:59.119" v="3014" actId="6549"/>
          <ac:spMkLst>
            <pc:docMk/>
            <pc:sldMk cId="4153135870" sldId="751"/>
            <ac:spMk id="2" creationId="{11BA8B65-D13C-EC22-4C8E-A227917B8D3E}"/>
          </ac:spMkLst>
        </pc:spChg>
        <pc:spChg chg="mod">
          <ac:chgData name="Siegbert Rudolph" userId="2af4d44886c067cc" providerId="LiveId" clId="{DC7048F0-6E13-42E7-93F4-7EE320504C04}" dt="2023-04-19T07:21:52.616" v="3012" actId="1036"/>
          <ac:spMkLst>
            <pc:docMk/>
            <pc:sldMk cId="4153135870" sldId="751"/>
            <ac:spMk id="3" creationId="{670ACABE-D080-B4EC-A3C1-D6760D094F88}"/>
          </ac:spMkLst>
        </pc:spChg>
        <pc:spChg chg="mod">
          <ac:chgData name="Siegbert Rudolph" userId="2af4d44886c067cc" providerId="LiveId" clId="{DC7048F0-6E13-42E7-93F4-7EE320504C04}" dt="2023-04-19T07:21:52.616" v="3012" actId="1036"/>
          <ac:spMkLst>
            <pc:docMk/>
            <pc:sldMk cId="4153135870" sldId="751"/>
            <ac:spMk id="5" creationId="{9BDA74D2-D798-882D-D987-812589FB7B77}"/>
          </ac:spMkLst>
        </pc:spChg>
        <pc:spChg chg="del mod">
          <ac:chgData name="Siegbert Rudolph" userId="2af4d44886c067cc" providerId="LiveId" clId="{DC7048F0-6E13-42E7-93F4-7EE320504C04}" dt="2023-04-24T19:55:51.441" v="3370" actId="478"/>
          <ac:spMkLst>
            <pc:docMk/>
            <pc:sldMk cId="4153135870" sldId="751"/>
            <ac:spMk id="7" creationId="{CAD7BEF7-D707-A12C-E566-DC9503575C07}"/>
          </ac:spMkLst>
        </pc:spChg>
        <pc:spChg chg="del">
          <ac:chgData name="Siegbert Rudolph" userId="2af4d44886c067cc" providerId="LiveId" clId="{DC7048F0-6E13-42E7-93F4-7EE320504C04}" dt="2023-04-18T22:15:11.188" v="2423" actId="478"/>
          <ac:spMkLst>
            <pc:docMk/>
            <pc:sldMk cId="4153135870" sldId="751"/>
            <ac:spMk id="8" creationId="{968EA8B8-AF44-26B9-A48D-1A6F10C40879}"/>
          </ac:spMkLst>
        </pc:spChg>
        <pc:spChg chg="add mod">
          <ac:chgData name="Siegbert Rudolph" userId="2af4d44886c067cc" providerId="LiveId" clId="{DC7048F0-6E13-42E7-93F4-7EE320504C04}" dt="2023-04-19T07:21:47.470" v="3004"/>
          <ac:spMkLst>
            <pc:docMk/>
            <pc:sldMk cId="4153135870" sldId="751"/>
            <ac:spMk id="8" creationId="{C43A70BE-109E-9F58-D154-EA2C0CFD0260}"/>
          </ac:spMkLst>
        </pc:spChg>
        <pc:spChg chg="add mod">
          <ac:chgData name="Siegbert Rudolph" userId="2af4d44886c067cc" providerId="LiveId" clId="{DC7048F0-6E13-42E7-93F4-7EE320504C04}" dt="2023-04-19T07:21:47.470" v="3004"/>
          <ac:spMkLst>
            <pc:docMk/>
            <pc:sldMk cId="4153135870" sldId="751"/>
            <ac:spMk id="9" creationId="{4D57648E-76E8-6556-C894-1B8B4DD8E34A}"/>
          </ac:spMkLst>
        </pc:spChg>
        <pc:spChg chg="add mod">
          <ac:chgData name="Siegbert Rudolph" userId="2af4d44886c067cc" providerId="LiveId" clId="{DC7048F0-6E13-42E7-93F4-7EE320504C04}" dt="2023-04-19T07:21:47.470" v="3004"/>
          <ac:spMkLst>
            <pc:docMk/>
            <pc:sldMk cId="4153135870" sldId="751"/>
            <ac:spMk id="10" creationId="{454AED0F-C7B4-2C49-C511-879071177133}"/>
          </ac:spMkLst>
        </pc:spChg>
        <pc:spChg chg="del">
          <ac:chgData name="Siegbert Rudolph" userId="2af4d44886c067cc" providerId="LiveId" clId="{DC7048F0-6E13-42E7-93F4-7EE320504C04}" dt="2023-04-18T22:16:14.365" v="2432" actId="478"/>
          <ac:spMkLst>
            <pc:docMk/>
            <pc:sldMk cId="4153135870" sldId="751"/>
            <ac:spMk id="10" creationId="{7CAA9AA1-1396-560D-0CB7-630B9D26D87F}"/>
          </ac:spMkLst>
        </pc:spChg>
        <pc:spChg chg="add mod">
          <ac:chgData name="Siegbert Rudolph" userId="2af4d44886c067cc" providerId="LiveId" clId="{DC7048F0-6E13-42E7-93F4-7EE320504C04}" dt="2023-04-19T07:21:47.470" v="3004"/>
          <ac:spMkLst>
            <pc:docMk/>
            <pc:sldMk cId="4153135870" sldId="751"/>
            <ac:spMk id="11" creationId="{32C7BF08-939B-911D-3798-79911BA2D40D}"/>
          </ac:spMkLst>
        </pc:spChg>
        <pc:spChg chg="add del mod">
          <ac:chgData name="Siegbert Rudolph" userId="2af4d44886c067cc" providerId="LiveId" clId="{DC7048F0-6E13-42E7-93F4-7EE320504C04}" dt="2023-04-19T07:21:55.690" v="3013" actId="478"/>
          <ac:spMkLst>
            <pc:docMk/>
            <pc:sldMk cId="4153135870" sldId="751"/>
            <ac:spMk id="12" creationId="{444F078D-5FF1-7931-0330-31188C7C43AA}"/>
          </ac:spMkLst>
        </pc:spChg>
        <pc:spChg chg="mod">
          <ac:chgData name="Siegbert Rudolph" userId="2af4d44886c067cc" providerId="LiveId" clId="{DC7048F0-6E13-42E7-93F4-7EE320504C04}" dt="2023-04-24T19:55:51.444" v="3375" actId="1076"/>
          <ac:spMkLst>
            <pc:docMk/>
            <pc:sldMk cId="4153135870" sldId="751"/>
            <ac:spMk id="12" creationId="{6C6E828D-99E9-F7D8-7F59-9AC3923B90E1}"/>
          </ac:spMkLst>
        </pc:spChg>
        <pc:spChg chg="del">
          <ac:chgData name="Siegbert Rudolph" userId="2af4d44886c067cc" providerId="LiveId" clId="{DC7048F0-6E13-42E7-93F4-7EE320504C04}" dt="2023-04-18T22:15:56.741" v="2431" actId="478"/>
          <ac:spMkLst>
            <pc:docMk/>
            <pc:sldMk cId="4153135870" sldId="751"/>
            <ac:spMk id="12" creationId="{FEA5B0C8-2EC5-0AAD-9BB1-1DEAA66DA3FE}"/>
          </ac:spMkLst>
        </pc:spChg>
        <pc:spChg chg="mod">
          <ac:chgData name="Siegbert Rudolph" userId="2af4d44886c067cc" providerId="LiveId" clId="{DC7048F0-6E13-42E7-93F4-7EE320504C04}" dt="2023-04-19T07:21:52.616" v="3012" actId="1036"/>
          <ac:spMkLst>
            <pc:docMk/>
            <pc:sldMk cId="4153135870" sldId="751"/>
            <ac:spMk id="13" creationId="{4FA40D80-B773-681C-3D27-BADCE82B3250}"/>
          </ac:spMkLst>
        </pc:spChg>
        <pc:spChg chg="mod">
          <ac:chgData name="Siegbert Rudolph" userId="2af4d44886c067cc" providerId="LiveId" clId="{DC7048F0-6E13-42E7-93F4-7EE320504C04}" dt="2023-04-19T07:21:52.616" v="3012" actId="1036"/>
          <ac:spMkLst>
            <pc:docMk/>
            <pc:sldMk cId="4153135870" sldId="751"/>
            <ac:spMk id="15" creationId="{9D3A5104-C59E-2755-AD40-659AC507A9F8}"/>
          </ac:spMkLst>
        </pc:spChg>
        <pc:spChg chg="mod">
          <ac:chgData name="Siegbert Rudolph" userId="2af4d44886c067cc" providerId="LiveId" clId="{DC7048F0-6E13-42E7-93F4-7EE320504C04}" dt="2023-04-18T22:15:51.565" v="2430" actId="1076"/>
          <ac:spMkLst>
            <pc:docMk/>
            <pc:sldMk cId="4153135870" sldId="751"/>
            <ac:spMk id="16" creationId="{C8A8993F-23D1-CD44-883C-4816D14BD9A6}"/>
          </ac:spMkLst>
        </pc:spChg>
        <pc:spChg chg="add del mod">
          <ac:chgData name="Siegbert Rudolph" userId="2af4d44886c067cc" providerId="LiveId" clId="{DC7048F0-6E13-42E7-93F4-7EE320504C04}" dt="2023-04-19T07:21:55.690" v="3013" actId="478"/>
          <ac:spMkLst>
            <pc:docMk/>
            <pc:sldMk cId="4153135870" sldId="751"/>
            <ac:spMk id="17" creationId="{3ABD3915-7B52-3EF0-BE22-261BFBA6066E}"/>
          </ac:spMkLst>
        </pc:spChg>
        <pc:spChg chg="mod">
          <ac:chgData name="Siegbert Rudolph" userId="2af4d44886c067cc" providerId="LiveId" clId="{DC7048F0-6E13-42E7-93F4-7EE320504C04}" dt="2023-04-18T22:15:15.693" v="2429" actId="1038"/>
          <ac:spMkLst>
            <pc:docMk/>
            <pc:sldMk cId="4153135870" sldId="751"/>
            <ac:spMk id="23" creationId="{D232C0F9-5D33-444B-978A-9CB23B1C6503}"/>
          </ac:spMkLst>
        </pc:spChg>
        <pc:spChg chg="mod">
          <ac:chgData name="Siegbert Rudolph" userId="2af4d44886c067cc" providerId="LiveId" clId="{DC7048F0-6E13-42E7-93F4-7EE320504C04}" dt="2023-04-18T15:37:45.604" v="1865"/>
          <ac:spMkLst>
            <pc:docMk/>
            <pc:sldMk cId="4153135870" sldId="751"/>
            <ac:spMk id="24" creationId="{699879DA-CC27-F674-3FBF-52FFE63F804E}"/>
          </ac:spMkLst>
        </pc:spChg>
      </pc:sldChg>
      <pc:sldChg chg="addSp delSp modSp mod delAnim modAnim">
        <pc:chgData name="Siegbert Rudolph" userId="2af4d44886c067cc" providerId="LiveId" clId="{DC7048F0-6E13-42E7-93F4-7EE320504C04}" dt="2023-04-24T19:55:51.444" v="3381" actId="1076"/>
        <pc:sldMkLst>
          <pc:docMk/>
          <pc:sldMk cId="4182666715" sldId="752"/>
        </pc:sldMkLst>
        <pc:spChg chg="mod">
          <ac:chgData name="Siegbert Rudolph" userId="2af4d44886c067cc" providerId="LiveId" clId="{DC7048F0-6E13-42E7-93F4-7EE320504C04}" dt="2023-04-19T07:22:12.376" v="3027" actId="6549"/>
          <ac:spMkLst>
            <pc:docMk/>
            <pc:sldMk cId="4182666715" sldId="752"/>
            <ac:spMk id="2" creationId="{11BA8B65-D13C-EC22-4C8E-A227917B8D3E}"/>
          </ac:spMkLst>
        </pc:spChg>
        <pc:spChg chg="mod">
          <ac:chgData name="Siegbert Rudolph" userId="2af4d44886c067cc" providerId="LiveId" clId="{DC7048F0-6E13-42E7-93F4-7EE320504C04}" dt="2023-04-19T07:22:09.204" v="3026" actId="1035"/>
          <ac:spMkLst>
            <pc:docMk/>
            <pc:sldMk cId="4182666715" sldId="752"/>
            <ac:spMk id="3" creationId="{670ACABE-D080-B4EC-A3C1-D6760D094F88}"/>
          </ac:spMkLst>
        </pc:spChg>
        <pc:spChg chg="mod">
          <ac:chgData name="Siegbert Rudolph" userId="2af4d44886c067cc" providerId="LiveId" clId="{DC7048F0-6E13-42E7-93F4-7EE320504C04}" dt="2023-04-19T07:22:09.204" v="3026" actId="1035"/>
          <ac:spMkLst>
            <pc:docMk/>
            <pc:sldMk cId="4182666715" sldId="752"/>
            <ac:spMk id="5" creationId="{9BDA74D2-D798-882D-D987-812589FB7B77}"/>
          </ac:spMkLst>
        </pc:spChg>
        <pc:spChg chg="del mod">
          <ac:chgData name="Siegbert Rudolph" userId="2af4d44886c067cc" providerId="LiveId" clId="{DC7048F0-6E13-42E7-93F4-7EE320504C04}" dt="2023-04-24T19:55:51.444" v="3376" actId="478"/>
          <ac:spMkLst>
            <pc:docMk/>
            <pc:sldMk cId="4182666715" sldId="752"/>
            <ac:spMk id="7" creationId="{B6C75CF2-30E7-B41D-3BBC-4B860DD9EF45}"/>
          </ac:spMkLst>
        </pc:spChg>
        <pc:spChg chg="add mod">
          <ac:chgData name="Siegbert Rudolph" userId="2af4d44886c067cc" providerId="LiveId" clId="{DC7048F0-6E13-42E7-93F4-7EE320504C04}" dt="2023-04-19T07:22:03.405" v="3015"/>
          <ac:spMkLst>
            <pc:docMk/>
            <pc:sldMk cId="4182666715" sldId="752"/>
            <ac:spMk id="8" creationId="{218F9886-DBF0-AA36-6127-2CD4F259465B}"/>
          </ac:spMkLst>
        </pc:spChg>
        <pc:spChg chg="del">
          <ac:chgData name="Siegbert Rudolph" userId="2af4d44886c067cc" providerId="LiveId" clId="{DC7048F0-6E13-42E7-93F4-7EE320504C04}" dt="2023-04-18T22:17:25.153" v="2434" actId="478"/>
          <ac:spMkLst>
            <pc:docMk/>
            <pc:sldMk cId="4182666715" sldId="752"/>
            <ac:spMk id="8" creationId="{968EA8B8-AF44-26B9-A48D-1A6F10C40879}"/>
          </ac:spMkLst>
        </pc:spChg>
        <pc:spChg chg="add mod">
          <ac:chgData name="Siegbert Rudolph" userId="2af4d44886c067cc" providerId="LiveId" clId="{DC7048F0-6E13-42E7-93F4-7EE320504C04}" dt="2023-04-19T07:22:03.405" v="3015"/>
          <ac:spMkLst>
            <pc:docMk/>
            <pc:sldMk cId="4182666715" sldId="752"/>
            <ac:spMk id="9" creationId="{E7BEAFA5-6E6A-2895-6D18-5523E6CA0F34}"/>
          </ac:spMkLst>
        </pc:spChg>
        <pc:spChg chg="add del mod">
          <ac:chgData name="Siegbert Rudolph" userId="2af4d44886c067cc" providerId="LiveId" clId="{DC7048F0-6E13-42E7-93F4-7EE320504C04}" dt="2023-04-19T07:22:15.061" v="3028" actId="478"/>
          <ac:spMkLst>
            <pc:docMk/>
            <pc:sldMk cId="4182666715" sldId="752"/>
            <ac:spMk id="10" creationId="{5662FFBB-16A7-CB23-E8F6-32AB8C15D02D}"/>
          </ac:spMkLst>
        </pc:spChg>
        <pc:spChg chg="del">
          <ac:chgData name="Siegbert Rudolph" userId="2af4d44886c067cc" providerId="LiveId" clId="{DC7048F0-6E13-42E7-93F4-7EE320504C04}" dt="2023-04-18T22:18:17.029" v="2438" actId="478"/>
          <ac:spMkLst>
            <pc:docMk/>
            <pc:sldMk cId="4182666715" sldId="752"/>
            <ac:spMk id="10" creationId="{7CAA9AA1-1396-560D-0CB7-630B9D26D87F}"/>
          </ac:spMkLst>
        </pc:spChg>
        <pc:spChg chg="mod">
          <ac:chgData name="Siegbert Rudolph" userId="2af4d44886c067cc" providerId="LiveId" clId="{DC7048F0-6E13-42E7-93F4-7EE320504C04}" dt="2023-04-24T19:55:51.444" v="3381" actId="1076"/>
          <ac:spMkLst>
            <pc:docMk/>
            <pc:sldMk cId="4182666715" sldId="752"/>
            <ac:spMk id="10" creationId="{B011A87A-98E5-CBA2-04C2-2C99DA4C3052}"/>
          </ac:spMkLst>
        </pc:spChg>
        <pc:spChg chg="add del mod">
          <ac:chgData name="Siegbert Rudolph" userId="2af4d44886c067cc" providerId="LiveId" clId="{DC7048F0-6E13-42E7-93F4-7EE320504C04}" dt="2023-04-19T07:22:15.061" v="3028" actId="478"/>
          <ac:spMkLst>
            <pc:docMk/>
            <pc:sldMk cId="4182666715" sldId="752"/>
            <ac:spMk id="11" creationId="{811E4A4F-AC4C-A241-C0C8-BAB6DA2AEF42}"/>
          </ac:spMkLst>
        </pc:spChg>
        <pc:spChg chg="add del mod">
          <ac:chgData name="Siegbert Rudolph" userId="2af4d44886c067cc" providerId="LiveId" clId="{DC7048F0-6E13-42E7-93F4-7EE320504C04}" dt="2023-04-19T07:22:15.061" v="3028" actId="478"/>
          <ac:spMkLst>
            <pc:docMk/>
            <pc:sldMk cId="4182666715" sldId="752"/>
            <ac:spMk id="12" creationId="{FBC144A0-5659-900E-EB92-5B87C3E7DCD7}"/>
          </ac:spMkLst>
        </pc:spChg>
        <pc:spChg chg="del">
          <ac:chgData name="Siegbert Rudolph" userId="2af4d44886c067cc" providerId="LiveId" clId="{DC7048F0-6E13-42E7-93F4-7EE320504C04}" dt="2023-04-18T22:18:08.132" v="2437" actId="478"/>
          <ac:spMkLst>
            <pc:docMk/>
            <pc:sldMk cId="4182666715" sldId="752"/>
            <ac:spMk id="12" creationId="{FEA5B0C8-2EC5-0AAD-9BB1-1DEAA66DA3FE}"/>
          </ac:spMkLst>
        </pc:spChg>
        <pc:spChg chg="add del mod">
          <ac:chgData name="Siegbert Rudolph" userId="2af4d44886c067cc" providerId="LiveId" clId="{DC7048F0-6E13-42E7-93F4-7EE320504C04}" dt="2023-04-19T07:22:15.061" v="3028" actId="478"/>
          <ac:spMkLst>
            <pc:docMk/>
            <pc:sldMk cId="4182666715" sldId="752"/>
            <ac:spMk id="13" creationId="{A5CF2BBB-401A-673E-8F29-348EC4EA27DD}"/>
          </ac:spMkLst>
        </pc:spChg>
        <pc:spChg chg="mod">
          <ac:chgData name="Siegbert Rudolph" userId="2af4d44886c067cc" providerId="LiveId" clId="{DC7048F0-6E13-42E7-93F4-7EE320504C04}" dt="2023-04-18T15:37:51.635" v="1866"/>
          <ac:spMkLst>
            <pc:docMk/>
            <pc:sldMk cId="4182666715" sldId="752"/>
            <ac:spMk id="24" creationId="{699879DA-CC27-F674-3FBF-52FFE63F804E}"/>
          </ac:spMkLst>
        </pc:spChg>
        <pc:spChg chg="mod">
          <ac:chgData name="Siegbert Rudolph" userId="2af4d44886c067cc" providerId="LiveId" clId="{DC7048F0-6E13-42E7-93F4-7EE320504C04}" dt="2023-04-18T22:18:04.426" v="2436" actId="1076"/>
          <ac:spMkLst>
            <pc:docMk/>
            <pc:sldMk cId="4182666715" sldId="752"/>
            <ac:spMk id="27" creationId="{F98D005A-2BBA-6EB1-04B8-37D54071B147}"/>
          </ac:spMkLst>
        </pc:spChg>
      </pc:sldChg>
      <pc:sldChg chg="addSp delSp modSp mod delAnim modAnim">
        <pc:chgData name="Siegbert Rudolph" userId="2af4d44886c067cc" providerId="LiveId" clId="{DC7048F0-6E13-42E7-93F4-7EE320504C04}" dt="2023-04-24T19:55:51.412" v="3327" actId="1076"/>
        <pc:sldMkLst>
          <pc:docMk/>
          <pc:sldMk cId="1715944362" sldId="753"/>
        </pc:sldMkLst>
        <pc:spChg chg="mod">
          <ac:chgData name="Siegbert Rudolph" userId="2af4d44886c067cc" providerId="LiveId" clId="{DC7048F0-6E13-42E7-93F4-7EE320504C04}" dt="2023-04-19T07:19:13.899" v="2933" actId="6549"/>
          <ac:spMkLst>
            <pc:docMk/>
            <pc:sldMk cId="1715944362" sldId="753"/>
            <ac:spMk id="2" creationId="{11BA8B65-D13C-EC22-4C8E-A227917B8D3E}"/>
          </ac:spMkLst>
        </pc:spChg>
        <pc:spChg chg="mod">
          <ac:chgData name="Siegbert Rudolph" userId="2af4d44886c067cc" providerId="LiveId" clId="{DC7048F0-6E13-42E7-93F4-7EE320504C04}" dt="2023-04-19T07:19:20.319" v="2934" actId="1036"/>
          <ac:spMkLst>
            <pc:docMk/>
            <pc:sldMk cId="1715944362" sldId="753"/>
            <ac:spMk id="3" creationId="{670ACABE-D080-B4EC-A3C1-D6760D094F88}"/>
          </ac:spMkLst>
        </pc:spChg>
        <pc:spChg chg="mod">
          <ac:chgData name="Siegbert Rudolph" userId="2af4d44886c067cc" providerId="LiveId" clId="{DC7048F0-6E13-42E7-93F4-7EE320504C04}" dt="2023-04-19T07:19:20.319" v="2934" actId="1036"/>
          <ac:spMkLst>
            <pc:docMk/>
            <pc:sldMk cId="1715944362" sldId="753"/>
            <ac:spMk id="5" creationId="{9BDA74D2-D798-882D-D987-812589FB7B77}"/>
          </ac:spMkLst>
        </pc:spChg>
        <pc:spChg chg="del mod">
          <ac:chgData name="Siegbert Rudolph" userId="2af4d44886c067cc" providerId="LiveId" clId="{DC7048F0-6E13-42E7-93F4-7EE320504C04}" dt="2023-04-24T19:55:51.412" v="3322" actId="478"/>
          <ac:spMkLst>
            <pc:docMk/>
            <pc:sldMk cId="1715944362" sldId="753"/>
            <ac:spMk id="7" creationId="{939F2F99-C91A-4173-C84A-80B29115B1AA}"/>
          </ac:spMkLst>
        </pc:spChg>
        <pc:spChg chg="del">
          <ac:chgData name="Siegbert Rudolph" userId="2af4d44886c067cc" providerId="LiveId" clId="{DC7048F0-6E13-42E7-93F4-7EE320504C04}" dt="2023-04-18T22:04:07.648" v="2312" actId="478"/>
          <ac:spMkLst>
            <pc:docMk/>
            <pc:sldMk cId="1715944362" sldId="753"/>
            <ac:spMk id="8" creationId="{968EA8B8-AF44-26B9-A48D-1A6F10C40879}"/>
          </ac:spMkLst>
        </pc:spChg>
        <pc:spChg chg="add del mod">
          <ac:chgData name="Siegbert Rudolph" userId="2af4d44886c067cc" providerId="LiveId" clId="{DC7048F0-6E13-42E7-93F4-7EE320504C04}" dt="2023-04-19T07:19:10.961" v="2932" actId="478"/>
          <ac:spMkLst>
            <pc:docMk/>
            <pc:sldMk cId="1715944362" sldId="753"/>
            <ac:spMk id="8" creationId="{9FE1ABA8-1B3C-7F04-7030-EBF26F719723}"/>
          </ac:spMkLst>
        </pc:spChg>
        <pc:spChg chg="mod">
          <ac:chgData name="Siegbert Rudolph" userId="2af4d44886c067cc" providerId="LiveId" clId="{DC7048F0-6E13-42E7-93F4-7EE320504C04}" dt="2023-04-24T19:55:51.412" v="3327" actId="1076"/>
          <ac:spMkLst>
            <pc:docMk/>
            <pc:sldMk cId="1715944362" sldId="753"/>
            <ac:spMk id="8" creationId="{F67900E7-E464-2F2F-7962-2EE33DFB986D}"/>
          </ac:spMkLst>
        </pc:spChg>
        <pc:spChg chg="add mod">
          <ac:chgData name="Siegbert Rudolph" userId="2af4d44886c067cc" providerId="LiveId" clId="{DC7048F0-6E13-42E7-93F4-7EE320504C04}" dt="2023-04-19T07:18:46.816" v="2929"/>
          <ac:spMkLst>
            <pc:docMk/>
            <pc:sldMk cId="1715944362" sldId="753"/>
            <ac:spMk id="9" creationId="{49DB17F3-E25F-9425-181A-20559C6316E8}"/>
          </ac:spMkLst>
        </pc:spChg>
        <pc:spChg chg="add mod">
          <ac:chgData name="Siegbert Rudolph" userId="2af4d44886c067cc" providerId="LiveId" clId="{DC7048F0-6E13-42E7-93F4-7EE320504C04}" dt="2023-04-19T07:18:46.816" v="2929"/>
          <ac:spMkLst>
            <pc:docMk/>
            <pc:sldMk cId="1715944362" sldId="753"/>
            <ac:spMk id="10" creationId="{2B94E460-4C8A-31A4-BF62-10371E38D7AE}"/>
          </ac:spMkLst>
        </pc:spChg>
        <pc:spChg chg="del">
          <ac:chgData name="Siegbert Rudolph" userId="2af4d44886c067cc" providerId="LiveId" clId="{DC7048F0-6E13-42E7-93F4-7EE320504C04}" dt="2023-04-18T22:04:17.905" v="2321" actId="478"/>
          <ac:spMkLst>
            <pc:docMk/>
            <pc:sldMk cId="1715944362" sldId="753"/>
            <ac:spMk id="10" creationId="{7CAA9AA1-1396-560D-0CB7-630B9D26D87F}"/>
          </ac:spMkLst>
        </pc:spChg>
        <pc:spChg chg="add mod">
          <ac:chgData name="Siegbert Rudolph" userId="2af4d44886c067cc" providerId="LiveId" clId="{DC7048F0-6E13-42E7-93F4-7EE320504C04}" dt="2023-04-19T07:18:46.816" v="2929"/>
          <ac:spMkLst>
            <pc:docMk/>
            <pc:sldMk cId="1715944362" sldId="753"/>
            <ac:spMk id="11" creationId="{4479EF47-8362-CC5A-1323-F70079319469}"/>
          </ac:spMkLst>
        </pc:spChg>
        <pc:spChg chg="add del mod">
          <ac:chgData name="Siegbert Rudolph" userId="2af4d44886c067cc" providerId="LiveId" clId="{DC7048F0-6E13-42E7-93F4-7EE320504C04}" dt="2023-04-19T07:19:08.292" v="2931" actId="478"/>
          <ac:spMkLst>
            <pc:docMk/>
            <pc:sldMk cId="1715944362" sldId="753"/>
            <ac:spMk id="12" creationId="{227B31AF-DF8C-AD93-C144-897C228D0222}"/>
          </ac:spMkLst>
        </pc:spChg>
        <pc:spChg chg="del">
          <ac:chgData name="Siegbert Rudolph" userId="2af4d44886c067cc" providerId="LiveId" clId="{DC7048F0-6E13-42E7-93F4-7EE320504C04}" dt="2023-04-18T22:04:49.855" v="2332" actId="478"/>
          <ac:spMkLst>
            <pc:docMk/>
            <pc:sldMk cId="1715944362" sldId="753"/>
            <ac:spMk id="12" creationId="{FEA5B0C8-2EC5-0AAD-9BB1-1DEAA66DA3FE}"/>
          </ac:spMkLst>
        </pc:spChg>
        <pc:spChg chg="mod">
          <ac:chgData name="Siegbert Rudolph" userId="2af4d44886c067cc" providerId="LiveId" clId="{DC7048F0-6E13-42E7-93F4-7EE320504C04}" dt="2023-04-19T07:19:20.319" v="2934" actId="1036"/>
          <ac:spMkLst>
            <pc:docMk/>
            <pc:sldMk cId="1715944362" sldId="753"/>
            <ac:spMk id="13" creationId="{4FA40D80-B773-681C-3D27-BADCE82B3250}"/>
          </ac:spMkLst>
        </pc:spChg>
        <pc:spChg chg="mod">
          <ac:chgData name="Siegbert Rudolph" userId="2af4d44886c067cc" providerId="LiveId" clId="{DC7048F0-6E13-42E7-93F4-7EE320504C04}" dt="2023-04-18T22:04:53.583" v="2338" actId="1038"/>
          <ac:spMkLst>
            <pc:docMk/>
            <pc:sldMk cId="1715944362" sldId="753"/>
            <ac:spMk id="14" creationId="{9D989CC0-5D1D-F46E-CC73-A2C4E4565A6E}"/>
          </ac:spMkLst>
        </pc:spChg>
        <pc:spChg chg="add del mod">
          <ac:chgData name="Siegbert Rudolph" userId="2af4d44886c067cc" providerId="LiveId" clId="{DC7048F0-6E13-42E7-93F4-7EE320504C04}" dt="2023-04-19T07:19:08.292" v="2931" actId="478"/>
          <ac:spMkLst>
            <pc:docMk/>
            <pc:sldMk cId="1715944362" sldId="753"/>
            <ac:spMk id="15" creationId="{A5990886-4D83-55EB-F5A5-2B7E4637D653}"/>
          </ac:spMkLst>
        </pc:spChg>
        <pc:spChg chg="mod">
          <ac:chgData name="Siegbert Rudolph" userId="2af4d44886c067cc" providerId="LiveId" clId="{DC7048F0-6E13-42E7-93F4-7EE320504C04}" dt="2023-04-18T22:04:12.373" v="2320" actId="1038"/>
          <ac:spMkLst>
            <pc:docMk/>
            <pc:sldMk cId="1715944362" sldId="753"/>
            <ac:spMk id="23" creationId="{D232C0F9-5D33-444B-978A-9CB23B1C6503}"/>
          </ac:spMkLst>
        </pc:spChg>
        <pc:spChg chg="mod">
          <ac:chgData name="Siegbert Rudolph" userId="2af4d44886c067cc" providerId="LiveId" clId="{DC7048F0-6E13-42E7-93F4-7EE320504C04}" dt="2023-04-18T15:34:05.265" v="1798"/>
          <ac:spMkLst>
            <pc:docMk/>
            <pc:sldMk cId="1715944362" sldId="753"/>
            <ac:spMk id="24" creationId="{699879DA-CC27-F674-3FBF-52FFE63F804E}"/>
          </ac:spMkLst>
        </pc:spChg>
      </pc:sldChg>
      <pc:sldChg chg="addSp delSp modSp mod modAnim">
        <pc:chgData name="Siegbert Rudolph" userId="2af4d44886c067cc" providerId="LiveId" clId="{DC7048F0-6E13-42E7-93F4-7EE320504C04}" dt="2023-04-24T19:55:51.444" v="3387" actId="1076"/>
        <pc:sldMkLst>
          <pc:docMk/>
          <pc:sldMk cId="2227206977" sldId="754"/>
        </pc:sldMkLst>
        <pc:spChg chg="mod">
          <ac:chgData name="Siegbert Rudolph" userId="2af4d44886c067cc" providerId="LiveId" clId="{DC7048F0-6E13-42E7-93F4-7EE320504C04}" dt="2023-04-19T07:22:35.126" v="3040" actId="6549"/>
          <ac:spMkLst>
            <pc:docMk/>
            <pc:sldMk cId="2227206977" sldId="754"/>
            <ac:spMk id="2" creationId="{11BA8B65-D13C-EC22-4C8E-A227917B8D3E}"/>
          </ac:spMkLst>
        </pc:spChg>
        <pc:spChg chg="del mod">
          <ac:chgData name="Siegbert Rudolph" userId="2af4d44886c067cc" providerId="LiveId" clId="{DC7048F0-6E13-42E7-93F4-7EE320504C04}" dt="2023-04-24T19:55:51.444" v="3382" actId="478"/>
          <ac:spMkLst>
            <pc:docMk/>
            <pc:sldMk cId="2227206977" sldId="754"/>
            <ac:spMk id="3" creationId="{2DB6C935-EF5E-0B12-BF8B-144FDD2C1871}"/>
          </ac:spMkLst>
        </pc:spChg>
        <pc:spChg chg="add mod">
          <ac:chgData name="Siegbert Rudolph" userId="2af4d44886c067cc" providerId="LiveId" clId="{DC7048F0-6E13-42E7-93F4-7EE320504C04}" dt="2023-04-19T07:22:19.112" v="3029"/>
          <ac:spMkLst>
            <pc:docMk/>
            <pc:sldMk cId="2227206977" sldId="754"/>
            <ac:spMk id="5" creationId="{9D681266-D2D4-F1D9-06EA-A455969466C5}"/>
          </ac:spMkLst>
        </pc:spChg>
        <pc:spChg chg="add mod">
          <ac:chgData name="Siegbert Rudolph" userId="2af4d44886c067cc" providerId="LiveId" clId="{DC7048F0-6E13-42E7-93F4-7EE320504C04}" dt="2023-04-19T07:22:19.112" v="3029"/>
          <ac:spMkLst>
            <pc:docMk/>
            <pc:sldMk cId="2227206977" sldId="754"/>
            <ac:spMk id="6" creationId="{38617BA0-572C-5397-D744-78F0C547E68B}"/>
          </ac:spMkLst>
        </pc:spChg>
        <pc:spChg chg="mod">
          <ac:chgData name="Siegbert Rudolph" userId="2af4d44886c067cc" providerId="LiveId" clId="{DC7048F0-6E13-42E7-93F4-7EE320504C04}" dt="2023-04-19T07:22:24.204" v="3037" actId="1036"/>
          <ac:spMkLst>
            <pc:docMk/>
            <pc:sldMk cId="2227206977" sldId="754"/>
            <ac:spMk id="7" creationId="{400A0493-5301-5556-5AD4-21B35DD53EA1}"/>
          </ac:spMkLst>
        </pc:spChg>
        <pc:spChg chg="mod">
          <ac:chgData name="Siegbert Rudolph" userId="2af4d44886c067cc" providerId="LiveId" clId="{DC7048F0-6E13-42E7-93F4-7EE320504C04}" dt="2023-04-19T07:22:30.688" v="3039" actId="1036"/>
          <ac:spMkLst>
            <pc:docMk/>
            <pc:sldMk cId="2227206977" sldId="754"/>
            <ac:spMk id="9" creationId="{CA57EE0F-1A34-CC3B-2898-457CF436E7C2}"/>
          </ac:spMkLst>
        </pc:spChg>
        <pc:spChg chg="mod">
          <ac:chgData name="Siegbert Rudolph" userId="2af4d44886c067cc" providerId="LiveId" clId="{DC7048F0-6E13-42E7-93F4-7EE320504C04}" dt="2023-04-24T19:55:51.444" v="3387" actId="1076"/>
          <ac:spMkLst>
            <pc:docMk/>
            <pc:sldMk cId="2227206977" sldId="754"/>
            <ac:spMk id="11" creationId="{156B79DA-1677-55F8-22FE-6FDC377E3AEB}"/>
          </ac:spMkLst>
        </pc:spChg>
        <pc:spChg chg="add del mod">
          <ac:chgData name="Siegbert Rudolph" userId="2af4d44886c067cc" providerId="LiveId" clId="{DC7048F0-6E13-42E7-93F4-7EE320504C04}" dt="2023-04-19T07:22:27.763" v="3038" actId="478"/>
          <ac:spMkLst>
            <pc:docMk/>
            <pc:sldMk cId="2227206977" sldId="754"/>
            <ac:spMk id="11" creationId="{E83AA0D9-26A7-710D-8B3A-8BAE69473099}"/>
          </ac:spMkLst>
        </pc:spChg>
        <pc:spChg chg="add del mod">
          <ac:chgData name="Siegbert Rudolph" userId="2af4d44886c067cc" providerId="LiveId" clId="{DC7048F0-6E13-42E7-93F4-7EE320504C04}" dt="2023-04-19T07:22:27.763" v="3038" actId="478"/>
          <ac:spMkLst>
            <pc:docMk/>
            <pc:sldMk cId="2227206977" sldId="754"/>
            <ac:spMk id="12" creationId="{255A5ED2-5902-1F9E-403E-1D0D692CD569}"/>
          </ac:spMkLst>
        </pc:spChg>
        <pc:spChg chg="add del mod">
          <ac:chgData name="Siegbert Rudolph" userId="2af4d44886c067cc" providerId="LiveId" clId="{DC7048F0-6E13-42E7-93F4-7EE320504C04}" dt="2023-04-19T07:22:27.763" v="3038" actId="478"/>
          <ac:spMkLst>
            <pc:docMk/>
            <pc:sldMk cId="2227206977" sldId="754"/>
            <ac:spMk id="13" creationId="{02175D10-2261-8920-95B4-C704F48E0495}"/>
          </ac:spMkLst>
        </pc:spChg>
        <pc:spChg chg="add del mod">
          <ac:chgData name="Siegbert Rudolph" userId="2af4d44886c067cc" providerId="LiveId" clId="{DC7048F0-6E13-42E7-93F4-7EE320504C04}" dt="2023-04-19T07:22:27.763" v="3038" actId="478"/>
          <ac:spMkLst>
            <pc:docMk/>
            <pc:sldMk cId="2227206977" sldId="754"/>
            <ac:spMk id="14" creationId="{2C13150D-6340-83FC-1CF3-AAA7A61AD50D}"/>
          </ac:spMkLst>
        </pc:spChg>
        <pc:spChg chg="mod">
          <ac:chgData name="Siegbert Rudolph" userId="2af4d44886c067cc" providerId="LiveId" clId="{DC7048F0-6E13-42E7-93F4-7EE320504C04}" dt="2023-04-18T15:37:57.932" v="1867"/>
          <ac:spMkLst>
            <pc:docMk/>
            <pc:sldMk cId="2227206977" sldId="754"/>
            <ac:spMk id="24" creationId="{699879DA-CC27-F674-3FBF-52FFE63F804E}"/>
          </ac:spMkLst>
        </pc:spChg>
      </pc:sldChg>
      <pc:sldChg chg="addSp delSp modSp mod modAnim">
        <pc:chgData name="Siegbert Rudolph" userId="2af4d44886c067cc" providerId="LiveId" clId="{DC7048F0-6E13-42E7-93F4-7EE320504C04}" dt="2023-04-24T19:55:51.441" v="3369" actId="1076"/>
        <pc:sldMkLst>
          <pc:docMk/>
          <pc:sldMk cId="1505494603" sldId="755"/>
        </pc:sldMkLst>
        <pc:spChg chg="mod">
          <ac:chgData name="Siegbert Rudolph" userId="2af4d44886c067cc" providerId="LiveId" clId="{DC7048F0-6E13-42E7-93F4-7EE320504C04}" dt="2023-04-19T07:21:43.196" v="3003" actId="6549"/>
          <ac:spMkLst>
            <pc:docMk/>
            <pc:sldMk cId="1505494603" sldId="755"/>
            <ac:spMk id="2" creationId="{11BA8B65-D13C-EC22-4C8E-A227917B8D3E}"/>
          </ac:spMkLst>
        </pc:spChg>
        <pc:spChg chg="del mod">
          <ac:chgData name="Siegbert Rudolph" userId="2af4d44886c067cc" providerId="LiveId" clId="{DC7048F0-6E13-42E7-93F4-7EE320504C04}" dt="2023-04-24T19:55:51.428" v="3364" actId="478"/>
          <ac:spMkLst>
            <pc:docMk/>
            <pc:sldMk cId="1505494603" sldId="755"/>
            <ac:spMk id="3" creationId="{D6C7A9F6-59BE-52F5-6BDA-9DBF77E4A0BF}"/>
          </ac:spMkLst>
        </pc:spChg>
        <pc:spChg chg="add mod">
          <ac:chgData name="Siegbert Rudolph" userId="2af4d44886c067cc" providerId="LiveId" clId="{DC7048F0-6E13-42E7-93F4-7EE320504C04}" dt="2023-04-19T07:21:28.464" v="2992"/>
          <ac:spMkLst>
            <pc:docMk/>
            <pc:sldMk cId="1505494603" sldId="755"/>
            <ac:spMk id="5" creationId="{2144C0C2-FC75-3216-2CF9-86BB92B508F9}"/>
          </ac:spMkLst>
        </pc:spChg>
        <pc:spChg chg="add mod">
          <ac:chgData name="Siegbert Rudolph" userId="2af4d44886c067cc" providerId="LiveId" clId="{DC7048F0-6E13-42E7-93F4-7EE320504C04}" dt="2023-04-19T07:21:28.464" v="2992"/>
          <ac:spMkLst>
            <pc:docMk/>
            <pc:sldMk cId="1505494603" sldId="755"/>
            <ac:spMk id="6" creationId="{A0A76437-0C31-9E40-8AD6-AB8B39AAB0B1}"/>
          </ac:spMkLst>
        </pc:spChg>
        <pc:spChg chg="mod">
          <ac:chgData name="Siegbert Rudolph" userId="2af4d44886c067cc" providerId="LiveId" clId="{DC7048F0-6E13-42E7-93F4-7EE320504C04}" dt="2023-04-19T07:21:35.140" v="3001" actId="1036"/>
          <ac:spMkLst>
            <pc:docMk/>
            <pc:sldMk cId="1505494603" sldId="755"/>
            <ac:spMk id="7" creationId="{400A0493-5301-5556-5AD4-21B35DD53EA1}"/>
          </ac:spMkLst>
        </pc:spChg>
        <pc:spChg chg="mod">
          <ac:chgData name="Siegbert Rudolph" userId="2af4d44886c067cc" providerId="LiveId" clId="{DC7048F0-6E13-42E7-93F4-7EE320504C04}" dt="2023-04-19T07:21:35.140" v="3001" actId="1036"/>
          <ac:spMkLst>
            <pc:docMk/>
            <pc:sldMk cId="1505494603" sldId="755"/>
            <ac:spMk id="9" creationId="{CA57EE0F-1A34-CC3B-2898-457CF436E7C2}"/>
          </ac:spMkLst>
        </pc:spChg>
        <pc:spChg chg="mod">
          <ac:chgData name="Siegbert Rudolph" userId="2af4d44886c067cc" providerId="LiveId" clId="{DC7048F0-6E13-42E7-93F4-7EE320504C04}" dt="2023-04-19T07:21:35.140" v="3001" actId="1036"/>
          <ac:spMkLst>
            <pc:docMk/>
            <pc:sldMk cId="1505494603" sldId="755"/>
            <ac:spMk id="11" creationId="{3C9D6361-A91A-649D-1F01-7FB0B180FCDB}"/>
          </ac:spMkLst>
        </pc:spChg>
        <pc:spChg chg="add mod">
          <ac:chgData name="Siegbert Rudolph" userId="2af4d44886c067cc" providerId="LiveId" clId="{DC7048F0-6E13-42E7-93F4-7EE320504C04}" dt="2023-04-19T07:21:28.464" v="2992"/>
          <ac:spMkLst>
            <pc:docMk/>
            <pc:sldMk cId="1505494603" sldId="755"/>
            <ac:spMk id="13" creationId="{E8E8E712-3A1E-BA4A-EE14-E15490AA71EA}"/>
          </ac:spMkLst>
        </pc:spChg>
        <pc:spChg chg="add del mod">
          <ac:chgData name="Siegbert Rudolph" userId="2af4d44886c067cc" providerId="LiveId" clId="{DC7048F0-6E13-42E7-93F4-7EE320504C04}" dt="2023-04-19T07:21:39.120" v="3002" actId="478"/>
          <ac:spMkLst>
            <pc:docMk/>
            <pc:sldMk cId="1505494603" sldId="755"/>
            <ac:spMk id="14" creationId="{A4B12965-1D85-D40F-161C-F75A86A1AFA7}"/>
          </ac:spMkLst>
        </pc:spChg>
        <pc:spChg chg="mod">
          <ac:chgData name="Siegbert Rudolph" userId="2af4d44886c067cc" providerId="LiveId" clId="{DC7048F0-6E13-42E7-93F4-7EE320504C04}" dt="2023-04-24T19:55:51.441" v="3369" actId="1076"/>
          <ac:spMkLst>
            <pc:docMk/>
            <pc:sldMk cId="1505494603" sldId="755"/>
            <ac:spMk id="14" creationId="{C4DE92FA-0A62-8216-C4FF-F6A20FA22331}"/>
          </ac:spMkLst>
        </pc:spChg>
        <pc:spChg chg="add del mod">
          <ac:chgData name="Siegbert Rudolph" userId="2af4d44886c067cc" providerId="LiveId" clId="{DC7048F0-6E13-42E7-93F4-7EE320504C04}" dt="2023-04-19T07:21:39.120" v="3002" actId="478"/>
          <ac:spMkLst>
            <pc:docMk/>
            <pc:sldMk cId="1505494603" sldId="755"/>
            <ac:spMk id="15" creationId="{EB4AFCAD-512C-01C0-16E2-E7D4DFA5AA16}"/>
          </ac:spMkLst>
        </pc:spChg>
        <pc:spChg chg="add del mod">
          <ac:chgData name="Siegbert Rudolph" userId="2af4d44886c067cc" providerId="LiveId" clId="{DC7048F0-6E13-42E7-93F4-7EE320504C04}" dt="2023-04-19T07:21:39.120" v="3002" actId="478"/>
          <ac:spMkLst>
            <pc:docMk/>
            <pc:sldMk cId="1505494603" sldId="755"/>
            <ac:spMk id="16" creationId="{3E835CDD-26D9-0E26-043F-CE00520010D9}"/>
          </ac:spMkLst>
        </pc:spChg>
        <pc:spChg chg="mod">
          <ac:chgData name="Siegbert Rudolph" userId="2af4d44886c067cc" providerId="LiveId" clId="{DC7048F0-6E13-42E7-93F4-7EE320504C04}" dt="2023-04-18T15:37:25.772" v="1864" actId="207"/>
          <ac:spMkLst>
            <pc:docMk/>
            <pc:sldMk cId="1505494603" sldId="755"/>
            <ac:spMk id="24" creationId="{699879DA-CC27-F674-3FBF-52FFE63F804E}"/>
          </ac:spMkLst>
        </pc:spChg>
      </pc:sldChg>
      <pc:sldChg chg="del">
        <pc:chgData name="Siegbert Rudolph" userId="2af4d44886c067cc" providerId="LiveId" clId="{DC7048F0-6E13-42E7-93F4-7EE320504C04}" dt="2023-04-14T11:59:18.169" v="2" actId="47"/>
        <pc:sldMkLst>
          <pc:docMk/>
          <pc:sldMk cId="3812447857" sldId="756"/>
        </pc:sldMkLst>
      </pc:sldChg>
      <pc:sldChg chg="addSp delSp modSp mod delAnim modAnim">
        <pc:chgData name="Siegbert Rudolph" userId="2af4d44886c067cc" providerId="LiveId" clId="{DC7048F0-6E13-42E7-93F4-7EE320504C04}" dt="2023-04-24T19:55:51.444" v="3393" actId="1076"/>
        <pc:sldMkLst>
          <pc:docMk/>
          <pc:sldMk cId="877518225" sldId="757"/>
        </pc:sldMkLst>
        <pc:spChg chg="mod">
          <ac:chgData name="Siegbert Rudolph" userId="2af4d44886c067cc" providerId="LiveId" clId="{DC7048F0-6E13-42E7-93F4-7EE320504C04}" dt="2023-04-19T07:22:47.855" v="3050" actId="6549"/>
          <ac:spMkLst>
            <pc:docMk/>
            <pc:sldMk cId="877518225" sldId="757"/>
            <ac:spMk id="2" creationId="{11BA8B65-D13C-EC22-4C8E-A227917B8D3E}"/>
          </ac:spMkLst>
        </pc:spChg>
        <pc:spChg chg="del mod">
          <ac:chgData name="Siegbert Rudolph" userId="2af4d44886c067cc" providerId="LiveId" clId="{DC7048F0-6E13-42E7-93F4-7EE320504C04}" dt="2023-04-24T19:55:51.444" v="3388" actId="478"/>
          <ac:spMkLst>
            <pc:docMk/>
            <pc:sldMk cId="877518225" sldId="757"/>
            <ac:spMk id="3" creationId="{8AFEA20E-419D-B14C-B9BE-0C0CE9859E20}"/>
          </ac:spMkLst>
        </pc:spChg>
        <pc:spChg chg="add mod">
          <ac:chgData name="Siegbert Rudolph" userId="2af4d44886c067cc" providerId="LiveId" clId="{DC7048F0-6E13-42E7-93F4-7EE320504C04}" dt="2023-04-19T07:22:43.357" v="3049" actId="1036"/>
          <ac:spMkLst>
            <pc:docMk/>
            <pc:sldMk cId="877518225" sldId="757"/>
            <ac:spMk id="5" creationId="{D17AC865-4D54-285A-8E79-2DEBCE3C6C58}"/>
          </ac:spMkLst>
        </pc:spChg>
        <pc:spChg chg="add mod">
          <ac:chgData name="Siegbert Rudolph" userId="2af4d44886c067cc" providerId="LiveId" clId="{DC7048F0-6E13-42E7-93F4-7EE320504C04}" dt="2023-04-19T07:22:38.954" v="3041"/>
          <ac:spMkLst>
            <pc:docMk/>
            <pc:sldMk cId="877518225" sldId="757"/>
            <ac:spMk id="6" creationId="{2CA0A8CC-493F-647A-969E-C2B18C2D6EF8}"/>
          </ac:spMkLst>
        </pc:spChg>
        <pc:spChg chg="add del mod">
          <ac:chgData name="Siegbert Rudolph" userId="2af4d44886c067cc" providerId="LiveId" clId="{DC7048F0-6E13-42E7-93F4-7EE320504C04}" dt="2023-04-18T22:40:46.680" v="2558" actId="478"/>
          <ac:spMkLst>
            <pc:docMk/>
            <pc:sldMk cId="877518225" sldId="757"/>
            <ac:spMk id="6" creationId="{57A43D24-3DEB-1694-B562-C8E082361AFF}"/>
          </ac:spMkLst>
        </pc:spChg>
        <pc:spChg chg="mod">
          <ac:chgData name="Siegbert Rudolph" userId="2af4d44886c067cc" providerId="LiveId" clId="{DC7048F0-6E13-42E7-93F4-7EE320504C04}" dt="2023-04-19T07:22:43.357" v="3049" actId="1036"/>
          <ac:spMkLst>
            <pc:docMk/>
            <pc:sldMk cId="877518225" sldId="757"/>
            <ac:spMk id="7" creationId="{400A0493-5301-5556-5AD4-21B35DD53EA1}"/>
          </ac:spMkLst>
        </pc:spChg>
        <pc:spChg chg="mod">
          <ac:chgData name="Siegbert Rudolph" userId="2af4d44886c067cc" providerId="LiveId" clId="{DC7048F0-6E13-42E7-93F4-7EE320504C04}" dt="2023-04-19T07:22:43.357" v="3049" actId="1036"/>
          <ac:spMkLst>
            <pc:docMk/>
            <pc:sldMk cId="877518225" sldId="757"/>
            <ac:spMk id="9" creationId="{CA57EE0F-1A34-CC3B-2898-457CF436E7C2}"/>
          </ac:spMkLst>
        </pc:spChg>
        <pc:spChg chg="mod">
          <ac:chgData name="Siegbert Rudolph" userId="2af4d44886c067cc" providerId="LiveId" clId="{DC7048F0-6E13-42E7-93F4-7EE320504C04}" dt="2023-04-19T07:22:43.357" v="3049" actId="1036"/>
          <ac:spMkLst>
            <pc:docMk/>
            <pc:sldMk cId="877518225" sldId="757"/>
            <ac:spMk id="11" creationId="{3C9D6361-A91A-649D-1F01-7FB0B180FCDB}"/>
          </ac:spMkLst>
        </pc:spChg>
        <pc:spChg chg="mod">
          <ac:chgData name="Siegbert Rudolph" userId="2af4d44886c067cc" providerId="LiveId" clId="{DC7048F0-6E13-42E7-93F4-7EE320504C04}" dt="2023-04-19T07:22:43.357" v="3049" actId="1036"/>
          <ac:spMkLst>
            <pc:docMk/>
            <pc:sldMk cId="877518225" sldId="757"/>
            <ac:spMk id="13" creationId="{A0758C57-AB08-4B9E-6CB5-437D5C8651D2}"/>
          </ac:spMkLst>
        </pc:spChg>
        <pc:spChg chg="mod">
          <ac:chgData name="Siegbert Rudolph" userId="2af4d44886c067cc" providerId="LiveId" clId="{DC7048F0-6E13-42E7-93F4-7EE320504C04}" dt="2023-04-19T07:22:43.357" v="3049" actId="1036"/>
          <ac:spMkLst>
            <pc:docMk/>
            <pc:sldMk cId="877518225" sldId="757"/>
            <ac:spMk id="15" creationId="{0B2BBEB3-0F88-5D14-5939-2F4496207307}"/>
          </ac:spMkLst>
        </pc:spChg>
        <pc:spChg chg="add mod">
          <ac:chgData name="Siegbert Rudolph" userId="2af4d44886c067cc" providerId="LiveId" clId="{DC7048F0-6E13-42E7-93F4-7EE320504C04}" dt="2023-04-18T22:40:59.972" v="2560" actId="1076"/>
          <ac:spMkLst>
            <pc:docMk/>
            <pc:sldMk cId="877518225" sldId="757"/>
            <ac:spMk id="17" creationId="{846A8F5F-F83C-2471-0EB7-E98DA7AFCE6B}"/>
          </ac:spMkLst>
        </pc:spChg>
        <pc:spChg chg="add mod">
          <ac:chgData name="Siegbert Rudolph" userId="2af4d44886c067cc" providerId="LiveId" clId="{DC7048F0-6E13-42E7-93F4-7EE320504C04}" dt="2023-04-19T07:22:38.954" v="3041"/>
          <ac:spMkLst>
            <pc:docMk/>
            <pc:sldMk cId="877518225" sldId="757"/>
            <ac:spMk id="18" creationId="{6B687406-A719-4B8A-100A-3CBC179E0865}"/>
          </ac:spMkLst>
        </pc:spChg>
        <pc:spChg chg="add mod">
          <ac:chgData name="Siegbert Rudolph" userId="2af4d44886c067cc" providerId="LiveId" clId="{DC7048F0-6E13-42E7-93F4-7EE320504C04}" dt="2023-04-19T07:22:38.954" v="3041"/>
          <ac:spMkLst>
            <pc:docMk/>
            <pc:sldMk cId="877518225" sldId="757"/>
            <ac:spMk id="19" creationId="{353C4213-777E-6CAD-80ED-188794C0D3D8}"/>
          </ac:spMkLst>
        </pc:spChg>
        <pc:spChg chg="add mod">
          <ac:chgData name="Siegbert Rudolph" userId="2af4d44886c067cc" providerId="LiveId" clId="{DC7048F0-6E13-42E7-93F4-7EE320504C04}" dt="2023-04-19T07:22:38.954" v="3041"/>
          <ac:spMkLst>
            <pc:docMk/>
            <pc:sldMk cId="877518225" sldId="757"/>
            <ac:spMk id="20" creationId="{E54ED330-C8C5-310C-F053-EE19F92A2C70}"/>
          </ac:spMkLst>
        </pc:spChg>
        <pc:spChg chg="add mod">
          <ac:chgData name="Siegbert Rudolph" userId="2af4d44886c067cc" providerId="LiveId" clId="{DC7048F0-6E13-42E7-93F4-7EE320504C04}" dt="2023-04-19T07:22:38.954" v="3041"/>
          <ac:spMkLst>
            <pc:docMk/>
            <pc:sldMk cId="877518225" sldId="757"/>
            <ac:spMk id="21" creationId="{0D239A32-EFB7-14A9-0119-E81E7D6E8D5B}"/>
          </ac:spMkLst>
        </pc:spChg>
        <pc:spChg chg="add mod">
          <ac:chgData name="Siegbert Rudolph" userId="2af4d44886c067cc" providerId="LiveId" clId="{DC7048F0-6E13-42E7-93F4-7EE320504C04}" dt="2023-04-19T07:22:38.954" v="3041"/>
          <ac:spMkLst>
            <pc:docMk/>
            <pc:sldMk cId="877518225" sldId="757"/>
            <ac:spMk id="22" creationId="{00F07E9E-1314-DA1E-7AEA-DC9CF57A271B}"/>
          </ac:spMkLst>
        </pc:spChg>
        <pc:spChg chg="mod">
          <ac:chgData name="Siegbert Rudolph" userId="2af4d44886c067cc" providerId="LiveId" clId="{DC7048F0-6E13-42E7-93F4-7EE320504C04}" dt="2023-04-24T19:55:51.444" v="3393" actId="1076"/>
          <ac:spMkLst>
            <pc:docMk/>
            <pc:sldMk cId="877518225" sldId="757"/>
            <ac:spMk id="23" creationId="{956DC66F-2DB9-EE3B-F61A-434E69F910E8}"/>
          </ac:spMkLst>
        </pc:spChg>
        <pc:spChg chg="mod">
          <ac:chgData name="Siegbert Rudolph" userId="2af4d44886c067cc" providerId="LiveId" clId="{DC7048F0-6E13-42E7-93F4-7EE320504C04}" dt="2023-04-18T15:38:04.417" v="1868"/>
          <ac:spMkLst>
            <pc:docMk/>
            <pc:sldMk cId="877518225" sldId="757"/>
            <ac:spMk id="24" creationId="{699879DA-CC27-F674-3FBF-52FFE63F804E}"/>
          </ac:spMkLst>
        </pc:spChg>
      </pc:sldChg>
      <pc:sldChg chg="addSp delSp modSp mod delAnim modAnim">
        <pc:chgData name="Siegbert Rudolph" userId="2af4d44886c067cc" providerId="LiveId" clId="{DC7048F0-6E13-42E7-93F4-7EE320504C04}" dt="2023-04-24T19:55:51.428" v="3357" actId="1076"/>
        <pc:sldMkLst>
          <pc:docMk/>
          <pc:sldMk cId="3961606553" sldId="758"/>
        </pc:sldMkLst>
        <pc:spChg chg="mod">
          <ac:chgData name="Siegbert Rudolph" userId="2af4d44886c067cc" providerId="LiveId" clId="{DC7048F0-6E13-42E7-93F4-7EE320504C04}" dt="2023-04-19T07:21:03.145" v="2980" actId="6549"/>
          <ac:spMkLst>
            <pc:docMk/>
            <pc:sldMk cId="3961606553" sldId="758"/>
            <ac:spMk id="2" creationId="{11BA8B65-D13C-EC22-4C8E-A227917B8D3E}"/>
          </ac:spMkLst>
        </pc:spChg>
        <pc:spChg chg="mod">
          <ac:chgData name="Siegbert Rudolph" userId="2af4d44886c067cc" providerId="LiveId" clId="{DC7048F0-6E13-42E7-93F4-7EE320504C04}" dt="2023-04-19T07:20:55.490" v="2978" actId="1036"/>
          <ac:spMkLst>
            <pc:docMk/>
            <pc:sldMk cId="3961606553" sldId="758"/>
            <ac:spMk id="3" creationId="{670ACABE-D080-B4EC-A3C1-D6760D094F88}"/>
          </ac:spMkLst>
        </pc:spChg>
        <pc:spChg chg="mod">
          <ac:chgData name="Siegbert Rudolph" userId="2af4d44886c067cc" providerId="LiveId" clId="{DC7048F0-6E13-42E7-93F4-7EE320504C04}" dt="2023-04-19T07:20:55.490" v="2978" actId="1036"/>
          <ac:spMkLst>
            <pc:docMk/>
            <pc:sldMk cId="3961606553" sldId="758"/>
            <ac:spMk id="5" creationId="{9BDA74D2-D798-882D-D987-812589FB7B77}"/>
          </ac:spMkLst>
        </pc:spChg>
        <pc:spChg chg="del mod">
          <ac:chgData name="Siegbert Rudolph" userId="2af4d44886c067cc" providerId="LiveId" clId="{DC7048F0-6E13-42E7-93F4-7EE320504C04}" dt="2023-04-24T19:55:51.428" v="3352" actId="478"/>
          <ac:spMkLst>
            <pc:docMk/>
            <pc:sldMk cId="3961606553" sldId="758"/>
            <ac:spMk id="7" creationId="{561F96F0-9929-8252-3AE7-AACBF93792BC}"/>
          </ac:spMkLst>
        </pc:spChg>
        <pc:spChg chg="add mod">
          <ac:chgData name="Siegbert Rudolph" userId="2af4d44886c067cc" providerId="LiveId" clId="{DC7048F0-6E13-42E7-93F4-7EE320504C04}" dt="2023-04-19T07:20:50.654" v="2970"/>
          <ac:spMkLst>
            <pc:docMk/>
            <pc:sldMk cId="3961606553" sldId="758"/>
            <ac:spMk id="8" creationId="{714F3CCD-D623-7BA7-9EF8-AC11621FCB87}"/>
          </ac:spMkLst>
        </pc:spChg>
        <pc:spChg chg="del">
          <ac:chgData name="Siegbert Rudolph" userId="2af4d44886c067cc" providerId="LiveId" clId="{DC7048F0-6E13-42E7-93F4-7EE320504C04}" dt="2023-04-18T22:11:22.843" v="2397" actId="478"/>
          <ac:spMkLst>
            <pc:docMk/>
            <pc:sldMk cId="3961606553" sldId="758"/>
            <ac:spMk id="8" creationId="{968EA8B8-AF44-26B9-A48D-1A6F10C40879}"/>
          </ac:spMkLst>
        </pc:spChg>
        <pc:spChg chg="add mod">
          <ac:chgData name="Siegbert Rudolph" userId="2af4d44886c067cc" providerId="LiveId" clId="{DC7048F0-6E13-42E7-93F4-7EE320504C04}" dt="2023-04-19T07:20:50.654" v="2970"/>
          <ac:spMkLst>
            <pc:docMk/>
            <pc:sldMk cId="3961606553" sldId="758"/>
            <ac:spMk id="9" creationId="{2BAFCF38-35B3-462B-1AE8-9DF2A55497FF}"/>
          </ac:spMkLst>
        </pc:spChg>
        <pc:spChg chg="del">
          <ac:chgData name="Siegbert Rudolph" userId="2af4d44886c067cc" providerId="LiveId" clId="{DC7048F0-6E13-42E7-93F4-7EE320504C04}" dt="2023-04-18T22:11:35.076" v="2399" actId="478"/>
          <ac:spMkLst>
            <pc:docMk/>
            <pc:sldMk cId="3961606553" sldId="758"/>
            <ac:spMk id="10" creationId="{7CAA9AA1-1396-560D-0CB7-630B9D26D87F}"/>
          </ac:spMkLst>
        </pc:spChg>
        <pc:spChg chg="add del mod">
          <ac:chgData name="Siegbert Rudolph" userId="2af4d44886c067cc" providerId="LiveId" clId="{DC7048F0-6E13-42E7-93F4-7EE320504C04}" dt="2023-04-19T07:20:59.120" v="2979" actId="478"/>
          <ac:spMkLst>
            <pc:docMk/>
            <pc:sldMk cId="3961606553" sldId="758"/>
            <ac:spMk id="10" creationId="{918BD4F7-B79B-65F8-977A-5037B27A1309}"/>
          </ac:spMkLst>
        </pc:spChg>
        <pc:spChg chg="mod">
          <ac:chgData name="Siegbert Rudolph" userId="2af4d44886c067cc" providerId="LiveId" clId="{DC7048F0-6E13-42E7-93F4-7EE320504C04}" dt="2023-04-24T19:55:51.428" v="3357" actId="1076"/>
          <ac:spMkLst>
            <pc:docMk/>
            <pc:sldMk cId="3961606553" sldId="758"/>
            <ac:spMk id="10" creationId="{FC23062D-CAFE-B59E-E4E9-30431ACA93AE}"/>
          </ac:spMkLst>
        </pc:spChg>
        <pc:spChg chg="add del mod">
          <ac:chgData name="Siegbert Rudolph" userId="2af4d44886c067cc" providerId="LiveId" clId="{DC7048F0-6E13-42E7-93F4-7EE320504C04}" dt="2023-04-19T07:20:59.120" v="2979" actId="478"/>
          <ac:spMkLst>
            <pc:docMk/>
            <pc:sldMk cId="3961606553" sldId="758"/>
            <ac:spMk id="11" creationId="{7AA04D61-8390-6630-D257-8C869D12DCB5}"/>
          </ac:spMkLst>
        </pc:spChg>
        <pc:spChg chg="add del mod">
          <ac:chgData name="Siegbert Rudolph" userId="2af4d44886c067cc" providerId="LiveId" clId="{DC7048F0-6E13-42E7-93F4-7EE320504C04}" dt="2023-04-19T07:20:59.120" v="2979" actId="478"/>
          <ac:spMkLst>
            <pc:docMk/>
            <pc:sldMk cId="3961606553" sldId="758"/>
            <ac:spMk id="12" creationId="{5369C1FD-23EB-DA28-2865-14946EAE7FAB}"/>
          </ac:spMkLst>
        </pc:spChg>
        <pc:spChg chg="del">
          <ac:chgData name="Siegbert Rudolph" userId="2af4d44886c067cc" providerId="LiveId" clId="{DC7048F0-6E13-42E7-93F4-7EE320504C04}" dt="2023-04-18T22:11:29.437" v="2398" actId="478"/>
          <ac:spMkLst>
            <pc:docMk/>
            <pc:sldMk cId="3961606553" sldId="758"/>
            <ac:spMk id="12" creationId="{FEA5B0C8-2EC5-0AAD-9BB1-1DEAA66DA3FE}"/>
          </ac:spMkLst>
        </pc:spChg>
        <pc:spChg chg="add del mod">
          <ac:chgData name="Siegbert Rudolph" userId="2af4d44886c067cc" providerId="LiveId" clId="{DC7048F0-6E13-42E7-93F4-7EE320504C04}" dt="2023-04-19T07:20:59.120" v="2979" actId="478"/>
          <ac:spMkLst>
            <pc:docMk/>
            <pc:sldMk cId="3961606553" sldId="758"/>
            <ac:spMk id="13" creationId="{2F65B352-C689-393B-A434-FED8CEC79CE0}"/>
          </ac:spMkLst>
        </pc:spChg>
        <pc:spChg chg="mod">
          <ac:chgData name="Siegbert Rudolph" userId="2af4d44886c067cc" providerId="LiveId" clId="{DC7048F0-6E13-42E7-93F4-7EE320504C04}" dt="2023-04-18T15:34:28.989" v="1802"/>
          <ac:spMkLst>
            <pc:docMk/>
            <pc:sldMk cId="3961606553" sldId="758"/>
            <ac:spMk id="24" creationId="{699879DA-CC27-F674-3FBF-52FFE63F804E}"/>
          </ac:spMkLst>
        </pc:spChg>
      </pc:sldChg>
      <pc:sldChg chg="addSp delSp modSp mod modAnim">
        <pc:chgData name="Siegbert Rudolph" userId="2af4d44886c067cc" providerId="LiveId" clId="{DC7048F0-6E13-42E7-93F4-7EE320504C04}" dt="2023-04-24T19:55:51.334" v="3201" actId="1076"/>
        <pc:sldMkLst>
          <pc:docMk/>
          <pc:sldMk cId="241175041" sldId="759"/>
        </pc:sldMkLst>
        <pc:spChg chg="mod">
          <ac:chgData name="Siegbert Rudolph" userId="2af4d44886c067cc" providerId="LiveId" clId="{DC7048F0-6E13-42E7-93F4-7EE320504C04}" dt="2023-04-19T07:07:47.707" v="2654" actId="6549"/>
          <ac:spMkLst>
            <pc:docMk/>
            <pc:sldMk cId="241175041" sldId="759"/>
            <ac:spMk id="2" creationId="{11BA8B65-D13C-EC22-4C8E-A227917B8D3E}"/>
          </ac:spMkLst>
        </pc:spChg>
        <pc:spChg chg="del mod">
          <ac:chgData name="Siegbert Rudolph" userId="2af4d44886c067cc" providerId="LiveId" clId="{DC7048F0-6E13-42E7-93F4-7EE320504C04}" dt="2023-04-24T19:55:51.318" v="3196" actId="478"/>
          <ac:spMkLst>
            <pc:docMk/>
            <pc:sldMk cId="241175041" sldId="759"/>
            <ac:spMk id="3" creationId="{764330E4-2973-77C8-E095-A18223E197CF}"/>
          </ac:spMkLst>
        </pc:spChg>
        <pc:spChg chg="add mod">
          <ac:chgData name="Siegbert Rudolph" userId="2af4d44886c067cc" providerId="LiveId" clId="{DC7048F0-6E13-42E7-93F4-7EE320504C04}" dt="2023-04-19T07:08:11.750" v="2664" actId="1036"/>
          <ac:spMkLst>
            <pc:docMk/>
            <pc:sldMk cId="241175041" sldId="759"/>
            <ac:spMk id="5" creationId="{7161C145-C602-7137-AABB-61516BB8297E}"/>
          </ac:spMkLst>
        </pc:spChg>
        <pc:spChg chg="add mod">
          <ac:chgData name="Siegbert Rudolph" userId="2af4d44886c067cc" providerId="LiveId" clId="{DC7048F0-6E13-42E7-93F4-7EE320504C04}" dt="2023-04-19T07:08:36.869" v="2667" actId="465"/>
          <ac:spMkLst>
            <pc:docMk/>
            <pc:sldMk cId="241175041" sldId="759"/>
            <ac:spMk id="6" creationId="{4124CE72-F23A-CE4F-D246-9F74D7506F83}"/>
          </ac:spMkLst>
        </pc:spChg>
        <pc:spChg chg="mod">
          <ac:chgData name="Siegbert Rudolph" userId="2af4d44886c067cc" providerId="LiveId" clId="{DC7048F0-6E13-42E7-93F4-7EE320504C04}" dt="2023-04-19T07:07:39.543" v="2650" actId="1036"/>
          <ac:spMkLst>
            <pc:docMk/>
            <pc:sldMk cId="241175041" sldId="759"/>
            <ac:spMk id="7" creationId="{400A0493-5301-5556-5AD4-21B35DD53EA1}"/>
          </ac:spMkLst>
        </pc:spChg>
        <pc:spChg chg="mod">
          <ac:chgData name="Siegbert Rudolph" userId="2af4d44886c067cc" providerId="LiveId" clId="{DC7048F0-6E13-42E7-93F4-7EE320504C04}" dt="2023-04-19T07:07:39.543" v="2650" actId="1036"/>
          <ac:spMkLst>
            <pc:docMk/>
            <pc:sldMk cId="241175041" sldId="759"/>
            <ac:spMk id="9" creationId="{CA57EE0F-1A34-CC3B-2898-457CF436E7C2}"/>
          </ac:spMkLst>
        </pc:spChg>
        <pc:spChg chg="mod">
          <ac:chgData name="Siegbert Rudolph" userId="2af4d44886c067cc" providerId="LiveId" clId="{DC7048F0-6E13-42E7-93F4-7EE320504C04}" dt="2023-04-19T07:07:39.543" v="2650" actId="1036"/>
          <ac:spMkLst>
            <pc:docMk/>
            <pc:sldMk cId="241175041" sldId="759"/>
            <ac:spMk id="11" creationId="{3C9D6361-A91A-649D-1F01-7FB0B180FCDB}"/>
          </ac:spMkLst>
        </pc:spChg>
        <pc:spChg chg="add mod">
          <ac:chgData name="Siegbert Rudolph" userId="2af4d44886c067cc" providerId="LiveId" clId="{DC7048F0-6E13-42E7-93F4-7EE320504C04}" dt="2023-04-19T07:08:36.869" v="2667" actId="465"/>
          <ac:spMkLst>
            <pc:docMk/>
            <pc:sldMk cId="241175041" sldId="759"/>
            <ac:spMk id="13" creationId="{7A51E6A8-0F42-8FC4-D032-62D84236A2FC}"/>
          </ac:spMkLst>
        </pc:spChg>
        <pc:spChg chg="mod">
          <ac:chgData name="Siegbert Rudolph" userId="2af4d44886c067cc" providerId="LiveId" clId="{DC7048F0-6E13-42E7-93F4-7EE320504C04}" dt="2023-04-24T19:55:51.334" v="3201" actId="1076"/>
          <ac:spMkLst>
            <pc:docMk/>
            <pc:sldMk cId="241175041" sldId="759"/>
            <ac:spMk id="14" creationId="{CF2FF605-F8D8-0682-5DA7-64780257C9F0}"/>
          </ac:spMkLst>
        </pc:spChg>
        <pc:spChg chg="add del mod">
          <ac:chgData name="Siegbert Rudolph" userId="2af4d44886c067cc" providerId="LiveId" clId="{DC7048F0-6E13-42E7-93F4-7EE320504C04}" dt="2023-04-19T07:07:44.040" v="2651" actId="478"/>
          <ac:spMkLst>
            <pc:docMk/>
            <pc:sldMk cId="241175041" sldId="759"/>
            <ac:spMk id="14" creationId="{DCAF7DAF-F191-5BC4-B12E-4D830EAF97F4}"/>
          </ac:spMkLst>
        </pc:spChg>
        <pc:spChg chg="add del mod">
          <ac:chgData name="Siegbert Rudolph" userId="2af4d44886c067cc" providerId="LiveId" clId="{DC7048F0-6E13-42E7-93F4-7EE320504C04}" dt="2023-04-19T07:07:44.040" v="2651" actId="478"/>
          <ac:spMkLst>
            <pc:docMk/>
            <pc:sldMk cId="241175041" sldId="759"/>
            <ac:spMk id="15" creationId="{EC10B93D-5ADE-B627-BC43-AF7E468B9093}"/>
          </ac:spMkLst>
        </pc:spChg>
        <pc:spChg chg="add del mod">
          <ac:chgData name="Siegbert Rudolph" userId="2af4d44886c067cc" providerId="LiveId" clId="{DC7048F0-6E13-42E7-93F4-7EE320504C04}" dt="2023-04-19T07:07:44.040" v="2651" actId="478"/>
          <ac:spMkLst>
            <pc:docMk/>
            <pc:sldMk cId="241175041" sldId="759"/>
            <ac:spMk id="16" creationId="{BEA471E7-D03B-E5A5-2079-27F7C5B002C3}"/>
          </ac:spMkLst>
        </pc:spChg>
        <pc:spChg chg="add del mod">
          <ac:chgData name="Siegbert Rudolph" userId="2af4d44886c067cc" providerId="LiveId" clId="{DC7048F0-6E13-42E7-93F4-7EE320504C04}" dt="2023-04-19T07:08:48.790" v="2668" actId="478"/>
          <ac:spMkLst>
            <pc:docMk/>
            <pc:sldMk cId="241175041" sldId="759"/>
            <ac:spMk id="17" creationId="{263B5187-12B0-DF7D-9479-C100DDB51B36}"/>
          </ac:spMkLst>
        </pc:spChg>
        <pc:spChg chg="add del mod">
          <ac:chgData name="Siegbert Rudolph" userId="2af4d44886c067cc" providerId="LiveId" clId="{DC7048F0-6E13-42E7-93F4-7EE320504C04}" dt="2023-04-19T07:08:48.790" v="2668" actId="478"/>
          <ac:spMkLst>
            <pc:docMk/>
            <pc:sldMk cId="241175041" sldId="759"/>
            <ac:spMk id="18" creationId="{5BF7E342-8361-F339-4BB6-50E4AABA5C30}"/>
          </ac:spMkLst>
        </pc:spChg>
        <pc:spChg chg="add del mod">
          <ac:chgData name="Siegbert Rudolph" userId="2af4d44886c067cc" providerId="LiveId" clId="{DC7048F0-6E13-42E7-93F4-7EE320504C04}" dt="2023-04-19T07:08:48.790" v="2668" actId="478"/>
          <ac:spMkLst>
            <pc:docMk/>
            <pc:sldMk cId="241175041" sldId="759"/>
            <ac:spMk id="19" creationId="{F6287898-6A7A-CB9B-47E8-7796FD4560D8}"/>
          </ac:spMkLst>
        </pc:spChg>
        <pc:spChg chg="mod">
          <ac:chgData name="Siegbert Rudolph" userId="2af4d44886c067cc" providerId="LiveId" clId="{DC7048F0-6E13-42E7-93F4-7EE320504C04}" dt="2023-04-18T15:31:43.777" v="1776" actId="20577"/>
          <ac:spMkLst>
            <pc:docMk/>
            <pc:sldMk cId="241175041" sldId="759"/>
            <ac:spMk id="24" creationId="{699879DA-CC27-F674-3FBF-52FFE63F804E}"/>
          </ac:spMkLst>
        </pc:spChg>
      </pc:sldChg>
      <pc:sldChg chg="del">
        <pc:chgData name="Siegbert Rudolph" userId="2af4d44886c067cc" providerId="LiveId" clId="{DC7048F0-6E13-42E7-93F4-7EE320504C04}" dt="2023-04-14T11:59:13.154" v="0" actId="47"/>
        <pc:sldMkLst>
          <pc:docMk/>
          <pc:sldMk cId="2656070805" sldId="760"/>
        </pc:sldMkLst>
      </pc:sldChg>
      <pc:sldChg chg="addSp delSp modSp mod delAnim modAnim">
        <pc:chgData name="Siegbert Rudolph" userId="2af4d44886c067cc" providerId="LiveId" clId="{DC7048F0-6E13-42E7-93F4-7EE320504C04}" dt="2023-04-24T19:55:51.428" v="3363" actId="1076"/>
        <pc:sldMkLst>
          <pc:docMk/>
          <pc:sldMk cId="1987165298" sldId="761"/>
        </pc:sldMkLst>
        <pc:spChg chg="mod">
          <ac:chgData name="Siegbert Rudolph" userId="2af4d44886c067cc" providerId="LiveId" clId="{DC7048F0-6E13-42E7-93F4-7EE320504C04}" dt="2023-04-19T07:21:19.576" v="2990" actId="6549"/>
          <ac:spMkLst>
            <pc:docMk/>
            <pc:sldMk cId="1987165298" sldId="761"/>
            <ac:spMk id="2" creationId="{11BA8B65-D13C-EC22-4C8E-A227917B8D3E}"/>
          </ac:spMkLst>
        </pc:spChg>
        <pc:spChg chg="mod">
          <ac:chgData name="Siegbert Rudolph" userId="2af4d44886c067cc" providerId="LiveId" clId="{DC7048F0-6E13-42E7-93F4-7EE320504C04}" dt="2023-04-19T07:21:16.799" v="2989" actId="1036"/>
          <ac:spMkLst>
            <pc:docMk/>
            <pc:sldMk cId="1987165298" sldId="761"/>
            <ac:spMk id="3" creationId="{670ACABE-D080-B4EC-A3C1-D6760D094F88}"/>
          </ac:spMkLst>
        </pc:spChg>
        <pc:spChg chg="mod">
          <ac:chgData name="Siegbert Rudolph" userId="2af4d44886c067cc" providerId="LiveId" clId="{DC7048F0-6E13-42E7-93F4-7EE320504C04}" dt="2023-04-19T07:21:16.799" v="2989" actId="1036"/>
          <ac:spMkLst>
            <pc:docMk/>
            <pc:sldMk cId="1987165298" sldId="761"/>
            <ac:spMk id="5" creationId="{9BDA74D2-D798-882D-D987-812589FB7B77}"/>
          </ac:spMkLst>
        </pc:spChg>
        <pc:spChg chg="del mod">
          <ac:chgData name="Siegbert Rudolph" userId="2af4d44886c067cc" providerId="LiveId" clId="{DC7048F0-6E13-42E7-93F4-7EE320504C04}" dt="2023-04-24T19:55:51.428" v="3358" actId="478"/>
          <ac:spMkLst>
            <pc:docMk/>
            <pc:sldMk cId="1987165298" sldId="761"/>
            <ac:spMk id="7" creationId="{78BB8E97-63EF-8D8C-52CE-7DBC667C414E}"/>
          </ac:spMkLst>
        </pc:spChg>
        <pc:spChg chg="del mod">
          <ac:chgData name="Siegbert Rudolph" userId="2af4d44886c067cc" providerId="LiveId" clId="{DC7048F0-6E13-42E7-93F4-7EE320504C04}" dt="2023-04-18T22:12:55.627" v="2410" actId="478"/>
          <ac:spMkLst>
            <pc:docMk/>
            <pc:sldMk cId="1987165298" sldId="761"/>
            <ac:spMk id="8" creationId="{968EA8B8-AF44-26B9-A48D-1A6F10C40879}"/>
          </ac:spMkLst>
        </pc:spChg>
        <pc:spChg chg="add mod">
          <ac:chgData name="Siegbert Rudolph" userId="2af4d44886c067cc" providerId="LiveId" clId="{DC7048F0-6E13-42E7-93F4-7EE320504C04}" dt="2023-04-19T07:21:08.755" v="2981"/>
          <ac:spMkLst>
            <pc:docMk/>
            <pc:sldMk cId="1987165298" sldId="761"/>
            <ac:spMk id="8" creationId="{B3B2C8E8-9617-48C1-89EF-D43BA3A2EA38}"/>
          </ac:spMkLst>
        </pc:spChg>
        <pc:spChg chg="add mod">
          <ac:chgData name="Siegbert Rudolph" userId="2af4d44886c067cc" providerId="LiveId" clId="{DC7048F0-6E13-42E7-93F4-7EE320504C04}" dt="2023-04-19T07:21:08.755" v="2981"/>
          <ac:spMkLst>
            <pc:docMk/>
            <pc:sldMk cId="1987165298" sldId="761"/>
            <ac:spMk id="9" creationId="{0B2CCC85-8571-6458-FC29-233CBE115820}"/>
          </ac:spMkLst>
        </pc:spChg>
        <pc:spChg chg="add del mod">
          <ac:chgData name="Siegbert Rudolph" userId="2af4d44886c067cc" providerId="LiveId" clId="{DC7048F0-6E13-42E7-93F4-7EE320504C04}" dt="2023-04-19T07:21:22.306" v="2991" actId="478"/>
          <ac:spMkLst>
            <pc:docMk/>
            <pc:sldMk cId="1987165298" sldId="761"/>
            <ac:spMk id="10" creationId="{5D44E7A6-3EDA-1035-508A-A38C98112063}"/>
          </ac:spMkLst>
        </pc:spChg>
        <pc:spChg chg="del">
          <ac:chgData name="Siegbert Rudolph" userId="2af4d44886c067cc" providerId="LiveId" clId="{DC7048F0-6E13-42E7-93F4-7EE320504C04}" dt="2023-04-18T22:12:30.021" v="2400" actId="478"/>
          <ac:spMkLst>
            <pc:docMk/>
            <pc:sldMk cId="1987165298" sldId="761"/>
            <ac:spMk id="10" creationId="{7CAA9AA1-1396-560D-0CB7-630B9D26D87F}"/>
          </ac:spMkLst>
        </pc:spChg>
        <pc:spChg chg="mod">
          <ac:chgData name="Siegbert Rudolph" userId="2af4d44886c067cc" providerId="LiveId" clId="{DC7048F0-6E13-42E7-93F4-7EE320504C04}" dt="2023-04-24T19:55:51.428" v="3363" actId="1076"/>
          <ac:spMkLst>
            <pc:docMk/>
            <pc:sldMk cId="1987165298" sldId="761"/>
            <ac:spMk id="10" creationId="{8F4348A0-EA32-C38A-C327-537E0E475D21}"/>
          </ac:spMkLst>
        </pc:spChg>
        <pc:spChg chg="add del mod">
          <ac:chgData name="Siegbert Rudolph" userId="2af4d44886c067cc" providerId="LiveId" clId="{DC7048F0-6E13-42E7-93F4-7EE320504C04}" dt="2023-04-19T07:21:22.306" v="2991" actId="478"/>
          <ac:spMkLst>
            <pc:docMk/>
            <pc:sldMk cId="1987165298" sldId="761"/>
            <ac:spMk id="11" creationId="{341B5FDF-EBA8-514A-724C-4C16330F24B9}"/>
          </ac:spMkLst>
        </pc:spChg>
        <pc:spChg chg="add del mod">
          <ac:chgData name="Siegbert Rudolph" userId="2af4d44886c067cc" providerId="LiveId" clId="{DC7048F0-6E13-42E7-93F4-7EE320504C04}" dt="2023-04-19T07:21:22.306" v="2991" actId="478"/>
          <ac:spMkLst>
            <pc:docMk/>
            <pc:sldMk cId="1987165298" sldId="761"/>
            <ac:spMk id="12" creationId="{22891C0D-4366-E97B-910B-15C7F235BCBC}"/>
          </ac:spMkLst>
        </pc:spChg>
        <pc:spChg chg="del">
          <ac:chgData name="Siegbert Rudolph" userId="2af4d44886c067cc" providerId="LiveId" clId="{DC7048F0-6E13-42E7-93F4-7EE320504C04}" dt="2023-04-18T22:12:32.006" v="2401" actId="478"/>
          <ac:spMkLst>
            <pc:docMk/>
            <pc:sldMk cId="1987165298" sldId="761"/>
            <ac:spMk id="12" creationId="{FEA5B0C8-2EC5-0AAD-9BB1-1DEAA66DA3FE}"/>
          </ac:spMkLst>
        </pc:spChg>
        <pc:spChg chg="add del mod">
          <ac:chgData name="Siegbert Rudolph" userId="2af4d44886c067cc" providerId="LiveId" clId="{DC7048F0-6E13-42E7-93F4-7EE320504C04}" dt="2023-04-19T07:21:22.306" v="2991" actId="478"/>
          <ac:spMkLst>
            <pc:docMk/>
            <pc:sldMk cId="1987165298" sldId="761"/>
            <ac:spMk id="13" creationId="{DD21156B-3BD7-9522-EE9B-0E36EC438FA0}"/>
          </ac:spMkLst>
        </pc:spChg>
        <pc:spChg chg="mod">
          <ac:chgData name="Siegbert Rudolph" userId="2af4d44886c067cc" providerId="LiveId" clId="{DC7048F0-6E13-42E7-93F4-7EE320504C04}" dt="2023-04-18T15:34:34.034" v="1803"/>
          <ac:spMkLst>
            <pc:docMk/>
            <pc:sldMk cId="1987165298" sldId="761"/>
            <ac:spMk id="24" creationId="{699879DA-CC27-F674-3FBF-52FFE63F804E}"/>
          </ac:spMkLst>
        </pc:spChg>
      </pc:sldChg>
      <pc:sldChg chg="addSp delSp modSp add mod delAnim modAnim">
        <pc:chgData name="Siegbert Rudolph" userId="2af4d44886c067cc" providerId="LiveId" clId="{DC7048F0-6E13-42E7-93F4-7EE320504C04}" dt="2023-04-24T19:55:51.318" v="3185" actId="1076"/>
        <pc:sldMkLst>
          <pc:docMk/>
          <pc:sldMk cId="1216915056" sldId="762"/>
        </pc:sldMkLst>
        <pc:spChg chg="add mod">
          <ac:chgData name="Siegbert Rudolph" userId="2af4d44886c067cc" providerId="LiveId" clId="{DC7048F0-6E13-42E7-93F4-7EE320504C04}" dt="2023-04-18T13:55:34.430" v="623" actId="1036"/>
          <ac:spMkLst>
            <pc:docMk/>
            <pc:sldMk cId="1216915056" sldId="762"/>
            <ac:spMk id="2" creationId="{26B8E7C7-11AB-E378-73D0-7E483E37EA9E}"/>
          </ac:spMkLst>
        </pc:spChg>
        <pc:spChg chg="add mod">
          <ac:chgData name="Siegbert Rudolph" userId="2af4d44886c067cc" providerId="LiveId" clId="{DC7048F0-6E13-42E7-93F4-7EE320504C04}" dt="2023-04-18T13:55:34.430" v="623" actId="1036"/>
          <ac:spMkLst>
            <pc:docMk/>
            <pc:sldMk cId="1216915056" sldId="762"/>
            <ac:spMk id="3" creationId="{DE69E434-FE73-5E5D-90D2-E3A12BB404D5}"/>
          </ac:spMkLst>
        </pc:spChg>
        <pc:spChg chg="mod">
          <ac:chgData name="Siegbert Rudolph" userId="2af4d44886c067cc" providerId="LiveId" clId="{DC7048F0-6E13-42E7-93F4-7EE320504C04}" dt="2023-04-18T13:49:09.945" v="526" actId="948"/>
          <ac:spMkLst>
            <pc:docMk/>
            <pc:sldMk cId="1216915056" sldId="762"/>
            <ac:spMk id="4" creationId="{E2A21665-C810-C48C-6899-5CFE347D13AC}"/>
          </ac:spMkLst>
        </pc:spChg>
        <pc:spChg chg="del mod">
          <ac:chgData name="Siegbert Rudolph" userId="2af4d44886c067cc" providerId="LiveId" clId="{DC7048F0-6E13-42E7-93F4-7EE320504C04}" dt="2023-04-18T13:51:11.378" v="543" actId="478"/>
          <ac:spMkLst>
            <pc:docMk/>
            <pc:sldMk cId="1216915056" sldId="762"/>
            <ac:spMk id="5" creationId="{318E6E43-F6E9-161B-7C33-DA00D6076B4C}"/>
          </ac:spMkLst>
        </pc:spChg>
        <pc:spChg chg="mod">
          <ac:chgData name="Siegbert Rudolph" userId="2af4d44886c067cc" providerId="LiveId" clId="{DC7048F0-6E13-42E7-93F4-7EE320504C04}" dt="2023-04-24T19:55:51.318" v="3185" actId="1076"/>
          <ac:spMkLst>
            <pc:docMk/>
            <pc:sldMk cId="1216915056" sldId="762"/>
            <ac:spMk id="5" creationId="{6E959F56-BBAA-004A-6881-E39CCEDE9115}"/>
          </ac:spMkLst>
        </pc:spChg>
        <pc:spChg chg="mod">
          <ac:chgData name="Siegbert Rudolph" userId="2af4d44886c067cc" providerId="LiveId" clId="{DC7048F0-6E13-42E7-93F4-7EE320504C04}" dt="2023-04-18T13:55:34.430" v="623" actId="1036"/>
          <ac:spMkLst>
            <pc:docMk/>
            <pc:sldMk cId="1216915056" sldId="762"/>
            <ac:spMk id="6" creationId="{ECCC7418-F379-D276-F2FA-9A6C57F171D2}"/>
          </ac:spMkLst>
        </pc:spChg>
        <pc:spChg chg="add del mod">
          <ac:chgData name="Siegbert Rudolph" userId="2af4d44886c067cc" providerId="LiveId" clId="{DC7048F0-6E13-42E7-93F4-7EE320504C04}" dt="2023-04-18T13:52:04.264" v="566" actId="478"/>
          <ac:spMkLst>
            <pc:docMk/>
            <pc:sldMk cId="1216915056" sldId="762"/>
            <ac:spMk id="7" creationId="{96C55FEB-AECC-ED57-C59D-BA5827679B87}"/>
          </ac:spMkLst>
        </pc:spChg>
        <pc:spChg chg="del mod">
          <ac:chgData name="Siegbert Rudolph" userId="2af4d44886c067cc" providerId="LiveId" clId="{DC7048F0-6E13-42E7-93F4-7EE320504C04}" dt="2023-04-18T15:05:31.254" v="1183" actId="478"/>
          <ac:spMkLst>
            <pc:docMk/>
            <pc:sldMk cId="1216915056" sldId="762"/>
            <ac:spMk id="8" creationId="{968EA8B8-AF44-26B9-A48D-1A6F10C40879}"/>
          </ac:spMkLst>
        </pc:spChg>
        <pc:spChg chg="add del mod">
          <ac:chgData name="Siegbert Rudolph" userId="2af4d44886c067cc" providerId="LiveId" clId="{DC7048F0-6E13-42E7-93F4-7EE320504C04}" dt="2023-04-18T13:52:04.264" v="566" actId="478"/>
          <ac:spMkLst>
            <pc:docMk/>
            <pc:sldMk cId="1216915056" sldId="762"/>
            <ac:spMk id="9" creationId="{3387CD35-A47B-0549-BBD0-E5ECC9222E4B}"/>
          </ac:spMkLst>
        </pc:spChg>
        <pc:spChg chg="add del mod">
          <ac:chgData name="Siegbert Rudolph" userId="2af4d44886c067cc" providerId="LiveId" clId="{DC7048F0-6E13-42E7-93F4-7EE320504C04}" dt="2023-04-18T13:52:06.827" v="567" actId="478"/>
          <ac:spMkLst>
            <pc:docMk/>
            <pc:sldMk cId="1216915056" sldId="762"/>
            <ac:spMk id="10" creationId="{0EA86A00-DB8F-7871-DEA1-3DB1CB2150B4}"/>
          </ac:spMkLst>
        </pc:spChg>
        <pc:spChg chg="add mod">
          <ac:chgData name="Siegbert Rudolph" userId="2af4d44886c067cc" providerId="LiveId" clId="{DC7048F0-6E13-42E7-93F4-7EE320504C04}" dt="2023-04-18T15:26:03.393" v="1745" actId="1076"/>
          <ac:spMkLst>
            <pc:docMk/>
            <pc:sldMk cId="1216915056" sldId="762"/>
            <ac:spMk id="11" creationId="{20456955-3022-52BE-6408-7C0DAD61DC06}"/>
          </ac:spMkLst>
        </pc:spChg>
        <pc:spChg chg="mod">
          <ac:chgData name="Siegbert Rudolph" userId="2af4d44886c067cc" providerId="LiveId" clId="{DC7048F0-6E13-42E7-93F4-7EE320504C04}" dt="2023-04-18T13:48:23.679" v="438" actId="20577"/>
          <ac:spMkLst>
            <pc:docMk/>
            <pc:sldMk cId="1216915056" sldId="762"/>
            <ac:spMk id="15" creationId="{290FC4FD-AB96-9B97-314E-D95E7724F632}"/>
          </ac:spMkLst>
        </pc:spChg>
        <pc:spChg chg="mod">
          <ac:chgData name="Siegbert Rudolph" userId="2af4d44886c067cc" providerId="LiveId" clId="{DC7048F0-6E13-42E7-93F4-7EE320504C04}" dt="2023-04-18T13:55:34.430" v="623" actId="1036"/>
          <ac:spMkLst>
            <pc:docMk/>
            <pc:sldMk cId="1216915056" sldId="762"/>
            <ac:spMk id="18" creationId="{9F2D2E71-118C-9C52-70F7-861B3469E464}"/>
          </ac:spMkLst>
        </pc:spChg>
        <pc:spChg chg="del mod">
          <ac:chgData name="Siegbert Rudolph" userId="2af4d44886c067cc" providerId="LiveId" clId="{DC7048F0-6E13-42E7-93F4-7EE320504C04}" dt="2023-04-18T13:51:11.378" v="543" actId="478"/>
          <ac:spMkLst>
            <pc:docMk/>
            <pc:sldMk cId="1216915056" sldId="762"/>
            <ac:spMk id="19" creationId="{3E5371A4-25CB-458C-CE87-C3B1D28432D5}"/>
          </ac:spMkLst>
        </pc:spChg>
        <pc:spChg chg="del mod">
          <ac:chgData name="Siegbert Rudolph" userId="2af4d44886c067cc" providerId="LiveId" clId="{DC7048F0-6E13-42E7-93F4-7EE320504C04}" dt="2023-04-18T13:51:11.378" v="543" actId="478"/>
          <ac:spMkLst>
            <pc:docMk/>
            <pc:sldMk cId="1216915056" sldId="762"/>
            <ac:spMk id="20" creationId="{0EC413DD-3018-3554-487E-C3B7C71EDCF7}"/>
          </ac:spMkLst>
        </pc:spChg>
        <pc:spChg chg="del mod">
          <ac:chgData name="Siegbert Rudolph" userId="2af4d44886c067cc" providerId="LiveId" clId="{DC7048F0-6E13-42E7-93F4-7EE320504C04}" dt="2023-04-18T13:52:29.787" v="570" actId="478"/>
          <ac:spMkLst>
            <pc:docMk/>
            <pc:sldMk cId="1216915056" sldId="762"/>
            <ac:spMk id="21" creationId="{15A9EDA5-8F0B-44BF-C41F-05658A7E5319}"/>
          </ac:spMkLst>
        </pc:spChg>
        <pc:spChg chg="del mod">
          <ac:chgData name="Siegbert Rudolph" userId="2af4d44886c067cc" providerId="LiveId" clId="{DC7048F0-6E13-42E7-93F4-7EE320504C04}" dt="2023-04-18T13:52:29.787" v="570" actId="478"/>
          <ac:spMkLst>
            <pc:docMk/>
            <pc:sldMk cId="1216915056" sldId="762"/>
            <ac:spMk id="22" creationId="{2F7901F2-EEA8-2A1A-DB65-7B8970134682}"/>
          </ac:spMkLst>
        </pc:spChg>
        <pc:spChg chg="del mod">
          <ac:chgData name="Siegbert Rudolph" userId="2af4d44886c067cc" providerId="LiveId" clId="{DC7048F0-6E13-42E7-93F4-7EE320504C04}" dt="2023-04-18T13:50:01.882" v="536" actId="478"/>
          <ac:spMkLst>
            <pc:docMk/>
            <pc:sldMk cId="1216915056" sldId="762"/>
            <ac:spMk id="23" creationId="{E7D4FFF7-0A06-F338-486E-7F591896C7C7}"/>
          </ac:spMkLst>
        </pc:spChg>
        <pc:spChg chg="del">
          <ac:chgData name="Siegbert Rudolph" userId="2af4d44886c067cc" providerId="LiveId" clId="{DC7048F0-6E13-42E7-93F4-7EE320504C04}" dt="2023-04-18T13:43:23.837" v="285" actId="478"/>
          <ac:spMkLst>
            <pc:docMk/>
            <pc:sldMk cId="1216915056" sldId="762"/>
            <ac:spMk id="25" creationId="{F09139CA-69F1-CF2F-3383-DFE6607E4C28}"/>
          </ac:spMkLst>
        </pc:spChg>
        <pc:picChg chg="add mod">
          <ac:chgData name="Siegbert Rudolph" userId="2af4d44886c067cc" providerId="LiveId" clId="{DC7048F0-6E13-42E7-93F4-7EE320504C04}" dt="2023-04-18T15:26:08.482" v="1746" actId="1076"/>
          <ac:picMkLst>
            <pc:docMk/>
            <pc:sldMk cId="1216915056" sldId="762"/>
            <ac:picMk id="12" creationId="{1330EAD4-D0D2-6408-0539-2A5343D1648B}"/>
          </ac:picMkLst>
        </pc:picChg>
      </pc:sldChg>
      <pc:sldChg chg="addSp delSp modSp add mod delAnim modAnim">
        <pc:chgData name="Siegbert Rudolph" userId="2af4d44886c067cc" providerId="LiveId" clId="{DC7048F0-6E13-42E7-93F4-7EE320504C04}" dt="2023-04-24T19:55:51.318" v="3190" actId="1076"/>
        <pc:sldMkLst>
          <pc:docMk/>
          <pc:sldMk cId="2881653897" sldId="763"/>
        </pc:sldMkLst>
        <pc:spChg chg="mod">
          <ac:chgData name="Siegbert Rudolph" userId="2af4d44886c067cc" providerId="LiveId" clId="{DC7048F0-6E13-42E7-93F4-7EE320504C04}" dt="2023-04-18T13:57:05.065" v="685" actId="1037"/>
          <ac:spMkLst>
            <pc:docMk/>
            <pc:sldMk cId="2881653897" sldId="763"/>
            <ac:spMk id="2" creationId="{26B8E7C7-11AB-E378-73D0-7E483E37EA9E}"/>
          </ac:spMkLst>
        </pc:spChg>
        <pc:spChg chg="mod">
          <ac:chgData name="Siegbert Rudolph" userId="2af4d44886c067cc" providerId="LiveId" clId="{DC7048F0-6E13-42E7-93F4-7EE320504C04}" dt="2023-04-24T19:55:51.318" v="3190" actId="1076"/>
          <ac:spMkLst>
            <pc:docMk/>
            <pc:sldMk cId="2881653897" sldId="763"/>
            <ac:spMk id="3" creationId="{D1C96753-CFC9-B551-94E4-B1EF035A5E49}"/>
          </ac:spMkLst>
        </pc:spChg>
        <pc:spChg chg="del">
          <ac:chgData name="Siegbert Rudolph" userId="2af4d44886c067cc" providerId="LiveId" clId="{DC7048F0-6E13-42E7-93F4-7EE320504C04}" dt="2023-04-18T13:57:01.706" v="666" actId="478"/>
          <ac:spMkLst>
            <pc:docMk/>
            <pc:sldMk cId="2881653897" sldId="763"/>
            <ac:spMk id="3" creationId="{DE69E434-FE73-5E5D-90D2-E3A12BB404D5}"/>
          </ac:spMkLst>
        </pc:spChg>
        <pc:spChg chg="mod">
          <ac:chgData name="Siegbert Rudolph" userId="2af4d44886c067cc" providerId="LiveId" clId="{DC7048F0-6E13-42E7-93F4-7EE320504C04}" dt="2023-04-18T13:57:24.444" v="693" actId="113"/>
          <ac:spMkLst>
            <pc:docMk/>
            <pc:sldMk cId="2881653897" sldId="763"/>
            <ac:spMk id="4" creationId="{E2A21665-C810-C48C-6899-5CFE347D13AC}"/>
          </ac:spMkLst>
        </pc:spChg>
        <pc:spChg chg="add mod">
          <ac:chgData name="Siegbert Rudolph" userId="2af4d44886c067cc" providerId="LiveId" clId="{DC7048F0-6E13-42E7-93F4-7EE320504C04}" dt="2023-04-18T14:02:09.601" v="806" actId="207"/>
          <ac:spMkLst>
            <pc:docMk/>
            <pc:sldMk cId="2881653897" sldId="763"/>
            <ac:spMk id="5" creationId="{93D6A3EB-9451-D053-50DE-AE353BBB06B3}"/>
          </ac:spMkLst>
        </pc:spChg>
        <pc:spChg chg="add mod">
          <ac:chgData name="Siegbert Rudolph" userId="2af4d44886c067cc" providerId="LiveId" clId="{DC7048F0-6E13-42E7-93F4-7EE320504C04}" dt="2023-04-18T14:02:13.673" v="807" actId="207"/>
          <ac:spMkLst>
            <pc:docMk/>
            <pc:sldMk cId="2881653897" sldId="763"/>
            <ac:spMk id="7" creationId="{FE76C6BC-986A-BDE0-76A3-88810C6FE6E5}"/>
          </ac:spMkLst>
        </pc:spChg>
        <pc:spChg chg="del">
          <ac:chgData name="Siegbert Rudolph" userId="2af4d44886c067cc" providerId="LiveId" clId="{DC7048F0-6E13-42E7-93F4-7EE320504C04}" dt="2023-04-18T15:05:27.523" v="1182" actId="478"/>
          <ac:spMkLst>
            <pc:docMk/>
            <pc:sldMk cId="2881653897" sldId="763"/>
            <ac:spMk id="8" creationId="{968EA8B8-AF44-26B9-A48D-1A6F10C40879}"/>
          </ac:spMkLst>
        </pc:spChg>
        <pc:spChg chg="add mod">
          <ac:chgData name="Siegbert Rudolph" userId="2af4d44886c067cc" providerId="LiveId" clId="{DC7048F0-6E13-42E7-93F4-7EE320504C04}" dt="2023-04-18T14:01:30.233" v="798" actId="2085"/>
          <ac:spMkLst>
            <pc:docMk/>
            <pc:sldMk cId="2881653897" sldId="763"/>
            <ac:spMk id="9" creationId="{19E048C2-D6FC-3778-2935-EBC83619D57F}"/>
          </ac:spMkLst>
        </pc:spChg>
        <pc:picChg chg="add mod">
          <ac:chgData name="Siegbert Rudolph" userId="2af4d44886c067cc" providerId="LiveId" clId="{DC7048F0-6E13-42E7-93F4-7EE320504C04}" dt="2023-04-18T15:26:25.590" v="1747"/>
          <ac:picMkLst>
            <pc:docMk/>
            <pc:sldMk cId="2881653897" sldId="763"/>
            <ac:picMk id="10" creationId="{1F2F2551-1AF2-4713-C0C1-C442455036AE}"/>
          </ac:picMkLst>
        </pc:picChg>
      </pc:sldChg>
      <pc:sldChg chg="addSp delSp modSp add mod delAnim modAnim">
        <pc:chgData name="Siegbert Rudolph" userId="2af4d44886c067cc" providerId="LiveId" clId="{DC7048F0-6E13-42E7-93F4-7EE320504C04}" dt="2023-04-24T19:55:51.318" v="3195" actId="1076"/>
        <pc:sldMkLst>
          <pc:docMk/>
          <pc:sldMk cId="300733932" sldId="764"/>
        </pc:sldMkLst>
        <pc:spChg chg="mod">
          <ac:chgData name="Siegbert Rudolph" userId="2af4d44886c067cc" providerId="LiveId" clId="{DC7048F0-6E13-42E7-93F4-7EE320504C04}" dt="2023-04-18T22:21:57.529" v="2451" actId="14100"/>
          <ac:spMkLst>
            <pc:docMk/>
            <pc:sldMk cId="300733932" sldId="764"/>
            <ac:spMk id="2" creationId="{26B8E7C7-11AB-E378-73D0-7E483E37EA9E}"/>
          </ac:spMkLst>
        </pc:spChg>
        <pc:spChg chg="add mod">
          <ac:chgData name="Siegbert Rudolph" userId="2af4d44886c067cc" providerId="LiveId" clId="{DC7048F0-6E13-42E7-93F4-7EE320504C04}" dt="2023-04-18T22:22:26.021" v="2462" actId="14100"/>
          <ac:spMkLst>
            <pc:docMk/>
            <pc:sldMk cId="300733932" sldId="764"/>
            <ac:spMk id="3" creationId="{59199219-5AEC-687B-3E16-88A899D96F75}"/>
          </ac:spMkLst>
        </pc:spChg>
        <pc:spChg chg="mod">
          <ac:chgData name="Siegbert Rudolph" userId="2af4d44886c067cc" providerId="LiveId" clId="{DC7048F0-6E13-42E7-93F4-7EE320504C04}" dt="2023-04-18T15:06:08.225" v="1193" actId="14100"/>
          <ac:spMkLst>
            <pc:docMk/>
            <pc:sldMk cId="300733932" sldId="764"/>
            <ac:spMk id="4" creationId="{E2A21665-C810-C48C-6899-5CFE347D13AC}"/>
          </ac:spMkLst>
        </pc:spChg>
        <pc:spChg chg="mod">
          <ac:chgData name="Siegbert Rudolph" userId="2af4d44886c067cc" providerId="LiveId" clId="{DC7048F0-6E13-42E7-93F4-7EE320504C04}" dt="2023-04-24T19:55:51.318" v="3195" actId="1076"/>
          <ac:spMkLst>
            <pc:docMk/>
            <pc:sldMk cId="300733932" sldId="764"/>
            <ac:spMk id="5" creationId="{18425D88-FB59-FC3A-561C-50A4438240A3}"/>
          </ac:spMkLst>
        </pc:spChg>
        <pc:spChg chg="del mod">
          <ac:chgData name="Siegbert Rudolph" userId="2af4d44886c067cc" providerId="LiveId" clId="{DC7048F0-6E13-42E7-93F4-7EE320504C04}" dt="2023-04-18T15:10:11.439" v="1311" actId="478"/>
          <ac:spMkLst>
            <pc:docMk/>
            <pc:sldMk cId="300733932" sldId="764"/>
            <ac:spMk id="5" creationId="{93D6A3EB-9451-D053-50DE-AE353BBB06B3}"/>
          </ac:spMkLst>
        </pc:spChg>
        <pc:spChg chg="mod">
          <ac:chgData name="Siegbert Rudolph" userId="2af4d44886c067cc" providerId="LiveId" clId="{DC7048F0-6E13-42E7-93F4-7EE320504C04}" dt="2023-04-18T15:06:38.213" v="1214" actId="554"/>
          <ac:spMkLst>
            <pc:docMk/>
            <pc:sldMk cId="300733932" sldId="764"/>
            <ac:spMk id="6" creationId="{ECCC7418-F379-D276-F2FA-9A6C57F171D2}"/>
          </ac:spMkLst>
        </pc:spChg>
        <pc:spChg chg="del mod">
          <ac:chgData name="Siegbert Rudolph" userId="2af4d44886c067cc" providerId="LiveId" clId="{DC7048F0-6E13-42E7-93F4-7EE320504C04}" dt="2023-04-18T15:10:14.099" v="1312" actId="478"/>
          <ac:spMkLst>
            <pc:docMk/>
            <pc:sldMk cId="300733932" sldId="764"/>
            <ac:spMk id="7" creationId="{FE76C6BC-986A-BDE0-76A3-88810C6FE6E5}"/>
          </ac:spMkLst>
        </pc:spChg>
        <pc:spChg chg="del mod">
          <ac:chgData name="Siegbert Rudolph" userId="2af4d44886c067cc" providerId="LiveId" clId="{DC7048F0-6E13-42E7-93F4-7EE320504C04}" dt="2023-04-18T15:05:22.600" v="1181" actId="478"/>
          <ac:spMkLst>
            <pc:docMk/>
            <pc:sldMk cId="300733932" sldId="764"/>
            <ac:spMk id="8" creationId="{968EA8B8-AF44-26B9-A48D-1A6F10C40879}"/>
          </ac:spMkLst>
        </pc:spChg>
        <pc:spChg chg="mod">
          <ac:chgData name="Siegbert Rudolph" userId="2af4d44886c067cc" providerId="LiveId" clId="{DC7048F0-6E13-42E7-93F4-7EE320504C04}" dt="2023-04-18T15:06:48.965" v="1230" actId="1076"/>
          <ac:spMkLst>
            <pc:docMk/>
            <pc:sldMk cId="300733932" sldId="764"/>
            <ac:spMk id="9" creationId="{19E048C2-D6FC-3778-2935-EBC83619D57F}"/>
          </ac:spMkLst>
        </pc:spChg>
        <pc:spChg chg="add mod">
          <ac:chgData name="Siegbert Rudolph" userId="2af4d44886c067cc" providerId="LiveId" clId="{DC7048F0-6E13-42E7-93F4-7EE320504C04}" dt="2023-04-18T22:22:30.568" v="2465" actId="1038"/>
          <ac:spMkLst>
            <pc:docMk/>
            <pc:sldMk cId="300733932" sldId="764"/>
            <ac:spMk id="10" creationId="{FCB99DE4-3FEB-9550-962C-32A70334CD76}"/>
          </ac:spMkLst>
        </pc:spChg>
        <pc:spChg chg="add mod">
          <ac:chgData name="Siegbert Rudolph" userId="2af4d44886c067cc" providerId="LiveId" clId="{DC7048F0-6E13-42E7-93F4-7EE320504C04}" dt="2023-04-18T22:22:30.568" v="2465" actId="1038"/>
          <ac:spMkLst>
            <pc:docMk/>
            <pc:sldMk cId="300733932" sldId="764"/>
            <ac:spMk id="11" creationId="{21B7B070-638B-9E83-745B-40A5A5A4EBFE}"/>
          </ac:spMkLst>
        </pc:spChg>
        <pc:spChg chg="add mod">
          <ac:chgData name="Siegbert Rudolph" userId="2af4d44886c067cc" providerId="LiveId" clId="{DC7048F0-6E13-42E7-93F4-7EE320504C04}" dt="2023-04-18T22:22:30.568" v="2465" actId="1038"/>
          <ac:spMkLst>
            <pc:docMk/>
            <pc:sldMk cId="300733932" sldId="764"/>
            <ac:spMk id="12" creationId="{547A6F9A-8F38-3B3E-B479-62444EFF72DB}"/>
          </ac:spMkLst>
        </pc:spChg>
        <pc:spChg chg="add mod">
          <ac:chgData name="Siegbert Rudolph" userId="2af4d44886c067cc" providerId="LiveId" clId="{DC7048F0-6E13-42E7-93F4-7EE320504C04}" dt="2023-04-18T22:22:30.568" v="2465" actId="1038"/>
          <ac:spMkLst>
            <pc:docMk/>
            <pc:sldMk cId="300733932" sldId="764"/>
            <ac:spMk id="13" creationId="{8A168FAA-FDB2-7088-DAF0-C0521164A5B2}"/>
          </ac:spMkLst>
        </pc:spChg>
        <pc:spChg chg="add mod">
          <ac:chgData name="Siegbert Rudolph" userId="2af4d44886c067cc" providerId="LiveId" clId="{DC7048F0-6E13-42E7-93F4-7EE320504C04}" dt="2023-04-18T22:22:30.568" v="2465" actId="1038"/>
          <ac:spMkLst>
            <pc:docMk/>
            <pc:sldMk cId="300733932" sldId="764"/>
            <ac:spMk id="14" creationId="{10CDDC6F-EA16-BA8F-9F01-B94C228EDEA6}"/>
          </ac:spMkLst>
        </pc:spChg>
        <pc:spChg chg="add mod">
          <ac:chgData name="Siegbert Rudolph" userId="2af4d44886c067cc" providerId="LiveId" clId="{DC7048F0-6E13-42E7-93F4-7EE320504C04}" dt="2023-04-18T22:22:30.568" v="2465" actId="1038"/>
          <ac:spMkLst>
            <pc:docMk/>
            <pc:sldMk cId="300733932" sldId="764"/>
            <ac:spMk id="16" creationId="{C2DDBFFF-5A5B-BCD6-514E-C8215E2EA6F2}"/>
          </ac:spMkLst>
        </pc:spChg>
        <pc:spChg chg="add mod">
          <ac:chgData name="Siegbert Rudolph" userId="2af4d44886c067cc" providerId="LiveId" clId="{DC7048F0-6E13-42E7-93F4-7EE320504C04}" dt="2023-04-19T07:05:02.500" v="2622" actId="6549"/>
          <ac:spMkLst>
            <pc:docMk/>
            <pc:sldMk cId="300733932" sldId="764"/>
            <ac:spMk id="17" creationId="{E983191E-DA1E-0161-5B02-EF7A2DAFA62F}"/>
          </ac:spMkLst>
        </pc:spChg>
        <pc:spChg chg="mod">
          <ac:chgData name="Siegbert Rudolph" userId="2af4d44886c067cc" providerId="LiveId" clId="{DC7048F0-6E13-42E7-93F4-7EE320504C04}" dt="2023-04-18T15:06:44.192" v="1229" actId="1037"/>
          <ac:spMkLst>
            <pc:docMk/>
            <pc:sldMk cId="300733932" sldId="764"/>
            <ac:spMk id="18" creationId="{9F2D2E71-118C-9C52-70F7-861B3469E464}"/>
          </ac:spMkLst>
        </pc:spChg>
        <pc:picChg chg="add mod">
          <ac:chgData name="Siegbert Rudolph" userId="2af4d44886c067cc" providerId="LiveId" clId="{DC7048F0-6E13-42E7-93F4-7EE320504C04}" dt="2023-04-18T15:26:47.333" v="1750" actId="1076"/>
          <ac:picMkLst>
            <pc:docMk/>
            <pc:sldMk cId="300733932" sldId="764"/>
            <ac:picMk id="19" creationId="{95781598-C3ED-9586-C3A2-A710F7F13F70}"/>
          </ac:picMkLst>
        </pc:picChg>
        <pc:picChg chg="add mod">
          <ac:chgData name="Siegbert Rudolph" userId="2af4d44886c067cc" providerId="LiveId" clId="{DC7048F0-6E13-42E7-93F4-7EE320504C04}" dt="2023-04-18T22:22:30.568" v="2465" actId="1038"/>
          <ac:picMkLst>
            <pc:docMk/>
            <pc:sldMk cId="300733932" sldId="764"/>
            <ac:picMk id="20" creationId="{FCDB70BD-C3D1-3D62-B497-E6236D943D5C}"/>
          </ac:picMkLst>
        </pc:picChg>
        <pc:picChg chg="add mod">
          <ac:chgData name="Siegbert Rudolph" userId="2af4d44886c067cc" providerId="LiveId" clId="{DC7048F0-6E13-42E7-93F4-7EE320504C04}" dt="2023-04-18T22:22:30.568" v="2465" actId="1038"/>
          <ac:picMkLst>
            <pc:docMk/>
            <pc:sldMk cId="300733932" sldId="764"/>
            <ac:picMk id="21" creationId="{DBE2EF52-B393-40A9-A0AD-7776A60081D4}"/>
          </ac:picMkLst>
        </pc:picChg>
      </pc:sldChg>
      <pc:sldChg chg="addSp delSp modSp add mod delAnim modAnim">
        <pc:chgData name="Siegbert Rudolph" userId="2af4d44886c067cc" providerId="LiveId" clId="{DC7048F0-6E13-42E7-93F4-7EE320504C04}" dt="2023-04-24T19:55:51.412" v="3339" actId="1076"/>
        <pc:sldMkLst>
          <pc:docMk/>
          <pc:sldMk cId="2448413169" sldId="765"/>
        </pc:sldMkLst>
        <pc:spChg chg="mod">
          <ac:chgData name="Siegbert Rudolph" userId="2af4d44886c067cc" providerId="LiveId" clId="{DC7048F0-6E13-42E7-93F4-7EE320504C04}" dt="2023-04-19T07:32:57.837" v="3059" actId="6549"/>
          <ac:spMkLst>
            <pc:docMk/>
            <pc:sldMk cId="2448413169" sldId="765"/>
            <ac:spMk id="2" creationId="{11BA8B65-D13C-EC22-4C8E-A227917B8D3E}"/>
          </ac:spMkLst>
        </pc:spChg>
        <pc:spChg chg="del">
          <ac:chgData name="Siegbert Rudolph" userId="2af4d44886c067cc" providerId="LiveId" clId="{DC7048F0-6E13-42E7-93F4-7EE320504C04}" dt="2023-04-24T19:55:51.412" v="3334" actId="478"/>
          <ac:spMkLst>
            <pc:docMk/>
            <pc:sldMk cId="2448413169" sldId="765"/>
            <ac:spMk id="5" creationId="{836C9BF9-B7D9-F8AB-1D74-684387E42081}"/>
          </ac:spMkLst>
        </pc:spChg>
        <pc:spChg chg="mod">
          <ac:chgData name="Siegbert Rudolph" userId="2af4d44886c067cc" providerId="LiveId" clId="{DC7048F0-6E13-42E7-93F4-7EE320504C04}" dt="2023-04-19T07:33:15.101" v="3063" actId="20577"/>
          <ac:spMkLst>
            <pc:docMk/>
            <pc:sldMk cId="2448413169" sldId="765"/>
            <ac:spMk id="7" creationId="{400A0493-5301-5556-5AD4-21B35DD53EA1}"/>
          </ac:spMkLst>
        </pc:spChg>
        <pc:spChg chg="mod">
          <ac:chgData name="Siegbert Rudolph" userId="2af4d44886c067cc" providerId="LiveId" clId="{DC7048F0-6E13-42E7-93F4-7EE320504C04}" dt="2023-04-19T07:35:46.458" v="3127" actId="1037"/>
          <ac:spMkLst>
            <pc:docMk/>
            <pc:sldMk cId="2448413169" sldId="765"/>
            <ac:spMk id="8" creationId="{968EA8B8-AF44-26B9-A48D-1A6F10C40879}"/>
          </ac:spMkLst>
        </pc:spChg>
        <pc:spChg chg="mod">
          <ac:chgData name="Siegbert Rudolph" userId="2af4d44886c067cc" providerId="LiveId" clId="{DC7048F0-6E13-42E7-93F4-7EE320504C04}" dt="2023-04-19T07:35:11.239" v="3119" actId="108"/>
          <ac:spMkLst>
            <pc:docMk/>
            <pc:sldMk cId="2448413169" sldId="765"/>
            <ac:spMk id="9" creationId="{CA57EE0F-1A34-CC3B-2898-457CF436E7C2}"/>
          </ac:spMkLst>
        </pc:spChg>
        <pc:spChg chg="mod">
          <ac:chgData name="Siegbert Rudolph" userId="2af4d44886c067cc" providerId="LiveId" clId="{DC7048F0-6E13-42E7-93F4-7EE320504C04}" dt="2023-04-19T07:35:58.056" v="3130" actId="1037"/>
          <ac:spMkLst>
            <pc:docMk/>
            <pc:sldMk cId="2448413169" sldId="765"/>
            <ac:spMk id="10" creationId="{7CAA9AA1-1396-560D-0CB7-630B9D26D87F}"/>
          </ac:spMkLst>
        </pc:spChg>
        <pc:spChg chg="mod">
          <ac:chgData name="Siegbert Rudolph" userId="2af4d44886c067cc" providerId="LiveId" clId="{DC7048F0-6E13-42E7-93F4-7EE320504C04}" dt="2023-04-19T07:35:14.053" v="3120" actId="108"/>
          <ac:spMkLst>
            <pc:docMk/>
            <pc:sldMk cId="2448413169" sldId="765"/>
            <ac:spMk id="11" creationId="{3C9D6361-A91A-649D-1F01-7FB0B180FCDB}"/>
          </ac:spMkLst>
        </pc:spChg>
        <pc:spChg chg="mod">
          <ac:chgData name="Siegbert Rudolph" userId="2af4d44886c067cc" providerId="LiveId" clId="{DC7048F0-6E13-42E7-93F4-7EE320504C04}" dt="2023-04-19T07:36:27.317" v="3141" actId="1036"/>
          <ac:spMkLst>
            <pc:docMk/>
            <pc:sldMk cId="2448413169" sldId="765"/>
            <ac:spMk id="12" creationId="{FEA5B0C8-2EC5-0AAD-9BB1-1DEAA66DA3FE}"/>
          </ac:spMkLst>
        </pc:spChg>
        <pc:spChg chg="mod">
          <ac:chgData name="Siegbert Rudolph" userId="2af4d44886c067cc" providerId="LiveId" clId="{DC7048F0-6E13-42E7-93F4-7EE320504C04}" dt="2023-04-19T07:35:16.695" v="3121" actId="108"/>
          <ac:spMkLst>
            <pc:docMk/>
            <pc:sldMk cId="2448413169" sldId="765"/>
            <ac:spMk id="13" creationId="{A0758C57-AB08-4B9E-6CB5-437D5C8651D2}"/>
          </ac:spMkLst>
        </pc:spChg>
        <pc:spChg chg="mod">
          <ac:chgData name="Siegbert Rudolph" userId="2af4d44886c067cc" providerId="LiveId" clId="{DC7048F0-6E13-42E7-93F4-7EE320504C04}" dt="2023-04-19T07:36:49.839" v="3155" actId="1037"/>
          <ac:spMkLst>
            <pc:docMk/>
            <pc:sldMk cId="2448413169" sldId="765"/>
            <ac:spMk id="14" creationId="{3E401861-7073-6003-F857-7D31F0F40173}"/>
          </ac:spMkLst>
        </pc:spChg>
        <pc:spChg chg="add del mod">
          <ac:chgData name="Siegbert Rudolph" userId="2af4d44886c067cc" providerId="LiveId" clId="{DC7048F0-6E13-42E7-93F4-7EE320504C04}" dt="2023-04-19T07:39:38.501" v="3162" actId="478"/>
          <ac:spMkLst>
            <pc:docMk/>
            <pc:sldMk cId="2448413169" sldId="765"/>
            <ac:spMk id="18" creationId="{972C7653-5E69-5289-CA2A-7DB0E5F8048B}"/>
          </ac:spMkLst>
        </pc:spChg>
        <pc:spChg chg="mod">
          <ac:chgData name="Siegbert Rudolph" userId="2af4d44886c067cc" providerId="LiveId" clId="{DC7048F0-6E13-42E7-93F4-7EE320504C04}" dt="2023-04-24T19:55:51.412" v="3339" actId="1076"/>
          <ac:spMkLst>
            <pc:docMk/>
            <pc:sldMk cId="2448413169" sldId="765"/>
            <ac:spMk id="18" creationId="{F36F9141-8F66-A92F-91CC-66212323F6F7}"/>
          </ac:spMkLst>
        </pc:spChg>
        <pc:spChg chg="add del mod">
          <ac:chgData name="Siegbert Rudolph" userId="2af4d44886c067cc" providerId="LiveId" clId="{DC7048F0-6E13-42E7-93F4-7EE320504C04}" dt="2023-04-19T07:39:38.501" v="3162" actId="478"/>
          <ac:spMkLst>
            <pc:docMk/>
            <pc:sldMk cId="2448413169" sldId="765"/>
            <ac:spMk id="19" creationId="{8698606B-E9FC-9311-DCD6-825A1565642D}"/>
          </ac:spMkLst>
        </pc:spChg>
        <pc:spChg chg="add del mod">
          <ac:chgData name="Siegbert Rudolph" userId="2af4d44886c067cc" providerId="LiveId" clId="{DC7048F0-6E13-42E7-93F4-7EE320504C04}" dt="2023-04-19T07:39:43.246" v="3163" actId="478"/>
          <ac:spMkLst>
            <pc:docMk/>
            <pc:sldMk cId="2448413169" sldId="765"/>
            <ac:spMk id="20" creationId="{43BE67DF-9B42-6C5F-C4DD-46CCA2205ADD}"/>
          </ac:spMkLst>
        </pc:spChg>
      </pc:sldChg>
      <pc:sldChg chg="delSp add del mod delAnim">
        <pc:chgData name="Siegbert Rudolph" userId="2af4d44886c067cc" providerId="LiveId" clId="{DC7048F0-6E13-42E7-93F4-7EE320504C04}" dt="2023-04-18T15:24:12.027" v="1714" actId="47"/>
        <pc:sldMkLst>
          <pc:docMk/>
          <pc:sldMk cId="3367035920" sldId="765"/>
        </pc:sldMkLst>
        <pc:spChg chg="del">
          <ac:chgData name="Siegbert Rudolph" userId="2af4d44886c067cc" providerId="LiveId" clId="{DC7048F0-6E13-42E7-93F4-7EE320504C04}" dt="2023-04-18T15:23:34.956" v="1708" actId="21"/>
          <ac:spMkLst>
            <pc:docMk/>
            <pc:sldMk cId="3367035920" sldId="765"/>
            <ac:spMk id="4" creationId="{E2A21665-C810-C48C-6899-5CFE347D13AC}"/>
          </ac:spMkLst>
        </pc:spChg>
        <pc:spChg chg="del">
          <ac:chgData name="Siegbert Rudolph" userId="2af4d44886c067cc" providerId="LiveId" clId="{DC7048F0-6E13-42E7-93F4-7EE320504C04}" dt="2023-04-18T15:23:34.956" v="1708" actId="21"/>
          <ac:spMkLst>
            <pc:docMk/>
            <pc:sldMk cId="3367035920" sldId="765"/>
            <ac:spMk id="5" creationId="{318E6E43-F6E9-161B-7C33-DA00D6076B4C}"/>
          </ac:spMkLst>
        </pc:spChg>
        <pc:spChg chg="del">
          <ac:chgData name="Siegbert Rudolph" userId="2af4d44886c067cc" providerId="LiveId" clId="{DC7048F0-6E13-42E7-93F4-7EE320504C04}" dt="2023-04-18T15:23:34.956" v="1708" actId="21"/>
          <ac:spMkLst>
            <pc:docMk/>
            <pc:sldMk cId="3367035920" sldId="765"/>
            <ac:spMk id="6" creationId="{ECCC7418-F379-D276-F2FA-9A6C57F171D2}"/>
          </ac:spMkLst>
        </pc:spChg>
        <pc:spChg chg="del">
          <ac:chgData name="Siegbert Rudolph" userId="2af4d44886c067cc" providerId="LiveId" clId="{DC7048F0-6E13-42E7-93F4-7EE320504C04}" dt="2023-04-18T15:23:34.956" v="1708" actId="21"/>
          <ac:spMkLst>
            <pc:docMk/>
            <pc:sldMk cId="3367035920" sldId="765"/>
            <ac:spMk id="8" creationId="{968EA8B8-AF44-26B9-A48D-1A6F10C40879}"/>
          </ac:spMkLst>
        </pc:spChg>
        <pc:spChg chg="del">
          <ac:chgData name="Siegbert Rudolph" userId="2af4d44886c067cc" providerId="LiveId" clId="{DC7048F0-6E13-42E7-93F4-7EE320504C04}" dt="2023-04-18T15:23:34.956" v="1708" actId="21"/>
          <ac:spMkLst>
            <pc:docMk/>
            <pc:sldMk cId="3367035920" sldId="765"/>
            <ac:spMk id="18" creationId="{9F2D2E71-118C-9C52-70F7-861B3469E464}"/>
          </ac:spMkLst>
        </pc:spChg>
        <pc:spChg chg="del">
          <ac:chgData name="Siegbert Rudolph" userId="2af4d44886c067cc" providerId="LiveId" clId="{DC7048F0-6E13-42E7-93F4-7EE320504C04}" dt="2023-04-18T15:23:34.956" v="1708" actId="21"/>
          <ac:spMkLst>
            <pc:docMk/>
            <pc:sldMk cId="3367035920" sldId="765"/>
            <ac:spMk id="19" creationId="{3E5371A4-25CB-458C-CE87-C3B1D28432D5}"/>
          </ac:spMkLst>
        </pc:spChg>
        <pc:spChg chg="del">
          <ac:chgData name="Siegbert Rudolph" userId="2af4d44886c067cc" providerId="LiveId" clId="{DC7048F0-6E13-42E7-93F4-7EE320504C04}" dt="2023-04-18T15:23:34.956" v="1708" actId="21"/>
          <ac:spMkLst>
            <pc:docMk/>
            <pc:sldMk cId="3367035920" sldId="765"/>
            <ac:spMk id="20" creationId="{0EC413DD-3018-3554-487E-C3B7C71EDCF7}"/>
          </ac:spMkLst>
        </pc:spChg>
        <pc:spChg chg="del">
          <ac:chgData name="Siegbert Rudolph" userId="2af4d44886c067cc" providerId="LiveId" clId="{DC7048F0-6E13-42E7-93F4-7EE320504C04}" dt="2023-04-18T15:23:34.956" v="1708" actId="21"/>
          <ac:spMkLst>
            <pc:docMk/>
            <pc:sldMk cId="3367035920" sldId="765"/>
            <ac:spMk id="21" creationId="{15A9EDA5-8F0B-44BF-C41F-05658A7E5319}"/>
          </ac:spMkLst>
        </pc:spChg>
        <pc:spChg chg="del">
          <ac:chgData name="Siegbert Rudolph" userId="2af4d44886c067cc" providerId="LiveId" clId="{DC7048F0-6E13-42E7-93F4-7EE320504C04}" dt="2023-04-18T15:23:34.956" v="1708" actId="21"/>
          <ac:spMkLst>
            <pc:docMk/>
            <pc:sldMk cId="3367035920" sldId="765"/>
            <ac:spMk id="22" creationId="{2F7901F2-EEA8-2A1A-DB65-7B8970134682}"/>
          </ac:spMkLst>
        </pc:spChg>
        <pc:spChg chg="del">
          <ac:chgData name="Siegbert Rudolph" userId="2af4d44886c067cc" providerId="LiveId" clId="{DC7048F0-6E13-42E7-93F4-7EE320504C04}" dt="2023-04-18T15:23:24.195" v="1706" actId="478"/>
          <ac:spMkLst>
            <pc:docMk/>
            <pc:sldMk cId="3367035920" sldId="765"/>
            <ac:spMk id="23" creationId="{E7D4FFF7-0A06-F338-486E-7F591896C7C7}"/>
          </ac:spMkLst>
        </pc:spChg>
        <pc:spChg chg="del">
          <ac:chgData name="Siegbert Rudolph" userId="2af4d44886c067cc" providerId="LiveId" clId="{DC7048F0-6E13-42E7-93F4-7EE320504C04}" dt="2023-04-18T15:23:25.041" v="1707" actId="478"/>
          <ac:spMkLst>
            <pc:docMk/>
            <pc:sldMk cId="3367035920" sldId="765"/>
            <ac:spMk id="25" creationId="{F09139CA-69F1-CF2F-3383-DFE6607E4C2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25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778250" y="0"/>
            <a:ext cx="288925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C4890388-E142-486A-9A35-B82F9143B759}" type="datetimeFigureOut">
              <a:rPr lang="de-DE"/>
              <a:pPr>
                <a:defRPr/>
              </a:pPr>
              <a:t>26.03.2024</a:t>
            </a:fld>
            <a:endParaRPr lang="de-DE"/>
          </a:p>
        </p:txBody>
      </p:sp>
      <p:sp>
        <p:nvSpPr>
          <p:cNvPr id="4" name="Folienbildplatzhalter 3"/>
          <p:cNvSpPr>
            <a:spLocks noGrp="1" noRot="1" noChangeAspect="1"/>
          </p:cNvSpPr>
          <p:nvPr>
            <p:ph type="sldImg" idx="2"/>
          </p:nvPr>
        </p:nvSpPr>
        <p:spPr>
          <a:xfrm>
            <a:off x="26988" y="746125"/>
            <a:ext cx="6615112" cy="37211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6" name="Fußzeilenplatzhalt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778250" y="9429750"/>
            <a:ext cx="2889250"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Arial" pitchFamily="34" charset="0"/>
              </a:defRPr>
            </a:lvl1pPr>
          </a:lstStyle>
          <a:p>
            <a:pPr>
              <a:defRPr/>
            </a:pPr>
            <a:fld id="{0F261D31-D41E-4D5E-85A8-04A1FDF90B04}" type="slidenum">
              <a:rPr lang="de-DE"/>
              <a:pPr>
                <a:defRPr/>
              </a:pPr>
              <a:t>‹Nr.›</a:t>
            </a:fld>
            <a:endParaRPr lang="de-DE" dirty="0"/>
          </a:p>
        </p:txBody>
      </p:sp>
    </p:spTree>
    <p:extLst>
      <p:ext uri="{BB962C8B-B14F-4D97-AF65-F5344CB8AC3E}">
        <p14:creationId xmlns:p14="http://schemas.microsoft.com/office/powerpoint/2010/main" val="6312394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42BF58FD-A277-49CE-9644-D0623EA38BF7}"/>
              </a:ext>
            </a:extLst>
          </p:cNvPr>
          <p:cNvSpPr>
            <a:spLocks noGrp="1"/>
          </p:cNvSpPr>
          <p:nvPr>
            <p:ph type="ctrTitle" hasCustomPrompt="1"/>
          </p:nvPr>
        </p:nvSpPr>
        <p:spPr>
          <a:xfrm>
            <a:off x="3394364" y="834527"/>
            <a:ext cx="8797636" cy="518235"/>
          </a:xfrm>
          <a:prstGeom prst="rect">
            <a:avLst/>
          </a:prstGeom>
        </p:spPr>
        <p:txBody>
          <a:bodyPr anchor="b">
            <a:normAutofit/>
          </a:bodyPr>
          <a:lstStyle>
            <a:lvl1pPr algn="l">
              <a:defRPr sz="2800">
                <a:latin typeface="Trebuchet MS" panose="020B0603020202020204" pitchFamily="34" charset="0"/>
              </a:defRPr>
            </a:lvl1pPr>
          </a:lstStyle>
          <a:p>
            <a:r>
              <a:rPr lang="de-DE" dirty="0" err="1"/>
              <a:t>aaa</a:t>
            </a:r>
            <a:endParaRPr lang="de-DE" dirty="0"/>
          </a:p>
        </p:txBody>
      </p:sp>
      <p:sp>
        <p:nvSpPr>
          <p:cNvPr id="8" name="Untertitel 2">
            <a:extLst>
              <a:ext uri="{FF2B5EF4-FFF2-40B4-BE49-F238E27FC236}">
                <a16:creationId xmlns:a16="http://schemas.microsoft.com/office/drawing/2014/main" id="{3F8B6FB5-3BF6-484E-AAA5-C5C1FF7AF1D6}"/>
              </a:ext>
            </a:extLst>
          </p:cNvPr>
          <p:cNvSpPr>
            <a:spLocks noGrp="1"/>
          </p:cNvSpPr>
          <p:nvPr>
            <p:ph type="subTitle" idx="1" hasCustomPrompt="1"/>
          </p:nvPr>
        </p:nvSpPr>
        <p:spPr>
          <a:xfrm>
            <a:off x="3394364" y="1384568"/>
            <a:ext cx="8797636" cy="518235"/>
          </a:xfrm>
          <a:prstGeom prst="rect">
            <a:avLst/>
          </a:prstGeom>
        </p:spPr>
        <p:txBody>
          <a:bodyPr>
            <a:normAutofit/>
          </a:bodyPr>
          <a:lstStyle>
            <a:lvl1pPr marL="0" indent="0" algn="l">
              <a:buNone/>
              <a:defRPr sz="2800" b="1">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err="1"/>
              <a:t>aaa</a:t>
            </a:r>
            <a:endParaRPr lang="de-DE" dirty="0"/>
          </a:p>
        </p:txBody>
      </p:sp>
      <p:pic>
        <p:nvPicPr>
          <p:cNvPr id="9" name="shpLesekochValidCheck" descr="lesekoch_logo_mit_Hintergrund-1.jpg">
            <a:extLst>
              <a:ext uri="{FF2B5EF4-FFF2-40B4-BE49-F238E27FC236}">
                <a16:creationId xmlns:a16="http://schemas.microsoft.com/office/drawing/2014/main" id="{8C5946BD-336B-407C-AA18-9ADEA1C91AC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0109" y="139285"/>
            <a:ext cx="1017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4">
            <a:extLst>
              <a:ext uri="{FF2B5EF4-FFF2-40B4-BE49-F238E27FC236}">
                <a16:creationId xmlns:a16="http://schemas.microsoft.com/office/drawing/2014/main" id="{FF2E2F63-E9BC-4B78-A36D-3A32295EE3BC}"/>
              </a:ext>
            </a:extLst>
          </p:cNvPr>
          <p:cNvSpPr txBox="1">
            <a:spLocks noChangeArrowheads="1"/>
          </p:cNvSpPr>
          <p:nvPr userDrawn="1"/>
        </p:nvSpPr>
        <p:spPr bwMode="auto">
          <a:xfrm>
            <a:off x="675839" y="834527"/>
            <a:ext cx="2523447" cy="2046714"/>
          </a:xfrm>
          <a:prstGeom prst="rect">
            <a:avLst/>
          </a:prstGeom>
          <a:noFill/>
          <a:ln w="9525">
            <a:noFill/>
            <a:miter lim="800000"/>
            <a:headEnd/>
            <a:tailEnd/>
          </a:ln>
        </p:spPr>
        <p:txBody>
          <a:bodyPr wrap="none">
            <a:spAutoFit/>
          </a:bodyPr>
          <a:lstStyle/>
          <a:p>
            <a:pPr algn="r">
              <a:spcAft>
                <a:spcPts val="600"/>
              </a:spcAft>
            </a:pPr>
            <a:r>
              <a:rPr lang="de-DE" sz="2800" b="1" dirty="0">
                <a:solidFill>
                  <a:prstClr val="black"/>
                </a:solidFill>
                <a:latin typeface="Trebuchet MS" pitchFamily="34" charset="0"/>
              </a:rPr>
              <a:t>Übungsart:</a:t>
            </a:r>
          </a:p>
          <a:p>
            <a:pPr algn="r">
              <a:spcAft>
                <a:spcPts val="600"/>
              </a:spcAft>
            </a:pPr>
            <a:r>
              <a:rPr lang="de-DE" sz="2800" b="1" dirty="0">
                <a:solidFill>
                  <a:prstClr val="black"/>
                </a:solidFill>
                <a:latin typeface="Trebuchet MS" pitchFamily="34" charset="0"/>
              </a:rPr>
              <a:t>Titel:</a:t>
            </a:r>
          </a:p>
          <a:p>
            <a:pPr algn="r">
              <a:spcAft>
                <a:spcPts val="600"/>
              </a:spcAft>
            </a:pPr>
            <a:r>
              <a:rPr lang="de-DE" sz="2800" b="1" dirty="0">
                <a:solidFill>
                  <a:prstClr val="black"/>
                </a:solidFill>
                <a:latin typeface="Trebuchet MS" pitchFamily="34" charset="0"/>
              </a:rPr>
              <a:t>Textquelle:</a:t>
            </a:r>
          </a:p>
          <a:p>
            <a:pPr algn="r">
              <a:spcAft>
                <a:spcPts val="600"/>
              </a:spcAft>
            </a:pPr>
            <a:r>
              <a:rPr lang="de-DE" sz="2800" b="1" dirty="0">
                <a:solidFill>
                  <a:prstClr val="black"/>
                </a:solidFill>
                <a:latin typeface="Trebuchet MS" pitchFamily="34" charset="0"/>
              </a:rPr>
              <a:t>Leseübungen:</a:t>
            </a:r>
          </a:p>
        </p:txBody>
      </p:sp>
      <p:sp>
        <p:nvSpPr>
          <p:cNvPr id="11" name="Rechteck 10">
            <a:extLst>
              <a:ext uri="{FF2B5EF4-FFF2-40B4-BE49-F238E27FC236}">
                <a16:creationId xmlns:a16="http://schemas.microsoft.com/office/drawing/2014/main" id="{BB395AB5-04F3-47AA-A447-FB431B499A72}"/>
              </a:ext>
            </a:extLst>
          </p:cNvPr>
          <p:cNvSpPr/>
          <p:nvPr userDrawn="1"/>
        </p:nvSpPr>
        <p:spPr>
          <a:xfrm>
            <a:off x="3394364" y="4953127"/>
            <a:ext cx="3789555" cy="147732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0" cap="none" spc="0" normalizeH="0" baseline="0" noProof="0" dirty="0">
                <a:ln>
                  <a:noFill/>
                </a:ln>
                <a:solidFill>
                  <a:srgbClr val="FF0000"/>
                </a:solidFill>
                <a:effectLst/>
                <a:uLnTx/>
                <a:uFillTx/>
                <a:latin typeface="Trebuchet MS" pitchFamily="34" charset="0"/>
                <a:ea typeface="+mn-ea"/>
                <a:cs typeface="Arial" charset="0"/>
              </a:rPr>
              <a:t>Bedienung: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Makros freischalten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Präsentationsmodus starten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Mit einem Klick geht es weiter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Beenden: </a:t>
            </a:r>
            <a:r>
              <a:rPr kumimoji="0" lang="de-DE" sz="1800" b="0" i="0" u="none" strike="noStrike" kern="0" cap="none" spc="0" normalizeH="0" baseline="0" noProof="0" dirty="0" err="1">
                <a:ln>
                  <a:noFill/>
                </a:ln>
                <a:solidFill>
                  <a:srgbClr val="1F497D">
                    <a:lumMod val="60000"/>
                    <a:lumOff val="40000"/>
                  </a:srgbClr>
                </a:solidFill>
                <a:effectLst/>
                <a:uLnTx/>
                <a:uFillTx/>
                <a:latin typeface="Trebuchet MS" pitchFamily="34" charset="0"/>
                <a:ea typeface="+mn-ea"/>
                <a:cs typeface="Arial" charset="0"/>
              </a:rPr>
              <a:t>Escape</a:t>
            </a: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-Taste drücken</a:t>
            </a:r>
          </a:p>
        </p:txBody>
      </p:sp>
      <p:sp>
        <p:nvSpPr>
          <p:cNvPr id="12" name="Rechteck 11">
            <a:hlinkClick r:id="" action="ppaction://hlinkshowjump?jump=nextslide"/>
            <a:extLst>
              <a:ext uri="{FF2B5EF4-FFF2-40B4-BE49-F238E27FC236}">
                <a16:creationId xmlns:a16="http://schemas.microsoft.com/office/drawing/2014/main" id="{C54CC55C-834A-4640-900E-FFADA277061C}"/>
              </a:ext>
            </a:extLst>
          </p:cNvPr>
          <p:cNvSpPr/>
          <p:nvPr userDrawn="1"/>
        </p:nvSpPr>
        <p:spPr>
          <a:xfrm>
            <a:off x="10332688" y="6450013"/>
            <a:ext cx="1512888" cy="287337"/>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Nächste  Seite</a:t>
            </a:r>
          </a:p>
        </p:txBody>
      </p:sp>
      <p:sp>
        <p:nvSpPr>
          <p:cNvPr id="13" name="Titel 1">
            <a:extLst>
              <a:ext uri="{FF2B5EF4-FFF2-40B4-BE49-F238E27FC236}">
                <a16:creationId xmlns:a16="http://schemas.microsoft.com/office/drawing/2014/main" id="{D7847BEE-06B1-42EE-9A66-DFFAA9478763}"/>
              </a:ext>
            </a:extLst>
          </p:cNvPr>
          <p:cNvSpPr txBox="1">
            <a:spLocks/>
          </p:cNvSpPr>
          <p:nvPr userDrawn="1"/>
        </p:nvSpPr>
        <p:spPr>
          <a:xfrm>
            <a:off x="3394364" y="1871677"/>
            <a:ext cx="8797636" cy="51823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2800" kern="1200">
                <a:solidFill>
                  <a:schemeClr val="tx1"/>
                </a:solidFill>
                <a:latin typeface="Trebuchet MS" panose="020B0603020202020204" pitchFamily="34" charset="0"/>
                <a:ea typeface="+mj-ea"/>
                <a:cs typeface="+mj-cs"/>
              </a:defRPr>
            </a:lvl1pPr>
          </a:lstStyle>
          <a:p>
            <a:r>
              <a:rPr lang="de-DE" dirty="0"/>
              <a:t>Siegbert Rudolph</a:t>
            </a:r>
          </a:p>
        </p:txBody>
      </p:sp>
      <p:sp>
        <p:nvSpPr>
          <p:cNvPr id="14" name="Untertitel 2">
            <a:extLst>
              <a:ext uri="{FF2B5EF4-FFF2-40B4-BE49-F238E27FC236}">
                <a16:creationId xmlns:a16="http://schemas.microsoft.com/office/drawing/2014/main" id="{F86E910D-8A66-4634-8E99-06C1371A71DD}"/>
              </a:ext>
            </a:extLst>
          </p:cNvPr>
          <p:cNvSpPr txBox="1">
            <a:spLocks/>
          </p:cNvSpPr>
          <p:nvPr userDrawn="1"/>
        </p:nvSpPr>
        <p:spPr>
          <a:xfrm>
            <a:off x="3394364" y="2421718"/>
            <a:ext cx="8797636" cy="51823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dirty="0">
                <a:latin typeface="Trebuchet MS" panose="020B0603020202020204" pitchFamily="34" charset="0"/>
              </a:rPr>
              <a:t>Siegbert Rudolph</a:t>
            </a:r>
          </a:p>
        </p:txBody>
      </p:sp>
      <p:pic>
        <p:nvPicPr>
          <p:cNvPr id="16" name="Grafik 15">
            <a:extLst>
              <a:ext uri="{FF2B5EF4-FFF2-40B4-BE49-F238E27FC236}">
                <a16:creationId xmlns:a16="http://schemas.microsoft.com/office/drawing/2014/main" id="{89A57D90-1AEE-4C85-904D-33C91FBD0E81}"/>
              </a:ext>
            </a:extLst>
          </p:cNvPr>
          <p:cNvPicPr>
            <a:picLocks noChangeAspect="1"/>
          </p:cNvPicPr>
          <p:nvPr userDrawn="1"/>
        </p:nvPicPr>
        <p:blipFill>
          <a:blip r:embed="rId3"/>
          <a:stretch>
            <a:fillRect/>
          </a:stretch>
        </p:blipFill>
        <p:spPr>
          <a:xfrm>
            <a:off x="249086" y="6365190"/>
            <a:ext cx="2847079" cy="536494"/>
          </a:xfrm>
          <a:prstGeom prst="rect">
            <a:avLst/>
          </a:prstGeom>
        </p:spPr>
      </p:pic>
    </p:spTree>
    <p:extLst>
      <p:ext uri="{BB962C8B-B14F-4D97-AF65-F5344CB8AC3E}">
        <p14:creationId xmlns:p14="http://schemas.microsoft.com/office/powerpoint/2010/main" val="2858582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806B1CA1-9E51-480A-A07A-0E7D8584C895}" type="datetime1">
              <a:rPr lang="de-DE"/>
              <a:pPr>
                <a:defRPr/>
              </a:pPr>
              <a:t>26.03.2024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B5E18A62-6F58-4796-844A-1DE78E7B08B1}" type="slidenum">
              <a:rPr lang="de-DE"/>
              <a:pPr>
                <a:defRPr/>
              </a:pPr>
              <a:t>‹Nr.›</a:t>
            </a:fld>
            <a:endParaRPr lang="de-DE" dirty="0"/>
          </a:p>
        </p:txBody>
      </p:sp>
    </p:spTree>
    <p:extLst>
      <p:ext uri="{BB962C8B-B14F-4D97-AF65-F5344CB8AC3E}">
        <p14:creationId xmlns:p14="http://schemas.microsoft.com/office/powerpoint/2010/main" val="98789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DCE5D90-020C-4691-B4AA-2B2F98DF81A4}" type="datetime1">
              <a:rPr lang="de-DE"/>
              <a:pPr>
                <a:defRPr/>
              </a:pPr>
              <a:t>26.03.2024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5F58E6B-F8B9-4C44-9A54-2ABEFBCAF653}" type="slidenum">
              <a:rPr lang="de-DE"/>
              <a:pPr>
                <a:defRPr/>
              </a:pPr>
              <a:t>‹Nr.›</a:t>
            </a:fld>
            <a:endParaRPr lang="de-DE" dirty="0"/>
          </a:p>
        </p:txBody>
      </p:sp>
    </p:spTree>
    <p:extLst>
      <p:ext uri="{BB962C8B-B14F-4D97-AF65-F5344CB8AC3E}">
        <p14:creationId xmlns:p14="http://schemas.microsoft.com/office/powerpoint/2010/main" val="2174721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4C8AB3F1-6151-49F2-930C-B8E038924B4C}"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D4ADD19-B194-4F04-82D6-0605551CC20E}" type="slidenum">
              <a:rPr lang="de-DE"/>
              <a:pPr>
                <a:defRPr/>
              </a:pPr>
              <a:t>‹Nr.›</a:t>
            </a:fld>
            <a:endParaRPr lang="de-DE" dirty="0"/>
          </a:p>
        </p:txBody>
      </p:sp>
    </p:spTree>
    <p:extLst>
      <p:ext uri="{BB962C8B-B14F-4D97-AF65-F5344CB8AC3E}">
        <p14:creationId xmlns:p14="http://schemas.microsoft.com/office/powerpoint/2010/main" val="12852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A37E42D4-3034-4FE5-80B3-5473AF5D48F7}"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2E31098-89E9-4B77-B0EA-A04DD1C1697C}" type="slidenum">
              <a:rPr lang="de-DE"/>
              <a:pPr>
                <a:defRPr/>
              </a:pPr>
              <a:t>‹Nr.›</a:t>
            </a:fld>
            <a:endParaRPr lang="de-DE" dirty="0"/>
          </a:p>
        </p:txBody>
      </p:sp>
    </p:spTree>
    <p:extLst>
      <p:ext uri="{BB962C8B-B14F-4D97-AF65-F5344CB8AC3E}">
        <p14:creationId xmlns:p14="http://schemas.microsoft.com/office/powerpoint/2010/main" val="3276979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B4B5C7B1-5D8D-4B98-90C5-090B1BB35B98}"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0E98A2F-A915-47DD-935F-2D0977E48139}" type="slidenum">
              <a:rPr lang="de-DE"/>
              <a:pPr>
                <a:defRPr/>
              </a:pPr>
              <a:t>‹Nr.›</a:t>
            </a:fld>
            <a:endParaRPr lang="de-DE" dirty="0"/>
          </a:p>
        </p:txBody>
      </p:sp>
    </p:spTree>
    <p:extLst>
      <p:ext uri="{BB962C8B-B14F-4D97-AF65-F5344CB8AC3E}">
        <p14:creationId xmlns:p14="http://schemas.microsoft.com/office/powerpoint/2010/main" val="2414181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0383C879-DCE9-4DA1-888C-FED4E28B7398}"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374498E-F697-46D5-A634-5D669FDFCB90}" type="slidenum">
              <a:rPr lang="de-DE"/>
              <a:pPr>
                <a:defRPr/>
              </a:pPr>
              <a:t>‹Nr.›</a:t>
            </a:fld>
            <a:endParaRPr lang="de-DE" dirty="0"/>
          </a:p>
        </p:txBody>
      </p:sp>
    </p:spTree>
    <p:extLst>
      <p:ext uri="{BB962C8B-B14F-4D97-AF65-F5344CB8AC3E}">
        <p14:creationId xmlns:p14="http://schemas.microsoft.com/office/powerpoint/2010/main" val="3907161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58CD9BF0-2A07-4E25-BC99-9A6D1FEBCA4B}"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1D29461-5362-4DE6-86B4-14C181C0718A}" type="slidenum">
              <a:rPr lang="de-DE"/>
              <a:pPr>
                <a:defRPr/>
              </a:pPr>
              <a:t>‹Nr.›</a:t>
            </a:fld>
            <a:endParaRPr lang="de-DE" dirty="0"/>
          </a:p>
        </p:txBody>
      </p:sp>
    </p:spTree>
    <p:extLst>
      <p:ext uri="{BB962C8B-B14F-4D97-AF65-F5344CB8AC3E}">
        <p14:creationId xmlns:p14="http://schemas.microsoft.com/office/powerpoint/2010/main" val="2763656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119CE0F1-DA2B-4525-BBBF-E45DB459B259}"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4E45B7A-6455-4EA0-BFE3-AB17A7D6363B}" type="slidenum">
              <a:rPr lang="de-DE"/>
              <a:pPr>
                <a:defRPr/>
              </a:pPr>
              <a:t>‹Nr.›</a:t>
            </a:fld>
            <a:endParaRPr lang="de-DE" dirty="0"/>
          </a:p>
        </p:txBody>
      </p:sp>
    </p:spTree>
    <p:extLst>
      <p:ext uri="{BB962C8B-B14F-4D97-AF65-F5344CB8AC3E}">
        <p14:creationId xmlns:p14="http://schemas.microsoft.com/office/powerpoint/2010/main" val="35686742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99BDDC7D-8035-48FE-ACC9-596FE5DDFBFF}"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8E0C238-4593-438D-A7A1-949D7A05CA32}" type="slidenum">
              <a:rPr lang="de-DE"/>
              <a:pPr>
                <a:defRPr/>
              </a:pPr>
              <a:t>‹Nr.›</a:t>
            </a:fld>
            <a:endParaRPr lang="de-DE" dirty="0"/>
          </a:p>
        </p:txBody>
      </p:sp>
    </p:spTree>
    <p:extLst>
      <p:ext uri="{BB962C8B-B14F-4D97-AF65-F5344CB8AC3E}">
        <p14:creationId xmlns:p14="http://schemas.microsoft.com/office/powerpoint/2010/main" val="1235229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D15220DE-EED3-44F7-B1BF-2301256A44C7}"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013F9593-0ADA-4B15-B31C-4160C9F679BA}" type="slidenum">
              <a:rPr lang="de-DE"/>
              <a:pPr>
                <a:defRPr/>
              </a:pPr>
              <a:t>‹Nr.›</a:t>
            </a:fld>
            <a:endParaRPr lang="de-DE" dirty="0"/>
          </a:p>
        </p:txBody>
      </p:sp>
    </p:spTree>
    <p:extLst>
      <p:ext uri="{BB962C8B-B14F-4D97-AF65-F5344CB8AC3E}">
        <p14:creationId xmlns:p14="http://schemas.microsoft.com/office/powerpoint/2010/main" val="231427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A2C0F574-B905-4917-B9E9-2241E24B676C}"/>
              </a:ext>
            </a:extLst>
          </p:cNvPr>
          <p:cNvSpPr>
            <a:spLocks noGrp="1"/>
          </p:cNvSpPr>
          <p:nvPr>
            <p:ph type="title" hasCustomPrompt="1"/>
          </p:nvPr>
        </p:nvSpPr>
        <p:spPr>
          <a:xfrm>
            <a:off x="260109" y="85228"/>
            <a:ext cx="10515600" cy="434312"/>
          </a:xfrm>
          <a:prstGeom prst="rect">
            <a:avLst/>
          </a:prstGeom>
        </p:spPr>
        <p:txBody>
          <a:bodyPr>
            <a:noAutofit/>
          </a:bodyPr>
          <a:lstStyle>
            <a:lvl1pPr algn="l" defTabSz="914400" rtl="0" eaLnBrk="1" latinLnBrk="0" hangingPunct="1">
              <a:lnSpc>
                <a:spcPct val="90000"/>
              </a:lnSpc>
              <a:spcBef>
                <a:spcPct val="0"/>
              </a:spcBef>
              <a:buNone/>
              <a:defRPr lang="de-DE" sz="2800" kern="1200" dirty="0">
                <a:solidFill>
                  <a:schemeClr val="tx1"/>
                </a:solidFill>
                <a:latin typeface="Trebuchet MS" panose="020B0603020202020204" pitchFamily="34" charset="0"/>
                <a:ea typeface="+mj-ea"/>
                <a:cs typeface="+mj-cs"/>
              </a:defRPr>
            </a:lvl1pPr>
          </a:lstStyle>
          <a:p>
            <a:r>
              <a:rPr lang="de-DE" dirty="0" err="1"/>
              <a:t>aaa</a:t>
            </a:r>
            <a:br>
              <a:rPr lang="de-DE" dirty="0"/>
            </a:br>
            <a:r>
              <a:rPr lang="de-DE" dirty="0" err="1"/>
              <a:t>bbb</a:t>
            </a:r>
            <a:endParaRPr lang="de-DE" dirty="0"/>
          </a:p>
        </p:txBody>
      </p:sp>
      <p:sp>
        <p:nvSpPr>
          <p:cNvPr id="8" name="Foliennummernplatzhalter 5">
            <a:extLst>
              <a:ext uri="{FF2B5EF4-FFF2-40B4-BE49-F238E27FC236}">
                <a16:creationId xmlns:a16="http://schemas.microsoft.com/office/drawing/2014/main" id="{91056877-43A1-41DC-8ADE-A8A2FE0CDF56}"/>
              </a:ext>
            </a:extLst>
          </p:cNvPr>
          <p:cNvSpPr>
            <a:spLocks noGrp="1"/>
          </p:cNvSpPr>
          <p:nvPr>
            <p:ph type="sldNum" sz="quarter" idx="12"/>
          </p:nvPr>
        </p:nvSpPr>
        <p:spPr>
          <a:xfrm>
            <a:off x="9188691" y="92733"/>
            <a:ext cx="2743200" cy="365125"/>
          </a:xfrm>
          <a:prstGeom prst="rect">
            <a:avLst/>
          </a:prstGeom>
        </p:spPr>
        <p:txBody>
          <a:bodyPr/>
          <a:lstStyle>
            <a:lvl1pPr algn="r">
              <a:defRPr>
                <a:latin typeface="Trebuchet MS" panose="020B0603020202020204" pitchFamily="34" charset="0"/>
              </a:defRPr>
            </a:lvl1pPr>
          </a:lstStyle>
          <a:p>
            <a:fld id="{C9CD412D-C60F-4771-A1CB-FFD7B5773953}" type="slidenum">
              <a:rPr lang="de-DE" smtClean="0"/>
              <a:pPr/>
              <a:t>‹Nr.›</a:t>
            </a:fld>
            <a:endParaRPr lang="de-DE" dirty="0"/>
          </a:p>
        </p:txBody>
      </p:sp>
      <p:cxnSp>
        <p:nvCxnSpPr>
          <p:cNvPr id="9" name="Gerader Verbinder 8">
            <a:extLst>
              <a:ext uri="{FF2B5EF4-FFF2-40B4-BE49-F238E27FC236}">
                <a16:creationId xmlns:a16="http://schemas.microsoft.com/office/drawing/2014/main" id="{51E32DFC-7741-47FB-A0F2-89ED6A43B5F3}"/>
              </a:ext>
            </a:extLst>
          </p:cNvPr>
          <p:cNvCxnSpPr>
            <a:cxnSpLocks/>
          </p:cNvCxnSpPr>
          <p:nvPr userDrawn="1"/>
        </p:nvCxnSpPr>
        <p:spPr>
          <a:xfrm>
            <a:off x="260109" y="1023730"/>
            <a:ext cx="1134054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hteck 9">
            <a:hlinkClick r:id="" action="ppaction://hlinkshowjump?jump=previousslide"/>
            <a:extLst>
              <a:ext uri="{FF2B5EF4-FFF2-40B4-BE49-F238E27FC236}">
                <a16:creationId xmlns:a16="http://schemas.microsoft.com/office/drawing/2014/main" id="{AF2356A9-2F9A-4C87-9663-DCCDE279252E}"/>
              </a:ext>
            </a:extLst>
          </p:cNvPr>
          <p:cNvSpPr/>
          <p:nvPr userDrawn="1"/>
        </p:nvSpPr>
        <p:spPr>
          <a:xfrm>
            <a:off x="8700738" y="6453188"/>
            <a:ext cx="1512888" cy="288925"/>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Vorherige  Seite</a:t>
            </a:r>
          </a:p>
        </p:txBody>
      </p:sp>
      <p:sp>
        <p:nvSpPr>
          <p:cNvPr id="11" name="Rechteck 10">
            <a:hlinkClick r:id="" action="ppaction://hlinkshowjump?jump=nextslide"/>
            <a:extLst>
              <a:ext uri="{FF2B5EF4-FFF2-40B4-BE49-F238E27FC236}">
                <a16:creationId xmlns:a16="http://schemas.microsoft.com/office/drawing/2014/main" id="{E11E66F3-E321-441D-AA1A-592D8D578A3E}"/>
              </a:ext>
            </a:extLst>
          </p:cNvPr>
          <p:cNvSpPr/>
          <p:nvPr userDrawn="1"/>
        </p:nvSpPr>
        <p:spPr>
          <a:xfrm>
            <a:off x="10332688" y="6450013"/>
            <a:ext cx="1512888" cy="287337"/>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Nächste  Seite</a:t>
            </a:r>
          </a:p>
        </p:txBody>
      </p:sp>
      <p:pic>
        <p:nvPicPr>
          <p:cNvPr id="12" name="Grafik 11">
            <a:extLst>
              <a:ext uri="{FF2B5EF4-FFF2-40B4-BE49-F238E27FC236}">
                <a16:creationId xmlns:a16="http://schemas.microsoft.com/office/drawing/2014/main" id="{BFEE64A4-5636-44BD-A158-E20B6ACBA0E2}"/>
              </a:ext>
            </a:extLst>
          </p:cNvPr>
          <p:cNvPicPr>
            <a:picLocks noChangeAspect="1"/>
          </p:cNvPicPr>
          <p:nvPr userDrawn="1"/>
        </p:nvPicPr>
        <p:blipFill>
          <a:blip r:embed="rId2"/>
          <a:stretch>
            <a:fillRect/>
          </a:stretch>
        </p:blipFill>
        <p:spPr>
          <a:xfrm>
            <a:off x="249086" y="6365190"/>
            <a:ext cx="2847079" cy="536494"/>
          </a:xfrm>
          <a:prstGeom prst="rect">
            <a:avLst/>
          </a:prstGeom>
        </p:spPr>
      </p:pic>
      <p:sp>
        <p:nvSpPr>
          <p:cNvPr id="13" name="Textfeld 7">
            <a:extLst>
              <a:ext uri="{FF2B5EF4-FFF2-40B4-BE49-F238E27FC236}">
                <a16:creationId xmlns:a16="http://schemas.microsoft.com/office/drawing/2014/main" id="{7163376D-EC0D-4315-A2F0-425215FE8372}"/>
              </a:ext>
            </a:extLst>
          </p:cNvPr>
          <p:cNvSpPr txBox="1">
            <a:spLocks noChangeArrowheads="1"/>
          </p:cNvSpPr>
          <p:nvPr userDrawn="1"/>
        </p:nvSpPr>
        <p:spPr bwMode="auto">
          <a:xfrm>
            <a:off x="10632504" y="540802"/>
            <a:ext cx="1460656" cy="461665"/>
          </a:xfrm>
          <a:prstGeom prst="rect">
            <a:avLst/>
          </a:prstGeom>
          <a:noFill/>
          <a:ln>
            <a:noFill/>
          </a:ln>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de-DE" sz="1200" b="1" dirty="0">
                <a:latin typeface="Trebuchet MS" pitchFamily="34" charset="0"/>
              </a:rPr>
              <a:t>Bearbeitet  von:  </a:t>
            </a:r>
          </a:p>
          <a:p>
            <a:pPr>
              <a:defRPr/>
            </a:pPr>
            <a:r>
              <a:rPr lang="de-DE" sz="1200" b="1" dirty="0">
                <a:latin typeface="Trebuchet MS" pitchFamily="34" charset="0"/>
              </a:rPr>
              <a:t>Siegbert  Rudolph</a:t>
            </a:r>
          </a:p>
        </p:txBody>
      </p:sp>
    </p:spTree>
    <p:extLst>
      <p:ext uri="{BB962C8B-B14F-4D97-AF65-F5344CB8AC3E}">
        <p14:creationId xmlns:p14="http://schemas.microsoft.com/office/powerpoint/2010/main" val="40638939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13C1BFA1-5F37-478E-B8F9-1A44198778EA}" type="datetime1">
              <a:rPr lang="de-DE"/>
              <a:pPr>
                <a:defRPr/>
              </a:pPr>
              <a:t>26.03.2024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5F4A5CC5-8774-4A5A-8686-958EA7333D0A}" type="slidenum">
              <a:rPr lang="de-DE"/>
              <a:pPr>
                <a:defRPr/>
              </a:pPr>
              <a:t>‹Nr.›</a:t>
            </a:fld>
            <a:endParaRPr lang="de-DE" dirty="0"/>
          </a:p>
        </p:txBody>
      </p:sp>
    </p:spTree>
    <p:extLst>
      <p:ext uri="{BB962C8B-B14F-4D97-AF65-F5344CB8AC3E}">
        <p14:creationId xmlns:p14="http://schemas.microsoft.com/office/powerpoint/2010/main" val="21785779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4540B614-8E5C-4F77-BC15-F48B870A82CF}" type="datetime1">
              <a:rPr lang="de-DE"/>
              <a:pPr>
                <a:defRPr/>
              </a:pPr>
              <a:t>26.03.2024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3143A889-7975-4D34-A6C1-BDF28DA09C94}" type="slidenum">
              <a:rPr lang="de-DE"/>
              <a:pPr>
                <a:defRPr/>
              </a:pPr>
              <a:t>‹Nr.›</a:t>
            </a:fld>
            <a:endParaRPr lang="de-DE" dirty="0"/>
          </a:p>
        </p:txBody>
      </p:sp>
    </p:spTree>
    <p:extLst>
      <p:ext uri="{BB962C8B-B14F-4D97-AF65-F5344CB8AC3E}">
        <p14:creationId xmlns:p14="http://schemas.microsoft.com/office/powerpoint/2010/main" val="3423250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D0C322E4-1D8B-4885-8EAA-2E1E9D7D833C}" type="datetime1">
              <a:rPr lang="de-DE"/>
              <a:pPr>
                <a:defRPr/>
              </a:pPr>
              <a:t>26.03.2024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3BFC710F-E9F2-4BA2-9316-CC915B1162EE}" type="slidenum">
              <a:rPr lang="de-DE"/>
              <a:pPr>
                <a:defRPr/>
              </a:pPr>
              <a:t>‹Nr.›</a:t>
            </a:fld>
            <a:endParaRPr lang="de-DE" dirty="0"/>
          </a:p>
        </p:txBody>
      </p:sp>
    </p:spTree>
    <p:extLst>
      <p:ext uri="{BB962C8B-B14F-4D97-AF65-F5344CB8AC3E}">
        <p14:creationId xmlns:p14="http://schemas.microsoft.com/office/powerpoint/2010/main" val="7784086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5900FDC2-F274-4CF1-B0C5-84AFE6028350}"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BB48505-4B2D-4178-B894-17A1B3FA0E52}" type="slidenum">
              <a:rPr lang="de-DE"/>
              <a:pPr>
                <a:defRPr/>
              </a:pPr>
              <a:t>‹Nr.›</a:t>
            </a:fld>
            <a:endParaRPr lang="de-DE" dirty="0"/>
          </a:p>
        </p:txBody>
      </p:sp>
    </p:spTree>
    <p:extLst>
      <p:ext uri="{BB962C8B-B14F-4D97-AF65-F5344CB8AC3E}">
        <p14:creationId xmlns:p14="http://schemas.microsoft.com/office/powerpoint/2010/main" val="15653711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675C483-569A-477A-8E1C-E0BF9864C651}"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31A441C-38D3-448A-8CF9-AC5A0796F393}" type="slidenum">
              <a:rPr lang="de-DE"/>
              <a:pPr>
                <a:defRPr/>
              </a:pPr>
              <a:t>‹Nr.›</a:t>
            </a:fld>
            <a:endParaRPr lang="de-DE" dirty="0"/>
          </a:p>
        </p:txBody>
      </p:sp>
    </p:spTree>
    <p:extLst>
      <p:ext uri="{BB962C8B-B14F-4D97-AF65-F5344CB8AC3E}">
        <p14:creationId xmlns:p14="http://schemas.microsoft.com/office/powerpoint/2010/main" val="37891285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36DCF26-836A-4976-A17C-EEE5B272D79A}"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81781BA-EC12-459D-B450-9A9237DFC3A3}" type="slidenum">
              <a:rPr lang="de-DE"/>
              <a:pPr>
                <a:defRPr/>
              </a:pPr>
              <a:t>‹Nr.›</a:t>
            </a:fld>
            <a:endParaRPr lang="de-DE" dirty="0"/>
          </a:p>
        </p:txBody>
      </p:sp>
    </p:spTree>
    <p:extLst>
      <p:ext uri="{BB962C8B-B14F-4D97-AF65-F5344CB8AC3E}">
        <p14:creationId xmlns:p14="http://schemas.microsoft.com/office/powerpoint/2010/main" val="31738646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AF1553F8-7055-45F5-B276-B318B72EE1D5}"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7EBBCE3-A541-428A-BE62-B9EB655C70FD}" type="slidenum">
              <a:rPr lang="de-DE"/>
              <a:pPr>
                <a:defRPr/>
              </a:pPr>
              <a:t>‹Nr.›</a:t>
            </a:fld>
            <a:endParaRPr lang="de-DE" dirty="0"/>
          </a:p>
        </p:txBody>
      </p:sp>
    </p:spTree>
    <p:extLst>
      <p:ext uri="{BB962C8B-B14F-4D97-AF65-F5344CB8AC3E}">
        <p14:creationId xmlns:p14="http://schemas.microsoft.com/office/powerpoint/2010/main" val="25640399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20B60B53-AD61-40DB-92B9-80997BD69F3B}"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8776890-D58D-4D77-ABDC-0CAF59B57598}" type="slidenum">
              <a:rPr lang="de-DE"/>
              <a:pPr>
                <a:defRPr/>
              </a:pPr>
              <a:t>‹Nr.›</a:t>
            </a:fld>
            <a:endParaRPr lang="de-DE" dirty="0"/>
          </a:p>
        </p:txBody>
      </p:sp>
    </p:spTree>
    <p:extLst>
      <p:ext uri="{BB962C8B-B14F-4D97-AF65-F5344CB8AC3E}">
        <p14:creationId xmlns:p14="http://schemas.microsoft.com/office/powerpoint/2010/main" val="7299827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871A4BB6-0A96-4679-87E7-7A40DB629942}"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015191B-E4FE-48D8-A236-4DCEFAD19D15}" type="slidenum">
              <a:rPr lang="de-DE"/>
              <a:pPr>
                <a:defRPr/>
              </a:pPr>
              <a:t>‹Nr.›</a:t>
            </a:fld>
            <a:endParaRPr lang="de-DE" dirty="0"/>
          </a:p>
        </p:txBody>
      </p:sp>
    </p:spTree>
    <p:extLst>
      <p:ext uri="{BB962C8B-B14F-4D97-AF65-F5344CB8AC3E}">
        <p14:creationId xmlns:p14="http://schemas.microsoft.com/office/powerpoint/2010/main" val="20587706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69C1E920-9389-4CD6-9DC6-6666ACEA92FF}"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04208FD-A59C-44B2-B893-4D8B97E1B4A0}" type="slidenum">
              <a:rPr lang="de-DE"/>
              <a:pPr>
                <a:defRPr/>
              </a:pPr>
              <a:t>‹Nr.›</a:t>
            </a:fld>
            <a:endParaRPr lang="de-DE" dirty="0"/>
          </a:p>
        </p:txBody>
      </p:sp>
    </p:spTree>
    <p:extLst>
      <p:ext uri="{BB962C8B-B14F-4D97-AF65-F5344CB8AC3E}">
        <p14:creationId xmlns:p14="http://schemas.microsoft.com/office/powerpoint/2010/main" val="583342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35C59-9215-41C0-A27C-6CFB826CB328}"/>
              </a:ext>
            </a:extLst>
          </p:cNvPr>
          <p:cNvSpPr>
            <a:spLocks noGrp="1"/>
          </p:cNvSpPr>
          <p:nvPr>
            <p:ph type="title" hasCustomPrompt="1"/>
          </p:nvPr>
        </p:nvSpPr>
        <p:spPr>
          <a:xfrm>
            <a:off x="1085057" y="4869160"/>
            <a:ext cx="10515600" cy="1338262"/>
          </a:xfrm>
          <a:prstGeom prst="rect">
            <a:avLst/>
          </a:prstGeom>
        </p:spPr>
        <p:txBody>
          <a:bodyPr anchor="b">
            <a:normAutofit/>
          </a:bodyPr>
          <a:lstStyle>
            <a:lvl1pPr algn="ctr">
              <a:defRPr sz="4400" b="1">
                <a:solidFill>
                  <a:schemeClr val="accent1"/>
                </a:solidFill>
                <a:latin typeface="Trebuchet MS" panose="020B0603020202020204" pitchFamily="34" charset="0"/>
              </a:defRPr>
            </a:lvl1pPr>
          </a:lstStyle>
          <a:p>
            <a:br>
              <a:rPr lang="de-DE" dirty="0"/>
            </a:br>
            <a:br>
              <a:rPr lang="de-DE" dirty="0"/>
            </a:br>
            <a:r>
              <a:rPr lang="de-DE" dirty="0"/>
              <a:t>Hurra, wieder ein Stück weiter!</a:t>
            </a:r>
            <a:br>
              <a:rPr lang="de-DE" dirty="0"/>
            </a:br>
            <a:br>
              <a:rPr lang="de-DE" dirty="0"/>
            </a:br>
            <a:endParaRPr lang="de-DE" dirty="0"/>
          </a:p>
        </p:txBody>
      </p:sp>
      <p:cxnSp>
        <p:nvCxnSpPr>
          <p:cNvPr id="8" name="Gerader Verbinder 7">
            <a:extLst>
              <a:ext uri="{FF2B5EF4-FFF2-40B4-BE49-F238E27FC236}">
                <a16:creationId xmlns:a16="http://schemas.microsoft.com/office/drawing/2014/main" id="{8989F0D0-5950-47AD-888D-84400EEE5C2A}"/>
              </a:ext>
            </a:extLst>
          </p:cNvPr>
          <p:cNvCxnSpPr>
            <a:cxnSpLocks/>
          </p:cNvCxnSpPr>
          <p:nvPr userDrawn="1"/>
        </p:nvCxnSpPr>
        <p:spPr>
          <a:xfrm>
            <a:off x="260109" y="1023730"/>
            <a:ext cx="11340548"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feld 36">
            <a:extLst>
              <a:ext uri="{FF2B5EF4-FFF2-40B4-BE49-F238E27FC236}">
                <a16:creationId xmlns:a16="http://schemas.microsoft.com/office/drawing/2014/main" id="{7D7F5985-9CA6-44A4-9657-1C248A88F51A}"/>
              </a:ext>
            </a:extLst>
          </p:cNvPr>
          <p:cNvSpPr txBox="1">
            <a:spLocks noChangeArrowheads="1"/>
          </p:cNvSpPr>
          <p:nvPr userDrawn="1"/>
        </p:nvSpPr>
        <p:spPr bwMode="auto">
          <a:xfrm>
            <a:off x="179512" y="116632"/>
            <a:ext cx="9054923" cy="707886"/>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b="1" dirty="0">
                <a:solidFill>
                  <a:prstClr val="black"/>
                </a:solidFill>
                <a:latin typeface="Trebuchet MS" pitchFamily="34" charset="0"/>
              </a:rPr>
              <a:t>Üben verbessert die Fertigkeit.</a:t>
            </a:r>
          </a:p>
          <a:p>
            <a:pPr>
              <a:spcBef>
                <a:spcPct val="0"/>
              </a:spcBef>
              <a:buFontTx/>
              <a:buNone/>
            </a:pPr>
            <a:r>
              <a:rPr lang="de-DE" altLang="de-DE" sz="2000" b="1" dirty="0">
                <a:solidFill>
                  <a:prstClr val="black"/>
                </a:solidFill>
                <a:latin typeface="Trebuchet MS" pitchFamily="34" charset="0"/>
              </a:rPr>
              <a:t>Wer viel übt, der wird gescheit!</a:t>
            </a:r>
            <a:endParaRPr lang="de-DE" altLang="de-DE" sz="2000" dirty="0">
              <a:solidFill>
                <a:srgbClr val="FF0000"/>
              </a:solidFill>
              <a:latin typeface="Trebuchet MS" pitchFamily="34" charset="0"/>
            </a:endParaRPr>
          </a:p>
        </p:txBody>
      </p:sp>
      <p:pic>
        <p:nvPicPr>
          <p:cNvPr id="10" name="Grafik 9" descr="Smiley böse.png">
            <a:extLst>
              <a:ext uri="{FF2B5EF4-FFF2-40B4-BE49-F238E27FC236}">
                <a16:creationId xmlns:a16="http://schemas.microsoft.com/office/drawing/2014/main" id="{66ADAD09-392E-4A74-A85E-D530CA26847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91527" y="2022475"/>
            <a:ext cx="2825750"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fik 10" descr="Smiley gut.png">
            <a:extLst>
              <a:ext uri="{FF2B5EF4-FFF2-40B4-BE49-F238E27FC236}">
                <a16:creationId xmlns:a16="http://schemas.microsoft.com/office/drawing/2014/main" id="{0B3BE68C-BED1-42C7-B52A-DF831DFD7B70}"/>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866177" y="1916113"/>
            <a:ext cx="21415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hteck 12">
            <a:hlinkClick r:id="" action="ppaction://hlinkshowjump?jump=previousslide"/>
            <a:extLst>
              <a:ext uri="{FF2B5EF4-FFF2-40B4-BE49-F238E27FC236}">
                <a16:creationId xmlns:a16="http://schemas.microsoft.com/office/drawing/2014/main" id="{7703BC49-34F6-4EA9-AC31-3A29353BE18C}"/>
              </a:ext>
            </a:extLst>
          </p:cNvPr>
          <p:cNvSpPr/>
          <p:nvPr userDrawn="1"/>
        </p:nvSpPr>
        <p:spPr>
          <a:xfrm>
            <a:off x="8700738" y="6453188"/>
            <a:ext cx="1512888" cy="288925"/>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a:t>Vorherige  Seite</a:t>
            </a:r>
            <a:endParaRPr lang="de-DE" sz="1400" dirty="0"/>
          </a:p>
        </p:txBody>
      </p:sp>
      <p:pic>
        <p:nvPicPr>
          <p:cNvPr id="14" name="Grafik 13">
            <a:extLst>
              <a:ext uri="{FF2B5EF4-FFF2-40B4-BE49-F238E27FC236}">
                <a16:creationId xmlns:a16="http://schemas.microsoft.com/office/drawing/2014/main" id="{7F2B07AC-27E2-4A7E-B277-D2B9BA37B609}"/>
              </a:ext>
            </a:extLst>
          </p:cNvPr>
          <p:cNvPicPr>
            <a:picLocks noChangeAspect="1"/>
          </p:cNvPicPr>
          <p:nvPr userDrawn="1"/>
        </p:nvPicPr>
        <p:blipFill>
          <a:blip r:embed="rId4"/>
          <a:stretch>
            <a:fillRect/>
          </a:stretch>
        </p:blipFill>
        <p:spPr>
          <a:xfrm>
            <a:off x="249086" y="6365190"/>
            <a:ext cx="2847079" cy="536494"/>
          </a:xfrm>
          <a:prstGeom prst="rect">
            <a:avLst/>
          </a:prstGeom>
        </p:spPr>
      </p:pic>
    </p:spTree>
    <p:extLst>
      <p:ext uri="{BB962C8B-B14F-4D97-AF65-F5344CB8AC3E}">
        <p14:creationId xmlns:p14="http://schemas.microsoft.com/office/powerpoint/2010/main" val="129497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spd="33333"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A847D9D2-6CD1-45D4-998A-24C649EAF81D}"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EC11508-8875-4999-BD75-C13839066609}" type="slidenum">
              <a:rPr lang="de-DE"/>
              <a:pPr>
                <a:defRPr/>
              </a:pPr>
              <a:t>‹Nr.›</a:t>
            </a:fld>
            <a:endParaRPr lang="de-DE" dirty="0"/>
          </a:p>
        </p:txBody>
      </p:sp>
    </p:spTree>
    <p:extLst>
      <p:ext uri="{BB962C8B-B14F-4D97-AF65-F5344CB8AC3E}">
        <p14:creationId xmlns:p14="http://schemas.microsoft.com/office/powerpoint/2010/main" val="294606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27956178-5F9F-44AC-9413-92404CA4E581}" type="datetime1">
              <a:rPr lang="de-DE"/>
              <a:pPr>
                <a:defRPr/>
              </a:pPr>
              <a:t>26.03.2024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0AC2EB19-B0AF-44E6-8560-17516E557898}" type="slidenum">
              <a:rPr lang="de-DE"/>
              <a:pPr>
                <a:defRPr/>
              </a:pPr>
              <a:t>‹Nr.›</a:t>
            </a:fld>
            <a:endParaRPr lang="de-DE" dirty="0"/>
          </a:p>
        </p:txBody>
      </p:sp>
    </p:spTree>
    <p:extLst>
      <p:ext uri="{BB962C8B-B14F-4D97-AF65-F5344CB8AC3E}">
        <p14:creationId xmlns:p14="http://schemas.microsoft.com/office/powerpoint/2010/main" val="32682586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FFC4A675-217C-4492-B706-92ACA8BABB46}" type="datetime1">
              <a:rPr lang="de-DE"/>
              <a:pPr>
                <a:defRPr/>
              </a:pPr>
              <a:t>26.03.2024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77B61B64-5F88-4809-87E9-D4072AB61975}" type="slidenum">
              <a:rPr lang="de-DE"/>
              <a:pPr>
                <a:defRPr/>
              </a:pPr>
              <a:t>‹Nr.›</a:t>
            </a:fld>
            <a:endParaRPr lang="de-DE" dirty="0"/>
          </a:p>
        </p:txBody>
      </p:sp>
    </p:spTree>
    <p:extLst>
      <p:ext uri="{BB962C8B-B14F-4D97-AF65-F5344CB8AC3E}">
        <p14:creationId xmlns:p14="http://schemas.microsoft.com/office/powerpoint/2010/main" val="31261745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CFE6E744-B780-442C-9424-DA4D4ED607FA}" type="datetime1">
              <a:rPr lang="de-DE"/>
              <a:pPr>
                <a:defRPr/>
              </a:pPr>
              <a:t>26.03.2024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E423407E-DD7A-4A98-82F9-251228E315E1}" type="slidenum">
              <a:rPr lang="de-DE"/>
              <a:pPr>
                <a:defRPr/>
              </a:pPr>
              <a:t>‹Nr.›</a:t>
            </a:fld>
            <a:endParaRPr lang="de-DE" dirty="0"/>
          </a:p>
        </p:txBody>
      </p:sp>
    </p:spTree>
    <p:extLst>
      <p:ext uri="{BB962C8B-B14F-4D97-AF65-F5344CB8AC3E}">
        <p14:creationId xmlns:p14="http://schemas.microsoft.com/office/powerpoint/2010/main" val="15002544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F4B106CD-E8F1-4701-9FB9-341D8845F3CB}"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A0A0FCC-4E16-4041-9471-E3D3105CC00E}" type="slidenum">
              <a:rPr lang="de-DE"/>
              <a:pPr>
                <a:defRPr/>
              </a:pPr>
              <a:t>‹Nr.›</a:t>
            </a:fld>
            <a:endParaRPr lang="de-DE" dirty="0"/>
          </a:p>
        </p:txBody>
      </p:sp>
    </p:spTree>
    <p:extLst>
      <p:ext uri="{BB962C8B-B14F-4D97-AF65-F5344CB8AC3E}">
        <p14:creationId xmlns:p14="http://schemas.microsoft.com/office/powerpoint/2010/main" val="3349340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E79E16B-293E-43BA-8D08-693653BE69B8}"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DD946EB-9C3F-429B-AA59-23056508277F}" type="slidenum">
              <a:rPr lang="de-DE"/>
              <a:pPr>
                <a:defRPr/>
              </a:pPr>
              <a:t>‹Nr.›</a:t>
            </a:fld>
            <a:endParaRPr lang="de-DE" dirty="0"/>
          </a:p>
        </p:txBody>
      </p:sp>
    </p:spTree>
    <p:extLst>
      <p:ext uri="{BB962C8B-B14F-4D97-AF65-F5344CB8AC3E}">
        <p14:creationId xmlns:p14="http://schemas.microsoft.com/office/powerpoint/2010/main" val="9199906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5AB170EB-6975-44CA-A302-7C3AD0D4A980}"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6089A403-2D7F-4220-B450-8DB2F388C67F}" type="slidenum">
              <a:rPr lang="de-DE"/>
              <a:pPr>
                <a:defRPr/>
              </a:pPr>
              <a:t>‹Nr.›</a:t>
            </a:fld>
            <a:endParaRPr lang="de-DE" dirty="0"/>
          </a:p>
        </p:txBody>
      </p:sp>
    </p:spTree>
    <p:extLst>
      <p:ext uri="{BB962C8B-B14F-4D97-AF65-F5344CB8AC3E}">
        <p14:creationId xmlns:p14="http://schemas.microsoft.com/office/powerpoint/2010/main" val="16051421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CF96E15F-20E6-4F16-B3C7-B774968DBB08}"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0C28291-B488-42AB-BCDB-A3C5B209229D}" type="slidenum">
              <a:rPr lang="de-DE"/>
              <a:pPr>
                <a:defRPr/>
              </a:pPr>
              <a:t>‹Nr.›</a:t>
            </a:fld>
            <a:endParaRPr lang="de-DE" dirty="0"/>
          </a:p>
        </p:txBody>
      </p:sp>
    </p:spTree>
    <p:extLst>
      <p:ext uri="{BB962C8B-B14F-4D97-AF65-F5344CB8AC3E}">
        <p14:creationId xmlns:p14="http://schemas.microsoft.com/office/powerpoint/2010/main" val="24975388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B07FFA3A-8CC1-4463-85A4-B033C391805D}"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B887EAA-F6A1-494E-B8A9-0B9344523759}" type="slidenum">
              <a:rPr lang="de-DE"/>
              <a:pPr>
                <a:defRPr/>
              </a:pPr>
              <a:t>‹Nr.›</a:t>
            </a:fld>
            <a:endParaRPr lang="de-DE" dirty="0"/>
          </a:p>
        </p:txBody>
      </p:sp>
    </p:spTree>
    <p:extLst>
      <p:ext uri="{BB962C8B-B14F-4D97-AF65-F5344CB8AC3E}">
        <p14:creationId xmlns:p14="http://schemas.microsoft.com/office/powerpoint/2010/main" val="6730690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8ECC376-5B09-4C09-B192-165559B6D809}"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01BCFC2-1E78-41F3-9E46-FAD61E693D0C}" type="slidenum">
              <a:rPr lang="de-DE"/>
              <a:pPr>
                <a:defRPr/>
              </a:pPr>
              <a:t>‹Nr.›</a:t>
            </a:fld>
            <a:endParaRPr lang="de-DE" dirty="0"/>
          </a:p>
        </p:txBody>
      </p:sp>
    </p:spTree>
    <p:extLst>
      <p:ext uri="{BB962C8B-B14F-4D97-AF65-F5344CB8AC3E}">
        <p14:creationId xmlns:p14="http://schemas.microsoft.com/office/powerpoint/2010/main" val="2437816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9480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8DE34A23-ED6F-4DB9-A18B-0D059A488D3F}"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3E4BEF6-E827-4C63-85BF-5326D25BFFA9}" type="slidenum">
              <a:rPr lang="de-DE"/>
              <a:pPr>
                <a:defRPr/>
              </a:pPr>
              <a:t>‹Nr.›</a:t>
            </a:fld>
            <a:endParaRPr lang="de-DE" dirty="0"/>
          </a:p>
        </p:txBody>
      </p:sp>
    </p:spTree>
    <p:extLst>
      <p:ext uri="{BB962C8B-B14F-4D97-AF65-F5344CB8AC3E}">
        <p14:creationId xmlns:p14="http://schemas.microsoft.com/office/powerpoint/2010/main" val="28494915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392AC109-B690-4A42-AA67-B777BF266CF9}"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D26AF3C3-452A-455B-A8E8-BDFE55150CB1}" type="slidenum">
              <a:rPr lang="de-DE"/>
              <a:pPr>
                <a:defRPr/>
              </a:pPr>
              <a:t>‹Nr.›</a:t>
            </a:fld>
            <a:endParaRPr lang="de-DE" dirty="0"/>
          </a:p>
        </p:txBody>
      </p:sp>
    </p:spTree>
    <p:extLst>
      <p:ext uri="{BB962C8B-B14F-4D97-AF65-F5344CB8AC3E}">
        <p14:creationId xmlns:p14="http://schemas.microsoft.com/office/powerpoint/2010/main" val="26655464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348EBF0A-E659-4940-A848-7E9FB3A0B28D}" type="datetime1">
              <a:rPr lang="de-DE"/>
              <a:pPr>
                <a:defRPr/>
              </a:pPr>
              <a:t>26.03.2024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7A1D38EA-60FD-41C7-A7D4-2A87AE83BD27}" type="slidenum">
              <a:rPr lang="de-DE"/>
              <a:pPr>
                <a:defRPr/>
              </a:pPr>
              <a:t>‹Nr.›</a:t>
            </a:fld>
            <a:endParaRPr lang="de-DE" dirty="0"/>
          </a:p>
        </p:txBody>
      </p:sp>
    </p:spTree>
    <p:extLst>
      <p:ext uri="{BB962C8B-B14F-4D97-AF65-F5344CB8AC3E}">
        <p14:creationId xmlns:p14="http://schemas.microsoft.com/office/powerpoint/2010/main" val="25069530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D53897B7-3410-4068-804D-4923B18B8C09}" type="datetime1">
              <a:rPr lang="de-DE"/>
              <a:pPr>
                <a:defRPr/>
              </a:pPr>
              <a:t>26.03.2024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6F4D5311-C5FD-462B-AC2B-E56E6162C355}" type="slidenum">
              <a:rPr lang="de-DE"/>
              <a:pPr>
                <a:defRPr/>
              </a:pPr>
              <a:t>‹Nr.›</a:t>
            </a:fld>
            <a:endParaRPr lang="de-DE" dirty="0"/>
          </a:p>
        </p:txBody>
      </p:sp>
    </p:spTree>
    <p:extLst>
      <p:ext uri="{BB962C8B-B14F-4D97-AF65-F5344CB8AC3E}">
        <p14:creationId xmlns:p14="http://schemas.microsoft.com/office/powerpoint/2010/main" val="12825353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C56E97E-8A43-42C0-BEEE-83F0D3C90964}" type="datetime1">
              <a:rPr lang="de-DE"/>
              <a:pPr>
                <a:defRPr/>
              </a:pPr>
              <a:t>26.03.2024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3218D8D-85D7-41BD-97BB-77CFC0679349}" type="slidenum">
              <a:rPr lang="de-DE"/>
              <a:pPr>
                <a:defRPr/>
              </a:pPr>
              <a:t>‹Nr.›</a:t>
            </a:fld>
            <a:endParaRPr lang="de-DE" dirty="0"/>
          </a:p>
        </p:txBody>
      </p:sp>
    </p:spTree>
    <p:extLst>
      <p:ext uri="{BB962C8B-B14F-4D97-AF65-F5344CB8AC3E}">
        <p14:creationId xmlns:p14="http://schemas.microsoft.com/office/powerpoint/2010/main" val="360458137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9D958B45-6C50-4722-BA48-156C26E02D32}"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89963C1E-5E4D-44D1-9DA1-3991D98C8C4C}" type="slidenum">
              <a:rPr lang="de-DE"/>
              <a:pPr>
                <a:defRPr/>
              </a:pPr>
              <a:t>‹Nr.›</a:t>
            </a:fld>
            <a:endParaRPr lang="de-DE" dirty="0"/>
          </a:p>
        </p:txBody>
      </p:sp>
    </p:spTree>
    <p:extLst>
      <p:ext uri="{BB962C8B-B14F-4D97-AF65-F5344CB8AC3E}">
        <p14:creationId xmlns:p14="http://schemas.microsoft.com/office/powerpoint/2010/main" val="257531663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DD43AC28-D511-4804-BDE7-071A20CC8739}"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9BC3342-E34D-4A61-8702-1173E89F7986}" type="slidenum">
              <a:rPr lang="de-DE"/>
              <a:pPr>
                <a:defRPr/>
              </a:pPr>
              <a:t>‹Nr.›</a:t>
            </a:fld>
            <a:endParaRPr lang="de-DE" dirty="0"/>
          </a:p>
        </p:txBody>
      </p:sp>
    </p:spTree>
    <p:extLst>
      <p:ext uri="{BB962C8B-B14F-4D97-AF65-F5344CB8AC3E}">
        <p14:creationId xmlns:p14="http://schemas.microsoft.com/office/powerpoint/2010/main" val="26030667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3EFEA19B-56DD-4323-A74C-F5039E58DE40}"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3B90D9D-EAAD-4C08-895F-F7B506DAF909}" type="slidenum">
              <a:rPr lang="de-DE"/>
              <a:pPr>
                <a:defRPr/>
              </a:pPr>
              <a:t>‹Nr.›</a:t>
            </a:fld>
            <a:endParaRPr lang="de-DE" dirty="0"/>
          </a:p>
        </p:txBody>
      </p:sp>
    </p:spTree>
    <p:extLst>
      <p:ext uri="{BB962C8B-B14F-4D97-AF65-F5344CB8AC3E}">
        <p14:creationId xmlns:p14="http://schemas.microsoft.com/office/powerpoint/2010/main" val="22667175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7DD0D9F3-6DB6-40D7-BFA7-7B3867C7B61C}"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69516FB-C372-498B-8199-665BEE245E2C}" type="slidenum">
              <a:rPr lang="de-DE"/>
              <a:pPr>
                <a:defRPr/>
              </a:pPr>
              <a:t>‹Nr.›</a:t>
            </a:fld>
            <a:endParaRPr lang="de-DE" dirty="0"/>
          </a:p>
        </p:txBody>
      </p:sp>
    </p:spTree>
    <p:extLst>
      <p:ext uri="{BB962C8B-B14F-4D97-AF65-F5344CB8AC3E}">
        <p14:creationId xmlns:p14="http://schemas.microsoft.com/office/powerpoint/2010/main" val="28363583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4C55507C-13E3-485D-AE0A-344B7A2998EC}"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B938FA5-6918-4088-9CDF-164FCDABC198}" type="slidenum">
              <a:rPr lang="de-DE"/>
              <a:pPr>
                <a:defRPr/>
              </a:pPr>
              <a:t>‹Nr.›</a:t>
            </a:fld>
            <a:endParaRPr lang="de-DE" dirty="0"/>
          </a:p>
        </p:txBody>
      </p:sp>
    </p:spTree>
    <p:extLst>
      <p:ext uri="{BB962C8B-B14F-4D97-AF65-F5344CB8AC3E}">
        <p14:creationId xmlns:p14="http://schemas.microsoft.com/office/powerpoint/2010/main" val="675308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F65C5636-D9E0-4DF9-8A98-DF40A3C32D4E}"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55C9702-96DA-4123-80B2-C175AA516EF2}" type="slidenum">
              <a:rPr lang="de-DE"/>
              <a:pPr>
                <a:defRPr/>
              </a:pPr>
              <a:t>‹Nr.›</a:t>
            </a:fld>
            <a:endParaRPr lang="de-DE" dirty="0"/>
          </a:p>
        </p:txBody>
      </p:sp>
    </p:spTree>
    <p:extLst>
      <p:ext uri="{BB962C8B-B14F-4D97-AF65-F5344CB8AC3E}">
        <p14:creationId xmlns:p14="http://schemas.microsoft.com/office/powerpoint/2010/main" val="362207502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AC62057-A3B4-438C-9459-24769B7EEDC2}"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7F8B720-27BA-4555-829F-02A03FF9A9E6}" type="slidenum">
              <a:rPr lang="de-DE"/>
              <a:pPr>
                <a:defRPr/>
              </a:pPr>
              <a:t>‹Nr.›</a:t>
            </a:fld>
            <a:endParaRPr lang="de-DE" dirty="0"/>
          </a:p>
        </p:txBody>
      </p:sp>
    </p:spTree>
    <p:extLst>
      <p:ext uri="{BB962C8B-B14F-4D97-AF65-F5344CB8AC3E}">
        <p14:creationId xmlns:p14="http://schemas.microsoft.com/office/powerpoint/2010/main" val="17965094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E1EC3D2D-EDDD-4E89-8169-F591664DF679}"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255DA7E-DF07-498D-8238-20027BAED430}" type="slidenum">
              <a:rPr lang="de-DE"/>
              <a:pPr>
                <a:defRPr/>
              </a:pPr>
              <a:t>‹Nr.›</a:t>
            </a:fld>
            <a:endParaRPr lang="de-DE" dirty="0"/>
          </a:p>
        </p:txBody>
      </p:sp>
    </p:spTree>
    <p:extLst>
      <p:ext uri="{BB962C8B-B14F-4D97-AF65-F5344CB8AC3E}">
        <p14:creationId xmlns:p14="http://schemas.microsoft.com/office/powerpoint/2010/main" val="319721966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A0E07D9A-3A92-4219-AD30-815279F10761}"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4537D1C-76BF-4E86-AB49-C1AC7431582F}" type="slidenum">
              <a:rPr lang="de-DE"/>
              <a:pPr>
                <a:defRPr/>
              </a:pPr>
              <a:t>‹Nr.›</a:t>
            </a:fld>
            <a:endParaRPr lang="de-DE" dirty="0"/>
          </a:p>
        </p:txBody>
      </p:sp>
    </p:spTree>
    <p:extLst>
      <p:ext uri="{BB962C8B-B14F-4D97-AF65-F5344CB8AC3E}">
        <p14:creationId xmlns:p14="http://schemas.microsoft.com/office/powerpoint/2010/main" val="262492243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E485BBD7-7F6C-4384-A7CD-1BDCF8DC0510}" type="datetime1">
              <a:rPr lang="de-DE"/>
              <a:pPr>
                <a:defRPr/>
              </a:pPr>
              <a:t>26.03.2024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A1CFD601-93BB-468E-8314-FDBEE656D867}" type="slidenum">
              <a:rPr lang="de-DE"/>
              <a:pPr>
                <a:defRPr/>
              </a:pPr>
              <a:t>‹Nr.›</a:t>
            </a:fld>
            <a:endParaRPr lang="de-DE" dirty="0"/>
          </a:p>
        </p:txBody>
      </p:sp>
    </p:spTree>
    <p:extLst>
      <p:ext uri="{BB962C8B-B14F-4D97-AF65-F5344CB8AC3E}">
        <p14:creationId xmlns:p14="http://schemas.microsoft.com/office/powerpoint/2010/main" val="33100024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B77B89E1-DFE8-4310-AE92-20AEEBC1B4F0}" type="datetime1">
              <a:rPr lang="de-DE"/>
              <a:pPr>
                <a:defRPr/>
              </a:pPr>
              <a:t>26.03.2024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E96F9643-44C3-467C-8E77-9EF1F9964122}" type="slidenum">
              <a:rPr lang="de-DE"/>
              <a:pPr>
                <a:defRPr/>
              </a:pPr>
              <a:t>‹Nr.›</a:t>
            </a:fld>
            <a:endParaRPr lang="de-DE" dirty="0"/>
          </a:p>
        </p:txBody>
      </p:sp>
    </p:spTree>
    <p:extLst>
      <p:ext uri="{BB962C8B-B14F-4D97-AF65-F5344CB8AC3E}">
        <p14:creationId xmlns:p14="http://schemas.microsoft.com/office/powerpoint/2010/main" val="42319320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B1B8CE02-24D5-481E-9EBB-2A29BA0E97AC}" type="datetime1">
              <a:rPr lang="de-DE"/>
              <a:pPr>
                <a:defRPr/>
              </a:pPr>
              <a:t>26.03.2024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DDCDBF26-7EF5-458A-8536-B007702566F3}" type="slidenum">
              <a:rPr lang="de-DE"/>
              <a:pPr>
                <a:defRPr/>
              </a:pPr>
              <a:t>‹Nr.›</a:t>
            </a:fld>
            <a:endParaRPr lang="de-DE" dirty="0"/>
          </a:p>
        </p:txBody>
      </p:sp>
    </p:spTree>
    <p:extLst>
      <p:ext uri="{BB962C8B-B14F-4D97-AF65-F5344CB8AC3E}">
        <p14:creationId xmlns:p14="http://schemas.microsoft.com/office/powerpoint/2010/main" val="148592932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13B42CEE-4D0F-4646-A100-CE86DF41C1AE}"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1F57B02C-E4E8-4C67-9DF2-07D89F147DE8}" type="slidenum">
              <a:rPr lang="de-DE"/>
              <a:pPr>
                <a:defRPr/>
              </a:pPr>
              <a:t>‹Nr.›</a:t>
            </a:fld>
            <a:endParaRPr lang="de-DE" dirty="0"/>
          </a:p>
        </p:txBody>
      </p:sp>
    </p:spTree>
    <p:extLst>
      <p:ext uri="{BB962C8B-B14F-4D97-AF65-F5344CB8AC3E}">
        <p14:creationId xmlns:p14="http://schemas.microsoft.com/office/powerpoint/2010/main" val="254170054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54A95A5-19E5-4312-B003-EC46CC806B7D}"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5E50E79-CA75-405C-A677-DBB2F58C8420}" type="slidenum">
              <a:rPr lang="de-DE"/>
              <a:pPr>
                <a:defRPr/>
              </a:pPr>
              <a:t>‹Nr.›</a:t>
            </a:fld>
            <a:endParaRPr lang="de-DE" dirty="0"/>
          </a:p>
        </p:txBody>
      </p:sp>
    </p:spTree>
    <p:extLst>
      <p:ext uri="{BB962C8B-B14F-4D97-AF65-F5344CB8AC3E}">
        <p14:creationId xmlns:p14="http://schemas.microsoft.com/office/powerpoint/2010/main" val="74132131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FC5262C-6149-4623-9522-7E932FCBD093}"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D98F2B0-6039-4534-BCE4-954A2F5E4215}" type="slidenum">
              <a:rPr lang="de-DE"/>
              <a:pPr>
                <a:defRPr/>
              </a:pPr>
              <a:t>‹Nr.›</a:t>
            </a:fld>
            <a:endParaRPr lang="de-DE" dirty="0"/>
          </a:p>
        </p:txBody>
      </p:sp>
    </p:spTree>
    <p:extLst>
      <p:ext uri="{BB962C8B-B14F-4D97-AF65-F5344CB8AC3E}">
        <p14:creationId xmlns:p14="http://schemas.microsoft.com/office/powerpoint/2010/main" val="40153155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ED0B9FD3-5C9B-4F79-A472-C313218FD229}"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810D10E-A5F0-4173-8445-D6E1ABEFDE1D}" type="slidenum">
              <a:rPr lang="de-DE"/>
              <a:pPr>
                <a:defRPr/>
              </a:pPr>
              <a:t>‹Nr.›</a:t>
            </a:fld>
            <a:endParaRPr lang="de-DE" dirty="0"/>
          </a:p>
        </p:txBody>
      </p:sp>
    </p:spTree>
    <p:extLst>
      <p:ext uri="{BB962C8B-B14F-4D97-AF65-F5344CB8AC3E}">
        <p14:creationId xmlns:p14="http://schemas.microsoft.com/office/powerpoint/2010/main" val="1223685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2DB13B5-4488-4200-BEF0-56A85EA0F7ED}"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BBFE7D4-B6AF-41CE-B9E1-933E34E9BBA6}" type="slidenum">
              <a:rPr lang="de-DE"/>
              <a:pPr>
                <a:defRPr/>
              </a:pPr>
              <a:t>‹Nr.›</a:t>
            </a:fld>
            <a:endParaRPr lang="de-DE" dirty="0"/>
          </a:p>
        </p:txBody>
      </p:sp>
    </p:spTree>
    <p:extLst>
      <p:ext uri="{BB962C8B-B14F-4D97-AF65-F5344CB8AC3E}">
        <p14:creationId xmlns:p14="http://schemas.microsoft.com/office/powerpoint/2010/main" val="228885323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1030B86D-3D81-4ADE-AA8A-834AFBCCE6DE}"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27DF69F-863D-49B0-A143-F4B7FA61F393}" type="slidenum">
              <a:rPr lang="de-DE"/>
              <a:pPr>
                <a:defRPr/>
              </a:pPr>
              <a:t>‹Nr.›</a:t>
            </a:fld>
            <a:endParaRPr lang="de-DE" dirty="0"/>
          </a:p>
        </p:txBody>
      </p:sp>
    </p:spTree>
    <p:extLst>
      <p:ext uri="{BB962C8B-B14F-4D97-AF65-F5344CB8AC3E}">
        <p14:creationId xmlns:p14="http://schemas.microsoft.com/office/powerpoint/2010/main" val="14343419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DE8D0C07-1F04-4B67-928E-7D713A595525}"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1F85986-35F2-46CF-9599-CAF50CE527A1}" type="slidenum">
              <a:rPr lang="de-DE"/>
              <a:pPr>
                <a:defRPr/>
              </a:pPr>
              <a:t>‹Nr.›</a:t>
            </a:fld>
            <a:endParaRPr lang="de-DE" dirty="0"/>
          </a:p>
        </p:txBody>
      </p:sp>
    </p:spTree>
    <p:extLst>
      <p:ext uri="{BB962C8B-B14F-4D97-AF65-F5344CB8AC3E}">
        <p14:creationId xmlns:p14="http://schemas.microsoft.com/office/powerpoint/2010/main" val="164209091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D65A9FBE-D85A-4880-ACFC-F51F670A4D69}"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98B4F40-B29A-4947-9B4A-3A4681D19627}" type="slidenum">
              <a:rPr lang="de-DE"/>
              <a:pPr>
                <a:defRPr/>
              </a:pPr>
              <a:t>‹Nr.›</a:t>
            </a:fld>
            <a:endParaRPr lang="de-DE" dirty="0"/>
          </a:p>
        </p:txBody>
      </p:sp>
    </p:spTree>
    <p:extLst>
      <p:ext uri="{BB962C8B-B14F-4D97-AF65-F5344CB8AC3E}">
        <p14:creationId xmlns:p14="http://schemas.microsoft.com/office/powerpoint/2010/main" val="28952153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BC5CB07F-C3B9-4404-9085-FE38671D1E9A}"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AD97327-9B86-481D-A896-F82E9FAFA673}" type="slidenum">
              <a:rPr lang="de-DE"/>
              <a:pPr>
                <a:defRPr/>
              </a:pPr>
              <a:t>‹Nr.›</a:t>
            </a:fld>
            <a:endParaRPr lang="de-DE" dirty="0"/>
          </a:p>
        </p:txBody>
      </p:sp>
    </p:spTree>
    <p:extLst>
      <p:ext uri="{BB962C8B-B14F-4D97-AF65-F5344CB8AC3E}">
        <p14:creationId xmlns:p14="http://schemas.microsoft.com/office/powerpoint/2010/main" val="258124377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A5ED0616-1371-40D0-BF0A-AE2F0478261F}" type="datetime1">
              <a:rPr lang="de-DE"/>
              <a:pPr>
                <a:defRPr/>
              </a:pPr>
              <a:t>26.03.2024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9C90E14A-91A1-4A68-A7E0-2CCD002D82CA}" type="slidenum">
              <a:rPr lang="de-DE"/>
              <a:pPr>
                <a:defRPr/>
              </a:pPr>
              <a:t>‹Nr.›</a:t>
            </a:fld>
            <a:endParaRPr lang="de-DE" dirty="0"/>
          </a:p>
        </p:txBody>
      </p:sp>
    </p:spTree>
    <p:extLst>
      <p:ext uri="{BB962C8B-B14F-4D97-AF65-F5344CB8AC3E}">
        <p14:creationId xmlns:p14="http://schemas.microsoft.com/office/powerpoint/2010/main" val="326320026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091D5060-09BB-40A9-8382-AEF4131E2F17}" type="datetime1">
              <a:rPr lang="de-DE"/>
              <a:pPr>
                <a:defRPr/>
              </a:pPr>
              <a:t>26.03.2024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10D683B5-C6F3-4B7A-B3A1-BF2BB2589D35}" type="slidenum">
              <a:rPr lang="de-DE"/>
              <a:pPr>
                <a:defRPr/>
              </a:pPr>
              <a:t>‹Nr.›</a:t>
            </a:fld>
            <a:endParaRPr lang="de-DE" dirty="0"/>
          </a:p>
        </p:txBody>
      </p:sp>
    </p:spTree>
    <p:extLst>
      <p:ext uri="{BB962C8B-B14F-4D97-AF65-F5344CB8AC3E}">
        <p14:creationId xmlns:p14="http://schemas.microsoft.com/office/powerpoint/2010/main" val="23904930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33113DEA-4188-4B3F-AE6B-B78254CBDBE0}" type="datetime1">
              <a:rPr lang="de-DE"/>
              <a:pPr>
                <a:defRPr/>
              </a:pPr>
              <a:t>26.03.2024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688093C7-C21B-460F-8B21-7A57A62EB261}" type="slidenum">
              <a:rPr lang="de-DE"/>
              <a:pPr>
                <a:defRPr/>
              </a:pPr>
              <a:t>‹Nr.›</a:t>
            </a:fld>
            <a:endParaRPr lang="de-DE" dirty="0"/>
          </a:p>
        </p:txBody>
      </p:sp>
    </p:spTree>
    <p:extLst>
      <p:ext uri="{BB962C8B-B14F-4D97-AF65-F5344CB8AC3E}">
        <p14:creationId xmlns:p14="http://schemas.microsoft.com/office/powerpoint/2010/main" val="8514225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3FFB8A8-EE9B-4381-AB83-A7D603A03E26}"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E231833E-FE1F-4DC9-BB2C-0EE5F874A950}" type="slidenum">
              <a:rPr lang="de-DE"/>
              <a:pPr>
                <a:defRPr/>
              </a:pPr>
              <a:t>‹Nr.›</a:t>
            </a:fld>
            <a:endParaRPr lang="de-DE" dirty="0"/>
          </a:p>
        </p:txBody>
      </p:sp>
    </p:spTree>
    <p:extLst>
      <p:ext uri="{BB962C8B-B14F-4D97-AF65-F5344CB8AC3E}">
        <p14:creationId xmlns:p14="http://schemas.microsoft.com/office/powerpoint/2010/main" val="41813912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E599BA04-F045-46B9-87AE-7F1D0084EAAA}"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9BDBE42F-8A13-4D68-BBB1-5D2DC06043B1}" type="slidenum">
              <a:rPr lang="de-DE"/>
              <a:pPr>
                <a:defRPr/>
              </a:pPr>
              <a:t>‹Nr.›</a:t>
            </a:fld>
            <a:endParaRPr lang="de-DE" dirty="0"/>
          </a:p>
        </p:txBody>
      </p:sp>
    </p:spTree>
    <p:extLst>
      <p:ext uri="{BB962C8B-B14F-4D97-AF65-F5344CB8AC3E}">
        <p14:creationId xmlns:p14="http://schemas.microsoft.com/office/powerpoint/2010/main" val="84384345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A4F19581-0461-4ED7-AA79-C069BE59B5FE}"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8AC3561-2FCF-44D9-8DBA-951082F8D280}" type="slidenum">
              <a:rPr lang="de-DE"/>
              <a:pPr>
                <a:defRPr/>
              </a:pPr>
              <a:t>‹Nr.›</a:t>
            </a:fld>
            <a:endParaRPr lang="de-DE" dirty="0"/>
          </a:p>
        </p:txBody>
      </p:sp>
    </p:spTree>
    <p:extLst>
      <p:ext uri="{BB962C8B-B14F-4D97-AF65-F5344CB8AC3E}">
        <p14:creationId xmlns:p14="http://schemas.microsoft.com/office/powerpoint/2010/main" val="1808324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457602C3-5C02-47AE-993D-24947A06D9DC}"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C22DBC1-B71A-43A0-9608-F477DE346DDA}" type="slidenum">
              <a:rPr lang="de-DE"/>
              <a:pPr>
                <a:defRPr/>
              </a:pPr>
              <a:t>‹Nr.›</a:t>
            </a:fld>
            <a:endParaRPr lang="de-DE" dirty="0"/>
          </a:p>
        </p:txBody>
      </p:sp>
    </p:spTree>
    <p:extLst>
      <p:ext uri="{BB962C8B-B14F-4D97-AF65-F5344CB8AC3E}">
        <p14:creationId xmlns:p14="http://schemas.microsoft.com/office/powerpoint/2010/main" val="292107126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4ED54146-41D1-4BAB-9BC4-7E9F833E9431}" type="datetime1">
              <a:rPr lang="de-DE"/>
              <a:pPr>
                <a:defRPr/>
              </a:pPr>
              <a:t>26.03.2024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7DED25A-DD8A-4D41-BE4E-12C87D04FF52}" type="slidenum">
              <a:rPr lang="de-DE"/>
              <a:pPr>
                <a:defRPr/>
              </a:pPr>
              <a:t>‹Nr.›</a:t>
            </a:fld>
            <a:endParaRPr lang="de-DE" dirty="0"/>
          </a:p>
        </p:txBody>
      </p:sp>
    </p:spTree>
    <p:extLst>
      <p:ext uri="{BB962C8B-B14F-4D97-AF65-F5344CB8AC3E}">
        <p14:creationId xmlns:p14="http://schemas.microsoft.com/office/powerpoint/2010/main" val="177601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C08F9DB3-BE94-402B-B33B-6188C34B44F8}" type="datetime1">
              <a:rPr lang="de-DE"/>
              <a:pPr>
                <a:defRPr/>
              </a:pPr>
              <a:t>26.03.2024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93067F0-5754-424E-9D98-80FF899FF552}" type="slidenum">
              <a:rPr lang="de-DE"/>
              <a:pPr>
                <a:defRPr/>
              </a:pPr>
              <a:t>‹Nr.›</a:t>
            </a:fld>
            <a:endParaRPr lang="de-DE" dirty="0"/>
          </a:p>
        </p:txBody>
      </p:sp>
    </p:spTree>
    <p:extLst>
      <p:ext uri="{BB962C8B-B14F-4D97-AF65-F5344CB8AC3E}">
        <p14:creationId xmlns:p14="http://schemas.microsoft.com/office/powerpoint/2010/main" val="43644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E22AD44A-B7AD-4328-B227-BFE2192A381B}" type="datetime1">
              <a:rPr lang="de-DE"/>
              <a:pPr>
                <a:defRPr/>
              </a:pPr>
              <a:t>26.03.2024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EAD2FEB4-7148-402D-A6E3-34AFF3F8374A}" type="slidenum">
              <a:rPr lang="de-DE"/>
              <a:pPr>
                <a:defRPr/>
              </a:pPr>
              <a:t>‹Nr.›</a:t>
            </a:fld>
            <a:endParaRPr lang="de-DE" dirty="0"/>
          </a:p>
        </p:txBody>
      </p:sp>
    </p:spTree>
    <p:extLst>
      <p:ext uri="{BB962C8B-B14F-4D97-AF65-F5344CB8AC3E}">
        <p14:creationId xmlns:p14="http://schemas.microsoft.com/office/powerpoint/2010/main" val="7799639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5.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6.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theme" Target="../theme/theme7.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535" r:id="rId1"/>
    <p:sldLayoutId id="2147486536" r:id="rId2"/>
    <p:sldLayoutId id="2147486545" r:id="rId3"/>
    <p:sldLayoutId id="2147486468" r:id="rId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2051"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70FDFD83-B327-4CE9-967F-633DC993C34D}" type="datetime1">
              <a:rPr lang="de-DE"/>
              <a:pPr>
                <a:defRPr/>
              </a:pPr>
              <a:t>26.03.2024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3FB691F5-B9D6-4015-BA22-92EB8E0C834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69" r:id="rId1"/>
    <p:sldLayoutId id="2147486470" r:id="rId2"/>
    <p:sldLayoutId id="2147486471" r:id="rId3"/>
    <p:sldLayoutId id="2147486472" r:id="rId4"/>
    <p:sldLayoutId id="2147486473" r:id="rId5"/>
    <p:sldLayoutId id="2147486474" r:id="rId6"/>
    <p:sldLayoutId id="2147486475" r:id="rId7"/>
    <p:sldLayoutId id="2147486476" r:id="rId8"/>
    <p:sldLayoutId id="2147486477" r:id="rId9"/>
    <p:sldLayoutId id="2147486478" r:id="rId10"/>
    <p:sldLayoutId id="214748647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3075"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E4D25FE-6116-4786-BF95-9085D1D45A51}" type="datetime1">
              <a:rPr lang="de-DE"/>
              <a:pPr>
                <a:defRPr/>
              </a:pPr>
              <a:t>26.03.2024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47A83ADA-95F7-4A56-9BBA-405099FD334F}"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80" r:id="rId1"/>
    <p:sldLayoutId id="2147486481" r:id="rId2"/>
    <p:sldLayoutId id="2147486482" r:id="rId3"/>
    <p:sldLayoutId id="2147486483" r:id="rId4"/>
    <p:sldLayoutId id="2147486484" r:id="rId5"/>
    <p:sldLayoutId id="2147486485" r:id="rId6"/>
    <p:sldLayoutId id="2147486486" r:id="rId7"/>
    <p:sldLayoutId id="2147486487" r:id="rId8"/>
    <p:sldLayoutId id="2147486488" r:id="rId9"/>
    <p:sldLayoutId id="2147486489" r:id="rId10"/>
    <p:sldLayoutId id="214748649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4099"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05CE99BF-5649-4C31-9973-21C21CA27A4F}" type="datetime1">
              <a:rPr lang="de-DE"/>
              <a:pPr>
                <a:defRPr/>
              </a:pPr>
              <a:t>26.03.2024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2804F15B-0C8C-4A88-A00D-34B62FDBFF49}"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91" r:id="rId1"/>
    <p:sldLayoutId id="2147486492" r:id="rId2"/>
    <p:sldLayoutId id="2147486493" r:id="rId3"/>
    <p:sldLayoutId id="2147486494" r:id="rId4"/>
    <p:sldLayoutId id="2147486495" r:id="rId5"/>
    <p:sldLayoutId id="2147486496" r:id="rId6"/>
    <p:sldLayoutId id="2147486497" r:id="rId7"/>
    <p:sldLayoutId id="2147486498" r:id="rId8"/>
    <p:sldLayoutId id="2147486499" r:id="rId9"/>
    <p:sldLayoutId id="2147486500" r:id="rId10"/>
    <p:sldLayoutId id="214748650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5123"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B474A22-6DC3-4EFD-9028-97240753486F}" type="datetime1">
              <a:rPr lang="de-DE"/>
              <a:pPr>
                <a:defRPr/>
              </a:pPr>
              <a:t>26.03.2024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E713E413-FD60-4C92-993A-223DA805B1A8}"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02" r:id="rId1"/>
    <p:sldLayoutId id="2147486503" r:id="rId2"/>
    <p:sldLayoutId id="2147486504" r:id="rId3"/>
    <p:sldLayoutId id="2147486505" r:id="rId4"/>
    <p:sldLayoutId id="2147486506" r:id="rId5"/>
    <p:sldLayoutId id="2147486507" r:id="rId6"/>
    <p:sldLayoutId id="2147486508" r:id="rId7"/>
    <p:sldLayoutId id="2147486509" r:id="rId8"/>
    <p:sldLayoutId id="2147486510" r:id="rId9"/>
    <p:sldLayoutId id="2147486511" r:id="rId10"/>
    <p:sldLayoutId id="214748651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6147"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DE5E5DA1-B5E4-436A-8E1E-B86D81DF06EE}" type="datetime1">
              <a:rPr lang="de-DE"/>
              <a:pPr>
                <a:defRPr/>
              </a:pPr>
              <a:t>26.03.2024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3EAC2A5C-309C-464E-A174-FF189516B5E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13" r:id="rId1"/>
    <p:sldLayoutId id="2147486514" r:id="rId2"/>
    <p:sldLayoutId id="2147486515" r:id="rId3"/>
    <p:sldLayoutId id="2147486516" r:id="rId4"/>
    <p:sldLayoutId id="2147486517" r:id="rId5"/>
    <p:sldLayoutId id="2147486518" r:id="rId6"/>
    <p:sldLayoutId id="2147486519" r:id="rId7"/>
    <p:sldLayoutId id="2147486520" r:id="rId8"/>
    <p:sldLayoutId id="2147486521" r:id="rId9"/>
    <p:sldLayoutId id="2147486522" r:id="rId10"/>
    <p:sldLayoutId id="214748652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7171"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6D2AAF1-9ADB-4B22-BDAE-F09D272D1F67}" type="datetime1">
              <a:rPr lang="de-DE"/>
              <a:pPr>
                <a:defRPr/>
              </a:pPr>
              <a:t>26.03.2024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55663F3A-39C7-4BCA-A7D8-5DAF0BC34916}"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24" r:id="rId1"/>
    <p:sldLayoutId id="2147486525" r:id="rId2"/>
    <p:sldLayoutId id="2147486526" r:id="rId3"/>
    <p:sldLayoutId id="2147486527" r:id="rId4"/>
    <p:sldLayoutId id="2147486528" r:id="rId5"/>
    <p:sldLayoutId id="2147486529" r:id="rId6"/>
    <p:sldLayoutId id="2147486530" r:id="rId7"/>
    <p:sldLayoutId id="2147486531" r:id="rId8"/>
    <p:sldLayoutId id="2147486532" r:id="rId9"/>
    <p:sldLayoutId id="2147486533" r:id="rId10"/>
    <p:sldLayoutId id="214748653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feld 5"/>
          <p:cNvSpPr txBox="1">
            <a:spLocks noChangeArrowheads="1"/>
          </p:cNvSpPr>
          <p:nvPr/>
        </p:nvSpPr>
        <p:spPr bwMode="auto">
          <a:xfrm>
            <a:off x="1784351" y="219076"/>
            <a:ext cx="1071563" cy="708025"/>
          </a:xfrm>
          <a:prstGeom prst="rect">
            <a:avLst/>
          </a:prstGeom>
          <a:solidFill>
            <a:schemeClr val="bg1"/>
          </a:solidFill>
          <a:ln w="9525">
            <a:noFill/>
            <a:miter lim="800000"/>
            <a:headEnd/>
            <a:tailEnd/>
          </a:ln>
        </p:spPr>
        <p:txBody>
          <a:bodyPr>
            <a:spAutoFit/>
          </a:bodyPr>
          <a:lstStyle/>
          <a:p>
            <a:r>
              <a:rPr lang="de-DE" sz="2000" dirty="0">
                <a:solidFill>
                  <a:schemeClr val="bg1"/>
                </a:solidFill>
                <a:latin typeface="Trebuchet MS" pitchFamily="34" charset="0"/>
              </a:rPr>
              <a:t>Titel:</a:t>
            </a:r>
          </a:p>
          <a:p>
            <a:r>
              <a:rPr lang="de-DE" sz="2000" dirty="0">
                <a:solidFill>
                  <a:schemeClr val="bg1"/>
                </a:solidFill>
                <a:latin typeface="Trebuchet MS" pitchFamily="34" charset="0"/>
              </a:rPr>
              <a:t>Quelle:</a:t>
            </a:r>
          </a:p>
        </p:txBody>
      </p:sp>
      <p:sp>
        <p:nvSpPr>
          <p:cNvPr id="15" name="Foliennummernplatzhalter 27"/>
          <p:cNvSpPr>
            <a:spLocks noGrp="1"/>
          </p:cNvSpPr>
          <p:nvPr>
            <p:ph type="sldNum" sz="quarter" idx="4294967295"/>
          </p:nvPr>
        </p:nvSpPr>
        <p:spPr>
          <a:xfrm>
            <a:off x="9840416" y="133351"/>
            <a:ext cx="2133600" cy="365125"/>
          </a:xfrm>
          <a:prstGeom prst="rect">
            <a:avLst/>
          </a:prstGeom>
        </p:spPr>
        <p:txBody>
          <a:bodyPr/>
          <a:lstStyle/>
          <a:p>
            <a:pPr algn="r">
              <a:defRPr/>
            </a:pPr>
            <a:fld id="{221578E3-F516-4360-8F12-4081310FC682}" type="slidenum">
              <a:rPr lang="de-DE" smtClean="0"/>
              <a:pPr algn="r">
                <a:defRPr/>
              </a:pPr>
              <a:t>1</a:t>
            </a:fld>
            <a:endParaRPr lang="de-DE" dirty="0"/>
          </a:p>
        </p:txBody>
      </p:sp>
      <p:sp>
        <p:nvSpPr>
          <p:cNvPr id="8" name="shpLesekochValidCheck">
            <a:extLst>
              <a:ext uri="{FF2B5EF4-FFF2-40B4-BE49-F238E27FC236}">
                <a16:creationId xmlns:a16="http://schemas.microsoft.com/office/drawing/2014/main" id="{90329F59-6D9B-4B76-965D-88A3717BFC65}"/>
              </a:ext>
            </a:extLst>
          </p:cNvPr>
          <p:cNvSpPr txBox="1">
            <a:spLocks noChangeArrowheads="1"/>
          </p:cNvSpPr>
          <p:nvPr/>
        </p:nvSpPr>
        <p:spPr bwMode="auto">
          <a:xfrm>
            <a:off x="10176888" y="573019"/>
            <a:ext cx="1460656" cy="461665"/>
          </a:xfrm>
          <a:prstGeom prst="rect">
            <a:avLst/>
          </a:prstGeom>
          <a:noFill/>
          <a:ln>
            <a:noFill/>
          </a:ln>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de-DE" sz="1200" b="1" dirty="0">
                <a:latin typeface="Trebuchet MS" pitchFamily="34" charset="0"/>
              </a:rPr>
              <a:t>Bearbeitet  von:  </a:t>
            </a:r>
          </a:p>
          <a:p>
            <a:pPr>
              <a:defRPr/>
            </a:pPr>
            <a:r>
              <a:rPr lang="de-DE" sz="1200" b="1" dirty="0">
                <a:latin typeface="Trebuchet MS" pitchFamily="34" charset="0"/>
              </a:rPr>
              <a:t>Siegbert  Rudolph</a:t>
            </a:r>
          </a:p>
        </p:txBody>
      </p:sp>
      <p:sp>
        <p:nvSpPr>
          <p:cNvPr id="9" name="Textfeld 8">
            <a:extLst>
              <a:ext uri="{FF2B5EF4-FFF2-40B4-BE49-F238E27FC236}">
                <a16:creationId xmlns:a16="http://schemas.microsoft.com/office/drawing/2014/main" id="{F69E5718-7AF0-4F0A-992C-D915FF9FB44D}"/>
              </a:ext>
            </a:extLst>
          </p:cNvPr>
          <p:cNvSpPr txBox="1"/>
          <p:nvPr/>
        </p:nvSpPr>
        <p:spPr>
          <a:xfrm>
            <a:off x="3415228" y="1254425"/>
            <a:ext cx="8776772" cy="1138773"/>
          </a:xfrm>
          <a:prstGeom prst="rect">
            <a:avLst/>
          </a:prstGeom>
          <a:solidFill>
            <a:schemeClr val="bg1"/>
          </a:solidFill>
        </p:spPr>
        <p:txBody>
          <a:bodyPr wrap="square" rtlCol="0">
            <a:spAutoFit/>
          </a:bodyPr>
          <a:lstStyle/>
          <a:p>
            <a:r>
              <a:rPr lang="de-DE" sz="4000" b="1" dirty="0">
                <a:latin typeface="Trebuchet MS" panose="020B0603020202020204" pitchFamily="34" charset="0"/>
              </a:rPr>
              <a:t>Regeln für Vokale </a:t>
            </a:r>
            <a:r>
              <a:rPr lang="de-DE" sz="3600" b="1" dirty="0">
                <a:latin typeface="Trebuchet MS" panose="020B0603020202020204" pitchFamily="34" charset="0"/>
              </a:rPr>
              <a:t>– </a:t>
            </a:r>
            <a:r>
              <a:rPr lang="de-DE" sz="2800" b="1" dirty="0">
                <a:latin typeface="Trebuchet MS" panose="020B0603020202020204" pitchFamily="34" charset="0"/>
              </a:rPr>
              <a:t>kompakt mit Übungen</a:t>
            </a:r>
            <a:endParaRPr lang="de-DE" sz="200" b="1" dirty="0">
              <a:latin typeface="Trebuchet MS" panose="020B0603020202020204" pitchFamily="34" charset="0"/>
            </a:endParaRPr>
          </a:p>
          <a:p>
            <a:r>
              <a:rPr lang="de-DE" sz="2800" dirty="0">
                <a:latin typeface="Trebuchet MS" panose="020B0603020202020204" pitchFamily="34" charset="0"/>
              </a:rPr>
              <a:t>Siegbert Rudolph</a:t>
            </a:r>
          </a:p>
        </p:txBody>
      </p:sp>
      <p:sp>
        <p:nvSpPr>
          <p:cNvPr id="2" name="Textfeld 1">
            <a:extLst>
              <a:ext uri="{FF2B5EF4-FFF2-40B4-BE49-F238E27FC236}">
                <a16:creationId xmlns:a16="http://schemas.microsoft.com/office/drawing/2014/main" id="{0F24340D-DF09-4204-BA92-0D6ACF337D26}"/>
              </a:ext>
            </a:extLst>
          </p:cNvPr>
          <p:cNvSpPr txBox="1"/>
          <p:nvPr/>
        </p:nvSpPr>
        <p:spPr>
          <a:xfrm>
            <a:off x="3415229" y="817548"/>
            <a:ext cx="3132589" cy="523220"/>
          </a:xfrm>
          <a:prstGeom prst="rect">
            <a:avLst/>
          </a:prstGeom>
          <a:noFill/>
        </p:spPr>
        <p:txBody>
          <a:bodyPr wrap="none" rtlCol="0">
            <a:spAutoFit/>
          </a:bodyPr>
          <a:lstStyle/>
          <a:p>
            <a:r>
              <a:rPr lang="de-DE" sz="2800" dirty="0">
                <a:latin typeface="Trebuchet MS" panose="020B0603020202020204" pitchFamily="34" charset="0"/>
              </a:rPr>
              <a:t>Kurz oder gedehnt</a:t>
            </a:r>
          </a:p>
        </p:txBody>
      </p:sp>
      <p:sp>
        <p:nvSpPr>
          <p:cNvPr id="4" name="Textfeld 3">
            <a:extLst>
              <a:ext uri="{FF2B5EF4-FFF2-40B4-BE49-F238E27FC236}">
                <a16:creationId xmlns:a16="http://schemas.microsoft.com/office/drawing/2014/main" id="{EB0F0F32-734A-3461-23A2-8C8BD5CDB2C0}"/>
              </a:ext>
            </a:extLst>
          </p:cNvPr>
          <p:cNvSpPr txBox="1"/>
          <p:nvPr/>
        </p:nvSpPr>
        <p:spPr>
          <a:xfrm>
            <a:off x="3415228" y="3165936"/>
            <a:ext cx="8609679" cy="1631216"/>
          </a:xfrm>
          <a:prstGeom prst="rect">
            <a:avLst/>
          </a:prstGeom>
          <a:solidFill>
            <a:schemeClr val="bg1"/>
          </a:solidFill>
        </p:spPr>
        <p:txBody>
          <a:bodyPr wrap="square" rtlCol="0">
            <a:spAutoFit/>
          </a:bodyPr>
          <a:lstStyle/>
          <a:p>
            <a:r>
              <a:rPr lang="de-DE" sz="2000" i="1" dirty="0">
                <a:solidFill>
                  <a:srgbClr val="FF0000"/>
                </a:solidFill>
                <a:latin typeface="Trebuchet MS" panose="020B0603020202020204" pitchFamily="34" charset="0"/>
              </a:rPr>
              <a:t>Auf die Frage, wie viele Vokale es gibt, </a:t>
            </a:r>
          </a:p>
          <a:p>
            <a:r>
              <a:rPr lang="de-DE" sz="2000" i="1" dirty="0">
                <a:solidFill>
                  <a:srgbClr val="FF0000"/>
                </a:solidFill>
                <a:latin typeface="Trebuchet MS" panose="020B0603020202020204" pitchFamily="34" charset="0"/>
              </a:rPr>
              <a:t>bekommt man selten die richtige Antwort.</a:t>
            </a:r>
          </a:p>
          <a:p>
            <a:endParaRPr lang="de-DE" sz="2000" i="1" dirty="0">
              <a:solidFill>
                <a:srgbClr val="FF0000"/>
              </a:solidFill>
              <a:latin typeface="Trebuchet MS" panose="020B0603020202020204" pitchFamily="34" charset="0"/>
            </a:endParaRPr>
          </a:p>
          <a:p>
            <a:r>
              <a:rPr lang="de-DE" sz="2000" i="1" dirty="0">
                <a:solidFill>
                  <a:srgbClr val="FF0000"/>
                </a:solidFill>
                <a:latin typeface="Trebuchet MS" panose="020B0603020202020204" pitchFamily="34" charset="0"/>
              </a:rPr>
              <a:t>Die Übung trainiert auch den Wortschatz,</a:t>
            </a:r>
          </a:p>
          <a:p>
            <a:r>
              <a:rPr lang="de-DE" sz="2000" i="1" dirty="0">
                <a:solidFill>
                  <a:srgbClr val="FF0000"/>
                </a:solidFill>
                <a:latin typeface="Trebuchet MS" panose="020B0603020202020204" pitchFamily="34" charset="0"/>
              </a:rPr>
              <a:t>weil die Lückenwörter mit mehr als einem Vokal zu füllen sind.</a:t>
            </a:r>
          </a:p>
        </p:txBody>
      </p:sp>
      <p:sp>
        <p:nvSpPr>
          <p:cNvPr id="5" name="Textfeld 4">
            <a:extLst>
              <a:ext uri="{FF2B5EF4-FFF2-40B4-BE49-F238E27FC236}">
                <a16:creationId xmlns:a16="http://schemas.microsoft.com/office/drawing/2014/main" id="{70252D32-DD3F-B5F9-AD95-4CC95C390606}"/>
              </a:ext>
            </a:extLst>
          </p:cNvPr>
          <p:cNvSpPr txBox="1"/>
          <p:nvPr/>
        </p:nvSpPr>
        <p:spPr>
          <a:xfrm>
            <a:off x="190500" y="6724134"/>
            <a:ext cx="4439036"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10</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348880"/>
            <a:ext cx="148149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W</a:t>
            </a:r>
            <a:r>
              <a:rPr kumimoji="0" lang="de-DE" altLang="de-DE" sz="3600" b="0" i="0" u="none" strike="noStrike" kern="0" cap="none" spc="-100" normalizeH="0" noProof="0" dirty="0">
                <a:ln>
                  <a:noFill/>
                </a:ln>
                <a:solidFill>
                  <a:schemeClr val="tx2">
                    <a:lumMod val="60000"/>
                    <a:lumOff val="40000"/>
                  </a:schemeClr>
                </a:solidFill>
                <a:effectLst/>
                <a:uLnTx/>
                <a:uFillTx/>
                <a:latin typeface="Trebuchet MS" pitchFamily="34" charset="0"/>
              </a:rPr>
              <a:t>aa</a:t>
            </a:r>
            <a:r>
              <a:rPr kumimoji="0" lang="de-DE" altLang="de-DE" sz="3600" b="0" i="0" u="none" strike="noStrike" kern="0" cap="none" spc="-100" normalizeH="0" noProof="0" dirty="0">
                <a:ln>
                  <a:noFill/>
                </a:ln>
                <a:effectLst/>
                <a:uLnTx/>
                <a:uFillTx/>
                <a:latin typeface="Trebuchet MS" pitchFamily="34" charset="0"/>
              </a:rPr>
              <a:t>ge</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898212"/>
            <a:ext cx="126188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W</a:t>
            </a:r>
            <a:r>
              <a:rPr lang="de-DE" altLang="de-DE" sz="3600" kern="0" spc="-100" dirty="0">
                <a:solidFill>
                  <a:schemeClr val="tx2">
                    <a:lumMod val="60000"/>
                    <a:lumOff val="40000"/>
                  </a:schemeClr>
                </a:solidFill>
                <a:latin typeface="Trebuchet MS" pitchFamily="34" charset="0"/>
              </a:rPr>
              <a:t>e</a:t>
            </a:r>
            <a:r>
              <a:rPr kumimoji="0" lang="de-DE" altLang="de-DE" sz="3600" b="0" i="0" u="none" strike="noStrike" kern="0" cap="none" spc="-100" normalizeH="0" noProof="0" dirty="0">
                <a:ln>
                  <a:noFill/>
                </a:ln>
                <a:effectLst/>
                <a:uLnTx/>
                <a:uFillTx/>
                <a:latin typeface="Trebuchet MS" pitchFamily="34" charset="0"/>
              </a:rPr>
              <a:t>ge</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447544"/>
            <a:ext cx="138050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W</a:t>
            </a:r>
            <a:r>
              <a:rPr lang="de-DE" altLang="de-DE" sz="3600" kern="0" spc="-100" dirty="0">
                <a:solidFill>
                  <a:schemeClr val="tx2">
                    <a:lumMod val="60000"/>
                    <a:lumOff val="40000"/>
                  </a:schemeClr>
                </a:solidFill>
                <a:latin typeface="Trebuchet MS" pitchFamily="34" charset="0"/>
              </a:rPr>
              <a:t>ie</a:t>
            </a:r>
            <a:r>
              <a:rPr kumimoji="0" lang="de-DE" altLang="de-DE" sz="3600" b="0" i="0" u="none" strike="noStrike" kern="0" cap="none" spc="-100" normalizeH="0" noProof="0" dirty="0">
                <a:ln>
                  <a:noFill/>
                </a:ln>
                <a:effectLst/>
                <a:uLnTx/>
                <a:uFillTx/>
                <a:latin typeface="Trebuchet MS" pitchFamily="34" charset="0"/>
              </a:rPr>
              <a:t>ge</a:t>
            </a:r>
          </a:p>
        </p:txBody>
      </p:sp>
      <p:sp>
        <p:nvSpPr>
          <p:cNvPr id="13" name="Textfeld 12">
            <a:extLst>
              <a:ext uri="{FF2B5EF4-FFF2-40B4-BE49-F238E27FC236}">
                <a16:creationId xmlns:a16="http://schemas.microsoft.com/office/drawing/2014/main" id="{A0758C57-AB08-4B9E-6CB5-437D5C8651D2}"/>
              </a:ext>
            </a:extLst>
          </p:cNvPr>
          <p:cNvSpPr txBox="1">
            <a:spLocks noChangeArrowheads="1"/>
          </p:cNvSpPr>
          <p:nvPr/>
        </p:nvSpPr>
        <p:spPr bwMode="auto">
          <a:xfrm>
            <a:off x="7447746" y="3996876"/>
            <a:ext cx="125867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W</a:t>
            </a:r>
            <a:r>
              <a:rPr lang="de-DE" altLang="de-DE" sz="3600" kern="0" spc="-100" dirty="0">
                <a:solidFill>
                  <a:schemeClr val="tx2">
                    <a:lumMod val="60000"/>
                    <a:lumOff val="40000"/>
                  </a:schemeClr>
                </a:solidFill>
                <a:latin typeface="Trebuchet MS" pitchFamily="34" charset="0"/>
              </a:rPr>
              <a:t>o</a:t>
            </a:r>
            <a:r>
              <a:rPr kumimoji="0" lang="de-DE" altLang="de-DE" sz="3600" b="0" i="0" u="none" strike="noStrike" kern="0" cap="none" spc="-100" normalizeH="0" noProof="0" dirty="0">
                <a:ln>
                  <a:noFill/>
                </a:ln>
                <a:effectLst/>
                <a:uLnTx/>
                <a:uFillTx/>
                <a:latin typeface="Trebuchet MS" pitchFamily="34" charset="0"/>
              </a:rPr>
              <a:t>ge</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1200329"/>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a:p>
            <a:endParaRPr lang="de-DE" sz="2400" spc="-100" dirty="0">
              <a:latin typeface="Trebuchet MS" panose="020B0603020202020204" pitchFamily="34" charset="0"/>
            </a:endParaRP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4430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err="1">
                <a:solidFill>
                  <a:prstClr val="black"/>
                </a:solidFill>
                <a:latin typeface="Trebuchet MS" pitchFamily="34" charset="0"/>
              </a:rPr>
              <a:t>W_ge</a:t>
            </a:r>
            <a:r>
              <a:rPr lang="de-DE" altLang="de-DE" sz="3600" dirty="0">
                <a:solidFill>
                  <a:prstClr val="black"/>
                </a:solidFill>
                <a:latin typeface="Trebuchet MS" pitchFamily="34" charset="0"/>
              </a:rPr>
              <a:t> </a:t>
            </a: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3" name="Grafik 2">
            <a:extLst>
              <a:ext uri="{FF2B5EF4-FFF2-40B4-BE49-F238E27FC236}">
                <a16:creationId xmlns:a16="http://schemas.microsoft.com/office/drawing/2014/main" id="{E1DC3C35-2FE8-16F4-F43A-833FAF758DC8}"/>
              </a:ext>
            </a:extLst>
          </p:cNvPr>
          <p:cNvPicPr>
            <a:picLocks noChangeAspect="1"/>
          </p:cNvPicPr>
          <p:nvPr/>
        </p:nvPicPr>
        <p:blipFill rotWithShape="1">
          <a:blip r:embed="rId2"/>
          <a:srcRect l="29585" t="34363" r="26258" b="38712"/>
          <a:stretch/>
        </p:blipFill>
        <p:spPr>
          <a:xfrm>
            <a:off x="519300" y="1096374"/>
            <a:ext cx="428323" cy="5195383"/>
          </a:xfrm>
          <a:prstGeom prst="rect">
            <a:avLst/>
          </a:prstGeom>
        </p:spPr>
      </p:pic>
      <p:sp>
        <p:nvSpPr>
          <p:cNvPr id="6" name="Ellipse 5">
            <a:extLst>
              <a:ext uri="{FF2B5EF4-FFF2-40B4-BE49-F238E27FC236}">
                <a16:creationId xmlns:a16="http://schemas.microsoft.com/office/drawing/2014/main" id="{5CB103E8-78CF-4847-28DC-C98F2969009B}"/>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5" name="Ellipse 14">
            <a:extLst>
              <a:ext uri="{FF2B5EF4-FFF2-40B4-BE49-F238E27FC236}">
                <a16:creationId xmlns:a16="http://schemas.microsoft.com/office/drawing/2014/main" id="{2C5D5493-B2ED-3034-34ED-4F8DD67E9AFB}"/>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6" name="Ellipse 15">
            <a:extLst>
              <a:ext uri="{FF2B5EF4-FFF2-40B4-BE49-F238E27FC236}">
                <a16:creationId xmlns:a16="http://schemas.microsoft.com/office/drawing/2014/main" id="{E2F22E1E-8AD4-6AB1-2DE8-2F7ECEF161D4}"/>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7" name="Ellipse 16">
            <a:extLst>
              <a:ext uri="{FF2B5EF4-FFF2-40B4-BE49-F238E27FC236}">
                <a16:creationId xmlns:a16="http://schemas.microsoft.com/office/drawing/2014/main" id="{3A0DA1A8-DB54-016D-6E3D-2F6989049DCC}"/>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5" name="Textfeld 4">
            <a:extLst>
              <a:ext uri="{FF2B5EF4-FFF2-40B4-BE49-F238E27FC236}">
                <a16:creationId xmlns:a16="http://schemas.microsoft.com/office/drawing/2014/main" id="{73478CE5-C328-F4CC-1868-F6B7D3352159}"/>
              </a:ext>
            </a:extLst>
          </p:cNvPr>
          <p:cNvSpPr txBox="1">
            <a:spLocks noChangeArrowheads="1"/>
          </p:cNvSpPr>
          <p:nvPr/>
        </p:nvSpPr>
        <p:spPr bwMode="auto">
          <a:xfrm>
            <a:off x="5567744"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9" name="Rechteck 18">
            <a:extLst>
              <a:ext uri="{FF2B5EF4-FFF2-40B4-BE49-F238E27FC236}">
                <a16:creationId xmlns:a16="http://schemas.microsoft.com/office/drawing/2014/main" id="{D5EBEAF8-21C7-E56B-C94F-ECAFAA24503D}"/>
              </a:ext>
            </a:extLst>
          </p:cNvPr>
          <p:cNvSpPr/>
          <p:nvPr/>
        </p:nvSpPr>
        <p:spPr>
          <a:xfrm>
            <a:off x="5015880"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0" name="Textfeld 19">
            <a:extLst>
              <a:ext uri="{FF2B5EF4-FFF2-40B4-BE49-F238E27FC236}">
                <a16:creationId xmlns:a16="http://schemas.microsoft.com/office/drawing/2014/main" id="{22D593D4-F104-1D39-F016-160AEF67A6EB}"/>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1" name="Rechteck 20">
            <a:extLst>
              <a:ext uri="{FF2B5EF4-FFF2-40B4-BE49-F238E27FC236}">
                <a16:creationId xmlns:a16="http://schemas.microsoft.com/office/drawing/2014/main" id="{0F27A951-7397-0218-6329-81AFC84A14B8}"/>
              </a:ext>
            </a:extLst>
          </p:cNvPr>
          <p:cNvSpPr/>
          <p:nvPr/>
        </p:nvSpPr>
        <p:spPr>
          <a:xfrm>
            <a:off x="1414636" y="1988840"/>
            <a:ext cx="347941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2" name="Textfeld 21">
            <a:extLst>
              <a:ext uri="{FF2B5EF4-FFF2-40B4-BE49-F238E27FC236}">
                <a16:creationId xmlns:a16="http://schemas.microsoft.com/office/drawing/2014/main" id="{129A97E5-AC87-FD22-1624-63D751C7836C}"/>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3" name="Rechteck 22">
            <a:extLst>
              <a:ext uri="{FF2B5EF4-FFF2-40B4-BE49-F238E27FC236}">
                <a16:creationId xmlns:a16="http://schemas.microsoft.com/office/drawing/2014/main" id="{1EC42D0A-3A57-FF50-F5B6-229B854587C0}"/>
              </a:ext>
            </a:extLst>
          </p:cNvPr>
          <p:cNvSpPr/>
          <p:nvPr/>
        </p:nvSpPr>
        <p:spPr>
          <a:xfrm>
            <a:off x="1415479" y="1988840"/>
            <a:ext cx="3416685"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1468837" y="3064365"/>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1735596" y="3574037"/>
            <a:ext cx="474382"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3E401861-7073-6003-F857-7D31F0F40173}"/>
              </a:ext>
            </a:extLst>
          </p:cNvPr>
          <p:cNvSpPr/>
          <p:nvPr/>
        </p:nvSpPr>
        <p:spPr>
          <a:xfrm>
            <a:off x="1464192" y="4158137"/>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1847529" y="1946607"/>
            <a:ext cx="474382"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8" name="Textfeld 17">
            <a:extLst>
              <a:ext uri="{FF2B5EF4-FFF2-40B4-BE49-F238E27FC236}">
                <a16:creationId xmlns:a16="http://schemas.microsoft.com/office/drawing/2014/main" id="{9E088DD3-7DB9-AC3D-5ECA-00DAAC6C2C37}"/>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10</a:t>
            </a:r>
          </a:p>
        </p:txBody>
      </p:sp>
    </p:spTree>
    <p:extLst>
      <p:ext uri="{BB962C8B-B14F-4D97-AF65-F5344CB8AC3E}">
        <p14:creationId xmlns:p14="http://schemas.microsoft.com/office/powerpoint/2010/main" val="4607607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100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8"/>
                    </p:tgtEl>
                  </p:cond>
                </p:stCondLst>
                <p:endSync evt="end" delay="0">
                  <p:rtn val="all"/>
                </p:endSync>
                <p:childTnLst>
                  <p:par>
                    <p:cTn id="12" fill="hold">
                      <p:stCondLst>
                        <p:cond delay="0"/>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nextCondLst>
                <p:cond evt="onClick" delay="0">
                  <p:tgtEl>
                    <p:spTgt spid="8"/>
                  </p:tgtEl>
                </p:cond>
              </p:nextCondLst>
            </p:seq>
            <p:seq concurrent="1" nextAc="seek">
              <p:cTn id="17" restart="whenNotActive" fill="hold" evtFilter="cancelBubble" nodeType="interactiveSeq">
                <p:stCondLst>
                  <p:cond evt="onClick" delay="0">
                    <p:tgtEl>
                      <p:spTgt spid="10"/>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nextCondLst>
                <p:cond evt="onClick" delay="0">
                  <p:tgtEl>
                    <p:spTgt spid="10"/>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childTnLst>
              </p:cTn>
              <p:nextCondLst>
                <p:cond evt="onClick" delay="0">
                  <p:tgtEl>
                    <p:spTgt spid="12"/>
                  </p:tgtEl>
                </p:cond>
              </p:nextCondLst>
            </p:seq>
            <p:seq concurrent="1" nextAc="seek">
              <p:cTn id="29" restart="whenNotActive" fill="hold" evtFilter="cancelBubble" nodeType="interactiveSeq">
                <p:stCondLst>
                  <p:cond evt="onClick" delay="0">
                    <p:tgtEl>
                      <p:spTgt spid="35"/>
                    </p:tgtEl>
                  </p:cond>
                </p:stCondLst>
                <p:endSync evt="end" delay="0">
                  <p:rtn val="all"/>
                </p:endSync>
                <p:childTnLst>
                  <p:par>
                    <p:cTn id="30" fill="hold">
                      <p:stCondLst>
                        <p:cond delay="0"/>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8"/>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42" restart="whenNotActive" fill="hold" evtFilter="cancelBubble" nodeType="interactiveSeq">
                <p:stCondLst>
                  <p:cond evt="onClick" delay="0">
                    <p:tgtEl>
                      <p:spTgt spid="14"/>
                    </p:tgtEl>
                  </p:cond>
                </p:stCondLst>
                <p:endSync evt="end" delay="0">
                  <p:rtn val="all"/>
                </p:endSync>
                <p:childTnLst>
                  <p:par>
                    <p:cTn id="43" fill="hold">
                      <p:stCondLst>
                        <p:cond delay="0"/>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childTnLst>
              </p:cTn>
              <p:nextCondLst>
                <p:cond evt="onClick" delay="0">
                  <p:tgtEl>
                    <p:spTgt spid="14"/>
                  </p:tgtEl>
                </p:cond>
              </p:nextCondLst>
            </p:seq>
            <p:seq concurrent="1" nextAc="seek">
              <p:cTn id="48" restart="whenNotActive" fill="hold" evtFilter="cancelBubble" nodeType="interactiveSeq">
                <p:stCondLst>
                  <p:cond evt="onClick" delay="0">
                    <p:tgtEl>
                      <p:spTgt spid="19"/>
                    </p:tgtEl>
                  </p:cond>
                </p:stCondLst>
                <p:endSync evt="end" delay="0">
                  <p:rtn val="all"/>
                </p:endSync>
                <p:childTnLst>
                  <p:par>
                    <p:cTn id="49" fill="hold">
                      <p:stCondLst>
                        <p:cond delay="0"/>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500"/>
                                        <p:tgtEl>
                                          <p:spTgt spid="5"/>
                                        </p:tgtEl>
                                      </p:cBhvr>
                                    </p:animEffect>
                                  </p:childTnLst>
                                </p:cTn>
                              </p:par>
                            </p:childTnLst>
                          </p:cTn>
                        </p:par>
                      </p:childTnLst>
                    </p:cTn>
                  </p:par>
                </p:childTnLst>
              </p:cTn>
              <p:nextCondLst>
                <p:cond evt="onClick" delay="0">
                  <p:tgtEl>
                    <p:spTgt spid="19"/>
                  </p:tgtEl>
                </p:cond>
              </p:nextCondLst>
            </p:seq>
            <p:seq concurrent="1" nextAc="seek">
              <p:cTn id="54" restart="whenNotActive" fill="hold" evtFilter="cancelBubble" nodeType="interactiveSeq">
                <p:stCondLst>
                  <p:cond evt="onClick" delay="0">
                    <p:tgtEl>
                      <p:spTgt spid="21"/>
                    </p:tgtEl>
                  </p:cond>
                </p:stCondLst>
                <p:endSync evt="end" delay="0">
                  <p:rtn val="all"/>
                </p:endSync>
                <p:childTnLst>
                  <p:par>
                    <p:cTn id="55" fill="hold">
                      <p:stCondLst>
                        <p:cond delay="0"/>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500"/>
                                        <p:tgtEl>
                                          <p:spTgt spid="20"/>
                                        </p:tgtEl>
                                      </p:cBhvr>
                                    </p:animEffect>
                                  </p:childTnLst>
                                </p:cTn>
                              </p:par>
                            </p:childTnLst>
                          </p:cTn>
                        </p:par>
                      </p:childTnLst>
                    </p:cTn>
                  </p:par>
                </p:childTnLst>
              </p:cTn>
              <p:nextCondLst>
                <p:cond evt="onClick" delay="0">
                  <p:tgtEl>
                    <p:spTgt spid="21"/>
                  </p:tgtEl>
                </p:cond>
              </p:nextCondLst>
            </p:seq>
            <p:seq concurrent="1" nextAc="seek">
              <p:cTn id="60" restart="whenNotActive" fill="hold" evtFilter="cancelBubble" nodeType="interactiveSeq">
                <p:stCondLst>
                  <p:cond evt="onClick" delay="0">
                    <p:tgtEl>
                      <p:spTgt spid="23"/>
                    </p:tgtEl>
                  </p:cond>
                </p:stCondLst>
                <p:endSync evt="end" delay="0">
                  <p:rtn val="all"/>
                </p:endSync>
                <p:childTnLst>
                  <p:par>
                    <p:cTn id="61" fill="hold">
                      <p:stCondLst>
                        <p:cond delay="0"/>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fade">
                                      <p:cBhvr>
                                        <p:cTn id="65" dur="500"/>
                                        <p:tgtEl>
                                          <p:spTgt spid="22"/>
                                        </p:tgtEl>
                                      </p:cBhvr>
                                    </p:animEffect>
                                  </p:childTnLst>
                                </p:cTn>
                              </p:par>
                            </p:childTnLst>
                          </p:cTn>
                        </p:par>
                      </p:childTnLst>
                    </p:cTn>
                  </p:par>
                </p:childTnLst>
              </p:cTn>
              <p:nextCondLst>
                <p:cond evt="onClick" delay="0">
                  <p:tgtEl>
                    <p:spTgt spid="23"/>
                  </p:tgtEl>
                </p:cond>
              </p:nextCondLst>
            </p:seq>
          </p:childTnLst>
        </p:cTn>
      </p:par>
    </p:tnLst>
    <p:bldLst>
      <p:bldP spid="7" grpId="0"/>
      <p:bldP spid="9" grpId="0"/>
      <p:bldP spid="11" grpId="0"/>
      <p:bldP spid="13" grpId="0"/>
      <p:bldP spid="5" grpId="0" animBg="1"/>
      <p:bldP spid="19" grpId="0" animBg="1"/>
      <p:bldP spid="20" grpId="0" animBg="1"/>
      <p:bldP spid="21" grpId="0" animBg="1"/>
      <p:bldP spid="22" grpId="0" animBg="1"/>
      <p:bldP spid="23" grpId="0" animBg="1"/>
      <p:bldP spid="10" grpId="0" animBg="1"/>
      <p:bldP spid="12" grpId="0" animBg="1"/>
      <p:bldP spid="14"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11</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385541"/>
            <a:ext cx="175721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chemeClr val="tx2">
                    <a:lumMod val="60000"/>
                    <a:lumOff val="40000"/>
                  </a:schemeClr>
                </a:solidFill>
                <a:latin typeface="Trebuchet MS" pitchFamily="34" charset="0"/>
              </a:rPr>
              <a:t>ah</a:t>
            </a:r>
            <a:r>
              <a:rPr kumimoji="0" lang="de-DE" altLang="de-DE" sz="3600" b="0" i="0" u="none" strike="noStrike" kern="0" cap="none" spc="-100" normalizeH="0" noProof="0" dirty="0">
                <a:ln>
                  <a:noFill/>
                </a:ln>
                <a:effectLst/>
                <a:uLnTx/>
                <a:uFillTx/>
                <a:latin typeface="Trebuchet MS" pitchFamily="34" charset="0"/>
              </a:rPr>
              <a:t>men</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34873"/>
            <a:ext cx="166744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chemeClr val="tx2">
                    <a:lumMod val="60000"/>
                    <a:lumOff val="40000"/>
                  </a:schemeClr>
                </a:solidFill>
                <a:latin typeface="Trebuchet MS" pitchFamily="34" charset="0"/>
              </a:rPr>
              <a:t>äu</a:t>
            </a:r>
            <a:r>
              <a:rPr kumimoji="0" lang="de-DE" altLang="de-DE" sz="3600" b="0" i="0" u="none" strike="noStrike" kern="0" cap="none" spc="-100" normalizeH="0" noProof="0" dirty="0">
                <a:ln>
                  <a:noFill/>
                </a:ln>
                <a:effectLst/>
                <a:uLnTx/>
                <a:uFillTx/>
                <a:latin typeface="Trebuchet MS" pitchFamily="34" charset="0"/>
              </a:rPr>
              <a:t>men</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484205"/>
            <a:ext cx="155683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chemeClr val="tx2">
                    <a:lumMod val="60000"/>
                    <a:lumOff val="40000"/>
                  </a:schemeClr>
                </a:solidFill>
                <a:latin typeface="Trebuchet MS" pitchFamily="34" charset="0"/>
              </a:rPr>
              <a:t>ei</a:t>
            </a:r>
            <a:r>
              <a:rPr kumimoji="0" lang="de-DE" altLang="de-DE" sz="3600" b="0" i="0" u="none" strike="noStrike" kern="0" cap="none" spc="-100" normalizeH="0" noProof="0" dirty="0">
                <a:ln>
                  <a:noFill/>
                </a:ln>
                <a:effectLst/>
                <a:uLnTx/>
                <a:uFillTx/>
                <a:latin typeface="Trebuchet MS" pitchFamily="34" charset="0"/>
              </a:rPr>
              <a:t>men</a:t>
            </a:r>
          </a:p>
        </p:txBody>
      </p:sp>
      <p:sp>
        <p:nvSpPr>
          <p:cNvPr id="13" name="Textfeld 12">
            <a:extLst>
              <a:ext uri="{FF2B5EF4-FFF2-40B4-BE49-F238E27FC236}">
                <a16:creationId xmlns:a16="http://schemas.microsoft.com/office/drawing/2014/main" id="{A0758C57-AB08-4B9E-6CB5-437D5C8651D2}"/>
              </a:ext>
            </a:extLst>
          </p:cNvPr>
          <p:cNvSpPr txBox="1">
            <a:spLocks noChangeArrowheads="1"/>
          </p:cNvSpPr>
          <p:nvPr/>
        </p:nvSpPr>
        <p:spPr bwMode="auto">
          <a:xfrm>
            <a:off x="7447746" y="4033537"/>
            <a:ext cx="1646605"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chemeClr val="tx2">
                    <a:lumMod val="60000"/>
                    <a:lumOff val="40000"/>
                  </a:schemeClr>
                </a:solidFill>
                <a:latin typeface="Trebuchet MS" pitchFamily="34" charset="0"/>
              </a:rPr>
              <a:t>ie</a:t>
            </a:r>
            <a:r>
              <a:rPr kumimoji="0" lang="de-DE" altLang="de-DE" sz="3600" b="0" i="0" u="none" strike="noStrike" kern="0" cap="none" spc="-100" normalizeH="0" noProof="0" dirty="0">
                <a:ln>
                  <a:noFill/>
                </a:ln>
                <a:effectLst/>
                <a:uLnTx/>
                <a:uFillTx/>
                <a:latin typeface="Trebuchet MS" pitchFamily="34" charset="0"/>
              </a:rPr>
              <a:t>men</a:t>
            </a:r>
          </a:p>
        </p:txBody>
      </p:sp>
      <p:sp>
        <p:nvSpPr>
          <p:cNvPr id="15" name="Textfeld 14">
            <a:extLst>
              <a:ext uri="{FF2B5EF4-FFF2-40B4-BE49-F238E27FC236}">
                <a16:creationId xmlns:a16="http://schemas.microsoft.com/office/drawing/2014/main" id="{0B2BBEB3-0F88-5D14-5939-2F4496207307}"/>
              </a:ext>
            </a:extLst>
          </p:cNvPr>
          <p:cNvSpPr txBox="1">
            <a:spLocks noChangeArrowheads="1"/>
          </p:cNvSpPr>
          <p:nvPr/>
        </p:nvSpPr>
        <p:spPr bwMode="auto">
          <a:xfrm>
            <a:off x="7447746" y="4582869"/>
            <a:ext cx="167706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chemeClr val="tx2">
                    <a:lumMod val="60000"/>
                    <a:lumOff val="40000"/>
                  </a:schemeClr>
                </a:solidFill>
                <a:latin typeface="Trebuchet MS" pitchFamily="34" charset="0"/>
              </a:rPr>
              <a:t>üh</a:t>
            </a:r>
            <a:r>
              <a:rPr kumimoji="0" lang="de-DE" altLang="de-DE" sz="3600" b="0" i="0" u="none" strike="noStrike" kern="0" cap="none" spc="-100" normalizeH="0" noProof="0" dirty="0">
                <a:ln>
                  <a:noFill/>
                </a:ln>
                <a:effectLst/>
                <a:uLnTx/>
                <a:uFillTx/>
                <a:latin typeface="Trebuchet MS" pitchFamily="34" charset="0"/>
              </a:rPr>
              <a:t>men</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0040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r/</a:t>
            </a:r>
            <a:r>
              <a:rPr lang="de-DE" altLang="de-DE" sz="3600" dirty="0" err="1">
                <a:solidFill>
                  <a:prstClr val="black"/>
                </a:solidFill>
                <a:latin typeface="Trebuchet MS" pitchFamily="34" charset="0"/>
              </a:rPr>
              <a:t>R_men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3" name="Grafik 2">
            <a:extLst>
              <a:ext uri="{FF2B5EF4-FFF2-40B4-BE49-F238E27FC236}">
                <a16:creationId xmlns:a16="http://schemas.microsoft.com/office/drawing/2014/main" id="{E1DC3C35-2FE8-16F4-F43A-833FAF758DC8}"/>
              </a:ext>
            </a:extLst>
          </p:cNvPr>
          <p:cNvPicPr>
            <a:picLocks noChangeAspect="1"/>
          </p:cNvPicPr>
          <p:nvPr/>
        </p:nvPicPr>
        <p:blipFill rotWithShape="1">
          <a:blip r:embed="rId2"/>
          <a:srcRect l="29585" t="34363" r="26258" b="38712"/>
          <a:stretch/>
        </p:blipFill>
        <p:spPr>
          <a:xfrm>
            <a:off x="519300" y="1096374"/>
            <a:ext cx="428323" cy="5195383"/>
          </a:xfrm>
          <a:prstGeom prst="rect">
            <a:avLst/>
          </a:prstGeom>
        </p:spPr>
      </p:pic>
      <p:sp>
        <p:nvSpPr>
          <p:cNvPr id="6" name="Ellipse 5">
            <a:extLst>
              <a:ext uri="{FF2B5EF4-FFF2-40B4-BE49-F238E27FC236}">
                <a16:creationId xmlns:a16="http://schemas.microsoft.com/office/drawing/2014/main" id="{2EE3BEB9-3DE3-4172-C4DE-52B755C35A62}"/>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7" name="Ellipse 16">
            <a:extLst>
              <a:ext uri="{FF2B5EF4-FFF2-40B4-BE49-F238E27FC236}">
                <a16:creationId xmlns:a16="http://schemas.microsoft.com/office/drawing/2014/main" id="{B7882026-FCFF-3FF0-E681-D9C70D96CCCF}"/>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8" name="Ellipse 17">
            <a:extLst>
              <a:ext uri="{FF2B5EF4-FFF2-40B4-BE49-F238E27FC236}">
                <a16:creationId xmlns:a16="http://schemas.microsoft.com/office/drawing/2014/main" id="{9F10AF93-410A-FB40-A726-4D9A1A1BBC40}"/>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9" name="Ellipse 18">
            <a:extLst>
              <a:ext uri="{FF2B5EF4-FFF2-40B4-BE49-F238E27FC236}">
                <a16:creationId xmlns:a16="http://schemas.microsoft.com/office/drawing/2014/main" id="{4BCBA887-FB68-BCF7-5DC0-2ADFA0492C26}"/>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0" name="Ellipse 19">
            <a:extLst>
              <a:ext uri="{FF2B5EF4-FFF2-40B4-BE49-F238E27FC236}">
                <a16:creationId xmlns:a16="http://schemas.microsoft.com/office/drawing/2014/main" id="{9347484B-3FDA-469F-F6BE-64CF3967E669}"/>
              </a:ext>
            </a:extLst>
          </p:cNvPr>
          <p:cNvSpPr/>
          <p:nvPr/>
        </p:nvSpPr>
        <p:spPr>
          <a:xfrm>
            <a:off x="7234273" y="4874594"/>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5" name="Textfeld 4">
            <a:extLst>
              <a:ext uri="{FF2B5EF4-FFF2-40B4-BE49-F238E27FC236}">
                <a16:creationId xmlns:a16="http://schemas.microsoft.com/office/drawing/2014/main" id="{0E39EC66-03E5-6ED5-4122-906AB259D7E4}"/>
              </a:ext>
            </a:extLst>
          </p:cNvPr>
          <p:cNvSpPr txBox="1">
            <a:spLocks noChangeArrowheads="1"/>
          </p:cNvSpPr>
          <p:nvPr/>
        </p:nvSpPr>
        <p:spPr bwMode="auto">
          <a:xfrm>
            <a:off x="5495736" y="565556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2" name="Rechteck 21">
            <a:extLst>
              <a:ext uri="{FF2B5EF4-FFF2-40B4-BE49-F238E27FC236}">
                <a16:creationId xmlns:a16="http://schemas.microsoft.com/office/drawing/2014/main" id="{22A2FB78-DC05-406F-BDBE-83F9738A3158}"/>
              </a:ext>
            </a:extLst>
          </p:cNvPr>
          <p:cNvSpPr/>
          <p:nvPr/>
        </p:nvSpPr>
        <p:spPr>
          <a:xfrm>
            <a:off x="4943872" y="105777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3" name="Textfeld 22">
            <a:extLst>
              <a:ext uri="{FF2B5EF4-FFF2-40B4-BE49-F238E27FC236}">
                <a16:creationId xmlns:a16="http://schemas.microsoft.com/office/drawing/2014/main" id="{2DC2422E-98AB-91C2-D0E5-9CC87FEE23E0}"/>
              </a:ext>
            </a:extLst>
          </p:cNvPr>
          <p:cNvSpPr txBox="1">
            <a:spLocks noChangeArrowheads="1"/>
          </p:cNvSpPr>
          <p:nvPr/>
        </p:nvSpPr>
        <p:spPr bwMode="auto">
          <a:xfrm>
            <a:off x="11040136"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5" name="Rechteck 24">
            <a:extLst>
              <a:ext uri="{FF2B5EF4-FFF2-40B4-BE49-F238E27FC236}">
                <a16:creationId xmlns:a16="http://schemas.microsoft.com/office/drawing/2014/main" id="{8FE61869-DDAC-EC41-F0CA-612216E1D678}"/>
              </a:ext>
            </a:extLst>
          </p:cNvPr>
          <p:cNvSpPr/>
          <p:nvPr/>
        </p:nvSpPr>
        <p:spPr>
          <a:xfrm>
            <a:off x="1414635" y="1988840"/>
            <a:ext cx="3389457"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2423592" y="2492896"/>
            <a:ext cx="530513"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2997187" y="3020834"/>
            <a:ext cx="501988"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3E401861-7073-6003-F857-7D31F0F40173}"/>
              </a:ext>
            </a:extLst>
          </p:cNvPr>
          <p:cNvSpPr/>
          <p:nvPr/>
        </p:nvSpPr>
        <p:spPr>
          <a:xfrm>
            <a:off x="1749527" y="3573016"/>
            <a:ext cx="458041" cy="437312"/>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6" name="Rechteck 15">
            <a:extLst>
              <a:ext uri="{FF2B5EF4-FFF2-40B4-BE49-F238E27FC236}">
                <a16:creationId xmlns:a16="http://schemas.microsoft.com/office/drawing/2014/main" id="{B6215EDF-66E4-955B-7DBA-CC217475A088}"/>
              </a:ext>
            </a:extLst>
          </p:cNvPr>
          <p:cNvSpPr/>
          <p:nvPr/>
        </p:nvSpPr>
        <p:spPr>
          <a:xfrm>
            <a:off x="1848475" y="5763779"/>
            <a:ext cx="458041"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2400657" y="1913413"/>
            <a:ext cx="530513"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1" name="Textfeld 20">
            <a:extLst>
              <a:ext uri="{FF2B5EF4-FFF2-40B4-BE49-F238E27FC236}">
                <a16:creationId xmlns:a16="http://schemas.microsoft.com/office/drawing/2014/main" id="{0FCBDA8F-783C-FCDF-F19D-9F7E801E3931}"/>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11</a:t>
            </a:r>
          </a:p>
        </p:txBody>
      </p:sp>
    </p:spTree>
    <p:extLst>
      <p:ext uri="{BB962C8B-B14F-4D97-AF65-F5344CB8AC3E}">
        <p14:creationId xmlns:p14="http://schemas.microsoft.com/office/powerpoint/2010/main" val="12861883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14"/>
                    </p:tgtEl>
                  </p:cond>
                </p:stCondLst>
                <p:endSync evt="end" delay="0">
                  <p:rtn val="all"/>
                </p:endSync>
                <p:childTnLst>
                  <p:par>
                    <p:cTn id="28" fill="hold">
                      <p:stCondLst>
                        <p:cond delay="0"/>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nextCondLst>
                <p:cond evt="onClick" delay="0">
                  <p:tgtEl>
                    <p:spTgt spid="14"/>
                  </p:tgtEl>
                </p:cond>
              </p:nextCondLst>
            </p:seq>
            <p:seq concurrent="1" nextAc="seek">
              <p:cTn id="33" restart="whenNotActive" fill="hold" evtFilter="cancelBubble" nodeType="interactiveSeq">
                <p:stCondLst>
                  <p:cond evt="onClick" delay="0">
                    <p:tgtEl>
                      <p:spTgt spid="16"/>
                    </p:tgtEl>
                  </p:cond>
                </p:stCondLst>
                <p:endSync evt="end" delay="0">
                  <p:rtn val="all"/>
                </p:endSync>
                <p:childTnLst>
                  <p:par>
                    <p:cTn id="34" fill="hold">
                      <p:stCondLst>
                        <p:cond delay="0"/>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childTnLst>
              </p:cTn>
              <p:nextCondLst>
                <p:cond evt="onClick" delay="0">
                  <p:tgtEl>
                    <p:spTgt spid="16"/>
                  </p:tgtEl>
                </p:cond>
              </p:nextCondLst>
            </p:seq>
            <p:seq concurrent="1" nextAc="seek">
              <p:cTn id="39" restart="whenNotActive" fill="hold" evtFilter="cancelBubble" nodeType="interactiveSeq">
                <p:stCondLst>
                  <p:cond evt="onClick" delay="0">
                    <p:tgtEl>
                      <p:spTgt spid="35"/>
                    </p:tgtEl>
                  </p:cond>
                </p:stCondLst>
                <p:endSync evt="end" delay="0">
                  <p:rtn val="all"/>
                </p:endSync>
                <p:childTnLst>
                  <p:par>
                    <p:cTn id="40" fill="hold">
                      <p:stCondLst>
                        <p:cond delay="0"/>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8"/>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14"/>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54" restart="whenNotActive" fill="hold" evtFilter="cancelBubble" nodeType="interactiveSeq">
                <p:stCondLst>
                  <p:cond evt="onClick" delay="0">
                    <p:tgtEl>
                      <p:spTgt spid="22"/>
                    </p:tgtEl>
                  </p:cond>
                </p:stCondLst>
                <p:endSync evt="end" delay="0">
                  <p:rtn val="all"/>
                </p:endSync>
                <p:childTnLst>
                  <p:par>
                    <p:cTn id="55" fill="hold">
                      <p:stCondLst>
                        <p:cond delay="0"/>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500"/>
                                        <p:tgtEl>
                                          <p:spTgt spid="5"/>
                                        </p:tgtEl>
                                      </p:cBhvr>
                                    </p:animEffect>
                                  </p:childTnLst>
                                </p:cTn>
                              </p:par>
                            </p:childTnLst>
                          </p:cTn>
                        </p:par>
                      </p:childTnLst>
                    </p:cTn>
                  </p:par>
                </p:childTnLst>
              </p:cTn>
              <p:nextCondLst>
                <p:cond evt="onClick" delay="0">
                  <p:tgtEl>
                    <p:spTgt spid="22"/>
                  </p:tgtEl>
                </p:cond>
              </p:nextCondLst>
            </p:seq>
            <p:seq concurrent="1" nextAc="seek">
              <p:cTn id="60" restart="whenNotActive" fill="hold" evtFilter="cancelBubble" nodeType="interactiveSeq">
                <p:stCondLst>
                  <p:cond evt="onClick" delay="0">
                    <p:tgtEl>
                      <p:spTgt spid="25"/>
                    </p:tgtEl>
                  </p:cond>
                </p:stCondLst>
                <p:endSync evt="end" delay="0">
                  <p:rtn val="all"/>
                </p:endSync>
                <p:childTnLst>
                  <p:par>
                    <p:cTn id="61" fill="hold">
                      <p:stCondLst>
                        <p:cond delay="0"/>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fade">
                                      <p:cBhvr>
                                        <p:cTn id="65" dur="500"/>
                                        <p:tgtEl>
                                          <p:spTgt spid="23"/>
                                        </p:tgtEl>
                                      </p:cBhvr>
                                    </p:animEffect>
                                  </p:childTnLst>
                                </p:cTn>
                              </p:par>
                            </p:childTnLst>
                          </p:cTn>
                        </p:par>
                      </p:childTnLst>
                    </p:cTn>
                  </p:par>
                </p:childTnLst>
              </p:cTn>
              <p:nextCondLst>
                <p:cond evt="onClick" delay="0">
                  <p:tgtEl>
                    <p:spTgt spid="25"/>
                  </p:tgtEl>
                </p:cond>
              </p:nextCondLst>
            </p:seq>
          </p:childTnLst>
        </p:cTn>
      </p:par>
    </p:tnLst>
    <p:bldLst>
      <p:bldP spid="7" grpId="0"/>
      <p:bldP spid="9" grpId="0"/>
      <p:bldP spid="11" grpId="0"/>
      <p:bldP spid="13" grpId="0"/>
      <p:bldP spid="15" grpId="0"/>
      <p:bldP spid="5" grpId="0" animBg="1"/>
      <p:bldP spid="22" grpId="0" animBg="1"/>
      <p:bldP spid="23" grpId="0" animBg="1"/>
      <p:bldP spid="25" grpId="0" animBg="1"/>
      <p:bldP spid="10" grpId="0" animBg="1"/>
      <p:bldP spid="12" grpId="0" animBg="1"/>
      <p:bldP spid="14" grpId="0" animBg="1"/>
      <p:bldP spid="16"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12</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412273"/>
            <a:ext cx="986167"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S</a:t>
            </a:r>
            <a:r>
              <a:rPr lang="de-DE" altLang="de-DE" sz="3600" kern="0" spc="-100" dirty="0">
                <a:solidFill>
                  <a:schemeClr val="tx2">
                    <a:lumMod val="60000"/>
                    <a:lumOff val="40000"/>
                  </a:schemeClr>
                </a:solidFill>
                <a:latin typeface="Trebuchet MS" pitchFamily="34" charset="0"/>
              </a:rPr>
              <a:t>ä</a:t>
            </a:r>
            <a:r>
              <a:rPr kumimoji="0" lang="de-DE" altLang="de-DE" sz="3600" b="0" i="0" u="none" strike="noStrike" kern="0" cap="none" spc="-100" normalizeH="0" noProof="0" dirty="0">
                <a:ln>
                  <a:noFill/>
                </a:ln>
                <a:effectLst/>
                <a:uLnTx/>
                <a:uFillTx/>
                <a:latin typeface="Trebuchet MS" pitchFamily="34" charset="0"/>
              </a:rPr>
              <a:t>le</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61605"/>
            <a:ext cx="1225015"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S</a:t>
            </a:r>
            <a:r>
              <a:rPr lang="de-DE" altLang="de-DE" sz="3600" kern="0" spc="-100" dirty="0">
                <a:solidFill>
                  <a:schemeClr val="tx2">
                    <a:lumMod val="60000"/>
                    <a:lumOff val="40000"/>
                  </a:schemeClr>
                </a:solidFill>
                <a:latin typeface="Trebuchet MS" pitchFamily="34" charset="0"/>
              </a:rPr>
              <a:t>äu</a:t>
            </a:r>
            <a:r>
              <a:rPr kumimoji="0" lang="de-DE" altLang="de-DE" sz="3600" b="0" i="0" u="none" strike="noStrike" kern="0" cap="none" spc="-100" normalizeH="0" noProof="0" dirty="0">
                <a:ln>
                  <a:noFill/>
                </a:ln>
                <a:effectLst/>
                <a:uLnTx/>
                <a:uFillTx/>
                <a:latin typeface="Trebuchet MS" pitchFamily="34" charset="0"/>
              </a:rPr>
              <a:t>le</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510937"/>
            <a:ext cx="1234633"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S</a:t>
            </a:r>
            <a:r>
              <a:rPr lang="de-DE" altLang="de-DE" sz="3600" kern="0" spc="-100" dirty="0">
                <a:solidFill>
                  <a:schemeClr val="tx2">
                    <a:lumMod val="60000"/>
                    <a:lumOff val="40000"/>
                  </a:schemeClr>
                </a:solidFill>
                <a:latin typeface="Trebuchet MS" pitchFamily="34" charset="0"/>
              </a:rPr>
              <a:t>ee</a:t>
            </a:r>
            <a:r>
              <a:rPr kumimoji="0" lang="de-DE" altLang="de-DE" sz="3600" b="0" i="0" u="none" strike="noStrike" kern="0" cap="none" spc="-100" normalizeH="0" noProof="0" dirty="0">
                <a:ln>
                  <a:noFill/>
                </a:ln>
                <a:effectLst/>
                <a:uLnTx/>
                <a:uFillTx/>
                <a:latin typeface="Trebuchet MS" pitchFamily="34" charset="0"/>
              </a:rPr>
              <a:t>le</a:t>
            </a:r>
          </a:p>
        </p:txBody>
      </p:sp>
      <p:sp>
        <p:nvSpPr>
          <p:cNvPr id="13" name="Textfeld 12">
            <a:extLst>
              <a:ext uri="{FF2B5EF4-FFF2-40B4-BE49-F238E27FC236}">
                <a16:creationId xmlns:a16="http://schemas.microsoft.com/office/drawing/2014/main" id="{A0758C57-AB08-4B9E-6CB5-437D5C8651D2}"/>
              </a:ext>
            </a:extLst>
          </p:cNvPr>
          <p:cNvSpPr txBox="1">
            <a:spLocks noChangeArrowheads="1"/>
          </p:cNvSpPr>
          <p:nvPr/>
        </p:nvSpPr>
        <p:spPr bwMode="auto">
          <a:xfrm>
            <a:off x="7447746" y="4060269"/>
            <a:ext cx="111440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S</a:t>
            </a:r>
            <a:r>
              <a:rPr lang="de-DE" altLang="de-DE" sz="3600" kern="0" spc="-100" dirty="0">
                <a:solidFill>
                  <a:schemeClr val="tx2">
                    <a:lumMod val="60000"/>
                    <a:lumOff val="40000"/>
                  </a:schemeClr>
                </a:solidFill>
                <a:latin typeface="Trebuchet MS" pitchFamily="34" charset="0"/>
              </a:rPr>
              <a:t>ei</a:t>
            </a:r>
            <a:r>
              <a:rPr kumimoji="0" lang="de-DE" altLang="de-DE" sz="3600" b="0" i="0" u="none" strike="noStrike" kern="0" cap="none" spc="-100" normalizeH="0" noProof="0" dirty="0">
                <a:ln>
                  <a:noFill/>
                </a:ln>
                <a:effectLst/>
                <a:uLnTx/>
                <a:uFillTx/>
                <a:latin typeface="Trebuchet MS" pitchFamily="34" charset="0"/>
              </a:rPr>
              <a:t>le</a:t>
            </a:r>
          </a:p>
        </p:txBody>
      </p:sp>
      <p:sp>
        <p:nvSpPr>
          <p:cNvPr id="15" name="Textfeld 14">
            <a:extLst>
              <a:ext uri="{FF2B5EF4-FFF2-40B4-BE49-F238E27FC236}">
                <a16:creationId xmlns:a16="http://schemas.microsoft.com/office/drawing/2014/main" id="{0B2BBEB3-0F88-5D14-5939-2F4496207307}"/>
              </a:ext>
            </a:extLst>
          </p:cNvPr>
          <p:cNvSpPr txBox="1">
            <a:spLocks noChangeArrowheads="1"/>
          </p:cNvSpPr>
          <p:nvPr/>
        </p:nvSpPr>
        <p:spPr bwMode="auto">
          <a:xfrm>
            <a:off x="7447746" y="4609601"/>
            <a:ext cx="1231427"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S</a:t>
            </a:r>
            <a:r>
              <a:rPr lang="de-DE" altLang="de-DE" sz="3600" kern="0" spc="-100" dirty="0">
                <a:solidFill>
                  <a:schemeClr val="tx2">
                    <a:lumMod val="60000"/>
                    <a:lumOff val="40000"/>
                  </a:schemeClr>
                </a:solidFill>
                <a:latin typeface="Trebuchet MS" pitchFamily="34" charset="0"/>
              </a:rPr>
              <a:t>oh</a:t>
            </a:r>
            <a:r>
              <a:rPr kumimoji="0" lang="de-DE" altLang="de-DE" sz="3600" b="0" i="0" u="none" strike="noStrike" kern="0" cap="none" spc="-100" normalizeH="0" noProof="0" dirty="0">
                <a:ln>
                  <a:noFill/>
                </a:ln>
                <a:effectLst/>
                <a:uLnTx/>
                <a:uFillTx/>
                <a:latin typeface="Trebuchet MS" pitchFamily="34" charset="0"/>
              </a:rPr>
              <a:t>le</a:t>
            </a:r>
          </a:p>
        </p:txBody>
      </p:sp>
      <p:sp>
        <p:nvSpPr>
          <p:cNvPr id="17" name="Textfeld 16">
            <a:extLst>
              <a:ext uri="{FF2B5EF4-FFF2-40B4-BE49-F238E27FC236}">
                <a16:creationId xmlns:a16="http://schemas.microsoft.com/office/drawing/2014/main" id="{762FF266-186F-4D32-08E4-40C87D7283F8}"/>
              </a:ext>
            </a:extLst>
          </p:cNvPr>
          <p:cNvSpPr txBox="1">
            <a:spLocks noChangeArrowheads="1"/>
          </p:cNvSpPr>
          <p:nvPr/>
        </p:nvSpPr>
        <p:spPr bwMode="auto">
          <a:xfrm>
            <a:off x="7447746" y="5158933"/>
            <a:ext cx="1234633"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S</a:t>
            </a:r>
            <a:r>
              <a:rPr lang="de-DE" altLang="de-DE" sz="3600" kern="0" spc="-100" dirty="0">
                <a:solidFill>
                  <a:schemeClr val="tx2">
                    <a:lumMod val="60000"/>
                    <a:lumOff val="40000"/>
                  </a:schemeClr>
                </a:solidFill>
                <a:latin typeface="Trebuchet MS" pitchFamily="34" charset="0"/>
              </a:rPr>
              <a:t>uh</a:t>
            </a:r>
            <a:r>
              <a:rPr kumimoji="0" lang="de-DE" altLang="de-DE" sz="3600" b="0" i="0" u="none" strike="noStrike" kern="0" cap="none" spc="-100" normalizeH="0" noProof="0" dirty="0">
                <a:ln>
                  <a:noFill/>
                </a:ln>
                <a:effectLst/>
                <a:uLnTx/>
                <a:uFillTx/>
                <a:latin typeface="Trebuchet MS" pitchFamily="34" charset="0"/>
              </a:rPr>
              <a:t>le</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0374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err="1">
                <a:solidFill>
                  <a:prstClr val="black"/>
                </a:solidFill>
                <a:latin typeface="Trebuchet MS" pitchFamily="34" charset="0"/>
              </a:rPr>
              <a:t>S_le</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3" name="Grafik 2">
            <a:extLst>
              <a:ext uri="{FF2B5EF4-FFF2-40B4-BE49-F238E27FC236}">
                <a16:creationId xmlns:a16="http://schemas.microsoft.com/office/drawing/2014/main" id="{E1DC3C35-2FE8-16F4-F43A-833FAF758DC8}"/>
              </a:ext>
            </a:extLst>
          </p:cNvPr>
          <p:cNvPicPr>
            <a:picLocks noChangeAspect="1"/>
          </p:cNvPicPr>
          <p:nvPr/>
        </p:nvPicPr>
        <p:blipFill rotWithShape="1">
          <a:blip r:embed="rId2"/>
          <a:srcRect l="29585" t="34363" r="26258" b="38712"/>
          <a:stretch/>
        </p:blipFill>
        <p:spPr>
          <a:xfrm>
            <a:off x="519300" y="1096374"/>
            <a:ext cx="428323" cy="5195383"/>
          </a:xfrm>
          <a:prstGeom prst="rect">
            <a:avLst/>
          </a:prstGeom>
        </p:spPr>
      </p:pic>
      <p:pic>
        <p:nvPicPr>
          <p:cNvPr id="5" name="Grafik 4">
            <a:extLst>
              <a:ext uri="{FF2B5EF4-FFF2-40B4-BE49-F238E27FC236}">
                <a16:creationId xmlns:a16="http://schemas.microsoft.com/office/drawing/2014/main" id="{F2694389-C5EA-4289-9344-3B4B9B55F3E6}"/>
              </a:ext>
            </a:extLst>
          </p:cNvPr>
          <p:cNvPicPr>
            <a:picLocks noChangeAspect="1"/>
          </p:cNvPicPr>
          <p:nvPr/>
        </p:nvPicPr>
        <p:blipFill>
          <a:blip r:embed="rId3"/>
          <a:stretch>
            <a:fillRect/>
          </a:stretch>
        </p:blipFill>
        <p:spPr>
          <a:xfrm>
            <a:off x="8759847" y="4539157"/>
            <a:ext cx="2609850" cy="1752600"/>
          </a:xfrm>
          <a:prstGeom prst="rect">
            <a:avLst/>
          </a:prstGeom>
        </p:spPr>
      </p:pic>
      <p:sp>
        <p:nvSpPr>
          <p:cNvPr id="19" name="Ellipse 18">
            <a:extLst>
              <a:ext uri="{FF2B5EF4-FFF2-40B4-BE49-F238E27FC236}">
                <a16:creationId xmlns:a16="http://schemas.microsoft.com/office/drawing/2014/main" id="{DE615E1C-69D1-28A5-07A1-25BFE3CF6713}"/>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0" name="Ellipse 19">
            <a:extLst>
              <a:ext uri="{FF2B5EF4-FFF2-40B4-BE49-F238E27FC236}">
                <a16:creationId xmlns:a16="http://schemas.microsoft.com/office/drawing/2014/main" id="{A21C4EC9-B371-793A-7D27-E96B36537BE0}"/>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1" name="Ellipse 20">
            <a:extLst>
              <a:ext uri="{FF2B5EF4-FFF2-40B4-BE49-F238E27FC236}">
                <a16:creationId xmlns:a16="http://schemas.microsoft.com/office/drawing/2014/main" id="{204A9EDD-0DFD-EB6F-FFEF-E06D2F051771}"/>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2" name="Ellipse 21">
            <a:extLst>
              <a:ext uri="{FF2B5EF4-FFF2-40B4-BE49-F238E27FC236}">
                <a16:creationId xmlns:a16="http://schemas.microsoft.com/office/drawing/2014/main" id="{8D0FF9FE-203A-D6D7-61B2-1399702372BB}"/>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3" name="Ellipse 22">
            <a:extLst>
              <a:ext uri="{FF2B5EF4-FFF2-40B4-BE49-F238E27FC236}">
                <a16:creationId xmlns:a16="http://schemas.microsoft.com/office/drawing/2014/main" id="{F66BFE65-CF85-A379-48BF-E2E76FFFAD8A}"/>
              </a:ext>
            </a:extLst>
          </p:cNvPr>
          <p:cNvSpPr/>
          <p:nvPr/>
        </p:nvSpPr>
        <p:spPr>
          <a:xfrm>
            <a:off x="7234273" y="4874594"/>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5" name="Ellipse 24">
            <a:extLst>
              <a:ext uri="{FF2B5EF4-FFF2-40B4-BE49-F238E27FC236}">
                <a16:creationId xmlns:a16="http://schemas.microsoft.com/office/drawing/2014/main" id="{3FF58742-109F-2BE7-D436-D70245FF896D}"/>
              </a:ext>
            </a:extLst>
          </p:cNvPr>
          <p:cNvSpPr/>
          <p:nvPr/>
        </p:nvSpPr>
        <p:spPr>
          <a:xfrm>
            <a:off x="7234273" y="5425047"/>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6" name="Textfeld 5">
            <a:extLst>
              <a:ext uri="{FF2B5EF4-FFF2-40B4-BE49-F238E27FC236}">
                <a16:creationId xmlns:a16="http://schemas.microsoft.com/office/drawing/2014/main" id="{CE75F467-BFF4-61F5-E0B8-73A062185FB9}"/>
              </a:ext>
            </a:extLst>
          </p:cNvPr>
          <p:cNvSpPr txBox="1">
            <a:spLocks noChangeArrowheads="1"/>
          </p:cNvSpPr>
          <p:nvPr/>
        </p:nvSpPr>
        <p:spPr bwMode="auto">
          <a:xfrm>
            <a:off x="5480975" y="5653211"/>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30" name="Rechteck 29">
            <a:extLst>
              <a:ext uri="{FF2B5EF4-FFF2-40B4-BE49-F238E27FC236}">
                <a16:creationId xmlns:a16="http://schemas.microsoft.com/office/drawing/2014/main" id="{02953BB3-8E21-3ED4-1C6B-E0354EB0A9BF}"/>
              </a:ext>
            </a:extLst>
          </p:cNvPr>
          <p:cNvSpPr/>
          <p:nvPr/>
        </p:nvSpPr>
        <p:spPr>
          <a:xfrm>
            <a:off x="4929111" y="1055425"/>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34" name="Textfeld 33">
            <a:extLst>
              <a:ext uri="{FF2B5EF4-FFF2-40B4-BE49-F238E27FC236}">
                <a16:creationId xmlns:a16="http://schemas.microsoft.com/office/drawing/2014/main" id="{8F0CDB44-8CA2-9D78-73C1-6856910E3ED6}"/>
              </a:ext>
            </a:extLst>
          </p:cNvPr>
          <p:cNvSpPr txBox="1">
            <a:spLocks noChangeArrowheads="1"/>
          </p:cNvSpPr>
          <p:nvPr/>
        </p:nvSpPr>
        <p:spPr bwMode="auto">
          <a:xfrm>
            <a:off x="10777365" y="3919733"/>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36" name="Rechteck 35">
            <a:extLst>
              <a:ext uri="{FF2B5EF4-FFF2-40B4-BE49-F238E27FC236}">
                <a16:creationId xmlns:a16="http://schemas.microsoft.com/office/drawing/2014/main" id="{0DDA8BD9-9449-C4EA-B8B6-2D42FB51CBE2}"/>
              </a:ext>
            </a:extLst>
          </p:cNvPr>
          <p:cNvSpPr/>
          <p:nvPr/>
        </p:nvSpPr>
        <p:spPr>
          <a:xfrm>
            <a:off x="1414635" y="1988840"/>
            <a:ext cx="3427279"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2407550" y="2491415"/>
            <a:ext cx="557552"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1848475" y="3055504"/>
            <a:ext cx="557552"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3E401861-7073-6003-F857-7D31F0F40173}"/>
              </a:ext>
            </a:extLst>
          </p:cNvPr>
          <p:cNvSpPr/>
          <p:nvPr/>
        </p:nvSpPr>
        <p:spPr>
          <a:xfrm>
            <a:off x="3071664" y="3055504"/>
            <a:ext cx="371130"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6" name="Rechteck 15">
            <a:extLst>
              <a:ext uri="{FF2B5EF4-FFF2-40B4-BE49-F238E27FC236}">
                <a16:creationId xmlns:a16="http://schemas.microsoft.com/office/drawing/2014/main" id="{B6215EDF-66E4-955B-7DBA-CC217475A088}"/>
              </a:ext>
            </a:extLst>
          </p:cNvPr>
          <p:cNvSpPr/>
          <p:nvPr/>
        </p:nvSpPr>
        <p:spPr>
          <a:xfrm>
            <a:off x="1847528" y="4124373"/>
            <a:ext cx="557552"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8" name="Rechteck 17">
            <a:extLst>
              <a:ext uri="{FF2B5EF4-FFF2-40B4-BE49-F238E27FC236}">
                <a16:creationId xmlns:a16="http://schemas.microsoft.com/office/drawing/2014/main" id="{C5AF51F2-318D-7FAA-D4D2-E0DBDEE1C0E9}"/>
              </a:ext>
            </a:extLst>
          </p:cNvPr>
          <p:cNvSpPr/>
          <p:nvPr/>
        </p:nvSpPr>
        <p:spPr>
          <a:xfrm>
            <a:off x="1860985" y="5207542"/>
            <a:ext cx="54409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1481612" y="2476854"/>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6" name="Textfeld 25">
            <a:extLst>
              <a:ext uri="{FF2B5EF4-FFF2-40B4-BE49-F238E27FC236}">
                <a16:creationId xmlns:a16="http://schemas.microsoft.com/office/drawing/2014/main" id="{041304B6-F84A-8353-8A8F-3F0D3E79CF5D}"/>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12</a:t>
            </a:r>
          </a:p>
        </p:txBody>
      </p:sp>
    </p:spTree>
    <p:extLst>
      <p:ext uri="{BB962C8B-B14F-4D97-AF65-F5344CB8AC3E}">
        <p14:creationId xmlns:p14="http://schemas.microsoft.com/office/powerpoint/2010/main" val="33411075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14"/>
                    </p:tgtEl>
                  </p:cond>
                </p:stCondLst>
                <p:endSync evt="end" delay="0">
                  <p:rtn val="all"/>
                </p:endSync>
                <p:childTnLst>
                  <p:par>
                    <p:cTn id="28" fill="hold">
                      <p:stCondLst>
                        <p:cond delay="0"/>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nextCondLst>
                <p:cond evt="onClick" delay="0">
                  <p:tgtEl>
                    <p:spTgt spid="14"/>
                  </p:tgtEl>
                </p:cond>
              </p:nextCondLst>
            </p:seq>
            <p:seq concurrent="1" nextAc="seek">
              <p:cTn id="33" restart="whenNotActive" fill="hold" evtFilter="cancelBubble" nodeType="interactiveSeq">
                <p:stCondLst>
                  <p:cond evt="onClick" delay="0">
                    <p:tgtEl>
                      <p:spTgt spid="16"/>
                    </p:tgtEl>
                  </p:cond>
                </p:stCondLst>
                <p:endSync evt="end" delay="0">
                  <p:rtn val="all"/>
                </p:endSync>
                <p:childTnLst>
                  <p:par>
                    <p:cTn id="34" fill="hold">
                      <p:stCondLst>
                        <p:cond delay="0"/>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childTnLst>
              </p:cTn>
              <p:nextCondLst>
                <p:cond evt="onClick" delay="0">
                  <p:tgtEl>
                    <p:spTgt spid="16"/>
                  </p:tgtEl>
                </p:cond>
              </p:nextCondLst>
            </p:seq>
            <p:seq concurrent="1" nextAc="seek">
              <p:cTn id="39" restart="whenNotActive" fill="hold" evtFilter="cancelBubble" nodeType="interactiveSeq">
                <p:stCondLst>
                  <p:cond evt="onClick" delay="0">
                    <p:tgtEl>
                      <p:spTgt spid="18"/>
                    </p:tgtEl>
                  </p:cond>
                </p:stCondLst>
                <p:endSync evt="end" delay="0">
                  <p:rtn val="all"/>
                </p:endSync>
                <p:childTnLst>
                  <p:par>
                    <p:cTn id="40" fill="hold">
                      <p:stCondLst>
                        <p:cond delay="0"/>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500"/>
                                        <p:tgtEl>
                                          <p:spTgt spid="17"/>
                                        </p:tgtEl>
                                      </p:cBhvr>
                                    </p:animEffect>
                                  </p:childTnLst>
                                </p:cTn>
                              </p:par>
                              <p:par>
                                <p:cTn id="45" presetID="1" presetClass="entr" presetSubtype="0" fill="hold" nodeType="withEffect">
                                  <p:stCondLst>
                                    <p:cond delay="0"/>
                                  </p:stCondLst>
                                  <p:childTnLst>
                                    <p:set>
                                      <p:cBhvr>
                                        <p:cTn id="46"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18"/>
                  </p:tgtEl>
                </p:cond>
              </p:nextCondLst>
            </p:seq>
            <p:seq concurrent="1" nextAc="seek">
              <p:cTn id="47" restart="whenNotActive" fill="hold" evtFilter="cancelBubble" nodeType="interactiveSeq">
                <p:stCondLst>
                  <p:cond evt="onClick" delay="0">
                    <p:tgtEl>
                      <p:spTgt spid="35"/>
                    </p:tgtEl>
                  </p:cond>
                </p:stCondLst>
                <p:endSync evt="end" delay="0">
                  <p:rtn val="all"/>
                </p:endSync>
                <p:childTnLst>
                  <p:par>
                    <p:cTn id="48" fill="hold">
                      <p:stCondLst>
                        <p:cond delay="0"/>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3"/>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8"/>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10"/>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12"/>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14"/>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64" restart="whenNotActive" fill="hold" evtFilter="cancelBubble" nodeType="interactiveSeq">
                <p:stCondLst>
                  <p:cond evt="onClick" delay="0">
                    <p:tgtEl>
                      <p:spTgt spid="30"/>
                    </p:tgtEl>
                  </p:cond>
                </p:stCondLst>
                <p:endSync evt="end" delay="0">
                  <p:rtn val="all"/>
                </p:endSync>
                <p:childTnLst>
                  <p:par>
                    <p:cTn id="65" fill="hold">
                      <p:stCondLst>
                        <p:cond delay="0"/>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500"/>
                                        <p:tgtEl>
                                          <p:spTgt spid="6"/>
                                        </p:tgtEl>
                                      </p:cBhvr>
                                    </p:animEffect>
                                  </p:childTnLst>
                                </p:cTn>
                              </p:par>
                            </p:childTnLst>
                          </p:cTn>
                        </p:par>
                      </p:childTnLst>
                    </p:cTn>
                  </p:par>
                </p:childTnLst>
              </p:cTn>
              <p:nextCondLst>
                <p:cond evt="onClick" delay="0">
                  <p:tgtEl>
                    <p:spTgt spid="30"/>
                  </p:tgtEl>
                </p:cond>
              </p:nextCondLst>
            </p:seq>
            <p:seq concurrent="1" nextAc="seek">
              <p:cTn id="70" restart="whenNotActive" fill="hold" evtFilter="cancelBubble" nodeType="interactiveSeq">
                <p:stCondLst>
                  <p:cond evt="onClick" delay="0">
                    <p:tgtEl>
                      <p:spTgt spid="36"/>
                    </p:tgtEl>
                  </p:cond>
                </p:stCondLst>
                <p:endSync evt="end" delay="0">
                  <p:rtn val="all"/>
                </p:endSync>
                <p:childTnLst>
                  <p:par>
                    <p:cTn id="71" fill="hold">
                      <p:stCondLst>
                        <p:cond delay="0"/>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34"/>
                                        </p:tgtEl>
                                        <p:attrNameLst>
                                          <p:attrName>style.visibility</p:attrName>
                                        </p:attrNameLst>
                                      </p:cBhvr>
                                      <p:to>
                                        <p:strVal val="visible"/>
                                      </p:to>
                                    </p:set>
                                    <p:animEffect transition="in" filter="fade">
                                      <p:cBhvr>
                                        <p:cTn id="75" dur="500"/>
                                        <p:tgtEl>
                                          <p:spTgt spid="34"/>
                                        </p:tgtEl>
                                      </p:cBhvr>
                                    </p:animEffect>
                                  </p:childTnLst>
                                </p:cTn>
                              </p:par>
                            </p:childTnLst>
                          </p:cTn>
                        </p:par>
                      </p:childTnLst>
                    </p:cTn>
                  </p:par>
                </p:childTnLst>
              </p:cTn>
              <p:nextCondLst>
                <p:cond evt="onClick" delay="0">
                  <p:tgtEl>
                    <p:spTgt spid="36"/>
                  </p:tgtEl>
                </p:cond>
              </p:nextCondLst>
            </p:seq>
          </p:childTnLst>
        </p:cTn>
      </p:par>
    </p:tnLst>
    <p:bldLst>
      <p:bldP spid="7" grpId="0"/>
      <p:bldP spid="9" grpId="0"/>
      <p:bldP spid="11" grpId="0"/>
      <p:bldP spid="13" grpId="0"/>
      <p:bldP spid="15" grpId="0"/>
      <p:bldP spid="17" grpId="0"/>
      <p:bldP spid="6" grpId="0" animBg="1"/>
      <p:bldP spid="30" grpId="0" animBg="1"/>
      <p:bldP spid="34" grpId="0" animBg="1"/>
      <p:bldP spid="36" grpId="0" animBg="1"/>
      <p:bldP spid="10" grpId="0" animBg="1"/>
      <p:bldP spid="12" grpId="0" animBg="1"/>
      <p:bldP spid="14" grpId="0" animBg="1"/>
      <p:bldP spid="16" grpId="0" animBg="1"/>
      <p:bldP spid="18"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13</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385541"/>
            <a:ext cx="134043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S</a:t>
            </a:r>
            <a:r>
              <a:rPr lang="de-DE" altLang="de-DE" sz="3600" kern="0" spc="-100" dirty="0">
                <a:solidFill>
                  <a:schemeClr val="tx2">
                    <a:lumMod val="60000"/>
                    <a:lumOff val="40000"/>
                  </a:schemeClr>
                </a:solidFill>
                <a:latin typeface="Trebuchet MS" pitchFamily="34" charset="0"/>
              </a:rPr>
              <a:t>ah</a:t>
            </a:r>
            <a:r>
              <a:rPr kumimoji="0" lang="de-DE" altLang="de-DE" sz="3600" b="0" i="0" u="none" strike="noStrike" kern="0" cap="none" spc="-100" normalizeH="0" noProof="0" dirty="0">
                <a:ln>
                  <a:noFill/>
                </a:ln>
                <a:effectLst/>
                <a:uLnTx/>
                <a:uFillTx/>
                <a:latin typeface="Trebuchet MS" pitchFamily="34" charset="0"/>
              </a:rPr>
              <a:t>ne</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34873"/>
            <a:ext cx="135005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S</a:t>
            </a:r>
            <a:r>
              <a:rPr lang="de-DE" altLang="de-DE" sz="3600" kern="0" spc="-100" dirty="0">
                <a:solidFill>
                  <a:schemeClr val="tx2">
                    <a:lumMod val="60000"/>
                    <a:lumOff val="40000"/>
                  </a:schemeClr>
                </a:solidFill>
                <a:latin typeface="Trebuchet MS" pitchFamily="34" charset="0"/>
              </a:rPr>
              <a:t>eh</a:t>
            </a:r>
            <a:r>
              <a:rPr kumimoji="0" lang="de-DE" altLang="de-DE" sz="3600" b="0" i="0" u="none" strike="noStrike" kern="0" cap="none" spc="-100" normalizeH="0" noProof="0" dirty="0">
                <a:ln>
                  <a:noFill/>
                </a:ln>
                <a:effectLst/>
                <a:uLnTx/>
                <a:uFillTx/>
                <a:latin typeface="Trebuchet MS" pitchFamily="34" charset="0"/>
              </a:rPr>
              <a:t>ne</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484205"/>
            <a:ext cx="119455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s</a:t>
            </a:r>
            <a:r>
              <a:rPr lang="de-DE" altLang="de-DE" sz="3600" kern="0" spc="-100" dirty="0">
                <a:solidFill>
                  <a:schemeClr val="tx2">
                    <a:lumMod val="60000"/>
                    <a:lumOff val="40000"/>
                  </a:schemeClr>
                </a:solidFill>
                <a:latin typeface="Trebuchet MS" pitchFamily="34" charset="0"/>
              </a:rPr>
              <a:t>ei</a:t>
            </a:r>
            <a:r>
              <a:rPr kumimoji="0" lang="de-DE" altLang="de-DE" sz="3600" b="0" i="0" u="none" strike="noStrike" kern="0" cap="none" spc="-100" normalizeH="0" noProof="0" dirty="0">
                <a:ln>
                  <a:noFill/>
                </a:ln>
                <a:effectLst/>
                <a:uLnTx/>
                <a:uFillTx/>
                <a:latin typeface="Trebuchet MS" pitchFamily="34" charset="0"/>
              </a:rPr>
              <a:t>ne</a:t>
            </a:r>
          </a:p>
        </p:txBody>
      </p:sp>
      <p:sp>
        <p:nvSpPr>
          <p:cNvPr id="13" name="Textfeld 12">
            <a:extLst>
              <a:ext uri="{FF2B5EF4-FFF2-40B4-BE49-F238E27FC236}">
                <a16:creationId xmlns:a16="http://schemas.microsoft.com/office/drawing/2014/main" id="{A0758C57-AB08-4B9E-6CB5-437D5C8651D2}"/>
              </a:ext>
            </a:extLst>
          </p:cNvPr>
          <p:cNvSpPr txBox="1">
            <a:spLocks noChangeArrowheads="1"/>
          </p:cNvSpPr>
          <p:nvPr/>
        </p:nvSpPr>
        <p:spPr bwMode="auto">
          <a:xfrm>
            <a:off x="7447746" y="4033537"/>
            <a:ext cx="134684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S</a:t>
            </a:r>
            <a:r>
              <a:rPr lang="de-DE" altLang="de-DE" sz="3600" kern="0" spc="-100" dirty="0">
                <a:solidFill>
                  <a:schemeClr val="tx2">
                    <a:lumMod val="60000"/>
                    <a:lumOff val="40000"/>
                  </a:schemeClr>
                </a:solidFill>
                <a:latin typeface="Trebuchet MS" pitchFamily="34" charset="0"/>
              </a:rPr>
              <a:t>öh</a:t>
            </a:r>
            <a:r>
              <a:rPr kumimoji="0" lang="de-DE" altLang="de-DE" sz="3600" b="0" i="0" u="none" strike="noStrike" kern="0" cap="none" spc="-100" normalizeH="0" noProof="0" dirty="0">
                <a:ln>
                  <a:noFill/>
                </a:ln>
                <a:effectLst/>
                <a:uLnTx/>
                <a:uFillTx/>
                <a:latin typeface="Trebuchet MS" pitchFamily="34" charset="0"/>
              </a:rPr>
              <a:t>ne</a:t>
            </a:r>
          </a:p>
        </p:txBody>
      </p:sp>
      <p:sp>
        <p:nvSpPr>
          <p:cNvPr id="15" name="Textfeld 14">
            <a:extLst>
              <a:ext uri="{FF2B5EF4-FFF2-40B4-BE49-F238E27FC236}">
                <a16:creationId xmlns:a16="http://schemas.microsoft.com/office/drawing/2014/main" id="{0B2BBEB3-0F88-5D14-5939-2F4496207307}"/>
              </a:ext>
            </a:extLst>
          </p:cNvPr>
          <p:cNvSpPr txBox="1">
            <a:spLocks noChangeArrowheads="1"/>
          </p:cNvSpPr>
          <p:nvPr/>
        </p:nvSpPr>
        <p:spPr bwMode="auto">
          <a:xfrm>
            <a:off x="7447746" y="4582869"/>
            <a:ext cx="135005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S</a:t>
            </a:r>
            <a:r>
              <a:rPr lang="de-DE" altLang="de-DE" sz="3600" kern="0" spc="-100" dirty="0">
                <a:solidFill>
                  <a:schemeClr val="tx2">
                    <a:lumMod val="60000"/>
                    <a:lumOff val="40000"/>
                  </a:schemeClr>
                </a:solidFill>
                <a:latin typeface="Trebuchet MS" pitchFamily="34" charset="0"/>
              </a:rPr>
              <a:t>üh</a:t>
            </a:r>
            <a:r>
              <a:rPr kumimoji="0" lang="de-DE" altLang="de-DE" sz="3600" b="0" i="0" u="none" strike="noStrike" kern="0" cap="none" spc="-100" normalizeH="0" noProof="0" dirty="0">
                <a:ln>
                  <a:noFill/>
                </a:ln>
                <a:effectLst/>
                <a:uLnTx/>
                <a:uFillTx/>
                <a:latin typeface="Trebuchet MS" pitchFamily="34" charset="0"/>
              </a:rPr>
              <a:t>ne</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5824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s/</a:t>
            </a:r>
            <a:r>
              <a:rPr lang="de-DE" altLang="de-DE" sz="3600" dirty="0" err="1">
                <a:solidFill>
                  <a:prstClr val="black"/>
                </a:solidFill>
                <a:latin typeface="Trebuchet MS" pitchFamily="34" charset="0"/>
              </a:rPr>
              <a:t>S_ne</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3" name="Grafik 2">
            <a:extLst>
              <a:ext uri="{FF2B5EF4-FFF2-40B4-BE49-F238E27FC236}">
                <a16:creationId xmlns:a16="http://schemas.microsoft.com/office/drawing/2014/main" id="{E1DC3C35-2FE8-16F4-F43A-833FAF758DC8}"/>
              </a:ext>
            </a:extLst>
          </p:cNvPr>
          <p:cNvPicPr>
            <a:picLocks noChangeAspect="1"/>
          </p:cNvPicPr>
          <p:nvPr/>
        </p:nvPicPr>
        <p:blipFill rotWithShape="1">
          <a:blip r:embed="rId2"/>
          <a:srcRect l="29585" t="34363" r="26258" b="38712"/>
          <a:stretch/>
        </p:blipFill>
        <p:spPr>
          <a:xfrm>
            <a:off x="519300" y="1065204"/>
            <a:ext cx="428323" cy="5226553"/>
          </a:xfrm>
          <a:prstGeom prst="rect">
            <a:avLst/>
          </a:prstGeom>
        </p:spPr>
      </p:pic>
      <p:sp>
        <p:nvSpPr>
          <p:cNvPr id="6" name="Ellipse 5">
            <a:extLst>
              <a:ext uri="{FF2B5EF4-FFF2-40B4-BE49-F238E27FC236}">
                <a16:creationId xmlns:a16="http://schemas.microsoft.com/office/drawing/2014/main" id="{0966F94A-AAE3-0EDD-340D-89A1FC14D6BA}"/>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7" name="Ellipse 16">
            <a:extLst>
              <a:ext uri="{FF2B5EF4-FFF2-40B4-BE49-F238E27FC236}">
                <a16:creationId xmlns:a16="http://schemas.microsoft.com/office/drawing/2014/main" id="{55ADB95A-84AA-7910-2994-878A1967F952}"/>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8" name="Ellipse 17">
            <a:extLst>
              <a:ext uri="{FF2B5EF4-FFF2-40B4-BE49-F238E27FC236}">
                <a16:creationId xmlns:a16="http://schemas.microsoft.com/office/drawing/2014/main" id="{D2CE227F-82AB-337C-D819-FB43EB570926}"/>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9" name="Ellipse 18">
            <a:extLst>
              <a:ext uri="{FF2B5EF4-FFF2-40B4-BE49-F238E27FC236}">
                <a16:creationId xmlns:a16="http://schemas.microsoft.com/office/drawing/2014/main" id="{AF456D08-DFFA-3799-97D2-99EF32DB5FBA}"/>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0" name="Ellipse 19">
            <a:extLst>
              <a:ext uri="{FF2B5EF4-FFF2-40B4-BE49-F238E27FC236}">
                <a16:creationId xmlns:a16="http://schemas.microsoft.com/office/drawing/2014/main" id="{FC7E67D0-C9E9-6A5A-8FAF-9FD45C148043}"/>
              </a:ext>
            </a:extLst>
          </p:cNvPr>
          <p:cNvSpPr/>
          <p:nvPr/>
        </p:nvSpPr>
        <p:spPr>
          <a:xfrm>
            <a:off x="7234273" y="4874594"/>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5" name="Textfeld 4">
            <a:extLst>
              <a:ext uri="{FF2B5EF4-FFF2-40B4-BE49-F238E27FC236}">
                <a16:creationId xmlns:a16="http://schemas.microsoft.com/office/drawing/2014/main" id="{894BE0D5-8730-35CD-1112-81BC2A156FEC}"/>
              </a:ext>
            </a:extLst>
          </p:cNvPr>
          <p:cNvSpPr txBox="1">
            <a:spLocks noChangeArrowheads="1"/>
          </p:cNvSpPr>
          <p:nvPr/>
        </p:nvSpPr>
        <p:spPr bwMode="auto">
          <a:xfrm>
            <a:off x="5581939" y="5542510"/>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2" name="Rechteck 21">
            <a:extLst>
              <a:ext uri="{FF2B5EF4-FFF2-40B4-BE49-F238E27FC236}">
                <a16:creationId xmlns:a16="http://schemas.microsoft.com/office/drawing/2014/main" id="{17542DF2-5CB9-EC5C-2B52-C1E34D3557D7}"/>
              </a:ext>
            </a:extLst>
          </p:cNvPr>
          <p:cNvSpPr/>
          <p:nvPr/>
        </p:nvSpPr>
        <p:spPr>
          <a:xfrm>
            <a:off x="5030075" y="944724"/>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3" name="Textfeld 22">
            <a:extLst>
              <a:ext uri="{FF2B5EF4-FFF2-40B4-BE49-F238E27FC236}">
                <a16:creationId xmlns:a16="http://schemas.microsoft.com/office/drawing/2014/main" id="{78DF6891-01C0-FE3C-0291-A47CB03F4BC2}"/>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5" name="Rechteck 24">
            <a:extLst>
              <a:ext uri="{FF2B5EF4-FFF2-40B4-BE49-F238E27FC236}">
                <a16:creationId xmlns:a16="http://schemas.microsoft.com/office/drawing/2014/main" id="{F6CE5036-C81A-34A4-A446-74F3BE1C2194}"/>
              </a:ext>
            </a:extLst>
          </p:cNvPr>
          <p:cNvSpPr/>
          <p:nvPr/>
        </p:nvSpPr>
        <p:spPr>
          <a:xfrm>
            <a:off x="1414636" y="1988840"/>
            <a:ext cx="331603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2424306" y="3022609"/>
            <a:ext cx="500730"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3072695" y="3012570"/>
            <a:ext cx="370099"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3E401861-7073-6003-F857-7D31F0F40173}"/>
              </a:ext>
            </a:extLst>
          </p:cNvPr>
          <p:cNvSpPr/>
          <p:nvPr/>
        </p:nvSpPr>
        <p:spPr>
          <a:xfrm>
            <a:off x="1861864" y="4655264"/>
            <a:ext cx="562442"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6" name="Rechteck 15">
            <a:extLst>
              <a:ext uri="{FF2B5EF4-FFF2-40B4-BE49-F238E27FC236}">
                <a16:creationId xmlns:a16="http://schemas.microsoft.com/office/drawing/2014/main" id="{B6215EDF-66E4-955B-7DBA-CC217475A088}"/>
              </a:ext>
            </a:extLst>
          </p:cNvPr>
          <p:cNvSpPr/>
          <p:nvPr/>
        </p:nvSpPr>
        <p:spPr>
          <a:xfrm>
            <a:off x="1841384" y="5763831"/>
            <a:ext cx="562442"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2427268" y="1931513"/>
            <a:ext cx="537834"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1" name="Textfeld 20">
            <a:extLst>
              <a:ext uri="{FF2B5EF4-FFF2-40B4-BE49-F238E27FC236}">
                <a16:creationId xmlns:a16="http://schemas.microsoft.com/office/drawing/2014/main" id="{2A173ED1-6050-8928-B5AA-DAB5D56FDD09}"/>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13</a:t>
            </a:r>
          </a:p>
        </p:txBody>
      </p:sp>
    </p:spTree>
    <p:extLst>
      <p:ext uri="{BB962C8B-B14F-4D97-AF65-F5344CB8AC3E}">
        <p14:creationId xmlns:p14="http://schemas.microsoft.com/office/powerpoint/2010/main" val="39414630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14"/>
                    </p:tgtEl>
                  </p:cond>
                </p:stCondLst>
                <p:endSync evt="end" delay="0">
                  <p:rtn val="all"/>
                </p:endSync>
                <p:childTnLst>
                  <p:par>
                    <p:cTn id="28" fill="hold">
                      <p:stCondLst>
                        <p:cond delay="0"/>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nextCondLst>
                <p:cond evt="onClick" delay="0">
                  <p:tgtEl>
                    <p:spTgt spid="14"/>
                  </p:tgtEl>
                </p:cond>
              </p:nextCondLst>
            </p:seq>
            <p:seq concurrent="1" nextAc="seek">
              <p:cTn id="33" restart="whenNotActive" fill="hold" evtFilter="cancelBubble" nodeType="interactiveSeq">
                <p:stCondLst>
                  <p:cond evt="onClick" delay="0">
                    <p:tgtEl>
                      <p:spTgt spid="16"/>
                    </p:tgtEl>
                  </p:cond>
                </p:stCondLst>
                <p:endSync evt="end" delay="0">
                  <p:rtn val="all"/>
                </p:endSync>
                <p:childTnLst>
                  <p:par>
                    <p:cTn id="34" fill="hold">
                      <p:stCondLst>
                        <p:cond delay="0"/>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childTnLst>
              </p:cTn>
              <p:nextCondLst>
                <p:cond evt="onClick" delay="0">
                  <p:tgtEl>
                    <p:spTgt spid="16"/>
                  </p:tgtEl>
                </p:cond>
              </p:nextCondLst>
            </p:seq>
            <p:seq concurrent="1" nextAc="seek">
              <p:cTn id="39" restart="whenNotActive" fill="hold" evtFilter="cancelBubble" nodeType="interactiveSeq">
                <p:stCondLst>
                  <p:cond evt="onClick" delay="0">
                    <p:tgtEl>
                      <p:spTgt spid="35"/>
                    </p:tgtEl>
                  </p:cond>
                </p:stCondLst>
                <p:endSync evt="end" delay="0">
                  <p:rtn val="all"/>
                </p:endSync>
                <p:childTnLst>
                  <p:par>
                    <p:cTn id="40" fill="hold">
                      <p:stCondLst>
                        <p:cond delay="0"/>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8"/>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14"/>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54" restart="whenNotActive" fill="hold" evtFilter="cancelBubble" nodeType="interactiveSeq">
                <p:stCondLst>
                  <p:cond evt="onClick" delay="0">
                    <p:tgtEl>
                      <p:spTgt spid="22"/>
                    </p:tgtEl>
                  </p:cond>
                </p:stCondLst>
                <p:endSync evt="end" delay="0">
                  <p:rtn val="all"/>
                </p:endSync>
                <p:childTnLst>
                  <p:par>
                    <p:cTn id="55" fill="hold">
                      <p:stCondLst>
                        <p:cond delay="0"/>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500"/>
                                        <p:tgtEl>
                                          <p:spTgt spid="5"/>
                                        </p:tgtEl>
                                      </p:cBhvr>
                                    </p:animEffect>
                                  </p:childTnLst>
                                </p:cTn>
                              </p:par>
                            </p:childTnLst>
                          </p:cTn>
                        </p:par>
                      </p:childTnLst>
                    </p:cTn>
                  </p:par>
                </p:childTnLst>
              </p:cTn>
              <p:nextCondLst>
                <p:cond evt="onClick" delay="0">
                  <p:tgtEl>
                    <p:spTgt spid="22"/>
                  </p:tgtEl>
                </p:cond>
              </p:nextCondLst>
            </p:seq>
            <p:seq concurrent="1" nextAc="seek">
              <p:cTn id="60" restart="whenNotActive" fill="hold" evtFilter="cancelBubble" nodeType="interactiveSeq">
                <p:stCondLst>
                  <p:cond evt="onClick" delay="0">
                    <p:tgtEl>
                      <p:spTgt spid="25"/>
                    </p:tgtEl>
                  </p:cond>
                </p:stCondLst>
                <p:endSync evt="end" delay="0">
                  <p:rtn val="all"/>
                </p:endSync>
                <p:childTnLst>
                  <p:par>
                    <p:cTn id="61" fill="hold">
                      <p:stCondLst>
                        <p:cond delay="0"/>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fade">
                                      <p:cBhvr>
                                        <p:cTn id="65" dur="500"/>
                                        <p:tgtEl>
                                          <p:spTgt spid="23"/>
                                        </p:tgtEl>
                                      </p:cBhvr>
                                    </p:animEffect>
                                  </p:childTnLst>
                                </p:cTn>
                              </p:par>
                            </p:childTnLst>
                          </p:cTn>
                        </p:par>
                      </p:childTnLst>
                    </p:cTn>
                  </p:par>
                </p:childTnLst>
              </p:cTn>
              <p:nextCondLst>
                <p:cond evt="onClick" delay="0">
                  <p:tgtEl>
                    <p:spTgt spid="25"/>
                  </p:tgtEl>
                </p:cond>
              </p:nextCondLst>
            </p:seq>
          </p:childTnLst>
        </p:cTn>
      </p:par>
    </p:tnLst>
    <p:bldLst>
      <p:bldP spid="7" grpId="0"/>
      <p:bldP spid="9" grpId="0"/>
      <p:bldP spid="11" grpId="0"/>
      <p:bldP spid="13" grpId="0"/>
      <p:bldP spid="15" grpId="0"/>
      <p:bldP spid="5" grpId="0" animBg="1"/>
      <p:bldP spid="22" grpId="0" animBg="1"/>
      <p:bldP spid="23" grpId="0" animBg="1"/>
      <p:bldP spid="25" grpId="0" animBg="1"/>
      <p:bldP spid="10" grpId="0" animBg="1"/>
      <p:bldP spid="12" grpId="0" animBg="1"/>
      <p:bldP spid="14" grpId="0" animBg="1"/>
      <p:bldP spid="16"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14</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404085"/>
            <a:ext cx="162256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a:t>
            </a:r>
            <a:r>
              <a:rPr lang="de-DE" altLang="de-DE" sz="3600" kern="0" spc="-100" dirty="0">
                <a:solidFill>
                  <a:srgbClr val="FF0000"/>
                </a:solidFill>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nnen</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53417"/>
            <a:ext cx="1598515"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a:t>
            </a:r>
            <a:r>
              <a:rPr lang="de-DE" altLang="de-DE" sz="3600" kern="0" spc="-100" dirty="0">
                <a:solidFill>
                  <a:srgbClr val="FF0000"/>
                </a:solidFill>
                <a:latin typeface="Trebuchet MS" pitchFamily="34" charset="0"/>
              </a:rPr>
              <a:t>e</a:t>
            </a:r>
            <a:r>
              <a:rPr kumimoji="0" lang="de-DE" altLang="de-DE" sz="3600" b="0" i="0" u="none" strike="noStrike" kern="0" cap="none" spc="-100" normalizeH="0" noProof="0" dirty="0">
                <a:ln>
                  <a:noFill/>
                </a:ln>
                <a:effectLst/>
                <a:uLnTx/>
                <a:uFillTx/>
                <a:latin typeface="Trebuchet MS" pitchFamily="34" charset="0"/>
              </a:rPr>
              <a:t>nnen</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502749"/>
            <a:ext cx="1595309"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a:t>
            </a:r>
            <a:r>
              <a:rPr lang="de-DE" altLang="de-DE" sz="3600" kern="0" spc="-100" dirty="0">
                <a:solidFill>
                  <a:srgbClr val="FF0000"/>
                </a:solidFill>
                <a:latin typeface="Trebuchet MS" pitchFamily="34" charset="0"/>
              </a:rPr>
              <a:t>ö</a:t>
            </a:r>
            <a:r>
              <a:rPr kumimoji="0" lang="de-DE" altLang="de-DE" sz="3600" b="0" i="0" u="none" strike="noStrike" kern="0" cap="none" spc="-100" normalizeH="0" noProof="0" dirty="0">
                <a:ln>
                  <a:noFill/>
                </a:ln>
                <a:effectLst/>
                <a:uLnTx/>
                <a:uFillTx/>
                <a:latin typeface="Trebuchet MS" pitchFamily="34" charset="0"/>
              </a:rPr>
              <a:t>nnen</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17399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k/</a:t>
            </a:r>
            <a:r>
              <a:rPr lang="de-DE" altLang="de-DE" sz="3600" dirty="0" err="1">
                <a:solidFill>
                  <a:prstClr val="black"/>
                </a:solidFill>
                <a:latin typeface="Trebuchet MS" pitchFamily="34" charset="0"/>
              </a:rPr>
              <a:t>K_nnen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41" name="Grafik 40">
            <a:extLst>
              <a:ext uri="{FF2B5EF4-FFF2-40B4-BE49-F238E27FC236}">
                <a16:creationId xmlns:a16="http://schemas.microsoft.com/office/drawing/2014/main" id="{FDB0714C-2D23-83E4-C84D-9EE95A2EDBFF}"/>
              </a:ext>
            </a:extLst>
          </p:cNvPr>
          <p:cNvPicPr>
            <a:picLocks noChangeAspect="1"/>
          </p:cNvPicPr>
          <p:nvPr/>
        </p:nvPicPr>
        <p:blipFill rotWithShape="1">
          <a:blip r:embed="rId2"/>
          <a:srcRect l="20553" t="33986" r="25990" b="38389"/>
          <a:stretch/>
        </p:blipFill>
        <p:spPr>
          <a:xfrm>
            <a:off x="1453571" y="1052736"/>
            <a:ext cx="413896" cy="5358501"/>
          </a:xfrm>
          <a:prstGeom prst="rect">
            <a:avLst/>
          </a:prstGeom>
        </p:spPr>
      </p:pic>
      <p:sp>
        <p:nvSpPr>
          <p:cNvPr id="5" name="Ellipse 4">
            <a:extLst>
              <a:ext uri="{FF2B5EF4-FFF2-40B4-BE49-F238E27FC236}">
                <a16:creationId xmlns:a16="http://schemas.microsoft.com/office/drawing/2014/main" id="{2F8F4AC0-E362-6FD1-3011-B2042778C061}"/>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6" name="Ellipse 5">
            <a:extLst>
              <a:ext uri="{FF2B5EF4-FFF2-40B4-BE49-F238E27FC236}">
                <a16:creationId xmlns:a16="http://schemas.microsoft.com/office/drawing/2014/main" id="{4ED5B603-082F-5260-5030-2777ADF1490D}"/>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3" name="Ellipse 12">
            <a:extLst>
              <a:ext uri="{FF2B5EF4-FFF2-40B4-BE49-F238E27FC236}">
                <a16:creationId xmlns:a16="http://schemas.microsoft.com/office/drawing/2014/main" id="{4D0F261A-C071-1FAB-DF0E-295E916E90F5}"/>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3" name="Textfeld 2">
            <a:extLst>
              <a:ext uri="{FF2B5EF4-FFF2-40B4-BE49-F238E27FC236}">
                <a16:creationId xmlns:a16="http://schemas.microsoft.com/office/drawing/2014/main" id="{A4EA824A-51CD-318C-3664-6FFE2951A11B}"/>
              </a:ext>
            </a:extLst>
          </p:cNvPr>
          <p:cNvSpPr txBox="1">
            <a:spLocks noChangeArrowheads="1"/>
          </p:cNvSpPr>
          <p:nvPr/>
        </p:nvSpPr>
        <p:spPr bwMode="auto">
          <a:xfrm>
            <a:off x="10655076"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5" name="Rechteck 14">
            <a:extLst>
              <a:ext uri="{FF2B5EF4-FFF2-40B4-BE49-F238E27FC236}">
                <a16:creationId xmlns:a16="http://schemas.microsoft.com/office/drawing/2014/main" id="{FD2B2801-CD1B-AE41-E640-F66FF243ACD9}"/>
              </a:ext>
            </a:extLst>
          </p:cNvPr>
          <p:cNvSpPr/>
          <p:nvPr/>
        </p:nvSpPr>
        <p:spPr>
          <a:xfrm>
            <a:off x="10103212"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6" name="Textfeld 15">
            <a:extLst>
              <a:ext uri="{FF2B5EF4-FFF2-40B4-BE49-F238E27FC236}">
                <a16:creationId xmlns:a16="http://schemas.microsoft.com/office/drawing/2014/main" id="{8F30EBCF-8F6B-CCEE-2B99-3CBDE0A0C5C9}"/>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7" name="Rechteck 16">
            <a:extLst>
              <a:ext uri="{FF2B5EF4-FFF2-40B4-BE49-F238E27FC236}">
                <a16:creationId xmlns:a16="http://schemas.microsoft.com/office/drawing/2014/main" id="{EF627971-BE7F-718E-15AE-6E4CC216A65E}"/>
              </a:ext>
            </a:extLst>
          </p:cNvPr>
          <p:cNvSpPr/>
          <p:nvPr/>
        </p:nvSpPr>
        <p:spPr>
          <a:xfrm>
            <a:off x="550540" y="1988840"/>
            <a:ext cx="64891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 name="Rechteck 9">
            <a:extLst>
              <a:ext uri="{FF2B5EF4-FFF2-40B4-BE49-F238E27FC236}">
                <a16:creationId xmlns:a16="http://schemas.microsoft.com/office/drawing/2014/main" id="{7CAA9AA1-1396-560D-0CB7-630B9D26D87F}"/>
              </a:ext>
            </a:extLst>
          </p:cNvPr>
          <p:cNvSpPr/>
          <p:nvPr/>
        </p:nvSpPr>
        <p:spPr>
          <a:xfrm>
            <a:off x="583468" y="3032281"/>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575266" y="4639222"/>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559126" y="1953801"/>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Textfeld 13">
            <a:extLst>
              <a:ext uri="{FF2B5EF4-FFF2-40B4-BE49-F238E27FC236}">
                <a16:creationId xmlns:a16="http://schemas.microsoft.com/office/drawing/2014/main" id="{DE065FD7-28E7-D326-F06A-B009EE6BBF70}"/>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14</a:t>
            </a:r>
          </a:p>
        </p:txBody>
      </p:sp>
    </p:spTree>
    <p:extLst>
      <p:ext uri="{BB962C8B-B14F-4D97-AF65-F5344CB8AC3E}">
        <p14:creationId xmlns:p14="http://schemas.microsoft.com/office/powerpoint/2010/main" val="26978821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33"/>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1"/>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38" restart="whenNotActive" fill="hold" evtFilter="cancelBubble" nodeType="interactiveSeq">
                <p:stCondLst>
                  <p:cond evt="onClick" delay="0">
                    <p:tgtEl>
                      <p:spTgt spid="15"/>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fade">
                                      <p:cBhvr>
                                        <p:cTn id="43" dur="500"/>
                                        <p:tgtEl>
                                          <p:spTgt spid="3"/>
                                        </p:tgtEl>
                                      </p:cBhvr>
                                    </p:animEffect>
                                  </p:childTnLst>
                                </p:cTn>
                              </p:par>
                            </p:childTnLst>
                          </p:cTn>
                        </p:par>
                      </p:childTnLst>
                    </p:cTn>
                  </p:par>
                </p:childTnLst>
              </p:cTn>
              <p:nextCondLst>
                <p:cond evt="onClick" delay="0">
                  <p:tgtEl>
                    <p:spTgt spid="15"/>
                  </p:tgtEl>
                </p:cond>
              </p:nextCondLst>
            </p:seq>
            <p:seq concurrent="1" nextAc="seek">
              <p:cTn id="44" restart="whenNotActive" fill="hold" evtFilter="cancelBubble" nodeType="interactiveSeq">
                <p:stCondLst>
                  <p:cond evt="onClick" delay="0">
                    <p:tgtEl>
                      <p:spTgt spid="17"/>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500"/>
                                        <p:tgtEl>
                                          <p:spTgt spid="16"/>
                                        </p:tgtEl>
                                      </p:cBhvr>
                                    </p:animEffect>
                                  </p:childTnLst>
                                </p:cTn>
                              </p:par>
                            </p:childTnLst>
                          </p:cTn>
                        </p:par>
                      </p:childTnLst>
                    </p:cTn>
                  </p:par>
                </p:childTnLst>
              </p:cTn>
              <p:nextCondLst>
                <p:cond evt="onClick" delay="0">
                  <p:tgtEl>
                    <p:spTgt spid="17"/>
                  </p:tgtEl>
                </p:cond>
              </p:nextCondLst>
            </p:seq>
          </p:childTnLst>
        </p:cTn>
      </p:par>
    </p:tnLst>
    <p:bldLst>
      <p:bldP spid="7" grpId="0"/>
      <p:bldP spid="9" grpId="0"/>
      <p:bldP spid="11" grpId="0"/>
      <p:bldP spid="3" grpId="0" animBg="1"/>
      <p:bldP spid="15" grpId="0" animBg="1"/>
      <p:bldP spid="16" grpId="0" animBg="1"/>
      <p:bldP spid="17" grpId="0" animBg="1"/>
      <p:bldP spid="10" grpId="0" animBg="1"/>
      <p:bldP spid="12"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15</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348880"/>
            <a:ext cx="147187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tr</a:t>
            </a:r>
            <a:r>
              <a:rPr lang="de-DE" altLang="de-DE" sz="3600" kern="0" spc="-100" dirty="0">
                <a:solidFill>
                  <a:schemeClr val="tx2">
                    <a:lumMod val="60000"/>
                    <a:lumOff val="40000"/>
                  </a:schemeClr>
                </a:solidFill>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ben</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898212"/>
            <a:ext cx="179568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Tr</a:t>
            </a:r>
            <a:r>
              <a:rPr lang="de-DE" altLang="de-DE" sz="3600" kern="0" spc="-100" dirty="0">
                <a:solidFill>
                  <a:schemeClr val="tx2">
                    <a:lumMod val="60000"/>
                    <a:lumOff val="40000"/>
                  </a:schemeClr>
                </a:solidFill>
                <a:latin typeface="Trebuchet MS" pitchFamily="34" charset="0"/>
              </a:rPr>
              <a:t>au</a:t>
            </a:r>
            <a:r>
              <a:rPr kumimoji="0" lang="de-DE" altLang="de-DE" sz="3600" b="0" i="0" u="none" strike="noStrike" kern="0" cap="none" spc="-100" normalizeH="0" noProof="0" dirty="0">
                <a:ln>
                  <a:noFill/>
                </a:ln>
                <a:effectLst/>
                <a:uLnTx/>
                <a:uFillTx/>
                <a:latin typeface="Trebuchet MS" pitchFamily="34" charset="0"/>
              </a:rPr>
              <a:t>ben</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447544"/>
            <a:ext cx="160011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tr</a:t>
            </a:r>
            <a:r>
              <a:rPr lang="de-DE" altLang="de-DE" sz="3600" kern="0" spc="-100" dirty="0">
                <a:solidFill>
                  <a:schemeClr val="tx2">
                    <a:lumMod val="60000"/>
                    <a:lumOff val="40000"/>
                  </a:schemeClr>
                </a:solidFill>
                <a:latin typeface="Trebuchet MS" pitchFamily="34" charset="0"/>
              </a:rPr>
              <a:t>ei</a:t>
            </a:r>
            <a:r>
              <a:rPr kumimoji="0" lang="de-DE" altLang="de-DE" sz="3600" b="0" i="0" u="none" strike="noStrike" kern="0" cap="none" spc="-100" normalizeH="0" noProof="0" dirty="0">
                <a:ln>
                  <a:noFill/>
                </a:ln>
                <a:effectLst/>
                <a:uLnTx/>
                <a:uFillTx/>
                <a:latin typeface="Trebuchet MS" pitchFamily="34" charset="0"/>
              </a:rPr>
              <a:t>ben</a:t>
            </a:r>
          </a:p>
        </p:txBody>
      </p:sp>
      <p:sp>
        <p:nvSpPr>
          <p:cNvPr id="13" name="Textfeld 12">
            <a:extLst>
              <a:ext uri="{FF2B5EF4-FFF2-40B4-BE49-F238E27FC236}">
                <a16:creationId xmlns:a16="http://schemas.microsoft.com/office/drawing/2014/main" id="{A0758C57-AB08-4B9E-6CB5-437D5C8651D2}"/>
              </a:ext>
            </a:extLst>
          </p:cNvPr>
          <p:cNvSpPr txBox="1">
            <a:spLocks noChangeArrowheads="1"/>
          </p:cNvSpPr>
          <p:nvPr/>
        </p:nvSpPr>
        <p:spPr bwMode="auto">
          <a:xfrm>
            <a:off x="7447746" y="3996876"/>
            <a:ext cx="160011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tr</a:t>
            </a:r>
            <a:r>
              <a:rPr lang="de-DE" altLang="de-DE" sz="3600" kern="0" spc="-100" dirty="0">
                <a:solidFill>
                  <a:schemeClr val="tx2">
                    <a:lumMod val="60000"/>
                    <a:lumOff val="40000"/>
                  </a:schemeClr>
                </a:solidFill>
                <a:latin typeface="Trebuchet MS" pitchFamily="34" charset="0"/>
              </a:rPr>
              <a:t>ie</a:t>
            </a:r>
            <a:r>
              <a:rPr kumimoji="0" lang="de-DE" altLang="de-DE" sz="3600" b="0" i="0" u="none" strike="noStrike" kern="0" cap="none" spc="-100" normalizeH="0" noProof="0" dirty="0">
                <a:ln>
                  <a:noFill/>
                </a:ln>
                <a:effectLst/>
                <a:uLnTx/>
                <a:uFillTx/>
                <a:latin typeface="Trebuchet MS" pitchFamily="34" charset="0"/>
              </a:rPr>
              <a:t>ben</a:t>
            </a:r>
          </a:p>
        </p:txBody>
      </p:sp>
      <p:sp>
        <p:nvSpPr>
          <p:cNvPr id="15" name="Textfeld 14">
            <a:extLst>
              <a:ext uri="{FF2B5EF4-FFF2-40B4-BE49-F238E27FC236}">
                <a16:creationId xmlns:a16="http://schemas.microsoft.com/office/drawing/2014/main" id="{0B2BBEB3-0F88-5D14-5939-2F4496207307}"/>
              </a:ext>
            </a:extLst>
          </p:cNvPr>
          <p:cNvSpPr txBox="1">
            <a:spLocks noChangeArrowheads="1"/>
          </p:cNvSpPr>
          <p:nvPr/>
        </p:nvSpPr>
        <p:spPr bwMode="auto">
          <a:xfrm>
            <a:off x="7447746" y="4546208"/>
            <a:ext cx="148149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tr</a:t>
            </a:r>
            <a:r>
              <a:rPr lang="de-DE" altLang="de-DE" sz="3600" kern="0" spc="-100" dirty="0">
                <a:solidFill>
                  <a:schemeClr val="tx2">
                    <a:lumMod val="60000"/>
                    <a:lumOff val="40000"/>
                  </a:schemeClr>
                </a:solidFill>
                <a:latin typeface="Trebuchet MS" pitchFamily="34" charset="0"/>
              </a:rPr>
              <a:t>ü</a:t>
            </a:r>
            <a:r>
              <a:rPr kumimoji="0" lang="de-DE" altLang="de-DE" sz="3600" b="0" i="0" u="none" strike="noStrike" kern="0" cap="none" spc="-100" normalizeH="0" noProof="0" dirty="0">
                <a:ln>
                  <a:noFill/>
                </a:ln>
                <a:effectLst/>
                <a:uLnTx/>
                <a:uFillTx/>
                <a:latin typeface="Trebuchet MS" pitchFamily="34" charset="0"/>
              </a:rPr>
              <a:t>ben</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00785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t/</a:t>
            </a:r>
            <a:r>
              <a:rPr lang="de-DE" altLang="de-DE" sz="3600" dirty="0" err="1">
                <a:solidFill>
                  <a:prstClr val="black"/>
                </a:solidFill>
                <a:latin typeface="Trebuchet MS" pitchFamily="34" charset="0"/>
              </a:rPr>
              <a:t>Tr_ben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3" name="Grafik 2">
            <a:extLst>
              <a:ext uri="{FF2B5EF4-FFF2-40B4-BE49-F238E27FC236}">
                <a16:creationId xmlns:a16="http://schemas.microsoft.com/office/drawing/2014/main" id="{E1DC3C35-2FE8-16F4-F43A-833FAF758DC8}"/>
              </a:ext>
            </a:extLst>
          </p:cNvPr>
          <p:cNvPicPr>
            <a:picLocks noChangeAspect="1"/>
          </p:cNvPicPr>
          <p:nvPr/>
        </p:nvPicPr>
        <p:blipFill rotWithShape="1">
          <a:blip r:embed="rId2"/>
          <a:srcRect l="29585" t="34363" r="26258" b="38712"/>
          <a:stretch/>
        </p:blipFill>
        <p:spPr>
          <a:xfrm>
            <a:off x="519300" y="1096374"/>
            <a:ext cx="428323" cy="5195383"/>
          </a:xfrm>
          <a:prstGeom prst="rect">
            <a:avLst/>
          </a:prstGeom>
        </p:spPr>
      </p:pic>
      <p:sp>
        <p:nvSpPr>
          <p:cNvPr id="6" name="Ellipse 5">
            <a:extLst>
              <a:ext uri="{FF2B5EF4-FFF2-40B4-BE49-F238E27FC236}">
                <a16:creationId xmlns:a16="http://schemas.microsoft.com/office/drawing/2014/main" id="{5E1B1CFB-7540-BEBB-6FAA-67F0E5E2C63B}"/>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7" name="Ellipse 16">
            <a:extLst>
              <a:ext uri="{FF2B5EF4-FFF2-40B4-BE49-F238E27FC236}">
                <a16:creationId xmlns:a16="http://schemas.microsoft.com/office/drawing/2014/main" id="{C5FB25DB-EDF6-0E41-07F6-9A22437F8E33}"/>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8" name="Ellipse 17">
            <a:extLst>
              <a:ext uri="{FF2B5EF4-FFF2-40B4-BE49-F238E27FC236}">
                <a16:creationId xmlns:a16="http://schemas.microsoft.com/office/drawing/2014/main" id="{41FFF72B-E768-46B0-9EB2-E26544E4C5B1}"/>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9" name="Ellipse 18">
            <a:extLst>
              <a:ext uri="{FF2B5EF4-FFF2-40B4-BE49-F238E27FC236}">
                <a16:creationId xmlns:a16="http://schemas.microsoft.com/office/drawing/2014/main" id="{9ED03DAC-1682-CF9B-F83A-D7B7F809196D}"/>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0" name="Ellipse 19">
            <a:extLst>
              <a:ext uri="{FF2B5EF4-FFF2-40B4-BE49-F238E27FC236}">
                <a16:creationId xmlns:a16="http://schemas.microsoft.com/office/drawing/2014/main" id="{15C77F9E-84F2-5DE9-0ADC-CF154E2A13D7}"/>
              </a:ext>
            </a:extLst>
          </p:cNvPr>
          <p:cNvSpPr/>
          <p:nvPr/>
        </p:nvSpPr>
        <p:spPr>
          <a:xfrm>
            <a:off x="7234273" y="4874594"/>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5" name="Textfeld 4">
            <a:extLst>
              <a:ext uri="{FF2B5EF4-FFF2-40B4-BE49-F238E27FC236}">
                <a16:creationId xmlns:a16="http://schemas.microsoft.com/office/drawing/2014/main" id="{A1120654-1991-5F6C-A893-C5A19CFDE59E}"/>
              </a:ext>
            </a:extLst>
          </p:cNvPr>
          <p:cNvSpPr txBox="1">
            <a:spLocks noChangeArrowheads="1"/>
          </p:cNvSpPr>
          <p:nvPr/>
        </p:nvSpPr>
        <p:spPr bwMode="auto">
          <a:xfrm>
            <a:off x="5557211" y="5583554"/>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2" name="Rechteck 21">
            <a:extLst>
              <a:ext uri="{FF2B5EF4-FFF2-40B4-BE49-F238E27FC236}">
                <a16:creationId xmlns:a16="http://schemas.microsoft.com/office/drawing/2014/main" id="{E9090A15-F3F4-726B-4FCB-3631ED6F569B}"/>
              </a:ext>
            </a:extLst>
          </p:cNvPr>
          <p:cNvSpPr/>
          <p:nvPr/>
        </p:nvSpPr>
        <p:spPr>
          <a:xfrm>
            <a:off x="5005347" y="985768"/>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3" name="Textfeld 22">
            <a:extLst>
              <a:ext uri="{FF2B5EF4-FFF2-40B4-BE49-F238E27FC236}">
                <a16:creationId xmlns:a16="http://schemas.microsoft.com/office/drawing/2014/main" id="{0C095353-D221-D677-34DF-884E1325AB8B}"/>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5" name="Rechteck 24">
            <a:extLst>
              <a:ext uri="{FF2B5EF4-FFF2-40B4-BE49-F238E27FC236}">
                <a16:creationId xmlns:a16="http://schemas.microsoft.com/office/drawing/2014/main" id="{07EEBEDD-8447-C532-8B2C-5EF348E5B0EB}"/>
              </a:ext>
            </a:extLst>
          </p:cNvPr>
          <p:cNvSpPr/>
          <p:nvPr/>
        </p:nvSpPr>
        <p:spPr>
          <a:xfrm>
            <a:off x="1414636" y="1988840"/>
            <a:ext cx="335290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3476854" y="1924672"/>
            <a:ext cx="530914"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3043744" y="3012994"/>
            <a:ext cx="433110"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3E401861-7073-6003-F857-7D31F0F40173}"/>
              </a:ext>
            </a:extLst>
          </p:cNvPr>
          <p:cNvSpPr/>
          <p:nvPr/>
        </p:nvSpPr>
        <p:spPr>
          <a:xfrm>
            <a:off x="1724465" y="3573016"/>
            <a:ext cx="41109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6" name="Rechteck 15">
            <a:extLst>
              <a:ext uri="{FF2B5EF4-FFF2-40B4-BE49-F238E27FC236}">
                <a16:creationId xmlns:a16="http://schemas.microsoft.com/office/drawing/2014/main" id="{B6215EDF-66E4-955B-7DBA-CC217475A088}"/>
              </a:ext>
            </a:extLst>
          </p:cNvPr>
          <p:cNvSpPr/>
          <p:nvPr/>
        </p:nvSpPr>
        <p:spPr>
          <a:xfrm>
            <a:off x="1515330" y="5715237"/>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1485144" y="1916832"/>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1" name="Textfeld 20">
            <a:extLst>
              <a:ext uri="{FF2B5EF4-FFF2-40B4-BE49-F238E27FC236}">
                <a16:creationId xmlns:a16="http://schemas.microsoft.com/office/drawing/2014/main" id="{763D1558-AA62-77A2-2409-325A7CC5AE28}"/>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15</a:t>
            </a:r>
          </a:p>
        </p:txBody>
      </p:sp>
    </p:spTree>
    <p:extLst>
      <p:ext uri="{BB962C8B-B14F-4D97-AF65-F5344CB8AC3E}">
        <p14:creationId xmlns:p14="http://schemas.microsoft.com/office/powerpoint/2010/main" val="76825949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14"/>
                    </p:tgtEl>
                  </p:cond>
                </p:stCondLst>
                <p:endSync evt="end" delay="0">
                  <p:rtn val="all"/>
                </p:endSync>
                <p:childTnLst>
                  <p:par>
                    <p:cTn id="28" fill="hold">
                      <p:stCondLst>
                        <p:cond delay="0"/>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nextCondLst>
                <p:cond evt="onClick" delay="0">
                  <p:tgtEl>
                    <p:spTgt spid="14"/>
                  </p:tgtEl>
                </p:cond>
              </p:nextCondLst>
            </p:seq>
            <p:seq concurrent="1" nextAc="seek">
              <p:cTn id="33" restart="whenNotActive" fill="hold" evtFilter="cancelBubble" nodeType="interactiveSeq">
                <p:stCondLst>
                  <p:cond evt="onClick" delay="0">
                    <p:tgtEl>
                      <p:spTgt spid="16"/>
                    </p:tgtEl>
                  </p:cond>
                </p:stCondLst>
                <p:endSync evt="end" delay="0">
                  <p:rtn val="all"/>
                </p:endSync>
                <p:childTnLst>
                  <p:par>
                    <p:cTn id="34" fill="hold">
                      <p:stCondLst>
                        <p:cond delay="0"/>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childTnLst>
              </p:cTn>
              <p:nextCondLst>
                <p:cond evt="onClick" delay="0">
                  <p:tgtEl>
                    <p:spTgt spid="16"/>
                  </p:tgtEl>
                </p:cond>
              </p:nextCondLst>
            </p:seq>
            <p:seq concurrent="1" nextAc="seek">
              <p:cTn id="39" restart="whenNotActive" fill="hold" evtFilter="cancelBubble" nodeType="interactiveSeq">
                <p:stCondLst>
                  <p:cond evt="onClick" delay="0">
                    <p:tgtEl>
                      <p:spTgt spid="35"/>
                    </p:tgtEl>
                  </p:cond>
                </p:stCondLst>
                <p:endSync evt="end" delay="0">
                  <p:rtn val="all"/>
                </p:endSync>
                <p:childTnLst>
                  <p:par>
                    <p:cTn id="40" fill="hold">
                      <p:stCondLst>
                        <p:cond delay="0"/>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8"/>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14"/>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54" restart="whenNotActive" fill="hold" evtFilter="cancelBubble" nodeType="interactiveSeq">
                <p:stCondLst>
                  <p:cond evt="onClick" delay="0">
                    <p:tgtEl>
                      <p:spTgt spid="22"/>
                    </p:tgtEl>
                  </p:cond>
                </p:stCondLst>
                <p:endSync evt="end" delay="0">
                  <p:rtn val="all"/>
                </p:endSync>
                <p:childTnLst>
                  <p:par>
                    <p:cTn id="55" fill="hold">
                      <p:stCondLst>
                        <p:cond delay="0"/>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500"/>
                                        <p:tgtEl>
                                          <p:spTgt spid="5"/>
                                        </p:tgtEl>
                                      </p:cBhvr>
                                    </p:animEffect>
                                  </p:childTnLst>
                                </p:cTn>
                              </p:par>
                            </p:childTnLst>
                          </p:cTn>
                        </p:par>
                      </p:childTnLst>
                    </p:cTn>
                  </p:par>
                </p:childTnLst>
              </p:cTn>
              <p:nextCondLst>
                <p:cond evt="onClick" delay="0">
                  <p:tgtEl>
                    <p:spTgt spid="22"/>
                  </p:tgtEl>
                </p:cond>
              </p:nextCondLst>
            </p:seq>
            <p:seq concurrent="1" nextAc="seek">
              <p:cTn id="60" restart="whenNotActive" fill="hold" evtFilter="cancelBubble" nodeType="interactiveSeq">
                <p:stCondLst>
                  <p:cond evt="onClick" delay="0">
                    <p:tgtEl>
                      <p:spTgt spid="25"/>
                    </p:tgtEl>
                  </p:cond>
                </p:stCondLst>
                <p:endSync evt="end" delay="0">
                  <p:rtn val="all"/>
                </p:endSync>
                <p:childTnLst>
                  <p:par>
                    <p:cTn id="61" fill="hold">
                      <p:stCondLst>
                        <p:cond delay="0"/>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fade">
                                      <p:cBhvr>
                                        <p:cTn id="65" dur="500"/>
                                        <p:tgtEl>
                                          <p:spTgt spid="23"/>
                                        </p:tgtEl>
                                      </p:cBhvr>
                                    </p:animEffect>
                                  </p:childTnLst>
                                </p:cTn>
                              </p:par>
                            </p:childTnLst>
                          </p:cTn>
                        </p:par>
                      </p:childTnLst>
                    </p:cTn>
                  </p:par>
                </p:childTnLst>
              </p:cTn>
              <p:nextCondLst>
                <p:cond evt="onClick" delay="0">
                  <p:tgtEl>
                    <p:spTgt spid="25"/>
                  </p:tgtEl>
                </p:cond>
              </p:nextCondLst>
            </p:seq>
          </p:childTnLst>
        </p:cTn>
      </p:par>
    </p:tnLst>
    <p:bldLst>
      <p:bldP spid="7" grpId="0"/>
      <p:bldP spid="9" grpId="0"/>
      <p:bldP spid="11" grpId="0"/>
      <p:bldP spid="13" grpId="0"/>
      <p:bldP spid="15" grpId="0"/>
      <p:bldP spid="5" grpId="0" animBg="1"/>
      <p:bldP spid="22" grpId="0" animBg="1"/>
      <p:bldP spid="23" grpId="0" animBg="1"/>
      <p:bldP spid="25" grpId="0" animBg="1"/>
      <p:bldP spid="10" grpId="0" animBg="1"/>
      <p:bldP spid="12" grpId="0" animBg="1"/>
      <p:bldP spid="14" grpId="0" animBg="1"/>
      <p:bldP spid="16"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16</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358809"/>
            <a:ext cx="160332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b</a:t>
            </a:r>
            <a:r>
              <a:rPr lang="de-DE" altLang="de-DE" sz="3600" kern="0" spc="-100" dirty="0">
                <a:solidFill>
                  <a:schemeClr val="tx2">
                    <a:lumMod val="60000"/>
                    <a:lumOff val="40000"/>
                  </a:schemeClr>
                </a:solidFill>
                <a:latin typeface="Trebuchet MS" pitchFamily="34" charset="0"/>
              </a:rPr>
              <a:t>eu</a:t>
            </a:r>
            <a:r>
              <a:rPr kumimoji="0" lang="de-DE" altLang="de-DE" sz="3600" b="0" i="0" u="none" strike="noStrike" kern="0" cap="none" spc="-100" normalizeH="0" noProof="0" dirty="0">
                <a:ln>
                  <a:noFill/>
                </a:ln>
                <a:effectLst/>
                <a:uLnTx/>
                <a:uFillTx/>
                <a:latin typeface="Trebuchet MS" pitchFamily="34" charset="0"/>
              </a:rPr>
              <a:t>gen</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08141"/>
            <a:ext cx="148309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b</a:t>
            </a:r>
            <a:r>
              <a:rPr lang="de-DE" altLang="de-DE" sz="3600" kern="0" spc="-100" dirty="0">
                <a:solidFill>
                  <a:schemeClr val="tx2">
                    <a:lumMod val="60000"/>
                    <a:lumOff val="40000"/>
                  </a:schemeClr>
                </a:solidFill>
                <a:latin typeface="Trebuchet MS" pitchFamily="34" charset="0"/>
              </a:rPr>
              <a:t>ie</a:t>
            </a:r>
            <a:r>
              <a:rPr kumimoji="0" lang="de-DE" altLang="de-DE" sz="3600" b="0" i="0" u="none" strike="noStrike" kern="0" cap="none" spc="-100" normalizeH="0" noProof="0" dirty="0">
                <a:ln>
                  <a:noFill/>
                </a:ln>
                <a:effectLst/>
                <a:uLnTx/>
                <a:uFillTx/>
                <a:latin typeface="Trebuchet MS" pitchFamily="34" charset="0"/>
              </a:rPr>
              <a:t>gen</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457473"/>
            <a:ext cx="136608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B</a:t>
            </a:r>
            <a:r>
              <a:rPr lang="de-DE" altLang="de-DE" sz="3600" kern="0" spc="-100" dirty="0">
                <a:solidFill>
                  <a:schemeClr val="tx2">
                    <a:lumMod val="60000"/>
                    <a:lumOff val="40000"/>
                  </a:schemeClr>
                </a:solidFill>
                <a:latin typeface="Trebuchet MS" pitchFamily="34" charset="0"/>
              </a:rPr>
              <a:t>o</a:t>
            </a:r>
            <a:r>
              <a:rPr kumimoji="0" lang="de-DE" altLang="de-DE" sz="3600" b="0" i="0" u="none" strike="noStrike" kern="0" cap="none" spc="-100" normalizeH="0" noProof="0" dirty="0">
                <a:ln>
                  <a:noFill/>
                </a:ln>
                <a:effectLst/>
                <a:uLnTx/>
                <a:uFillTx/>
                <a:latin typeface="Trebuchet MS" pitchFamily="34" charset="0"/>
              </a:rPr>
              <a:t>gen</a:t>
            </a:r>
          </a:p>
        </p:txBody>
      </p:sp>
      <p:sp>
        <p:nvSpPr>
          <p:cNvPr id="13" name="Textfeld 12">
            <a:extLst>
              <a:ext uri="{FF2B5EF4-FFF2-40B4-BE49-F238E27FC236}">
                <a16:creationId xmlns:a16="http://schemas.microsoft.com/office/drawing/2014/main" id="{A0758C57-AB08-4B9E-6CB5-437D5C8651D2}"/>
              </a:ext>
            </a:extLst>
          </p:cNvPr>
          <p:cNvSpPr txBox="1">
            <a:spLocks noChangeArrowheads="1"/>
          </p:cNvSpPr>
          <p:nvPr/>
        </p:nvSpPr>
        <p:spPr bwMode="auto">
          <a:xfrm>
            <a:off x="7447746" y="4006805"/>
            <a:ext cx="136608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B</a:t>
            </a:r>
            <a:r>
              <a:rPr lang="de-DE" altLang="de-DE" sz="3600" kern="0" spc="-100" dirty="0">
                <a:solidFill>
                  <a:schemeClr val="tx2">
                    <a:lumMod val="60000"/>
                    <a:lumOff val="40000"/>
                  </a:schemeClr>
                </a:solidFill>
                <a:latin typeface="Trebuchet MS" pitchFamily="34" charset="0"/>
              </a:rPr>
              <a:t>ö</a:t>
            </a:r>
            <a:r>
              <a:rPr kumimoji="0" lang="de-DE" altLang="de-DE" sz="3600" b="0" i="0" u="none" strike="noStrike" kern="0" cap="none" spc="-100" normalizeH="0" noProof="0" dirty="0">
                <a:ln>
                  <a:noFill/>
                </a:ln>
                <a:effectLst/>
                <a:uLnTx/>
                <a:uFillTx/>
                <a:latin typeface="Trebuchet MS" pitchFamily="34" charset="0"/>
              </a:rPr>
              <a:t>gen</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0617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b/</a:t>
            </a:r>
            <a:r>
              <a:rPr lang="de-DE" altLang="de-DE" sz="3600" dirty="0" err="1">
                <a:solidFill>
                  <a:prstClr val="black"/>
                </a:solidFill>
                <a:latin typeface="Trebuchet MS" pitchFamily="34" charset="0"/>
              </a:rPr>
              <a:t>B_gen</a:t>
            </a:r>
            <a:r>
              <a:rPr lang="de-DE" altLang="de-DE" sz="3600" dirty="0">
                <a:solidFill>
                  <a:prstClr val="black"/>
                </a:solidFill>
                <a:latin typeface="Trebuchet MS" pitchFamily="34" charset="0"/>
              </a:rPr>
              <a:t> </a:t>
            </a: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3" name="Grafik 2">
            <a:extLst>
              <a:ext uri="{FF2B5EF4-FFF2-40B4-BE49-F238E27FC236}">
                <a16:creationId xmlns:a16="http://schemas.microsoft.com/office/drawing/2014/main" id="{E1DC3C35-2FE8-16F4-F43A-833FAF758DC8}"/>
              </a:ext>
            </a:extLst>
          </p:cNvPr>
          <p:cNvPicPr>
            <a:picLocks noChangeAspect="1"/>
          </p:cNvPicPr>
          <p:nvPr/>
        </p:nvPicPr>
        <p:blipFill rotWithShape="1">
          <a:blip r:embed="rId2"/>
          <a:srcRect l="29585" t="34363" r="26258" b="38712"/>
          <a:stretch/>
        </p:blipFill>
        <p:spPr>
          <a:xfrm>
            <a:off x="519300" y="1096374"/>
            <a:ext cx="428323" cy="5195383"/>
          </a:xfrm>
          <a:prstGeom prst="rect">
            <a:avLst/>
          </a:prstGeom>
        </p:spPr>
      </p:pic>
      <p:sp>
        <p:nvSpPr>
          <p:cNvPr id="6" name="Ellipse 5">
            <a:extLst>
              <a:ext uri="{FF2B5EF4-FFF2-40B4-BE49-F238E27FC236}">
                <a16:creationId xmlns:a16="http://schemas.microsoft.com/office/drawing/2014/main" id="{81FBD6A1-62A4-DE77-F667-96367FD5D394}"/>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5" name="Ellipse 14">
            <a:extLst>
              <a:ext uri="{FF2B5EF4-FFF2-40B4-BE49-F238E27FC236}">
                <a16:creationId xmlns:a16="http://schemas.microsoft.com/office/drawing/2014/main" id="{B7934C68-8709-3A5D-99B4-680AA7DEFF49}"/>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6" name="Ellipse 15">
            <a:extLst>
              <a:ext uri="{FF2B5EF4-FFF2-40B4-BE49-F238E27FC236}">
                <a16:creationId xmlns:a16="http://schemas.microsoft.com/office/drawing/2014/main" id="{D9AEA0BB-32F5-5777-8EB8-297A2D2CA00E}"/>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7" name="Ellipse 16">
            <a:extLst>
              <a:ext uri="{FF2B5EF4-FFF2-40B4-BE49-F238E27FC236}">
                <a16:creationId xmlns:a16="http://schemas.microsoft.com/office/drawing/2014/main" id="{552CB270-9BFC-9111-714E-1F6F805E6899}"/>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5" name="Textfeld 4">
            <a:extLst>
              <a:ext uri="{FF2B5EF4-FFF2-40B4-BE49-F238E27FC236}">
                <a16:creationId xmlns:a16="http://schemas.microsoft.com/office/drawing/2014/main" id="{F5513FE6-07D9-CCEB-795C-85055564D220}"/>
              </a:ext>
            </a:extLst>
          </p:cNvPr>
          <p:cNvSpPr txBox="1">
            <a:spLocks noChangeArrowheads="1"/>
          </p:cNvSpPr>
          <p:nvPr/>
        </p:nvSpPr>
        <p:spPr bwMode="auto">
          <a:xfrm>
            <a:off x="5633668" y="5542510"/>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9" name="Rechteck 18">
            <a:extLst>
              <a:ext uri="{FF2B5EF4-FFF2-40B4-BE49-F238E27FC236}">
                <a16:creationId xmlns:a16="http://schemas.microsoft.com/office/drawing/2014/main" id="{1F9E53E2-43DB-443B-2639-3FC0786A511B}"/>
              </a:ext>
            </a:extLst>
          </p:cNvPr>
          <p:cNvSpPr/>
          <p:nvPr/>
        </p:nvSpPr>
        <p:spPr>
          <a:xfrm>
            <a:off x="5081804" y="944724"/>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0" name="Textfeld 19">
            <a:extLst>
              <a:ext uri="{FF2B5EF4-FFF2-40B4-BE49-F238E27FC236}">
                <a16:creationId xmlns:a16="http://schemas.microsoft.com/office/drawing/2014/main" id="{41BF4CE6-689A-9582-B114-ED370301EFD6}"/>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1" name="Rechteck 20">
            <a:extLst>
              <a:ext uri="{FF2B5EF4-FFF2-40B4-BE49-F238E27FC236}">
                <a16:creationId xmlns:a16="http://schemas.microsoft.com/office/drawing/2014/main" id="{42E378C8-C620-F558-4EE2-641C3E558728}"/>
              </a:ext>
            </a:extLst>
          </p:cNvPr>
          <p:cNvSpPr/>
          <p:nvPr/>
        </p:nvSpPr>
        <p:spPr>
          <a:xfrm>
            <a:off x="1486643" y="1988840"/>
            <a:ext cx="3204721"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1711436" y="3556974"/>
            <a:ext cx="424124"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1495736" y="4106225"/>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3E401861-7073-6003-F857-7D31F0F40173}"/>
              </a:ext>
            </a:extLst>
          </p:cNvPr>
          <p:cNvSpPr/>
          <p:nvPr/>
        </p:nvSpPr>
        <p:spPr>
          <a:xfrm>
            <a:off x="1477154" y="4691619"/>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4223792" y="3019634"/>
            <a:ext cx="504056"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8" name="Textfeld 17">
            <a:extLst>
              <a:ext uri="{FF2B5EF4-FFF2-40B4-BE49-F238E27FC236}">
                <a16:creationId xmlns:a16="http://schemas.microsoft.com/office/drawing/2014/main" id="{49958537-9920-E4D7-2C18-546A4C8A667C}"/>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16</a:t>
            </a:r>
          </a:p>
        </p:txBody>
      </p:sp>
    </p:spTree>
    <p:extLst>
      <p:ext uri="{BB962C8B-B14F-4D97-AF65-F5344CB8AC3E}">
        <p14:creationId xmlns:p14="http://schemas.microsoft.com/office/powerpoint/2010/main" val="277945263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14"/>
                    </p:tgtEl>
                  </p:cond>
                </p:stCondLst>
                <p:endSync evt="end" delay="0">
                  <p:rtn val="all"/>
                </p:endSync>
                <p:childTnLst>
                  <p:par>
                    <p:cTn id="28" fill="hold">
                      <p:stCondLst>
                        <p:cond delay="0"/>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nextCondLst>
                <p:cond evt="onClick" delay="0">
                  <p:tgtEl>
                    <p:spTgt spid="14"/>
                  </p:tgtEl>
                </p:cond>
              </p:nextCondLst>
            </p:seq>
            <p:seq concurrent="1" nextAc="seek">
              <p:cTn id="33" restart="whenNotActive" fill="hold" evtFilter="cancelBubble" nodeType="interactiveSeq">
                <p:stCondLst>
                  <p:cond evt="onClick" delay="0">
                    <p:tgtEl>
                      <p:spTgt spid="35"/>
                    </p:tgtEl>
                  </p:cond>
                </p:stCondLst>
                <p:endSync evt="end" delay="0">
                  <p:rtn val="all"/>
                </p:endSync>
                <p:childTnLst>
                  <p:par>
                    <p:cTn id="34" fill="hold">
                      <p:stCondLst>
                        <p:cond delay="0"/>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46" restart="whenNotActive" fill="hold" evtFilter="cancelBubble" nodeType="interactiveSeq">
                <p:stCondLst>
                  <p:cond evt="onClick" delay="0">
                    <p:tgtEl>
                      <p:spTgt spid="19"/>
                    </p:tgtEl>
                  </p:cond>
                </p:stCondLst>
                <p:endSync evt="end" delay="0">
                  <p:rtn val="all"/>
                </p:endSync>
                <p:childTnLst>
                  <p:par>
                    <p:cTn id="47" fill="hold">
                      <p:stCondLst>
                        <p:cond delay="0"/>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fade">
                                      <p:cBhvr>
                                        <p:cTn id="51" dur="500"/>
                                        <p:tgtEl>
                                          <p:spTgt spid="5"/>
                                        </p:tgtEl>
                                      </p:cBhvr>
                                    </p:animEffect>
                                  </p:childTnLst>
                                </p:cTn>
                              </p:par>
                            </p:childTnLst>
                          </p:cTn>
                        </p:par>
                      </p:childTnLst>
                    </p:cTn>
                  </p:par>
                </p:childTnLst>
              </p:cTn>
              <p:nextCondLst>
                <p:cond evt="onClick" delay="0">
                  <p:tgtEl>
                    <p:spTgt spid="19"/>
                  </p:tgtEl>
                </p:cond>
              </p:nextCondLst>
            </p:seq>
            <p:seq concurrent="1" nextAc="seek">
              <p:cTn id="52" restart="whenNotActive" fill="hold" evtFilter="cancelBubble" nodeType="interactiveSeq">
                <p:stCondLst>
                  <p:cond evt="onClick" delay="0">
                    <p:tgtEl>
                      <p:spTgt spid="21"/>
                    </p:tgtEl>
                  </p:cond>
                </p:stCondLst>
                <p:endSync evt="end" delay="0">
                  <p:rtn val="all"/>
                </p:endSync>
                <p:childTnLst>
                  <p:par>
                    <p:cTn id="53" fill="hold">
                      <p:stCondLst>
                        <p:cond delay="0"/>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500"/>
                                        <p:tgtEl>
                                          <p:spTgt spid="20"/>
                                        </p:tgtEl>
                                      </p:cBhvr>
                                    </p:animEffect>
                                  </p:childTnLst>
                                </p:cTn>
                              </p:par>
                            </p:childTnLst>
                          </p:cTn>
                        </p:par>
                      </p:childTnLst>
                    </p:cTn>
                  </p:par>
                </p:childTnLst>
              </p:cTn>
              <p:nextCondLst>
                <p:cond evt="onClick" delay="0">
                  <p:tgtEl>
                    <p:spTgt spid="21"/>
                  </p:tgtEl>
                </p:cond>
              </p:nextCondLst>
            </p:seq>
          </p:childTnLst>
        </p:cTn>
      </p:par>
    </p:tnLst>
    <p:bldLst>
      <p:bldP spid="7" grpId="0"/>
      <p:bldP spid="9" grpId="0"/>
      <p:bldP spid="11" grpId="0"/>
      <p:bldP spid="13" grpId="0"/>
      <p:bldP spid="5" grpId="0" animBg="1"/>
      <p:bldP spid="19" grpId="0" animBg="1"/>
      <p:bldP spid="20" grpId="0" animBg="1"/>
      <p:bldP spid="21" grpId="0" animBg="1"/>
      <p:bldP spid="10" grpId="0" animBg="1"/>
      <p:bldP spid="12" grpId="0" animBg="1"/>
      <p:bldP spid="14"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17</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953417"/>
            <a:ext cx="365356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lang="de-DE" altLang="de-DE" sz="3600" kern="0" spc="-100" dirty="0">
                <a:latin typeface="Trebuchet MS" pitchFamily="34" charset="0"/>
              </a:rPr>
              <a:t>S</a:t>
            </a:r>
            <a:r>
              <a:rPr lang="de-DE" altLang="de-DE" sz="3600" kern="0" spc="-100" dirty="0">
                <a:solidFill>
                  <a:schemeClr val="tx2">
                    <a:lumMod val="60000"/>
                    <a:lumOff val="40000"/>
                  </a:schemeClr>
                </a:solidFill>
                <a:latin typeface="Trebuchet MS" pitchFamily="34" charset="0"/>
              </a:rPr>
              <a:t>ai</a:t>
            </a:r>
            <a:r>
              <a:rPr kumimoji="0" lang="de-DE" altLang="de-DE" sz="3600" b="0" i="0" u="none" strike="noStrike" kern="0" cap="none" spc="-100" normalizeH="0" noProof="0" dirty="0" err="1">
                <a:ln>
                  <a:noFill/>
                </a:ln>
                <a:effectLst/>
                <a:uLnTx/>
                <a:uFillTx/>
                <a:latin typeface="Trebuchet MS" pitchFamily="34" charset="0"/>
              </a:rPr>
              <a:t>te</a:t>
            </a:r>
            <a:r>
              <a:rPr kumimoji="0" lang="de-DE" altLang="de-DE" sz="3600" b="0" i="0" u="none" strike="noStrike" kern="0" cap="none" spc="-100" normalizeH="0" noProof="0" dirty="0">
                <a:ln>
                  <a:noFill/>
                </a:ln>
                <a:effectLst/>
                <a:uLnTx/>
                <a:uFillTx/>
                <a:latin typeface="Trebuchet MS" pitchFamily="34" charset="0"/>
              </a:rPr>
              <a:t> </a:t>
            </a:r>
            <a:r>
              <a:rPr kumimoji="0" lang="de-DE" altLang="de-DE" sz="2000" b="0" i="0" u="none" strike="noStrike" kern="0" cap="none" spc="-100" normalizeH="0" noProof="0" dirty="0">
                <a:ln>
                  <a:noFill/>
                </a:ln>
                <a:effectLst/>
                <a:uLnTx/>
                <a:uFillTx/>
                <a:latin typeface="Trebuchet MS" pitchFamily="34" charset="0"/>
              </a:rPr>
              <a:t>eines Musikinstruments</a:t>
            </a:r>
            <a:endParaRPr kumimoji="0" lang="de-DE" altLang="de-DE" sz="3600" b="0" i="0" u="none" strike="noStrike" kern="0" cap="none" spc="-100" normalizeH="0" noProof="0" dirty="0">
              <a:ln>
                <a:noFill/>
              </a:ln>
              <a:effectLst/>
              <a:uLnTx/>
              <a:uFillTx/>
              <a:latin typeface="Trebuchet MS" pitchFamily="34" charset="0"/>
            </a:endParaRP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3502749"/>
            <a:ext cx="260199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S</a:t>
            </a:r>
            <a:r>
              <a:rPr lang="de-DE" altLang="de-DE" sz="3600" kern="0" spc="-100" dirty="0">
                <a:solidFill>
                  <a:schemeClr val="tx2">
                    <a:lumMod val="60000"/>
                    <a:lumOff val="40000"/>
                  </a:schemeClr>
                </a:solidFill>
                <a:latin typeface="Trebuchet MS" pitchFamily="34" charset="0"/>
              </a:rPr>
              <a:t>ei</a:t>
            </a:r>
            <a:r>
              <a:rPr kumimoji="0" lang="de-DE" altLang="de-DE" sz="3600" b="0" i="0" u="none" strike="noStrike" kern="0" cap="none" spc="-100" normalizeH="0" noProof="0" dirty="0" err="1">
                <a:ln>
                  <a:noFill/>
                </a:ln>
                <a:effectLst/>
                <a:uLnTx/>
                <a:uFillTx/>
                <a:latin typeface="Trebuchet MS" pitchFamily="34" charset="0"/>
              </a:rPr>
              <a:t>te</a:t>
            </a:r>
            <a:r>
              <a:rPr kumimoji="0" lang="de-DE" altLang="de-DE" sz="3600" b="0" i="0" u="none" strike="noStrike" kern="0" cap="none" spc="-100" normalizeH="0" noProof="0" dirty="0">
                <a:ln>
                  <a:noFill/>
                </a:ln>
                <a:effectLst/>
                <a:uLnTx/>
                <a:uFillTx/>
                <a:latin typeface="Trebuchet MS" pitchFamily="34" charset="0"/>
              </a:rPr>
              <a:t> </a:t>
            </a:r>
            <a:r>
              <a:rPr kumimoji="0" lang="de-DE" altLang="de-DE" sz="2000" b="0" i="0" u="none" strike="noStrike" kern="0" cap="none" spc="-100" normalizeH="0" noProof="0" dirty="0">
                <a:ln>
                  <a:noFill/>
                </a:ln>
                <a:effectLst/>
                <a:uLnTx/>
                <a:uFillTx/>
                <a:latin typeface="Trebuchet MS" pitchFamily="34" charset="0"/>
              </a:rPr>
              <a:t>eines Buches</a:t>
            </a:r>
            <a:endParaRPr kumimoji="0" lang="de-DE" altLang="de-DE" sz="3600" b="0" i="0" u="none" strike="noStrike" kern="0" cap="none" spc="-100" normalizeH="0" noProof="0" dirty="0">
              <a:ln>
                <a:noFill/>
              </a:ln>
              <a:effectLst/>
              <a:uLnTx/>
              <a:uFillTx/>
              <a:latin typeface="Trebuchet MS" pitchFamily="34" charset="0"/>
            </a:endParaRP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08395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err="1">
                <a:solidFill>
                  <a:prstClr val="black"/>
                </a:solidFill>
                <a:latin typeface="Trebuchet MS" pitchFamily="34" charset="0"/>
              </a:rPr>
              <a:t>S_te</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3" name="Grafik 2">
            <a:extLst>
              <a:ext uri="{FF2B5EF4-FFF2-40B4-BE49-F238E27FC236}">
                <a16:creationId xmlns:a16="http://schemas.microsoft.com/office/drawing/2014/main" id="{E1DC3C35-2FE8-16F4-F43A-833FAF758DC8}"/>
              </a:ext>
            </a:extLst>
          </p:cNvPr>
          <p:cNvPicPr>
            <a:picLocks noChangeAspect="1"/>
          </p:cNvPicPr>
          <p:nvPr/>
        </p:nvPicPr>
        <p:blipFill rotWithShape="1">
          <a:blip r:embed="rId2"/>
          <a:srcRect l="29585" t="34363" r="26258" b="38712"/>
          <a:stretch/>
        </p:blipFill>
        <p:spPr>
          <a:xfrm>
            <a:off x="519300" y="1196752"/>
            <a:ext cx="428323" cy="5095005"/>
          </a:xfrm>
          <a:prstGeom prst="rect">
            <a:avLst/>
          </a:prstGeom>
        </p:spPr>
      </p:pic>
      <p:sp>
        <p:nvSpPr>
          <p:cNvPr id="11" name="Ellipse 10">
            <a:extLst>
              <a:ext uri="{FF2B5EF4-FFF2-40B4-BE49-F238E27FC236}">
                <a16:creationId xmlns:a16="http://schemas.microsoft.com/office/drawing/2014/main" id="{842E70CB-D194-393F-FAC0-A0115AC04116}"/>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2" name="Ellipse 11">
            <a:extLst>
              <a:ext uri="{FF2B5EF4-FFF2-40B4-BE49-F238E27FC236}">
                <a16:creationId xmlns:a16="http://schemas.microsoft.com/office/drawing/2014/main" id="{12B2CEAF-2B18-AA5B-D05F-6E2578417B6E}"/>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5" name="Textfeld 4">
            <a:extLst>
              <a:ext uri="{FF2B5EF4-FFF2-40B4-BE49-F238E27FC236}">
                <a16:creationId xmlns:a16="http://schemas.microsoft.com/office/drawing/2014/main" id="{B972DF38-1C2B-1C92-793C-8B9BD7698E58}"/>
              </a:ext>
            </a:extLst>
          </p:cNvPr>
          <p:cNvSpPr txBox="1">
            <a:spLocks noChangeArrowheads="1"/>
          </p:cNvSpPr>
          <p:nvPr/>
        </p:nvSpPr>
        <p:spPr bwMode="auto">
          <a:xfrm>
            <a:off x="10655076"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3" name="Rechteck 12">
            <a:extLst>
              <a:ext uri="{FF2B5EF4-FFF2-40B4-BE49-F238E27FC236}">
                <a16:creationId xmlns:a16="http://schemas.microsoft.com/office/drawing/2014/main" id="{B52DBDF8-59DE-2FA0-6395-B233CC22F7F5}"/>
              </a:ext>
            </a:extLst>
          </p:cNvPr>
          <p:cNvSpPr/>
          <p:nvPr/>
        </p:nvSpPr>
        <p:spPr>
          <a:xfrm>
            <a:off x="5053687"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Textfeld 13">
            <a:extLst>
              <a:ext uri="{FF2B5EF4-FFF2-40B4-BE49-F238E27FC236}">
                <a16:creationId xmlns:a16="http://schemas.microsoft.com/office/drawing/2014/main" id="{249A0DE6-C804-750F-466B-651A807739B7}"/>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5" name="Rechteck 14">
            <a:extLst>
              <a:ext uri="{FF2B5EF4-FFF2-40B4-BE49-F238E27FC236}">
                <a16:creationId xmlns:a16="http://schemas.microsoft.com/office/drawing/2014/main" id="{D6EBBA52-DC03-0AC0-5EFB-842DAD5CE748}"/>
              </a:ext>
            </a:extLst>
          </p:cNvPr>
          <p:cNvSpPr/>
          <p:nvPr/>
        </p:nvSpPr>
        <p:spPr>
          <a:xfrm>
            <a:off x="1414636" y="1988840"/>
            <a:ext cx="3339934"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3040621" y="3018893"/>
            <a:ext cx="450734"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2961952" y="1978864"/>
            <a:ext cx="450734"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6" name="Textfeld 5">
            <a:extLst>
              <a:ext uri="{FF2B5EF4-FFF2-40B4-BE49-F238E27FC236}">
                <a16:creationId xmlns:a16="http://schemas.microsoft.com/office/drawing/2014/main" id="{8EB94662-F316-5EFB-6717-589D06DD373D}"/>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17</a:t>
            </a:r>
          </a:p>
        </p:txBody>
      </p:sp>
    </p:spTree>
    <p:extLst>
      <p:ext uri="{BB962C8B-B14F-4D97-AF65-F5344CB8AC3E}">
        <p14:creationId xmlns:p14="http://schemas.microsoft.com/office/powerpoint/2010/main" val="136439260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35"/>
                    </p:tgtEl>
                  </p:cond>
                </p:stCondLst>
                <p:endSync evt="end" delay="0">
                  <p:rtn val="all"/>
                </p:endSync>
                <p:childTnLst>
                  <p:par>
                    <p:cTn id="22" fill="hold">
                      <p:stCondLst>
                        <p:cond delay="0"/>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30" restart="whenNotActive" fill="hold" evtFilter="cancelBubble" nodeType="interactiveSeq">
                <p:stCondLst>
                  <p:cond evt="onClick" delay="0">
                    <p:tgtEl>
                      <p:spTgt spid="13"/>
                    </p:tgtEl>
                  </p:cond>
                </p:stCondLst>
                <p:endSync evt="end" delay="0">
                  <p:rtn val="all"/>
                </p:endSync>
                <p:childTnLst>
                  <p:par>
                    <p:cTn id="31" fill="hold">
                      <p:stCondLst>
                        <p:cond delay="0"/>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500"/>
                                        <p:tgtEl>
                                          <p:spTgt spid="5"/>
                                        </p:tgtEl>
                                      </p:cBhvr>
                                    </p:animEffect>
                                  </p:childTnLst>
                                </p:cTn>
                              </p:par>
                            </p:childTnLst>
                          </p:cTn>
                        </p:par>
                      </p:childTnLst>
                    </p:cTn>
                  </p:par>
                </p:childTnLst>
              </p:cTn>
              <p:nextCondLst>
                <p:cond evt="onClick" delay="0">
                  <p:tgtEl>
                    <p:spTgt spid="13"/>
                  </p:tgtEl>
                </p:cond>
              </p:nextCondLst>
            </p:seq>
            <p:seq concurrent="1" nextAc="seek">
              <p:cTn id="36" restart="whenNotActive" fill="hold" evtFilter="cancelBubble" nodeType="interactiveSeq">
                <p:stCondLst>
                  <p:cond evt="onClick" delay="0">
                    <p:tgtEl>
                      <p:spTgt spid="15"/>
                    </p:tgtEl>
                  </p:cond>
                </p:stCondLst>
                <p:endSync evt="end" delay="0">
                  <p:rtn val="all"/>
                </p:endSync>
                <p:childTnLst>
                  <p:par>
                    <p:cTn id="37" fill="hold">
                      <p:stCondLst>
                        <p:cond delay="0"/>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500"/>
                                        <p:tgtEl>
                                          <p:spTgt spid="14"/>
                                        </p:tgtEl>
                                      </p:cBhvr>
                                    </p:animEffect>
                                  </p:childTnLst>
                                </p:cTn>
                              </p:par>
                            </p:childTnLst>
                          </p:cTn>
                        </p:par>
                      </p:childTnLst>
                    </p:cTn>
                  </p:par>
                </p:childTnLst>
              </p:cTn>
              <p:nextCondLst>
                <p:cond evt="onClick" delay="0">
                  <p:tgtEl>
                    <p:spTgt spid="15"/>
                  </p:tgtEl>
                </p:cond>
              </p:nextCondLst>
            </p:seq>
          </p:childTnLst>
        </p:cTn>
      </p:par>
    </p:tnLst>
    <p:bldLst>
      <p:bldP spid="7" grpId="0"/>
      <p:bldP spid="9" grpId="0"/>
      <p:bldP spid="5" grpId="0" animBg="1"/>
      <p:bldP spid="13" grpId="0" animBg="1"/>
      <p:bldP spid="14" grpId="0" animBg="1"/>
      <p:bldP spid="15" grpId="0" animBg="1"/>
      <p:bldP spid="10"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18</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404085"/>
            <a:ext cx="155523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M</a:t>
            </a:r>
            <a:r>
              <a:rPr lang="de-DE" altLang="de-DE" sz="3600" kern="0" spc="-100" dirty="0">
                <a:solidFill>
                  <a:srgbClr val="FF0000"/>
                </a:solidFill>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ssen</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53417"/>
            <a:ext cx="348364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lang="de-DE" altLang="de-DE" sz="3600" kern="0" spc="-100" dirty="0">
                <a:latin typeface="Trebuchet MS" pitchFamily="34" charset="0"/>
              </a:rPr>
              <a:t>m</a:t>
            </a:r>
            <a:r>
              <a:rPr lang="de-DE" altLang="de-DE" sz="3600" kern="0" spc="-100" dirty="0">
                <a:solidFill>
                  <a:srgbClr val="FF0000"/>
                </a:solidFill>
                <a:latin typeface="Trebuchet MS" pitchFamily="34" charset="0"/>
              </a:rPr>
              <a:t>e</a:t>
            </a:r>
            <a:r>
              <a:rPr lang="de-DE" altLang="de-DE" sz="3600" kern="0" spc="-100" dirty="0">
                <a:latin typeface="Trebuchet MS" pitchFamily="34" charset="0"/>
              </a:rPr>
              <a:t>ssen / M</a:t>
            </a:r>
            <a:r>
              <a:rPr lang="de-DE" altLang="de-DE" sz="3600" kern="0" spc="-100" dirty="0">
                <a:solidFill>
                  <a:srgbClr val="FF0000"/>
                </a:solidFill>
                <a:latin typeface="Trebuchet MS" pitchFamily="34" charset="0"/>
              </a:rPr>
              <a:t>e</a:t>
            </a:r>
            <a:r>
              <a:rPr lang="de-DE" altLang="de-DE" sz="3600" kern="0" spc="-100" dirty="0">
                <a:latin typeface="Trebuchet MS" pitchFamily="34" charset="0"/>
              </a:rPr>
              <a:t>ssen</a:t>
            </a:r>
            <a:endParaRPr kumimoji="0" lang="de-DE" altLang="de-DE" sz="3600" b="0" i="0" u="none" strike="noStrike" kern="0" cap="none" spc="-100" normalizeH="0" noProof="0" dirty="0">
              <a:ln>
                <a:noFill/>
              </a:ln>
              <a:effectLst/>
              <a:uLnTx/>
              <a:uFillTx/>
              <a:latin typeface="Trebuchet MS" pitchFamily="34" charset="0"/>
            </a:endParaRP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502749"/>
            <a:ext cx="1620957"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m</a:t>
            </a:r>
            <a:r>
              <a:rPr lang="de-DE" altLang="de-DE" sz="3600" kern="0" spc="-100" dirty="0">
                <a:solidFill>
                  <a:srgbClr val="FF0000"/>
                </a:solidFill>
                <a:latin typeface="Trebuchet MS" pitchFamily="34" charset="0"/>
              </a:rPr>
              <a:t>ü</a:t>
            </a:r>
            <a:r>
              <a:rPr kumimoji="0" lang="de-DE" altLang="de-DE" sz="3600" b="0" i="0" u="none" strike="noStrike" kern="0" cap="none" spc="-100" normalizeH="0" noProof="0" dirty="0">
                <a:ln>
                  <a:noFill/>
                </a:ln>
                <a:effectLst/>
                <a:uLnTx/>
                <a:uFillTx/>
                <a:latin typeface="Trebuchet MS" pitchFamily="34" charset="0"/>
              </a:rPr>
              <a:t>ssen</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25734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m/</a:t>
            </a:r>
            <a:r>
              <a:rPr lang="de-DE" altLang="de-DE" sz="3600" dirty="0" err="1">
                <a:solidFill>
                  <a:prstClr val="black"/>
                </a:solidFill>
                <a:latin typeface="Trebuchet MS" pitchFamily="34" charset="0"/>
              </a:rPr>
              <a:t>M_ssen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41" name="Grafik 40">
            <a:extLst>
              <a:ext uri="{FF2B5EF4-FFF2-40B4-BE49-F238E27FC236}">
                <a16:creationId xmlns:a16="http://schemas.microsoft.com/office/drawing/2014/main" id="{FDB0714C-2D23-83E4-C84D-9EE95A2EDBFF}"/>
              </a:ext>
            </a:extLst>
          </p:cNvPr>
          <p:cNvPicPr>
            <a:picLocks noChangeAspect="1"/>
          </p:cNvPicPr>
          <p:nvPr/>
        </p:nvPicPr>
        <p:blipFill rotWithShape="1">
          <a:blip r:embed="rId2"/>
          <a:srcRect l="20553" t="33986" r="25990" b="38389"/>
          <a:stretch/>
        </p:blipFill>
        <p:spPr>
          <a:xfrm>
            <a:off x="1453571" y="925694"/>
            <a:ext cx="413896" cy="5485543"/>
          </a:xfrm>
          <a:prstGeom prst="rect">
            <a:avLst/>
          </a:prstGeom>
        </p:spPr>
      </p:pic>
      <p:sp>
        <p:nvSpPr>
          <p:cNvPr id="5" name="Ellipse 4">
            <a:extLst>
              <a:ext uri="{FF2B5EF4-FFF2-40B4-BE49-F238E27FC236}">
                <a16:creationId xmlns:a16="http://schemas.microsoft.com/office/drawing/2014/main" id="{476AFB88-52A1-8376-DA07-28121D6E6C71}"/>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6" name="Ellipse 5">
            <a:extLst>
              <a:ext uri="{FF2B5EF4-FFF2-40B4-BE49-F238E27FC236}">
                <a16:creationId xmlns:a16="http://schemas.microsoft.com/office/drawing/2014/main" id="{0E615D54-AD39-3E66-59F3-3889269383A5}"/>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3" name="Ellipse 12">
            <a:extLst>
              <a:ext uri="{FF2B5EF4-FFF2-40B4-BE49-F238E27FC236}">
                <a16:creationId xmlns:a16="http://schemas.microsoft.com/office/drawing/2014/main" id="{0C016E7D-0A8E-F884-B08F-1830FB35C253}"/>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3" name="Textfeld 2">
            <a:extLst>
              <a:ext uri="{FF2B5EF4-FFF2-40B4-BE49-F238E27FC236}">
                <a16:creationId xmlns:a16="http://schemas.microsoft.com/office/drawing/2014/main" id="{B82F6953-9654-9ED5-9AB5-7F6900241D7B}"/>
              </a:ext>
            </a:extLst>
          </p:cNvPr>
          <p:cNvSpPr txBox="1">
            <a:spLocks noChangeArrowheads="1"/>
          </p:cNvSpPr>
          <p:nvPr/>
        </p:nvSpPr>
        <p:spPr bwMode="auto">
          <a:xfrm>
            <a:off x="10655076"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5" name="Rechteck 14">
            <a:extLst>
              <a:ext uri="{FF2B5EF4-FFF2-40B4-BE49-F238E27FC236}">
                <a16:creationId xmlns:a16="http://schemas.microsoft.com/office/drawing/2014/main" id="{9E454FAC-3333-AA75-12FD-ED0A33708D8A}"/>
              </a:ext>
            </a:extLst>
          </p:cNvPr>
          <p:cNvSpPr/>
          <p:nvPr/>
        </p:nvSpPr>
        <p:spPr>
          <a:xfrm>
            <a:off x="10103212"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6" name="Textfeld 15">
            <a:extLst>
              <a:ext uri="{FF2B5EF4-FFF2-40B4-BE49-F238E27FC236}">
                <a16:creationId xmlns:a16="http://schemas.microsoft.com/office/drawing/2014/main" id="{860896BA-E9D1-7F1B-7F21-7EEB62FE7329}"/>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7" name="Rechteck 16">
            <a:extLst>
              <a:ext uri="{FF2B5EF4-FFF2-40B4-BE49-F238E27FC236}">
                <a16:creationId xmlns:a16="http://schemas.microsoft.com/office/drawing/2014/main" id="{B3B03E6A-0E7B-6AD6-3B32-112EC9125C7D}"/>
              </a:ext>
            </a:extLst>
          </p:cNvPr>
          <p:cNvSpPr/>
          <p:nvPr/>
        </p:nvSpPr>
        <p:spPr>
          <a:xfrm>
            <a:off x="550540" y="1988840"/>
            <a:ext cx="64891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583272" y="3015580"/>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591308" y="5732193"/>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543182" y="1895174"/>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Textfeld 13">
            <a:extLst>
              <a:ext uri="{FF2B5EF4-FFF2-40B4-BE49-F238E27FC236}">
                <a16:creationId xmlns:a16="http://schemas.microsoft.com/office/drawing/2014/main" id="{DC5BD01E-AB7E-56E9-8725-BFDDBF93C620}"/>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18</a:t>
            </a:r>
          </a:p>
        </p:txBody>
      </p:sp>
    </p:spTree>
    <p:extLst>
      <p:ext uri="{BB962C8B-B14F-4D97-AF65-F5344CB8AC3E}">
        <p14:creationId xmlns:p14="http://schemas.microsoft.com/office/powerpoint/2010/main" val="3322500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33"/>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1"/>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38" restart="whenNotActive" fill="hold" evtFilter="cancelBubble" nodeType="interactiveSeq">
                <p:stCondLst>
                  <p:cond evt="onClick" delay="0">
                    <p:tgtEl>
                      <p:spTgt spid="15"/>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fade">
                                      <p:cBhvr>
                                        <p:cTn id="43" dur="500"/>
                                        <p:tgtEl>
                                          <p:spTgt spid="3"/>
                                        </p:tgtEl>
                                      </p:cBhvr>
                                    </p:animEffect>
                                  </p:childTnLst>
                                </p:cTn>
                              </p:par>
                            </p:childTnLst>
                          </p:cTn>
                        </p:par>
                      </p:childTnLst>
                    </p:cTn>
                  </p:par>
                </p:childTnLst>
              </p:cTn>
              <p:nextCondLst>
                <p:cond evt="onClick" delay="0">
                  <p:tgtEl>
                    <p:spTgt spid="15"/>
                  </p:tgtEl>
                </p:cond>
              </p:nextCondLst>
            </p:seq>
            <p:seq concurrent="1" nextAc="seek">
              <p:cTn id="44" restart="whenNotActive" fill="hold" evtFilter="cancelBubble" nodeType="interactiveSeq">
                <p:stCondLst>
                  <p:cond evt="onClick" delay="0">
                    <p:tgtEl>
                      <p:spTgt spid="17"/>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500"/>
                                        <p:tgtEl>
                                          <p:spTgt spid="16"/>
                                        </p:tgtEl>
                                      </p:cBhvr>
                                    </p:animEffect>
                                  </p:childTnLst>
                                </p:cTn>
                              </p:par>
                            </p:childTnLst>
                          </p:cTn>
                        </p:par>
                      </p:childTnLst>
                    </p:cTn>
                  </p:par>
                </p:childTnLst>
              </p:cTn>
              <p:nextCondLst>
                <p:cond evt="onClick" delay="0">
                  <p:tgtEl>
                    <p:spTgt spid="17"/>
                  </p:tgtEl>
                </p:cond>
              </p:nextCondLst>
            </p:seq>
          </p:childTnLst>
        </p:cTn>
      </p:par>
    </p:tnLst>
    <p:bldLst>
      <p:bldP spid="7" grpId="0"/>
      <p:bldP spid="9" grpId="0"/>
      <p:bldP spid="11" grpId="0"/>
      <p:bldP spid="3" grpId="0" animBg="1"/>
      <p:bldP spid="15" grpId="0" animBg="1"/>
      <p:bldP spid="16" grpId="0" animBg="1"/>
      <p:bldP spid="17" grpId="0" animBg="1"/>
      <p:bldP spid="10" grpId="0" animBg="1"/>
      <p:bldP spid="12"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19</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02170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err="1">
                <a:solidFill>
                  <a:prstClr val="black"/>
                </a:solidFill>
                <a:latin typeface="Trebuchet MS" pitchFamily="34" charset="0"/>
              </a:rPr>
              <a:t>H_mmel</a:t>
            </a:r>
            <a:r>
              <a:rPr lang="de-DE" altLang="de-DE" sz="3600" dirty="0">
                <a:solidFill>
                  <a:prstClr val="black"/>
                </a:solidFill>
                <a:latin typeface="Trebuchet MS" pitchFamily="34" charset="0"/>
              </a:rPr>
              <a:t> </a:t>
            </a: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41" name="Grafik 40">
            <a:extLst>
              <a:ext uri="{FF2B5EF4-FFF2-40B4-BE49-F238E27FC236}">
                <a16:creationId xmlns:a16="http://schemas.microsoft.com/office/drawing/2014/main" id="{FDB0714C-2D23-83E4-C84D-9EE95A2EDBFF}"/>
              </a:ext>
            </a:extLst>
          </p:cNvPr>
          <p:cNvPicPr>
            <a:picLocks noChangeAspect="1"/>
          </p:cNvPicPr>
          <p:nvPr/>
        </p:nvPicPr>
        <p:blipFill rotWithShape="1">
          <a:blip r:embed="rId2"/>
          <a:srcRect l="20553" t="33986" r="25990" b="38389"/>
          <a:stretch/>
        </p:blipFill>
        <p:spPr>
          <a:xfrm>
            <a:off x="1453571" y="1052736"/>
            <a:ext cx="413896" cy="5358501"/>
          </a:xfrm>
          <a:prstGeom prst="rect">
            <a:avLst/>
          </a:prstGeom>
        </p:spPr>
      </p:pic>
      <p:sp>
        <p:nvSpPr>
          <p:cNvPr id="3" name="Textfeld 2">
            <a:extLst>
              <a:ext uri="{FF2B5EF4-FFF2-40B4-BE49-F238E27FC236}">
                <a16:creationId xmlns:a16="http://schemas.microsoft.com/office/drawing/2014/main" id="{670ACABE-D080-B4EC-A3C1-D6760D094F88}"/>
              </a:ext>
            </a:extLst>
          </p:cNvPr>
          <p:cNvSpPr txBox="1">
            <a:spLocks noChangeArrowheads="1"/>
          </p:cNvSpPr>
          <p:nvPr/>
        </p:nvSpPr>
        <p:spPr bwMode="auto">
          <a:xfrm>
            <a:off x="7447746" y="2404085"/>
            <a:ext cx="180530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H</a:t>
            </a:r>
            <a:r>
              <a:rPr lang="de-DE" altLang="de-DE" sz="3600" kern="0" spc="-100" dirty="0">
                <a:solidFill>
                  <a:srgbClr val="FF0000"/>
                </a:solidFill>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mmel</a:t>
            </a:r>
          </a:p>
        </p:txBody>
      </p:sp>
      <p:sp>
        <p:nvSpPr>
          <p:cNvPr id="5" name="Textfeld 4">
            <a:extLst>
              <a:ext uri="{FF2B5EF4-FFF2-40B4-BE49-F238E27FC236}">
                <a16:creationId xmlns:a16="http://schemas.microsoft.com/office/drawing/2014/main" id="{9BDA74D2-D798-882D-D987-812589FB7B77}"/>
              </a:ext>
            </a:extLst>
          </p:cNvPr>
          <p:cNvSpPr txBox="1">
            <a:spLocks noChangeArrowheads="1"/>
          </p:cNvSpPr>
          <p:nvPr/>
        </p:nvSpPr>
        <p:spPr bwMode="auto">
          <a:xfrm>
            <a:off x="7447746" y="2953417"/>
            <a:ext cx="1694695"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H</a:t>
            </a:r>
            <a:r>
              <a:rPr lang="de-DE" altLang="de-DE" sz="3600" kern="0" spc="-100" dirty="0">
                <a:solidFill>
                  <a:srgbClr val="FF0000"/>
                </a:solidFill>
                <a:latin typeface="Trebuchet MS" pitchFamily="34" charset="0"/>
              </a:rPr>
              <a:t>i</a:t>
            </a:r>
            <a:r>
              <a:rPr kumimoji="0" lang="de-DE" altLang="de-DE" sz="3600" b="0" i="0" u="none" strike="noStrike" kern="0" cap="none" spc="-100" normalizeH="0" noProof="0" dirty="0">
                <a:ln>
                  <a:noFill/>
                </a:ln>
                <a:effectLst/>
                <a:uLnTx/>
                <a:uFillTx/>
                <a:latin typeface="Trebuchet MS" pitchFamily="34" charset="0"/>
              </a:rPr>
              <a:t>mmel</a:t>
            </a:r>
          </a:p>
        </p:txBody>
      </p:sp>
      <p:sp>
        <p:nvSpPr>
          <p:cNvPr id="13" name="Textfeld 12">
            <a:extLst>
              <a:ext uri="{FF2B5EF4-FFF2-40B4-BE49-F238E27FC236}">
                <a16:creationId xmlns:a16="http://schemas.microsoft.com/office/drawing/2014/main" id="{4FA40D80-B773-681C-3D27-BADCE82B3250}"/>
              </a:ext>
            </a:extLst>
          </p:cNvPr>
          <p:cNvSpPr txBox="1">
            <a:spLocks noChangeArrowheads="1"/>
          </p:cNvSpPr>
          <p:nvPr/>
        </p:nvSpPr>
        <p:spPr bwMode="auto">
          <a:xfrm>
            <a:off x="7447746" y="3502749"/>
            <a:ext cx="181492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H</a:t>
            </a:r>
            <a:r>
              <a:rPr lang="de-DE" altLang="de-DE" sz="3600" kern="0" spc="-100" dirty="0">
                <a:solidFill>
                  <a:srgbClr val="FF0000"/>
                </a:solidFill>
                <a:latin typeface="Trebuchet MS" pitchFamily="34" charset="0"/>
              </a:rPr>
              <a:t>u</a:t>
            </a:r>
            <a:r>
              <a:rPr kumimoji="0" lang="de-DE" altLang="de-DE" sz="3600" b="0" i="0" u="none" strike="noStrike" kern="0" cap="none" spc="-100" normalizeH="0" noProof="0" dirty="0">
                <a:ln>
                  <a:noFill/>
                </a:ln>
                <a:effectLst/>
                <a:uLnTx/>
                <a:uFillTx/>
                <a:latin typeface="Trebuchet MS" pitchFamily="34" charset="0"/>
              </a:rPr>
              <a:t>mmel</a:t>
            </a:r>
          </a:p>
        </p:txBody>
      </p:sp>
      <p:sp>
        <p:nvSpPr>
          <p:cNvPr id="9" name="Ellipse 8">
            <a:extLst>
              <a:ext uri="{FF2B5EF4-FFF2-40B4-BE49-F238E27FC236}">
                <a16:creationId xmlns:a16="http://schemas.microsoft.com/office/drawing/2014/main" id="{686A74D6-0F56-0027-8B58-67D1AF01C946}"/>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0" name="Ellipse 9">
            <a:extLst>
              <a:ext uri="{FF2B5EF4-FFF2-40B4-BE49-F238E27FC236}">
                <a16:creationId xmlns:a16="http://schemas.microsoft.com/office/drawing/2014/main" id="{F6093E86-23D6-ACC5-7E33-774CA538D2A3}"/>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1" name="Ellipse 10">
            <a:extLst>
              <a:ext uri="{FF2B5EF4-FFF2-40B4-BE49-F238E27FC236}">
                <a16:creationId xmlns:a16="http://schemas.microsoft.com/office/drawing/2014/main" id="{626A2845-1394-8D41-2395-AF3251DE5763}"/>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7" name="Textfeld 6">
            <a:extLst>
              <a:ext uri="{FF2B5EF4-FFF2-40B4-BE49-F238E27FC236}">
                <a16:creationId xmlns:a16="http://schemas.microsoft.com/office/drawing/2014/main" id="{45FF1DC4-6A60-E0C9-AFAB-1EE66D5D6AC6}"/>
              </a:ext>
            </a:extLst>
          </p:cNvPr>
          <p:cNvSpPr txBox="1">
            <a:spLocks noChangeArrowheads="1"/>
          </p:cNvSpPr>
          <p:nvPr/>
        </p:nvSpPr>
        <p:spPr bwMode="auto">
          <a:xfrm>
            <a:off x="10655076"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5" name="Rechteck 14">
            <a:extLst>
              <a:ext uri="{FF2B5EF4-FFF2-40B4-BE49-F238E27FC236}">
                <a16:creationId xmlns:a16="http://schemas.microsoft.com/office/drawing/2014/main" id="{26ECE9BC-0596-FBE6-69F0-57FE809B8B4B}"/>
              </a:ext>
            </a:extLst>
          </p:cNvPr>
          <p:cNvSpPr/>
          <p:nvPr/>
        </p:nvSpPr>
        <p:spPr>
          <a:xfrm>
            <a:off x="10103212"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6" name="Textfeld 15">
            <a:extLst>
              <a:ext uri="{FF2B5EF4-FFF2-40B4-BE49-F238E27FC236}">
                <a16:creationId xmlns:a16="http://schemas.microsoft.com/office/drawing/2014/main" id="{A5B8A001-B156-28BD-6F97-50845C4B25D8}"/>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7" name="Rechteck 16">
            <a:extLst>
              <a:ext uri="{FF2B5EF4-FFF2-40B4-BE49-F238E27FC236}">
                <a16:creationId xmlns:a16="http://schemas.microsoft.com/office/drawing/2014/main" id="{5553C7F4-DC24-7928-0BFA-CE64508C94FC}"/>
              </a:ext>
            </a:extLst>
          </p:cNvPr>
          <p:cNvSpPr/>
          <p:nvPr/>
        </p:nvSpPr>
        <p:spPr>
          <a:xfrm>
            <a:off x="550540" y="1988840"/>
            <a:ext cx="64891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543182" y="1895174"/>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6" name="Rechteck 5">
            <a:extLst>
              <a:ext uri="{FF2B5EF4-FFF2-40B4-BE49-F238E27FC236}">
                <a16:creationId xmlns:a16="http://schemas.microsoft.com/office/drawing/2014/main" id="{4DEBA4B1-9AB6-4079-E0F4-90DEF2E4E28D}"/>
              </a:ext>
            </a:extLst>
          </p:cNvPr>
          <p:cNvSpPr/>
          <p:nvPr/>
        </p:nvSpPr>
        <p:spPr>
          <a:xfrm>
            <a:off x="600499" y="3565176"/>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9D989CC0-5D1D-F46E-CC73-A2C4E4565A6E}"/>
              </a:ext>
            </a:extLst>
          </p:cNvPr>
          <p:cNvSpPr/>
          <p:nvPr/>
        </p:nvSpPr>
        <p:spPr>
          <a:xfrm>
            <a:off x="579218" y="5195989"/>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3" name="Rechteck 22">
            <a:extLst>
              <a:ext uri="{FF2B5EF4-FFF2-40B4-BE49-F238E27FC236}">
                <a16:creationId xmlns:a16="http://schemas.microsoft.com/office/drawing/2014/main" id="{D232C0F9-5D33-444B-978A-9CB23B1C6503}"/>
              </a:ext>
            </a:extLst>
          </p:cNvPr>
          <p:cNvSpPr/>
          <p:nvPr/>
        </p:nvSpPr>
        <p:spPr>
          <a:xfrm>
            <a:off x="560636" y="1931859"/>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Textfeld 11">
            <a:extLst>
              <a:ext uri="{FF2B5EF4-FFF2-40B4-BE49-F238E27FC236}">
                <a16:creationId xmlns:a16="http://schemas.microsoft.com/office/drawing/2014/main" id="{79CF7E39-199E-3442-38F1-1277435BC174}"/>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19</a:t>
            </a:r>
          </a:p>
        </p:txBody>
      </p:sp>
    </p:spTree>
    <p:extLst>
      <p:ext uri="{BB962C8B-B14F-4D97-AF65-F5344CB8AC3E}">
        <p14:creationId xmlns:p14="http://schemas.microsoft.com/office/powerpoint/2010/main" val="24357412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33"/>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1"/>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22" restart="whenNotActive" fill="hold" evtFilter="cancelBubble" nodeType="interactiveSeq">
                <p:stCondLst>
                  <p:cond evt="onClick" delay="0">
                    <p:tgtEl>
                      <p:spTgt spid="23"/>
                    </p:tgtEl>
                  </p:cond>
                </p:stCondLst>
                <p:endSync evt="end" delay="0">
                  <p:rtn val="all"/>
                </p:endSync>
                <p:childTnLst>
                  <p:par>
                    <p:cTn id="23" fill="hold">
                      <p:stCondLst>
                        <p:cond delay="0"/>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childTnLst>
              </p:cTn>
              <p:nextCondLst>
                <p:cond evt="onClick" delay="0">
                  <p:tgtEl>
                    <p:spTgt spid="23"/>
                  </p:tgtEl>
                </p:cond>
              </p:nextCondLst>
            </p:seq>
            <p:seq concurrent="1" nextAc="seek">
              <p:cTn id="28" restart="whenNotActive" fill="hold" evtFilter="cancelBubble" nodeType="interactiveSeq">
                <p:stCondLst>
                  <p:cond evt="onClick" delay="0">
                    <p:tgtEl>
                      <p:spTgt spid="6"/>
                    </p:tgtEl>
                  </p:cond>
                </p:stCondLst>
                <p:endSync evt="end" delay="0">
                  <p:rtn val="all"/>
                </p:endSync>
                <p:childTnLst>
                  <p:par>
                    <p:cTn id="29" fill="hold">
                      <p:stCondLst>
                        <p:cond delay="0"/>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500"/>
                                        <p:tgtEl>
                                          <p:spTgt spid="5"/>
                                        </p:tgtEl>
                                      </p:cBhvr>
                                    </p:animEffect>
                                  </p:childTnLst>
                                </p:cTn>
                              </p:par>
                            </p:childTnLst>
                          </p:cTn>
                        </p:par>
                      </p:childTnLst>
                    </p:cTn>
                  </p:par>
                </p:childTnLst>
              </p:cTn>
              <p:nextCondLst>
                <p:cond evt="onClick" delay="0">
                  <p:tgtEl>
                    <p:spTgt spid="6"/>
                  </p:tgtEl>
                </p:cond>
              </p:nextCondLst>
            </p:seq>
            <p:seq concurrent="1" nextAc="seek">
              <p:cTn id="34" restart="whenNotActive" fill="hold" evtFilter="cancelBubble" nodeType="interactiveSeq">
                <p:stCondLst>
                  <p:cond evt="onClick" delay="0">
                    <p:tgtEl>
                      <p:spTgt spid="14"/>
                    </p:tgtEl>
                  </p:cond>
                </p:stCondLst>
                <p:endSync evt="end" delay="0">
                  <p:rtn val="all"/>
                </p:endSync>
                <p:childTnLst>
                  <p:par>
                    <p:cTn id="35" fill="hold">
                      <p:stCondLst>
                        <p:cond delay="0"/>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500"/>
                                        <p:tgtEl>
                                          <p:spTgt spid="13"/>
                                        </p:tgtEl>
                                      </p:cBhvr>
                                    </p:animEffect>
                                  </p:childTnLst>
                                </p:cTn>
                              </p:par>
                            </p:childTnLst>
                          </p:cTn>
                        </p:par>
                      </p:childTnLst>
                    </p:cTn>
                  </p:par>
                </p:childTnLst>
              </p:cTn>
              <p:nextCondLst>
                <p:cond evt="onClick" delay="0">
                  <p:tgtEl>
                    <p:spTgt spid="14"/>
                  </p:tgtEl>
                </p:cond>
              </p:nextCondLst>
            </p:seq>
            <p:seq concurrent="1" nextAc="seek">
              <p:cTn id="40" restart="whenNotActive" fill="hold" evtFilter="cancelBubble" nodeType="interactiveSeq">
                <p:stCondLst>
                  <p:cond evt="onClick" delay="0">
                    <p:tgtEl>
                      <p:spTgt spid="15"/>
                    </p:tgtEl>
                  </p:cond>
                </p:stCondLst>
                <p:endSync evt="end" delay="0">
                  <p:rtn val="all"/>
                </p:endSync>
                <p:childTnLst>
                  <p:par>
                    <p:cTn id="41" fill="hold">
                      <p:stCondLst>
                        <p:cond delay="0"/>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fade">
                                      <p:cBhvr>
                                        <p:cTn id="45" dur="500"/>
                                        <p:tgtEl>
                                          <p:spTgt spid="7"/>
                                        </p:tgtEl>
                                      </p:cBhvr>
                                    </p:animEffect>
                                  </p:childTnLst>
                                </p:cTn>
                              </p:par>
                            </p:childTnLst>
                          </p:cTn>
                        </p:par>
                      </p:childTnLst>
                    </p:cTn>
                  </p:par>
                </p:childTnLst>
              </p:cTn>
              <p:nextCondLst>
                <p:cond evt="onClick" delay="0">
                  <p:tgtEl>
                    <p:spTgt spid="15"/>
                  </p:tgtEl>
                </p:cond>
              </p:nextCondLst>
            </p:seq>
            <p:seq concurrent="1" nextAc="seek">
              <p:cTn id="46" restart="whenNotActive" fill="hold" evtFilter="cancelBubble" nodeType="interactiveSeq">
                <p:stCondLst>
                  <p:cond evt="onClick" delay="0">
                    <p:tgtEl>
                      <p:spTgt spid="17"/>
                    </p:tgtEl>
                  </p:cond>
                </p:stCondLst>
                <p:endSync evt="end" delay="0">
                  <p:rtn val="all"/>
                </p:endSync>
                <p:childTnLst>
                  <p:par>
                    <p:cTn id="47" fill="hold">
                      <p:stCondLst>
                        <p:cond delay="0"/>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fade">
                                      <p:cBhvr>
                                        <p:cTn id="51" dur="500"/>
                                        <p:tgtEl>
                                          <p:spTgt spid="16"/>
                                        </p:tgtEl>
                                      </p:cBhvr>
                                    </p:animEffect>
                                  </p:childTnLst>
                                </p:cTn>
                              </p:par>
                            </p:childTnLst>
                          </p:cTn>
                        </p:par>
                      </p:childTnLst>
                    </p:cTn>
                  </p:par>
                </p:childTnLst>
              </p:cTn>
              <p:nextCondLst>
                <p:cond evt="onClick" delay="0">
                  <p:tgtEl>
                    <p:spTgt spid="17"/>
                  </p:tgtEl>
                </p:cond>
              </p:nextCondLst>
            </p:seq>
          </p:childTnLst>
        </p:cTn>
      </p:par>
    </p:tnLst>
    <p:bldLst>
      <p:bldP spid="3" grpId="0"/>
      <p:bldP spid="5" grpId="0"/>
      <p:bldP spid="13" grpId="0"/>
      <p:bldP spid="7" grpId="0" animBg="1"/>
      <p:bldP spid="15" grpId="0" animBg="1"/>
      <p:bldP spid="16" grpId="0" animBg="1"/>
      <p:bldP spid="17" grpId="0" animBg="1"/>
      <p:bldP spid="8" grpId="0" animBg="1"/>
      <p:bldP spid="6" grpId="0" animBg="1"/>
      <p:bldP spid="14"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2</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228380" cy="830997"/>
          </a:xfrm>
          <a:prstGeom prst="rect">
            <a:avLst/>
          </a:prstGeom>
        </p:spPr>
        <p:txBody>
          <a:bodyPr wrap="square">
            <a:spAutoFit/>
          </a:bodyPr>
          <a:lstStyle/>
          <a:p>
            <a:r>
              <a:rPr lang="de-DE" sz="2400" spc="-100" dirty="0">
                <a:latin typeface="Trebuchet MS" panose="020B0603020202020204" pitchFamily="34" charset="0"/>
              </a:rPr>
              <a:t>Hintergrund für den Trainer</a:t>
            </a:r>
          </a:p>
          <a:p>
            <a:endParaRPr lang="de-DE" sz="2400" spc="-100" dirty="0">
              <a:latin typeface="Trebuchet MS" panose="020B0603020202020204" pitchFamily="34" charset="0"/>
            </a:endParaRPr>
          </a:p>
        </p:txBody>
      </p:sp>
      <p:sp>
        <p:nvSpPr>
          <p:cNvPr id="3" name="Textfeld 2">
            <a:extLst>
              <a:ext uri="{FF2B5EF4-FFF2-40B4-BE49-F238E27FC236}">
                <a16:creationId xmlns:a16="http://schemas.microsoft.com/office/drawing/2014/main" id="{85CB4A32-9C86-6F7B-7F22-F165628EDF11}"/>
              </a:ext>
            </a:extLst>
          </p:cNvPr>
          <p:cNvSpPr txBox="1"/>
          <p:nvPr/>
        </p:nvSpPr>
        <p:spPr>
          <a:xfrm>
            <a:off x="184300" y="1052736"/>
            <a:ext cx="11823399" cy="5324535"/>
          </a:xfrm>
          <a:prstGeom prst="rect">
            <a:avLst/>
          </a:prstGeom>
          <a:noFill/>
        </p:spPr>
        <p:txBody>
          <a:bodyPr wrap="square" rtlCol="0">
            <a:spAutoFit/>
          </a:bodyPr>
          <a:lstStyle/>
          <a:p>
            <a:r>
              <a:rPr lang="de-DE" sz="1700" dirty="0">
                <a:latin typeface="Trebuchet MS" panose="020B0603020202020204" pitchFamily="34" charset="0"/>
              </a:rPr>
              <a:t>Die Übung soll die Vielzahl der Vokale näherbringen und mehr Sicherheit bei Lesen bzw. der Bestimmung der Vokallänge bringen. Die Regel für die Vokallänge ist sowohl eine Rechtschreib- als auch eine Leseregel für ursprünglich deutsche Wörter. </a:t>
            </a:r>
          </a:p>
          <a:p>
            <a:endParaRPr lang="de-DE" sz="1700" dirty="0">
              <a:latin typeface="Trebuchet MS" panose="020B0603020202020204" pitchFamily="34" charset="0"/>
            </a:endParaRPr>
          </a:p>
          <a:p>
            <a:r>
              <a:rPr lang="de-DE" sz="1700" dirty="0">
                <a:latin typeface="Trebuchet MS" panose="020B0603020202020204" pitchFamily="34" charset="0"/>
              </a:rPr>
              <a:t>Rechtschreibung: </a:t>
            </a:r>
            <a:r>
              <a:rPr lang="de-DE" sz="1700" dirty="0">
                <a:solidFill>
                  <a:schemeClr val="tx2">
                    <a:lumMod val="60000"/>
                    <a:lumOff val="40000"/>
                  </a:schemeClr>
                </a:solidFill>
                <a:latin typeface="Trebuchet MS" panose="020B0603020202020204" pitchFamily="34" charset="0"/>
              </a:rPr>
              <a:t>Hörst du nach einem kurzen Vokal (in der ersten Silbe eines zweisilbigen Wortes) nur einen Konsonanten, musst du ihn verdoppeln! </a:t>
            </a:r>
          </a:p>
          <a:p>
            <a:endParaRPr lang="de-DE" sz="1700" dirty="0">
              <a:latin typeface="Trebuchet MS" panose="020B0603020202020204" pitchFamily="34" charset="0"/>
            </a:endParaRPr>
          </a:p>
          <a:p>
            <a:r>
              <a:rPr lang="de-DE" sz="1700" dirty="0">
                <a:latin typeface="Trebuchet MS" panose="020B0603020202020204" pitchFamily="34" charset="0"/>
              </a:rPr>
              <a:t>Lesen: </a:t>
            </a:r>
            <a:r>
              <a:rPr lang="de-DE" sz="1700" dirty="0">
                <a:solidFill>
                  <a:schemeClr val="tx2">
                    <a:lumMod val="60000"/>
                    <a:lumOff val="40000"/>
                  </a:schemeClr>
                </a:solidFill>
                <a:latin typeface="Trebuchet MS" panose="020B0603020202020204" pitchFamily="34" charset="0"/>
              </a:rPr>
              <a:t>Kommen nach dem Vokal (in der ersten Silbe eines zweisilbigen Wortes) mindestens zwei Konsonanten, ist der Vokal kurz auszusprechen!</a:t>
            </a:r>
          </a:p>
          <a:p>
            <a:endParaRPr lang="de-DE" sz="1700" dirty="0">
              <a:latin typeface="Trebuchet MS" panose="020B0603020202020204" pitchFamily="34" charset="0"/>
            </a:endParaRPr>
          </a:p>
          <a:p>
            <a:r>
              <a:rPr lang="de-DE" sz="1700" dirty="0">
                <a:latin typeface="Trebuchet MS" panose="020B0603020202020204" pitchFamily="34" charset="0"/>
              </a:rPr>
              <a:t>Probleme: 		Kinder können nicht wissen, was keine ursprünglich deutschen Wörter (z.B. Hotel) sind. </a:t>
            </a:r>
          </a:p>
          <a:p>
            <a:r>
              <a:rPr lang="de-DE" sz="1700" dirty="0">
                <a:latin typeface="Trebuchet MS" panose="020B0603020202020204" pitchFamily="34" charset="0"/>
              </a:rPr>
              <a:t>			Das sind Merkwörter.</a:t>
            </a:r>
          </a:p>
          <a:p>
            <a:r>
              <a:rPr lang="de-DE" sz="1700" dirty="0">
                <a:latin typeface="Trebuchet MS" panose="020B0603020202020204" pitchFamily="34" charset="0"/>
              </a:rPr>
              <a:t>	</a:t>
            </a:r>
          </a:p>
          <a:p>
            <a:r>
              <a:rPr lang="de-DE" sz="1700" dirty="0">
                <a:latin typeface="Trebuchet MS" panose="020B0603020202020204" pitchFamily="34" charset="0"/>
              </a:rPr>
              <a:t>			Mit der Leseregel habe schwach lesende Kinder Probleme, weil sie die Wörter	 			buchstabenweise erlesen, also den Vokal mit seinem Namen (lang) lesen, und danach erst 			kommt der Hinweis, dass der Vokal kurz ist.</a:t>
            </a:r>
          </a:p>
          <a:p>
            <a:endParaRPr lang="de-DE" sz="1700" dirty="0">
              <a:latin typeface="Trebuchet MS" panose="020B0603020202020204" pitchFamily="34" charset="0"/>
            </a:endParaRPr>
          </a:p>
          <a:p>
            <a:r>
              <a:rPr lang="de-DE" sz="1700" dirty="0">
                <a:latin typeface="Trebuchet MS" panose="020B0603020202020204" pitchFamily="34" charset="0"/>
              </a:rPr>
              <a:t>			</a:t>
            </a:r>
            <a:r>
              <a:rPr lang="de-DE" sz="1700" dirty="0" err="1">
                <a:latin typeface="Trebuchet MS" panose="020B0603020202020204" pitchFamily="34" charset="0"/>
              </a:rPr>
              <a:t>ch</a:t>
            </a:r>
            <a:r>
              <a:rPr lang="de-DE" sz="1700" dirty="0">
                <a:latin typeface="Trebuchet MS" panose="020B0603020202020204" pitchFamily="34" charset="0"/>
              </a:rPr>
              <a:t> und </a:t>
            </a:r>
            <a:r>
              <a:rPr lang="de-DE" sz="1700" dirty="0" err="1">
                <a:latin typeface="Trebuchet MS" panose="020B0603020202020204" pitchFamily="34" charset="0"/>
              </a:rPr>
              <a:t>sch</a:t>
            </a:r>
            <a:r>
              <a:rPr lang="de-DE" sz="1700" dirty="0">
                <a:latin typeface="Trebuchet MS" panose="020B0603020202020204" pitchFamily="34" charset="0"/>
              </a:rPr>
              <a:t>: Davor gibt es kurze und lange Vokale: Ku</a:t>
            </a:r>
            <a:r>
              <a:rPr lang="de-DE" sz="1700" dirty="0">
                <a:solidFill>
                  <a:srgbClr val="FF0000"/>
                </a:solidFill>
                <a:latin typeface="Trebuchet MS" panose="020B0603020202020204" pitchFamily="34" charset="0"/>
              </a:rPr>
              <a:t>chen</a:t>
            </a:r>
            <a:r>
              <a:rPr lang="de-DE" sz="1700" dirty="0">
                <a:latin typeface="Trebuchet MS" panose="020B0603020202020204" pitchFamily="34" charset="0"/>
              </a:rPr>
              <a:t> und Küch</a:t>
            </a:r>
            <a:r>
              <a:rPr lang="de-DE" sz="1700" dirty="0">
                <a:solidFill>
                  <a:srgbClr val="FF0000"/>
                </a:solidFill>
                <a:latin typeface="Trebuchet MS" panose="020B0603020202020204" pitchFamily="34" charset="0"/>
              </a:rPr>
              <a:t>e, </a:t>
            </a:r>
            <a:r>
              <a:rPr lang="de-DE" sz="1700" dirty="0">
                <a:latin typeface="Trebuchet MS" panose="020B0603020202020204" pitchFamily="34" charset="0"/>
              </a:rPr>
              <a:t>Du</a:t>
            </a:r>
            <a:r>
              <a:rPr lang="de-DE" sz="1700" dirty="0">
                <a:solidFill>
                  <a:srgbClr val="FF0000"/>
                </a:solidFill>
                <a:latin typeface="Trebuchet MS" panose="020B0603020202020204" pitchFamily="34" charset="0"/>
              </a:rPr>
              <a:t>sche</a:t>
            </a:r>
            <a:r>
              <a:rPr lang="de-DE" sz="1700" dirty="0">
                <a:latin typeface="Trebuchet MS" panose="020B0603020202020204" pitchFamily="34" charset="0"/>
              </a:rPr>
              <a:t> und Tasch</a:t>
            </a:r>
            <a:r>
              <a:rPr lang="de-DE" sz="1700" dirty="0">
                <a:solidFill>
                  <a:srgbClr val="FF0000"/>
                </a:solidFill>
                <a:latin typeface="Trebuchet MS" panose="020B0603020202020204" pitchFamily="34" charset="0"/>
              </a:rPr>
              <a:t>e</a:t>
            </a:r>
            <a:r>
              <a:rPr lang="de-DE" sz="1700" dirty="0">
                <a:latin typeface="Trebuchet MS" panose="020B0603020202020204" pitchFamily="34" charset="0"/>
              </a:rPr>
              <a:t>.</a:t>
            </a:r>
          </a:p>
          <a:p>
            <a:r>
              <a:rPr lang="de-DE" sz="1700" dirty="0">
                <a:latin typeface="Trebuchet MS" panose="020B0603020202020204" pitchFamily="34" charset="0"/>
              </a:rPr>
              <a:t>			Deswegen ist eine sprechunterstützende Silbenkennung wichtig. </a:t>
            </a:r>
          </a:p>
          <a:p>
            <a:r>
              <a:rPr lang="de-DE" sz="1700" dirty="0">
                <a:latin typeface="Trebuchet MS" panose="020B0603020202020204" pitchFamily="34" charset="0"/>
              </a:rPr>
              <a:t>			Ein Vokal am Ende der Silbe klingt lang!</a:t>
            </a:r>
          </a:p>
        </p:txBody>
      </p:sp>
      <p:sp>
        <p:nvSpPr>
          <p:cNvPr id="4" name="Textfeld 3">
            <a:extLst>
              <a:ext uri="{FF2B5EF4-FFF2-40B4-BE49-F238E27FC236}">
                <a16:creationId xmlns:a16="http://schemas.microsoft.com/office/drawing/2014/main" id="{F63E805D-2914-9911-4C9B-B9FE33C86E26}"/>
              </a:ext>
            </a:extLst>
          </p:cNvPr>
          <p:cNvSpPr txBox="1"/>
          <p:nvPr/>
        </p:nvSpPr>
        <p:spPr>
          <a:xfrm>
            <a:off x="190500" y="6724134"/>
            <a:ext cx="4439036"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2</a:t>
            </a:r>
          </a:p>
        </p:txBody>
      </p:sp>
    </p:spTree>
    <p:extLst>
      <p:ext uri="{BB962C8B-B14F-4D97-AF65-F5344CB8AC3E}">
        <p14:creationId xmlns:p14="http://schemas.microsoft.com/office/powerpoint/2010/main" val="8333402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20</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43180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err="1">
                <a:solidFill>
                  <a:prstClr val="black"/>
                </a:solidFill>
                <a:latin typeface="Trebuchet MS" pitchFamily="34" charset="0"/>
              </a:rPr>
              <a:t>F_ssel</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41" name="Grafik 40">
            <a:extLst>
              <a:ext uri="{FF2B5EF4-FFF2-40B4-BE49-F238E27FC236}">
                <a16:creationId xmlns:a16="http://schemas.microsoft.com/office/drawing/2014/main" id="{FDB0714C-2D23-83E4-C84D-9EE95A2EDBFF}"/>
              </a:ext>
            </a:extLst>
          </p:cNvPr>
          <p:cNvPicPr>
            <a:picLocks noChangeAspect="1"/>
          </p:cNvPicPr>
          <p:nvPr/>
        </p:nvPicPr>
        <p:blipFill rotWithShape="1">
          <a:blip r:embed="rId2"/>
          <a:srcRect l="20553" t="33986" r="25990" b="38389"/>
          <a:stretch/>
        </p:blipFill>
        <p:spPr>
          <a:xfrm>
            <a:off x="1453571" y="992922"/>
            <a:ext cx="413896" cy="5418315"/>
          </a:xfrm>
          <a:prstGeom prst="rect">
            <a:avLst/>
          </a:prstGeom>
        </p:spPr>
      </p:pic>
      <p:sp>
        <p:nvSpPr>
          <p:cNvPr id="3" name="Textfeld 2">
            <a:extLst>
              <a:ext uri="{FF2B5EF4-FFF2-40B4-BE49-F238E27FC236}">
                <a16:creationId xmlns:a16="http://schemas.microsoft.com/office/drawing/2014/main" id="{670ACABE-D080-B4EC-A3C1-D6760D094F88}"/>
              </a:ext>
            </a:extLst>
          </p:cNvPr>
          <p:cNvSpPr txBox="1">
            <a:spLocks noChangeArrowheads="1"/>
          </p:cNvSpPr>
          <p:nvPr/>
        </p:nvSpPr>
        <p:spPr bwMode="auto">
          <a:xfrm>
            <a:off x="7447746" y="2377353"/>
            <a:ext cx="136447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F</a:t>
            </a:r>
            <a:r>
              <a:rPr lang="de-DE" altLang="de-DE" sz="3600" kern="0" spc="-100" dirty="0">
                <a:solidFill>
                  <a:srgbClr val="FF0000"/>
                </a:solidFill>
                <a:latin typeface="Trebuchet MS" pitchFamily="34" charset="0"/>
              </a:rPr>
              <a:t>e</a:t>
            </a:r>
            <a:r>
              <a:rPr kumimoji="0" lang="de-DE" altLang="de-DE" sz="3600" b="0" i="0" u="none" strike="noStrike" kern="0" cap="none" spc="-100" normalizeH="0" noProof="0" dirty="0">
                <a:ln>
                  <a:noFill/>
                </a:ln>
                <a:effectLst/>
                <a:uLnTx/>
                <a:uFillTx/>
                <a:latin typeface="Trebuchet MS" pitchFamily="34" charset="0"/>
              </a:rPr>
              <a:t>ssel</a:t>
            </a:r>
          </a:p>
        </p:txBody>
      </p:sp>
      <p:sp>
        <p:nvSpPr>
          <p:cNvPr id="5" name="Textfeld 4">
            <a:extLst>
              <a:ext uri="{FF2B5EF4-FFF2-40B4-BE49-F238E27FC236}">
                <a16:creationId xmlns:a16="http://schemas.microsoft.com/office/drawing/2014/main" id="{9BDA74D2-D798-882D-D987-812589FB7B77}"/>
              </a:ext>
            </a:extLst>
          </p:cNvPr>
          <p:cNvSpPr txBox="1">
            <a:spLocks noChangeArrowheads="1"/>
          </p:cNvSpPr>
          <p:nvPr/>
        </p:nvSpPr>
        <p:spPr bwMode="auto">
          <a:xfrm>
            <a:off x="7447746" y="2926685"/>
            <a:ext cx="136447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F</a:t>
            </a:r>
            <a:r>
              <a:rPr lang="de-DE" altLang="de-DE" sz="3600" kern="0" spc="-100" dirty="0">
                <a:solidFill>
                  <a:srgbClr val="FF0000"/>
                </a:solidFill>
                <a:latin typeface="Trebuchet MS" pitchFamily="34" charset="0"/>
              </a:rPr>
              <a:t>u</a:t>
            </a:r>
            <a:r>
              <a:rPr kumimoji="0" lang="de-DE" altLang="de-DE" sz="3600" b="0" i="0" u="none" strike="noStrike" kern="0" cap="none" spc="-100" normalizeH="0" noProof="0" dirty="0">
                <a:ln>
                  <a:noFill/>
                </a:ln>
                <a:effectLst/>
                <a:uLnTx/>
                <a:uFillTx/>
                <a:latin typeface="Trebuchet MS" pitchFamily="34" charset="0"/>
              </a:rPr>
              <a:t>ssel</a:t>
            </a:r>
          </a:p>
        </p:txBody>
      </p:sp>
      <p:sp>
        <p:nvSpPr>
          <p:cNvPr id="8" name="Ellipse 7">
            <a:extLst>
              <a:ext uri="{FF2B5EF4-FFF2-40B4-BE49-F238E27FC236}">
                <a16:creationId xmlns:a16="http://schemas.microsoft.com/office/drawing/2014/main" id="{465ACF1A-6588-02D6-D369-0E70B5D8FE1E}"/>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9" name="Ellipse 8">
            <a:extLst>
              <a:ext uri="{FF2B5EF4-FFF2-40B4-BE49-F238E27FC236}">
                <a16:creationId xmlns:a16="http://schemas.microsoft.com/office/drawing/2014/main" id="{CFB690B1-19AE-C145-7E71-0E31499341F0}"/>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7" name="Textfeld 6">
            <a:extLst>
              <a:ext uri="{FF2B5EF4-FFF2-40B4-BE49-F238E27FC236}">
                <a16:creationId xmlns:a16="http://schemas.microsoft.com/office/drawing/2014/main" id="{50EF0962-EA0A-A65C-4F0D-B5C71E1D1C62}"/>
              </a:ext>
            </a:extLst>
          </p:cNvPr>
          <p:cNvSpPr txBox="1">
            <a:spLocks noChangeArrowheads="1"/>
          </p:cNvSpPr>
          <p:nvPr/>
        </p:nvSpPr>
        <p:spPr bwMode="auto">
          <a:xfrm>
            <a:off x="10655076"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1" name="Rechteck 10">
            <a:extLst>
              <a:ext uri="{FF2B5EF4-FFF2-40B4-BE49-F238E27FC236}">
                <a16:creationId xmlns:a16="http://schemas.microsoft.com/office/drawing/2014/main" id="{05B07589-3C6F-3DE3-686D-07754AD6081F}"/>
              </a:ext>
            </a:extLst>
          </p:cNvPr>
          <p:cNvSpPr/>
          <p:nvPr/>
        </p:nvSpPr>
        <p:spPr>
          <a:xfrm>
            <a:off x="10103212"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Textfeld 11">
            <a:extLst>
              <a:ext uri="{FF2B5EF4-FFF2-40B4-BE49-F238E27FC236}">
                <a16:creationId xmlns:a16="http://schemas.microsoft.com/office/drawing/2014/main" id="{D2DB9AB0-710A-006A-5E9E-238EE88A777A}"/>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3" name="Rechteck 12">
            <a:extLst>
              <a:ext uri="{FF2B5EF4-FFF2-40B4-BE49-F238E27FC236}">
                <a16:creationId xmlns:a16="http://schemas.microsoft.com/office/drawing/2014/main" id="{9632DE63-D297-ABD0-119F-DCE4CEBD1789}"/>
              </a:ext>
            </a:extLst>
          </p:cNvPr>
          <p:cNvSpPr/>
          <p:nvPr/>
        </p:nvSpPr>
        <p:spPr>
          <a:xfrm>
            <a:off x="550540" y="1988840"/>
            <a:ext cx="64891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6" name="Rechteck 5">
            <a:extLst>
              <a:ext uri="{FF2B5EF4-FFF2-40B4-BE49-F238E27FC236}">
                <a16:creationId xmlns:a16="http://schemas.microsoft.com/office/drawing/2014/main" id="{4DEBA4B1-9AB6-4079-E0F4-90DEF2E4E28D}"/>
              </a:ext>
            </a:extLst>
          </p:cNvPr>
          <p:cNvSpPr/>
          <p:nvPr/>
        </p:nvSpPr>
        <p:spPr>
          <a:xfrm>
            <a:off x="607350" y="5207858"/>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3" name="Rechteck 22">
            <a:extLst>
              <a:ext uri="{FF2B5EF4-FFF2-40B4-BE49-F238E27FC236}">
                <a16:creationId xmlns:a16="http://schemas.microsoft.com/office/drawing/2014/main" id="{D232C0F9-5D33-444B-978A-9CB23B1C6503}"/>
              </a:ext>
            </a:extLst>
          </p:cNvPr>
          <p:cNvSpPr/>
          <p:nvPr/>
        </p:nvSpPr>
        <p:spPr>
          <a:xfrm>
            <a:off x="566394" y="3008663"/>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Textfeld 9">
            <a:extLst>
              <a:ext uri="{FF2B5EF4-FFF2-40B4-BE49-F238E27FC236}">
                <a16:creationId xmlns:a16="http://schemas.microsoft.com/office/drawing/2014/main" id="{BA8BAA8E-DC0F-080C-4C71-FCFAEEEFF3E0}"/>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20</a:t>
            </a:r>
          </a:p>
        </p:txBody>
      </p:sp>
    </p:spTree>
    <p:extLst>
      <p:ext uri="{BB962C8B-B14F-4D97-AF65-F5344CB8AC3E}">
        <p14:creationId xmlns:p14="http://schemas.microsoft.com/office/powerpoint/2010/main" val="39601730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33"/>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1"/>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18" restart="whenNotActive" fill="hold" evtFilter="cancelBubble" nodeType="interactiveSeq">
                <p:stCondLst>
                  <p:cond evt="onClick" delay="0">
                    <p:tgtEl>
                      <p:spTgt spid="23"/>
                    </p:tgtEl>
                  </p:cond>
                </p:stCondLst>
                <p:endSync evt="end" delay="0">
                  <p:rtn val="all"/>
                </p:endSync>
                <p:childTnLst>
                  <p:par>
                    <p:cTn id="19" fill="hold">
                      <p:stCondLst>
                        <p:cond delay="0"/>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childTnLst>
              </p:cTn>
              <p:nextCondLst>
                <p:cond evt="onClick" delay="0">
                  <p:tgtEl>
                    <p:spTgt spid="23"/>
                  </p:tgtEl>
                </p:cond>
              </p:nextCondLst>
            </p:seq>
            <p:seq concurrent="1" nextAc="seek">
              <p:cTn id="24" restart="whenNotActive" fill="hold" evtFilter="cancelBubble" nodeType="interactiveSeq">
                <p:stCondLst>
                  <p:cond evt="onClick" delay="0">
                    <p:tgtEl>
                      <p:spTgt spid="6"/>
                    </p:tgtEl>
                  </p:cond>
                </p:stCondLst>
                <p:endSync evt="end" delay="0">
                  <p:rtn val="all"/>
                </p:endSync>
                <p:childTnLst>
                  <p:par>
                    <p:cTn id="25" fill="hold">
                      <p:stCondLst>
                        <p:cond delay="0"/>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childTnLst>
                    </p:cTn>
                  </p:par>
                </p:childTnLst>
              </p:cTn>
              <p:nextCondLst>
                <p:cond evt="onClick" delay="0">
                  <p:tgtEl>
                    <p:spTgt spid="6"/>
                  </p:tgtEl>
                </p:cond>
              </p:nextCondLst>
            </p:seq>
            <p:seq concurrent="1" nextAc="seek">
              <p:cTn id="30" restart="whenNotActive" fill="hold" evtFilter="cancelBubble" nodeType="interactiveSeq">
                <p:stCondLst>
                  <p:cond evt="onClick" delay="0">
                    <p:tgtEl>
                      <p:spTgt spid="11"/>
                    </p:tgtEl>
                  </p:cond>
                </p:stCondLst>
                <p:endSync evt="end" delay="0">
                  <p:rtn val="all"/>
                </p:endSync>
                <p:childTnLst>
                  <p:par>
                    <p:cTn id="31" fill="hold">
                      <p:stCondLst>
                        <p:cond delay="0"/>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childTnLst>
              </p:cTn>
              <p:nextCondLst>
                <p:cond evt="onClick" delay="0">
                  <p:tgtEl>
                    <p:spTgt spid="11"/>
                  </p:tgtEl>
                </p:cond>
              </p:nextCondLst>
            </p:seq>
            <p:seq concurrent="1" nextAc="seek">
              <p:cTn id="36" restart="whenNotActive" fill="hold" evtFilter="cancelBubble" nodeType="interactiveSeq">
                <p:stCondLst>
                  <p:cond evt="onClick" delay="0">
                    <p:tgtEl>
                      <p:spTgt spid="13"/>
                    </p:tgtEl>
                  </p:cond>
                </p:stCondLst>
                <p:endSync evt="end" delay="0">
                  <p:rtn val="all"/>
                </p:endSync>
                <p:childTnLst>
                  <p:par>
                    <p:cTn id="37" fill="hold">
                      <p:stCondLst>
                        <p:cond delay="0"/>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500"/>
                                        <p:tgtEl>
                                          <p:spTgt spid="12"/>
                                        </p:tgtEl>
                                      </p:cBhvr>
                                    </p:animEffect>
                                  </p:childTnLst>
                                </p:cTn>
                              </p:par>
                            </p:childTnLst>
                          </p:cTn>
                        </p:par>
                      </p:childTnLst>
                    </p:cTn>
                  </p:par>
                </p:childTnLst>
              </p:cTn>
              <p:nextCondLst>
                <p:cond evt="onClick" delay="0">
                  <p:tgtEl>
                    <p:spTgt spid="13"/>
                  </p:tgtEl>
                </p:cond>
              </p:nextCondLst>
            </p:seq>
          </p:childTnLst>
        </p:cTn>
      </p:par>
    </p:tnLst>
    <p:bldLst>
      <p:bldP spid="3" grpId="0"/>
      <p:bldP spid="5" grpId="0"/>
      <p:bldP spid="7" grpId="0" animBg="1"/>
      <p:bldP spid="11" grpId="0" animBg="1"/>
      <p:bldP spid="12" grpId="0" animBg="1"/>
      <p:bldP spid="13" grpId="0" animBg="1"/>
      <p:bldP spid="6" grpId="0" animBg="1"/>
      <p:bldP spid="2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21</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47989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err="1">
                <a:solidFill>
                  <a:prstClr val="black"/>
                </a:solidFill>
                <a:latin typeface="Trebuchet MS" pitchFamily="34" charset="0"/>
              </a:rPr>
              <a:t>r_sten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41" name="Grafik 40">
            <a:extLst>
              <a:ext uri="{FF2B5EF4-FFF2-40B4-BE49-F238E27FC236}">
                <a16:creationId xmlns:a16="http://schemas.microsoft.com/office/drawing/2014/main" id="{FDB0714C-2D23-83E4-C84D-9EE95A2EDBFF}"/>
              </a:ext>
            </a:extLst>
          </p:cNvPr>
          <p:cNvPicPr>
            <a:picLocks noChangeAspect="1"/>
          </p:cNvPicPr>
          <p:nvPr/>
        </p:nvPicPr>
        <p:blipFill rotWithShape="1">
          <a:blip r:embed="rId2"/>
          <a:srcRect l="20553" t="33986" r="25990" b="38389"/>
          <a:stretch/>
        </p:blipFill>
        <p:spPr>
          <a:xfrm>
            <a:off x="1453571" y="992922"/>
            <a:ext cx="413896" cy="5418315"/>
          </a:xfrm>
          <a:prstGeom prst="rect">
            <a:avLst/>
          </a:prstGeom>
        </p:spPr>
      </p:pic>
      <p:sp>
        <p:nvSpPr>
          <p:cNvPr id="3" name="Textfeld 2">
            <a:extLst>
              <a:ext uri="{FF2B5EF4-FFF2-40B4-BE49-F238E27FC236}">
                <a16:creationId xmlns:a16="http://schemas.microsoft.com/office/drawing/2014/main" id="{670ACABE-D080-B4EC-A3C1-D6760D094F88}"/>
              </a:ext>
            </a:extLst>
          </p:cNvPr>
          <p:cNvSpPr txBox="1">
            <a:spLocks noChangeArrowheads="1"/>
          </p:cNvSpPr>
          <p:nvPr/>
        </p:nvSpPr>
        <p:spPr bwMode="auto">
          <a:xfrm>
            <a:off x="7447746" y="2358809"/>
            <a:ext cx="140294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rgbClr val="FF0000"/>
                </a:solidFill>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sten</a:t>
            </a:r>
          </a:p>
        </p:txBody>
      </p:sp>
      <p:sp>
        <p:nvSpPr>
          <p:cNvPr id="5" name="Textfeld 4">
            <a:extLst>
              <a:ext uri="{FF2B5EF4-FFF2-40B4-BE49-F238E27FC236}">
                <a16:creationId xmlns:a16="http://schemas.microsoft.com/office/drawing/2014/main" id="{9BDA74D2-D798-882D-D987-812589FB7B77}"/>
              </a:ext>
            </a:extLst>
          </p:cNvPr>
          <p:cNvSpPr txBox="1">
            <a:spLocks noChangeArrowheads="1"/>
          </p:cNvSpPr>
          <p:nvPr/>
        </p:nvSpPr>
        <p:spPr bwMode="auto">
          <a:xfrm>
            <a:off x="7447746" y="2908141"/>
            <a:ext cx="140936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lang="de-DE" altLang="de-DE" sz="3600" kern="0" spc="-100" dirty="0">
                <a:latin typeface="Trebuchet MS" pitchFamily="34" charset="0"/>
              </a:rPr>
              <a:t>r</a:t>
            </a:r>
            <a:r>
              <a:rPr lang="de-DE" altLang="de-DE" sz="3600" kern="0" spc="-100" dirty="0">
                <a:solidFill>
                  <a:srgbClr val="FF0000"/>
                </a:solidFill>
                <a:latin typeface="Trebuchet MS" pitchFamily="34" charset="0"/>
              </a:rPr>
              <a:t>o</a:t>
            </a:r>
            <a:r>
              <a:rPr lang="de-DE" altLang="de-DE" sz="3600" kern="0" spc="-100" dirty="0">
                <a:latin typeface="Trebuchet MS" pitchFamily="34" charset="0"/>
              </a:rPr>
              <a:t>sten</a:t>
            </a:r>
            <a:endParaRPr kumimoji="0" lang="de-DE" altLang="de-DE" sz="3600" b="0" i="0" u="none" strike="noStrike" kern="0" cap="none" spc="-100" normalizeH="0" noProof="0" dirty="0">
              <a:ln>
                <a:noFill/>
              </a:ln>
              <a:effectLst/>
              <a:uLnTx/>
              <a:uFillTx/>
              <a:latin typeface="Trebuchet MS" pitchFamily="34" charset="0"/>
            </a:endParaRPr>
          </a:p>
        </p:txBody>
      </p:sp>
      <p:sp>
        <p:nvSpPr>
          <p:cNvPr id="13" name="Textfeld 12">
            <a:extLst>
              <a:ext uri="{FF2B5EF4-FFF2-40B4-BE49-F238E27FC236}">
                <a16:creationId xmlns:a16="http://schemas.microsoft.com/office/drawing/2014/main" id="{4FA40D80-B773-681C-3D27-BADCE82B3250}"/>
              </a:ext>
            </a:extLst>
          </p:cNvPr>
          <p:cNvSpPr txBox="1">
            <a:spLocks noChangeArrowheads="1"/>
          </p:cNvSpPr>
          <p:nvPr/>
        </p:nvSpPr>
        <p:spPr bwMode="auto">
          <a:xfrm>
            <a:off x="7447746" y="3457473"/>
            <a:ext cx="140936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rgbClr val="FF0000"/>
                </a:solidFill>
                <a:latin typeface="Trebuchet MS" pitchFamily="34" charset="0"/>
              </a:rPr>
              <a:t>ö</a:t>
            </a:r>
            <a:r>
              <a:rPr kumimoji="0" lang="de-DE" altLang="de-DE" sz="3600" b="0" i="0" u="none" strike="noStrike" kern="0" cap="none" spc="-100" normalizeH="0" noProof="0" dirty="0">
                <a:ln>
                  <a:noFill/>
                </a:ln>
                <a:effectLst/>
                <a:uLnTx/>
                <a:uFillTx/>
                <a:latin typeface="Trebuchet MS" pitchFamily="34" charset="0"/>
              </a:rPr>
              <a:t>sten</a:t>
            </a:r>
          </a:p>
        </p:txBody>
      </p:sp>
      <p:sp>
        <p:nvSpPr>
          <p:cNvPr id="15" name="Textfeld 14">
            <a:extLst>
              <a:ext uri="{FF2B5EF4-FFF2-40B4-BE49-F238E27FC236}">
                <a16:creationId xmlns:a16="http://schemas.microsoft.com/office/drawing/2014/main" id="{9D3A5104-C59E-2755-AD40-659AC507A9F8}"/>
              </a:ext>
            </a:extLst>
          </p:cNvPr>
          <p:cNvSpPr txBox="1">
            <a:spLocks noChangeArrowheads="1"/>
          </p:cNvSpPr>
          <p:nvPr/>
        </p:nvSpPr>
        <p:spPr bwMode="auto">
          <a:xfrm>
            <a:off x="7447746" y="4006805"/>
            <a:ext cx="141256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rgbClr val="FF0000"/>
                </a:solidFill>
                <a:latin typeface="Trebuchet MS" pitchFamily="34" charset="0"/>
              </a:rPr>
              <a:t>ü</a:t>
            </a:r>
            <a:r>
              <a:rPr kumimoji="0" lang="de-DE" altLang="de-DE" sz="3600" b="0" i="0" u="none" strike="noStrike" kern="0" cap="none" spc="-100" normalizeH="0" noProof="0" dirty="0">
                <a:ln>
                  <a:noFill/>
                </a:ln>
                <a:effectLst/>
                <a:uLnTx/>
                <a:uFillTx/>
                <a:latin typeface="Trebuchet MS" pitchFamily="34" charset="0"/>
              </a:rPr>
              <a:t>sten</a:t>
            </a:r>
          </a:p>
        </p:txBody>
      </p:sp>
      <p:sp>
        <p:nvSpPr>
          <p:cNvPr id="8" name="Ellipse 7">
            <a:extLst>
              <a:ext uri="{FF2B5EF4-FFF2-40B4-BE49-F238E27FC236}">
                <a16:creationId xmlns:a16="http://schemas.microsoft.com/office/drawing/2014/main" id="{127C9DB5-4B2E-FFCD-819B-7ED682965985}"/>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9" name="Ellipse 8">
            <a:extLst>
              <a:ext uri="{FF2B5EF4-FFF2-40B4-BE49-F238E27FC236}">
                <a16:creationId xmlns:a16="http://schemas.microsoft.com/office/drawing/2014/main" id="{5F57E1CC-D1EE-98E1-6EA2-C5ABFD42FEBE}"/>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0" name="Ellipse 9">
            <a:extLst>
              <a:ext uri="{FF2B5EF4-FFF2-40B4-BE49-F238E27FC236}">
                <a16:creationId xmlns:a16="http://schemas.microsoft.com/office/drawing/2014/main" id="{371DCD8D-0A96-36AE-8B29-93403DED93A4}"/>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1" name="Ellipse 10">
            <a:extLst>
              <a:ext uri="{FF2B5EF4-FFF2-40B4-BE49-F238E27FC236}">
                <a16:creationId xmlns:a16="http://schemas.microsoft.com/office/drawing/2014/main" id="{FB30C520-8CF9-EE55-B5A9-ACEC8B993086}"/>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7" name="Textfeld 6">
            <a:extLst>
              <a:ext uri="{FF2B5EF4-FFF2-40B4-BE49-F238E27FC236}">
                <a16:creationId xmlns:a16="http://schemas.microsoft.com/office/drawing/2014/main" id="{7A39222B-8087-D948-4741-7140BC1BD8A3}"/>
              </a:ext>
            </a:extLst>
          </p:cNvPr>
          <p:cNvSpPr txBox="1">
            <a:spLocks noChangeArrowheads="1"/>
          </p:cNvSpPr>
          <p:nvPr/>
        </p:nvSpPr>
        <p:spPr bwMode="auto">
          <a:xfrm>
            <a:off x="10655076"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7" name="Rechteck 16">
            <a:extLst>
              <a:ext uri="{FF2B5EF4-FFF2-40B4-BE49-F238E27FC236}">
                <a16:creationId xmlns:a16="http://schemas.microsoft.com/office/drawing/2014/main" id="{D5C30FB6-7A3F-AAD1-E725-78996CAF878D}"/>
              </a:ext>
            </a:extLst>
          </p:cNvPr>
          <p:cNvSpPr/>
          <p:nvPr/>
        </p:nvSpPr>
        <p:spPr>
          <a:xfrm>
            <a:off x="10103212"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8" name="Textfeld 17">
            <a:extLst>
              <a:ext uri="{FF2B5EF4-FFF2-40B4-BE49-F238E27FC236}">
                <a16:creationId xmlns:a16="http://schemas.microsoft.com/office/drawing/2014/main" id="{D93CED61-9D64-E4F5-B0D8-6C3C32FB8BD1}"/>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9" name="Rechteck 18">
            <a:extLst>
              <a:ext uri="{FF2B5EF4-FFF2-40B4-BE49-F238E27FC236}">
                <a16:creationId xmlns:a16="http://schemas.microsoft.com/office/drawing/2014/main" id="{730F3DAF-CCD4-FCD7-8DB5-A2D3E6CAE25C}"/>
              </a:ext>
            </a:extLst>
          </p:cNvPr>
          <p:cNvSpPr/>
          <p:nvPr/>
        </p:nvSpPr>
        <p:spPr>
          <a:xfrm>
            <a:off x="550540" y="1988840"/>
            <a:ext cx="64891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6" name="Rechteck 5">
            <a:extLst>
              <a:ext uri="{FF2B5EF4-FFF2-40B4-BE49-F238E27FC236}">
                <a16:creationId xmlns:a16="http://schemas.microsoft.com/office/drawing/2014/main" id="{4DEBA4B1-9AB6-4079-E0F4-90DEF2E4E28D}"/>
              </a:ext>
            </a:extLst>
          </p:cNvPr>
          <p:cNvSpPr/>
          <p:nvPr/>
        </p:nvSpPr>
        <p:spPr>
          <a:xfrm>
            <a:off x="552331" y="4077072"/>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9D989CC0-5D1D-F46E-CC73-A2C4E4565A6E}"/>
              </a:ext>
            </a:extLst>
          </p:cNvPr>
          <p:cNvSpPr/>
          <p:nvPr/>
        </p:nvSpPr>
        <p:spPr>
          <a:xfrm>
            <a:off x="581873" y="4617023"/>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6" name="Rechteck 15">
            <a:extLst>
              <a:ext uri="{FF2B5EF4-FFF2-40B4-BE49-F238E27FC236}">
                <a16:creationId xmlns:a16="http://schemas.microsoft.com/office/drawing/2014/main" id="{C8A8993F-23D1-CD44-883C-4816D14BD9A6}"/>
              </a:ext>
            </a:extLst>
          </p:cNvPr>
          <p:cNvSpPr/>
          <p:nvPr/>
        </p:nvSpPr>
        <p:spPr>
          <a:xfrm>
            <a:off x="552331" y="5748239"/>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3" name="Rechteck 22">
            <a:extLst>
              <a:ext uri="{FF2B5EF4-FFF2-40B4-BE49-F238E27FC236}">
                <a16:creationId xmlns:a16="http://schemas.microsoft.com/office/drawing/2014/main" id="{D232C0F9-5D33-444B-978A-9CB23B1C6503}"/>
              </a:ext>
            </a:extLst>
          </p:cNvPr>
          <p:cNvSpPr/>
          <p:nvPr/>
        </p:nvSpPr>
        <p:spPr>
          <a:xfrm>
            <a:off x="552331" y="1970593"/>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Textfeld 11">
            <a:extLst>
              <a:ext uri="{FF2B5EF4-FFF2-40B4-BE49-F238E27FC236}">
                <a16:creationId xmlns:a16="http://schemas.microsoft.com/office/drawing/2014/main" id="{18689B7A-105B-ABC3-84F1-AA022DC00BF5}"/>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21</a:t>
            </a:r>
          </a:p>
        </p:txBody>
      </p:sp>
    </p:spTree>
    <p:extLst>
      <p:ext uri="{BB962C8B-B14F-4D97-AF65-F5344CB8AC3E}">
        <p14:creationId xmlns:p14="http://schemas.microsoft.com/office/powerpoint/2010/main" val="221475387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33"/>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1"/>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22" restart="whenNotActive" fill="hold" evtFilter="cancelBubble" nodeType="interactiveSeq">
                <p:stCondLst>
                  <p:cond evt="onClick" delay="0">
                    <p:tgtEl>
                      <p:spTgt spid="23"/>
                    </p:tgtEl>
                  </p:cond>
                </p:stCondLst>
                <p:endSync evt="end" delay="0">
                  <p:rtn val="all"/>
                </p:endSync>
                <p:childTnLst>
                  <p:par>
                    <p:cTn id="23" fill="hold">
                      <p:stCondLst>
                        <p:cond delay="0"/>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childTnLst>
              </p:cTn>
              <p:nextCondLst>
                <p:cond evt="onClick" delay="0">
                  <p:tgtEl>
                    <p:spTgt spid="23"/>
                  </p:tgtEl>
                </p:cond>
              </p:nextCondLst>
            </p:seq>
            <p:seq concurrent="1" nextAc="seek">
              <p:cTn id="28" restart="whenNotActive" fill="hold" evtFilter="cancelBubble" nodeType="interactiveSeq">
                <p:stCondLst>
                  <p:cond evt="onClick" delay="0">
                    <p:tgtEl>
                      <p:spTgt spid="6"/>
                    </p:tgtEl>
                  </p:cond>
                </p:stCondLst>
                <p:endSync evt="end" delay="0">
                  <p:rtn val="all"/>
                </p:endSync>
                <p:childTnLst>
                  <p:par>
                    <p:cTn id="29" fill="hold">
                      <p:stCondLst>
                        <p:cond delay="0"/>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500"/>
                                        <p:tgtEl>
                                          <p:spTgt spid="5"/>
                                        </p:tgtEl>
                                      </p:cBhvr>
                                    </p:animEffect>
                                  </p:childTnLst>
                                </p:cTn>
                              </p:par>
                            </p:childTnLst>
                          </p:cTn>
                        </p:par>
                      </p:childTnLst>
                    </p:cTn>
                  </p:par>
                </p:childTnLst>
              </p:cTn>
              <p:nextCondLst>
                <p:cond evt="onClick" delay="0">
                  <p:tgtEl>
                    <p:spTgt spid="6"/>
                  </p:tgtEl>
                </p:cond>
              </p:nextCondLst>
            </p:seq>
            <p:seq concurrent="1" nextAc="seek">
              <p:cTn id="34" restart="whenNotActive" fill="hold" evtFilter="cancelBubble" nodeType="interactiveSeq">
                <p:stCondLst>
                  <p:cond evt="onClick" delay="0">
                    <p:tgtEl>
                      <p:spTgt spid="14"/>
                    </p:tgtEl>
                  </p:cond>
                </p:stCondLst>
                <p:endSync evt="end" delay="0">
                  <p:rtn val="all"/>
                </p:endSync>
                <p:childTnLst>
                  <p:par>
                    <p:cTn id="35" fill="hold">
                      <p:stCondLst>
                        <p:cond delay="0"/>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500"/>
                                        <p:tgtEl>
                                          <p:spTgt spid="13"/>
                                        </p:tgtEl>
                                      </p:cBhvr>
                                    </p:animEffect>
                                  </p:childTnLst>
                                </p:cTn>
                              </p:par>
                            </p:childTnLst>
                          </p:cTn>
                        </p:par>
                      </p:childTnLst>
                    </p:cTn>
                  </p:par>
                </p:childTnLst>
              </p:cTn>
              <p:nextCondLst>
                <p:cond evt="onClick" delay="0">
                  <p:tgtEl>
                    <p:spTgt spid="14"/>
                  </p:tgtEl>
                </p:cond>
              </p:nextCondLst>
            </p:seq>
            <p:seq concurrent="1" nextAc="seek">
              <p:cTn id="40" restart="whenNotActive" fill="hold" evtFilter="cancelBubble" nodeType="interactiveSeq">
                <p:stCondLst>
                  <p:cond evt="onClick" delay="0">
                    <p:tgtEl>
                      <p:spTgt spid="16"/>
                    </p:tgtEl>
                  </p:cond>
                </p:stCondLst>
                <p:endSync evt="end" delay="0">
                  <p:rtn val="all"/>
                </p:endSync>
                <p:childTnLst>
                  <p:par>
                    <p:cTn id="41" fill="hold">
                      <p:stCondLst>
                        <p:cond delay="0"/>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500"/>
                                        <p:tgtEl>
                                          <p:spTgt spid="15"/>
                                        </p:tgtEl>
                                      </p:cBhvr>
                                    </p:animEffect>
                                  </p:childTnLst>
                                </p:cTn>
                              </p:par>
                            </p:childTnLst>
                          </p:cTn>
                        </p:par>
                      </p:childTnLst>
                    </p:cTn>
                  </p:par>
                </p:childTnLst>
              </p:cTn>
              <p:nextCondLst>
                <p:cond evt="onClick" delay="0">
                  <p:tgtEl>
                    <p:spTgt spid="16"/>
                  </p:tgtEl>
                </p:cond>
              </p:nextCondLst>
            </p:seq>
            <p:seq concurrent="1" nextAc="seek">
              <p:cTn id="46" restart="whenNotActive" fill="hold" evtFilter="cancelBubble" nodeType="interactiveSeq">
                <p:stCondLst>
                  <p:cond evt="onClick" delay="0">
                    <p:tgtEl>
                      <p:spTgt spid="17"/>
                    </p:tgtEl>
                  </p:cond>
                </p:stCondLst>
                <p:endSync evt="end" delay="0">
                  <p:rtn val="all"/>
                </p:endSync>
                <p:childTnLst>
                  <p:par>
                    <p:cTn id="47" fill="hold">
                      <p:stCondLst>
                        <p:cond delay="0"/>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fade">
                                      <p:cBhvr>
                                        <p:cTn id="51" dur="500"/>
                                        <p:tgtEl>
                                          <p:spTgt spid="7"/>
                                        </p:tgtEl>
                                      </p:cBhvr>
                                    </p:animEffect>
                                  </p:childTnLst>
                                </p:cTn>
                              </p:par>
                            </p:childTnLst>
                          </p:cTn>
                        </p:par>
                      </p:childTnLst>
                    </p:cTn>
                  </p:par>
                </p:childTnLst>
              </p:cTn>
              <p:nextCondLst>
                <p:cond evt="onClick" delay="0">
                  <p:tgtEl>
                    <p:spTgt spid="17"/>
                  </p:tgtEl>
                </p:cond>
              </p:nextCondLst>
            </p:seq>
            <p:seq concurrent="1" nextAc="seek">
              <p:cTn id="52" restart="whenNotActive" fill="hold" evtFilter="cancelBubble" nodeType="interactiveSeq">
                <p:stCondLst>
                  <p:cond evt="onClick" delay="0">
                    <p:tgtEl>
                      <p:spTgt spid="19"/>
                    </p:tgtEl>
                  </p:cond>
                </p:stCondLst>
                <p:endSync evt="end" delay="0">
                  <p:rtn val="all"/>
                </p:endSync>
                <p:childTnLst>
                  <p:par>
                    <p:cTn id="53" fill="hold">
                      <p:stCondLst>
                        <p:cond delay="0"/>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500"/>
                                        <p:tgtEl>
                                          <p:spTgt spid="18"/>
                                        </p:tgtEl>
                                      </p:cBhvr>
                                    </p:animEffect>
                                  </p:childTnLst>
                                </p:cTn>
                              </p:par>
                            </p:childTnLst>
                          </p:cTn>
                        </p:par>
                      </p:childTnLst>
                    </p:cTn>
                  </p:par>
                </p:childTnLst>
              </p:cTn>
              <p:nextCondLst>
                <p:cond evt="onClick" delay="0">
                  <p:tgtEl>
                    <p:spTgt spid="19"/>
                  </p:tgtEl>
                </p:cond>
              </p:nextCondLst>
            </p:seq>
          </p:childTnLst>
        </p:cTn>
      </p:par>
    </p:tnLst>
    <p:bldLst>
      <p:bldP spid="3" grpId="0"/>
      <p:bldP spid="5" grpId="0"/>
      <p:bldP spid="13" grpId="0"/>
      <p:bldP spid="15" grpId="0"/>
      <p:bldP spid="7" grpId="0" animBg="1"/>
      <p:bldP spid="17" grpId="0" animBg="1"/>
      <p:bldP spid="18" grpId="0" animBg="1"/>
      <p:bldP spid="19" grpId="0" animBg="1"/>
      <p:bldP spid="6" grpId="0" animBg="1"/>
      <p:bldP spid="14" grpId="0" animBg="1"/>
      <p:bldP spid="16" grpId="0" animBg="1"/>
      <p:bldP spid="2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22</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44943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err="1">
                <a:solidFill>
                  <a:prstClr val="black"/>
                </a:solidFill>
                <a:latin typeface="Trebuchet MS" pitchFamily="34" charset="0"/>
              </a:rPr>
              <a:t>T_nne</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41" name="Grafik 40">
            <a:extLst>
              <a:ext uri="{FF2B5EF4-FFF2-40B4-BE49-F238E27FC236}">
                <a16:creationId xmlns:a16="http://schemas.microsoft.com/office/drawing/2014/main" id="{FDB0714C-2D23-83E4-C84D-9EE95A2EDBFF}"/>
              </a:ext>
            </a:extLst>
          </p:cNvPr>
          <p:cNvPicPr>
            <a:picLocks noChangeAspect="1"/>
          </p:cNvPicPr>
          <p:nvPr/>
        </p:nvPicPr>
        <p:blipFill rotWithShape="1">
          <a:blip r:embed="rId2"/>
          <a:srcRect l="20553" t="33986" r="25990" b="38389"/>
          <a:stretch/>
        </p:blipFill>
        <p:spPr>
          <a:xfrm>
            <a:off x="1453571" y="925694"/>
            <a:ext cx="413896" cy="5485543"/>
          </a:xfrm>
          <a:prstGeom prst="rect">
            <a:avLst/>
          </a:prstGeom>
        </p:spPr>
      </p:pic>
      <p:sp>
        <p:nvSpPr>
          <p:cNvPr id="3" name="Textfeld 2">
            <a:extLst>
              <a:ext uri="{FF2B5EF4-FFF2-40B4-BE49-F238E27FC236}">
                <a16:creationId xmlns:a16="http://schemas.microsoft.com/office/drawing/2014/main" id="{670ACABE-D080-B4EC-A3C1-D6760D094F88}"/>
              </a:ext>
            </a:extLst>
          </p:cNvPr>
          <p:cNvSpPr txBox="1">
            <a:spLocks noChangeArrowheads="1"/>
          </p:cNvSpPr>
          <p:nvPr/>
        </p:nvSpPr>
        <p:spPr bwMode="auto">
          <a:xfrm>
            <a:off x="7447746" y="2404085"/>
            <a:ext cx="138531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T</a:t>
            </a:r>
            <a:r>
              <a:rPr lang="de-DE" altLang="de-DE" sz="3600" kern="0" spc="-100" dirty="0">
                <a:solidFill>
                  <a:srgbClr val="FF0000"/>
                </a:solidFill>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nne</a:t>
            </a:r>
          </a:p>
        </p:txBody>
      </p:sp>
      <p:sp>
        <p:nvSpPr>
          <p:cNvPr id="5" name="Textfeld 4">
            <a:extLst>
              <a:ext uri="{FF2B5EF4-FFF2-40B4-BE49-F238E27FC236}">
                <a16:creationId xmlns:a16="http://schemas.microsoft.com/office/drawing/2014/main" id="{9BDA74D2-D798-882D-D987-812589FB7B77}"/>
              </a:ext>
            </a:extLst>
          </p:cNvPr>
          <p:cNvSpPr txBox="1">
            <a:spLocks noChangeArrowheads="1"/>
          </p:cNvSpPr>
          <p:nvPr/>
        </p:nvSpPr>
        <p:spPr bwMode="auto">
          <a:xfrm>
            <a:off x="7447746" y="2953417"/>
            <a:ext cx="361349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T</a:t>
            </a:r>
            <a:r>
              <a:rPr lang="de-DE" altLang="de-DE" sz="3600" kern="0" spc="-100" dirty="0">
                <a:solidFill>
                  <a:srgbClr val="FF0000"/>
                </a:solidFill>
                <a:latin typeface="Trebuchet MS" pitchFamily="34" charset="0"/>
              </a:rPr>
              <a:t>e</a:t>
            </a:r>
            <a:r>
              <a:rPr kumimoji="0" lang="de-DE" altLang="de-DE" sz="3600" b="0" i="0" u="none" strike="noStrike" kern="0" cap="none" spc="-100" normalizeH="0" noProof="0" dirty="0">
                <a:ln>
                  <a:noFill/>
                </a:ln>
                <a:effectLst/>
                <a:uLnTx/>
                <a:uFillTx/>
                <a:latin typeface="Trebuchet MS" pitchFamily="34" charset="0"/>
              </a:rPr>
              <a:t>nne </a:t>
            </a:r>
            <a:r>
              <a:rPr kumimoji="0" lang="de-DE" altLang="de-DE" sz="2000" b="0" i="0" u="none" strike="noStrike" kern="0" cap="none" spc="-100" normalizeH="0" noProof="0" dirty="0">
                <a:ln>
                  <a:noFill/>
                </a:ln>
                <a:effectLst/>
                <a:uLnTx/>
                <a:uFillTx/>
                <a:latin typeface="Trebuchet MS" pitchFamily="34" charset="0"/>
              </a:rPr>
              <a:t>Platz in der Scheune</a:t>
            </a:r>
            <a:endParaRPr kumimoji="0" lang="de-DE" altLang="de-DE" sz="3600" b="0" i="0" u="none" strike="noStrike" kern="0" cap="none" spc="-100" normalizeH="0" noProof="0" dirty="0">
              <a:ln>
                <a:noFill/>
              </a:ln>
              <a:effectLst/>
              <a:uLnTx/>
              <a:uFillTx/>
              <a:latin typeface="Trebuchet MS" pitchFamily="34" charset="0"/>
            </a:endParaRPr>
          </a:p>
        </p:txBody>
      </p:sp>
      <p:sp>
        <p:nvSpPr>
          <p:cNvPr id="13" name="Textfeld 12">
            <a:extLst>
              <a:ext uri="{FF2B5EF4-FFF2-40B4-BE49-F238E27FC236}">
                <a16:creationId xmlns:a16="http://schemas.microsoft.com/office/drawing/2014/main" id="{4FA40D80-B773-681C-3D27-BADCE82B3250}"/>
              </a:ext>
            </a:extLst>
          </p:cNvPr>
          <p:cNvSpPr txBox="1">
            <a:spLocks noChangeArrowheads="1"/>
          </p:cNvSpPr>
          <p:nvPr/>
        </p:nvSpPr>
        <p:spPr bwMode="auto">
          <a:xfrm>
            <a:off x="7447746" y="3502749"/>
            <a:ext cx="139172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T</a:t>
            </a:r>
            <a:r>
              <a:rPr lang="de-DE" altLang="de-DE" sz="3600" kern="0" spc="-100" dirty="0">
                <a:solidFill>
                  <a:srgbClr val="FF0000"/>
                </a:solidFill>
                <a:latin typeface="Trebuchet MS" pitchFamily="34" charset="0"/>
              </a:rPr>
              <a:t>o</a:t>
            </a:r>
            <a:r>
              <a:rPr kumimoji="0" lang="de-DE" altLang="de-DE" sz="3600" b="0" i="0" u="none" strike="noStrike" kern="0" cap="none" spc="-100" normalizeH="0" noProof="0" dirty="0">
                <a:ln>
                  <a:noFill/>
                </a:ln>
                <a:effectLst/>
                <a:uLnTx/>
                <a:uFillTx/>
                <a:latin typeface="Trebuchet MS" pitchFamily="34" charset="0"/>
              </a:rPr>
              <a:t>nne</a:t>
            </a:r>
          </a:p>
        </p:txBody>
      </p:sp>
      <p:sp>
        <p:nvSpPr>
          <p:cNvPr id="8" name="Ellipse 7">
            <a:extLst>
              <a:ext uri="{FF2B5EF4-FFF2-40B4-BE49-F238E27FC236}">
                <a16:creationId xmlns:a16="http://schemas.microsoft.com/office/drawing/2014/main" id="{EDDAB98B-F1D4-63BA-C3D0-9A42C6629CBD}"/>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9" name="Ellipse 8">
            <a:extLst>
              <a:ext uri="{FF2B5EF4-FFF2-40B4-BE49-F238E27FC236}">
                <a16:creationId xmlns:a16="http://schemas.microsoft.com/office/drawing/2014/main" id="{5CBC8043-196D-F9C8-28DC-B42B10B982FE}"/>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0" name="Ellipse 9">
            <a:extLst>
              <a:ext uri="{FF2B5EF4-FFF2-40B4-BE49-F238E27FC236}">
                <a16:creationId xmlns:a16="http://schemas.microsoft.com/office/drawing/2014/main" id="{42419AAB-9B69-F7C4-8826-ACB04F43D8AB}"/>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7" name="Textfeld 6">
            <a:extLst>
              <a:ext uri="{FF2B5EF4-FFF2-40B4-BE49-F238E27FC236}">
                <a16:creationId xmlns:a16="http://schemas.microsoft.com/office/drawing/2014/main" id="{5B2B0DC4-B85A-C0FB-52E6-72B4550BD6FD}"/>
              </a:ext>
            </a:extLst>
          </p:cNvPr>
          <p:cNvSpPr txBox="1">
            <a:spLocks noChangeArrowheads="1"/>
          </p:cNvSpPr>
          <p:nvPr/>
        </p:nvSpPr>
        <p:spPr bwMode="auto">
          <a:xfrm>
            <a:off x="10655076"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2" name="Rechteck 11">
            <a:extLst>
              <a:ext uri="{FF2B5EF4-FFF2-40B4-BE49-F238E27FC236}">
                <a16:creationId xmlns:a16="http://schemas.microsoft.com/office/drawing/2014/main" id="{19F76A9C-1991-6016-044A-2C8AEFEAECD1}"/>
              </a:ext>
            </a:extLst>
          </p:cNvPr>
          <p:cNvSpPr/>
          <p:nvPr/>
        </p:nvSpPr>
        <p:spPr>
          <a:xfrm>
            <a:off x="10103212"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5" name="Textfeld 14">
            <a:extLst>
              <a:ext uri="{FF2B5EF4-FFF2-40B4-BE49-F238E27FC236}">
                <a16:creationId xmlns:a16="http://schemas.microsoft.com/office/drawing/2014/main" id="{FD3AA7C8-4217-75E5-0439-4A0448559520}"/>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6" name="Rechteck 15">
            <a:extLst>
              <a:ext uri="{FF2B5EF4-FFF2-40B4-BE49-F238E27FC236}">
                <a16:creationId xmlns:a16="http://schemas.microsoft.com/office/drawing/2014/main" id="{83185936-0555-2DF1-C79D-AD6EC62A6847}"/>
              </a:ext>
            </a:extLst>
          </p:cNvPr>
          <p:cNvSpPr/>
          <p:nvPr/>
        </p:nvSpPr>
        <p:spPr>
          <a:xfrm>
            <a:off x="550540" y="1988840"/>
            <a:ext cx="64891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6" name="Rechteck 5">
            <a:extLst>
              <a:ext uri="{FF2B5EF4-FFF2-40B4-BE49-F238E27FC236}">
                <a16:creationId xmlns:a16="http://schemas.microsoft.com/office/drawing/2014/main" id="{4DEBA4B1-9AB6-4079-E0F4-90DEF2E4E28D}"/>
              </a:ext>
            </a:extLst>
          </p:cNvPr>
          <p:cNvSpPr/>
          <p:nvPr/>
        </p:nvSpPr>
        <p:spPr>
          <a:xfrm>
            <a:off x="551384" y="2996952"/>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9D989CC0-5D1D-F46E-CC73-A2C4E4565A6E}"/>
              </a:ext>
            </a:extLst>
          </p:cNvPr>
          <p:cNvSpPr/>
          <p:nvPr/>
        </p:nvSpPr>
        <p:spPr>
          <a:xfrm>
            <a:off x="579218" y="4101316"/>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3" name="Rechteck 22">
            <a:extLst>
              <a:ext uri="{FF2B5EF4-FFF2-40B4-BE49-F238E27FC236}">
                <a16:creationId xmlns:a16="http://schemas.microsoft.com/office/drawing/2014/main" id="{D232C0F9-5D33-444B-978A-9CB23B1C6503}"/>
              </a:ext>
            </a:extLst>
          </p:cNvPr>
          <p:cNvSpPr/>
          <p:nvPr/>
        </p:nvSpPr>
        <p:spPr>
          <a:xfrm>
            <a:off x="552331" y="1943300"/>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1" name="Textfeld 10">
            <a:extLst>
              <a:ext uri="{FF2B5EF4-FFF2-40B4-BE49-F238E27FC236}">
                <a16:creationId xmlns:a16="http://schemas.microsoft.com/office/drawing/2014/main" id="{898C51C4-B95D-7CC4-FD08-CBE489EF27A5}"/>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22</a:t>
            </a:r>
          </a:p>
        </p:txBody>
      </p:sp>
    </p:spTree>
    <p:extLst>
      <p:ext uri="{BB962C8B-B14F-4D97-AF65-F5344CB8AC3E}">
        <p14:creationId xmlns:p14="http://schemas.microsoft.com/office/powerpoint/2010/main" val="3934867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33"/>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1"/>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20" restart="whenNotActive" fill="hold" evtFilter="cancelBubble" nodeType="interactiveSeq">
                <p:stCondLst>
                  <p:cond evt="onClick" delay="0">
                    <p:tgtEl>
                      <p:spTgt spid="23"/>
                    </p:tgtEl>
                  </p:cond>
                </p:stCondLst>
                <p:endSync evt="end" delay="0">
                  <p:rtn val="all"/>
                </p:endSync>
                <p:childTnLst>
                  <p:par>
                    <p:cTn id="21" fill="hold">
                      <p:stCondLst>
                        <p:cond delay="0"/>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childTnLst>
                                </p:cTn>
                              </p:par>
                            </p:childTnLst>
                          </p:cTn>
                        </p:par>
                      </p:childTnLst>
                    </p:cTn>
                  </p:par>
                </p:childTnLst>
              </p:cTn>
              <p:nextCondLst>
                <p:cond evt="onClick" delay="0">
                  <p:tgtEl>
                    <p:spTgt spid="23"/>
                  </p:tgtEl>
                </p:cond>
              </p:nextCondLst>
            </p:seq>
            <p:seq concurrent="1" nextAc="seek">
              <p:cTn id="26" restart="whenNotActive" fill="hold" evtFilter="cancelBubble" nodeType="interactiveSeq">
                <p:stCondLst>
                  <p:cond evt="onClick" delay="0">
                    <p:tgtEl>
                      <p:spTgt spid="6"/>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childTnLst>
              </p:cTn>
              <p:nextCondLst>
                <p:cond evt="onClick" delay="0">
                  <p:tgtEl>
                    <p:spTgt spid="6"/>
                  </p:tgtEl>
                </p:cond>
              </p:nextCondLst>
            </p:seq>
            <p:seq concurrent="1" nextAc="seek">
              <p:cTn id="32" restart="whenNotActive" fill="hold" evtFilter="cancelBubble" nodeType="interactiveSeq">
                <p:stCondLst>
                  <p:cond evt="onClick" delay="0">
                    <p:tgtEl>
                      <p:spTgt spid="14"/>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childTnLst>
              </p:cTn>
              <p:nextCondLst>
                <p:cond evt="onClick" delay="0">
                  <p:tgtEl>
                    <p:spTgt spid="14"/>
                  </p:tgtEl>
                </p:cond>
              </p:nextCondLst>
            </p:seq>
            <p:seq concurrent="1" nextAc="seek">
              <p:cTn id="38" restart="whenNotActive" fill="hold" evtFilter="cancelBubble" nodeType="interactiveSeq">
                <p:stCondLst>
                  <p:cond evt="onClick" delay="0">
                    <p:tgtEl>
                      <p:spTgt spid="12"/>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childTnLst>
                          </p:cTn>
                        </p:par>
                      </p:childTnLst>
                    </p:cTn>
                  </p:par>
                </p:childTnLst>
              </p:cTn>
              <p:nextCondLst>
                <p:cond evt="onClick" delay="0">
                  <p:tgtEl>
                    <p:spTgt spid="12"/>
                  </p:tgtEl>
                </p:cond>
              </p:nextCondLst>
            </p:seq>
            <p:seq concurrent="1" nextAc="seek">
              <p:cTn id="44" restart="whenNotActive" fill="hold" evtFilter="cancelBubble" nodeType="interactiveSeq">
                <p:stCondLst>
                  <p:cond evt="onClick" delay="0">
                    <p:tgtEl>
                      <p:spTgt spid="16"/>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childTnLst>
                                </p:cTn>
                              </p:par>
                            </p:childTnLst>
                          </p:cTn>
                        </p:par>
                      </p:childTnLst>
                    </p:cTn>
                  </p:par>
                </p:childTnLst>
              </p:cTn>
              <p:nextCondLst>
                <p:cond evt="onClick" delay="0">
                  <p:tgtEl>
                    <p:spTgt spid="16"/>
                  </p:tgtEl>
                </p:cond>
              </p:nextCondLst>
            </p:seq>
          </p:childTnLst>
        </p:cTn>
      </p:par>
    </p:tnLst>
    <p:bldLst>
      <p:bldP spid="3" grpId="0"/>
      <p:bldP spid="5" grpId="0"/>
      <p:bldP spid="13" grpId="0"/>
      <p:bldP spid="7" grpId="0" animBg="1"/>
      <p:bldP spid="12" grpId="0" animBg="1"/>
      <p:bldP spid="15" grpId="0" animBg="1"/>
      <p:bldP spid="16" grpId="0" animBg="1"/>
      <p:bldP spid="6" grpId="0" animBg="1"/>
      <p:bldP spid="14" grpId="0" animBg="1"/>
      <p:bldP spid="2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23</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332077"/>
            <a:ext cx="1301959"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N</a:t>
            </a:r>
            <a:r>
              <a:rPr lang="de-DE" altLang="de-DE" sz="3600" kern="0" spc="-100" dirty="0">
                <a:solidFill>
                  <a:schemeClr val="tx2">
                    <a:lumMod val="60000"/>
                    <a:lumOff val="40000"/>
                  </a:schemeClr>
                </a:solidFill>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bel</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881409"/>
            <a:ext cx="131157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N</a:t>
            </a:r>
            <a:r>
              <a:rPr lang="de-DE" altLang="de-DE" sz="3600" kern="0" spc="-100" dirty="0">
                <a:solidFill>
                  <a:schemeClr val="tx2">
                    <a:lumMod val="60000"/>
                    <a:lumOff val="40000"/>
                  </a:schemeClr>
                </a:solidFill>
                <a:latin typeface="Trebuchet MS" pitchFamily="34" charset="0"/>
              </a:rPr>
              <a:t>e</a:t>
            </a:r>
            <a:r>
              <a:rPr kumimoji="0" lang="de-DE" altLang="de-DE" sz="3600" b="0" i="0" u="none" strike="noStrike" kern="0" cap="none" spc="-100" normalizeH="0" noProof="0" dirty="0">
                <a:ln>
                  <a:noFill/>
                </a:ln>
                <a:effectLst/>
                <a:uLnTx/>
                <a:uFillTx/>
                <a:latin typeface="Trebuchet MS" pitchFamily="34" charset="0"/>
              </a:rPr>
              <a:t>bel</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430741"/>
            <a:ext cx="126509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n</a:t>
            </a:r>
            <a:r>
              <a:rPr lang="de-DE" altLang="de-DE" sz="3600" kern="0" spc="-100" dirty="0">
                <a:solidFill>
                  <a:schemeClr val="tx2">
                    <a:lumMod val="60000"/>
                    <a:lumOff val="40000"/>
                  </a:schemeClr>
                </a:solidFill>
                <a:latin typeface="Trebuchet MS" pitchFamily="34" charset="0"/>
              </a:rPr>
              <a:t>o</a:t>
            </a:r>
            <a:r>
              <a:rPr kumimoji="0" lang="de-DE" altLang="de-DE" sz="3600" b="0" i="0" u="none" strike="noStrike" kern="0" cap="none" spc="-100" normalizeH="0" noProof="0" dirty="0">
                <a:ln>
                  <a:noFill/>
                </a:ln>
                <a:effectLst/>
                <a:uLnTx/>
                <a:uFillTx/>
                <a:latin typeface="Trebuchet MS" pitchFamily="34" charset="0"/>
              </a:rPr>
              <a:t>bel</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85980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n/</a:t>
            </a:r>
            <a:r>
              <a:rPr lang="de-DE" altLang="de-DE" sz="3600" dirty="0" err="1">
                <a:solidFill>
                  <a:prstClr val="black"/>
                </a:solidFill>
                <a:latin typeface="Trebuchet MS" pitchFamily="34" charset="0"/>
              </a:rPr>
              <a:t>N_bel</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75001"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3" name="Grafik 2">
            <a:extLst>
              <a:ext uri="{FF2B5EF4-FFF2-40B4-BE49-F238E27FC236}">
                <a16:creationId xmlns:a16="http://schemas.microsoft.com/office/drawing/2014/main" id="{E1DC3C35-2FE8-16F4-F43A-833FAF758DC8}"/>
              </a:ext>
            </a:extLst>
          </p:cNvPr>
          <p:cNvPicPr>
            <a:picLocks noChangeAspect="1"/>
          </p:cNvPicPr>
          <p:nvPr/>
        </p:nvPicPr>
        <p:blipFill rotWithShape="1">
          <a:blip r:embed="rId2"/>
          <a:srcRect l="29585" t="34363" r="26258" b="38712"/>
          <a:stretch/>
        </p:blipFill>
        <p:spPr>
          <a:xfrm>
            <a:off x="519300" y="1096374"/>
            <a:ext cx="428323" cy="5195383"/>
          </a:xfrm>
          <a:prstGeom prst="rect">
            <a:avLst/>
          </a:prstGeom>
        </p:spPr>
      </p:pic>
      <p:sp>
        <p:nvSpPr>
          <p:cNvPr id="6" name="Ellipse 5">
            <a:extLst>
              <a:ext uri="{FF2B5EF4-FFF2-40B4-BE49-F238E27FC236}">
                <a16:creationId xmlns:a16="http://schemas.microsoft.com/office/drawing/2014/main" id="{907C1EB3-7BF4-DD79-D64C-5E35CBC24800}"/>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3" name="Ellipse 12">
            <a:extLst>
              <a:ext uri="{FF2B5EF4-FFF2-40B4-BE49-F238E27FC236}">
                <a16:creationId xmlns:a16="http://schemas.microsoft.com/office/drawing/2014/main" id="{EF916FCA-C8F1-2DC8-BB88-3BA420DA3E49}"/>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4" name="Ellipse 13">
            <a:extLst>
              <a:ext uri="{FF2B5EF4-FFF2-40B4-BE49-F238E27FC236}">
                <a16:creationId xmlns:a16="http://schemas.microsoft.com/office/drawing/2014/main" id="{27D1367F-7B02-CB34-A5B2-B5A0F541DC0E}"/>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5" name="Textfeld 4">
            <a:extLst>
              <a:ext uri="{FF2B5EF4-FFF2-40B4-BE49-F238E27FC236}">
                <a16:creationId xmlns:a16="http://schemas.microsoft.com/office/drawing/2014/main" id="{67128D57-257C-9FD0-C452-689CCA075AE7}"/>
              </a:ext>
            </a:extLst>
          </p:cNvPr>
          <p:cNvSpPr txBox="1">
            <a:spLocks noChangeArrowheads="1"/>
          </p:cNvSpPr>
          <p:nvPr/>
        </p:nvSpPr>
        <p:spPr bwMode="auto">
          <a:xfrm>
            <a:off x="10655076"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6" name="Rechteck 15">
            <a:extLst>
              <a:ext uri="{FF2B5EF4-FFF2-40B4-BE49-F238E27FC236}">
                <a16:creationId xmlns:a16="http://schemas.microsoft.com/office/drawing/2014/main" id="{23A60729-B5C0-D543-E65D-B9B0000E63FD}"/>
              </a:ext>
            </a:extLst>
          </p:cNvPr>
          <p:cNvSpPr/>
          <p:nvPr/>
        </p:nvSpPr>
        <p:spPr>
          <a:xfrm>
            <a:off x="4943872"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7" name="Textfeld 16">
            <a:extLst>
              <a:ext uri="{FF2B5EF4-FFF2-40B4-BE49-F238E27FC236}">
                <a16:creationId xmlns:a16="http://schemas.microsoft.com/office/drawing/2014/main" id="{436FE3AA-91C9-B038-5814-2B88A0F9E22A}"/>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8" name="Rechteck 17">
            <a:extLst>
              <a:ext uri="{FF2B5EF4-FFF2-40B4-BE49-F238E27FC236}">
                <a16:creationId xmlns:a16="http://schemas.microsoft.com/office/drawing/2014/main" id="{82EFB5BE-246C-0979-3ED6-9E72E6E06960}"/>
              </a:ext>
            </a:extLst>
          </p:cNvPr>
          <p:cNvSpPr/>
          <p:nvPr/>
        </p:nvSpPr>
        <p:spPr>
          <a:xfrm>
            <a:off x="1414636" y="1988840"/>
            <a:ext cx="3442040"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1516754" y="2975497"/>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1493851" y="4119875"/>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1456941" y="1927371"/>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5" name="Textfeld 14">
            <a:extLst>
              <a:ext uri="{FF2B5EF4-FFF2-40B4-BE49-F238E27FC236}">
                <a16:creationId xmlns:a16="http://schemas.microsoft.com/office/drawing/2014/main" id="{1F675BD3-948B-F1FF-A09C-7239D53E0A44}"/>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23</a:t>
            </a:r>
          </a:p>
        </p:txBody>
      </p:sp>
    </p:spTree>
    <p:extLst>
      <p:ext uri="{BB962C8B-B14F-4D97-AF65-F5344CB8AC3E}">
        <p14:creationId xmlns:p14="http://schemas.microsoft.com/office/powerpoint/2010/main" val="14623581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35"/>
                    </p:tgtEl>
                  </p:cond>
                </p:stCondLst>
                <p:endSync evt="end" delay="0">
                  <p:rtn val="all"/>
                </p:endSync>
                <p:childTnLst>
                  <p:par>
                    <p:cTn id="22" fill="hold">
                      <p:stCondLst>
                        <p:cond delay="0"/>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32" restart="whenNotActive" fill="hold" evtFilter="cancelBubble" nodeType="interactiveSeq">
                <p:stCondLst>
                  <p:cond evt="onClick" delay="0">
                    <p:tgtEl>
                      <p:spTgt spid="12"/>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childTnLst>
              </p:cTn>
              <p:nextCondLst>
                <p:cond evt="onClick" delay="0">
                  <p:tgtEl>
                    <p:spTgt spid="12"/>
                  </p:tgtEl>
                </p:cond>
              </p:nextCondLst>
            </p:seq>
            <p:seq concurrent="1" nextAc="seek">
              <p:cTn id="38" restart="whenNotActive" fill="hold" evtFilter="cancelBubble" nodeType="interactiveSeq">
                <p:stCondLst>
                  <p:cond evt="onClick" delay="0">
                    <p:tgtEl>
                      <p:spTgt spid="16"/>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500"/>
                                        <p:tgtEl>
                                          <p:spTgt spid="5"/>
                                        </p:tgtEl>
                                      </p:cBhvr>
                                    </p:animEffect>
                                  </p:childTnLst>
                                </p:cTn>
                              </p:par>
                            </p:childTnLst>
                          </p:cTn>
                        </p:par>
                      </p:childTnLst>
                    </p:cTn>
                  </p:par>
                </p:childTnLst>
              </p:cTn>
              <p:nextCondLst>
                <p:cond evt="onClick" delay="0">
                  <p:tgtEl>
                    <p:spTgt spid="16"/>
                  </p:tgtEl>
                </p:cond>
              </p:nextCondLst>
            </p:seq>
            <p:seq concurrent="1" nextAc="seek">
              <p:cTn id="44" restart="whenNotActive" fill="hold" evtFilter="cancelBubble" nodeType="interactiveSeq">
                <p:stCondLst>
                  <p:cond evt="onClick" delay="0">
                    <p:tgtEl>
                      <p:spTgt spid="18"/>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childTnLst>
                          </p:cTn>
                        </p:par>
                      </p:childTnLst>
                    </p:cTn>
                  </p:par>
                </p:childTnLst>
              </p:cTn>
              <p:nextCondLst>
                <p:cond evt="onClick" delay="0">
                  <p:tgtEl>
                    <p:spTgt spid="18"/>
                  </p:tgtEl>
                </p:cond>
              </p:nextCondLst>
            </p:seq>
          </p:childTnLst>
        </p:cTn>
      </p:par>
    </p:tnLst>
    <p:bldLst>
      <p:bldP spid="7" grpId="0"/>
      <p:bldP spid="9" grpId="0"/>
      <p:bldP spid="11" grpId="0"/>
      <p:bldP spid="5" grpId="0" animBg="1"/>
      <p:bldP spid="16" grpId="0" animBg="1"/>
      <p:bldP spid="17" grpId="0" animBg="1"/>
      <p:bldP spid="18" grpId="0" animBg="1"/>
      <p:bldP spid="10" grpId="0" animBg="1"/>
      <p:bldP spid="12"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24</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420888"/>
            <a:ext cx="152638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Fr</a:t>
            </a:r>
            <a:r>
              <a:rPr lang="de-DE" altLang="de-DE" sz="3600" kern="0" spc="-100" dirty="0">
                <a:solidFill>
                  <a:schemeClr val="tx2">
                    <a:lumMod val="60000"/>
                    <a:lumOff val="40000"/>
                  </a:schemeClr>
                </a:solidFill>
                <a:latin typeface="Trebuchet MS" pitchFamily="34" charset="0"/>
              </a:rPr>
              <a:t>au</a:t>
            </a:r>
            <a:r>
              <a:rPr kumimoji="0" lang="de-DE" altLang="de-DE" sz="3600" b="0" i="0" u="none" strike="noStrike" kern="0" cap="none" spc="-100" normalizeH="0" noProof="0" dirty="0">
                <a:ln>
                  <a:noFill/>
                </a:ln>
                <a:effectLst/>
                <a:uLnTx/>
                <a:uFillTx/>
                <a:latin typeface="Trebuchet MS" pitchFamily="34" charset="0"/>
              </a:rPr>
              <a:t>en</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70220"/>
            <a:ext cx="366158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fontAlgn="auto">
              <a:spcBef>
                <a:spcPts val="600"/>
              </a:spcBef>
              <a:spcAft>
                <a:spcPts val="0"/>
              </a:spcAft>
              <a:buNone/>
              <a:defRPr/>
            </a:pPr>
            <a:r>
              <a:rPr lang="de-DE" altLang="de-DE" sz="3600" kern="0" spc="-100" dirty="0">
                <a:latin typeface="Trebuchet MS" pitchFamily="34" charset="0"/>
              </a:rPr>
              <a:t>fr</a:t>
            </a:r>
            <a:r>
              <a:rPr lang="de-DE" altLang="de-DE" sz="3600" kern="0" spc="-100" dirty="0">
                <a:solidFill>
                  <a:schemeClr val="tx2">
                    <a:lumMod val="60000"/>
                    <a:lumOff val="40000"/>
                  </a:schemeClr>
                </a:solidFill>
                <a:latin typeface="Trebuchet MS" pitchFamily="34" charset="0"/>
              </a:rPr>
              <a:t>ei</a:t>
            </a:r>
            <a:r>
              <a:rPr lang="de-DE" altLang="de-DE" sz="3600" kern="0" spc="-100" dirty="0">
                <a:latin typeface="Trebuchet MS" pitchFamily="34" charset="0"/>
              </a:rPr>
              <a:t>en </a:t>
            </a:r>
            <a:r>
              <a:rPr lang="de-DE" altLang="de-DE" sz="2000" kern="0" spc="-100" dirty="0">
                <a:latin typeface="Trebuchet MS" pitchFamily="34" charset="0"/>
              </a:rPr>
              <a:t>um eine Frau werben</a:t>
            </a:r>
            <a:endParaRPr kumimoji="0" lang="de-DE" altLang="de-DE" sz="3600" b="0" i="0" u="none" strike="noStrike" kern="0" cap="none" spc="-100" normalizeH="0" noProof="0" dirty="0">
              <a:ln>
                <a:noFill/>
              </a:ln>
              <a:effectLst/>
              <a:uLnTx/>
              <a:uFillTx/>
              <a:latin typeface="Trebuchet MS" pitchFamily="34" charset="0"/>
            </a:endParaRP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519552"/>
            <a:ext cx="146386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fr</a:t>
            </a:r>
            <a:r>
              <a:rPr lang="de-DE" altLang="de-DE" sz="3600" kern="0" spc="-100" dirty="0">
                <a:solidFill>
                  <a:schemeClr val="tx2">
                    <a:lumMod val="60000"/>
                    <a:lumOff val="40000"/>
                  </a:schemeClr>
                </a:solidFill>
                <a:latin typeface="Trebuchet MS" pitchFamily="34" charset="0"/>
              </a:rPr>
              <a:t>eu</a:t>
            </a:r>
            <a:r>
              <a:rPr kumimoji="0" lang="de-DE" altLang="de-DE" sz="3600" b="0" i="0" u="none" strike="noStrike" kern="0" cap="none" spc="-100" normalizeH="0" noProof="0" dirty="0">
                <a:ln>
                  <a:noFill/>
                </a:ln>
                <a:effectLst/>
                <a:uLnTx/>
                <a:uFillTx/>
                <a:latin typeface="Trebuchet MS" pitchFamily="34" charset="0"/>
              </a:rPr>
              <a:t>en</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7636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f/</a:t>
            </a:r>
            <a:r>
              <a:rPr lang="de-DE" altLang="de-DE" sz="3600" dirty="0" err="1">
                <a:solidFill>
                  <a:prstClr val="black"/>
                </a:solidFill>
                <a:latin typeface="Trebuchet MS" pitchFamily="34" charset="0"/>
              </a:rPr>
              <a:t>Fr_en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3" name="Grafik 2">
            <a:extLst>
              <a:ext uri="{FF2B5EF4-FFF2-40B4-BE49-F238E27FC236}">
                <a16:creationId xmlns:a16="http://schemas.microsoft.com/office/drawing/2014/main" id="{E1DC3C35-2FE8-16F4-F43A-833FAF758DC8}"/>
              </a:ext>
            </a:extLst>
          </p:cNvPr>
          <p:cNvPicPr>
            <a:picLocks noChangeAspect="1"/>
          </p:cNvPicPr>
          <p:nvPr/>
        </p:nvPicPr>
        <p:blipFill rotWithShape="1">
          <a:blip r:embed="rId2"/>
          <a:srcRect l="29585" t="34363" r="26258" b="38712"/>
          <a:stretch/>
        </p:blipFill>
        <p:spPr>
          <a:xfrm>
            <a:off x="519300" y="1096374"/>
            <a:ext cx="428323" cy="5195383"/>
          </a:xfrm>
          <a:prstGeom prst="rect">
            <a:avLst/>
          </a:prstGeom>
        </p:spPr>
      </p:pic>
      <p:sp>
        <p:nvSpPr>
          <p:cNvPr id="6" name="Ellipse 5">
            <a:extLst>
              <a:ext uri="{FF2B5EF4-FFF2-40B4-BE49-F238E27FC236}">
                <a16:creationId xmlns:a16="http://schemas.microsoft.com/office/drawing/2014/main" id="{AA321F4F-B075-778E-01F1-8FE99B4ACC24}"/>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3" name="Ellipse 12">
            <a:extLst>
              <a:ext uri="{FF2B5EF4-FFF2-40B4-BE49-F238E27FC236}">
                <a16:creationId xmlns:a16="http://schemas.microsoft.com/office/drawing/2014/main" id="{2EDE41FA-8AA1-2A52-37F8-19FF8FE1F2B5}"/>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4" name="Ellipse 13">
            <a:extLst>
              <a:ext uri="{FF2B5EF4-FFF2-40B4-BE49-F238E27FC236}">
                <a16:creationId xmlns:a16="http://schemas.microsoft.com/office/drawing/2014/main" id="{C67E70B7-2792-C39C-1C67-C9F181480D5F}"/>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5" name="Textfeld 4">
            <a:extLst>
              <a:ext uri="{FF2B5EF4-FFF2-40B4-BE49-F238E27FC236}">
                <a16:creationId xmlns:a16="http://schemas.microsoft.com/office/drawing/2014/main" id="{71AB3AD7-7716-5251-4D0C-E0F5185C7C79}"/>
              </a:ext>
            </a:extLst>
          </p:cNvPr>
          <p:cNvSpPr txBox="1">
            <a:spLocks noChangeArrowheads="1"/>
          </p:cNvSpPr>
          <p:nvPr/>
        </p:nvSpPr>
        <p:spPr bwMode="auto">
          <a:xfrm>
            <a:off x="5581939" y="5523480"/>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6" name="Rechteck 15">
            <a:extLst>
              <a:ext uri="{FF2B5EF4-FFF2-40B4-BE49-F238E27FC236}">
                <a16:creationId xmlns:a16="http://schemas.microsoft.com/office/drawing/2014/main" id="{4D5F242B-7C8E-E0DB-9679-F6EC91237445}"/>
              </a:ext>
            </a:extLst>
          </p:cNvPr>
          <p:cNvSpPr/>
          <p:nvPr/>
        </p:nvSpPr>
        <p:spPr>
          <a:xfrm>
            <a:off x="5030075" y="925694"/>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7" name="Textfeld 16">
            <a:extLst>
              <a:ext uri="{FF2B5EF4-FFF2-40B4-BE49-F238E27FC236}">
                <a16:creationId xmlns:a16="http://schemas.microsoft.com/office/drawing/2014/main" id="{09E0FC13-C2DB-BD6F-318C-B2A56710F81F}"/>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8" name="Rechteck 17">
            <a:extLst>
              <a:ext uri="{FF2B5EF4-FFF2-40B4-BE49-F238E27FC236}">
                <a16:creationId xmlns:a16="http://schemas.microsoft.com/office/drawing/2014/main" id="{A62AEEBC-9D3F-80E7-1A26-D22E07B2F87A}"/>
              </a:ext>
            </a:extLst>
          </p:cNvPr>
          <p:cNvSpPr/>
          <p:nvPr/>
        </p:nvSpPr>
        <p:spPr>
          <a:xfrm>
            <a:off x="1414636" y="1988840"/>
            <a:ext cx="3328458"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10" name="Rechteck 9">
            <a:extLst>
              <a:ext uri="{FF2B5EF4-FFF2-40B4-BE49-F238E27FC236}">
                <a16:creationId xmlns:a16="http://schemas.microsoft.com/office/drawing/2014/main" id="{7CAA9AA1-1396-560D-0CB7-630B9D26D87F}"/>
              </a:ext>
            </a:extLst>
          </p:cNvPr>
          <p:cNvSpPr/>
          <p:nvPr/>
        </p:nvSpPr>
        <p:spPr>
          <a:xfrm>
            <a:off x="2999656" y="3015952"/>
            <a:ext cx="443138"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4223792" y="3008663"/>
            <a:ext cx="575176"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3481289" y="1883733"/>
            <a:ext cx="598161"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5" name="Textfeld 14">
            <a:extLst>
              <a:ext uri="{FF2B5EF4-FFF2-40B4-BE49-F238E27FC236}">
                <a16:creationId xmlns:a16="http://schemas.microsoft.com/office/drawing/2014/main" id="{E40C4518-2D4C-9155-FA7C-C84373EA50D4}"/>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24</a:t>
            </a:r>
          </a:p>
        </p:txBody>
      </p:sp>
    </p:spTree>
    <p:extLst>
      <p:ext uri="{BB962C8B-B14F-4D97-AF65-F5344CB8AC3E}">
        <p14:creationId xmlns:p14="http://schemas.microsoft.com/office/powerpoint/2010/main" val="7964127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35"/>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38" restart="whenNotActive" fill="hold" evtFilter="cancelBubble" nodeType="interactiveSeq">
                <p:stCondLst>
                  <p:cond evt="onClick" delay="0">
                    <p:tgtEl>
                      <p:spTgt spid="16"/>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500"/>
                                        <p:tgtEl>
                                          <p:spTgt spid="5"/>
                                        </p:tgtEl>
                                      </p:cBhvr>
                                    </p:animEffect>
                                  </p:childTnLst>
                                </p:cTn>
                              </p:par>
                            </p:childTnLst>
                          </p:cTn>
                        </p:par>
                      </p:childTnLst>
                    </p:cTn>
                  </p:par>
                </p:childTnLst>
              </p:cTn>
              <p:nextCondLst>
                <p:cond evt="onClick" delay="0">
                  <p:tgtEl>
                    <p:spTgt spid="16"/>
                  </p:tgtEl>
                </p:cond>
              </p:nextCondLst>
            </p:seq>
            <p:seq concurrent="1" nextAc="seek">
              <p:cTn id="44" restart="whenNotActive" fill="hold" evtFilter="cancelBubble" nodeType="interactiveSeq">
                <p:stCondLst>
                  <p:cond evt="onClick" delay="0">
                    <p:tgtEl>
                      <p:spTgt spid="18"/>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childTnLst>
                          </p:cTn>
                        </p:par>
                      </p:childTnLst>
                    </p:cTn>
                  </p:par>
                </p:childTnLst>
              </p:cTn>
              <p:nextCondLst>
                <p:cond evt="onClick" delay="0">
                  <p:tgtEl>
                    <p:spTgt spid="18"/>
                  </p:tgtEl>
                </p:cond>
              </p:nextCondLst>
            </p:seq>
          </p:childTnLst>
        </p:cTn>
      </p:par>
    </p:tnLst>
    <p:bldLst>
      <p:bldP spid="7" grpId="0"/>
      <p:bldP spid="9" grpId="0"/>
      <p:bldP spid="11" grpId="0"/>
      <p:bldP spid="5" grpId="0" animBg="1"/>
      <p:bldP spid="16" grpId="0" animBg="1"/>
      <p:bldP spid="17" grpId="0" animBg="1"/>
      <p:bldP spid="18" grpId="0" animBg="1"/>
      <p:bldP spid="10" grpId="0" animBg="1"/>
      <p:bldP spid="12" grpId="0" animBg="1"/>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25</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305345"/>
            <a:ext cx="1231427"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w</a:t>
            </a:r>
            <a:r>
              <a:rPr lang="de-DE" altLang="de-DE" sz="3600" kern="0" spc="-100" dirty="0">
                <a:solidFill>
                  <a:schemeClr val="tx2">
                    <a:lumMod val="60000"/>
                    <a:lumOff val="40000"/>
                  </a:schemeClr>
                </a:solidFill>
                <a:latin typeface="Trebuchet MS" pitchFamily="34" charset="0"/>
              </a:rPr>
              <a:t>eh</a:t>
            </a:r>
            <a:r>
              <a:rPr kumimoji="0" lang="de-DE" altLang="de-DE" sz="3600" b="0" i="0" u="none" strike="noStrike" kern="0" cap="none" spc="-100" normalizeH="0" noProof="0" dirty="0">
                <a:ln>
                  <a:noFill/>
                </a:ln>
                <a:effectLst/>
                <a:uLnTx/>
                <a:uFillTx/>
                <a:latin typeface="Trebuchet MS" pitchFamily="34" charset="0"/>
              </a:rPr>
              <a:t>e</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854677"/>
            <a:ext cx="139974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W</a:t>
            </a:r>
            <a:r>
              <a:rPr lang="de-DE" altLang="de-DE" sz="3600" kern="0" spc="-100" dirty="0">
                <a:solidFill>
                  <a:schemeClr val="tx2">
                    <a:lumMod val="60000"/>
                    <a:lumOff val="40000"/>
                  </a:schemeClr>
                </a:solidFill>
                <a:latin typeface="Trebuchet MS" pitchFamily="34" charset="0"/>
              </a:rPr>
              <a:t>eih</a:t>
            </a:r>
            <a:r>
              <a:rPr kumimoji="0" lang="de-DE" altLang="de-DE" sz="3600" b="0" i="0" u="none" strike="noStrike" kern="0" cap="none" spc="-100" normalizeH="0" noProof="0" dirty="0">
                <a:ln>
                  <a:noFill/>
                </a:ln>
                <a:effectLst/>
                <a:uLnTx/>
                <a:uFillTx/>
                <a:latin typeface="Trebuchet MS" pitchFamily="34" charset="0"/>
              </a:rPr>
              <a:t>e</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65622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w/</a:t>
            </a:r>
            <a:r>
              <a:rPr lang="de-DE" altLang="de-DE" sz="3600" dirty="0" err="1">
                <a:solidFill>
                  <a:prstClr val="black"/>
                </a:solidFill>
                <a:latin typeface="Trebuchet MS" pitchFamily="34" charset="0"/>
              </a:rPr>
              <a:t>W_e</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3" name="Grafik 2">
            <a:extLst>
              <a:ext uri="{FF2B5EF4-FFF2-40B4-BE49-F238E27FC236}">
                <a16:creationId xmlns:a16="http://schemas.microsoft.com/office/drawing/2014/main" id="{E1DC3C35-2FE8-16F4-F43A-833FAF758DC8}"/>
              </a:ext>
            </a:extLst>
          </p:cNvPr>
          <p:cNvPicPr>
            <a:picLocks noChangeAspect="1"/>
          </p:cNvPicPr>
          <p:nvPr/>
        </p:nvPicPr>
        <p:blipFill rotWithShape="1">
          <a:blip r:embed="rId2"/>
          <a:srcRect l="29585" t="34363" r="26258" b="38712"/>
          <a:stretch/>
        </p:blipFill>
        <p:spPr>
          <a:xfrm>
            <a:off x="519300" y="1096374"/>
            <a:ext cx="428323" cy="5195383"/>
          </a:xfrm>
          <a:prstGeom prst="rect">
            <a:avLst/>
          </a:prstGeom>
        </p:spPr>
      </p:pic>
      <p:sp>
        <p:nvSpPr>
          <p:cNvPr id="6" name="Ellipse 5">
            <a:extLst>
              <a:ext uri="{FF2B5EF4-FFF2-40B4-BE49-F238E27FC236}">
                <a16:creationId xmlns:a16="http://schemas.microsoft.com/office/drawing/2014/main" id="{0FB962E0-6B29-2D2D-5E9E-047207F1CD46}"/>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1" name="Ellipse 10">
            <a:extLst>
              <a:ext uri="{FF2B5EF4-FFF2-40B4-BE49-F238E27FC236}">
                <a16:creationId xmlns:a16="http://schemas.microsoft.com/office/drawing/2014/main" id="{0B1851D0-AF5E-6AF0-86EE-14B91B0F733A}"/>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5" name="Textfeld 4">
            <a:extLst>
              <a:ext uri="{FF2B5EF4-FFF2-40B4-BE49-F238E27FC236}">
                <a16:creationId xmlns:a16="http://schemas.microsoft.com/office/drawing/2014/main" id="{5D70BDEA-0B8F-0715-8458-79BB5D35E6EA}"/>
              </a:ext>
            </a:extLst>
          </p:cNvPr>
          <p:cNvSpPr txBox="1">
            <a:spLocks noChangeArrowheads="1"/>
          </p:cNvSpPr>
          <p:nvPr/>
        </p:nvSpPr>
        <p:spPr bwMode="auto">
          <a:xfrm>
            <a:off x="5567744" y="5637901"/>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3" name="Rechteck 12">
            <a:extLst>
              <a:ext uri="{FF2B5EF4-FFF2-40B4-BE49-F238E27FC236}">
                <a16:creationId xmlns:a16="http://schemas.microsoft.com/office/drawing/2014/main" id="{7E4A55D6-0EF0-534E-799A-7D25489568C5}"/>
              </a:ext>
            </a:extLst>
          </p:cNvPr>
          <p:cNvSpPr/>
          <p:nvPr/>
        </p:nvSpPr>
        <p:spPr>
          <a:xfrm>
            <a:off x="5015880" y="1040115"/>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Textfeld 13">
            <a:extLst>
              <a:ext uri="{FF2B5EF4-FFF2-40B4-BE49-F238E27FC236}">
                <a16:creationId xmlns:a16="http://schemas.microsoft.com/office/drawing/2014/main" id="{41366D8F-72E5-D172-74AE-883F7A8DD2B9}"/>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5" name="Rechteck 14">
            <a:extLst>
              <a:ext uri="{FF2B5EF4-FFF2-40B4-BE49-F238E27FC236}">
                <a16:creationId xmlns:a16="http://schemas.microsoft.com/office/drawing/2014/main" id="{75D78348-699F-96CB-2D44-552561CF6CFA}"/>
              </a:ext>
            </a:extLst>
          </p:cNvPr>
          <p:cNvSpPr/>
          <p:nvPr/>
        </p:nvSpPr>
        <p:spPr>
          <a:xfrm>
            <a:off x="1414636" y="1988840"/>
            <a:ext cx="3339934"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3521045" y="2983496"/>
            <a:ext cx="527182"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2495600" y="3055504"/>
            <a:ext cx="469502"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Textfeld 11">
            <a:extLst>
              <a:ext uri="{FF2B5EF4-FFF2-40B4-BE49-F238E27FC236}">
                <a16:creationId xmlns:a16="http://schemas.microsoft.com/office/drawing/2014/main" id="{5749F379-EBB5-0C6A-D949-EE7B0811FF2D}"/>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25</a:t>
            </a:r>
          </a:p>
        </p:txBody>
      </p:sp>
    </p:spTree>
    <p:extLst>
      <p:ext uri="{BB962C8B-B14F-4D97-AF65-F5344CB8AC3E}">
        <p14:creationId xmlns:p14="http://schemas.microsoft.com/office/powerpoint/2010/main" val="89434423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35"/>
                    </p:tgtEl>
                  </p:cond>
                </p:stCondLst>
                <p:endSync evt="end" delay="0">
                  <p:rtn val="all"/>
                </p:endSync>
                <p:childTnLst>
                  <p:par>
                    <p:cTn id="22" fill="hold">
                      <p:stCondLst>
                        <p:cond delay="0"/>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30" restart="whenNotActive" fill="hold" evtFilter="cancelBubble" nodeType="interactiveSeq">
                <p:stCondLst>
                  <p:cond evt="onClick" delay="0">
                    <p:tgtEl>
                      <p:spTgt spid="13"/>
                    </p:tgtEl>
                  </p:cond>
                </p:stCondLst>
                <p:endSync evt="end" delay="0">
                  <p:rtn val="all"/>
                </p:endSync>
                <p:childTnLst>
                  <p:par>
                    <p:cTn id="31" fill="hold">
                      <p:stCondLst>
                        <p:cond delay="0"/>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500"/>
                                        <p:tgtEl>
                                          <p:spTgt spid="5"/>
                                        </p:tgtEl>
                                      </p:cBhvr>
                                    </p:animEffect>
                                  </p:childTnLst>
                                </p:cTn>
                              </p:par>
                            </p:childTnLst>
                          </p:cTn>
                        </p:par>
                      </p:childTnLst>
                    </p:cTn>
                  </p:par>
                </p:childTnLst>
              </p:cTn>
              <p:nextCondLst>
                <p:cond evt="onClick" delay="0">
                  <p:tgtEl>
                    <p:spTgt spid="13"/>
                  </p:tgtEl>
                </p:cond>
              </p:nextCondLst>
            </p:seq>
            <p:seq concurrent="1" nextAc="seek">
              <p:cTn id="36" restart="whenNotActive" fill="hold" evtFilter="cancelBubble" nodeType="interactiveSeq">
                <p:stCondLst>
                  <p:cond evt="onClick" delay="0">
                    <p:tgtEl>
                      <p:spTgt spid="15"/>
                    </p:tgtEl>
                  </p:cond>
                </p:stCondLst>
                <p:endSync evt="end" delay="0">
                  <p:rtn val="all"/>
                </p:endSync>
                <p:childTnLst>
                  <p:par>
                    <p:cTn id="37" fill="hold">
                      <p:stCondLst>
                        <p:cond delay="0"/>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500"/>
                                        <p:tgtEl>
                                          <p:spTgt spid="14"/>
                                        </p:tgtEl>
                                      </p:cBhvr>
                                    </p:animEffect>
                                  </p:childTnLst>
                                </p:cTn>
                              </p:par>
                            </p:childTnLst>
                          </p:cTn>
                        </p:par>
                      </p:childTnLst>
                    </p:cTn>
                  </p:par>
                </p:childTnLst>
              </p:cTn>
              <p:nextCondLst>
                <p:cond evt="onClick" delay="0">
                  <p:tgtEl>
                    <p:spTgt spid="15"/>
                  </p:tgtEl>
                </p:cond>
              </p:nextCondLst>
            </p:seq>
          </p:childTnLst>
        </p:cTn>
      </p:par>
    </p:tnLst>
    <p:bldLst>
      <p:bldP spid="7" grpId="0"/>
      <p:bldP spid="9" grpId="0"/>
      <p:bldP spid="5" grpId="0" animBg="1"/>
      <p:bldP spid="13" grpId="0" animBg="1"/>
      <p:bldP spid="14" grpId="0" animBg="1"/>
      <p:bldP spid="15" grpId="0" animBg="1"/>
      <p:bldP spid="10"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26</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412273"/>
            <a:ext cx="1058303"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chemeClr val="tx2">
                    <a:lumMod val="60000"/>
                    <a:lumOff val="40000"/>
                  </a:schemeClr>
                </a:solidFill>
                <a:latin typeface="Trebuchet MS" pitchFamily="34" charset="0"/>
              </a:rPr>
              <a:t>au</a:t>
            </a:r>
            <a:r>
              <a:rPr kumimoji="0" lang="de-DE" altLang="de-DE" sz="3600" b="0" i="0" u="none" strike="noStrike" kern="0" cap="none" spc="-100" normalizeH="0" noProof="0" dirty="0">
                <a:ln>
                  <a:noFill/>
                </a:ln>
                <a:effectLst/>
                <a:uLnTx/>
                <a:uFillTx/>
                <a:latin typeface="Trebuchet MS" pitchFamily="34" charset="0"/>
              </a:rPr>
              <a:t>e</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61605"/>
            <a:ext cx="1157689"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chemeClr val="tx2">
                    <a:lumMod val="60000"/>
                    <a:lumOff val="40000"/>
                  </a:schemeClr>
                </a:solidFill>
                <a:latin typeface="Trebuchet MS" pitchFamily="34" charset="0"/>
              </a:rPr>
              <a:t>eh</a:t>
            </a:r>
            <a:r>
              <a:rPr kumimoji="0" lang="de-DE" altLang="de-DE" sz="3600" b="0" i="0" u="none" strike="noStrike" kern="0" cap="none" spc="-100" normalizeH="0" noProof="0" dirty="0">
                <a:ln>
                  <a:noFill/>
                </a:ln>
                <a:effectLst/>
                <a:uLnTx/>
                <a:uFillTx/>
                <a:latin typeface="Trebuchet MS" pitchFamily="34" charset="0"/>
              </a:rPr>
              <a:t>e</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510937"/>
            <a:ext cx="1276311"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chemeClr val="tx2">
                    <a:lumMod val="60000"/>
                    <a:lumOff val="40000"/>
                  </a:schemeClr>
                </a:solidFill>
                <a:latin typeface="Trebuchet MS" pitchFamily="34" charset="0"/>
              </a:rPr>
              <a:t>eih</a:t>
            </a:r>
            <a:r>
              <a:rPr kumimoji="0" lang="de-DE" altLang="de-DE" sz="3600" b="0" i="0" u="none" strike="noStrike" kern="0" cap="none" spc="-100" normalizeH="0" noProof="0" dirty="0">
                <a:ln>
                  <a:noFill/>
                </a:ln>
                <a:effectLst/>
                <a:uLnTx/>
                <a:uFillTx/>
                <a:latin typeface="Trebuchet MS" pitchFamily="34" charset="0"/>
              </a:rPr>
              <a:t>e</a:t>
            </a:r>
          </a:p>
        </p:txBody>
      </p:sp>
      <p:sp>
        <p:nvSpPr>
          <p:cNvPr id="13" name="Textfeld 12">
            <a:extLst>
              <a:ext uri="{FF2B5EF4-FFF2-40B4-BE49-F238E27FC236}">
                <a16:creationId xmlns:a16="http://schemas.microsoft.com/office/drawing/2014/main" id="{A0758C57-AB08-4B9E-6CB5-437D5C8651D2}"/>
              </a:ext>
            </a:extLst>
          </p:cNvPr>
          <p:cNvSpPr txBox="1">
            <a:spLocks noChangeArrowheads="1"/>
          </p:cNvSpPr>
          <p:nvPr/>
        </p:nvSpPr>
        <p:spPr bwMode="auto">
          <a:xfrm>
            <a:off x="7447746" y="4060269"/>
            <a:ext cx="1157689"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chemeClr val="tx2">
                    <a:lumMod val="60000"/>
                    <a:lumOff val="40000"/>
                  </a:schemeClr>
                </a:solidFill>
                <a:latin typeface="Trebuchet MS" pitchFamily="34" charset="0"/>
              </a:rPr>
              <a:t>eu</a:t>
            </a:r>
            <a:r>
              <a:rPr kumimoji="0" lang="de-DE" altLang="de-DE" sz="3600" b="0" i="0" u="none" strike="noStrike" kern="0" cap="none" spc="-100" normalizeH="0" noProof="0" dirty="0">
                <a:ln>
                  <a:noFill/>
                </a:ln>
                <a:effectLst/>
                <a:uLnTx/>
                <a:uFillTx/>
                <a:latin typeface="Trebuchet MS" pitchFamily="34" charset="0"/>
              </a:rPr>
              <a:t>e</a:t>
            </a:r>
          </a:p>
        </p:txBody>
      </p:sp>
      <p:sp>
        <p:nvSpPr>
          <p:cNvPr id="15" name="Textfeld 14">
            <a:extLst>
              <a:ext uri="{FF2B5EF4-FFF2-40B4-BE49-F238E27FC236}">
                <a16:creationId xmlns:a16="http://schemas.microsoft.com/office/drawing/2014/main" id="{0B2BBEB3-0F88-5D14-5939-2F4496207307}"/>
              </a:ext>
            </a:extLst>
          </p:cNvPr>
          <p:cNvSpPr txBox="1">
            <a:spLocks noChangeArrowheads="1"/>
          </p:cNvSpPr>
          <p:nvPr/>
        </p:nvSpPr>
        <p:spPr bwMode="auto">
          <a:xfrm>
            <a:off x="7447746" y="4609601"/>
            <a:ext cx="1064715"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chemeClr val="tx2">
                    <a:lumMod val="60000"/>
                    <a:lumOff val="40000"/>
                  </a:schemeClr>
                </a:solidFill>
                <a:latin typeface="Trebuchet MS" pitchFamily="34" charset="0"/>
              </a:rPr>
              <a:t>oh</a:t>
            </a:r>
            <a:r>
              <a:rPr kumimoji="0" lang="de-DE" altLang="de-DE" sz="3600" b="0" i="0" u="none" strike="noStrike" kern="0" cap="none" spc="-100" normalizeH="0" noProof="0" dirty="0">
                <a:ln>
                  <a:noFill/>
                </a:ln>
                <a:effectLst/>
                <a:uLnTx/>
                <a:uFillTx/>
                <a:latin typeface="Trebuchet MS" pitchFamily="34" charset="0"/>
              </a:rPr>
              <a:t>e</a:t>
            </a:r>
          </a:p>
        </p:txBody>
      </p:sp>
      <p:sp>
        <p:nvSpPr>
          <p:cNvPr id="17" name="Textfeld 16">
            <a:extLst>
              <a:ext uri="{FF2B5EF4-FFF2-40B4-BE49-F238E27FC236}">
                <a16:creationId xmlns:a16="http://schemas.microsoft.com/office/drawing/2014/main" id="{762FF266-186F-4D32-08E4-40C87D7283F8}"/>
              </a:ext>
            </a:extLst>
          </p:cNvPr>
          <p:cNvSpPr txBox="1">
            <a:spLocks noChangeArrowheads="1"/>
          </p:cNvSpPr>
          <p:nvPr/>
        </p:nvSpPr>
        <p:spPr bwMode="auto">
          <a:xfrm>
            <a:off x="7447746" y="5158933"/>
            <a:ext cx="1157689"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chemeClr val="tx2">
                    <a:lumMod val="60000"/>
                    <a:lumOff val="40000"/>
                  </a:schemeClr>
                </a:solidFill>
                <a:latin typeface="Trebuchet MS" pitchFamily="34" charset="0"/>
              </a:rPr>
              <a:t>uh</a:t>
            </a:r>
            <a:r>
              <a:rPr kumimoji="0" lang="de-DE" altLang="de-DE" sz="3600" b="0" i="0" u="none" strike="noStrike" kern="0" cap="none" spc="-100" normalizeH="0" noProof="0" dirty="0">
                <a:ln>
                  <a:noFill/>
                </a:ln>
                <a:effectLst/>
                <a:uLnTx/>
                <a:uFillTx/>
                <a:latin typeface="Trebuchet MS" pitchFamily="34" charset="0"/>
              </a:rPr>
              <a:t>e</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36928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r/</a:t>
            </a:r>
            <a:r>
              <a:rPr lang="de-DE" altLang="de-DE" sz="3600" dirty="0" err="1">
                <a:solidFill>
                  <a:prstClr val="black"/>
                </a:solidFill>
                <a:latin typeface="Trebuchet MS" pitchFamily="34" charset="0"/>
              </a:rPr>
              <a:t>R_e</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3" name="Grafik 2">
            <a:extLst>
              <a:ext uri="{FF2B5EF4-FFF2-40B4-BE49-F238E27FC236}">
                <a16:creationId xmlns:a16="http://schemas.microsoft.com/office/drawing/2014/main" id="{E1DC3C35-2FE8-16F4-F43A-833FAF758DC8}"/>
              </a:ext>
            </a:extLst>
          </p:cNvPr>
          <p:cNvPicPr>
            <a:picLocks noChangeAspect="1"/>
          </p:cNvPicPr>
          <p:nvPr/>
        </p:nvPicPr>
        <p:blipFill rotWithShape="1">
          <a:blip r:embed="rId2"/>
          <a:srcRect l="29585" t="34363" r="26258" b="38712"/>
          <a:stretch/>
        </p:blipFill>
        <p:spPr>
          <a:xfrm>
            <a:off x="519300" y="1196752"/>
            <a:ext cx="428323" cy="5095005"/>
          </a:xfrm>
          <a:prstGeom prst="rect">
            <a:avLst/>
          </a:prstGeom>
        </p:spPr>
      </p:pic>
      <p:sp>
        <p:nvSpPr>
          <p:cNvPr id="6" name="Ellipse 5">
            <a:extLst>
              <a:ext uri="{FF2B5EF4-FFF2-40B4-BE49-F238E27FC236}">
                <a16:creationId xmlns:a16="http://schemas.microsoft.com/office/drawing/2014/main" id="{E4462D49-8EF6-D5FB-B7B2-03DF5AE83FD5}"/>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9" name="Ellipse 18">
            <a:extLst>
              <a:ext uri="{FF2B5EF4-FFF2-40B4-BE49-F238E27FC236}">
                <a16:creationId xmlns:a16="http://schemas.microsoft.com/office/drawing/2014/main" id="{7D48A14F-3531-24EA-1279-46592E38049F}"/>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0" name="Ellipse 19">
            <a:extLst>
              <a:ext uri="{FF2B5EF4-FFF2-40B4-BE49-F238E27FC236}">
                <a16:creationId xmlns:a16="http://schemas.microsoft.com/office/drawing/2014/main" id="{57A4B62C-D035-F892-1E91-E49DE6587E04}"/>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1" name="Ellipse 20">
            <a:extLst>
              <a:ext uri="{FF2B5EF4-FFF2-40B4-BE49-F238E27FC236}">
                <a16:creationId xmlns:a16="http://schemas.microsoft.com/office/drawing/2014/main" id="{A56B6EE3-FEBC-F46E-56AB-B5CDFC537570}"/>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2" name="Ellipse 21">
            <a:extLst>
              <a:ext uri="{FF2B5EF4-FFF2-40B4-BE49-F238E27FC236}">
                <a16:creationId xmlns:a16="http://schemas.microsoft.com/office/drawing/2014/main" id="{9ADB75EF-B065-A91B-3614-357570533FB4}"/>
              </a:ext>
            </a:extLst>
          </p:cNvPr>
          <p:cNvSpPr/>
          <p:nvPr/>
        </p:nvSpPr>
        <p:spPr>
          <a:xfrm>
            <a:off x="7234273" y="4874594"/>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3" name="Ellipse 22">
            <a:extLst>
              <a:ext uri="{FF2B5EF4-FFF2-40B4-BE49-F238E27FC236}">
                <a16:creationId xmlns:a16="http://schemas.microsoft.com/office/drawing/2014/main" id="{F542399D-6D6F-D37F-962E-E2381589C67E}"/>
              </a:ext>
            </a:extLst>
          </p:cNvPr>
          <p:cNvSpPr/>
          <p:nvPr/>
        </p:nvSpPr>
        <p:spPr>
          <a:xfrm>
            <a:off x="7234273" y="5425047"/>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5" name="Textfeld 4">
            <a:extLst>
              <a:ext uri="{FF2B5EF4-FFF2-40B4-BE49-F238E27FC236}">
                <a16:creationId xmlns:a16="http://schemas.microsoft.com/office/drawing/2014/main" id="{A74C004A-6517-F721-6B40-29F853B7A522}"/>
              </a:ext>
            </a:extLst>
          </p:cNvPr>
          <p:cNvSpPr txBox="1">
            <a:spLocks noChangeArrowheads="1"/>
          </p:cNvSpPr>
          <p:nvPr/>
        </p:nvSpPr>
        <p:spPr bwMode="auto">
          <a:xfrm>
            <a:off x="5581939"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6" name="Rechteck 25">
            <a:extLst>
              <a:ext uri="{FF2B5EF4-FFF2-40B4-BE49-F238E27FC236}">
                <a16:creationId xmlns:a16="http://schemas.microsoft.com/office/drawing/2014/main" id="{2C355309-19AD-D502-6974-7A76026E5373}"/>
              </a:ext>
            </a:extLst>
          </p:cNvPr>
          <p:cNvSpPr/>
          <p:nvPr/>
        </p:nvSpPr>
        <p:spPr>
          <a:xfrm>
            <a:off x="5030075"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30" name="Textfeld 29">
            <a:extLst>
              <a:ext uri="{FF2B5EF4-FFF2-40B4-BE49-F238E27FC236}">
                <a16:creationId xmlns:a16="http://schemas.microsoft.com/office/drawing/2014/main" id="{A111221E-C56D-F73E-703F-0AD42456D0EB}"/>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34" name="Rechteck 33">
            <a:extLst>
              <a:ext uri="{FF2B5EF4-FFF2-40B4-BE49-F238E27FC236}">
                <a16:creationId xmlns:a16="http://schemas.microsoft.com/office/drawing/2014/main" id="{97ED6205-4E4F-789A-24F9-FADBE78841C9}"/>
              </a:ext>
            </a:extLst>
          </p:cNvPr>
          <p:cNvSpPr/>
          <p:nvPr/>
        </p:nvSpPr>
        <p:spPr>
          <a:xfrm>
            <a:off x="1414636" y="1988840"/>
            <a:ext cx="3442252"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2466775" y="2996952"/>
            <a:ext cx="458261"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3535964" y="3017453"/>
            <a:ext cx="508543"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3E401861-7073-6003-F857-7D31F0F40173}"/>
              </a:ext>
            </a:extLst>
          </p:cNvPr>
          <p:cNvSpPr/>
          <p:nvPr/>
        </p:nvSpPr>
        <p:spPr>
          <a:xfrm>
            <a:off x="4277747" y="3055504"/>
            <a:ext cx="508543"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6" name="Rechteck 15">
            <a:extLst>
              <a:ext uri="{FF2B5EF4-FFF2-40B4-BE49-F238E27FC236}">
                <a16:creationId xmlns:a16="http://schemas.microsoft.com/office/drawing/2014/main" id="{B6215EDF-66E4-955B-7DBA-CC217475A088}"/>
              </a:ext>
            </a:extLst>
          </p:cNvPr>
          <p:cNvSpPr/>
          <p:nvPr/>
        </p:nvSpPr>
        <p:spPr>
          <a:xfrm>
            <a:off x="1871459" y="4150497"/>
            <a:ext cx="48012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8" name="Rechteck 17">
            <a:extLst>
              <a:ext uri="{FF2B5EF4-FFF2-40B4-BE49-F238E27FC236}">
                <a16:creationId xmlns:a16="http://schemas.microsoft.com/office/drawing/2014/main" id="{C5AF51F2-318D-7FAA-D4D2-E0DBDEE1C0E9}"/>
              </a:ext>
            </a:extLst>
          </p:cNvPr>
          <p:cNvSpPr/>
          <p:nvPr/>
        </p:nvSpPr>
        <p:spPr>
          <a:xfrm>
            <a:off x="1860094" y="5228503"/>
            <a:ext cx="606681"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3499225" y="1906569"/>
            <a:ext cx="508543"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5" name="Textfeld 24">
            <a:extLst>
              <a:ext uri="{FF2B5EF4-FFF2-40B4-BE49-F238E27FC236}">
                <a16:creationId xmlns:a16="http://schemas.microsoft.com/office/drawing/2014/main" id="{5500D41C-B853-239A-4B7B-C0C22439130D}"/>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26</a:t>
            </a:r>
          </a:p>
        </p:txBody>
      </p:sp>
    </p:spTree>
    <p:extLst>
      <p:ext uri="{BB962C8B-B14F-4D97-AF65-F5344CB8AC3E}">
        <p14:creationId xmlns:p14="http://schemas.microsoft.com/office/powerpoint/2010/main" val="345354785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14"/>
                    </p:tgtEl>
                  </p:cond>
                </p:stCondLst>
                <p:endSync evt="end" delay="0">
                  <p:rtn val="all"/>
                </p:endSync>
                <p:childTnLst>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nextCondLst>
                <p:cond evt="onClick" delay="0">
                  <p:tgtEl>
                    <p:spTgt spid="14"/>
                  </p:tgtEl>
                </p:cond>
              </p:nextCondLst>
            </p:seq>
            <p:seq concurrent="1" nextAc="seek">
              <p:cTn id="33" restart="whenNotActive" fill="hold" evtFilter="cancelBubble" nodeType="interactiveSeq">
                <p:stCondLst>
                  <p:cond evt="onClick" delay="0">
                    <p:tgtEl>
                      <p:spTgt spid="16"/>
                    </p:tgtEl>
                  </p:cond>
                </p:stCondLst>
                <p:endSync evt="end" delay="0">
                  <p:rtn val="all"/>
                </p:endSync>
                <p:childTnLst>
                  <p:par>
                    <p:cTn id="34" fill="hold">
                      <p:stCondLst>
                        <p:cond delay="0"/>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childTnLst>
              </p:cTn>
              <p:nextCondLst>
                <p:cond evt="onClick" delay="0">
                  <p:tgtEl>
                    <p:spTgt spid="16"/>
                  </p:tgtEl>
                </p:cond>
              </p:nextCondLst>
            </p:seq>
            <p:seq concurrent="1" nextAc="seek">
              <p:cTn id="39" restart="whenNotActive" fill="hold" evtFilter="cancelBubble" nodeType="interactiveSeq">
                <p:stCondLst>
                  <p:cond evt="onClick" delay="0">
                    <p:tgtEl>
                      <p:spTgt spid="18"/>
                    </p:tgtEl>
                  </p:cond>
                </p:stCondLst>
                <p:endSync evt="end" delay="0">
                  <p:rtn val="all"/>
                </p:endSync>
                <p:childTnLst>
                  <p:par>
                    <p:cTn id="40" fill="hold">
                      <p:stCondLst>
                        <p:cond delay="0"/>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500"/>
                                        <p:tgtEl>
                                          <p:spTgt spid="17"/>
                                        </p:tgtEl>
                                      </p:cBhvr>
                                    </p:animEffect>
                                  </p:childTnLst>
                                </p:cTn>
                              </p:par>
                            </p:childTnLst>
                          </p:cTn>
                        </p:par>
                      </p:childTnLst>
                    </p:cTn>
                  </p:par>
                </p:childTnLst>
              </p:cTn>
              <p:nextCondLst>
                <p:cond evt="onClick" delay="0">
                  <p:tgtEl>
                    <p:spTgt spid="18"/>
                  </p:tgtEl>
                </p:cond>
              </p:nextCondLst>
            </p:seq>
            <p:seq concurrent="1" nextAc="seek">
              <p:cTn id="45" restart="whenNotActive" fill="hold" evtFilter="cancelBubble" nodeType="interactiveSeq">
                <p:stCondLst>
                  <p:cond evt="onClick" delay="0">
                    <p:tgtEl>
                      <p:spTgt spid="35"/>
                    </p:tgtEl>
                  </p:cond>
                </p:stCondLst>
                <p:endSync evt="end" delay="0">
                  <p:rtn val="all"/>
                </p:endSync>
                <p:childTnLst>
                  <p:par>
                    <p:cTn id="46" fill="hold">
                      <p:stCondLst>
                        <p:cond delay="0"/>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3"/>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8"/>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0"/>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14"/>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18"/>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62" restart="whenNotActive" fill="hold" evtFilter="cancelBubble" nodeType="interactiveSeq">
                <p:stCondLst>
                  <p:cond evt="onClick" delay="0">
                    <p:tgtEl>
                      <p:spTgt spid="26"/>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fade">
                                      <p:cBhvr>
                                        <p:cTn id="67" dur="500"/>
                                        <p:tgtEl>
                                          <p:spTgt spid="5"/>
                                        </p:tgtEl>
                                      </p:cBhvr>
                                    </p:animEffect>
                                  </p:childTnLst>
                                </p:cTn>
                              </p:par>
                            </p:childTnLst>
                          </p:cTn>
                        </p:par>
                      </p:childTnLst>
                    </p:cTn>
                  </p:par>
                </p:childTnLst>
              </p:cTn>
              <p:nextCondLst>
                <p:cond evt="onClick" delay="0">
                  <p:tgtEl>
                    <p:spTgt spid="26"/>
                  </p:tgtEl>
                </p:cond>
              </p:nextCondLst>
            </p:seq>
            <p:seq concurrent="1" nextAc="seek">
              <p:cTn id="68" restart="whenNotActive" fill="hold" evtFilter="cancelBubble" nodeType="interactiveSeq">
                <p:stCondLst>
                  <p:cond evt="onClick" delay="0">
                    <p:tgtEl>
                      <p:spTgt spid="34"/>
                    </p:tgtEl>
                  </p:cond>
                </p:stCondLst>
                <p:endSync evt="end" delay="0">
                  <p:rtn val="all"/>
                </p:endSync>
                <p:childTnLst>
                  <p:par>
                    <p:cTn id="69" fill="hold">
                      <p:stCondLst>
                        <p:cond delay="0"/>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fade">
                                      <p:cBhvr>
                                        <p:cTn id="73" dur="500"/>
                                        <p:tgtEl>
                                          <p:spTgt spid="30"/>
                                        </p:tgtEl>
                                      </p:cBhvr>
                                    </p:animEffect>
                                  </p:childTnLst>
                                </p:cTn>
                              </p:par>
                            </p:childTnLst>
                          </p:cTn>
                        </p:par>
                      </p:childTnLst>
                    </p:cTn>
                  </p:par>
                </p:childTnLst>
              </p:cTn>
              <p:nextCondLst>
                <p:cond evt="onClick" delay="0">
                  <p:tgtEl>
                    <p:spTgt spid="34"/>
                  </p:tgtEl>
                </p:cond>
              </p:nextCondLst>
            </p:seq>
          </p:childTnLst>
        </p:cTn>
      </p:par>
    </p:tnLst>
    <p:bldLst>
      <p:bldP spid="7" grpId="0"/>
      <p:bldP spid="9" grpId="0"/>
      <p:bldP spid="11" grpId="0"/>
      <p:bldP spid="13" grpId="0"/>
      <p:bldP spid="15" grpId="0"/>
      <p:bldP spid="17" grpId="0"/>
      <p:bldP spid="5" grpId="0" animBg="1"/>
      <p:bldP spid="26" grpId="0" animBg="1"/>
      <p:bldP spid="30" grpId="0" animBg="1"/>
      <p:bldP spid="34" grpId="0" animBg="1"/>
      <p:bldP spid="10" grpId="0" animBg="1"/>
      <p:bldP spid="12" grpId="0" animBg="1"/>
      <p:bldP spid="14" grpId="0" animBg="1"/>
      <p:bldP spid="16" grpId="0" animBg="1"/>
      <p:bldP spid="18"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27</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14834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p/</a:t>
            </a:r>
            <a:r>
              <a:rPr lang="de-DE" altLang="de-DE" sz="3600" dirty="0" err="1">
                <a:solidFill>
                  <a:prstClr val="black"/>
                </a:solidFill>
                <a:latin typeface="Trebuchet MS" pitchFamily="34" charset="0"/>
              </a:rPr>
              <a:t>P_cken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41" name="Grafik 40">
            <a:extLst>
              <a:ext uri="{FF2B5EF4-FFF2-40B4-BE49-F238E27FC236}">
                <a16:creationId xmlns:a16="http://schemas.microsoft.com/office/drawing/2014/main" id="{FDB0714C-2D23-83E4-C84D-9EE95A2EDBFF}"/>
              </a:ext>
            </a:extLst>
          </p:cNvPr>
          <p:cNvPicPr>
            <a:picLocks noChangeAspect="1"/>
          </p:cNvPicPr>
          <p:nvPr/>
        </p:nvPicPr>
        <p:blipFill rotWithShape="1">
          <a:blip r:embed="rId2"/>
          <a:srcRect l="20553" t="33986" r="25990" b="38389"/>
          <a:stretch/>
        </p:blipFill>
        <p:spPr>
          <a:xfrm>
            <a:off x="1453571" y="992922"/>
            <a:ext cx="413896" cy="5418315"/>
          </a:xfrm>
          <a:prstGeom prst="rect">
            <a:avLst/>
          </a:prstGeom>
        </p:spPr>
      </p:pic>
      <p:sp>
        <p:nvSpPr>
          <p:cNvPr id="3" name="Textfeld 2">
            <a:extLst>
              <a:ext uri="{FF2B5EF4-FFF2-40B4-BE49-F238E27FC236}">
                <a16:creationId xmlns:a16="http://schemas.microsoft.com/office/drawing/2014/main" id="{670ACABE-D080-B4EC-A3C1-D6760D094F88}"/>
              </a:ext>
            </a:extLst>
          </p:cNvPr>
          <p:cNvSpPr txBox="1">
            <a:spLocks noChangeArrowheads="1"/>
          </p:cNvSpPr>
          <p:nvPr/>
        </p:nvSpPr>
        <p:spPr bwMode="auto">
          <a:xfrm>
            <a:off x="7447746" y="2332077"/>
            <a:ext cx="157126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p</a:t>
            </a:r>
            <a:r>
              <a:rPr lang="de-DE" altLang="de-DE" sz="3600" kern="0" spc="-100" dirty="0">
                <a:solidFill>
                  <a:srgbClr val="FF0000"/>
                </a:solidFill>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cken</a:t>
            </a:r>
          </a:p>
        </p:txBody>
      </p:sp>
      <p:sp>
        <p:nvSpPr>
          <p:cNvPr id="5" name="Textfeld 4">
            <a:extLst>
              <a:ext uri="{FF2B5EF4-FFF2-40B4-BE49-F238E27FC236}">
                <a16:creationId xmlns:a16="http://schemas.microsoft.com/office/drawing/2014/main" id="{9BDA74D2-D798-882D-D987-812589FB7B77}"/>
              </a:ext>
            </a:extLst>
          </p:cNvPr>
          <p:cNvSpPr txBox="1">
            <a:spLocks noChangeArrowheads="1"/>
          </p:cNvSpPr>
          <p:nvPr/>
        </p:nvSpPr>
        <p:spPr bwMode="auto">
          <a:xfrm>
            <a:off x="7447746" y="2926685"/>
            <a:ext cx="146065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p</a:t>
            </a:r>
            <a:r>
              <a:rPr lang="de-DE" altLang="de-DE" sz="3600" kern="0" spc="-100" dirty="0">
                <a:solidFill>
                  <a:srgbClr val="FF0000"/>
                </a:solidFill>
                <a:latin typeface="Trebuchet MS" pitchFamily="34" charset="0"/>
              </a:rPr>
              <a:t>i</a:t>
            </a:r>
            <a:r>
              <a:rPr kumimoji="0" lang="de-DE" altLang="de-DE" sz="3600" b="0" i="0" u="none" strike="noStrike" kern="0" cap="none" spc="-100" normalizeH="0" noProof="0" dirty="0">
                <a:ln>
                  <a:noFill/>
                </a:ln>
                <a:effectLst/>
                <a:uLnTx/>
                <a:uFillTx/>
                <a:latin typeface="Trebuchet MS" pitchFamily="34" charset="0"/>
              </a:rPr>
              <a:t>cken</a:t>
            </a:r>
          </a:p>
        </p:txBody>
      </p:sp>
      <p:sp>
        <p:nvSpPr>
          <p:cNvPr id="13" name="Textfeld 12">
            <a:extLst>
              <a:ext uri="{FF2B5EF4-FFF2-40B4-BE49-F238E27FC236}">
                <a16:creationId xmlns:a16="http://schemas.microsoft.com/office/drawing/2014/main" id="{4FA40D80-B773-681C-3D27-BADCE82B3250}"/>
              </a:ext>
            </a:extLst>
          </p:cNvPr>
          <p:cNvSpPr txBox="1">
            <a:spLocks noChangeArrowheads="1"/>
          </p:cNvSpPr>
          <p:nvPr/>
        </p:nvSpPr>
        <p:spPr bwMode="auto">
          <a:xfrm>
            <a:off x="7447746" y="3534059"/>
            <a:ext cx="157927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P</a:t>
            </a:r>
            <a:r>
              <a:rPr lang="de-DE" altLang="de-DE" sz="3600" kern="0" spc="-100" dirty="0">
                <a:solidFill>
                  <a:srgbClr val="FF0000"/>
                </a:solidFill>
                <a:latin typeface="Trebuchet MS" pitchFamily="34" charset="0"/>
              </a:rPr>
              <a:t>o</a:t>
            </a:r>
            <a:r>
              <a:rPr kumimoji="0" lang="de-DE" altLang="de-DE" sz="3600" b="0" i="0" u="none" strike="noStrike" kern="0" cap="none" spc="-100" normalizeH="0" noProof="0" dirty="0">
                <a:ln>
                  <a:noFill/>
                </a:ln>
                <a:effectLst/>
                <a:uLnTx/>
                <a:uFillTx/>
                <a:latin typeface="Trebuchet MS" pitchFamily="34" charset="0"/>
              </a:rPr>
              <a:t>cken</a:t>
            </a:r>
          </a:p>
        </p:txBody>
      </p:sp>
      <p:sp>
        <p:nvSpPr>
          <p:cNvPr id="8" name="Ellipse 7">
            <a:extLst>
              <a:ext uri="{FF2B5EF4-FFF2-40B4-BE49-F238E27FC236}">
                <a16:creationId xmlns:a16="http://schemas.microsoft.com/office/drawing/2014/main" id="{1CEB74F0-9C7C-B0BE-3356-9E410D3B0203}"/>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9" name="Ellipse 8">
            <a:extLst>
              <a:ext uri="{FF2B5EF4-FFF2-40B4-BE49-F238E27FC236}">
                <a16:creationId xmlns:a16="http://schemas.microsoft.com/office/drawing/2014/main" id="{021BB15A-4585-C715-7565-902C2D0EFC73}"/>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0" name="Ellipse 9">
            <a:extLst>
              <a:ext uri="{FF2B5EF4-FFF2-40B4-BE49-F238E27FC236}">
                <a16:creationId xmlns:a16="http://schemas.microsoft.com/office/drawing/2014/main" id="{2734C755-F9F8-BCBE-446C-CFD437C44CF4}"/>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7" name="Textfeld 6">
            <a:extLst>
              <a:ext uri="{FF2B5EF4-FFF2-40B4-BE49-F238E27FC236}">
                <a16:creationId xmlns:a16="http://schemas.microsoft.com/office/drawing/2014/main" id="{49758723-E81D-604A-6C97-59C33BE408B5}"/>
              </a:ext>
            </a:extLst>
          </p:cNvPr>
          <p:cNvSpPr txBox="1">
            <a:spLocks noChangeArrowheads="1"/>
          </p:cNvSpPr>
          <p:nvPr/>
        </p:nvSpPr>
        <p:spPr bwMode="auto">
          <a:xfrm>
            <a:off x="10655076"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2" name="Rechteck 11">
            <a:extLst>
              <a:ext uri="{FF2B5EF4-FFF2-40B4-BE49-F238E27FC236}">
                <a16:creationId xmlns:a16="http://schemas.microsoft.com/office/drawing/2014/main" id="{4EC7379B-B249-01E7-1527-18019E74C883}"/>
              </a:ext>
            </a:extLst>
          </p:cNvPr>
          <p:cNvSpPr/>
          <p:nvPr/>
        </p:nvSpPr>
        <p:spPr>
          <a:xfrm>
            <a:off x="10103212"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5" name="Textfeld 14">
            <a:extLst>
              <a:ext uri="{FF2B5EF4-FFF2-40B4-BE49-F238E27FC236}">
                <a16:creationId xmlns:a16="http://schemas.microsoft.com/office/drawing/2014/main" id="{D4F5FC58-E20F-F27D-5295-6F80A32A0BA2}"/>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6" name="Rechteck 15">
            <a:extLst>
              <a:ext uri="{FF2B5EF4-FFF2-40B4-BE49-F238E27FC236}">
                <a16:creationId xmlns:a16="http://schemas.microsoft.com/office/drawing/2014/main" id="{2CA8A18B-D3E5-44A1-47FF-2BC496322C4D}"/>
              </a:ext>
            </a:extLst>
          </p:cNvPr>
          <p:cNvSpPr/>
          <p:nvPr/>
        </p:nvSpPr>
        <p:spPr>
          <a:xfrm>
            <a:off x="550540" y="1988840"/>
            <a:ext cx="64891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6" name="Rechteck 5">
            <a:extLst>
              <a:ext uri="{FF2B5EF4-FFF2-40B4-BE49-F238E27FC236}">
                <a16:creationId xmlns:a16="http://schemas.microsoft.com/office/drawing/2014/main" id="{4DEBA4B1-9AB6-4079-E0F4-90DEF2E4E28D}"/>
              </a:ext>
            </a:extLst>
          </p:cNvPr>
          <p:cNvSpPr/>
          <p:nvPr/>
        </p:nvSpPr>
        <p:spPr>
          <a:xfrm>
            <a:off x="577888" y="3559560"/>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9D989CC0-5D1D-F46E-CC73-A2C4E4565A6E}"/>
              </a:ext>
            </a:extLst>
          </p:cNvPr>
          <p:cNvSpPr/>
          <p:nvPr/>
        </p:nvSpPr>
        <p:spPr>
          <a:xfrm>
            <a:off x="592087" y="4135652"/>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3" name="Rechteck 22">
            <a:extLst>
              <a:ext uri="{FF2B5EF4-FFF2-40B4-BE49-F238E27FC236}">
                <a16:creationId xmlns:a16="http://schemas.microsoft.com/office/drawing/2014/main" id="{D232C0F9-5D33-444B-978A-9CB23B1C6503}"/>
              </a:ext>
            </a:extLst>
          </p:cNvPr>
          <p:cNvSpPr/>
          <p:nvPr/>
        </p:nvSpPr>
        <p:spPr>
          <a:xfrm>
            <a:off x="552331" y="1922012"/>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1" name="Textfeld 10">
            <a:extLst>
              <a:ext uri="{FF2B5EF4-FFF2-40B4-BE49-F238E27FC236}">
                <a16:creationId xmlns:a16="http://schemas.microsoft.com/office/drawing/2014/main" id="{36F81EC7-C643-F439-BD51-E4D1A64A3366}"/>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27</a:t>
            </a:r>
          </a:p>
        </p:txBody>
      </p:sp>
    </p:spTree>
    <p:extLst>
      <p:ext uri="{BB962C8B-B14F-4D97-AF65-F5344CB8AC3E}">
        <p14:creationId xmlns:p14="http://schemas.microsoft.com/office/powerpoint/2010/main" val="21948785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33"/>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1"/>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20" restart="whenNotActive" fill="hold" evtFilter="cancelBubble" nodeType="interactiveSeq">
                <p:stCondLst>
                  <p:cond evt="onClick" delay="0">
                    <p:tgtEl>
                      <p:spTgt spid="23"/>
                    </p:tgtEl>
                  </p:cond>
                </p:stCondLst>
                <p:endSync evt="end" delay="0">
                  <p:rtn val="all"/>
                </p:endSync>
                <p:childTnLst>
                  <p:par>
                    <p:cTn id="21" fill="hold">
                      <p:stCondLst>
                        <p:cond delay="0"/>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childTnLst>
                                </p:cTn>
                              </p:par>
                            </p:childTnLst>
                          </p:cTn>
                        </p:par>
                      </p:childTnLst>
                    </p:cTn>
                  </p:par>
                </p:childTnLst>
              </p:cTn>
              <p:nextCondLst>
                <p:cond evt="onClick" delay="0">
                  <p:tgtEl>
                    <p:spTgt spid="23"/>
                  </p:tgtEl>
                </p:cond>
              </p:nextCondLst>
            </p:seq>
            <p:seq concurrent="1" nextAc="seek">
              <p:cTn id="26" restart="whenNotActive" fill="hold" evtFilter="cancelBubble" nodeType="interactiveSeq">
                <p:stCondLst>
                  <p:cond evt="onClick" delay="0">
                    <p:tgtEl>
                      <p:spTgt spid="6"/>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childTnLst>
              </p:cTn>
              <p:nextCondLst>
                <p:cond evt="onClick" delay="0">
                  <p:tgtEl>
                    <p:spTgt spid="6"/>
                  </p:tgtEl>
                </p:cond>
              </p:nextCondLst>
            </p:seq>
            <p:seq concurrent="1" nextAc="seek">
              <p:cTn id="32" restart="whenNotActive" fill="hold" evtFilter="cancelBubble" nodeType="interactiveSeq">
                <p:stCondLst>
                  <p:cond evt="onClick" delay="0">
                    <p:tgtEl>
                      <p:spTgt spid="14"/>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childTnLst>
              </p:cTn>
              <p:nextCondLst>
                <p:cond evt="onClick" delay="0">
                  <p:tgtEl>
                    <p:spTgt spid="14"/>
                  </p:tgtEl>
                </p:cond>
              </p:nextCondLst>
            </p:seq>
            <p:seq concurrent="1" nextAc="seek">
              <p:cTn id="38" restart="whenNotActive" fill="hold" evtFilter="cancelBubble" nodeType="interactiveSeq">
                <p:stCondLst>
                  <p:cond evt="onClick" delay="0">
                    <p:tgtEl>
                      <p:spTgt spid="12"/>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childTnLst>
                          </p:cTn>
                        </p:par>
                      </p:childTnLst>
                    </p:cTn>
                  </p:par>
                </p:childTnLst>
              </p:cTn>
              <p:nextCondLst>
                <p:cond evt="onClick" delay="0">
                  <p:tgtEl>
                    <p:spTgt spid="12"/>
                  </p:tgtEl>
                </p:cond>
              </p:nextCondLst>
            </p:seq>
            <p:seq concurrent="1" nextAc="seek">
              <p:cTn id="44" restart="whenNotActive" fill="hold" evtFilter="cancelBubble" nodeType="interactiveSeq">
                <p:stCondLst>
                  <p:cond evt="onClick" delay="0">
                    <p:tgtEl>
                      <p:spTgt spid="16"/>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childTnLst>
                                </p:cTn>
                              </p:par>
                            </p:childTnLst>
                          </p:cTn>
                        </p:par>
                      </p:childTnLst>
                    </p:cTn>
                  </p:par>
                </p:childTnLst>
              </p:cTn>
              <p:nextCondLst>
                <p:cond evt="onClick" delay="0">
                  <p:tgtEl>
                    <p:spTgt spid="16"/>
                  </p:tgtEl>
                </p:cond>
              </p:nextCondLst>
            </p:seq>
          </p:childTnLst>
        </p:cTn>
      </p:par>
    </p:tnLst>
    <p:bldLst>
      <p:bldP spid="3" grpId="0"/>
      <p:bldP spid="5" grpId="0"/>
      <p:bldP spid="13" grpId="0"/>
      <p:bldP spid="7" grpId="0" animBg="1"/>
      <p:bldP spid="12" grpId="0" animBg="1"/>
      <p:bldP spid="15" grpId="0" animBg="1"/>
      <p:bldP spid="16" grpId="0" animBg="1"/>
      <p:bldP spid="6" grpId="0" animBg="1"/>
      <p:bldP spid="14" grpId="0" animBg="1"/>
      <p:bldP spid="2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28</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660428"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284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m/</a:t>
            </a:r>
            <a:r>
              <a:rPr lang="de-DE" altLang="de-DE" sz="3600" dirty="0" err="1">
                <a:solidFill>
                  <a:prstClr val="black"/>
                </a:solidFill>
                <a:latin typeface="Trebuchet MS" pitchFamily="34" charset="0"/>
              </a:rPr>
              <a:t>M_tzen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41" name="Grafik 40">
            <a:extLst>
              <a:ext uri="{FF2B5EF4-FFF2-40B4-BE49-F238E27FC236}">
                <a16:creationId xmlns:a16="http://schemas.microsoft.com/office/drawing/2014/main" id="{FDB0714C-2D23-83E4-C84D-9EE95A2EDBFF}"/>
              </a:ext>
            </a:extLst>
          </p:cNvPr>
          <p:cNvPicPr>
            <a:picLocks noChangeAspect="1"/>
          </p:cNvPicPr>
          <p:nvPr/>
        </p:nvPicPr>
        <p:blipFill rotWithShape="1">
          <a:blip r:embed="rId2"/>
          <a:srcRect l="20553" t="33986" r="25990" b="38389"/>
          <a:stretch/>
        </p:blipFill>
        <p:spPr>
          <a:xfrm>
            <a:off x="1453571" y="992922"/>
            <a:ext cx="413896" cy="5418315"/>
          </a:xfrm>
          <a:prstGeom prst="rect">
            <a:avLst/>
          </a:prstGeom>
        </p:spPr>
      </p:pic>
      <p:sp>
        <p:nvSpPr>
          <p:cNvPr id="3" name="Textfeld 2">
            <a:extLst>
              <a:ext uri="{FF2B5EF4-FFF2-40B4-BE49-F238E27FC236}">
                <a16:creationId xmlns:a16="http://schemas.microsoft.com/office/drawing/2014/main" id="{670ACABE-D080-B4EC-A3C1-D6760D094F88}"/>
              </a:ext>
            </a:extLst>
          </p:cNvPr>
          <p:cNvSpPr txBox="1">
            <a:spLocks noChangeArrowheads="1"/>
          </p:cNvSpPr>
          <p:nvPr/>
        </p:nvSpPr>
        <p:spPr bwMode="auto">
          <a:xfrm>
            <a:off x="7447746" y="2980149"/>
            <a:ext cx="382829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M</a:t>
            </a:r>
            <a:r>
              <a:rPr kumimoji="0" lang="de-DE" altLang="de-DE" sz="3600" b="0" i="0" u="none" strike="noStrike" kern="0" cap="none" spc="-100" normalizeH="0" noProof="0" dirty="0">
                <a:ln>
                  <a:noFill/>
                </a:ln>
                <a:solidFill>
                  <a:srgbClr val="FF0000"/>
                </a:solidFill>
                <a:effectLst/>
                <a:uLnTx/>
                <a:uFillTx/>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tzen </a:t>
            </a:r>
            <a:r>
              <a:rPr kumimoji="0" lang="de-DE" altLang="de-DE" sz="2000" b="0" i="0" u="none" strike="noStrike" kern="0" cap="none" spc="-100" normalizeH="0" noProof="0" dirty="0">
                <a:ln>
                  <a:noFill/>
                </a:ln>
                <a:effectLst/>
                <a:uLnTx/>
                <a:uFillTx/>
                <a:latin typeface="Trebuchet MS" pitchFamily="34" charset="0"/>
              </a:rPr>
              <a:t>jüdisches Fastenbrot</a:t>
            </a:r>
            <a:endParaRPr kumimoji="0" lang="de-DE" altLang="de-DE" sz="3600" b="0" i="0" u="none" strike="noStrike" kern="0" cap="none" spc="-100" normalizeH="0" noProof="0" dirty="0">
              <a:ln>
                <a:noFill/>
              </a:ln>
              <a:effectLst/>
              <a:uLnTx/>
              <a:uFillTx/>
              <a:latin typeface="Trebuchet MS" pitchFamily="34" charset="0"/>
            </a:endParaRPr>
          </a:p>
        </p:txBody>
      </p:sp>
      <p:sp>
        <p:nvSpPr>
          <p:cNvPr id="5" name="Textfeld 4">
            <a:extLst>
              <a:ext uri="{FF2B5EF4-FFF2-40B4-BE49-F238E27FC236}">
                <a16:creationId xmlns:a16="http://schemas.microsoft.com/office/drawing/2014/main" id="{9BDA74D2-D798-882D-D987-812589FB7B77}"/>
              </a:ext>
            </a:extLst>
          </p:cNvPr>
          <p:cNvSpPr txBox="1">
            <a:spLocks noChangeArrowheads="1"/>
          </p:cNvSpPr>
          <p:nvPr/>
        </p:nvSpPr>
        <p:spPr bwMode="auto">
          <a:xfrm>
            <a:off x="7447746" y="3529481"/>
            <a:ext cx="164500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m</a:t>
            </a:r>
            <a:r>
              <a:rPr lang="de-DE" altLang="de-DE" sz="3600" kern="0" spc="-100" dirty="0">
                <a:solidFill>
                  <a:srgbClr val="FF0000"/>
                </a:solidFill>
                <a:latin typeface="Trebuchet MS" pitchFamily="34" charset="0"/>
              </a:rPr>
              <a:t>o</a:t>
            </a:r>
            <a:r>
              <a:rPr kumimoji="0" lang="de-DE" altLang="de-DE" sz="3600" b="0" i="0" u="none" strike="noStrike" kern="0" cap="none" spc="-100" normalizeH="0" noProof="0" dirty="0">
                <a:ln>
                  <a:noFill/>
                </a:ln>
                <a:effectLst/>
                <a:uLnTx/>
                <a:uFillTx/>
                <a:latin typeface="Trebuchet MS" pitchFamily="34" charset="0"/>
              </a:rPr>
              <a:t>tzen</a:t>
            </a:r>
          </a:p>
        </p:txBody>
      </p:sp>
      <p:sp>
        <p:nvSpPr>
          <p:cNvPr id="13" name="Textfeld 12">
            <a:extLst>
              <a:ext uri="{FF2B5EF4-FFF2-40B4-BE49-F238E27FC236}">
                <a16:creationId xmlns:a16="http://schemas.microsoft.com/office/drawing/2014/main" id="{4FA40D80-B773-681C-3D27-BADCE82B3250}"/>
              </a:ext>
            </a:extLst>
          </p:cNvPr>
          <p:cNvSpPr txBox="1">
            <a:spLocks noChangeArrowheads="1"/>
          </p:cNvSpPr>
          <p:nvPr/>
        </p:nvSpPr>
        <p:spPr bwMode="auto">
          <a:xfrm>
            <a:off x="7447746" y="4078813"/>
            <a:ext cx="1592103"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M</a:t>
            </a:r>
            <a:r>
              <a:rPr lang="de-DE" altLang="de-DE" sz="3600" kern="0" spc="-100" dirty="0">
                <a:solidFill>
                  <a:srgbClr val="FF0000"/>
                </a:solidFill>
                <a:latin typeface="Trebuchet MS" pitchFamily="34" charset="0"/>
              </a:rPr>
              <a:t>ü</a:t>
            </a:r>
            <a:r>
              <a:rPr kumimoji="0" lang="de-DE" altLang="de-DE" sz="3600" b="0" i="0" u="none" strike="noStrike" kern="0" cap="none" spc="-100" normalizeH="0" noProof="0" dirty="0">
                <a:ln>
                  <a:noFill/>
                </a:ln>
                <a:effectLst/>
                <a:uLnTx/>
                <a:uFillTx/>
                <a:latin typeface="Trebuchet MS" pitchFamily="34" charset="0"/>
              </a:rPr>
              <a:t>tzen</a:t>
            </a:r>
          </a:p>
        </p:txBody>
      </p:sp>
      <p:sp>
        <p:nvSpPr>
          <p:cNvPr id="9" name="Ellipse 8">
            <a:extLst>
              <a:ext uri="{FF2B5EF4-FFF2-40B4-BE49-F238E27FC236}">
                <a16:creationId xmlns:a16="http://schemas.microsoft.com/office/drawing/2014/main" id="{49DB17F3-E25F-9425-181A-20559C6316E8}"/>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0" name="Ellipse 9">
            <a:extLst>
              <a:ext uri="{FF2B5EF4-FFF2-40B4-BE49-F238E27FC236}">
                <a16:creationId xmlns:a16="http://schemas.microsoft.com/office/drawing/2014/main" id="{2B94E460-4C8A-31A4-BF62-10371E38D7AE}"/>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1" name="Ellipse 10">
            <a:extLst>
              <a:ext uri="{FF2B5EF4-FFF2-40B4-BE49-F238E27FC236}">
                <a16:creationId xmlns:a16="http://schemas.microsoft.com/office/drawing/2014/main" id="{4479EF47-8362-CC5A-1323-F70079319469}"/>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7" name="Textfeld 6">
            <a:extLst>
              <a:ext uri="{FF2B5EF4-FFF2-40B4-BE49-F238E27FC236}">
                <a16:creationId xmlns:a16="http://schemas.microsoft.com/office/drawing/2014/main" id="{95C507AA-0FB1-B807-5698-983D5FF36B65}"/>
              </a:ext>
            </a:extLst>
          </p:cNvPr>
          <p:cNvSpPr txBox="1">
            <a:spLocks noChangeArrowheads="1"/>
          </p:cNvSpPr>
          <p:nvPr/>
        </p:nvSpPr>
        <p:spPr bwMode="auto">
          <a:xfrm>
            <a:off x="10655076"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2" name="Rechteck 11">
            <a:extLst>
              <a:ext uri="{FF2B5EF4-FFF2-40B4-BE49-F238E27FC236}">
                <a16:creationId xmlns:a16="http://schemas.microsoft.com/office/drawing/2014/main" id="{CC7D032E-96A4-4B85-210E-29CEA27B3B79}"/>
              </a:ext>
            </a:extLst>
          </p:cNvPr>
          <p:cNvSpPr/>
          <p:nvPr/>
        </p:nvSpPr>
        <p:spPr>
          <a:xfrm>
            <a:off x="10103212"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5" name="Textfeld 14">
            <a:extLst>
              <a:ext uri="{FF2B5EF4-FFF2-40B4-BE49-F238E27FC236}">
                <a16:creationId xmlns:a16="http://schemas.microsoft.com/office/drawing/2014/main" id="{BBA5082A-7DB4-951F-114A-777726153E8A}"/>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6" name="Rechteck 15">
            <a:extLst>
              <a:ext uri="{FF2B5EF4-FFF2-40B4-BE49-F238E27FC236}">
                <a16:creationId xmlns:a16="http://schemas.microsoft.com/office/drawing/2014/main" id="{4355B52C-AEB7-2F4A-F6AE-23CC1D7E9EDB}"/>
              </a:ext>
            </a:extLst>
          </p:cNvPr>
          <p:cNvSpPr/>
          <p:nvPr/>
        </p:nvSpPr>
        <p:spPr>
          <a:xfrm>
            <a:off x="550540" y="1988840"/>
            <a:ext cx="64891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6" name="Rechteck 5">
            <a:extLst>
              <a:ext uri="{FF2B5EF4-FFF2-40B4-BE49-F238E27FC236}">
                <a16:creationId xmlns:a16="http://schemas.microsoft.com/office/drawing/2014/main" id="{4DEBA4B1-9AB6-4079-E0F4-90DEF2E4E28D}"/>
              </a:ext>
            </a:extLst>
          </p:cNvPr>
          <p:cNvSpPr/>
          <p:nvPr/>
        </p:nvSpPr>
        <p:spPr>
          <a:xfrm>
            <a:off x="564688" y="4103400"/>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9D989CC0-5D1D-F46E-CC73-A2C4E4565A6E}"/>
              </a:ext>
            </a:extLst>
          </p:cNvPr>
          <p:cNvSpPr/>
          <p:nvPr/>
        </p:nvSpPr>
        <p:spPr>
          <a:xfrm>
            <a:off x="552331" y="5733256"/>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3" name="Rechteck 22">
            <a:extLst>
              <a:ext uri="{FF2B5EF4-FFF2-40B4-BE49-F238E27FC236}">
                <a16:creationId xmlns:a16="http://schemas.microsoft.com/office/drawing/2014/main" id="{D232C0F9-5D33-444B-978A-9CB23B1C6503}"/>
              </a:ext>
            </a:extLst>
          </p:cNvPr>
          <p:cNvSpPr/>
          <p:nvPr/>
        </p:nvSpPr>
        <p:spPr>
          <a:xfrm>
            <a:off x="552331" y="1898850"/>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Textfeld 7">
            <a:extLst>
              <a:ext uri="{FF2B5EF4-FFF2-40B4-BE49-F238E27FC236}">
                <a16:creationId xmlns:a16="http://schemas.microsoft.com/office/drawing/2014/main" id="{FD1A905F-8C44-9F1B-34DD-8FFF3F9EE0DE}"/>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28</a:t>
            </a:r>
          </a:p>
        </p:txBody>
      </p:sp>
    </p:spTree>
    <p:extLst>
      <p:ext uri="{BB962C8B-B14F-4D97-AF65-F5344CB8AC3E}">
        <p14:creationId xmlns:p14="http://schemas.microsoft.com/office/powerpoint/2010/main" val="17159443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33"/>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1"/>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20" restart="whenNotActive" fill="hold" evtFilter="cancelBubble" nodeType="interactiveSeq">
                <p:stCondLst>
                  <p:cond evt="onClick" delay="0">
                    <p:tgtEl>
                      <p:spTgt spid="23"/>
                    </p:tgtEl>
                  </p:cond>
                </p:stCondLst>
                <p:endSync evt="end" delay="0">
                  <p:rtn val="all"/>
                </p:endSync>
                <p:childTnLst>
                  <p:par>
                    <p:cTn id="21" fill="hold">
                      <p:stCondLst>
                        <p:cond delay="0"/>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childTnLst>
                                </p:cTn>
                              </p:par>
                            </p:childTnLst>
                          </p:cTn>
                        </p:par>
                      </p:childTnLst>
                    </p:cTn>
                  </p:par>
                </p:childTnLst>
              </p:cTn>
              <p:nextCondLst>
                <p:cond evt="onClick" delay="0">
                  <p:tgtEl>
                    <p:spTgt spid="23"/>
                  </p:tgtEl>
                </p:cond>
              </p:nextCondLst>
            </p:seq>
            <p:seq concurrent="1" nextAc="seek">
              <p:cTn id="26" restart="whenNotActive" fill="hold" evtFilter="cancelBubble" nodeType="interactiveSeq">
                <p:stCondLst>
                  <p:cond evt="onClick" delay="0">
                    <p:tgtEl>
                      <p:spTgt spid="6"/>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childTnLst>
              </p:cTn>
              <p:nextCondLst>
                <p:cond evt="onClick" delay="0">
                  <p:tgtEl>
                    <p:spTgt spid="6"/>
                  </p:tgtEl>
                </p:cond>
              </p:nextCondLst>
            </p:seq>
            <p:seq concurrent="1" nextAc="seek">
              <p:cTn id="32" restart="whenNotActive" fill="hold" evtFilter="cancelBubble" nodeType="interactiveSeq">
                <p:stCondLst>
                  <p:cond evt="onClick" delay="0">
                    <p:tgtEl>
                      <p:spTgt spid="14"/>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childTnLst>
              </p:cTn>
              <p:nextCondLst>
                <p:cond evt="onClick" delay="0">
                  <p:tgtEl>
                    <p:spTgt spid="14"/>
                  </p:tgtEl>
                </p:cond>
              </p:nextCondLst>
            </p:seq>
            <p:seq concurrent="1" nextAc="seek">
              <p:cTn id="38" restart="whenNotActive" fill="hold" evtFilter="cancelBubble" nodeType="interactiveSeq">
                <p:stCondLst>
                  <p:cond evt="onClick" delay="0">
                    <p:tgtEl>
                      <p:spTgt spid="12"/>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childTnLst>
                          </p:cTn>
                        </p:par>
                      </p:childTnLst>
                    </p:cTn>
                  </p:par>
                </p:childTnLst>
              </p:cTn>
              <p:nextCondLst>
                <p:cond evt="onClick" delay="0">
                  <p:tgtEl>
                    <p:spTgt spid="12"/>
                  </p:tgtEl>
                </p:cond>
              </p:nextCondLst>
            </p:seq>
            <p:seq concurrent="1" nextAc="seek">
              <p:cTn id="44" restart="whenNotActive" fill="hold" evtFilter="cancelBubble" nodeType="interactiveSeq">
                <p:stCondLst>
                  <p:cond evt="onClick" delay="0">
                    <p:tgtEl>
                      <p:spTgt spid="16"/>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childTnLst>
                                </p:cTn>
                              </p:par>
                            </p:childTnLst>
                          </p:cTn>
                        </p:par>
                      </p:childTnLst>
                    </p:cTn>
                  </p:par>
                </p:childTnLst>
              </p:cTn>
              <p:nextCondLst>
                <p:cond evt="onClick" delay="0">
                  <p:tgtEl>
                    <p:spTgt spid="16"/>
                  </p:tgtEl>
                </p:cond>
              </p:nextCondLst>
            </p:seq>
          </p:childTnLst>
        </p:cTn>
      </p:par>
    </p:tnLst>
    <p:bldLst>
      <p:bldP spid="3" grpId="0"/>
      <p:bldP spid="5" grpId="0"/>
      <p:bldP spid="13" grpId="0"/>
      <p:bldP spid="7" grpId="0" animBg="1"/>
      <p:bldP spid="12" grpId="0" animBg="1"/>
      <p:bldP spid="15" grpId="0" animBg="1"/>
      <p:bldP spid="16" grpId="0" animBg="1"/>
      <p:bldP spid="6" grpId="0" animBg="1"/>
      <p:bldP spid="14" grpId="0" animBg="1"/>
      <p:bldP spid="2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29</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389064"/>
            <a:ext cx="131959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lang="de-DE" altLang="de-DE" sz="3600" kern="0" spc="-100" dirty="0">
                <a:latin typeface="Trebuchet MS" pitchFamily="34" charset="0"/>
              </a:rPr>
              <a:t>B</a:t>
            </a:r>
            <a:r>
              <a:rPr lang="de-DE" altLang="de-DE" sz="3600" kern="0" spc="-100" dirty="0">
                <a:solidFill>
                  <a:schemeClr val="tx2">
                    <a:lumMod val="60000"/>
                    <a:lumOff val="40000"/>
                  </a:schemeClr>
                </a:solidFill>
                <a:latin typeface="Trebuchet MS" pitchFamily="34" charset="0"/>
              </a:rPr>
              <a:t>ee</a:t>
            </a:r>
            <a:r>
              <a:rPr lang="de-DE" altLang="de-DE" sz="3600" kern="0" spc="-100" dirty="0">
                <a:latin typeface="Trebuchet MS" pitchFamily="34" charset="0"/>
              </a:rPr>
              <a:t>te</a:t>
            </a:r>
            <a:endParaRPr kumimoji="0" lang="de-DE" altLang="de-DE" sz="3600" b="0" i="0" u="none" strike="noStrike" kern="0" cap="none" spc="-100" normalizeH="0" noProof="0" dirty="0">
              <a:ln>
                <a:noFill/>
              </a:ln>
              <a:effectLst/>
              <a:uLnTx/>
              <a:uFillTx/>
              <a:latin typeface="Trebuchet MS" pitchFamily="34" charset="0"/>
            </a:endParaRP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38396"/>
            <a:ext cx="131959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B</a:t>
            </a:r>
            <a:r>
              <a:rPr lang="de-DE" altLang="de-DE" sz="3600" kern="0" spc="-100" dirty="0">
                <a:solidFill>
                  <a:schemeClr val="tx2">
                    <a:lumMod val="60000"/>
                    <a:lumOff val="40000"/>
                  </a:schemeClr>
                </a:solidFill>
                <a:latin typeface="Trebuchet MS" pitchFamily="34" charset="0"/>
              </a:rPr>
              <a:t>eu</a:t>
            </a:r>
            <a:r>
              <a:rPr kumimoji="0" lang="de-DE" altLang="de-DE" sz="3600" b="0" i="0" u="none" strike="noStrike" kern="0" cap="none" spc="-100" normalizeH="0" noProof="0" dirty="0">
                <a:ln>
                  <a:noFill/>
                </a:ln>
                <a:effectLst/>
                <a:uLnTx/>
                <a:uFillTx/>
                <a:latin typeface="Trebuchet MS" pitchFamily="34" charset="0"/>
              </a:rPr>
              <a:t>te</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529481"/>
            <a:ext cx="2108269"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B</a:t>
            </a:r>
            <a:r>
              <a:rPr lang="de-DE" altLang="de-DE" sz="3600" kern="0" spc="-100" dirty="0">
                <a:solidFill>
                  <a:schemeClr val="tx2">
                    <a:lumMod val="60000"/>
                    <a:lumOff val="40000"/>
                  </a:schemeClr>
                </a:solidFill>
                <a:latin typeface="Trebuchet MS" pitchFamily="34" charset="0"/>
              </a:rPr>
              <a:t>o</a:t>
            </a:r>
            <a:r>
              <a:rPr kumimoji="0" lang="de-DE" altLang="de-DE" sz="3600" b="0" i="0" u="none" strike="noStrike" kern="0" cap="none" spc="-100" normalizeH="0" noProof="0" dirty="0">
                <a:ln>
                  <a:noFill/>
                </a:ln>
                <a:effectLst/>
                <a:uLnTx/>
                <a:uFillTx/>
                <a:latin typeface="Trebuchet MS" pitchFamily="34" charset="0"/>
              </a:rPr>
              <a:t>te </a:t>
            </a:r>
            <a:r>
              <a:rPr kumimoji="0" lang="de-DE" altLang="de-DE" sz="2000" b="0" i="0" u="none" strike="noStrike" kern="0" cap="none" spc="-100" normalizeH="0" noProof="0" dirty="0">
                <a:ln>
                  <a:noFill/>
                </a:ln>
                <a:effectLst/>
                <a:uLnTx/>
                <a:uFillTx/>
                <a:latin typeface="Trebuchet MS" pitchFamily="34" charset="0"/>
              </a:rPr>
              <a:t>Postbote</a:t>
            </a:r>
            <a:endParaRPr kumimoji="0" lang="de-DE" altLang="de-DE" sz="3600" b="0" i="0" u="none" strike="noStrike" kern="0" cap="none" spc="-100" normalizeH="0" noProof="0" dirty="0">
              <a:ln>
                <a:noFill/>
              </a:ln>
              <a:effectLst/>
              <a:uLnTx/>
              <a:uFillTx/>
              <a:latin typeface="Trebuchet MS" pitchFamily="34" charset="0"/>
            </a:endParaRPr>
          </a:p>
        </p:txBody>
      </p:sp>
      <p:sp>
        <p:nvSpPr>
          <p:cNvPr id="13" name="Textfeld 12">
            <a:extLst>
              <a:ext uri="{FF2B5EF4-FFF2-40B4-BE49-F238E27FC236}">
                <a16:creationId xmlns:a16="http://schemas.microsoft.com/office/drawing/2014/main" id="{A0758C57-AB08-4B9E-6CB5-437D5C8651D2}"/>
              </a:ext>
            </a:extLst>
          </p:cNvPr>
          <p:cNvSpPr txBox="1">
            <a:spLocks noChangeArrowheads="1"/>
          </p:cNvSpPr>
          <p:nvPr/>
        </p:nvSpPr>
        <p:spPr bwMode="auto">
          <a:xfrm>
            <a:off x="7447746" y="4078813"/>
            <a:ext cx="2826415"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B</a:t>
            </a:r>
            <a:r>
              <a:rPr lang="de-DE" altLang="de-DE" sz="3600" kern="0" spc="-100" dirty="0">
                <a:solidFill>
                  <a:schemeClr val="tx2">
                    <a:lumMod val="60000"/>
                    <a:lumOff val="40000"/>
                  </a:schemeClr>
                </a:solidFill>
                <a:latin typeface="Trebuchet MS" pitchFamily="34" charset="0"/>
              </a:rPr>
              <a:t>oo</a:t>
            </a:r>
            <a:r>
              <a:rPr kumimoji="0" lang="de-DE" altLang="de-DE" sz="3600" b="0" i="0" u="none" strike="noStrike" kern="0" cap="none" spc="-100" normalizeH="0" noProof="0" dirty="0">
                <a:ln>
                  <a:noFill/>
                </a:ln>
                <a:effectLst/>
                <a:uLnTx/>
                <a:uFillTx/>
                <a:latin typeface="Trebuchet MS" pitchFamily="34" charset="0"/>
              </a:rPr>
              <a:t>te </a:t>
            </a:r>
            <a:r>
              <a:rPr kumimoji="0" lang="de-DE" altLang="de-DE" sz="2000" b="0" i="0" u="none" strike="noStrike" kern="0" cap="none" spc="-100" normalizeH="0" noProof="0" dirty="0">
                <a:ln>
                  <a:noFill/>
                </a:ln>
                <a:effectLst/>
                <a:uLnTx/>
                <a:uFillTx/>
                <a:latin typeface="Trebuchet MS" pitchFamily="34" charset="0"/>
              </a:rPr>
              <a:t>kleine Schiffe</a:t>
            </a:r>
            <a:endParaRPr kumimoji="0" lang="de-DE" altLang="de-DE" sz="3600" b="0" i="0" u="none" strike="noStrike" kern="0" cap="none" spc="-100" normalizeH="0" noProof="0" dirty="0">
              <a:ln>
                <a:noFill/>
              </a:ln>
              <a:effectLst/>
              <a:uLnTx/>
              <a:uFillTx/>
              <a:latin typeface="Trebuchet MS" pitchFamily="34" charset="0"/>
            </a:endParaRP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12242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err="1">
                <a:solidFill>
                  <a:prstClr val="black"/>
                </a:solidFill>
                <a:latin typeface="Trebuchet MS" pitchFamily="34" charset="0"/>
              </a:rPr>
              <a:t>B_te</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3" name="Grafik 2">
            <a:extLst>
              <a:ext uri="{FF2B5EF4-FFF2-40B4-BE49-F238E27FC236}">
                <a16:creationId xmlns:a16="http://schemas.microsoft.com/office/drawing/2014/main" id="{E1DC3C35-2FE8-16F4-F43A-833FAF758DC8}"/>
              </a:ext>
            </a:extLst>
          </p:cNvPr>
          <p:cNvPicPr>
            <a:picLocks noChangeAspect="1"/>
          </p:cNvPicPr>
          <p:nvPr/>
        </p:nvPicPr>
        <p:blipFill rotWithShape="1">
          <a:blip r:embed="rId2"/>
          <a:srcRect l="29585" t="34363" r="26258" b="38712"/>
          <a:stretch/>
        </p:blipFill>
        <p:spPr>
          <a:xfrm>
            <a:off x="519300" y="1021566"/>
            <a:ext cx="428323" cy="5270191"/>
          </a:xfrm>
          <a:prstGeom prst="rect">
            <a:avLst/>
          </a:prstGeom>
        </p:spPr>
      </p:pic>
      <p:sp>
        <p:nvSpPr>
          <p:cNvPr id="6" name="Ellipse 5">
            <a:extLst>
              <a:ext uri="{FF2B5EF4-FFF2-40B4-BE49-F238E27FC236}">
                <a16:creationId xmlns:a16="http://schemas.microsoft.com/office/drawing/2014/main" id="{D6F9740C-817C-13A2-B56B-E227EBFF5E7C}"/>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5" name="Ellipse 14">
            <a:extLst>
              <a:ext uri="{FF2B5EF4-FFF2-40B4-BE49-F238E27FC236}">
                <a16:creationId xmlns:a16="http://schemas.microsoft.com/office/drawing/2014/main" id="{2A1BA11C-D203-B146-C05E-0E7919F13733}"/>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6" name="Ellipse 15">
            <a:extLst>
              <a:ext uri="{FF2B5EF4-FFF2-40B4-BE49-F238E27FC236}">
                <a16:creationId xmlns:a16="http://schemas.microsoft.com/office/drawing/2014/main" id="{EA19825D-00AF-EFFA-D88A-720B5543CD8C}"/>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7" name="Ellipse 16">
            <a:extLst>
              <a:ext uri="{FF2B5EF4-FFF2-40B4-BE49-F238E27FC236}">
                <a16:creationId xmlns:a16="http://schemas.microsoft.com/office/drawing/2014/main" id="{969941FE-88AE-E11E-89B4-86FD6C9593ED}"/>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5" name="Textfeld 4">
            <a:extLst>
              <a:ext uri="{FF2B5EF4-FFF2-40B4-BE49-F238E27FC236}">
                <a16:creationId xmlns:a16="http://schemas.microsoft.com/office/drawing/2014/main" id="{449286F3-4588-11F3-EEF8-368C87D46D80}"/>
              </a:ext>
            </a:extLst>
          </p:cNvPr>
          <p:cNvSpPr txBox="1">
            <a:spLocks noChangeArrowheads="1"/>
          </p:cNvSpPr>
          <p:nvPr/>
        </p:nvSpPr>
        <p:spPr bwMode="auto">
          <a:xfrm>
            <a:off x="5656494" y="5590708"/>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9" name="Rechteck 18">
            <a:extLst>
              <a:ext uri="{FF2B5EF4-FFF2-40B4-BE49-F238E27FC236}">
                <a16:creationId xmlns:a16="http://schemas.microsoft.com/office/drawing/2014/main" id="{6ECFDB00-71DF-F3E5-361B-0DF4B50B7B46}"/>
              </a:ext>
            </a:extLst>
          </p:cNvPr>
          <p:cNvSpPr/>
          <p:nvPr/>
        </p:nvSpPr>
        <p:spPr>
          <a:xfrm>
            <a:off x="5104630" y="992922"/>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0" name="Textfeld 19">
            <a:extLst>
              <a:ext uri="{FF2B5EF4-FFF2-40B4-BE49-F238E27FC236}">
                <a16:creationId xmlns:a16="http://schemas.microsoft.com/office/drawing/2014/main" id="{8562532E-4A5B-88D1-BC72-07C2C405E716}"/>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1" name="Rechteck 20">
            <a:extLst>
              <a:ext uri="{FF2B5EF4-FFF2-40B4-BE49-F238E27FC236}">
                <a16:creationId xmlns:a16="http://schemas.microsoft.com/office/drawing/2014/main" id="{4442941E-051C-05AC-42EB-ACBB15C4FA2D}"/>
              </a:ext>
            </a:extLst>
          </p:cNvPr>
          <p:cNvSpPr/>
          <p:nvPr/>
        </p:nvSpPr>
        <p:spPr>
          <a:xfrm>
            <a:off x="1414636" y="1988840"/>
            <a:ext cx="3480478"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4297692" y="2996952"/>
            <a:ext cx="501276"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1505702" y="4106225"/>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3E401861-7073-6003-F857-7D31F0F40173}"/>
              </a:ext>
            </a:extLst>
          </p:cNvPr>
          <p:cNvSpPr/>
          <p:nvPr/>
        </p:nvSpPr>
        <p:spPr>
          <a:xfrm>
            <a:off x="2448926" y="4106225"/>
            <a:ext cx="516176"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1844145" y="3015492"/>
            <a:ext cx="507439"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8" name="Textfeld 17">
            <a:extLst>
              <a:ext uri="{FF2B5EF4-FFF2-40B4-BE49-F238E27FC236}">
                <a16:creationId xmlns:a16="http://schemas.microsoft.com/office/drawing/2014/main" id="{09928F01-6E15-D41B-1625-9602BAC473F5}"/>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29</a:t>
            </a:r>
          </a:p>
        </p:txBody>
      </p:sp>
    </p:spTree>
    <p:extLst>
      <p:ext uri="{BB962C8B-B14F-4D97-AF65-F5344CB8AC3E}">
        <p14:creationId xmlns:p14="http://schemas.microsoft.com/office/powerpoint/2010/main" val="18156435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14"/>
                    </p:tgtEl>
                  </p:cond>
                </p:stCondLst>
                <p:endSync evt="end" delay="0">
                  <p:rtn val="all"/>
                </p:endSync>
                <p:childTnLst>
                  <p:par>
                    <p:cTn id="28" fill="hold">
                      <p:stCondLst>
                        <p:cond delay="0"/>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nextCondLst>
                <p:cond evt="onClick" delay="0">
                  <p:tgtEl>
                    <p:spTgt spid="14"/>
                  </p:tgtEl>
                </p:cond>
              </p:nextCondLst>
            </p:seq>
            <p:seq concurrent="1" nextAc="seek">
              <p:cTn id="33" restart="whenNotActive" fill="hold" evtFilter="cancelBubble" nodeType="interactiveSeq">
                <p:stCondLst>
                  <p:cond evt="onClick" delay="0">
                    <p:tgtEl>
                      <p:spTgt spid="35"/>
                    </p:tgtEl>
                  </p:cond>
                </p:stCondLst>
                <p:endSync evt="end" delay="0">
                  <p:rtn val="all"/>
                </p:endSync>
                <p:childTnLst>
                  <p:par>
                    <p:cTn id="34" fill="hold">
                      <p:stCondLst>
                        <p:cond delay="0"/>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46" restart="whenNotActive" fill="hold" evtFilter="cancelBubble" nodeType="interactiveSeq">
                <p:stCondLst>
                  <p:cond evt="onClick" delay="0">
                    <p:tgtEl>
                      <p:spTgt spid="19"/>
                    </p:tgtEl>
                  </p:cond>
                </p:stCondLst>
                <p:endSync evt="end" delay="0">
                  <p:rtn val="all"/>
                </p:endSync>
                <p:childTnLst>
                  <p:par>
                    <p:cTn id="47" fill="hold">
                      <p:stCondLst>
                        <p:cond delay="0"/>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fade">
                                      <p:cBhvr>
                                        <p:cTn id="51" dur="500"/>
                                        <p:tgtEl>
                                          <p:spTgt spid="5"/>
                                        </p:tgtEl>
                                      </p:cBhvr>
                                    </p:animEffect>
                                  </p:childTnLst>
                                </p:cTn>
                              </p:par>
                            </p:childTnLst>
                          </p:cTn>
                        </p:par>
                      </p:childTnLst>
                    </p:cTn>
                  </p:par>
                </p:childTnLst>
              </p:cTn>
              <p:nextCondLst>
                <p:cond evt="onClick" delay="0">
                  <p:tgtEl>
                    <p:spTgt spid="19"/>
                  </p:tgtEl>
                </p:cond>
              </p:nextCondLst>
            </p:seq>
            <p:seq concurrent="1" nextAc="seek">
              <p:cTn id="52" restart="whenNotActive" fill="hold" evtFilter="cancelBubble" nodeType="interactiveSeq">
                <p:stCondLst>
                  <p:cond evt="onClick" delay="0">
                    <p:tgtEl>
                      <p:spTgt spid="21"/>
                    </p:tgtEl>
                  </p:cond>
                </p:stCondLst>
                <p:endSync evt="end" delay="0">
                  <p:rtn val="all"/>
                </p:endSync>
                <p:childTnLst>
                  <p:par>
                    <p:cTn id="53" fill="hold">
                      <p:stCondLst>
                        <p:cond delay="0"/>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500"/>
                                        <p:tgtEl>
                                          <p:spTgt spid="20"/>
                                        </p:tgtEl>
                                      </p:cBhvr>
                                    </p:animEffect>
                                  </p:childTnLst>
                                </p:cTn>
                              </p:par>
                            </p:childTnLst>
                          </p:cTn>
                        </p:par>
                      </p:childTnLst>
                    </p:cTn>
                  </p:par>
                </p:childTnLst>
              </p:cTn>
              <p:nextCondLst>
                <p:cond evt="onClick" delay="0">
                  <p:tgtEl>
                    <p:spTgt spid="21"/>
                  </p:tgtEl>
                </p:cond>
              </p:nextCondLst>
            </p:seq>
          </p:childTnLst>
        </p:cTn>
      </p:par>
    </p:tnLst>
    <p:bldLst>
      <p:bldP spid="7" grpId="0"/>
      <p:bldP spid="9" grpId="0"/>
      <p:bldP spid="11" grpId="0"/>
      <p:bldP spid="13" grpId="0"/>
      <p:bldP spid="5" grpId="0" animBg="1"/>
      <p:bldP spid="19" grpId="0" animBg="1"/>
      <p:bldP spid="20" grpId="0" animBg="1"/>
      <p:bldP spid="21" grpId="0" animBg="1"/>
      <p:bldP spid="10" grpId="0" animBg="1"/>
      <p:bldP spid="12" grpId="0" animBg="1"/>
      <p:bldP spid="14"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3</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461665"/>
          </a:xfrm>
          <a:prstGeom prst="rect">
            <a:avLst/>
          </a:prstGeom>
        </p:spPr>
        <p:txBody>
          <a:bodyPr wrap="square">
            <a:spAutoFit/>
          </a:bodyPr>
          <a:lstStyle/>
          <a:p>
            <a:r>
              <a:rPr lang="de-DE" sz="2400" dirty="0">
                <a:solidFill>
                  <a:srgbClr val="FF0000"/>
                </a:solidFill>
                <a:latin typeface="Trebuchet MS" panose="020B0603020202020204" pitchFamily="34" charset="0"/>
              </a:rPr>
              <a:t>Was Du über Vokale wissen solltest!</a:t>
            </a:r>
            <a:endParaRPr lang="de-DE" sz="2400" dirty="0">
              <a:latin typeface="Trebuchet MS" panose="020B0603020202020204" pitchFamily="34" charset="0"/>
            </a:endParaRPr>
          </a:p>
        </p:txBody>
      </p:sp>
      <p:sp>
        <p:nvSpPr>
          <p:cNvPr id="15" name="Textfeld 14">
            <a:extLst>
              <a:ext uri="{FF2B5EF4-FFF2-40B4-BE49-F238E27FC236}">
                <a16:creationId xmlns:a16="http://schemas.microsoft.com/office/drawing/2014/main" id="{290FC4FD-AB96-9B97-314E-D95E7724F632}"/>
              </a:ext>
            </a:extLst>
          </p:cNvPr>
          <p:cNvSpPr txBox="1">
            <a:spLocks noChangeArrowheads="1"/>
          </p:cNvSpPr>
          <p:nvPr/>
        </p:nvSpPr>
        <p:spPr bwMode="auto">
          <a:xfrm>
            <a:off x="237460" y="1131252"/>
            <a:ext cx="619612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dirty="0">
                <a:latin typeface="Trebuchet MS" pitchFamily="34" charset="0"/>
              </a:rPr>
              <a:t>Es gibt zwei Arten von Vokalen.</a:t>
            </a:r>
          </a:p>
          <a:p>
            <a:pPr>
              <a:spcBef>
                <a:spcPct val="0"/>
              </a:spcBef>
              <a:buFontTx/>
              <a:buNone/>
            </a:pPr>
            <a:r>
              <a:rPr lang="de-DE" altLang="de-DE" sz="2800" dirty="0">
                <a:latin typeface="Trebuchet MS" pitchFamily="34" charset="0"/>
              </a:rPr>
              <a:t>Klick auf das passende Adjektiv-Paar!</a:t>
            </a:r>
          </a:p>
        </p:txBody>
      </p:sp>
      <p:sp>
        <p:nvSpPr>
          <p:cNvPr id="23" name="Rechteck 22">
            <a:extLst>
              <a:ext uri="{FF2B5EF4-FFF2-40B4-BE49-F238E27FC236}">
                <a16:creationId xmlns:a16="http://schemas.microsoft.com/office/drawing/2014/main" id="{E7D4FFF7-0A06-F338-486E-7F591896C7C7}"/>
              </a:ext>
            </a:extLst>
          </p:cNvPr>
          <p:cNvSpPr/>
          <p:nvPr/>
        </p:nvSpPr>
        <p:spPr>
          <a:xfrm>
            <a:off x="3335520" y="2935388"/>
            <a:ext cx="5409044" cy="312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a:solidFill>
                <a:schemeClr val="tx2">
                  <a:lumMod val="60000"/>
                  <a:lumOff val="40000"/>
                </a:schemeClr>
              </a:solidFill>
            </a:endParaRPr>
          </a:p>
        </p:txBody>
      </p:sp>
      <p:pic>
        <p:nvPicPr>
          <p:cNvPr id="2" name="Grafik 1">
            <a:extLst>
              <a:ext uri="{FF2B5EF4-FFF2-40B4-BE49-F238E27FC236}">
                <a16:creationId xmlns:a16="http://schemas.microsoft.com/office/drawing/2014/main" id="{786C698E-3032-E730-3638-ADF62CC054BE}"/>
              </a:ext>
            </a:extLst>
          </p:cNvPr>
          <p:cNvPicPr>
            <a:picLocks noChangeAspect="1"/>
          </p:cNvPicPr>
          <p:nvPr/>
        </p:nvPicPr>
        <p:blipFill>
          <a:blip r:embed="rId2"/>
          <a:stretch>
            <a:fillRect/>
          </a:stretch>
        </p:blipFill>
        <p:spPr>
          <a:xfrm>
            <a:off x="3598721" y="2756534"/>
            <a:ext cx="6169687" cy="3212870"/>
          </a:xfrm>
          <a:prstGeom prst="rect">
            <a:avLst/>
          </a:prstGeom>
          <a:solidFill>
            <a:schemeClr val="bg1"/>
          </a:solidFill>
        </p:spPr>
      </p:pic>
      <p:sp>
        <p:nvSpPr>
          <p:cNvPr id="10" name="Textfeld 9">
            <a:extLst>
              <a:ext uri="{FF2B5EF4-FFF2-40B4-BE49-F238E27FC236}">
                <a16:creationId xmlns:a16="http://schemas.microsoft.com/office/drawing/2014/main" id="{4586B018-7463-E84E-63DE-695F4F19D1D3}"/>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1" name="Rechteck 10">
            <a:extLst>
              <a:ext uri="{FF2B5EF4-FFF2-40B4-BE49-F238E27FC236}">
                <a16:creationId xmlns:a16="http://schemas.microsoft.com/office/drawing/2014/main" id="{1682E9FB-E5E1-F1D3-F672-CB20CAECCA7F}"/>
              </a:ext>
            </a:extLst>
          </p:cNvPr>
          <p:cNvSpPr/>
          <p:nvPr/>
        </p:nvSpPr>
        <p:spPr>
          <a:xfrm>
            <a:off x="3701144" y="2924945"/>
            <a:ext cx="5059152" cy="29523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872394EF-F483-20FB-760E-884C169C6238}"/>
              </a:ext>
            </a:extLst>
          </p:cNvPr>
          <p:cNvSpPr/>
          <p:nvPr/>
        </p:nvSpPr>
        <p:spPr>
          <a:xfrm>
            <a:off x="3526198" y="4390436"/>
            <a:ext cx="5409043" cy="646331"/>
          </a:xfrm>
          <a:prstGeom prst="rect">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968EA8B8-AF44-26B9-A48D-1A6F10C40879}"/>
              </a:ext>
            </a:extLst>
          </p:cNvPr>
          <p:cNvSpPr/>
          <p:nvPr/>
        </p:nvSpPr>
        <p:spPr>
          <a:xfrm>
            <a:off x="2783632" y="4390436"/>
            <a:ext cx="6172420" cy="646331"/>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tx2">
                  <a:lumMod val="60000"/>
                  <a:lumOff val="40000"/>
                </a:schemeClr>
              </a:solidFill>
              <a:effectLst/>
              <a:uLnTx/>
              <a:uFillTx/>
            </a:endParaRPr>
          </a:p>
        </p:txBody>
      </p:sp>
      <p:sp>
        <p:nvSpPr>
          <p:cNvPr id="3" name="Textfeld 2">
            <a:extLst>
              <a:ext uri="{FF2B5EF4-FFF2-40B4-BE49-F238E27FC236}">
                <a16:creationId xmlns:a16="http://schemas.microsoft.com/office/drawing/2014/main" id="{5FA220BF-4CB7-0BAB-533B-B0DC35B5A0CE}"/>
              </a:ext>
            </a:extLst>
          </p:cNvPr>
          <p:cNvSpPr txBox="1"/>
          <p:nvPr/>
        </p:nvSpPr>
        <p:spPr>
          <a:xfrm>
            <a:off x="190500" y="6724134"/>
            <a:ext cx="4439036"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3</a:t>
            </a:r>
          </a:p>
        </p:txBody>
      </p:sp>
    </p:spTree>
    <p:extLst>
      <p:ext uri="{BB962C8B-B14F-4D97-AF65-F5344CB8AC3E}">
        <p14:creationId xmlns:p14="http://schemas.microsoft.com/office/powerpoint/2010/main" val="11622464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grpId="0" nodeType="withEffect">
                                  <p:stCondLst>
                                    <p:cond delay="100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11"/>
                    </p:tgtEl>
                  </p:cond>
                </p:stCondLst>
                <p:endSync evt="end" delay="0">
                  <p:rtn val="all"/>
                </p:endSync>
                <p:childTnLst>
                  <p:par>
                    <p:cTn id="12" fill="hold">
                      <p:stCondLst>
                        <p:cond delay="0"/>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childTnLst>
              </p:cTn>
              <p:nextCondLst>
                <p:cond evt="onClick" delay="0">
                  <p:tgtEl>
                    <p:spTgt spid="11"/>
                  </p:tgtEl>
                </p:cond>
              </p:nextCondLst>
            </p:seq>
            <p:seq concurrent="1" nextAc="seek">
              <p:cTn id="17" restart="whenNotActive" fill="hold" evtFilter="cancelBubble" nodeType="interactiveSeq">
                <p:stCondLst>
                  <p:cond evt="onClick" delay="0">
                    <p:tgtEl>
                      <p:spTgt spid="8"/>
                    </p:tgtEl>
                  </p:cond>
                </p:stCondLst>
                <p:endSync evt="end" delay="0">
                  <p:rtn val="all"/>
                </p:endSync>
                <p:childTnLst>
                  <p:par>
                    <p:cTn id="18" fill="hold">
                      <p:stCondLst>
                        <p:cond delay="0"/>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23" grpId="0" animBg="1"/>
      <p:bldP spid="10" grpId="0" animBg="1"/>
      <p:bldP spid="11" grpId="0" animBg="1"/>
      <p:bldP spid="12" grpId="0" animBg="1"/>
      <p:bldP spid="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30</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389064"/>
            <a:ext cx="109837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lang="de-DE" altLang="de-DE" sz="3600" kern="0" spc="-100" dirty="0">
                <a:latin typeface="Trebuchet MS" pitchFamily="34" charset="0"/>
              </a:rPr>
              <a:t>H</a:t>
            </a:r>
            <a:r>
              <a:rPr lang="de-DE" altLang="de-DE" sz="3600" kern="0" spc="-100" dirty="0">
                <a:solidFill>
                  <a:schemeClr val="tx2">
                    <a:lumMod val="60000"/>
                    <a:lumOff val="40000"/>
                  </a:schemeClr>
                </a:solidFill>
                <a:latin typeface="Trebuchet MS" pitchFamily="34" charset="0"/>
              </a:rPr>
              <a:t>aa</a:t>
            </a:r>
            <a:r>
              <a:rPr lang="de-DE" altLang="de-DE" sz="3600" kern="0" spc="-100" dirty="0">
                <a:latin typeface="Trebuchet MS" pitchFamily="34" charset="0"/>
              </a:rPr>
              <a:t>r</a:t>
            </a:r>
            <a:endParaRPr kumimoji="0" lang="de-DE" altLang="de-DE" sz="3600" b="0" i="0" u="none" strike="noStrike" kern="0" cap="none" spc="-100" normalizeH="0" noProof="0" dirty="0">
              <a:ln>
                <a:noFill/>
              </a:ln>
              <a:effectLst/>
              <a:uLnTx/>
              <a:uFillTx/>
              <a:latin typeface="Trebuchet MS" pitchFamily="34" charset="0"/>
            </a:endParaRP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38396"/>
            <a:ext cx="111761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H</a:t>
            </a:r>
            <a:r>
              <a:rPr lang="de-DE" altLang="de-DE" sz="3600" kern="0" spc="-100" dirty="0">
                <a:solidFill>
                  <a:schemeClr val="tx2">
                    <a:lumMod val="60000"/>
                    <a:lumOff val="40000"/>
                  </a:schemeClr>
                </a:solidFill>
                <a:latin typeface="Trebuchet MS" pitchFamily="34" charset="0"/>
              </a:rPr>
              <a:t>ee</a:t>
            </a:r>
            <a:r>
              <a:rPr kumimoji="0" lang="de-DE" altLang="de-DE" sz="3600" b="0" i="0" u="none" strike="noStrike" kern="0" cap="none" spc="-100" normalizeH="0" noProof="0" dirty="0">
                <a:ln>
                  <a:noFill/>
                </a:ln>
                <a:effectLst/>
                <a:uLnTx/>
                <a:uFillTx/>
                <a:latin typeface="Trebuchet MS" pitchFamily="34" charset="0"/>
              </a:rPr>
              <a:t>r</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529481"/>
            <a:ext cx="457689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h</a:t>
            </a:r>
            <a:r>
              <a:rPr lang="de-DE" altLang="de-DE" sz="3600" kern="0" spc="-100" dirty="0">
                <a:solidFill>
                  <a:schemeClr val="tx2">
                    <a:lumMod val="60000"/>
                    <a:lumOff val="40000"/>
                  </a:schemeClr>
                </a:solidFill>
                <a:latin typeface="Trebuchet MS" pitchFamily="34" charset="0"/>
              </a:rPr>
              <a:t>eh</a:t>
            </a:r>
            <a:r>
              <a:rPr kumimoji="0" lang="de-DE" altLang="de-DE" sz="3600" b="0" i="0" u="none" strike="noStrike" kern="0" cap="none" spc="-100" normalizeH="0" noProof="0" dirty="0">
                <a:ln>
                  <a:noFill/>
                </a:ln>
                <a:effectLst/>
                <a:uLnTx/>
                <a:uFillTx/>
                <a:latin typeface="Trebuchet MS" pitchFamily="34" charset="0"/>
              </a:rPr>
              <a:t>r </a:t>
            </a:r>
            <a:r>
              <a:rPr kumimoji="0" lang="de-DE" altLang="de-DE" sz="1800" b="0" i="0" u="none" strike="noStrike" kern="0" cap="none" spc="-100" normalizeH="0" noProof="0" dirty="0">
                <a:ln>
                  <a:noFill/>
                </a:ln>
                <a:effectLst/>
                <a:uLnTx/>
                <a:uFillTx/>
                <a:latin typeface="Trebuchet MS" pitchFamily="34" charset="0"/>
              </a:rPr>
              <a:t>beeindruckend, Ehrfurcht gebietend </a:t>
            </a:r>
            <a:endParaRPr kumimoji="0" lang="de-DE" altLang="de-DE" sz="3600" b="0" i="0" u="none" strike="noStrike" kern="0" cap="none" spc="-100" normalizeH="0" noProof="0" dirty="0">
              <a:ln>
                <a:noFill/>
              </a:ln>
              <a:effectLst/>
              <a:uLnTx/>
              <a:uFillTx/>
              <a:latin typeface="Trebuchet MS" pitchFamily="34" charset="0"/>
            </a:endParaRPr>
          </a:p>
        </p:txBody>
      </p:sp>
      <p:sp>
        <p:nvSpPr>
          <p:cNvPr id="13" name="Textfeld 12">
            <a:extLst>
              <a:ext uri="{FF2B5EF4-FFF2-40B4-BE49-F238E27FC236}">
                <a16:creationId xmlns:a16="http://schemas.microsoft.com/office/drawing/2014/main" id="{A0758C57-AB08-4B9E-6CB5-437D5C8651D2}"/>
              </a:ext>
            </a:extLst>
          </p:cNvPr>
          <p:cNvSpPr txBox="1">
            <a:spLocks noChangeArrowheads="1"/>
          </p:cNvSpPr>
          <p:nvPr/>
        </p:nvSpPr>
        <p:spPr bwMode="auto">
          <a:xfrm>
            <a:off x="7447746" y="4078813"/>
            <a:ext cx="947695"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h</a:t>
            </a:r>
            <a:r>
              <a:rPr lang="de-DE" altLang="de-DE" sz="3600" kern="0" spc="-100" dirty="0">
                <a:solidFill>
                  <a:schemeClr val="tx2">
                    <a:lumMod val="60000"/>
                    <a:lumOff val="40000"/>
                  </a:schemeClr>
                </a:solidFill>
                <a:latin typeface="Trebuchet MS" pitchFamily="34" charset="0"/>
              </a:rPr>
              <a:t>ie</a:t>
            </a:r>
            <a:r>
              <a:rPr kumimoji="0" lang="de-DE" altLang="de-DE" sz="3600" b="0" i="0" u="none" strike="noStrike" kern="0" cap="none" spc="-100" normalizeH="0" noProof="0" dirty="0">
                <a:ln>
                  <a:noFill/>
                </a:ln>
                <a:effectLst/>
                <a:uLnTx/>
                <a:uFillTx/>
                <a:latin typeface="Trebuchet MS" pitchFamily="34" charset="0"/>
              </a:rPr>
              <a:t>r</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40134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h/</a:t>
            </a:r>
            <a:r>
              <a:rPr lang="de-DE" altLang="de-DE" sz="3600" dirty="0" err="1">
                <a:solidFill>
                  <a:prstClr val="black"/>
                </a:solidFill>
                <a:latin typeface="Trebuchet MS" pitchFamily="34" charset="0"/>
              </a:rPr>
              <a:t>H_r</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3" name="Grafik 2">
            <a:extLst>
              <a:ext uri="{FF2B5EF4-FFF2-40B4-BE49-F238E27FC236}">
                <a16:creationId xmlns:a16="http://schemas.microsoft.com/office/drawing/2014/main" id="{E1DC3C35-2FE8-16F4-F43A-833FAF758DC8}"/>
              </a:ext>
            </a:extLst>
          </p:cNvPr>
          <p:cNvPicPr>
            <a:picLocks noChangeAspect="1"/>
          </p:cNvPicPr>
          <p:nvPr/>
        </p:nvPicPr>
        <p:blipFill rotWithShape="1">
          <a:blip r:embed="rId2"/>
          <a:srcRect l="29585" t="34363" r="26258" b="38712"/>
          <a:stretch/>
        </p:blipFill>
        <p:spPr>
          <a:xfrm>
            <a:off x="519300" y="1021566"/>
            <a:ext cx="428323" cy="5270191"/>
          </a:xfrm>
          <a:prstGeom prst="rect">
            <a:avLst/>
          </a:prstGeom>
        </p:spPr>
      </p:pic>
      <p:sp>
        <p:nvSpPr>
          <p:cNvPr id="6" name="Ellipse 5">
            <a:extLst>
              <a:ext uri="{FF2B5EF4-FFF2-40B4-BE49-F238E27FC236}">
                <a16:creationId xmlns:a16="http://schemas.microsoft.com/office/drawing/2014/main" id="{D6F9740C-817C-13A2-B56B-E227EBFF5E7C}"/>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5" name="Ellipse 14">
            <a:extLst>
              <a:ext uri="{FF2B5EF4-FFF2-40B4-BE49-F238E27FC236}">
                <a16:creationId xmlns:a16="http://schemas.microsoft.com/office/drawing/2014/main" id="{2A1BA11C-D203-B146-C05E-0E7919F13733}"/>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6" name="Ellipse 15">
            <a:extLst>
              <a:ext uri="{FF2B5EF4-FFF2-40B4-BE49-F238E27FC236}">
                <a16:creationId xmlns:a16="http://schemas.microsoft.com/office/drawing/2014/main" id="{EA19825D-00AF-EFFA-D88A-720B5543CD8C}"/>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7" name="Ellipse 16">
            <a:extLst>
              <a:ext uri="{FF2B5EF4-FFF2-40B4-BE49-F238E27FC236}">
                <a16:creationId xmlns:a16="http://schemas.microsoft.com/office/drawing/2014/main" id="{969941FE-88AE-E11E-89B4-86FD6C9593ED}"/>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5" name="Textfeld 4">
            <a:extLst>
              <a:ext uri="{FF2B5EF4-FFF2-40B4-BE49-F238E27FC236}">
                <a16:creationId xmlns:a16="http://schemas.microsoft.com/office/drawing/2014/main" id="{17523B21-F1FB-7600-A78B-56A1606237C1}"/>
              </a:ext>
            </a:extLst>
          </p:cNvPr>
          <p:cNvSpPr txBox="1">
            <a:spLocks noChangeArrowheads="1"/>
          </p:cNvSpPr>
          <p:nvPr/>
        </p:nvSpPr>
        <p:spPr bwMode="auto">
          <a:xfrm>
            <a:off x="5480226" y="5447954"/>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9" name="Rechteck 18">
            <a:extLst>
              <a:ext uri="{FF2B5EF4-FFF2-40B4-BE49-F238E27FC236}">
                <a16:creationId xmlns:a16="http://schemas.microsoft.com/office/drawing/2014/main" id="{4591991C-68D4-6CB9-114F-6E35BA4C3125}"/>
              </a:ext>
            </a:extLst>
          </p:cNvPr>
          <p:cNvSpPr/>
          <p:nvPr/>
        </p:nvSpPr>
        <p:spPr>
          <a:xfrm>
            <a:off x="4928362" y="850168"/>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0" name="Textfeld 19">
            <a:extLst>
              <a:ext uri="{FF2B5EF4-FFF2-40B4-BE49-F238E27FC236}">
                <a16:creationId xmlns:a16="http://schemas.microsoft.com/office/drawing/2014/main" id="{0321A01F-BB74-3DD8-AE3A-4A609C65BDF4}"/>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1" name="Rechteck 20">
            <a:extLst>
              <a:ext uri="{FF2B5EF4-FFF2-40B4-BE49-F238E27FC236}">
                <a16:creationId xmlns:a16="http://schemas.microsoft.com/office/drawing/2014/main" id="{B2F42719-2797-C598-D934-DCA38EA39936}"/>
              </a:ext>
            </a:extLst>
          </p:cNvPr>
          <p:cNvSpPr/>
          <p:nvPr/>
        </p:nvSpPr>
        <p:spPr>
          <a:xfrm>
            <a:off x="1414636" y="1988840"/>
            <a:ext cx="3563434"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10" name="Rechteck 9">
            <a:extLst>
              <a:ext uri="{FF2B5EF4-FFF2-40B4-BE49-F238E27FC236}">
                <a16:creationId xmlns:a16="http://schemas.microsoft.com/office/drawing/2014/main" id="{7CAA9AA1-1396-560D-0CB7-630B9D26D87F}"/>
              </a:ext>
            </a:extLst>
          </p:cNvPr>
          <p:cNvSpPr/>
          <p:nvPr/>
        </p:nvSpPr>
        <p:spPr>
          <a:xfrm>
            <a:off x="1847528" y="3016046"/>
            <a:ext cx="501276"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2478198" y="3030003"/>
            <a:ext cx="431101"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3E401861-7073-6003-F857-7D31F0F40173}"/>
              </a:ext>
            </a:extLst>
          </p:cNvPr>
          <p:cNvSpPr/>
          <p:nvPr/>
        </p:nvSpPr>
        <p:spPr>
          <a:xfrm>
            <a:off x="1686281" y="3573016"/>
            <a:ext cx="516176"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1847528" y="1916832"/>
            <a:ext cx="507439"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8" name="Textfeld 17">
            <a:extLst>
              <a:ext uri="{FF2B5EF4-FFF2-40B4-BE49-F238E27FC236}">
                <a16:creationId xmlns:a16="http://schemas.microsoft.com/office/drawing/2014/main" id="{4941C65C-6FC8-88D1-CE0F-72B68B3F91D9}"/>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30</a:t>
            </a:r>
          </a:p>
        </p:txBody>
      </p:sp>
    </p:spTree>
    <p:extLst>
      <p:ext uri="{BB962C8B-B14F-4D97-AF65-F5344CB8AC3E}">
        <p14:creationId xmlns:p14="http://schemas.microsoft.com/office/powerpoint/2010/main" val="24484131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14"/>
                    </p:tgtEl>
                  </p:cond>
                </p:stCondLst>
                <p:endSync evt="end" delay="0">
                  <p:rtn val="all"/>
                </p:endSync>
                <p:childTnLst>
                  <p:par>
                    <p:cTn id="28" fill="hold">
                      <p:stCondLst>
                        <p:cond delay="0"/>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nextCondLst>
                <p:cond evt="onClick" delay="0">
                  <p:tgtEl>
                    <p:spTgt spid="14"/>
                  </p:tgtEl>
                </p:cond>
              </p:nextCondLst>
            </p:seq>
            <p:seq concurrent="1" nextAc="seek">
              <p:cTn id="33" restart="whenNotActive" fill="hold" evtFilter="cancelBubble" nodeType="interactiveSeq">
                <p:stCondLst>
                  <p:cond evt="onClick" delay="0">
                    <p:tgtEl>
                      <p:spTgt spid="35"/>
                    </p:tgtEl>
                  </p:cond>
                </p:stCondLst>
                <p:endSync evt="end" delay="0">
                  <p:rtn val="all"/>
                </p:endSync>
                <p:childTnLst>
                  <p:par>
                    <p:cTn id="34" fill="hold">
                      <p:stCondLst>
                        <p:cond delay="0"/>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46" restart="whenNotActive" fill="hold" evtFilter="cancelBubble" nodeType="interactiveSeq">
                <p:stCondLst>
                  <p:cond evt="onClick" delay="0">
                    <p:tgtEl>
                      <p:spTgt spid="19"/>
                    </p:tgtEl>
                  </p:cond>
                </p:stCondLst>
                <p:endSync evt="end" delay="0">
                  <p:rtn val="all"/>
                </p:endSync>
                <p:childTnLst>
                  <p:par>
                    <p:cTn id="47" fill="hold">
                      <p:stCondLst>
                        <p:cond delay="0"/>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fade">
                                      <p:cBhvr>
                                        <p:cTn id="51" dur="500"/>
                                        <p:tgtEl>
                                          <p:spTgt spid="5"/>
                                        </p:tgtEl>
                                      </p:cBhvr>
                                    </p:animEffect>
                                  </p:childTnLst>
                                </p:cTn>
                              </p:par>
                            </p:childTnLst>
                          </p:cTn>
                        </p:par>
                      </p:childTnLst>
                    </p:cTn>
                  </p:par>
                </p:childTnLst>
              </p:cTn>
              <p:nextCondLst>
                <p:cond evt="onClick" delay="0">
                  <p:tgtEl>
                    <p:spTgt spid="19"/>
                  </p:tgtEl>
                </p:cond>
              </p:nextCondLst>
            </p:seq>
            <p:seq concurrent="1" nextAc="seek">
              <p:cTn id="52" restart="whenNotActive" fill="hold" evtFilter="cancelBubble" nodeType="interactiveSeq">
                <p:stCondLst>
                  <p:cond evt="onClick" delay="0">
                    <p:tgtEl>
                      <p:spTgt spid="21"/>
                    </p:tgtEl>
                  </p:cond>
                </p:stCondLst>
                <p:endSync evt="end" delay="0">
                  <p:rtn val="all"/>
                </p:endSync>
                <p:childTnLst>
                  <p:par>
                    <p:cTn id="53" fill="hold">
                      <p:stCondLst>
                        <p:cond delay="0"/>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500"/>
                                        <p:tgtEl>
                                          <p:spTgt spid="20"/>
                                        </p:tgtEl>
                                      </p:cBhvr>
                                    </p:animEffect>
                                  </p:childTnLst>
                                </p:cTn>
                              </p:par>
                            </p:childTnLst>
                          </p:cTn>
                        </p:par>
                      </p:childTnLst>
                    </p:cTn>
                  </p:par>
                </p:childTnLst>
              </p:cTn>
              <p:nextCondLst>
                <p:cond evt="onClick" delay="0">
                  <p:tgtEl>
                    <p:spTgt spid="21"/>
                  </p:tgtEl>
                </p:cond>
              </p:nextCondLst>
            </p:seq>
          </p:childTnLst>
        </p:cTn>
      </p:par>
    </p:tnLst>
    <p:bldLst>
      <p:bldP spid="7" grpId="0"/>
      <p:bldP spid="9" grpId="0"/>
      <p:bldP spid="11" grpId="0"/>
      <p:bldP spid="13" grpId="0"/>
      <p:bldP spid="5" grpId="0" animBg="1"/>
      <p:bldP spid="19" grpId="0" animBg="1"/>
      <p:bldP spid="20" grpId="0" animBg="1"/>
      <p:bldP spid="21" grpId="0" animBg="1"/>
      <p:bldP spid="10" grpId="0" animBg="1"/>
      <p:bldP spid="12" grpId="0" animBg="1"/>
      <p:bldP spid="14" grpId="0" animBg="1"/>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31</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340265"/>
            <a:ext cx="141096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f</a:t>
            </a:r>
            <a:r>
              <a:rPr kumimoji="0" lang="de-DE" altLang="de-DE" sz="3600" b="0" i="0" u="none" strike="noStrike" kern="0" cap="none" spc="-100" normalizeH="0" noProof="0" dirty="0">
                <a:ln>
                  <a:noFill/>
                </a:ln>
                <a:solidFill>
                  <a:schemeClr val="tx2">
                    <a:lumMod val="60000"/>
                    <a:lumOff val="40000"/>
                  </a:schemeClr>
                </a:solidFill>
                <a:effectLst/>
                <a:uLnTx/>
                <a:uFillTx/>
                <a:latin typeface="Trebuchet MS" pitchFamily="34" charset="0"/>
              </a:rPr>
              <a:t>au</a:t>
            </a:r>
            <a:r>
              <a:rPr kumimoji="0" lang="de-DE" altLang="de-DE" sz="3600" b="0" i="0" u="none" strike="noStrike" kern="0" cap="none" spc="-100" normalizeH="0" noProof="0" dirty="0">
                <a:ln>
                  <a:noFill/>
                </a:ln>
                <a:effectLst/>
                <a:uLnTx/>
                <a:uFillTx/>
                <a:latin typeface="Trebuchet MS" pitchFamily="34" charset="0"/>
              </a:rPr>
              <a:t>len</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03999"/>
            <a:ext cx="142058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f</a:t>
            </a:r>
            <a:r>
              <a:rPr lang="de-DE" altLang="de-DE" sz="3600" kern="0" spc="-100" dirty="0">
                <a:solidFill>
                  <a:schemeClr val="tx2">
                    <a:lumMod val="60000"/>
                    <a:lumOff val="40000"/>
                  </a:schemeClr>
                </a:solidFill>
                <a:latin typeface="Trebuchet MS" pitchFamily="34" charset="0"/>
              </a:rPr>
              <a:t>eh</a:t>
            </a:r>
            <a:r>
              <a:rPr kumimoji="0" lang="de-DE" altLang="de-DE" sz="3600" b="0" i="0" u="none" strike="noStrike" kern="0" cap="none" spc="-100" normalizeH="0" noProof="0" dirty="0">
                <a:ln>
                  <a:noFill/>
                </a:ln>
                <a:effectLst/>
                <a:uLnTx/>
                <a:uFillTx/>
                <a:latin typeface="Trebuchet MS" pitchFamily="34" charset="0"/>
              </a:rPr>
              <a:t>len</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467733"/>
            <a:ext cx="130035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f</a:t>
            </a:r>
            <a:r>
              <a:rPr lang="de-DE" altLang="de-DE" sz="3600" kern="0" spc="-100" dirty="0">
                <a:solidFill>
                  <a:schemeClr val="tx2">
                    <a:lumMod val="60000"/>
                    <a:lumOff val="40000"/>
                  </a:schemeClr>
                </a:solidFill>
                <a:latin typeface="Trebuchet MS" pitchFamily="34" charset="0"/>
              </a:rPr>
              <a:t>ei</a:t>
            </a:r>
            <a:r>
              <a:rPr kumimoji="0" lang="de-DE" altLang="de-DE" sz="3600" b="0" i="0" u="none" strike="noStrike" kern="0" cap="none" spc="-100" normalizeH="0" noProof="0" dirty="0">
                <a:ln>
                  <a:noFill/>
                </a:ln>
                <a:effectLst/>
                <a:uLnTx/>
                <a:uFillTx/>
                <a:latin typeface="Trebuchet MS" pitchFamily="34" charset="0"/>
              </a:rPr>
              <a:t>len</a:t>
            </a:r>
          </a:p>
        </p:txBody>
      </p:sp>
      <p:sp>
        <p:nvSpPr>
          <p:cNvPr id="13" name="Textfeld 12">
            <a:extLst>
              <a:ext uri="{FF2B5EF4-FFF2-40B4-BE49-F238E27FC236}">
                <a16:creationId xmlns:a16="http://schemas.microsoft.com/office/drawing/2014/main" id="{A0758C57-AB08-4B9E-6CB5-437D5C8651D2}"/>
              </a:ext>
            </a:extLst>
          </p:cNvPr>
          <p:cNvSpPr txBox="1">
            <a:spLocks noChangeArrowheads="1"/>
          </p:cNvSpPr>
          <p:nvPr/>
        </p:nvSpPr>
        <p:spPr bwMode="auto">
          <a:xfrm>
            <a:off x="7447746" y="4031467"/>
            <a:ext cx="290175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lang="de-DE" altLang="de-DE" sz="3600" kern="0" spc="-100" dirty="0" err="1">
                <a:latin typeface="Trebuchet MS" pitchFamily="34" charset="0"/>
              </a:rPr>
              <a:t>f</a:t>
            </a:r>
            <a:r>
              <a:rPr lang="de-DE" altLang="de-DE" sz="3600" kern="0" spc="-100" dirty="0" err="1">
                <a:solidFill>
                  <a:schemeClr val="tx2">
                    <a:lumMod val="60000"/>
                    <a:lumOff val="40000"/>
                  </a:schemeClr>
                </a:solidFill>
                <a:latin typeface="Trebuchet MS" pitchFamily="34" charset="0"/>
              </a:rPr>
              <a:t>ie</a:t>
            </a:r>
            <a:r>
              <a:rPr kumimoji="0" lang="de-DE" altLang="de-DE" sz="3600" b="0" i="0" u="none" strike="noStrike" kern="0" cap="none" spc="-100" normalizeH="0" noProof="0" dirty="0" err="1">
                <a:ln>
                  <a:noFill/>
                </a:ln>
                <a:effectLst/>
                <a:uLnTx/>
                <a:uFillTx/>
                <a:latin typeface="Trebuchet MS" pitchFamily="34" charset="0"/>
              </a:rPr>
              <a:t>len</a:t>
            </a:r>
            <a:r>
              <a:rPr kumimoji="0" lang="de-DE" altLang="de-DE" sz="3600" b="0" i="0" u="none" strike="noStrike" kern="0" cap="none" spc="-100" normalizeH="0" noProof="0" dirty="0">
                <a:ln>
                  <a:noFill/>
                </a:ln>
                <a:effectLst/>
                <a:uLnTx/>
                <a:uFillTx/>
                <a:latin typeface="Trebuchet MS" pitchFamily="34" charset="0"/>
              </a:rPr>
              <a:t> </a:t>
            </a:r>
            <a:r>
              <a:rPr kumimoji="0" lang="de-DE" altLang="de-DE" sz="2000" b="0" i="0" u="none" strike="noStrike" kern="0" cap="none" spc="-100" normalizeH="0" noProof="0" dirty="0">
                <a:ln>
                  <a:noFill/>
                </a:ln>
                <a:effectLst/>
                <a:uLnTx/>
                <a:uFillTx/>
                <a:latin typeface="Trebuchet MS" pitchFamily="34" charset="0"/>
              </a:rPr>
              <a:t>Wir fielen um.</a:t>
            </a:r>
            <a:endParaRPr kumimoji="0" lang="de-DE" altLang="de-DE" sz="3600" b="0" i="0" u="none" strike="noStrike" kern="0" cap="none" spc="-100" normalizeH="0" noProof="0" dirty="0">
              <a:ln>
                <a:noFill/>
              </a:ln>
              <a:effectLst/>
              <a:uLnTx/>
              <a:uFillTx/>
              <a:latin typeface="Trebuchet MS" pitchFamily="34" charset="0"/>
            </a:endParaRPr>
          </a:p>
        </p:txBody>
      </p:sp>
      <p:sp>
        <p:nvSpPr>
          <p:cNvPr id="15" name="Textfeld 14">
            <a:extLst>
              <a:ext uri="{FF2B5EF4-FFF2-40B4-BE49-F238E27FC236}">
                <a16:creationId xmlns:a16="http://schemas.microsoft.com/office/drawing/2014/main" id="{0B2BBEB3-0F88-5D14-5939-2F4496207307}"/>
              </a:ext>
            </a:extLst>
          </p:cNvPr>
          <p:cNvSpPr txBox="1">
            <a:spLocks noChangeArrowheads="1"/>
          </p:cNvSpPr>
          <p:nvPr/>
        </p:nvSpPr>
        <p:spPr bwMode="auto">
          <a:xfrm>
            <a:off x="7447746" y="4595201"/>
            <a:ext cx="148951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F</a:t>
            </a:r>
            <a:r>
              <a:rPr lang="de-DE" altLang="de-DE" sz="3600" kern="0" spc="-100" dirty="0">
                <a:solidFill>
                  <a:schemeClr val="tx2">
                    <a:lumMod val="60000"/>
                    <a:lumOff val="40000"/>
                  </a:schemeClr>
                </a:solidFill>
                <a:latin typeface="Trebuchet MS" pitchFamily="34" charset="0"/>
              </a:rPr>
              <a:t>oh</a:t>
            </a:r>
            <a:r>
              <a:rPr kumimoji="0" lang="de-DE" altLang="de-DE" sz="3600" b="0" i="0" u="none" strike="noStrike" kern="0" cap="none" spc="-100" normalizeH="0" noProof="0" dirty="0">
                <a:ln>
                  <a:noFill/>
                </a:ln>
                <a:effectLst/>
                <a:uLnTx/>
                <a:uFillTx/>
                <a:latin typeface="Trebuchet MS" pitchFamily="34" charset="0"/>
              </a:rPr>
              <a:t>len</a:t>
            </a:r>
          </a:p>
        </p:txBody>
      </p:sp>
      <p:sp>
        <p:nvSpPr>
          <p:cNvPr id="17" name="Textfeld 16">
            <a:extLst>
              <a:ext uri="{FF2B5EF4-FFF2-40B4-BE49-F238E27FC236}">
                <a16:creationId xmlns:a16="http://schemas.microsoft.com/office/drawing/2014/main" id="{762FF266-186F-4D32-08E4-40C87D7283F8}"/>
              </a:ext>
            </a:extLst>
          </p:cNvPr>
          <p:cNvSpPr txBox="1">
            <a:spLocks noChangeArrowheads="1"/>
          </p:cNvSpPr>
          <p:nvPr/>
        </p:nvSpPr>
        <p:spPr bwMode="auto">
          <a:xfrm>
            <a:off x="7447746" y="5158933"/>
            <a:ext cx="142058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lang="de-DE" altLang="de-DE" sz="3600" kern="0" spc="-100" dirty="0">
                <a:latin typeface="Trebuchet MS" pitchFamily="34" charset="0"/>
              </a:rPr>
              <a:t>f</a:t>
            </a:r>
            <a:r>
              <a:rPr lang="de-DE" altLang="de-DE" sz="3600" kern="0" spc="-100" dirty="0">
                <a:solidFill>
                  <a:schemeClr val="tx2">
                    <a:lumMod val="60000"/>
                    <a:lumOff val="40000"/>
                  </a:schemeClr>
                </a:solidFill>
                <a:latin typeface="Trebuchet MS" pitchFamily="34" charset="0"/>
              </a:rPr>
              <a:t>üh</a:t>
            </a:r>
            <a:r>
              <a:rPr lang="de-DE" altLang="de-DE" sz="3600" kern="0" spc="-100" dirty="0">
                <a:latin typeface="Trebuchet MS" pitchFamily="34" charset="0"/>
              </a:rPr>
              <a:t>len</a:t>
            </a:r>
            <a:endParaRPr kumimoji="0" lang="de-DE" altLang="de-DE" sz="3600" b="0" i="0" u="none" strike="noStrike" kern="0" cap="none" spc="-100" normalizeH="0" noProof="0" dirty="0">
              <a:ln>
                <a:noFill/>
              </a:ln>
              <a:effectLst/>
              <a:uLnTx/>
              <a:uFillTx/>
              <a:latin typeface="Trebuchet MS" pitchFamily="34" charset="0"/>
            </a:endParaRP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7203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f/</a:t>
            </a:r>
            <a:r>
              <a:rPr lang="de-DE" altLang="de-DE" sz="3600" dirty="0" err="1">
                <a:solidFill>
                  <a:prstClr val="black"/>
                </a:solidFill>
                <a:latin typeface="Trebuchet MS" pitchFamily="34" charset="0"/>
              </a:rPr>
              <a:t>F_len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3" name="Grafik 2">
            <a:extLst>
              <a:ext uri="{FF2B5EF4-FFF2-40B4-BE49-F238E27FC236}">
                <a16:creationId xmlns:a16="http://schemas.microsoft.com/office/drawing/2014/main" id="{E1DC3C35-2FE8-16F4-F43A-833FAF758DC8}"/>
              </a:ext>
            </a:extLst>
          </p:cNvPr>
          <p:cNvPicPr>
            <a:picLocks noChangeAspect="1"/>
          </p:cNvPicPr>
          <p:nvPr/>
        </p:nvPicPr>
        <p:blipFill rotWithShape="1">
          <a:blip r:embed="rId2"/>
          <a:srcRect l="29585" t="34363" r="26258" b="38712"/>
          <a:stretch/>
        </p:blipFill>
        <p:spPr>
          <a:xfrm>
            <a:off x="519300" y="1065204"/>
            <a:ext cx="428323" cy="5226553"/>
          </a:xfrm>
          <a:prstGeom prst="rect">
            <a:avLst/>
          </a:prstGeom>
        </p:spPr>
      </p:pic>
      <p:sp>
        <p:nvSpPr>
          <p:cNvPr id="6" name="Ellipse 5">
            <a:extLst>
              <a:ext uri="{FF2B5EF4-FFF2-40B4-BE49-F238E27FC236}">
                <a16:creationId xmlns:a16="http://schemas.microsoft.com/office/drawing/2014/main" id="{0785348F-67DE-58A9-2E9B-513547024626}"/>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9" name="Ellipse 18">
            <a:extLst>
              <a:ext uri="{FF2B5EF4-FFF2-40B4-BE49-F238E27FC236}">
                <a16:creationId xmlns:a16="http://schemas.microsoft.com/office/drawing/2014/main" id="{D2B934D1-3340-F2F8-6A55-7B1CF3ACA516}"/>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0" name="Ellipse 19">
            <a:extLst>
              <a:ext uri="{FF2B5EF4-FFF2-40B4-BE49-F238E27FC236}">
                <a16:creationId xmlns:a16="http://schemas.microsoft.com/office/drawing/2014/main" id="{AE14ED5A-3580-4123-7289-52DE8F2D8922}"/>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1" name="Ellipse 20">
            <a:extLst>
              <a:ext uri="{FF2B5EF4-FFF2-40B4-BE49-F238E27FC236}">
                <a16:creationId xmlns:a16="http://schemas.microsoft.com/office/drawing/2014/main" id="{025A70DF-E009-7640-4B46-F5677580BAA5}"/>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2" name="Ellipse 21">
            <a:extLst>
              <a:ext uri="{FF2B5EF4-FFF2-40B4-BE49-F238E27FC236}">
                <a16:creationId xmlns:a16="http://schemas.microsoft.com/office/drawing/2014/main" id="{8AF92C1B-FEDB-DD0E-0521-E65124C47284}"/>
              </a:ext>
            </a:extLst>
          </p:cNvPr>
          <p:cNvSpPr/>
          <p:nvPr/>
        </p:nvSpPr>
        <p:spPr>
          <a:xfrm>
            <a:off x="7234273" y="4874594"/>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3" name="Ellipse 22">
            <a:extLst>
              <a:ext uri="{FF2B5EF4-FFF2-40B4-BE49-F238E27FC236}">
                <a16:creationId xmlns:a16="http://schemas.microsoft.com/office/drawing/2014/main" id="{413D0BE8-88D0-2302-2142-4CAE15E95005}"/>
              </a:ext>
            </a:extLst>
          </p:cNvPr>
          <p:cNvSpPr/>
          <p:nvPr/>
        </p:nvSpPr>
        <p:spPr>
          <a:xfrm>
            <a:off x="7234273" y="5425047"/>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5" name="Textfeld 4">
            <a:extLst>
              <a:ext uri="{FF2B5EF4-FFF2-40B4-BE49-F238E27FC236}">
                <a16:creationId xmlns:a16="http://schemas.microsoft.com/office/drawing/2014/main" id="{476428F7-9F17-EBD9-E8E1-764C328AF45C}"/>
              </a:ext>
            </a:extLst>
          </p:cNvPr>
          <p:cNvSpPr txBox="1">
            <a:spLocks noChangeArrowheads="1"/>
          </p:cNvSpPr>
          <p:nvPr/>
        </p:nvSpPr>
        <p:spPr bwMode="auto">
          <a:xfrm>
            <a:off x="5522375" y="5602435"/>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6" name="Rechteck 25">
            <a:extLst>
              <a:ext uri="{FF2B5EF4-FFF2-40B4-BE49-F238E27FC236}">
                <a16:creationId xmlns:a16="http://schemas.microsoft.com/office/drawing/2014/main" id="{869A1955-59C5-D62E-098D-67AF7CE37911}"/>
              </a:ext>
            </a:extLst>
          </p:cNvPr>
          <p:cNvSpPr/>
          <p:nvPr/>
        </p:nvSpPr>
        <p:spPr>
          <a:xfrm>
            <a:off x="4970511" y="1004649"/>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30" name="Textfeld 29">
            <a:extLst>
              <a:ext uri="{FF2B5EF4-FFF2-40B4-BE49-F238E27FC236}">
                <a16:creationId xmlns:a16="http://schemas.microsoft.com/office/drawing/2014/main" id="{35D322C5-13C3-EAEC-9DD8-B5EE4450E143}"/>
              </a:ext>
            </a:extLst>
          </p:cNvPr>
          <p:cNvSpPr txBox="1">
            <a:spLocks noChangeArrowheads="1"/>
          </p:cNvSpPr>
          <p:nvPr/>
        </p:nvSpPr>
        <p:spPr bwMode="auto">
          <a:xfrm>
            <a:off x="11040136"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34" name="Rechteck 33">
            <a:extLst>
              <a:ext uri="{FF2B5EF4-FFF2-40B4-BE49-F238E27FC236}">
                <a16:creationId xmlns:a16="http://schemas.microsoft.com/office/drawing/2014/main" id="{C0FBAC27-7985-65B0-71A2-D24CF16AC9EA}"/>
              </a:ext>
            </a:extLst>
          </p:cNvPr>
          <p:cNvSpPr/>
          <p:nvPr/>
        </p:nvSpPr>
        <p:spPr>
          <a:xfrm>
            <a:off x="1414635" y="1988840"/>
            <a:ext cx="3499119"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2496547" y="2996952"/>
            <a:ext cx="428489"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3072611" y="3015912"/>
            <a:ext cx="370183"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3E401861-7073-6003-F857-7D31F0F40173}"/>
              </a:ext>
            </a:extLst>
          </p:cNvPr>
          <p:cNvSpPr/>
          <p:nvPr/>
        </p:nvSpPr>
        <p:spPr>
          <a:xfrm>
            <a:off x="1775521" y="3557995"/>
            <a:ext cx="372976"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6" name="Rechteck 15">
            <a:extLst>
              <a:ext uri="{FF2B5EF4-FFF2-40B4-BE49-F238E27FC236}">
                <a16:creationId xmlns:a16="http://schemas.microsoft.com/office/drawing/2014/main" id="{B6215EDF-66E4-955B-7DBA-CC217475A088}"/>
              </a:ext>
            </a:extLst>
          </p:cNvPr>
          <p:cNvSpPr/>
          <p:nvPr/>
        </p:nvSpPr>
        <p:spPr>
          <a:xfrm>
            <a:off x="1848475" y="4149080"/>
            <a:ext cx="503109"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8" name="Rechteck 17">
            <a:extLst>
              <a:ext uri="{FF2B5EF4-FFF2-40B4-BE49-F238E27FC236}">
                <a16:creationId xmlns:a16="http://schemas.microsoft.com/office/drawing/2014/main" id="{C5AF51F2-318D-7FAA-D4D2-E0DBDEE1C0E9}"/>
              </a:ext>
            </a:extLst>
          </p:cNvPr>
          <p:cNvSpPr/>
          <p:nvPr/>
        </p:nvSpPr>
        <p:spPr>
          <a:xfrm>
            <a:off x="1848475" y="5770654"/>
            <a:ext cx="648072"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3482700" y="1903376"/>
            <a:ext cx="597742"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5" name="Textfeld 24">
            <a:extLst>
              <a:ext uri="{FF2B5EF4-FFF2-40B4-BE49-F238E27FC236}">
                <a16:creationId xmlns:a16="http://schemas.microsoft.com/office/drawing/2014/main" id="{11DB8DFB-52B3-F0F0-1EF9-920C7ACEBB34}"/>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31</a:t>
            </a:r>
          </a:p>
        </p:txBody>
      </p:sp>
    </p:spTree>
    <p:extLst>
      <p:ext uri="{BB962C8B-B14F-4D97-AF65-F5344CB8AC3E}">
        <p14:creationId xmlns:p14="http://schemas.microsoft.com/office/powerpoint/2010/main" val="23180630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14"/>
                    </p:tgtEl>
                  </p:cond>
                </p:stCondLst>
                <p:endSync evt="end" delay="0">
                  <p:rtn val="all"/>
                </p:endSync>
                <p:childTnLst>
                  <p:par>
                    <p:cTn id="28" fill="hold">
                      <p:stCondLst>
                        <p:cond delay="0"/>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nextCondLst>
                <p:cond evt="onClick" delay="0">
                  <p:tgtEl>
                    <p:spTgt spid="14"/>
                  </p:tgtEl>
                </p:cond>
              </p:nextCondLst>
            </p:seq>
            <p:seq concurrent="1" nextAc="seek">
              <p:cTn id="33" restart="whenNotActive" fill="hold" evtFilter="cancelBubble" nodeType="interactiveSeq">
                <p:stCondLst>
                  <p:cond evt="onClick" delay="0">
                    <p:tgtEl>
                      <p:spTgt spid="16"/>
                    </p:tgtEl>
                  </p:cond>
                </p:stCondLst>
                <p:endSync evt="end" delay="0">
                  <p:rtn val="all"/>
                </p:endSync>
                <p:childTnLst>
                  <p:par>
                    <p:cTn id="34" fill="hold">
                      <p:stCondLst>
                        <p:cond delay="0"/>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childTnLst>
              </p:cTn>
              <p:nextCondLst>
                <p:cond evt="onClick" delay="0">
                  <p:tgtEl>
                    <p:spTgt spid="16"/>
                  </p:tgtEl>
                </p:cond>
              </p:nextCondLst>
            </p:seq>
            <p:seq concurrent="1" nextAc="seek">
              <p:cTn id="39" restart="whenNotActive" fill="hold" evtFilter="cancelBubble" nodeType="interactiveSeq">
                <p:stCondLst>
                  <p:cond evt="onClick" delay="0">
                    <p:tgtEl>
                      <p:spTgt spid="18"/>
                    </p:tgtEl>
                  </p:cond>
                </p:stCondLst>
                <p:endSync evt="end" delay="0">
                  <p:rtn val="all"/>
                </p:endSync>
                <p:childTnLst>
                  <p:par>
                    <p:cTn id="40" fill="hold">
                      <p:stCondLst>
                        <p:cond delay="0"/>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500"/>
                                        <p:tgtEl>
                                          <p:spTgt spid="17"/>
                                        </p:tgtEl>
                                      </p:cBhvr>
                                    </p:animEffect>
                                  </p:childTnLst>
                                </p:cTn>
                              </p:par>
                            </p:childTnLst>
                          </p:cTn>
                        </p:par>
                      </p:childTnLst>
                    </p:cTn>
                  </p:par>
                </p:childTnLst>
              </p:cTn>
              <p:nextCondLst>
                <p:cond evt="onClick" delay="0">
                  <p:tgtEl>
                    <p:spTgt spid="18"/>
                  </p:tgtEl>
                </p:cond>
              </p:nextCondLst>
            </p:seq>
            <p:seq concurrent="1" nextAc="seek">
              <p:cTn id="45" restart="whenNotActive" fill="hold" evtFilter="cancelBubble" nodeType="interactiveSeq">
                <p:stCondLst>
                  <p:cond evt="onClick" delay="0">
                    <p:tgtEl>
                      <p:spTgt spid="35"/>
                    </p:tgtEl>
                  </p:cond>
                </p:stCondLst>
                <p:endSync evt="end" delay="0">
                  <p:rtn val="all"/>
                </p:endSync>
                <p:childTnLst>
                  <p:par>
                    <p:cTn id="46" fill="hold">
                      <p:stCondLst>
                        <p:cond delay="0"/>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3"/>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8"/>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0"/>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14"/>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16"/>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8"/>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62" restart="whenNotActive" fill="hold" evtFilter="cancelBubble" nodeType="interactiveSeq">
                <p:stCondLst>
                  <p:cond evt="onClick" delay="0">
                    <p:tgtEl>
                      <p:spTgt spid="26"/>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fade">
                                      <p:cBhvr>
                                        <p:cTn id="67" dur="500"/>
                                        <p:tgtEl>
                                          <p:spTgt spid="5"/>
                                        </p:tgtEl>
                                      </p:cBhvr>
                                    </p:animEffect>
                                  </p:childTnLst>
                                </p:cTn>
                              </p:par>
                            </p:childTnLst>
                          </p:cTn>
                        </p:par>
                      </p:childTnLst>
                    </p:cTn>
                  </p:par>
                </p:childTnLst>
              </p:cTn>
              <p:nextCondLst>
                <p:cond evt="onClick" delay="0">
                  <p:tgtEl>
                    <p:spTgt spid="26"/>
                  </p:tgtEl>
                </p:cond>
              </p:nextCondLst>
            </p:seq>
            <p:seq concurrent="1" nextAc="seek">
              <p:cTn id="68" restart="whenNotActive" fill="hold" evtFilter="cancelBubble" nodeType="interactiveSeq">
                <p:stCondLst>
                  <p:cond evt="onClick" delay="0">
                    <p:tgtEl>
                      <p:spTgt spid="34"/>
                    </p:tgtEl>
                  </p:cond>
                </p:stCondLst>
                <p:endSync evt="end" delay="0">
                  <p:rtn val="all"/>
                </p:endSync>
                <p:childTnLst>
                  <p:par>
                    <p:cTn id="69" fill="hold">
                      <p:stCondLst>
                        <p:cond delay="0"/>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fade">
                                      <p:cBhvr>
                                        <p:cTn id="73" dur="500"/>
                                        <p:tgtEl>
                                          <p:spTgt spid="30"/>
                                        </p:tgtEl>
                                      </p:cBhvr>
                                    </p:animEffect>
                                  </p:childTnLst>
                                </p:cTn>
                              </p:par>
                            </p:childTnLst>
                          </p:cTn>
                        </p:par>
                      </p:childTnLst>
                    </p:cTn>
                  </p:par>
                </p:childTnLst>
              </p:cTn>
              <p:nextCondLst>
                <p:cond evt="onClick" delay="0">
                  <p:tgtEl>
                    <p:spTgt spid="34"/>
                  </p:tgtEl>
                </p:cond>
              </p:nextCondLst>
            </p:seq>
          </p:childTnLst>
        </p:cTn>
      </p:par>
    </p:tnLst>
    <p:bldLst>
      <p:bldP spid="7" grpId="0"/>
      <p:bldP spid="9" grpId="0"/>
      <p:bldP spid="11" grpId="0"/>
      <p:bldP spid="13" grpId="0"/>
      <p:bldP spid="15" grpId="0"/>
      <p:bldP spid="17" grpId="0"/>
      <p:bldP spid="5" grpId="0" animBg="1"/>
      <p:bldP spid="26" grpId="0" animBg="1"/>
      <p:bldP spid="30" grpId="0" animBg="1"/>
      <p:bldP spid="34" grpId="0" animBg="1"/>
      <p:bldP spid="10" grpId="0" animBg="1"/>
      <p:bldP spid="12" grpId="0" animBg="1"/>
      <p:bldP spid="14" grpId="0" animBg="1"/>
      <p:bldP spid="16" grpId="0" animBg="1"/>
      <p:bldP spid="18" grpId="0" animBg="1"/>
      <p:bldP spid="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32</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660428"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10666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z/</a:t>
            </a:r>
            <a:r>
              <a:rPr lang="de-DE" altLang="de-DE" sz="3600" dirty="0" err="1">
                <a:solidFill>
                  <a:prstClr val="black"/>
                </a:solidFill>
                <a:latin typeface="Trebuchet MS" pitchFamily="34" charset="0"/>
              </a:rPr>
              <a:t>Z_cken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41" name="Grafik 40">
            <a:extLst>
              <a:ext uri="{FF2B5EF4-FFF2-40B4-BE49-F238E27FC236}">
                <a16:creationId xmlns:a16="http://schemas.microsoft.com/office/drawing/2014/main" id="{FDB0714C-2D23-83E4-C84D-9EE95A2EDBFF}"/>
              </a:ext>
            </a:extLst>
          </p:cNvPr>
          <p:cNvPicPr>
            <a:picLocks noChangeAspect="1"/>
          </p:cNvPicPr>
          <p:nvPr/>
        </p:nvPicPr>
        <p:blipFill rotWithShape="1">
          <a:blip r:embed="rId2"/>
          <a:srcRect l="20553" t="33986" r="25990" b="38389"/>
          <a:stretch/>
        </p:blipFill>
        <p:spPr>
          <a:xfrm>
            <a:off x="1453571" y="992922"/>
            <a:ext cx="413896" cy="5418315"/>
          </a:xfrm>
          <a:prstGeom prst="rect">
            <a:avLst/>
          </a:prstGeom>
        </p:spPr>
      </p:pic>
      <p:sp>
        <p:nvSpPr>
          <p:cNvPr id="3" name="Textfeld 2">
            <a:extLst>
              <a:ext uri="{FF2B5EF4-FFF2-40B4-BE49-F238E27FC236}">
                <a16:creationId xmlns:a16="http://schemas.microsoft.com/office/drawing/2014/main" id="{670ACABE-D080-B4EC-A3C1-D6760D094F88}"/>
              </a:ext>
            </a:extLst>
          </p:cNvPr>
          <p:cNvSpPr txBox="1">
            <a:spLocks noChangeArrowheads="1"/>
          </p:cNvSpPr>
          <p:nvPr/>
        </p:nvSpPr>
        <p:spPr bwMode="auto">
          <a:xfrm>
            <a:off x="7447746" y="2340265"/>
            <a:ext cx="156805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Z</a:t>
            </a:r>
            <a:r>
              <a:rPr kumimoji="0" lang="de-DE" altLang="de-DE" sz="3600" b="0" i="0" u="none" strike="noStrike" kern="0" cap="none" spc="-100" normalizeH="0" noProof="0" dirty="0">
                <a:ln>
                  <a:noFill/>
                </a:ln>
                <a:solidFill>
                  <a:srgbClr val="FF0000"/>
                </a:solidFill>
                <a:effectLst/>
                <a:uLnTx/>
                <a:uFillTx/>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cken</a:t>
            </a:r>
          </a:p>
        </p:txBody>
      </p:sp>
      <p:sp>
        <p:nvSpPr>
          <p:cNvPr id="5" name="Textfeld 4">
            <a:extLst>
              <a:ext uri="{FF2B5EF4-FFF2-40B4-BE49-F238E27FC236}">
                <a16:creationId xmlns:a16="http://schemas.microsoft.com/office/drawing/2014/main" id="{9BDA74D2-D798-882D-D987-812589FB7B77}"/>
              </a:ext>
            </a:extLst>
          </p:cNvPr>
          <p:cNvSpPr txBox="1">
            <a:spLocks noChangeArrowheads="1"/>
          </p:cNvSpPr>
          <p:nvPr/>
        </p:nvSpPr>
        <p:spPr bwMode="auto">
          <a:xfrm>
            <a:off x="7447746" y="2903999"/>
            <a:ext cx="157767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Z</a:t>
            </a:r>
            <a:r>
              <a:rPr lang="de-DE" altLang="de-DE" sz="3600" kern="0" spc="-100" dirty="0">
                <a:solidFill>
                  <a:srgbClr val="FF0000"/>
                </a:solidFill>
                <a:latin typeface="Trebuchet MS" pitchFamily="34" charset="0"/>
              </a:rPr>
              <a:t>e</a:t>
            </a:r>
            <a:r>
              <a:rPr kumimoji="0" lang="de-DE" altLang="de-DE" sz="3600" b="0" i="0" u="none" strike="noStrike" kern="0" cap="none" spc="-100" normalizeH="0" noProof="0" dirty="0">
                <a:ln>
                  <a:noFill/>
                </a:ln>
                <a:effectLst/>
                <a:uLnTx/>
                <a:uFillTx/>
                <a:latin typeface="Trebuchet MS" pitchFamily="34" charset="0"/>
              </a:rPr>
              <a:t>cken</a:t>
            </a:r>
          </a:p>
        </p:txBody>
      </p:sp>
      <p:sp>
        <p:nvSpPr>
          <p:cNvPr id="13" name="Textfeld 12">
            <a:extLst>
              <a:ext uri="{FF2B5EF4-FFF2-40B4-BE49-F238E27FC236}">
                <a16:creationId xmlns:a16="http://schemas.microsoft.com/office/drawing/2014/main" id="{4FA40D80-B773-681C-3D27-BADCE82B3250}"/>
              </a:ext>
            </a:extLst>
          </p:cNvPr>
          <p:cNvSpPr txBox="1">
            <a:spLocks noChangeArrowheads="1"/>
          </p:cNvSpPr>
          <p:nvPr/>
        </p:nvSpPr>
        <p:spPr bwMode="auto">
          <a:xfrm>
            <a:off x="7447746" y="3467733"/>
            <a:ext cx="142378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z</a:t>
            </a:r>
            <a:r>
              <a:rPr lang="de-DE" altLang="de-DE" sz="3600" kern="0" spc="-100" dirty="0">
                <a:solidFill>
                  <a:srgbClr val="FF0000"/>
                </a:solidFill>
                <a:latin typeface="Trebuchet MS" pitchFamily="34" charset="0"/>
              </a:rPr>
              <a:t>i</a:t>
            </a:r>
            <a:r>
              <a:rPr kumimoji="0" lang="de-DE" altLang="de-DE" sz="3600" b="0" i="0" u="none" strike="noStrike" kern="0" cap="none" spc="-100" normalizeH="0" noProof="0" dirty="0">
                <a:ln>
                  <a:noFill/>
                </a:ln>
                <a:effectLst/>
                <a:uLnTx/>
                <a:uFillTx/>
                <a:latin typeface="Trebuchet MS" pitchFamily="34" charset="0"/>
              </a:rPr>
              <a:t>cken</a:t>
            </a:r>
          </a:p>
        </p:txBody>
      </p:sp>
      <p:sp>
        <p:nvSpPr>
          <p:cNvPr id="15" name="Textfeld 14">
            <a:extLst>
              <a:ext uri="{FF2B5EF4-FFF2-40B4-BE49-F238E27FC236}">
                <a16:creationId xmlns:a16="http://schemas.microsoft.com/office/drawing/2014/main" id="{9D3A5104-C59E-2755-AD40-659AC507A9F8}"/>
              </a:ext>
            </a:extLst>
          </p:cNvPr>
          <p:cNvSpPr txBox="1">
            <a:spLocks noChangeArrowheads="1"/>
          </p:cNvSpPr>
          <p:nvPr/>
        </p:nvSpPr>
        <p:spPr bwMode="auto">
          <a:xfrm>
            <a:off x="7447746" y="4031467"/>
            <a:ext cx="154080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z</a:t>
            </a:r>
            <a:r>
              <a:rPr lang="de-DE" altLang="de-DE" sz="3600" kern="0" spc="-100" dirty="0">
                <a:solidFill>
                  <a:srgbClr val="FF0000"/>
                </a:solidFill>
                <a:latin typeface="Trebuchet MS" pitchFamily="34" charset="0"/>
              </a:rPr>
              <a:t>o</a:t>
            </a:r>
            <a:r>
              <a:rPr kumimoji="0" lang="de-DE" altLang="de-DE" sz="3600" b="0" i="0" u="none" strike="noStrike" kern="0" cap="none" spc="-100" normalizeH="0" noProof="0" dirty="0">
                <a:ln>
                  <a:noFill/>
                </a:ln>
                <a:effectLst/>
                <a:uLnTx/>
                <a:uFillTx/>
                <a:latin typeface="Trebuchet MS" pitchFamily="34" charset="0"/>
              </a:rPr>
              <a:t>cken</a:t>
            </a:r>
          </a:p>
        </p:txBody>
      </p:sp>
      <p:sp>
        <p:nvSpPr>
          <p:cNvPr id="17" name="Textfeld 16">
            <a:extLst>
              <a:ext uri="{FF2B5EF4-FFF2-40B4-BE49-F238E27FC236}">
                <a16:creationId xmlns:a16="http://schemas.microsoft.com/office/drawing/2014/main" id="{B84B6170-C702-5A72-0CBD-68ED73A47277}"/>
              </a:ext>
            </a:extLst>
          </p:cNvPr>
          <p:cNvSpPr txBox="1">
            <a:spLocks noChangeArrowheads="1"/>
          </p:cNvSpPr>
          <p:nvPr/>
        </p:nvSpPr>
        <p:spPr bwMode="auto">
          <a:xfrm>
            <a:off x="7447746" y="4595201"/>
            <a:ext cx="154401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z</a:t>
            </a:r>
            <a:r>
              <a:rPr lang="de-DE" altLang="de-DE" sz="3600" kern="0" spc="-100" dirty="0">
                <a:solidFill>
                  <a:srgbClr val="FF0000"/>
                </a:solidFill>
                <a:latin typeface="Trebuchet MS" pitchFamily="34" charset="0"/>
              </a:rPr>
              <a:t>u</a:t>
            </a:r>
            <a:r>
              <a:rPr kumimoji="0" lang="de-DE" altLang="de-DE" sz="3600" b="0" i="0" u="none" strike="noStrike" kern="0" cap="none" spc="-100" normalizeH="0" noProof="0" dirty="0">
                <a:ln>
                  <a:noFill/>
                </a:ln>
                <a:effectLst/>
                <a:uLnTx/>
                <a:uFillTx/>
                <a:latin typeface="Trebuchet MS" pitchFamily="34" charset="0"/>
              </a:rPr>
              <a:t>cken</a:t>
            </a:r>
          </a:p>
        </p:txBody>
      </p:sp>
      <p:sp>
        <p:nvSpPr>
          <p:cNvPr id="19" name="Textfeld 18">
            <a:extLst>
              <a:ext uri="{FF2B5EF4-FFF2-40B4-BE49-F238E27FC236}">
                <a16:creationId xmlns:a16="http://schemas.microsoft.com/office/drawing/2014/main" id="{79BFC8D0-250B-A67C-B350-88A97850D7D0}"/>
              </a:ext>
            </a:extLst>
          </p:cNvPr>
          <p:cNvSpPr txBox="1">
            <a:spLocks noChangeArrowheads="1"/>
          </p:cNvSpPr>
          <p:nvPr/>
        </p:nvSpPr>
        <p:spPr bwMode="auto">
          <a:xfrm>
            <a:off x="7447746" y="5158933"/>
            <a:ext cx="154401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z</a:t>
            </a:r>
            <a:r>
              <a:rPr lang="de-DE" altLang="de-DE" sz="3600" kern="0" spc="-100" dirty="0">
                <a:solidFill>
                  <a:srgbClr val="FF0000"/>
                </a:solidFill>
                <a:latin typeface="Trebuchet MS" pitchFamily="34" charset="0"/>
              </a:rPr>
              <a:t>ü</a:t>
            </a:r>
            <a:r>
              <a:rPr kumimoji="0" lang="de-DE" altLang="de-DE" sz="3600" b="0" i="0" u="none" strike="noStrike" kern="0" cap="none" spc="-100" normalizeH="0" noProof="0" dirty="0">
                <a:ln>
                  <a:noFill/>
                </a:ln>
                <a:effectLst/>
                <a:uLnTx/>
                <a:uFillTx/>
                <a:latin typeface="Trebuchet MS" pitchFamily="34" charset="0"/>
              </a:rPr>
              <a:t>cken</a:t>
            </a:r>
          </a:p>
        </p:txBody>
      </p:sp>
      <p:sp>
        <p:nvSpPr>
          <p:cNvPr id="8" name="Ellipse 7">
            <a:extLst>
              <a:ext uri="{FF2B5EF4-FFF2-40B4-BE49-F238E27FC236}">
                <a16:creationId xmlns:a16="http://schemas.microsoft.com/office/drawing/2014/main" id="{49BF3770-6E1C-449A-48E1-99F59F6D1F99}"/>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9" name="Ellipse 8">
            <a:extLst>
              <a:ext uri="{FF2B5EF4-FFF2-40B4-BE49-F238E27FC236}">
                <a16:creationId xmlns:a16="http://schemas.microsoft.com/office/drawing/2014/main" id="{2D177112-662A-9E41-2641-F561CA04FF14}"/>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0" name="Ellipse 9">
            <a:extLst>
              <a:ext uri="{FF2B5EF4-FFF2-40B4-BE49-F238E27FC236}">
                <a16:creationId xmlns:a16="http://schemas.microsoft.com/office/drawing/2014/main" id="{131D0A61-6732-B518-5952-B445E72BD7C6}"/>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1" name="Ellipse 10">
            <a:extLst>
              <a:ext uri="{FF2B5EF4-FFF2-40B4-BE49-F238E27FC236}">
                <a16:creationId xmlns:a16="http://schemas.microsoft.com/office/drawing/2014/main" id="{6162F37F-1F9B-F8CA-C328-3C777A9EE0B6}"/>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2" name="Ellipse 11">
            <a:extLst>
              <a:ext uri="{FF2B5EF4-FFF2-40B4-BE49-F238E27FC236}">
                <a16:creationId xmlns:a16="http://schemas.microsoft.com/office/drawing/2014/main" id="{17C00B75-8BDF-BBA6-C3B1-4B30D5DDFA0D}"/>
              </a:ext>
            </a:extLst>
          </p:cNvPr>
          <p:cNvSpPr/>
          <p:nvPr/>
        </p:nvSpPr>
        <p:spPr>
          <a:xfrm>
            <a:off x="7234273" y="4874594"/>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1" name="Ellipse 20">
            <a:extLst>
              <a:ext uri="{FF2B5EF4-FFF2-40B4-BE49-F238E27FC236}">
                <a16:creationId xmlns:a16="http://schemas.microsoft.com/office/drawing/2014/main" id="{3592974A-A561-2542-8605-6E6E2149AA10}"/>
              </a:ext>
            </a:extLst>
          </p:cNvPr>
          <p:cNvSpPr/>
          <p:nvPr/>
        </p:nvSpPr>
        <p:spPr>
          <a:xfrm>
            <a:off x="7234273" y="5425047"/>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7" name="Textfeld 6">
            <a:extLst>
              <a:ext uri="{FF2B5EF4-FFF2-40B4-BE49-F238E27FC236}">
                <a16:creationId xmlns:a16="http://schemas.microsoft.com/office/drawing/2014/main" id="{22C64A3F-ADD0-2715-9C2D-204C05D6A765}"/>
              </a:ext>
            </a:extLst>
          </p:cNvPr>
          <p:cNvSpPr txBox="1">
            <a:spLocks noChangeArrowheads="1"/>
          </p:cNvSpPr>
          <p:nvPr/>
        </p:nvSpPr>
        <p:spPr bwMode="auto">
          <a:xfrm>
            <a:off x="10655076"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5" name="Rechteck 24">
            <a:extLst>
              <a:ext uri="{FF2B5EF4-FFF2-40B4-BE49-F238E27FC236}">
                <a16:creationId xmlns:a16="http://schemas.microsoft.com/office/drawing/2014/main" id="{33E9A427-8147-05E5-107F-D294ACCB9301}"/>
              </a:ext>
            </a:extLst>
          </p:cNvPr>
          <p:cNvSpPr/>
          <p:nvPr/>
        </p:nvSpPr>
        <p:spPr>
          <a:xfrm>
            <a:off x="10103212"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6" name="Textfeld 25">
            <a:extLst>
              <a:ext uri="{FF2B5EF4-FFF2-40B4-BE49-F238E27FC236}">
                <a16:creationId xmlns:a16="http://schemas.microsoft.com/office/drawing/2014/main" id="{888C41D4-C935-C8C0-1187-C6D15C6A73E4}"/>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30" name="Rechteck 29">
            <a:extLst>
              <a:ext uri="{FF2B5EF4-FFF2-40B4-BE49-F238E27FC236}">
                <a16:creationId xmlns:a16="http://schemas.microsoft.com/office/drawing/2014/main" id="{406C3540-DA41-3CA0-F1F2-DFDD3E21BBED}"/>
              </a:ext>
            </a:extLst>
          </p:cNvPr>
          <p:cNvSpPr/>
          <p:nvPr/>
        </p:nvSpPr>
        <p:spPr>
          <a:xfrm>
            <a:off x="550540" y="1988840"/>
            <a:ext cx="64891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6" name="Rechteck 5">
            <a:extLst>
              <a:ext uri="{FF2B5EF4-FFF2-40B4-BE49-F238E27FC236}">
                <a16:creationId xmlns:a16="http://schemas.microsoft.com/office/drawing/2014/main" id="{4DEBA4B1-9AB6-4079-E0F4-90DEF2E4E28D}"/>
              </a:ext>
            </a:extLst>
          </p:cNvPr>
          <p:cNvSpPr/>
          <p:nvPr/>
        </p:nvSpPr>
        <p:spPr>
          <a:xfrm>
            <a:off x="552331" y="3055708"/>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9D989CC0-5D1D-F46E-CC73-A2C4E4565A6E}"/>
              </a:ext>
            </a:extLst>
          </p:cNvPr>
          <p:cNvSpPr/>
          <p:nvPr/>
        </p:nvSpPr>
        <p:spPr>
          <a:xfrm>
            <a:off x="583407" y="3559980"/>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6" name="Rechteck 15">
            <a:extLst>
              <a:ext uri="{FF2B5EF4-FFF2-40B4-BE49-F238E27FC236}">
                <a16:creationId xmlns:a16="http://schemas.microsoft.com/office/drawing/2014/main" id="{C8A8993F-23D1-CD44-883C-4816D14BD9A6}"/>
              </a:ext>
            </a:extLst>
          </p:cNvPr>
          <p:cNvSpPr/>
          <p:nvPr/>
        </p:nvSpPr>
        <p:spPr>
          <a:xfrm>
            <a:off x="582937" y="4122576"/>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8" name="Rechteck 17">
            <a:extLst>
              <a:ext uri="{FF2B5EF4-FFF2-40B4-BE49-F238E27FC236}">
                <a16:creationId xmlns:a16="http://schemas.microsoft.com/office/drawing/2014/main" id="{3C9EB12C-EF58-411A-E73D-AB6ED6B599F0}"/>
              </a:ext>
            </a:extLst>
          </p:cNvPr>
          <p:cNvSpPr/>
          <p:nvPr/>
        </p:nvSpPr>
        <p:spPr>
          <a:xfrm>
            <a:off x="584583" y="5184425"/>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0" name="Rechteck 19">
            <a:extLst>
              <a:ext uri="{FF2B5EF4-FFF2-40B4-BE49-F238E27FC236}">
                <a16:creationId xmlns:a16="http://schemas.microsoft.com/office/drawing/2014/main" id="{24E36F31-2C03-D053-02A1-BEEA20BF6B91}"/>
              </a:ext>
            </a:extLst>
          </p:cNvPr>
          <p:cNvSpPr/>
          <p:nvPr/>
        </p:nvSpPr>
        <p:spPr>
          <a:xfrm>
            <a:off x="551384" y="5721735"/>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3" name="Rechteck 22">
            <a:extLst>
              <a:ext uri="{FF2B5EF4-FFF2-40B4-BE49-F238E27FC236}">
                <a16:creationId xmlns:a16="http://schemas.microsoft.com/office/drawing/2014/main" id="{D232C0F9-5D33-444B-978A-9CB23B1C6503}"/>
              </a:ext>
            </a:extLst>
          </p:cNvPr>
          <p:cNvSpPr/>
          <p:nvPr/>
        </p:nvSpPr>
        <p:spPr>
          <a:xfrm>
            <a:off x="552331" y="1951011"/>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2" name="Textfeld 21">
            <a:extLst>
              <a:ext uri="{FF2B5EF4-FFF2-40B4-BE49-F238E27FC236}">
                <a16:creationId xmlns:a16="http://schemas.microsoft.com/office/drawing/2014/main" id="{AAADD06B-ACA9-0500-41D7-5F2DB5D5EE0E}"/>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32</a:t>
            </a:r>
          </a:p>
        </p:txBody>
      </p:sp>
    </p:spTree>
    <p:extLst>
      <p:ext uri="{BB962C8B-B14F-4D97-AF65-F5344CB8AC3E}">
        <p14:creationId xmlns:p14="http://schemas.microsoft.com/office/powerpoint/2010/main" val="93326947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33"/>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1"/>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26" restart="whenNotActive" fill="hold" evtFilter="cancelBubble" nodeType="interactiveSeq">
                <p:stCondLst>
                  <p:cond evt="onClick" delay="0">
                    <p:tgtEl>
                      <p:spTgt spid="23"/>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500"/>
                                        <p:tgtEl>
                                          <p:spTgt spid="3"/>
                                        </p:tgtEl>
                                      </p:cBhvr>
                                    </p:animEffect>
                                  </p:childTnLst>
                                </p:cTn>
                              </p:par>
                            </p:childTnLst>
                          </p:cTn>
                        </p:par>
                      </p:childTnLst>
                    </p:cTn>
                  </p:par>
                </p:childTnLst>
              </p:cTn>
              <p:nextCondLst>
                <p:cond evt="onClick" delay="0">
                  <p:tgtEl>
                    <p:spTgt spid="23"/>
                  </p:tgtEl>
                </p:cond>
              </p:nextCondLst>
            </p:seq>
            <p:seq concurrent="1" nextAc="seek">
              <p:cTn id="32" restart="whenNotActive" fill="hold" evtFilter="cancelBubble" nodeType="interactiveSeq">
                <p:stCondLst>
                  <p:cond evt="onClick" delay="0">
                    <p:tgtEl>
                      <p:spTgt spid="6"/>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500"/>
                                        <p:tgtEl>
                                          <p:spTgt spid="5"/>
                                        </p:tgtEl>
                                      </p:cBhvr>
                                    </p:animEffect>
                                  </p:childTnLst>
                                </p:cTn>
                              </p:par>
                            </p:childTnLst>
                          </p:cTn>
                        </p:par>
                      </p:childTnLst>
                    </p:cTn>
                  </p:par>
                </p:childTnLst>
              </p:cTn>
              <p:nextCondLst>
                <p:cond evt="onClick" delay="0">
                  <p:tgtEl>
                    <p:spTgt spid="6"/>
                  </p:tgtEl>
                </p:cond>
              </p:nextCondLst>
            </p:seq>
            <p:seq concurrent="1" nextAc="seek">
              <p:cTn id="38" restart="whenNotActive" fill="hold" evtFilter="cancelBubble" nodeType="interactiveSeq">
                <p:stCondLst>
                  <p:cond evt="onClick" delay="0">
                    <p:tgtEl>
                      <p:spTgt spid="14"/>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500"/>
                                        <p:tgtEl>
                                          <p:spTgt spid="13"/>
                                        </p:tgtEl>
                                      </p:cBhvr>
                                    </p:animEffect>
                                  </p:childTnLst>
                                </p:cTn>
                              </p:par>
                            </p:childTnLst>
                          </p:cTn>
                        </p:par>
                      </p:childTnLst>
                    </p:cTn>
                  </p:par>
                </p:childTnLst>
              </p:cTn>
              <p:nextCondLst>
                <p:cond evt="onClick" delay="0">
                  <p:tgtEl>
                    <p:spTgt spid="14"/>
                  </p:tgtEl>
                </p:cond>
              </p:nextCondLst>
            </p:seq>
            <p:seq concurrent="1" nextAc="seek">
              <p:cTn id="44" restart="whenNotActive" fill="hold" evtFilter="cancelBubble" nodeType="interactiveSeq">
                <p:stCondLst>
                  <p:cond evt="onClick" delay="0">
                    <p:tgtEl>
                      <p:spTgt spid="16"/>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childTnLst>
                                </p:cTn>
                              </p:par>
                            </p:childTnLst>
                          </p:cTn>
                        </p:par>
                      </p:childTnLst>
                    </p:cTn>
                  </p:par>
                </p:childTnLst>
              </p:cTn>
              <p:nextCondLst>
                <p:cond evt="onClick" delay="0">
                  <p:tgtEl>
                    <p:spTgt spid="16"/>
                  </p:tgtEl>
                </p:cond>
              </p:nextCondLst>
            </p:seq>
            <p:seq concurrent="1" nextAc="seek">
              <p:cTn id="50" restart="whenNotActive" fill="hold" evtFilter="cancelBubble" nodeType="interactiveSeq">
                <p:stCondLst>
                  <p:cond evt="onClick" delay="0">
                    <p:tgtEl>
                      <p:spTgt spid="18"/>
                    </p:tgtEl>
                  </p:cond>
                </p:stCondLst>
                <p:endSync evt="end" delay="0">
                  <p:rtn val="all"/>
                </p:endSync>
                <p:childTnLst>
                  <p:par>
                    <p:cTn id="51" fill="hold">
                      <p:stCondLst>
                        <p:cond delay="0"/>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500"/>
                                        <p:tgtEl>
                                          <p:spTgt spid="17"/>
                                        </p:tgtEl>
                                      </p:cBhvr>
                                    </p:animEffect>
                                  </p:childTnLst>
                                </p:cTn>
                              </p:par>
                            </p:childTnLst>
                          </p:cTn>
                        </p:par>
                      </p:childTnLst>
                    </p:cTn>
                  </p:par>
                </p:childTnLst>
              </p:cTn>
              <p:nextCondLst>
                <p:cond evt="onClick" delay="0">
                  <p:tgtEl>
                    <p:spTgt spid="18"/>
                  </p:tgtEl>
                </p:cond>
              </p:nextCondLst>
            </p:seq>
            <p:seq concurrent="1" nextAc="seek">
              <p:cTn id="56" restart="whenNotActive" fill="hold" evtFilter="cancelBubble" nodeType="interactiveSeq">
                <p:stCondLst>
                  <p:cond evt="onClick" delay="0">
                    <p:tgtEl>
                      <p:spTgt spid="20"/>
                    </p:tgtEl>
                  </p:cond>
                </p:stCondLst>
                <p:endSync evt="end" delay="0">
                  <p:rtn val="all"/>
                </p:endSync>
                <p:childTnLst>
                  <p:par>
                    <p:cTn id="57" fill="hold">
                      <p:stCondLst>
                        <p:cond delay="0"/>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500"/>
                                        <p:tgtEl>
                                          <p:spTgt spid="19"/>
                                        </p:tgtEl>
                                      </p:cBhvr>
                                    </p:animEffect>
                                  </p:childTnLst>
                                </p:cTn>
                              </p:par>
                            </p:childTnLst>
                          </p:cTn>
                        </p:par>
                      </p:childTnLst>
                    </p:cTn>
                  </p:par>
                </p:childTnLst>
              </p:cTn>
              <p:nextCondLst>
                <p:cond evt="onClick" delay="0">
                  <p:tgtEl>
                    <p:spTgt spid="20"/>
                  </p:tgtEl>
                </p:cond>
              </p:nextCondLst>
            </p:seq>
            <p:seq concurrent="1" nextAc="seek">
              <p:cTn id="62" restart="whenNotActive" fill="hold" evtFilter="cancelBubble" nodeType="interactiveSeq">
                <p:stCondLst>
                  <p:cond evt="onClick" delay="0">
                    <p:tgtEl>
                      <p:spTgt spid="25"/>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fade">
                                      <p:cBhvr>
                                        <p:cTn id="67" dur="500"/>
                                        <p:tgtEl>
                                          <p:spTgt spid="7"/>
                                        </p:tgtEl>
                                      </p:cBhvr>
                                    </p:animEffect>
                                  </p:childTnLst>
                                </p:cTn>
                              </p:par>
                            </p:childTnLst>
                          </p:cTn>
                        </p:par>
                      </p:childTnLst>
                    </p:cTn>
                  </p:par>
                </p:childTnLst>
              </p:cTn>
              <p:nextCondLst>
                <p:cond evt="onClick" delay="0">
                  <p:tgtEl>
                    <p:spTgt spid="25"/>
                  </p:tgtEl>
                </p:cond>
              </p:nextCondLst>
            </p:seq>
            <p:seq concurrent="1" nextAc="seek">
              <p:cTn id="68" restart="whenNotActive" fill="hold" evtFilter="cancelBubble" nodeType="interactiveSeq">
                <p:stCondLst>
                  <p:cond evt="onClick" delay="0">
                    <p:tgtEl>
                      <p:spTgt spid="30"/>
                    </p:tgtEl>
                  </p:cond>
                </p:stCondLst>
                <p:endSync evt="end" delay="0">
                  <p:rtn val="all"/>
                </p:endSync>
                <p:childTnLst>
                  <p:par>
                    <p:cTn id="69" fill="hold">
                      <p:stCondLst>
                        <p:cond delay="0"/>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26"/>
                                        </p:tgtEl>
                                        <p:attrNameLst>
                                          <p:attrName>style.visibility</p:attrName>
                                        </p:attrNameLst>
                                      </p:cBhvr>
                                      <p:to>
                                        <p:strVal val="visible"/>
                                      </p:to>
                                    </p:set>
                                    <p:animEffect transition="in" filter="fade">
                                      <p:cBhvr>
                                        <p:cTn id="73" dur="500"/>
                                        <p:tgtEl>
                                          <p:spTgt spid="26"/>
                                        </p:tgtEl>
                                      </p:cBhvr>
                                    </p:animEffect>
                                  </p:childTnLst>
                                </p:cTn>
                              </p:par>
                            </p:childTnLst>
                          </p:cTn>
                        </p:par>
                      </p:childTnLst>
                    </p:cTn>
                  </p:par>
                </p:childTnLst>
              </p:cTn>
              <p:nextCondLst>
                <p:cond evt="onClick" delay="0">
                  <p:tgtEl>
                    <p:spTgt spid="30"/>
                  </p:tgtEl>
                </p:cond>
              </p:nextCondLst>
            </p:seq>
          </p:childTnLst>
        </p:cTn>
      </p:par>
    </p:tnLst>
    <p:bldLst>
      <p:bldP spid="3" grpId="0"/>
      <p:bldP spid="5" grpId="0"/>
      <p:bldP spid="13" grpId="0"/>
      <p:bldP spid="15" grpId="0"/>
      <p:bldP spid="17" grpId="0"/>
      <p:bldP spid="19" grpId="0"/>
      <p:bldP spid="7" grpId="0" animBg="1"/>
      <p:bldP spid="25" grpId="0" animBg="1"/>
      <p:bldP spid="26" grpId="0" animBg="1"/>
      <p:bldP spid="30" grpId="0" animBg="1"/>
      <p:bldP spid="6" grpId="0" animBg="1"/>
      <p:bldP spid="14" grpId="0" animBg="1"/>
      <p:bldP spid="16" grpId="0" animBg="1"/>
      <p:bldP spid="18" grpId="0" animBg="1"/>
      <p:bldP spid="20" grpId="0" animBg="1"/>
      <p:bldP spid="2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33</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660428"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56485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err="1">
                <a:solidFill>
                  <a:prstClr val="black"/>
                </a:solidFill>
                <a:latin typeface="Trebuchet MS" pitchFamily="34" charset="0"/>
              </a:rPr>
              <a:t>Kl_nge</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41" name="Grafik 40">
            <a:extLst>
              <a:ext uri="{FF2B5EF4-FFF2-40B4-BE49-F238E27FC236}">
                <a16:creationId xmlns:a16="http://schemas.microsoft.com/office/drawing/2014/main" id="{FDB0714C-2D23-83E4-C84D-9EE95A2EDBFF}"/>
              </a:ext>
            </a:extLst>
          </p:cNvPr>
          <p:cNvPicPr>
            <a:picLocks noChangeAspect="1"/>
          </p:cNvPicPr>
          <p:nvPr/>
        </p:nvPicPr>
        <p:blipFill rotWithShape="1">
          <a:blip r:embed="rId2"/>
          <a:srcRect l="20553" t="33986" r="25990" b="38389"/>
          <a:stretch/>
        </p:blipFill>
        <p:spPr>
          <a:xfrm>
            <a:off x="1453571" y="992922"/>
            <a:ext cx="413896" cy="5418315"/>
          </a:xfrm>
          <a:prstGeom prst="rect">
            <a:avLst/>
          </a:prstGeom>
        </p:spPr>
      </p:pic>
      <p:sp>
        <p:nvSpPr>
          <p:cNvPr id="3" name="Textfeld 2">
            <a:extLst>
              <a:ext uri="{FF2B5EF4-FFF2-40B4-BE49-F238E27FC236}">
                <a16:creationId xmlns:a16="http://schemas.microsoft.com/office/drawing/2014/main" id="{670ACABE-D080-B4EC-A3C1-D6760D094F88}"/>
              </a:ext>
            </a:extLst>
          </p:cNvPr>
          <p:cNvSpPr txBox="1">
            <a:spLocks noChangeArrowheads="1"/>
          </p:cNvSpPr>
          <p:nvPr/>
        </p:nvSpPr>
        <p:spPr bwMode="auto">
          <a:xfrm>
            <a:off x="7447746" y="2377353"/>
            <a:ext cx="148790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Kl</a:t>
            </a:r>
            <a:r>
              <a:rPr kumimoji="0" lang="de-DE" altLang="de-DE" sz="3600" b="0" i="0" u="none" strike="noStrike" kern="0" cap="none" spc="-100" normalizeH="0" noProof="0" dirty="0">
                <a:ln>
                  <a:noFill/>
                </a:ln>
                <a:solidFill>
                  <a:srgbClr val="FF0000"/>
                </a:solidFill>
                <a:effectLst/>
                <a:uLnTx/>
                <a:uFillTx/>
                <a:latin typeface="Trebuchet MS" pitchFamily="34" charset="0"/>
              </a:rPr>
              <a:t>ä</a:t>
            </a:r>
            <a:r>
              <a:rPr kumimoji="0" lang="de-DE" altLang="de-DE" sz="3600" b="0" i="0" u="none" strike="noStrike" kern="0" cap="none" spc="-100" normalizeH="0" noProof="0" dirty="0">
                <a:ln>
                  <a:noFill/>
                </a:ln>
                <a:effectLst/>
                <a:uLnTx/>
                <a:uFillTx/>
                <a:latin typeface="Trebuchet MS" pitchFamily="34" charset="0"/>
              </a:rPr>
              <a:t>nge</a:t>
            </a:r>
          </a:p>
        </p:txBody>
      </p:sp>
      <p:sp>
        <p:nvSpPr>
          <p:cNvPr id="5" name="Textfeld 4">
            <a:extLst>
              <a:ext uri="{FF2B5EF4-FFF2-40B4-BE49-F238E27FC236}">
                <a16:creationId xmlns:a16="http://schemas.microsoft.com/office/drawing/2014/main" id="{9BDA74D2-D798-882D-D987-812589FB7B77}"/>
              </a:ext>
            </a:extLst>
          </p:cNvPr>
          <p:cNvSpPr txBox="1">
            <a:spLocks noChangeArrowheads="1"/>
          </p:cNvSpPr>
          <p:nvPr/>
        </p:nvSpPr>
        <p:spPr bwMode="auto">
          <a:xfrm>
            <a:off x="7447746" y="2926685"/>
            <a:ext cx="137730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Kl</a:t>
            </a:r>
            <a:r>
              <a:rPr kumimoji="0" lang="de-DE" altLang="de-DE" sz="3600" b="0" i="0" u="none" strike="noStrike" kern="0" cap="none" spc="-100" normalizeH="0" noProof="0" dirty="0">
                <a:ln>
                  <a:noFill/>
                </a:ln>
                <a:solidFill>
                  <a:srgbClr val="FF0000"/>
                </a:solidFill>
                <a:effectLst/>
                <a:uLnTx/>
                <a:uFillTx/>
                <a:latin typeface="Trebuchet MS" pitchFamily="34" charset="0"/>
              </a:rPr>
              <a:t>i</a:t>
            </a:r>
            <a:r>
              <a:rPr kumimoji="0" lang="de-DE" altLang="de-DE" sz="3600" b="0" i="0" u="none" strike="noStrike" kern="0" cap="none" spc="-100" normalizeH="0" noProof="0" dirty="0">
                <a:ln>
                  <a:noFill/>
                </a:ln>
                <a:effectLst/>
                <a:uLnTx/>
                <a:uFillTx/>
                <a:latin typeface="Trebuchet MS" pitchFamily="34" charset="0"/>
              </a:rPr>
              <a:t>nge</a:t>
            </a:r>
          </a:p>
        </p:txBody>
      </p:sp>
      <p:sp>
        <p:nvSpPr>
          <p:cNvPr id="8" name="Ellipse 7">
            <a:extLst>
              <a:ext uri="{FF2B5EF4-FFF2-40B4-BE49-F238E27FC236}">
                <a16:creationId xmlns:a16="http://schemas.microsoft.com/office/drawing/2014/main" id="{714F3CCD-D623-7BA7-9EF8-AC11621FCB87}"/>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9" name="Ellipse 8">
            <a:extLst>
              <a:ext uri="{FF2B5EF4-FFF2-40B4-BE49-F238E27FC236}">
                <a16:creationId xmlns:a16="http://schemas.microsoft.com/office/drawing/2014/main" id="{2BAFCF38-35B3-462B-1AE8-9DF2A55497FF}"/>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7" name="Textfeld 6">
            <a:extLst>
              <a:ext uri="{FF2B5EF4-FFF2-40B4-BE49-F238E27FC236}">
                <a16:creationId xmlns:a16="http://schemas.microsoft.com/office/drawing/2014/main" id="{C971A538-CEBF-6E1F-E429-9AF9D499C2C1}"/>
              </a:ext>
            </a:extLst>
          </p:cNvPr>
          <p:cNvSpPr txBox="1">
            <a:spLocks noChangeArrowheads="1"/>
          </p:cNvSpPr>
          <p:nvPr/>
        </p:nvSpPr>
        <p:spPr bwMode="auto">
          <a:xfrm>
            <a:off x="10655076"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1" name="Rechteck 10">
            <a:extLst>
              <a:ext uri="{FF2B5EF4-FFF2-40B4-BE49-F238E27FC236}">
                <a16:creationId xmlns:a16="http://schemas.microsoft.com/office/drawing/2014/main" id="{3B075185-0983-EDD3-76CF-88C1D4BC1445}"/>
              </a:ext>
            </a:extLst>
          </p:cNvPr>
          <p:cNvSpPr/>
          <p:nvPr/>
        </p:nvSpPr>
        <p:spPr>
          <a:xfrm>
            <a:off x="10103212"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Textfeld 11">
            <a:extLst>
              <a:ext uri="{FF2B5EF4-FFF2-40B4-BE49-F238E27FC236}">
                <a16:creationId xmlns:a16="http://schemas.microsoft.com/office/drawing/2014/main" id="{DB014FC8-79B2-EE4A-06D9-0E731D3F62D0}"/>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3" name="Rechteck 12">
            <a:extLst>
              <a:ext uri="{FF2B5EF4-FFF2-40B4-BE49-F238E27FC236}">
                <a16:creationId xmlns:a16="http://schemas.microsoft.com/office/drawing/2014/main" id="{F5BFEE95-2F65-E66A-7174-4CA70035D789}"/>
              </a:ext>
            </a:extLst>
          </p:cNvPr>
          <p:cNvSpPr/>
          <p:nvPr/>
        </p:nvSpPr>
        <p:spPr>
          <a:xfrm>
            <a:off x="550540" y="1988840"/>
            <a:ext cx="64891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6" name="Rechteck 5">
            <a:extLst>
              <a:ext uri="{FF2B5EF4-FFF2-40B4-BE49-F238E27FC236}">
                <a16:creationId xmlns:a16="http://schemas.microsoft.com/office/drawing/2014/main" id="{4DEBA4B1-9AB6-4079-E0F4-90DEF2E4E28D}"/>
              </a:ext>
            </a:extLst>
          </p:cNvPr>
          <p:cNvSpPr/>
          <p:nvPr/>
        </p:nvSpPr>
        <p:spPr>
          <a:xfrm>
            <a:off x="574911" y="3547768"/>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3" name="Rechteck 22">
            <a:extLst>
              <a:ext uri="{FF2B5EF4-FFF2-40B4-BE49-F238E27FC236}">
                <a16:creationId xmlns:a16="http://schemas.microsoft.com/office/drawing/2014/main" id="{D232C0F9-5D33-444B-978A-9CB23B1C6503}"/>
              </a:ext>
            </a:extLst>
          </p:cNvPr>
          <p:cNvSpPr/>
          <p:nvPr/>
        </p:nvSpPr>
        <p:spPr>
          <a:xfrm>
            <a:off x="564688" y="2447776"/>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Textfeld 9">
            <a:extLst>
              <a:ext uri="{FF2B5EF4-FFF2-40B4-BE49-F238E27FC236}">
                <a16:creationId xmlns:a16="http://schemas.microsoft.com/office/drawing/2014/main" id="{5EAC0C4A-0B25-D10B-3490-48F8ABDA44FF}"/>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33</a:t>
            </a:r>
          </a:p>
        </p:txBody>
      </p:sp>
    </p:spTree>
    <p:extLst>
      <p:ext uri="{BB962C8B-B14F-4D97-AF65-F5344CB8AC3E}">
        <p14:creationId xmlns:p14="http://schemas.microsoft.com/office/powerpoint/2010/main" val="39616065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33"/>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1"/>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18" restart="whenNotActive" fill="hold" evtFilter="cancelBubble" nodeType="interactiveSeq">
                <p:stCondLst>
                  <p:cond evt="onClick" delay="0">
                    <p:tgtEl>
                      <p:spTgt spid="23"/>
                    </p:tgtEl>
                  </p:cond>
                </p:stCondLst>
                <p:endSync evt="end" delay="0">
                  <p:rtn val="all"/>
                </p:endSync>
                <p:childTnLst>
                  <p:par>
                    <p:cTn id="19" fill="hold">
                      <p:stCondLst>
                        <p:cond delay="0"/>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childTnLst>
              </p:cTn>
              <p:nextCondLst>
                <p:cond evt="onClick" delay="0">
                  <p:tgtEl>
                    <p:spTgt spid="23"/>
                  </p:tgtEl>
                </p:cond>
              </p:nextCondLst>
            </p:seq>
            <p:seq concurrent="1" nextAc="seek">
              <p:cTn id="24" restart="whenNotActive" fill="hold" evtFilter="cancelBubble" nodeType="interactiveSeq">
                <p:stCondLst>
                  <p:cond evt="onClick" delay="0">
                    <p:tgtEl>
                      <p:spTgt spid="6"/>
                    </p:tgtEl>
                  </p:cond>
                </p:stCondLst>
                <p:endSync evt="end" delay="0">
                  <p:rtn val="all"/>
                </p:endSync>
                <p:childTnLst>
                  <p:par>
                    <p:cTn id="25" fill="hold">
                      <p:stCondLst>
                        <p:cond delay="0"/>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childTnLst>
                    </p:cTn>
                  </p:par>
                </p:childTnLst>
              </p:cTn>
              <p:nextCondLst>
                <p:cond evt="onClick" delay="0">
                  <p:tgtEl>
                    <p:spTgt spid="6"/>
                  </p:tgtEl>
                </p:cond>
              </p:nextCondLst>
            </p:seq>
            <p:seq concurrent="1" nextAc="seek">
              <p:cTn id="30" restart="whenNotActive" fill="hold" evtFilter="cancelBubble" nodeType="interactiveSeq">
                <p:stCondLst>
                  <p:cond evt="onClick" delay="0">
                    <p:tgtEl>
                      <p:spTgt spid="11"/>
                    </p:tgtEl>
                  </p:cond>
                </p:stCondLst>
                <p:endSync evt="end" delay="0">
                  <p:rtn val="all"/>
                </p:endSync>
                <p:childTnLst>
                  <p:par>
                    <p:cTn id="31" fill="hold">
                      <p:stCondLst>
                        <p:cond delay="0"/>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childTnLst>
              </p:cTn>
              <p:nextCondLst>
                <p:cond evt="onClick" delay="0">
                  <p:tgtEl>
                    <p:spTgt spid="11"/>
                  </p:tgtEl>
                </p:cond>
              </p:nextCondLst>
            </p:seq>
            <p:seq concurrent="1" nextAc="seek">
              <p:cTn id="36" restart="whenNotActive" fill="hold" evtFilter="cancelBubble" nodeType="interactiveSeq">
                <p:stCondLst>
                  <p:cond evt="onClick" delay="0">
                    <p:tgtEl>
                      <p:spTgt spid="13"/>
                    </p:tgtEl>
                  </p:cond>
                </p:stCondLst>
                <p:endSync evt="end" delay="0">
                  <p:rtn val="all"/>
                </p:endSync>
                <p:childTnLst>
                  <p:par>
                    <p:cTn id="37" fill="hold">
                      <p:stCondLst>
                        <p:cond delay="0"/>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500"/>
                                        <p:tgtEl>
                                          <p:spTgt spid="12"/>
                                        </p:tgtEl>
                                      </p:cBhvr>
                                    </p:animEffect>
                                  </p:childTnLst>
                                </p:cTn>
                              </p:par>
                            </p:childTnLst>
                          </p:cTn>
                        </p:par>
                      </p:childTnLst>
                    </p:cTn>
                  </p:par>
                </p:childTnLst>
              </p:cTn>
              <p:nextCondLst>
                <p:cond evt="onClick" delay="0">
                  <p:tgtEl>
                    <p:spTgt spid="13"/>
                  </p:tgtEl>
                </p:cond>
              </p:nextCondLst>
            </p:seq>
          </p:childTnLst>
        </p:cTn>
      </p:par>
    </p:tnLst>
    <p:bldLst>
      <p:bldP spid="3" grpId="0"/>
      <p:bldP spid="5" grpId="0"/>
      <p:bldP spid="7" grpId="0" animBg="1"/>
      <p:bldP spid="11" grpId="0" animBg="1"/>
      <p:bldP spid="12" grpId="0" animBg="1"/>
      <p:bldP spid="13" grpId="0" animBg="1"/>
      <p:bldP spid="6" grpId="0" animBg="1"/>
      <p:bldP spid="2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34</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660428"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071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z/</a:t>
            </a:r>
            <a:r>
              <a:rPr lang="de-DE" altLang="de-DE" sz="3600" dirty="0" err="1">
                <a:solidFill>
                  <a:prstClr val="black"/>
                </a:solidFill>
                <a:latin typeface="Trebuchet MS" pitchFamily="34" charset="0"/>
              </a:rPr>
              <a:t>Z_pfen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41" name="Grafik 40">
            <a:extLst>
              <a:ext uri="{FF2B5EF4-FFF2-40B4-BE49-F238E27FC236}">
                <a16:creationId xmlns:a16="http://schemas.microsoft.com/office/drawing/2014/main" id="{FDB0714C-2D23-83E4-C84D-9EE95A2EDBFF}"/>
              </a:ext>
            </a:extLst>
          </p:cNvPr>
          <p:cNvPicPr>
            <a:picLocks noChangeAspect="1"/>
          </p:cNvPicPr>
          <p:nvPr/>
        </p:nvPicPr>
        <p:blipFill rotWithShape="1">
          <a:blip r:embed="rId2"/>
          <a:srcRect l="20553" t="33986" r="25990" b="38389"/>
          <a:stretch/>
        </p:blipFill>
        <p:spPr>
          <a:xfrm>
            <a:off x="1453571" y="992922"/>
            <a:ext cx="413896" cy="5418315"/>
          </a:xfrm>
          <a:prstGeom prst="rect">
            <a:avLst/>
          </a:prstGeom>
        </p:spPr>
      </p:pic>
      <p:sp>
        <p:nvSpPr>
          <p:cNvPr id="3" name="Textfeld 2">
            <a:extLst>
              <a:ext uri="{FF2B5EF4-FFF2-40B4-BE49-F238E27FC236}">
                <a16:creationId xmlns:a16="http://schemas.microsoft.com/office/drawing/2014/main" id="{670ACABE-D080-B4EC-A3C1-D6760D094F88}"/>
              </a:ext>
            </a:extLst>
          </p:cNvPr>
          <p:cNvSpPr txBox="1">
            <a:spLocks noChangeArrowheads="1"/>
          </p:cNvSpPr>
          <p:nvPr/>
        </p:nvSpPr>
        <p:spPr bwMode="auto">
          <a:xfrm>
            <a:off x="7447746" y="2377353"/>
            <a:ext cx="153279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Z</a:t>
            </a:r>
            <a:r>
              <a:rPr kumimoji="0" lang="de-DE" altLang="de-DE" sz="3600" b="0" i="0" u="none" strike="noStrike" kern="0" cap="none" spc="-100" normalizeH="0" noProof="0" dirty="0">
                <a:ln>
                  <a:noFill/>
                </a:ln>
                <a:solidFill>
                  <a:srgbClr val="FF0000"/>
                </a:solidFill>
                <a:effectLst/>
                <a:uLnTx/>
                <a:uFillTx/>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pfen</a:t>
            </a:r>
          </a:p>
        </p:txBody>
      </p:sp>
      <p:sp>
        <p:nvSpPr>
          <p:cNvPr id="5" name="Textfeld 4">
            <a:extLst>
              <a:ext uri="{FF2B5EF4-FFF2-40B4-BE49-F238E27FC236}">
                <a16:creationId xmlns:a16="http://schemas.microsoft.com/office/drawing/2014/main" id="{9BDA74D2-D798-882D-D987-812589FB7B77}"/>
              </a:ext>
            </a:extLst>
          </p:cNvPr>
          <p:cNvSpPr txBox="1">
            <a:spLocks noChangeArrowheads="1"/>
          </p:cNvSpPr>
          <p:nvPr/>
        </p:nvSpPr>
        <p:spPr bwMode="auto">
          <a:xfrm>
            <a:off x="7447746" y="2926685"/>
            <a:ext cx="150874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z</a:t>
            </a:r>
            <a:r>
              <a:rPr kumimoji="0" lang="de-DE" altLang="de-DE" sz="3600" b="0" i="0" u="none" strike="noStrike" kern="0" cap="none" spc="-100" normalizeH="0" noProof="0" dirty="0">
                <a:ln>
                  <a:noFill/>
                </a:ln>
                <a:solidFill>
                  <a:srgbClr val="FF0000"/>
                </a:solidFill>
                <a:effectLst/>
                <a:uLnTx/>
                <a:uFillTx/>
                <a:latin typeface="Trebuchet MS" pitchFamily="34" charset="0"/>
              </a:rPr>
              <a:t>u</a:t>
            </a:r>
            <a:r>
              <a:rPr kumimoji="0" lang="de-DE" altLang="de-DE" sz="3600" b="0" i="0" u="none" strike="noStrike" kern="0" cap="none" spc="-100" normalizeH="0" noProof="0" dirty="0">
                <a:ln>
                  <a:noFill/>
                </a:ln>
                <a:effectLst/>
                <a:uLnTx/>
                <a:uFillTx/>
                <a:latin typeface="Trebuchet MS" pitchFamily="34" charset="0"/>
              </a:rPr>
              <a:t>pfen</a:t>
            </a:r>
          </a:p>
        </p:txBody>
      </p:sp>
      <p:sp>
        <p:nvSpPr>
          <p:cNvPr id="8" name="Ellipse 7">
            <a:extLst>
              <a:ext uri="{FF2B5EF4-FFF2-40B4-BE49-F238E27FC236}">
                <a16:creationId xmlns:a16="http://schemas.microsoft.com/office/drawing/2014/main" id="{B3B2C8E8-9617-48C1-89EF-D43BA3A2EA38}"/>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9" name="Ellipse 8">
            <a:extLst>
              <a:ext uri="{FF2B5EF4-FFF2-40B4-BE49-F238E27FC236}">
                <a16:creationId xmlns:a16="http://schemas.microsoft.com/office/drawing/2014/main" id="{0B2CCC85-8571-6458-FC29-233CBE115820}"/>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7" name="Textfeld 6">
            <a:extLst>
              <a:ext uri="{FF2B5EF4-FFF2-40B4-BE49-F238E27FC236}">
                <a16:creationId xmlns:a16="http://schemas.microsoft.com/office/drawing/2014/main" id="{3B2F5E74-7E24-5192-7AF2-9387A277979A}"/>
              </a:ext>
            </a:extLst>
          </p:cNvPr>
          <p:cNvSpPr txBox="1">
            <a:spLocks noChangeArrowheads="1"/>
          </p:cNvSpPr>
          <p:nvPr/>
        </p:nvSpPr>
        <p:spPr bwMode="auto">
          <a:xfrm>
            <a:off x="10655076"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1" name="Rechteck 10">
            <a:extLst>
              <a:ext uri="{FF2B5EF4-FFF2-40B4-BE49-F238E27FC236}">
                <a16:creationId xmlns:a16="http://schemas.microsoft.com/office/drawing/2014/main" id="{8C6CCD0E-5E40-905F-1E6C-8E8CED82967A}"/>
              </a:ext>
            </a:extLst>
          </p:cNvPr>
          <p:cNvSpPr/>
          <p:nvPr/>
        </p:nvSpPr>
        <p:spPr>
          <a:xfrm>
            <a:off x="10103212" y="1052736"/>
            <a:ext cx="2133600" cy="151216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Textfeld 11">
            <a:extLst>
              <a:ext uri="{FF2B5EF4-FFF2-40B4-BE49-F238E27FC236}">
                <a16:creationId xmlns:a16="http://schemas.microsoft.com/office/drawing/2014/main" id="{29CA2ABB-0AE7-BB5E-BD5D-CEFCA41749CA}"/>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3" name="Rechteck 12">
            <a:extLst>
              <a:ext uri="{FF2B5EF4-FFF2-40B4-BE49-F238E27FC236}">
                <a16:creationId xmlns:a16="http://schemas.microsoft.com/office/drawing/2014/main" id="{DA0FF975-88A0-814F-6953-8BAD4CEBDDBD}"/>
              </a:ext>
            </a:extLst>
          </p:cNvPr>
          <p:cNvSpPr/>
          <p:nvPr/>
        </p:nvSpPr>
        <p:spPr>
          <a:xfrm>
            <a:off x="550540" y="1988840"/>
            <a:ext cx="64891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6" name="Rechteck 5">
            <a:extLst>
              <a:ext uri="{FF2B5EF4-FFF2-40B4-BE49-F238E27FC236}">
                <a16:creationId xmlns:a16="http://schemas.microsoft.com/office/drawing/2014/main" id="{4DEBA4B1-9AB6-4079-E0F4-90DEF2E4E28D}"/>
              </a:ext>
            </a:extLst>
          </p:cNvPr>
          <p:cNvSpPr/>
          <p:nvPr/>
        </p:nvSpPr>
        <p:spPr>
          <a:xfrm>
            <a:off x="568106" y="5231142"/>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3" name="Rechteck 22">
            <a:extLst>
              <a:ext uri="{FF2B5EF4-FFF2-40B4-BE49-F238E27FC236}">
                <a16:creationId xmlns:a16="http://schemas.microsoft.com/office/drawing/2014/main" id="{D232C0F9-5D33-444B-978A-9CB23B1C6503}"/>
              </a:ext>
            </a:extLst>
          </p:cNvPr>
          <p:cNvSpPr/>
          <p:nvPr/>
        </p:nvSpPr>
        <p:spPr>
          <a:xfrm>
            <a:off x="564688" y="1901242"/>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Textfeld 9">
            <a:extLst>
              <a:ext uri="{FF2B5EF4-FFF2-40B4-BE49-F238E27FC236}">
                <a16:creationId xmlns:a16="http://schemas.microsoft.com/office/drawing/2014/main" id="{EE17CB46-CE30-2A41-52B6-B4C99C4E64EE}"/>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34</a:t>
            </a:r>
          </a:p>
        </p:txBody>
      </p:sp>
    </p:spTree>
    <p:extLst>
      <p:ext uri="{BB962C8B-B14F-4D97-AF65-F5344CB8AC3E}">
        <p14:creationId xmlns:p14="http://schemas.microsoft.com/office/powerpoint/2010/main" val="19871652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33"/>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1"/>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18" restart="whenNotActive" fill="hold" evtFilter="cancelBubble" nodeType="interactiveSeq">
                <p:stCondLst>
                  <p:cond evt="onClick" delay="0">
                    <p:tgtEl>
                      <p:spTgt spid="23"/>
                    </p:tgtEl>
                  </p:cond>
                </p:stCondLst>
                <p:endSync evt="end" delay="0">
                  <p:rtn val="all"/>
                </p:endSync>
                <p:childTnLst>
                  <p:par>
                    <p:cTn id="19" fill="hold">
                      <p:stCondLst>
                        <p:cond delay="0"/>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childTnLst>
              </p:cTn>
              <p:nextCondLst>
                <p:cond evt="onClick" delay="0">
                  <p:tgtEl>
                    <p:spTgt spid="23"/>
                  </p:tgtEl>
                </p:cond>
              </p:nextCondLst>
            </p:seq>
            <p:seq concurrent="1" nextAc="seek">
              <p:cTn id="24" restart="whenNotActive" fill="hold" evtFilter="cancelBubble" nodeType="interactiveSeq">
                <p:stCondLst>
                  <p:cond evt="onClick" delay="0">
                    <p:tgtEl>
                      <p:spTgt spid="6"/>
                    </p:tgtEl>
                  </p:cond>
                </p:stCondLst>
                <p:endSync evt="end" delay="0">
                  <p:rtn val="all"/>
                </p:endSync>
                <p:childTnLst>
                  <p:par>
                    <p:cTn id="25" fill="hold">
                      <p:stCondLst>
                        <p:cond delay="0"/>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childTnLst>
                    </p:cTn>
                  </p:par>
                </p:childTnLst>
              </p:cTn>
              <p:nextCondLst>
                <p:cond evt="onClick" delay="0">
                  <p:tgtEl>
                    <p:spTgt spid="6"/>
                  </p:tgtEl>
                </p:cond>
              </p:nextCondLst>
            </p:seq>
            <p:seq concurrent="1" nextAc="seek">
              <p:cTn id="30" restart="whenNotActive" fill="hold" evtFilter="cancelBubble" nodeType="interactiveSeq">
                <p:stCondLst>
                  <p:cond evt="onClick" delay="0">
                    <p:tgtEl>
                      <p:spTgt spid="11"/>
                    </p:tgtEl>
                  </p:cond>
                </p:stCondLst>
                <p:endSync evt="end" delay="0">
                  <p:rtn val="all"/>
                </p:endSync>
                <p:childTnLst>
                  <p:par>
                    <p:cTn id="31" fill="hold">
                      <p:stCondLst>
                        <p:cond delay="0"/>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childTnLst>
              </p:cTn>
              <p:nextCondLst>
                <p:cond evt="onClick" delay="0">
                  <p:tgtEl>
                    <p:spTgt spid="11"/>
                  </p:tgtEl>
                </p:cond>
              </p:nextCondLst>
            </p:seq>
            <p:seq concurrent="1" nextAc="seek">
              <p:cTn id="36" restart="whenNotActive" fill="hold" evtFilter="cancelBubble" nodeType="interactiveSeq">
                <p:stCondLst>
                  <p:cond evt="onClick" delay="0">
                    <p:tgtEl>
                      <p:spTgt spid="13"/>
                    </p:tgtEl>
                  </p:cond>
                </p:stCondLst>
                <p:endSync evt="end" delay="0">
                  <p:rtn val="all"/>
                </p:endSync>
                <p:childTnLst>
                  <p:par>
                    <p:cTn id="37" fill="hold">
                      <p:stCondLst>
                        <p:cond delay="0"/>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500"/>
                                        <p:tgtEl>
                                          <p:spTgt spid="12"/>
                                        </p:tgtEl>
                                      </p:cBhvr>
                                    </p:animEffect>
                                  </p:childTnLst>
                                </p:cTn>
                              </p:par>
                            </p:childTnLst>
                          </p:cTn>
                        </p:par>
                      </p:childTnLst>
                    </p:cTn>
                  </p:par>
                </p:childTnLst>
              </p:cTn>
              <p:nextCondLst>
                <p:cond evt="onClick" delay="0">
                  <p:tgtEl>
                    <p:spTgt spid="13"/>
                  </p:tgtEl>
                </p:cond>
              </p:nextCondLst>
            </p:seq>
          </p:childTnLst>
        </p:cTn>
      </p:par>
    </p:tnLst>
    <p:bldLst>
      <p:bldP spid="3" grpId="0"/>
      <p:bldP spid="5" grpId="0"/>
      <p:bldP spid="7" grpId="0" animBg="1"/>
      <p:bldP spid="11" grpId="0" animBg="1"/>
      <p:bldP spid="12" grpId="0" animBg="1"/>
      <p:bldP spid="13" grpId="0" animBg="1"/>
      <p:bldP spid="6" grpId="0" animBg="1"/>
      <p:bldP spid="2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35</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404085"/>
            <a:ext cx="157286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a:t>
            </a:r>
            <a:r>
              <a:rPr kumimoji="0" lang="de-DE" altLang="de-DE" sz="3600" b="0" i="0" u="none" strike="noStrike" kern="0" cap="none" spc="-100" normalizeH="0" noProof="0" dirty="0">
                <a:ln>
                  <a:noFill/>
                </a:ln>
                <a:solidFill>
                  <a:srgbClr val="FF0000"/>
                </a:solidFill>
                <a:effectLst/>
                <a:uLnTx/>
                <a:uFillTx/>
                <a:latin typeface="Trebuchet MS" pitchFamily="34" charset="0"/>
              </a:rPr>
              <a:t>o</a:t>
            </a:r>
            <a:r>
              <a:rPr kumimoji="0" lang="de-DE" altLang="de-DE" sz="3600" b="0" i="0" u="none" strike="noStrike" kern="0" cap="none" spc="-100" normalizeH="0" noProof="0" dirty="0">
                <a:ln>
                  <a:noFill/>
                </a:ln>
                <a:effectLst/>
                <a:uLnTx/>
                <a:uFillTx/>
                <a:latin typeface="Trebuchet MS" pitchFamily="34" charset="0"/>
              </a:rPr>
              <a:t>chen</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53417"/>
            <a:ext cx="160973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a:t>
            </a:r>
            <a:r>
              <a:rPr kumimoji="0" lang="de-DE" altLang="de-DE" sz="3600" b="0" i="0" u="none" strike="noStrike" kern="0" cap="none" spc="-100" normalizeH="0" noProof="0" dirty="0">
                <a:ln>
                  <a:noFill/>
                </a:ln>
                <a:solidFill>
                  <a:schemeClr val="tx2">
                    <a:lumMod val="60000"/>
                    <a:lumOff val="40000"/>
                  </a:schemeClr>
                </a:solidFill>
                <a:effectLst/>
                <a:uLnTx/>
                <a:uFillTx/>
                <a:latin typeface="Trebuchet MS" pitchFamily="34" charset="0"/>
              </a:rPr>
              <a:t>u</a:t>
            </a:r>
            <a:r>
              <a:rPr kumimoji="0" lang="de-DE" altLang="de-DE" sz="3600" b="0" i="0" u="none" strike="noStrike" kern="0" cap="none" spc="-100" normalizeH="0" noProof="0" dirty="0">
                <a:ln>
                  <a:noFill/>
                </a:ln>
                <a:effectLst/>
                <a:uLnTx/>
                <a:uFillTx/>
                <a:latin typeface="Trebuchet MS" pitchFamily="34" charset="0"/>
              </a:rPr>
              <a:t>chen</a:t>
            </a:r>
          </a:p>
        </p:txBody>
      </p:sp>
      <p:sp>
        <p:nvSpPr>
          <p:cNvPr id="10" name="Rechteck 9">
            <a:extLst>
              <a:ext uri="{FF2B5EF4-FFF2-40B4-BE49-F238E27FC236}">
                <a16:creationId xmlns:a16="http://schemas.microsoft.com/office/drawing/2014/main" id="{7CAA9AA1-1396-560D-0CB7-630B9D26D87F}"/>
              </a:ext>
            </a:extLst>
          </p:cNvPr>
          <p:cNvSpPr/>
          <p:nvPr/>
        </p:nvSpPr>
        <p:spPr>
          <a:xfrm>
            <a:off x="1513992" y="5204532"/>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502749"/>
            <a:ext cx="160973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a:t>
            </a:r>
            <a:r>
              <a:rPr kumimoji="0" lang="de-DE" altLang="de-DE" sz="3600" b="0" i="0" u="none" strike="noStrike" kern="0" cap="none" spc="-100" normalizeH="0" noProof="0" dirty="0">
                <a:ln>
                  <a:noFill/>
                </a:ln>
                <a:solidFill>
                  <a:srgbClr val="FF0000"/>
                </a:solidFill>
                <a:effectLst/>
                <a:uLnTx/>
                <a:uFillTx/>
                <a:latin typeface="Trebuchet MS" pitchFamily="34" charset="0"/>
              </a:rPr>
              <a:t>ü</a:t>
            </a:r>
            <a:r>
              <a:rPr kumimoji="0" lang="de-DE" altLang="de-DE" sz="3600" b="0" i="0" u="none" strike="noStrike" kern="0" cap="none" spc="-100" normalizeH="0" noProof="0" dirty="0">
                <a:ln>
                  <a:noFill/>
                </a:ln>
                <a:effectLst/>
                <a:uLnTx/>
                <a:uFillTx/>
                <a:latin typeface="Trebuchet MS" pitchFamily="34" charset="0"/>
              </a:rPr>
              <a:t>chen</a:t>
            </a:r>
          </a:p>
        </p:txBody>
      </p:sp>
      <p:sp>
        <p:nvSpPr>
          <p:cNvPr id="12" name="Rechteck 11">
            <a:extLst>
              <a:ext uri="{FF2B5EF4-FFF2-40B4-BE49-F238E27FC236}">
                <a16:creationId xmlns:a16="http://schemas.microsoft.com/office/drawing/2014/main" id="{FEA5B0C8-2EC5-0AAD-9BB1-1DEAA66DA3FE}"/>
              </a:ext>
            </a:extLst>
          </p:cNvPr>
          <p:cNvSpPr/>
          <p:nvPr/>
        </p:nvSpPr>
        <p:spPr>
          <a:xfrm>
            <a:off x="592422" y="5733256"/>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578835" y="4077072"/>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r>
              <a:rPr lang="de-DE" sz="2400" b="1" spc="-100" dirty="0">
                <a:solidFill>
                  <a:srgbClr val="FF0000"/>
                </a:solidFill>
                <a:latin typeface="Trebuchet MS" panose="020B0603020202020204" pitchFamily="34" charset="0"/>
              </a:rPr>
              <a:t>Vorsicht bei </a:t>
            </a:r>
            <a:r>
              <a:rPr lang="de-DE" sz="2400" b="1" spc="-100" dirty="0" err="1">
                <a:latin typeface="Trebuchet MS" panose="020B0603020202020204" pitchFamily="34" charset="0"/>
              </a:rPr>
              <a:t>ch</a:t>
            </a:r>
            <a:r>
              <a:rPr lang="de-DE" sz="2400" b="1" spc="-100" dirty="0">
                <a:solidFill>
                  <a:srgbClr val="FF0000"/>
                </a:solidFill>
                <a:latin typeface="Trebuchet MS" panose="020B0603020202020204" pitchFamily="34" charset="0"/>
              </a:rPr>
              <a:t> und </a:t>
            </a:r>
            <a:r>
              <a:rPr lang="de-DE" sz="2400" b="1" spc="-100" dirty="0" err="1">
                <a:latin typeface="Trebuchet MS" panose="020B0603020202020204" pitchFamily="34" charset="0"/>
              </a:rPr>
              <a:t>sch</a:t>
            </a:r>
            <a:r>
              <a:rPr lang="de-DE" sz="2400" b="1" spc="-100" dirty="0">
                <a:solidFill>
                  <a:srgbClr val="FF0000"/>
                </a:solidFill>
                <a:latin typeface="Trebuchet MS" panose="020B0603020202020204" pitchFamily="34" charset="0"/>
              </a:rPr>
              <a:t>! </a:t>
            </a:r>
          </a:p>
          <a:p>
            <a:r>
              <a:rPr lang="de-DE" sz="2400" b="1" spc="-100" dirty="0">
                <a:solidFill>
                  <a:srgbClr val="FF0000"/>
                </a:solidFill>
                <a:latin typeface="Trebuchet MS" panose="020B0603020202020204" pitchFamily="34" charset="0"/>
              </a:rPr>
              <a:t>Klick </a:t>
            </a:r>
            <a:r>
              <a:rPr lang="de-DE" sz="2400" spc="-100" dirty="0">
                <a:latin typeface="Trebuchet MS" panose="020B0603020202020204" pitchFamily="34" charset="0"/>
              </a:rPr>
              <a:t>auf die möglichen Vokale! Lange werden </a:t>
            </a:r>
            <a:r>
              <a:rPr lang="de-DE" sz="2400" spc="-100" dirty="0">
                <a:solidFill>
                  <a:schemeClr val="tx2">
                    <a:lumMod val="60000"/>
                    <a:lumOff val="40000"/>
                  </a:schemeClr>
                </a:solidFill>
                <a:latin typeface="Trebuchet MS" panose="020B0603020202020204" pitchFamily="34" charset="0"/>
              </a:rPr>
              <a:t>blau</a:t>
            </a:r>
            <a:r>
              <a:rPr lang="de-DE" sz="2400" spc="-100" dirty="0">
                <a:latin typeface="Trebuchet MS" panose="020B0603020202020204" pitchFamily="34" charset="0"/>
              </a:rPr>
              <a:t>, kurze </a:t>
            </a:r>
            <a:r>
              <a:rPr lang="de-DE" sz="2400" spc="-100" dirty="0">
                <a:solidFill>
                  <a:srgbClr val="FF0000"/>
                </a:solidFill>
                <a:latin typeface="Trebuchet MS" panose="020B0603020202020204" pitchFamily="34" charset="0"/>
              </a:rPr>
              <a:t>rot</a:t>
            </a:r>
            <a:r>
              <a:rPr lang="de-DE" sz="2400" spc="-100" dirty="0">
                <a:latin typeface="Trebuchet MS" panose="020B0603020202020204" pitchFamily="34" charset="0"/>
              </a:rPr>
              <a:t> angezeigt!</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15155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k/</a:t>
            </a:r>
            <a:r>
              <a:rPr lang="de-DE" altLang="de-DE" sz="3600" dirty="0" err="1">
                <a:solidFill>
                  <a:prstClr val="black"/>
                </a:solidFill>
                <a:latin typeface="Trebuchet MS" pitchFamily="34" charset="0"/>
              </a:rPr>
              <a:t>K_chen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2144C0C2-FC75-3216-2CF9-86BB92B508F9}"/>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6" name="Ellipse 5">
            <a:extLst>
              <a:ext uri="{FF2B5EF4-FFF2-40B4-BE49-F238E27FC236}">
                <a16:creationId xmlns:a16="http://schemas.microsoft.com/office/drawing/2014/main" id="{A0A76437-0C31-9E40-8AD6-AB8B39AAB0B1}"/>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3" name="Ellipse 12">
            <a:extLst>
              <a:ext uri="{FF2B5EF4-FFF2-40B4-BE49-F238E27FC236}">
                <a16:creationId xmlns:a16="http://schemas.microsoft.com/office/drawing/2014/main" id="{E8E8E712-3A1E-BA4A-EE14-E15490AA71EA}"/>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4" name="Textfeld 13">
            <a:extLst>
              <a:ext uri="{FF2B5EF4-FFF2-40B4-BE49-F238E27FC236}">
                <a16:creationId xmlns:a16="http://schemas.microsoft.com/office/drawing/2014/main" id="{1CD95D2A-B9CB-0BAC-5460-536A9478ECD3}"/>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35</a:t>
            </a:r>
          </a:p>
        </p:txBody>
      </p:sp>
    </p:spTree>
    <p:extLst>
      <p:ext uri="{BB962C8B-B14F-4D97-AF65-F5344CB8AC3E}">
        <p14:creationId xmlns:p14="http://schemas.microsoft.com/office/powerpoint/2010/main" val="15054946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8"/>
                    </p:tgtEl>
                  </p:cond>
                </p:stCondLst>
                <p:endSync evt="end" delay="0">
                  <p:rtn val="all"/>
                </p:endSync>
                <p:childTnLst>
                  <p:par>
                    <p:cTn id="12" fill="hold">
                      <p:stCondLst>
                        <p:cond delay="0"/>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nextCondLst>
                <p:cond evt="onClick" delay="0">
                  <p:tgtEl>
                    <p:spTgt spid="8"/>
                  </p:tgtEl>
                </p:cond>
              </p:nextCondLst>
            </p:seq>
            <p:seq concurrent="1" nextAc="seek">
              <p:cTn id="17" restart="whenNotActive" fill="hold" evtFilter="cancelBubble" nodeType="interactiveSeq">
                <p:stCondLst>
                  <p:cond evt="onClick" delay="0">
                    <p:tgtEl>
                      <p:spTgt spid="10"/>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nextCondLst>
                <p:cond evt="onClick" delay="0">
                  <p:tgtEl>
                    <p:spTgt spid="10"/>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childTnLst>
              </p:cTn>
              <p:nextCondLst>
                <p:cond evt="onClick" delay="0">
                  <p:tgtEl>
                    <p:spTgt spid="12"/>
                  </p:tgtEl>
                </p:cond>
              </p:nextCondLst>
            </p:seq>
          </p:childTnLst>
        </p:cTn>
      </p:par>
    </p:tnLst>
    <p:bldLst>
      <p:bldP spid="7" grpId="0"/>
      <p:bldP spid="9" grpId="0"/>
      <p:bldP spid="10" grpId="0" animBg="1"/>
      <p:bldP spid="11" grpId="0"/>
      <p:bldP spid="12" grpId="0" animBg="1"/>
      <p:bldP spid="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36</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660428" cy="830997"/>
          </a:xfrm>
          <a:prstGeom prst="rect">
            <a:avLst/>
          </a:prstGeom>
        </p:spPr>
        <p:txBody>
          <a:bodyPr wrap="square">
            <a:spAutoFit/>
          </a:bodyPr>
          <a:lstStyle/>
          <a:p>
            <a:r>
              <a:rPr lang="de-DE" sz="2400" spc="-100" dirty="0">
                <a:latin typeface="Trebuchet MS" panose="020B0603020202020204" pitchFamily="34" charset="0"/>
              </a:rPr>
              <a:t>Welche Wörter sind möglich? </a:t>
            </a:r>
            <a:r>
              <a:rPr lang="de-DE" sz="2400" b="1" spc="-100" dirty="0">
                <a:solidFill>
                  <a:srgbClr val="FF0000"/>
                </a:solidFill>
                <a:latin typeface="Trebuchet MS" panose="020B0603020202020204" pitchFamily="34" charset="0"/>
              </a:rPr>
              <a:t>Vorsicht bei </a:t>
            </a:r>
            <a:r>
              <a:rPr lang="de-DE" sz="2400" b="1" spc="-100" dirty="0" err="1">
                <a:latin typeface="Trebuchet MS" panose="020B0603020202020204" pitchFamily="34" charset="0"/>
              </a:rPr>
              <a:t>ch</a:t>
            </a:r>
            <a:r>
              <a:rPr lang="de-DE" sz="2400" b="1" spc="-100" dirty="0">
                <a:solidFill>
                  <a:srgbClr val="FF0000"/>
                </a:solidFill>
                <a:latin typeface="Trebuchet MS" panose="020B0603020202020204" pitchFamily="34" charset="0"/>
              </a:rPr>
              <a:t> und </a:t>
            </a:r>
            <a:r>
              <a:rPr lang="de-DE" sz="2400" b="1" spc="-100" dirty="0" err="1">
                <a:latin typeface="Trebuchet MS" panose="020B0603020202020204" pitchFamily="34" charset="0"/>
              </a:rPr>
              <a:t>sch</a:t>
            </a:r>
            <a:r>
              <a:rPr lang="de-DE" sz="2400" b="1" spc="-100" dirty="0">
                <a:solidFill>
                  <a:srgbClr val="FF0000"/>
                </a:solidFill>
                <a:latin typeface="Trebuchet MS" panose="020B0603020202020204" pitchFamily="34" charset="0"/>
              </a:rPr>
              <a:t>! </a:t>
            </a:r>
          </a:p>
          <a:p>
            <a:r>
              <a:rPr lang="de-DE" sz="2400" b="1" spc="-100" dirty="0">
                <a:solidFill>
                  <a:srgbClr val="FF0000"/>
                </a:solidFill>
                <a:latin typeface="Trebuchet MS" panose="020B0603020202020204" pitchFamily="34" charset="0"/>
              </a:rPr>
              <a:t>Klick </a:t>
            </a:r>
            <a:r>
              <a:rPr lang="de-DE" sz="2400" spc="-100" dirty="0">
                <a:latin typeface="Trebuchet MS" panose="020B0603020202020204" pitchFamily="34" charset="0"/>
              </a:rPr>
              <a:t>auf die möglichen Vokale! Lange werden </a:t>
            </a:r>
            <a:r>
              <a:rPr lang="de-DE" sz="2400" spc="-100" dirty="0">
                <a:solidFill>
                  <a:schemeClr val="tx2">
                    <a:lumMod val="60000"/>
                    <a:lumOff val="40000"/>
                  </a:schemeClr>
                </a:solidFill>
                <a:latin typeface="Trebuchet MS" panose="020B0603020202020204" pitchFamily="34" charset="0"/>
              </a:rPr>
              <a:t>blau</a:t>
            </a:r>
            <a:r>
              <a:rPr lang="de-DE" sz="2400" spc="-100" dirty="0">
                <a:latin typeface="Trebuchet MS" panose="020B0603020202020204" pitchFamily="34" charset="0"/>
              </a:rPr>
              <a:t>, kurze </a:t>
            </a:r>
            <a:r>
              <a:rPr lang="de-DE" sz="2400" spc="-100" dirty="0">
                <a:solidFill>
                  <a:srgbClr val="FF0000"/>
                </a:solidFill>
                <a:latin typeface="Trebuchet MS" panose="020B0603020202020204" pitchFamily="34" charset="0"/>
              </a:rPr>
              <a:t>rot</a:t>
            </a:r>
            <a:r>
              <a:rPr lang="de-DE" sz="2400" spc="-100" dirty="0">
                <a:latin typeface="Trebuchet MS" panose="020B0603020202020204" pitchFamily="34" charset="0"/>
              </a:rPr>
              <a:t> angezeigt!</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03934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t/</a:t>
            </a:r>
            <a:r>
              <a:rPr lang="de-DE" altLang="de-DE" sz="3600" dirty="0" err="1">
                <a:solidFill>
                  <a:prstClr val="black"/>
                </a:solidFill>
                <a:latin typeface="Trebuchet MS" pitchFamily="34" charset="0"/>
              </a:rPr>
              <a:t>T_sche</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670ACABE-D080-B4EC-A3C1-D6760D094F88}"/>
              </a:ext>
            </a:extLst>
          </p:cNvPr>
          <p:cNvSpPr txBox="1">
            <a:spLocks noChangeArrowheads="1"/>
          </p:cNvSpPr>
          <p:nvPr/>
        </p:nvSpPr>
        <p:spPr bwMode="auto">
          <a:xfrm>
            <a:off x="7447746" y="2358809"/>
            <a:ext cx="153760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T</a:t>
            </a:r>
            <a:r>
              <a:rPr kumimoji="0" lang="de-DE" altLang="de-DE" sz="3600" b="0" i="0" u="none" strike="noStrike" kern="0" cap="none" spc="-100" normalizeH="0" noProof="0" dirty="0">
                <a:ln>
                  <a:noFill/>
                </a:ln>
                <a:solidFill>
                  <a:srgbClr val="FF0000"/>
                </a:solidFill>
                <a:effectLst/>
                <a:uLnTx/>
                <a:uFillTx/>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sche</a:t>
            </a:r>
          </a:p>
        </p:txBody>
      </p:sp>
      <p:sp>
        <p:nvSpPr>
          <p:cNvPr id="5" name="Textfeld 4">
            <a:extLst>
              <a:ext uri="{FF2B5EF4-FFF2-40B4-BE49-F238E27FC236}">
                <a16:creationId xmlns:a16="http://schemas.microsoft.com/office/drawing/2014/main" id="{9BDA74D2-D798-882D-D987-812589FB7B77}"/>
              </a:ext>
            </a:extLst>
          </p:cNvPr>
          <p:cNvSpPr txBox="1">
            <a:spLocks noChangeArrowheads="1"/>
          </p:cNvSpPr>
          <p:nvPr/>
        </p:nvSpPr>
        <p:spPr bwMode="auto">
          <a:xfrm>
            <a:off x="7447746" y="2908141"/>
            <a:ext cx="1691489"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t</a:t>
            </a:r>
            <a:r>
              <a:rPr kumimoji="0" lang="de-DE" altLang="de-DE" sz="3600" b="0" i="0" u="none" strike="noStrike" kern="0" cap="none" spc="-100" normalizeH="0" noProof="0" dirty="0">
                <a:ln>
                  <a:noFill/>
                </a:ln>
                <a:solidFill>
                  <a:schemeClr val="tx2">
                    <a:lumMod val="60000"/>
                    <a:lumOff val="40000"/>
                  </a:schemeClr>
                </a:solidFill>
                <a:effectLst/>
                <a:uLnTx/>
                <a:uFillTx/>
                <a:latin typeface="Trebuchet MS" pitchFamily="34" charset="0"/>
              </a:rPr>
              <a:t>au</a:t>
            </a:r>
            <a:r>
              <a:rPr kumimoji="0" lang="de-DE" altLang="de-DE" sz="3600" b="0" i="0" u="none" strike="noStrike" kern="0" cap="none" spc="-100" normalizeH="0" noProof="0" dirty="0">
                <a:ln>
                  <a:noFill/>
                </a:ln>
                <a:effectLst/>
                <a:uLnTx/>
                <a:uFillTx/>
                <a:latin typeface="Trebuchet MS" pitchFamily="34" charset="0"/>
              </a:rPr>
              <a:t>sche</a:t>
            </a:r>
          </a:p>
        </p:txBody>
      </p:sp>
      <p:sp>
        <p:nvSpPr>
          <p:cNvPr id="6" name="Rechteck 5">
            <a:extLst>
              <a:ext uri="{FF2B5EF4-FFF2-40B4-BE49-F238E27FC236}">
                <a16:creationId xmlns:a16="http://schemas.microsoft.com/office/drawing/2014/main" id="{4DEBA4B1-9AB6-4079-E0F4-90DEF2E4E28D}"/>
              </a:ext>
            </a:extLst>
          </p:cNvPr>
          <p:cNvSpPr/>
          <p:nvPr/>
        </p:nvSpPr>
        <p:spPr>
          <a:xfrm>
            <a:off x="3504659" y="1883733"/>
            <a:ext cx="574791"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3" name="Textfeld 12">
            <a:extLst>
              <a:ext uri="{FF2B5EF4-FFF2-40B4-BE49-F238E27FC236}">
                <a16:creationId xmlns:a16="http://schemas.microsoft.com/office/drawing/2014/main" id="{4FA40D80-B773-681C-3D27-BADCE82B3250}"/>
              </a:ext>
            </a:extLst>
          </p:cNvPr>
          <p:cNvSpPr txBox="1">
            <a:spLocks noChangeArrowheads="1"/>
          </p:cNvSpPr>
          <p:nvPr/>
        </p:nvSpPr>
        <p:spPr bwMode="auto">
          <a:xfrm>
            <a:off x="7447746" y="3457473"/>
            <a:ext cx="1691489"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t</a:t>
            </a:r>
            <a:r>
              <a:rPr kumimoji="0" lang="de-DE" altLang="de-DE" sz="3600" b="0" i="0" u="none" strike="noStrike" kern="0" cap="none" spc="-100" normalizeH="0" noProof="0" dirty="0">
                <a:ln>
                  <a:noFill/>
                </a:ln>
                <a:solidFill>
                  <a:schemeClr val="tx2">
                    <a:lumMod val="60000"/>
                    <a:lumOff val="40000"/>
                  </a:schemeClr>
                </a:solidFill>
                <a:effectLst/>
                <a:uLnTx/>
                <a:uFillTx/>
                <a:latin typeface="Trebuchet MS" pitchFamily="34" charset="0"/>
              </a:rPr>
              <a:t>äu</a:t>
            </a:r>
            <a:r>
              <a:rPr kumimoji="0" lang="de-DE" altLang="de-DE" sz="3600" b="0" i="0" u="none" strike="noStrike" kern="0" cap="none" spc="-100" normalizeH="0" noProof="0" dirty="0">
                <a:ln>
                  <a:noFill/>
                </a:ln>
                <a:effectLst/>
                <a:uLnTx/>
                <a:uFillTx/>
                <a:latin typeface="Trebuchet MS" pitchFamily="34" charset="0"/>
              </a:rPr>
              <a:t>sche</a:t>
            </a:r>
          </a:p>
        </p:txBody>
      </p:sp>
      <p:sp>
        <p:nvSpPr>
          <p:cNvPr id="14" name="Rechteck 13">
            <a:extLst>
              <a:ext uri="{FF2B5EF4-FFF2-40B4-BE49-F238E27FC236}">
                <a16:creationId xmlns:a16="http://schemas.microsoft.com/office/drawing/2014/main" id="{9D989CC0-5D1D-F46E-CC73-A2C4E4565A6E}"/>
              </a:ext>
            </a:extLst>
          </p:cNvPr>
          <p:cNvSpPr/>
          <p:nvPr/>
        </p:nvSpPr>
        <p:spPr>
          <a:xfrm>
            <a:off x="2413767" y="2455558"/>
            <a:ext cx="55133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5" name="Textfeld 14">
            <a:extLst>
              <a:ext uri="{FF2B5EF4-FFF2-40B4-BE49-F238E27FC236}">
                <a16:creationId xmlns:a16="http://schemas.microsoft.com/office/drawing/2014/main" id="{9D3A5104-C59E-2755-AD40-659AC507A9F8}"/>
              </a:ext>
            </a:extLst>
          </p:cNvPr>
          <p:cNvSpPr txBox="1">
            <a:spLocks noChangeArrowheads="1"/>
          </p:cNvSpPr>
          <p:nvPr/>
        </p:nvSpPr>
        <p:spPr bwMode="auto">
          <a:xfrm>
            <a:off x="7447746" y="4006805"/>
            <a:ext cx="154721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T</a:t>
            </a:r>
            <a:r>
              <a:rPr kumimoji="0" lang="de-DE" altLang="de-DE" sz="3600" b="0" i="0" u="none" strike="noStrike" kern="0" cap="none" spc="-100" normalizeH="0" noProof="0" dirty="0">
                <a:ln>
                  <a:noFill/>
                </a:ln>
                <a:solidFill>
                  <a:srgbClr val="FF0000"/>
                </a:solidFill>
                <a:effectLst/>
                <a:uLnTx/>
                <a:uFillTx/>
                <a:latin typeface="Trebuchet MS" pitchFamily="34" charset="0"/>
              </a:rPr>
              <a:t>u</a:t>
            </a:r>
            <a:r>
              <a:rPr kumimoji="0" lang="de-DE" altLang="de-DE" sz="3600" b="0" i="0" u="none" strike="noStrike" kern="0" cap="none" spc="-100" normalizeH="0" noProof="0" dirty="0">
                <a:ln>
                  <a:noFill/>
                </a:ln>
                <a:effectLst/>
                <a:uLnTx/>
                <a:uFillTx/>
                <a:latin typeface="Trebuchet MS" pitchFamily="34" charset="0"/>
              </a:rPr>
              <a:t>sche</a:t>
            </a:r>
          </a:p>
        </p:txBody>
      </p:sp>
      <p:sp>
        <p:nvSpPr>
          <p:cNvPr id="16" name="Rechteck 15">
            <a:extLst>
              <a:ext uri="{FF2B5EF4-FFF2-40B4-BE49-F238E27FC236}">
                <a16:creationId xmlns:a16="http://schemas.microsoft.com/office/drawing/2014/main" id="{C8A8993F-23D1-CD44-883C-4816D14BD9A6}"/>
              </a:ext>
            </a:extLst>
          </p:cNvPr>
          <p:cNvSpPr/>
          <p:nvPr/>
        </p:nvSpPr>
        <p:spPr>
          <a:xfrm>
            <a:off x="636655" y="5286689"/>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3" name="Rechteck 22">
            <a:extLst>
              <a:ext uri="{FF2B5EF4-FFF2-40B4-BE49-F238E27FC236}">
                <a16:creationId xmlns:a16="http://schemas.microsoft.com/office/drawing/2014/main" id="{D232C0F9-5D33-444B-978A-9CB23B1C6503}"/>
              </a:ext>
            </a:extLst>
          </p:cNvPr>
          <p:cNvSpPr/>
          <p:nvPr/>
        </p:nvSpPr>
        <p:spPr>
          <a:xfrm>
            <a:off x="552331" y="1903376"/>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Ellipse 7">
            <a:extLst>
              <a:ext uri="{FF2B5EF4-FFF2-40B4-BE49-F238E27FC236}">
                <a16:creationId xmlns:a16="http://schemas.microsoft.com/office/drawing/2014/main" id="{C43A70BE-109E-9F58-D154-EA2C0CFD0260}"/>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9" name="Ellipse 8">
            <a:extLst>
              <a:ext uri="{FF2B5EF4-FFF2-40B4-BE49-F238E27FC236}">
                <a16:creationId xmlns:a16="http://schemas.microsoft.com/office/drawing/2014/main" id="{4D57648E-76E8-6556-C894-1B8B4DD8E34A}"/>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0" name="Ellipse 9">
            <a:extLst>
              <a:ext uri="{FF2B5EF4-FFF2-40B4-BE49-F238E27FC236}">
                <a16:creationId xmlns:a16="http://schemas.microsoft.com/office/drawing/2014/main" id="{454AED0F-C7B4-2C49-C511-879071177133}"/>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1" name="Ellipse 10">
            <a:extLst>
              <a:ext uri="{FF2B5EF4-FFF2-40B4-BE49-F238E27FC236}">
                <a16:creationId xmlns:a16="http://schemas.microsoft.com/office/drawing/2014/main" id="{32C7BF08-939B-911D-3798-79911BA2D40D}"/>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2" name="Textfeld 11">
            <a:extLst>
              <a:ext uri="{FF2B5EF4-FFF2-40B4-BE49-F238E27FC236}">
                <a16:creationId xmlns:a16="http://schemas.microsoft.com/office/drawing/2014/main" id="{71F2920F-525C-114D-C877-DABF6511DA92}"/>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36</a:t>
            </a:r>
          </a:p>
        </p:txBody>
      </p:sp>
    </p:spTree>
    <p:extLst>
      <p:ext uri="{BB962C8B-B14F-4D97-AF65-F5344CB8AC3E}">
        <p14:creationId xmlns:p14="http://schemas.microsoft.com/office/powerpoint/2010/main" val="41531358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23"/>
                    </p:tgtEl>
                  </p:cond>
                </p:stCondLst>
                <p:endSync evt="end" delay="0">
                  <p:rtn val="all"/>
                </p:endSync>
                <p:childTnLst>
                  <p:par>
                    <p:cTn id="14" fill="hold">
                      <p:stCondLst>
                        <p:cond delay="0"/>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childTnLst>
              </p:cTn>
              <p:nextCondLst>
                <p:cond evt="onClick" delay="0">
                  <p:tgtEl>
                    <p:spTgt spid="23"/>
                  </p:tgtEl>
                </p:cond>
              </p:nextCondLst>
            </p:seq>
            <p:seq concurrent="1" nextAc="seek">
              <p:cTn id="19" restart="whenNotActive" fill="hold" evtFilter="cancelBubble" nodeType="interactiveSeq">
                <p:stCondLst>
                  <p:cond evt="onClick" delay="0">
                    <p:tgtEl>
                      <p:spTgt spid="6"/>
                    </p:tgtEl>
                  </p:cond>
                </p:stCondLst>
                <p:endSync evt="end" delay="0">
                  <p:rtn val="all"/>
                </p:endSync>
                <p:childTnLst>
                  <p:par>
                    <p:cTn id="20" fill="hold">
                      <p:stCondLst>
                        <p:cond delay="0"/>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childTnLst>
                          </p:cTn>
                        </p:par>
                      </p:childTnLst>
                    </p:cTn>
                  </p:par>
                </p:childTnLst>
              </p:cTn>
              <p:nextCondLst>
                <p:cond evt="onClick" delay="0">
                  <p:tgtEl>
                    <p:spTgt spid="6"/>
                  </p:tgtEl>
                </p:cond>
              </p:nextCondLst>
            </p:seq>
            <p:seq concurrent="1" nextAc="seek">
              <p:cTn id="25" restart="whenNotActive" fill="hold" evtFilter="cancelBubble" nodeType="interactiveSeq">
                <p:stCondLst>
                  <p:cond evt="onClick" delay="0">
                    <p:tgtEl>
                      <p:spTgt spid="14"/>
                    </p:tgtEl>
                  </p:cond>
                </p:stCondLst>
                <p:endSync evt="end" delay="0">
                  <p:rtn val="all"/>
                </p:endSync>
                <p:childTnLst>
                  <p:par>
                    <p:cTn id="26" fill="hold">
                      <p:stCondLst>
                        <p:cond delay="0"/>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childTnLst>
                          </p:cTn>
                        </p:par>
                      </p:childTnLst>
                    </p:cTn>
                  </p:par>
                </p:childTnLst>
              </p:cTn>
              <p:nextCondLst>
                <p:cond evt="onClick" delay="0">
                  <p:tgtEl>
                    <p:spTgt spid="14"/>
                  </p:tgtEl>
                </p:cond>
              </p:nextCondLst>
            </p:seq>
            <p:seq concurrent="1" nextAc="seek">
              <p:cTn id="31" restart="whenNotActive" fill="hold" evtFilter="cancelBubble" nodeType="interactiveSeq">
                <p:stCondLst>
                  <p:cond evt="onClick" delay="0">
                    <p:tgtEl>
                      <p:spTgt spid="16"/>
                    </p:tgtEl>
                  </p:cond>
                </p:stCondLst>
                <p:endSync evt="end" delay="0">
                  <p:rtn val="all"/>
                </p:endSync>
                <p:childTnLst>
                  <p:par>
                    <p:cTn id="32" fill="hold">
                      <p:stCondLst>
                        <p:cond delay="0"/>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500"/>
                                        <p:tgtEl>
                                          <p:spTgt spid="15"/>
                                        </p:tgtEl>
                                      </p:cBhvr>
                                    </p:animEffect>
                                  </p:childTnLst>
                                </p:cTn>
                              </p:par>
                            </p:childTnLst>
                          </p:cTn>
                        </p:par>
                      </p:childTnLst>
                    </p:cTn>
                  </p:par>
                </p:childTnLst>
              </p:cTn>
              <p:nextCondLst>
                <p:cond evt="onClick" delay="0">
                  <p:tgtEl>
                    <p:spTgt spid="16"/>
                  </p:tgtEl>
                </p:cond>
              </p:nextCondLst>
            </p:seq>
          </p:childTnLst>
        </p:cTn>
      </p:par>
    </p:tnLst>
    <p:bldLst>
      <p:bldP spid="3" grpId="0"/>
      <p:bldP spid="5" grpId="0"/>
      <p:bldP spid="6" grpId="0" animBg="1"/>
      <p:bldP spid="13" grpId="0"/>
      <p:bldP spid="14" grpId="0" animBg="1"/>
      <p:bldP spid="15" grpId="0"/>
      <p:bldP spid="16" grpId="0" animBg="1"/>
      <p:bldP spid="2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37</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660428" cy="830997"/>
          </a:xfrm>
          <a:prstGeom prst="rect">
            <a:avLst/>
          </a:prstGeom>
        </p:spPr>
        <p:txBody>
          <a:bodyPr wrap="square">
            <a:spAutoFit/>
          </a:bodyPr>
          <a:lstStyle/>
          <a:p>
            <a:r>
              <a:rPr lang="de-DE" sz="2400" spc="-100" dirty="0">
                <a:latin typeface="Trebuchet MS" panose="020B0603020202020204" pitchFamily="34" charset="0"/>
              </a:rPr>
              <a:t>Welche Wörter sind möglich? </a:t>
            </a:r>
            <a:r>
              <a:rPr lang="de-DE" sz="2400" b="1" spc="-100" dirty="0">
                <a:solidFill>
                  <a:srgbClr val="FF0000"/>
                </a:solidFill>
                <a:latin typeface="Trebuchet MS" panose="020B0603020202020204" pitchFamily="34" charset="0"/>
              </a:rPr>
              <a:t>Vorsicht bei </a:t>
            </a:r>
            <a:r>
              <a:rPr lang="de-DE" sz="2400" b="1" spc="-100" dirty="0" err="1">
                <a:latin typeface="Trebuchet MS" panose="020B0603020202020204" pitchFamily="34" charset="0"/>
              </a:rPr>
              <a:t>ch</a:t>
            </a:r>
            <a:r>
              <a:rPr lang="de-DE" sz="2400" b="1" spc="-100" dirty="0">
                <a:solidFill>
                  <a:srgbClr val="FF0000"/>
                </a:solidFill>
                <a:latin typeface="Trebuchet MS" panose="020B0603020202020204" pitchFamily="34" charset="0"/>
              </a:rPr>
              <a:t> und </a:t>
            </a:r>
            <a:r>
              <a:rPr lang="de-DE" sz="2400" b="1" spc="-100" dirty="0" err="1">
                <a:latin typeface="Trebuchet MS" panose="020B0603020202020204" pitchFamily="34" charset="0"/>
              </a:rPr>
              <a:t>sch</a:t>
            </a:r>
            <a:r>
              <a:rPr lang="de-DE" sz="2400" b="1" spc="-100" dirty="0">
                <a:solidFill>
                  <a:srgbClr val="FF0000"/>
                </a:solidFill>
                <a:latin typeface="Trebuchet MS" panose="020B0603020202020204" pitchFamily="34" charset="0"/>
              </a:rPr>
              <a:t>! </a:t>
            </a:r>
          </a:p>
          <a:p>
            <a:r>
              <a:rPr lang="de-DE" sz="2400" b="1" spc="-100" dirty="0">
                <a:solidFill>
                  <a:srgbClr val="FF0000"/>
                </a:solidFill>
                <a:latin typeface="Trebuchet MS" panose="020B0603020202020204" pitchFamily="34" charset="0"/>
              </a:rPr>
              <a:t>Klick </a:t>
            </a:r>
            <a:r>
              <a:rPr lang="de-DE" sz="2400" spc="-100" dirty="0">
                <a:latin typeface="Trebuchet MS" panose="020B0603020202020204" pitchFamily="34" charset="0"/>
              </a:rPr>
              <a:t>auf die möglichen Vokale! Lange werden </a:t>
            </a:r>
            <a:r>
              <a:rPr lang="de-DE" sz="2400" spc="-100" dirty="0">
                <a:solidFill>
                  <a:schemeClr val="tx2">
                    <a:lumMod val="60000"/>
                    <a:lumOff val="40000"/>
                  </a:schemeClr>
                </a:solidFill>
                <a:latin typeface="Trebuchet MS" panose="020B0603020202020204" pitchFamily="34" charset="0"/>
              </a:rPr>
              <a:t>blau</a:t>
            </a:r>
            <a:r>
              <a:rPr lang="de-DE" sz="2400" spc="-100" dirty="0">
                <a:latin typeface="Trebuchet MS" panose="020B0603020202020204" pitchFamily="34" charset="0"/>
              </a:rPr>
              <a:t>, kurze </a:t>
            </a:r>
            <a:r>
              <a:rPr lang="de-DE" sz="2400" spc="-100" dirty="0">
                <a:solidFill>
                  <a:srgbClr val="FF0000"/>
                </a:solidFill>
                <a:latin typeface="Trebuchet MS" panose="020B0603020202020204" pitchFamily="34" charset="0"/>
              </a:rPr>
              <a:t>rot</a:t>
            </a:r>
            <a:r>
              <a:rPr lang="de-DE" sz="2400" spc="-100" dirty="0">
                <a:latin typeface="Trebuchet MS" panose="020B0603020202020204" pitchFamily="34" charset="0"/>
              </a:rPr>
              <a:t> angezeigt!</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68695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m/</a:t>
            </a:r>
            <a:r>
              <a:rPr lang="de-DE" altLang="de-DE" sz="3600" dirty="0" err="1">
                <a:solidFill>
                  <a:prstClr val="black"/>
                </a:solidFill>
                <a:latin typeface="Trebuchet MS" pitchFamily="34" charset="0"/>
              </a:rPr>
              <a:t>M_scheln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670ACABE-D080-B4EC-A3C1-D6760D094F88}"/>
              </a:ext>
            </a:extLst>
          </p:cNvPr>
          <p:cNvSpPr txBox="1">
            <a:spLocks noChangeArrowheads="1"/>
          </p:cNvSpPr>
          <p:nvPr/>
        </p:nvSpPr>
        <p:spPr bwMode="auto">
          <a:xfrm>
            <a:off x="7447746" y="2348880"/>
            <a:ext cx="2254143"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m</a:t>
            </a:r>
            <a:r>
              <a:rPr kumimoji="0" lang="de-DE" altLang="de-DE" sz="3600" b="0" i="0" u="none" strike="noStrike" kern="0" cap="none" spc="-100" normalizeH="0" noProof="0" dirty="0">
                <a:ln>
                  <a:noFill/>
                </a:ln>
                <a:solidFill>
                  <a:schemeClr val="tx2">
                    <a:lumMod val="60000"/>
                    <a:lumOff val="40000"/>
                  </a:schemeClr>
                </a:solidFill>
                <a:effectLst/>
                <a:uLnTx/>
                <a:uFillTx/>
                <a:latin typeface="Trebuchet MS" pitchFamily="34" charset="0"/>
              </a:rPr>
              <a:t>au</a:t>
            </a:r>
            <a:r>
              <a:rPr kumimoji="0" lang="de-DE" altLang="de-DE" sz="3600" b="0" i="0" u="none" strike="noStrike" kern="0" cap="none" spc="-100" normalizeH="0" noProof="0" dirty="0">
                <a:ln>
                  <a:noFill/>
                </a:ln>
                <a:effectLst/>
                <a:uLnTx/>
                <a:uFillTx/>
                <a:latin typeface="Trebuchet MS" pitchFamily="34" charset="0"/>
              </a:rPr>
              <a:t>scheln</a:t>
            </a:r>
          </a:p>
        </p:txBody>
      </p:sp>
      <p:sp>
        <p:nvSpPr>
          <p:cNvPr id="5" name="Textfeld 4">
            <a:extLst>
              <a:ext uri="{FF2B5EF4-FFF2-40B4-BE49-F238E27FC236}">
                <a16:creationId xmlns:a16="http://schemas.microsoft.com/office/drawing/2014/main" id="{9BDA74D2-D798-882D-D987-812589FB7B77}"/>
              </a:ext>
            </a:extLst>
          </p:cNvPr>
          <p:cNvSpPr txBox="1">
            <a:spLocks noChangeArrowheads="1"/>
          </p:cNvSpPr>
          <p:nvPr/>
        </p:nvSpPr>
        <p:spPr bwMode="auto">
          <a:xfrm>
            <a:off x="7447746" y="2898212"/>
            <a:ext cx="1968809"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M</a:t>
            </a:r>
            <a:r>
              <a:rPr kumimoji="0" lang="de-DE" altLang="de-DE" sz="3600" b="0" i="0" u="none" strike="noStrike" kern="0" cap="none" spc="-100" normalizeH="0" noProof="0" dirty="0">
                <a:ln>
                  <a:noFill/>
                </a:ln>
                <a:solidFill>
                  <a:srgbClr val="FF0000"/>
                </a:solidFill>
                <a:effectLst/>
                <a:uLnTx/>
                <a:uFillTx/>
                <a:latin typeface="Trebuchet MS" pitchFamily="34" charset="0"/>
              </a:rPr>
              <a:t>u</a:t>
            </a:r>
            <a:r>
              <a:rPr kumimoji="0" lang="de-DE" altLang="de-DE" sz="3600" b="0" i="0" u="none" strike="noStrike" kern="0" cap="none" spc="-100" normalizeH="0" noProof="0" dirty="0">
                <a:ln>
                  <a:noFill/>
                </a:ln>
                <a:effectLst/>
                <a:uLnTx/>
                <a:uFillTx/>
                <a:latin typeface="Trebuchet MS" pitchFamily="34" charset="0"/>
              </a:rPr>
              <a:t>scheln</a:t>
            </a:r>
          </a:p>
        </p:txBody>
      </p:sp>
      <p:sp>
        <p:nvSpPr>
          <p:cNvPr id="6" name="Rechteck 5">
            <a:extLst>
              <a:ext uri="{FF2B5EF4-FFF2-40B4-BE49-F238E27FC236}">
                <a16:creationId xmlns:a16="http://schemas.microsoft.com/office/drawing/2014/main" id="{4DEBA4B1-9AB6-4079-E0F4-90DEF2E4E28D}"/>
              </a:ext>
            </a:extLst>
          </p:cNvPr>
          <p:cNvSpPr/>
          <p:nvPr/>
        </p:nvSpPr>
        <p:spPr>
          <a:xfrm>
            <a:off x="591308" y="5253444"/>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3" name="Rechteck 22">
            <a:extLst>
              <a:ext uri="{FF2B5EF4-FFF2-40B4-BE49-F238E27FC236}">
                <a16:creationId xmlns:a16="http://schemas.microsoft.com/office/drawing/2014/main" id="{D232C0F9-5D33-444B-978A-9CB23B1C6503}"/>
              </a:ext>
            </a:extLst>
          </p:cNvPr>
          <p:cNvSpPr/>
          <p:nvPr/>
        </p:nvSpPr>
        <p:spPr>
          <a:xfrm>
            <a:off x="3503712" y="1946982"/>
            <a:ext cx="503730"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Ellipse 7">
            <a:extLst>
              <a:ext uri="{FF2B5EF4-FFF2-40B4-BE49-F238E27FC236}">
                <a16:creationId xmlns:a16="http://schemas.microsoft.com/office/drawing/2014/main" id="{218F9886-DBF0-AA36-6127-2CD4F259465B}"/>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9" name="Ellipse 8">
            <a:extLst>
              <a:ext uri="{FF2B5EF4-FFF2-40B4-BE49-F238E27FC236}">
                <a16:creationId xmlns:a16="http://schemas.microsoft.com/office/drawing/2014/main" id="{E7BEAFA5-6E6A-2895-6D18-5523E6CA0F34}"/>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0" name="Textfeld 9">
            <a:extLst>
              <a:ext uri="{FF2B5EF4-FFF2-40B4-BE49-F238E27FC236}">
                <a16:creationId xmlns:a16="http://schemas.microsoft.com/office/drawing/2014/main" id="{A6E43000-5FB0-F383-2DDE-CF15F3A41FE5}"/>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37</a:t>
            </a:r>
          </a:p>
        </p:txBody>
      </p:sp>
    </p:spTree>
    <p:extLst>
      <p:ext uri="{BB962C8B-B14F-4D97-AF65-F5344CB8AC3E}">
        <p14:creationId xmlns:p14="http://schemas.microsoft.com/office/powerpoint/2010/main" val="418266671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23"/>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childTnLst>
                          </p:cTn>
                        </p:par>
                      </p:childTnLst>
                    </p:cTn>
                  </p:par>
                </p:childTnLst>
              </p:cTn>
              <p:nextCondLst>
                <p:cond evt="onClick" delay="0">
                  <p:tgtEl>
                    <p:spTgt spid="23"/>
                  </p:tgtEl>
                </p:cond>
              </p:nextCondLst>
            </p:seq>
            <p:seq concurrent="1" nextAc="seek">
              <p:cTn id="15" restart="whenNotActive" fill="hold" evtFilter="cancelBubble" nodeType="interactiveSeq">
                <p:stCondLst>
                  <p:cond evt="onClick" delay="0">
                    <p:tgtEl>
                      <p:spTgt spid="6"/>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childTnLst>
              </p:cTn>
              <p:nextCondLst>
                <p:cond evt="onClick" delay="0">
                  <p:tgtEl>
                    <p:spTgt spid="6"/>
                  </p:tgtEl>
                </p:cond>
              </p:nextCondLst>
            </p:seq>
          </p:childTnLst>
        </p:cTn>
      </p:par>
    </p:tnLst>
    <p:bldLst>
      <p:bldP spid="3" grpId="0"/>
      <p:bldP spid="5" grpId="0"/>
      <p:bldP spid="6" grpId="0" animBg="1"/>
      <p:bldP spid="2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38</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357609"/>
            <a:ext cx="176041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n</a:t>
            </a:r>
            <a:r>
              <a:rPr kumimoji="0" lang="de-DE" altLang="de-DE" sz="3600" b="0" i="0" u="none" strike="noStrike" kern="0" cap="none" spc="-100" normalizeH="0" noProof="0" dirty="0">
                <a:ln>
                  <a:noFill/>
                </a:ln>
                <a:solidFill>
                  <a:srgbClr val="FF0000"/>
                </a:solidFill>
                <a:effectLst/>
                <a:uLnTx/>
                <a:uFillTx/>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schen</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78949"/>
            <a:ext cx="4289957" cy="95410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N</a:t>
            </a:r>
            <a:r>
              <a:rPr kumimoji="0" lang="de-DE" altLang="de-DE" sz="3600" b="0" i="0" u="none" strike="noStrike" kern="0" cap="none" spc="-100" normalizeH="0" noProof="0" dirty="0">
                <a:ln>
                  <a:noFill/>
                </a:ln>
                <a:solidFill>
                  <a:schemeClr val="tx2">
                    <a:lumMod val="60000"/>
                    <a:lumOff val="40000"/>
                  </a:schemeClr>
                </a:solidFill>
                <a:effectLst/>
                <a:uLnTx/>
                <a:uFillTx/>
                <a:latin typeface="Trebuchet MS" pitchFamily="34" charset="0"/>
              </a:rPr>
              <a:t>i</a:t>
            </a:r>
            <a:r>
              <a:rPr kumimoji="0" lang="de-DE" altLang="de-DE" sz="3600" b="0" i="0" u="none" strike="noStrike" kern="0" cap="none" spc="-100" normalizeH="0" noProof="0" dirty="0">
                <a:ln>
                  <a:noFill/>
                </a:ln>
                <a:effectLst/>
                <a:uLnTx/>
                <a:uFillTx/>
                <a:latin typeface="Trebuchet MS" pitchFamily="34" charset="0"/>
              </a:rPr>
              <a:t>schen </a:t>
            </a:r>
            <a:r>
              <a:rPr kumimoji="0" lang="de-DE" altLang="de-DE" sz="2000" b="0" i="0" u="none" strike="noStrike" kern="0" cap="none" spc="-100" normalizeH="0" noProof="0" dirty="0">
                <a:ln>
                  <a:noFill/>
                </a:ln>
                <a:effectLst/>
                <a:uLnTx/>
                <a:uFillTx/>
                <a:latin typeface="Trebuchet MS" pitchFamily="34" charset="0"/>
              </a:rPr>
              <a:t>aus dem </a:t>
            </a:r>
            <a:r>
              <a:rPr kumimoji="0" lang="de-DE" altLang="de-DE" sz="2000" b="0" i="0" u="none" strike="noStrike" kern="0" cap="none" spc="-100" normalizeH="0" noProof="0" dirty="0" err="1">
                <a:ln>
                  <a:noFill/>
                </a:ln>
                <a:effectLst/>
                <a:uLnTx/>
                <a:uFillTx/>
                <a:latin typeface="Trebuchet MS" pitchFamily="34" charset="0"/>
              </a:rPr>
              <a:t>Französichen</a:t>
            </a:r>
            <a:r>
              <a:rPr kumimoji="0" lang="de-DE" altLang="de-DE" sz="2000" b="0" i="0" u="none" strike="noStrike" kern="0" cap="none" spc="-100" normalizeH="0" noProof="0" dirty="0">
                <a:ln>
                  <a:noFill/>
                </a:ln>
                <a:effectLst/>
                <a:uLnTx/>
                <a:uFillTx/>
                <a:latin typeface="Trebuchet MS" pitchFamily="34" charset="0"/>
              </a:rPr>
              <a:t>,</a:t>
            </a:r>
          </a:p>
          <a:p>
            <a:pPr marL="0" marR="0" lvl="0" indent="0" defTabSz="914400" eaLnBrk="0" fontAlgn="auto" latinLnBrk="0" hangingPunct="0">
              <a:lnSpc>
                <a:spcPct val="100000"/>
              </a:lnSpc>
              <a:spcBef>
                <a:spcPts val="0"/>
              </a:spcBef>
              <a:spcAft>
                <a:spcPts val="0"/>
              </a:spcAft>
              <a:buClrTx/>
              <a:buSzTx/>
              <a:buFontTx/>
              <a:buNone/>
              <a:tabLst/>
              <a:defRPr/>
            </a:pPr>
            <a:r>
              <a:rPr lang="de-DE" altLang="de-DE" sz="2000" kern="0" spc="-100" dirty="0">
                <a:latin typeface="Trebuchet MS" pitchFamily="34" charset="0"/>
              </a:rPr>
              <a:t>		deshalb kein </a:t>
            </a:r>
            <a:r>
              <a:rPr lang="de-DE" altLang="de-DE" sz="2000" kern="0" spc="-100" dirty="0" err="1">
                <a:latin typeface="Trebuchet MS" pitchFamily="34" charset="0"/>
              </a:rPr>
              <a:t>ie</a:t>
            </a:r>
            <a:endParaRPr kumimoji="0" lang="de-DE" altLang="de-DE" sz="2000" b="0" i="0" u="none" strike="noStrike" kern="0" cap="none" spc="-100" normalizeH="0" noProof="0" dirty="0">
              <a:ln>
                <a:noFill/>
              </a:ln>
              <a:effectLst/>
              <a:uLnTx/>
              <a:uFillTx/>
              <a:latin typeface="Trebuchet MS" pitchFamily="34" charset="0"/>
            </a:endParaRPr>
          </a:p>
        </p:txBody>
      </p:sp>
      <p:sp>
        <p:nvSpPr>
          <p:cNvPr id="10" name="Rechteck 9">
            <a:extLst>
              <a:ext uri="{FF2B5EF4-FFF2-40B4-BE49-F238E27FC236}">
                <a16:creationId xmlns:a16="http://schemas.microsoft.com/office/drawing/2014/main" id="{7CAA9AA1-1396-560D-0CB7-630B9D26D87F}"/>
              </a:ext>
            </a:extLst>
          </p:cNvPr>
          <p:cNvSpPr/>
          <p:nvPr/>
        </p:nvSpPr>
        <p:spPr>
          <a:xfrm>
            <a:off x="1422175" y="3535398"/>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605350" y="1962743"/>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r>
              <a:rPr lang="de-DE" sz="2400" b="1" spc="-100" dirty="0">
                <a:solidFill>
                  <a:srgbClr val="FF0000"/>
                </a:solidFill>
                <a:latin typeface="Trebuchet MS" panose="020B0603020202020204" pitchFamily="34" charset="0"/>
              </a:rPr>
              <a:t>Vorsicht bei </a:t>
            </a:r>
            <a:r>
              <a:rPr lang="de-DE" sz="2400" b="1" spc="-100" dirty="0" err="1">
                <a:latin typeface="Trebuchet MS" panose="020B0603020202020204" pitchFamily="34" charset="0"/>
              </a:rPr>
              <a:t>ch</a:t>
            </a:r>
            <a:r>
              <a:rPr lang="de-DE" sz="2400" b="1" spc="-100" dirty="0">
                <a:solidFill>
                  <a:srgbClr val="FF0000"/>
                </a:solidFill>
                <a:latin typeface="Trebuchet MS" panose="020B0603020202020204" pitchFamily="34" charset="0"/>
              </a:rPr>
              <a:t> und </a:t>
            </a:r>
            <a:r>
              <a:rPr lang="de-DE" sz="2400" b="1" spc="-100" dirty="0" err="1">
                <a:latin typeface="Trebuchet MS" panose="020B0603020202020204" pitchFamily="34" charset="0"/>
              </a:rPr>
              <a:t>sch</a:t>
            </a:r>
            <a:r>
              <a:rPr lang="de-DE" sz="2400" b="1" spc="-100" dirty="0">
                <a:solidFill>
                  <a:srgbClr val="FF0000"/>
                </a:solidFill>
                <a:latin typeface="Trebuchet MS" panose="020B0603020202020204" pitchFamily="34" charset="0"/>
              </a:rPr>
              <a:t>! </a:t>
            </a:r>
          </a:p>
          <a:p>
            <a:r>
              <a:rPr lang="de-DE" sz="2400" b="1" spc="-100" dirty="0">
                <a:solidFill>
                  <a:srgbClr val="FF0000"/>
                </a:solidFill>
                <a:latin typeface="Trebuchet MS" panose="020B0603020202020204" pitchFamily="34" charset="0"/>
              </a:rPr>
              <a:t>Klick </a:t>
            </a:r>
            <a:r>
              <a:rPr lang="de-DE" sz="2400" spc="-100" dirty="0">
                <a:latin typeface="Trebuchet MS" panose="020B0603020202020204" pitchFamily="34" charset="0"/>
              </a:rPr>
              <a:t>auf die möglichen Vokale! Lange werden </a:t>
            </a:r>
            <a:r>
              <a:rPr lang="de-DE" sz="2400" spc="-100" dirty="0">
                <a:solidFill>
                  <a:schemeClr val="tx2">
                    <a:lumMod val="60000"/>
                    <a:lumOff val="40000"/>
                  </a:schemeClr>
                </a:solidFill>
                <a:latin typeface="Trebuchet MS" panose="020B0603020202020204" pitchFamily="34" charset="0"/>
              </a:rPr>
              <a:t>blau</a:t>
            </a:r>
            <a:r>
              <a:rPr lang="de-DE" sz="2400" spc="-100" dirty="0">
                <a:latin typeface="Trebuchet MS" panose="020B0603020202020204" pitchFamily="34" charset="0"/>
              </a:rPr>
              <a:t>, kurze </a:t>
            </a:r>
            <a:r>
              <a:rPr lang="de-DE" sz="2400" spc="-100" dirty="0">
                <a:solidFill>
                  <a:srgbClr val="FF0000"/>
                </a:solidFill>
                <a:latin typeface="Trebuchet MS" panose="020B0603020202020204" pitchFamily="34" charset="0"/>
              </a:rPr>
              <a:t>rot</a:t>
            </a:r>
            <a:r>
              <a:rPr lang="de-DE" sz="2400" spc="-100" dirty="0">
                <a:latin typeface="Trebuchet MS" panose="020B0603020202020204" pitchFamily="34" charset="0"/>
              </a:rPr>
              <a:t> angezeigt!</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38719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n/</a:t>
            </a:r>
            <a:r>
              <a:rPr lang="de-DE" altLang="de-DE" sz="3600" dirty="0" err="1">
                <a:solidFill>
                  <a:prstClr val="black"/>
                </a:solidFill>
                <a:latin typeface="Trebuchet MS" pitchFamily="34" charset="0"/>
              </a:rPr>
              <a:t>N_schen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9D681266-D2D4-F1D9-06EA-A455969466C5}"/>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6" name="Ellipse 5">
            <a:extLst>
              <a:ext uri="{FF2B5EF4-FFF2-40B4-BE49-F238E27FC236}">
                <a16:creationId xmlns:a16="http://schemas.microsoft.com/office/drawing/2014/main" id="{38617BA0-572C-5397-D744-78F0C547E68B}"/>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1" name="Textfeld 10">
            <a:extLst>
              <a:ext uri="{FF2B5EF4-FFF2-40B4-BE49-F238E27FC236}">
                <a16:creationId xmlns:a16="http://schemas.microsoft.com/office/drawing/2014/main" id="{09AE635A-EFB5-C5A4-66D6-D973F96C22C1}"/>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38</a:t>
            </a:r>
          </a:p>
        </p:txBody>
      </p:sp>
    </p:spTree>
    <p:extLst>
      <p:ext uri="{BB962C8B-B14F-4D97-AF65-F5344CB8AC3E}">
        <p14:creationId xmlns:p14="http://schemas.microsoft.com/office/powerpoint/2010/main" val="222720697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childTnLst>
        </p:cTn>
      </p:par>
    </p:tnLst>
    <p:bldLst>
      <p:bldP spid="7" grpId="0"/>
      <p:bldP spid="9" grpId="0"/>
      <p:bldP spid="10" grpId="0" animBg="1"/>
      <p:bldP spid="8"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39</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389064"/>
            <a:ext cx="160332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kumimoji="0" lang="de-DE" altLang="de-DE" sz="3600" b="0" i="0" u="none" strike="noStrike" kern="0" cap="none" spc="-100" normalizeH="0" noProof="0" dirty="0">
                <a:ln>
                  <a:noFill/>
                </a:ln>
                <a:solidFill>
                  <a:srgbClr val="FF0000"/>
                </a:solidFill>
                <a:effectLst/>
                <a:uLnTx/>
                <a:uFillTx/>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chen</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38396"/>
            <a:ext cx="1752403"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kumimoji="0" lang="de-DE" altLang="de-DE" sz="3600" b="0" i="0" u="none" strike="noStrike" kern="0" cap="none" spc="-100" normalizeH="0" noProof="0" dirty="0">
                <a:ln>
                  <a:noFill/>
                </a:ln>
                <a:solidFill>
                  <a:schemeClr val="tx2">
                    <a:lumMod val="60000"/>
                    <a:lumOff val="40000"/>
                  </a:schemeClr>
                </a:solidFill>
                <a:effectLst/>
                <a:uLnTx/>
                <a:uFillTx/>
                <a:latin typeface="Trebuchet MS" pitchFamily="34" charset="0"/>
              </a:rPr>
              <a:t>au</a:t>
            </a:r>
            <a:r>
              <a:rPr kumimoji="0" lang="de-DE" altLang="de-DE" sz="3600" b="0" i="0" u="none" strike="noStrike" kern="0" cap="none" spc="-100" normalizeH="0" noProof="0" dirty="0">
                <a:ln>
                  <a:noFill/>
                </a:ln>
                <a:effectLst/>
                <a:uLnTx/>
                <a:uFillTx/>
                <a:latin typeface="Trebuchet MS" pitchFamily="34" charset="0"/>
              </a:rPr>
              <a:t>chen</a:t>
            </a:r>
          </a:p>
        </p:txBody>
      </p:sp>
      <p:sp>
        <p:nvSpPr>
          <p:cNvPr id="10" name="Rechteck 9">
            <a:extLst>
              <a:ext uri="{FF2B5EF4-FFF2-40B4-BE49-F238E27FC236}">
                <a16:creationId xmlns:a16="http://schemas.microsoft.com/office/drawing/2014/main" id="{7CAA9AA1-1396-560D-0CB7-630B9D26D87F}"/>
              </a:ext>
            </a:extLst>
          </p:cNvPr>
          <p:cNvSpPr/>
          <p:nvPr/>
        </p:nvSpPr>
        <p:spPr>
          <a:xfrm>
            <a:off x="3514685" y="1881781"/>
            <a:ext cx="384858"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487728"/>
            <a:ext cx="151355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kumimoji="0" lang="de-DE" altLang="de-DE" sz="3600" b="0" i="0" u="none" strike="noStrike" kern="0" cap="none" spc="-100" normalizeH="0" noProof="0" dirty="0">
                <a:ln>
                  <a:noFill/>
                </a:ln>
                <a:solidFill>
                  <a:srgbClr val="FF0000"/>
                </a:solidFill>
                <a:effectLst/>
                <a:uLnTx/>
                <a:uFillTx/>
                <a:latin typeface="Trebuchet MS" pitchFamily="34" charset="0"/>
              </a:rPr>
              <a:t>ä</a:t>
            </a:r>
            <a:r>
              <a:rPr kumimoji="0" lang="de-DE" altLang="de-DE" sz="3600" b="0" i="0" u="none" strike="noStrike" kern="0" cap="none" spc="-100" normalizeH="0" noProof="0" dirty="0">
                <a:ln>
                  <a:noFill/>
                </a:ln>
                <a:effectLst/>
                <a:uLnTx/>
                <a:uFillTx/>
                <a:latin typeface="Trebuchet MS" pitchFamily="34" charset="0"/>
              </a:rPr>
              <a:t>chen</a:t>
            </a:r>
          </a:p>
        </p:txBody>
      </p:sp>
      <p:sp>
        <p:nvSpPr>
          <p:cNvPr id="12" name="Rechteck 11">
            <a:extLst>
              <a:ext uri="{FF2B5EF4-FFF2-40B4-BE49-F238E27FC236}">
                <a16:creationId xmlns:a16="http://schemas.microsoft.com/office/drawing/2014/main" id="{FEA5B0C8-2EC5-0AAD-9BB1-1DEAA66DA3FE}"/>
              </a:ext>
            </a:extLst>
          </p:cNvPr>
          <p:cNvSpPr/>
          <p:nvPr/>
        </p:nvSpPr>
        <p:spPr>
          <a:xfrm>
            <a:off x="554896" y="2466160"/>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3" name="Textfeld 12">
            <a:extLst>
              <a:ext uri="{FF2B5EF4-FFF2-40B4-BE49-F238E27FC236}">
                <a16:creationId xmlns:a16="http://schemas.microsoft.com/office/drawing/2014/main" id="{A0758C57-AB08-4B9E-6CB5-437D5C8651D2}"/>
              </a:ext>
            </a:extLst>
          </p:cNvPr>
          <p:cNvSpPr txBox="1">
            <a:spLocks noChangeArrowheads="1"/>
          </p:cNvSpPr>
          <p:nvPr/>
        </p:nvSpPr>
        <p:spPr bwMode="auto">
          <a:xfrm>
            <a:off x="7447746" y="4537593"/>
            <a:ext cx="164179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chemeClr val="tx2">
                    <a:lumMod val="60000"/>
                    <a:lumOff val="40000"/>
                  </a:schemeClr>
                </a:solidFill>
                <a:latin typeface="Trebuchet MS" pitchFamily="34" charset="0"/>
              </a:rPr>
              <a:t>ei</a:t>
            </a:r>
            <a:r>
              <a:rPr kumimoji="0" lang="de-DE" altLang="de-DE" sz="3600" b="0" i="0" u="none" strike="noStrike" kern="0" cap="none" spc="-100" normalizeH="0" noProof="0" dirty="0">
                <a:ln>
                  <a:noFill/>
                </a:ln>
                <a:effectLst/>
                <a:uLnTx/>
                <a:uFillTx/>
                <a:latin typeface="Trebuchet MS" pitchFamily="34" charset="0"/>
              </a:rPr>
              <a:t>chen</a:t>
            </a:r>
          </a:p>
        </p:txBody>
      </p:sp>
      <p:sp>
        <p:nvSpPr>
          <p:cNvPr id="14" name="Rechteck 13">
            <a:extLst>
              <a:ext uri="{FF2B5EF4-FFF2-40B4-BE49-F238E27FC236}">
                <a16:creationId xmlns:a16="http://schemas.microsoft.com/office/drawing/2014/main" id="{3E401861-7073-6003-F857-7D31F0F40173}"/>
              </a:ext>
            </a:extLst>
          </p:cNvPr>
          <p:cNvSpPr/>
          <p:nvPr/>
        </p:nvSpPr>
        <p:spPr>
          <a:xfrm>
            <a:off x="3054036" y="2983700"/>
            <a:ext cx="388758"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5" name="Textfeld 14">
            <a:extLst>
              <a:ext uri="{FF2B5EF4-FFF2-40B4-BE49-F238E27FC236}">
                <a16:creationId xmlns:a16="http://schemas.microsoft.com/office/drawing/2014/main" id="{0B2BBEB3-0F88-5D14-5939-2F4496207307}"/>
              </a:ext>
            </a:extLst>
          </p:cNvPr>
          <p:cNvSpPr txBox="1">
            <a:spLocks noChangeArrowheads="1"/>
          </p:cNvSpPr>
          <p:nvPr/>
        </p:nvSpPr>
        <p:spPr bwMode="auto">
          <a:xfrm>
            <a:off x="7447746" y="5086925"/>
            <a:ext cx="1641796"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lang="de-DE" altLang="de-DE" sz="3600" kern="0" spc="-100" dirty="0">
                <a:solidFill>
                  <a:schemeClr val="tx2">
                    <a:lumMod val="60000"/>
                    <a:lumOff val="40000"/>
                  </a:schemeClr>
                </a:solidFill>
                <a:latin typeface="Trebuchet MS" pitchFamily="34" charset="0"/>
              </a:rPr>
              <a:t>ie</a:t>
            </a:r>
            <a:r>
              <a:rPr kumimoji="0" lang="de-DE" altLang="de-DE" sz="3600" b="0" i="0" u="none" strike="noStrike" kern="0" cap="none" spc="-100" normalizeH="0" noProof="0" dirty="0">
                <a:ln>
                  <a:noFill/>
                </a:ln>
                <a:effectLst/>
                <a:uLnTx/>
                <a:uFillTx/>
                <a:latin typeface="Trebuchet MS" pitchFamily="34" charset="0"/>
              </a:rPr>
              <a:t>chen</a:t>
            </a:r>
          </a:p>
        </p:txBody>
      </p:sp>
      <p:sp>
        <p:nvSpPr>
          <p:cNvPr id="16" name="Rechteck 15">
            <a:extLst>
              <a:ext uri="{FF2B5EF4-FFF2-40B4-BE49-F238E27FC236}">
                <a16:creationId xmlns:a16="http://schemas.microsoft.com/office/drawing/2014/main" id="{B6215EDF-66E4-955B-7DBA-CC217475A088}"/>
              </a:ext>
            </a:extLst>
          </p:cNvPr>
          <p:cNvSpPr/>
          <p:nvPr/>
        </p:nvSpPr>
        <p:spPr>
          <a:xfrm>
            <a:off x="1735079" y="3583652"/>
            <a:ext cx="400481"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552331" y="1916832"/>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r>
              <a:rPr lang="de-DE" sz="2400" b="1" spc="-100" dirty="0">
                <a:solidFill>
                  <a:srgbClr val="FF0000"/>
                </a:solidFill>
                <a:latin typeface="Trebuchet MS" panose="020B0603020202020204" pitchFamily="34" charset="0"/>
              </a:rPr>
              <a:t>Vorsicht bei </a:t>
            </a:r>
            <a:r>
              <a:rPr lang="de-DE" sz="2400" b="1" spc="-100" dirty="0" err="1">
                <a:latin typeface="Trebuchet MS" panose="020B0603020202020204" pitchFamily="34" charset="0"/>
              </a:rPr>
              <a:t>ch</a:t>
            </a:r>
            <a:r>
              <a:rPr lang="de-DE" sz="2400" b="1" spc="-100" dirty="0">
                <a:solidFill>
                  <a:srgbClr val="FF0000"/>
                </a:solidFill>
                <a:latin typeface="Trebuchet MS" panose="020B0603020202020204" pitchFamily="34" charset="0"/>
              </a:rPr>
              <a:t> und </a:t>
            </a:r>
            <a:r>
              <a:rPr lang="de-DE" sz="2400" b="1" spc="-100" dirty="0" err="1">
                <a:latin typeface="Trebuchet MS" panose="020B0603020202020204" pitchFamily="34" charset="0"/>
              </a:rPr>
              <a:t>sch</a:t>
            </a:r>
            <a:r>
              <a:rPr lang="de-DE" sz="2400" b="1" spc="-100" dirty="0">
                <a:solidFill>
                  <a:srgbClr val="FF0000"/>
                </a:solidFill>
                <a:latin typeface="Trebuchet MS" panose="020B0603020202020204" pitchFamily="34" charset="0"/>
              </a:rPr>
              <a:t>! </a:t>
            </a:r>
          </a:p>
          <a:p>
            <a:r>
              <a:rPr lang="de-DE" sz="2400" b="1" spc="-100" dirty="0">
                <a:solidFill>
                  <a:srgbClr val="FF0000"/>
                </a:solidFill>
                <a:latin typeface="Trebuchet MS" panose="020B0603020202020204" pitchFamily="34" charset="0"/>
              </a:rPr>
              <a:t>Klick </a:t>
            </a:r>
            <a:r>
              <a:rPr lang="de-DE" sz="2400" spc="-100" dirty="0">
                <a:latin typeface="Trebuchet MS" panose="020B0603020202020204" pitchFamily="34" charset="0"/>
              </a:rPr>
              <a:t>auf die möglichen Vokale! Lange werden </a:t>
            </a:r>
            <a:r>
              <a:rPr lang="de-DE" sz="2400" spc="-100" dirty="0">
                <a:solidFill>
                  <a:schemeClr val="tx2">
                    <a:lumMod val="60000"/>
                    <a:lumOff val="40000"/>
                  </a:schemeClr>
                </a:solidFill>
                <a:latin typeface="Trebuchet MS" panose="020B0603020202020204" pitchFamily="34" charset="0"/>
              </a:rPr>
              <a:t>blau</a:t>
            </a:r>
            <a:r>
              <a:rPr lang="de-DE" sz="2400" spc="-100" dirty="0">
                <a:latin typeface="Trebuchet MS" panose="020B0603020202020204" pitchFamily="34" charset="0"/>
              </a:rPr>
              <a:t>, kurze </a:t>
            </a:r>
            <a:r>
              <a:rPr lang="de-DE" sz="2400" spc="-100" dirty="0">
                <a:solidFill>
                  <a:srgbClr val="FF0000"/>
                </a:solidFill>
                <a:latin typeface="Trebuchet MS" panose="020B0603020202020204" pitchFamily="34" charset="0"/>
              </a:rPr>
              <a:t>rot</a:t>
            </a:r>
            <a:r>
              <a:rPr lang="de-DE" sz="2400" spc="-100" dirty="0">
                <a:latin typeface="Trebuchet MS" panose="020B0603020202020204" pitchFamily="34" charset="0"/>
              </a:rPr>
              <a:t> angezeigt!</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10185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r/</a:t>
            </a:r>
            <a:r>
              <a:rPr lang="de-DE" altLang="de-DE" sz="3600" dirty="0" err="1">
                <a:solidFill>
                  <a:prstClr val="black"/>
                </a:solidFill>
                <a:latin typeface="Trebuchet MS" pitchFamily="34" charset="0"/>
              </a:rPr>
              <a:t>R_chen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D17AC865-4D54-285A-8E79-2DEBCE3C6C58}"/>
              </a:ext>
            </a:extLst>
          </p:cNvPr>
          <p:cNvSpPr txBox="1">
            <a:spLocks noChangeArrowheads="1"/>
          </p:cNvSpPr>
          <p:nvPr/>
        </p:nvSpPr>
        <p:spPr bwMode="auto">
          <a:xfrm>
            <a:off x="7447746" y="4059302"/>
            <a:ext cx="160332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R</a:t>
            </a:r>
            <a:r>
              <a:rPr kumimoji="0" lang="de-DE" altLang="de-DE" sz="3600" b="0" i="0" u="none" strike="noStrike" kern="0" cap="none" spc="-100" normalizeH="0" noProof="0" dirty="0">
                <a:ln>
                  <a:noFill/>
                </a:ln>
                <a:solidFill>
                  <a:srgbClr val="FF0000"/>
                </a:solidFill>
                <a:effectLst/>
                <a:uLnTx/>
                <a:uFillTx/>
                <a:latin typeface="Trebuchet MS" pitchFamily="34" charset="0"/>
              </a:rPr>
              <a:t>e</a:t>
            </a:r>
            <a:r>
              <a:rPr kumimoji="0" lang="de-DE" altLang="de-DE" sz="3600" b="0" i="0" u="none" strike="noStrike" kern="0" cap="none" spc="-100" normalizeH="0" noProof="0" dirty="0">
                <a:ln>
                  <a:noFill/>
                </a:ln>
                <a:effectLst/>
                <a:uLnTx/>
                <a:uFillTx/>
                <a:latin typeface="Trebuchet MS" pitchFamily="34" charset="0"/>
              </a:rPr>
              <a:t>chen</a:t>
            </a:r>
          </a:p>
        </p:txBody>
      </p:sp>
      <p:sp>
        <p:nvSpPr>
          <p:cNvPr id="17" name="Rechteck 16">
            <a:extLst>
              <a:ext uri="{FF2B5EF4-FFF2-40B4-BE49-F238E27FC236}">
                <a16:creationId xmlns:a16="http://schemas.microsoft.com/office/drawing/2014/main" id="{846A8F5F-F83C-2471-0EB7-E98DA7AFCE6B}"/>
              </a:ext>
            </a:extLst>
          </p:cNvPr>
          <p:cNvSpPr/>
          <p:nvPr/>
        </p:nvSpPr>
        <p:spPr>
          <a:xfrm>
            <a:off x="591988" y="3055537"/>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6" name="Ellipse 5">
            <a:extLst>
              <a:ext uri="{FF2B5EF4-FFF2-40B4-BE49-F238E27FC236}">
                <a16:creationId xmlns:a16="http://schemas.microsoft.com/office/drawing/2014/main" id="{2CA0A8CC-493F-647A-969E-C2B18C2D6EF8}"/>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8" name="Ellipse 17">
            <a:extLst>
              <a:ext uri="{FF2B5EF4-FFF2-40B4-BE49-F238E27FC236}">
                <a16:creationId xmlns:a16="http://schemas.microsoft.com/office/drawing/2014/main" id="{6B687406-A719-4B8A-100A-3CBC179E0865}"/>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9" name="Ellipse 18">
            <a:extLst>
              <a:ext uri="{FF2B5EF4-FFF2-40B4-BE49-F238E27FC236}">
                <a16:creationId xmlns:a16="http://schemas.microsoft.com/office/drawing/2014/main" id="{353C4213-777E-6CAD-80ED-188794C0D3D8}"/>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0" name="Ellipse 19">
            <a:extLst>
              <a:ext uri="{FF2B5EF4-FFF2-40B4-BE49-F238E27FC236}">
                <a16:creationId xmlns:a16="http://schemas.microsoft.com/office/drawing/2014/main" id="{E54ED330-C8C5-310C-F053-EE19F92A2C70}"/>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1" name="Ellipse 20">
            <a:extLst>
              <a:ext uri="{FF2B5EF4-FFF2-40B4-BE49-F238E27FC236}">
                <a16:creationId xmlns:a16="http://schemas.microsoft.com/office/drawing/2014/main" id="{0D239A32-EFB7-14A9-0119-E81E7D6E8D5B}"/>
              </a:ext>
            </a:extLst>
          </p:cNvPr>
          <p:cNvSpPr/>
          <p:nvPr/>
        </p:nvSpPr>
        <p:spPr>
          <a:xfrm>
            <a:off x="7234273" y="4874594"/>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2" name="Ellipse 21">
            <a:extLst>
              <a:ext uri="{FF2B5EF4-FFF2-40B4-BE49-F238E27FC236}">
                <a16:creationId xmlns:a16="http://schemas.microsoft.com/office/drawing/2014/main" id="{00F07E9E-1314-DA1E-7AEA-DC9CF57A271B}"/>
              </a:ext>
            </a:extLst>
          </p:cNvPr>
          <p:cNvSpPr/>
          <p:nvPr/>
        </p:nvSpPr>
        <p:spPr>
          <a:xfrm>
            <a:off x="7234273" y="5425047"/>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23" name="Textfeld 22">
            <a:extLst>
              <a:ext uri="{FF2B5EF4-FFF2-40B4-BE49-F238E27FC236}">
                <a16:creationId xmlns:a16="http://schemas.microsoft.com/office/drawing/2014/main" id="{0161A667-B44B-3E88-86F8-3631FD26C906}"/>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39</a:t>
            </a:r>
          </a:p>
        </p:txBody>
      </p:sp>
    </p:spTree>
    <p:extLst>
      <p:ext uri="{BB962C8B-B14F-4D97-AF65-F5344CB8AC3E}">
        <p14:creationId xmlns:p14="http://schemas.microsoft.com/office/powerpoint/2010/main" val="8775182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7" restart="whenNotActive" fill="hold" evtFilter="cancelBubble" nodeType="interactiveSeq">
                <p:stCondLst>
                  <p:cond evt="onClick" delay="0">
                    <p:tgtEl>
                      <p:spTgt spid="8"/>
                    </p:tgtEl>
                  </p:cond>
                </p:stCondLst>
                <p:endSync evt="end" delay="0">
                  <p:rtn val="all"/>
                </p:endSync>
                <p:childTnLst>
                  <p:par>
                    <p:cTn id="18" fill="hold">
                      <p:stCondLst>
                        <p:cond delay="0"/>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nextCondLst>
                <p:cond evt="onClick" delay="0">
                  <p:tgtEl>
                    <p:spTgt spid="8"/>
                  </p:tgtEl>
                </p:cond>
              </p:nextCondLst>
            </p:seq>
            <p:seq concurrent="1" nextAc="seek">
              <p:cTn id="23" restart="whenNotActive" fill="hold" evtFilter="cancelBubble" nodeType="interactiveSeq">
                <p:stCondLst>
                  <p:cond evt="onClick" delay="0">
                    <p:tgtEl>
                      <p:spTgt spid="10"/>
                    </p:tgtEl>
                  </p:cond>
                </p:stCondLst>
                <p:endSync evt="end" delay="0">
                  <p:rtn val="all"/>
                </p:endSync>
                <p:childTnLst>
                  <p:par>
                    <p:cTn id="24" fill="hold">
                      <p:stCondLst>
                        <p:cond delay="0"/>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childTnLst>
                    </p:cTn>
                  </p:par>
                </p:childTnLst>
              </p:cTn>
              <p:nextCondLst>
                <p:cond evt="onClick" delay="0">
                  <p:tgtEl>
                    <p:spTgt spid="10"/>
                  </p:tgtEl>
                </p:cond>
              </p:nextCondLst>
            </p:seq>
            <p:seq concurrent="1" nextAc="seek">
              <p:cTn id="29" restart="whenNotActive" fill="hold" evtFilter="cancelBubble" nodeType="interactiveSeq">
                <p:stCondLst>
                  <p:cond evt="onClick" delay="0">
                    <p:tgtEl>
                      <p:spTgt spid="12"/>
                    </p:tgtEl>
                  </p:cond>
                </p:stCondLst>
                <p:endSync evt="end" delay="0">
                  <p:rtn val="all"/>
                </p:endSync>
                <p:childTnLst>
                  <p:par>
                    <p:cTn id="30" fill="hold">
                      <p:stCondLst>
                        <p:cond delay="0"/>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childTnLst>
                          </p:cTn>
                        </p:par>
                      </p:childTnLst>
                    </p:cTn>
                  </p:par>
                </p:childTnLst>
              </p:cTn>
              <p:nextCondLst>
                <p:cond evt="onClick" delay="0">
                  <p:tgtEl>
                    <p:spTgt spid="12"/>
                  </p:tgtEl>
                </p:cond>
              </p:nextCondLst>
            </p:seq>
            <p:seq concurrent="1" nextAc="seek">
              <p:cTn id="35" restart="whenNotActive" fill="hold" evtFilter="cancelBubble" nodeType="interactiveSeq">
                <p:stCondLst>
                  <p:cond evt="onClick" delay="0">
                    <p:tgtEl>
                      <p:spTgt spid="14"/>
                    </p:tgtEl>
                  </p:cond>
                </p:stCondLst>
                <p:endSync evt="end" delay="0">
                  <p:rtn val="all"/>
                </p:endSync>
                <p:childTnLst>
                  <p:par>
                    <p:cTn id="36" fill="hold">
                      <p:stCondLst>
                        <p:cond delay="0"/>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500"/>
                                        <p:tgtEl>
                                          <p:spTgt spid="13"/>
                                        </p:tgtEl>
                                      </p:cBhvr>
                                    </p:animEffect>
                                  </p:childTnLst>
                                </p:cTn>
                              </p:par>
                            </p:childTnLst>
                          </p:cTn>
                        </p:par>
                      </p:childTnLst>
                    </p:cTn>
                  </p:par>
                </p:childTnLst>
              </p:cTn>
              <p:nextCondLst>
                <p:cond evt="onClick" delay="0">
                  <p:tgtEl>
                    <p:spTgt spid="14"/>
                  </p:tgtEl>
                </p:cond>
              </p:nextCondLst>
            </p:seq>
            <p:seq concurrent="1" nextAc="seek">
              <p:cTn id="41" restart="whenNotActive" fill="hold" evtFilter="cancelBubble" nodeType="interactiveSeq">
                <p:stCondLst>
                  <p:cond evt="onClick" delay="0">
                    <p:tgtEl>
                      <p:spTgt spid="16"/>
                    </p:tgtEl>
                  </p:cond>
                </p:stCondLst>
                <p:endSync evt="end" delay="0">
                  <p:rtn val="all"/>
                </p:endSync>
                <p:childTnLst>
                  <p:par>
                    <p:cTn id="42" fill="hold">
                      <p:stCondLst>
                        <p:cond delay="0"/>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500"/>
                                        <p:tgtEl>
                                          <p:spTgt spid="15"/>
                                        </p:tgtEl>
                                      </p:cBhvr>
                                    </p:animEffect>
                                  </p:childTnLst>
                                </p:cTn>
                              </p:par>
                            </p:childTnLst>
                          </p:cTn>
                        </p:par>
                      </p:childTnLst>
                    </p:cTn>
                  </p:par>
                </p:childTnLst>
              </p:cTn>
              <p:nextCondLst>
                <p:cond evt="onClick" delay="0">
                  <p:tgtEl>
                    <p:spTgt spid="16"/>
                  </p:tgtEl>
                </p:cond>
              </p:nextCondLst>
            </p:seq>
            <p:seq concurrent="1" nextAc="seek">
              <p:cTn id="47" restart="whenNotActive" fill="hold" evtFilter="cancelBubble" nodeType="interactiveSeq">
                <p:stCondLst>
                  <p:cond evt="onClick" delay="0">
                    <p:tgtEl>
                      <p:spTgt spid="17"/>
                    </p:tgtEl>
                  </p:cond>
                </p:stCondLst>
                <p:endSync evt="end" delay="0">
                  <p:rtn val="all"/>
                </p:endSync>
                <p:childTnLst>
                  <p:par>
                    <p:cTn id="48" fill="hold">
                      <p:stCondLst>
                        <p:cond delay="0"/>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500"/>
                                        <p:tgtEl>
                                          <p:spTgt spid="5"/>
                                        </p:tgtEl>
                                      </p:cBhvr>
                                    </p:animEffect>
                                  </p:childTnLst>
                                </p:cTn>
                              </p:par>
                            </p:childTnLst>
                          </p:cTn>
                        </p:par>
                      </p:childTnLst>
                    </p:cTn>
                  </p:par>
                </p:childTnLst>
              </p:cTn>
              <p:nextCondLst>
                <p:cond evt="onClick" delay="0">
                  <p:tgtEl>
                    <p:spTgt spid="17"/>
                  </p:tgtEl>
                </p:cond>
              </p:nextCondLst>
            </p:seq>
          </p:childTnLst>
        </p:cTn>
      </p:par>
    </p:tnLst>
    <p:bldLst>
      <p:bldP spid="7" grpId="0"/>
      <p:bldP spid="9" grpId="0"/>
      <p:bldP spid="10" grpId="0" animBg="1"/>
      <p:bldP spid="11" grpId="0"/>
      <p:bldP spid="12" grpId="0" animBg="1"/>
      <p:bldP spid="13" grpId="0"/>
      <p:bldP spid="14" grpId="0" animBg="1"/>
      <p:bldP spid="15" grpId="0"/>
      <p:bldP spid="16" grpId="0" animBg="1"/>
      <p:bldP spid="8" grpId="0" animBg="1"/>
      <p:bldP spid="5" grpId="0"/>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4</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461665"/>
          </a:xfrm>
          <a:prstGeom prst="rect">
            <a:avLst/>
          </a:prstGeom>
        </p:spPr>
        <p:txBody>
          <a:bodyPr wrap="square">
            <a:spAutoFit/>
          </a:bodyPr>
          <a:lstStyle/>
          <a:p>
            <a:r>
              <a:rPr lang="de-DE" sz="2400" dirty="0">
                <a:solidFill>
                  <a:srgbClr val="FF0000"/>
                </a:solidFill>
                <a:latin typeface="Trebuchet MS" panose="020B0603020202020204" pitchFamily="34" charset="0"/>
              </a:rPr>
              <a:t>Was Du über Vokale wissen solltest!</a:t>
            </a:r>
            <a:endParaRPr lang="de-DE" sz="2400" dirty="0">
              <a:latin typeface="Trebuchet MS" panose="020B0603020202020204" pitchFamily="34" charset="0"/>
            </a:endParaRPr>
          </a:p>
        </p:txBody>
      </p:sp>
      <p:sp>
        <p:nvSpPr>
          <p:cNvPr id="15" name="Textfeld 14">
            <a:extLst>
              <a:ext uri="{FF2B5EF4-FFF2-40B4-BE49-F238E27FC236}">
                <a16:creationId xmlns:a16="http://schemas.microsoft.com/office/drawing/2014/main" id="{290FC4FD-AB96-9B97-314E-D95E7724F632}"/>
              </a:ext>
            </a:extLst>
          </p:cNvPr>
          <p:cNvSpPr txBox="1">
            <a:spLocks noChangeArrowheads="1"/>
          </p:cNvSpPr>
          <p:nvPr/>
        </p:nvSpPr>
        <p:spPr bwMode="auto">
          <a:xfrm>
            <a:off x="288190" y="1131252"/>
            <a:ext cx="21162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dirty="0">
                <a:latin typeface="Trebuchet MS" pitchFamily="34" charset="0"/>
              </a:rPr>
              <a:t>Stimmt das?</a:t>
            </a:r>
          </a:p>
        </p:txBody>
      </p:sp>
      <p:sp>
        <p:nvSpPr>
          <p:cNvPr id="4" name="Textfeld 3">
            <a:extLst>
              <a:ext uri="{FF2B5EF4-FFF2-40B4-BE49-F238E27FC236}">
                <a16:creationId xmlns:a16="http://schemas.microsoft.com/office/drawing/2014/main" id="{E2A21665-C810-C48C-6899-5CFE347D13AC}"/>
              </a:ext>
            </a:extLst>
          </p:cNvPr>
          <p:cNvSpPr txBox="1">
            <a:spLocks noChangeArrowheads="1"/>
          </p:cNvSpPr>
          <p:nvPr/>
        </p:nvSpPr>
        <p:spPr bwMode="auto">
          <a:xfrm>
            <a:off x="288190" y="1769070"/>
            <a:ext cx="6356227" cy="95410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tx2">
                    <a:lumMod val="60000"/>
                    <a:lumOff val="40000"/>
                  </a:schemeClr>
                </a:solidFill>
                <a:effectLst/>
                <a:uLnTx/>
                <a:uFillTx/>
                <a:latin typeface="Trebuchet MS" pitchFamily="34" charset="0"/>
              </a:rPr>
              <a:t>Manche Vokale werden mit einem, </a:t>
            </a:r>
          </a:p>
          <a:p>
            <a:pPr marL="0" marR="0" lvl="0" indent="0" defTabSz="914400" eaLnBrk="0" fontAlgn="auto" latinLnBrk="0" hangingPunct="0">
              <a:lnSpc>
                <a:spcPct val="100000"/>
              </a:lnSpc>
              <a:spcBef>
                <a:spcPts val="0"/>
              </a:spcBef>
              <a:spcAft>
                <a:spcPts val="0"/>
              </a:spcAft>
              <a:buClrTx/>
              <a:buSzTx/>
              <a:buFontTx/>
              <a:buNone/>
              <a:tabLst/>
              <a:defRPr/>
            </a:pPr>
            <a:r>
              <a:rPr kumimoji="0" lang="de-DE" altLang="de-DE" sz="2800" b="0" i="0" u="none" strike="noStrike" kern="0" cap="none" spc="-100" normalizeH="0" noProof="0" dirty="0">
                <a:ln>
                  <a:noFill/>
                </a:ln>
                <a:solidFill>
                  <a:schemeClr val="tx2">
                    <a:lumMod val="60000"/>
                    <a:lumOff val="40000"/>
                  </a:schemeClr>
                </a:solidFill>
                <a:effectLst/>
                <a:uLnTx/>
                <a:uFillTx/>
                <a:latin typeface="Trebuchet MS" pitchFamily="34" charset="0"/>
              </a:rPr>
              <a:t>andere mit zwei Buchstaben verschriftet.</a:t>
            </a:r>
          </a:p>
        </p:txBody>
      </p:sp>
      <p:sp>
        <p:nvSpPr>
          <p:cNvPr id="6" name="Textfeld 5">
            <a:extLst>
              <a:ext uri="{FF2B5EF4-FFF2-40B4-BE49-F238E27FC236}">
                <a16:creationId xmlns:a16="http://schemas.microsoft.com/office/drawing/2014/main" id="{ECCC7418-F379-D276-F2FA-9A6C57F171D2}"/>
              </a:ext>
            </a:extLst>
          </p:cNvPr>
          <p:cNvSpPr txBox="1">
            <a:spLocks noChangeArrowheads="1"/>
          </p:cNvSpPr>
          <p:nvPr/>
        </p:nvSpPr>
        <p:spPr bwMode="auto">
          <a:xfrm>
            <a:off x="7464152" y="2035082"/>
            <a:ext cx="542136" cy="52322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effectLst/>
                <a:uLnTx/>
                <a:uFillTx/>
                <a:latin typeface="Trebuchet MS" pitchFamily="34" charset="0"/>
              </a:rPr>
              <a:t>JA</a:t>
            </a:r>
          </a:p>
        </p:txBody>
      </p:sp>
      <p:sp>
        <p:nvSpPr>
          <p:cNvPr id="18" name="Textfeld 17">
            <a:extLst>
              <a:ext uri="{FF2B5EF4-FFF2-40B4-BE49-F238E27FC236}">
                <a16:creationId xmlns:a16="http://schemas.microsoft.com/office/drawing/2014/main" id="{9F2D2E71-118C-9C52-70F7-861B3469E464}"/>
              </a:ext>
            </a:extLst>
          </p:cNvPr>
          <p:cNvSpPr txBox="1">
            <a:spLocks noChangeArrowheads="1"/>
          </p:cNvSpPr>
          <p:nvPr/>
        </p:nvSpPr>
        <p:spPr bwMode="auto">
          <a:xfrm>
            <a:off x="9624392" y="2040600"/>
            <a:ext cx="883575" cy="52322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NEIN</a:t>
            </a:r>
          </a:p>
        </p:txBody>
      </p:sp>
      <p:sp>
        <p:nvSpPr>
          <p:cNvPr id="2" name="Textfeld 1">
            <a:extLst>
              <a:ext uri="{FF2B5EF4-FFF2-40B4-BE49-F238E27FC236}">
                <a16:creationId xmlns:a16="http://schemas.microsoft.com/office/drawing/2014/main" id="{26B8E7C7-11AB-E378-73D0-7E483E37EA9E}"/>
              </a:ext>
            </a:extLst>
          </p:cNvPr>
          <p:cNvSpPr txBox="1">
            <a:spLocks noChangeArrowheads="1"/>
          </p:cNvSpPr>
          <p:nvPr/>
        </p:nvSpPr>
        <p:spPr bwMode="auto">
          <a:xfrm>
            <a:off x="8184232" y="2867561"/>
            <a:ext cx="248177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spc="-100" dirty="0" err="1">
                <a:latin typeface="Trebuchet MS" pitchFamily="34" charset="0"/>
              </a:rPr>
              <a:t>aa</a:t>
            </a:r>
            <a:r>
              <a:rPr lang="de-DE" altLang="de-DE" sz="2800" spc="-100" dirty="0">
                <a:latin typeface="Trebuchet MS" pitchFamily="34" charset="0"/>
              </a:rPr>
              <a:t> ah ai au </a:t>
            </a:r>
          </a:p>
          <a:p>
            <a:pPr>
              <a:spcBef>
                <a:spcPct val="0"/>
              </a:spcBef>
              <a:buFontTx/>
              <a:buNone/>
            </a:pPr>
            <a:r>
              <a:rPr lang="de-DE" altLang="de-DE" sz="2800" spc="-100" dirty="0">
                <a:latin typeface="Trebuchet MS" pitchFamily="34" charset="0"/>
              </a:rPr>
              <a:t>äh </a:t>
            </a:r>
            <a:r>
              <a:rPr lang="de-DE" altLang="de-DE" sz="2800" spc="-100" dirty="0" err="1">
                <a:latin typeface="Trebuchet MS" pitchFamily="34" charset="0"/>
              </a:rPr>
              <a:t>äu</a:t>
            </a:r>
            <a:endParaRPr lang="de-DE" altLang="de-DE" sz="2800" spc="-100" dirty="0">
              <a:latin typeface="Trebuchet MS" pitchFamily="34" charset="0"/>
            </a:endParaRPr>
          </a:p>
          <a:p>
            <a:pPr>
              <a:spcBef>
                <a:spcPct val="0"/>
              </a:spcBef>
              <a:buFontTx/>
              <a:buNone/>
            </a:pPr>
            <a:r>
              <a:rPr lang="de-DE" altLang="de-DE" sz="2800" spc="-100" dirty="0" err="1">
                <a:latin typeface="Trebuchet MS" pitchFamily="34" charset="0"/>
              </a:rPr>
              <a:t>ee</a:t>
            </a:r>
            <a:r>
              <a:rPr lang="de-DE" altLang="de-DE" sz="2800" spc="-100" dirty="0">
                <a:latin typeface="Trebuchet MS" pitchFamily="34" charset="0"/>
              </a:rPr>
              <a:t> eh ei </a:t>
            </a:r>
            <a:r>
              <a:rPr lang="de-DE" altLang="de-DE" sz="2800" spc="-100" dirty="0" err="1">
                <a:latin typeface="Trebuchet MS" pitchFamily="34" charset="0"/>
              </a:rPr>
              <a:t>eih</a:t>
            </a:r>
            <a:r>
              <a:rPr lang="de-DE" altLang="de-DE" sz="2800" spc="-100" dirty="0">
                <a:latin typeface="Trebuchet MS" pitchFamily="34" charset="0"/>
              </a:rPr>
              <a:t> </a:t>
            </a:r>
            <a:r>
              <a:rPr lang="de-DE" altLang="de-DE" sz="2800" spc="-100" dirty="0" err="1">
                <a:latin typeface="Trebuchet MS" pitchFamily="34" charset="0"/>
              </a:rPr>
              <a:t>eu</a:t>
            </a:r>
            <a:r>
              <a:rPr lang="de-DE" altLang="de-DE" sz="2800" spc="-100" dirty="0">
                <a:latin typeface="Trebuchet MS" pitchFamily="34" charset="0"/>
              </a:rPr>
              <a:t> </a:t>
            </a:r>
          </a:p>
          <a:p>
            <a:pPr>
              <a:spcBef>
                <a:spcPct val="0"/>
              </a:spcBef>
              <a:buFontTx/>
              <a:buNone/>
            </a:pPr>
            <a:r>
              <a:rPr lang="de-DE" altLang="de-DE" sz="2800" spc="-100" dirty="0" err="1">
                <a:latin typeface="Trebuchet MS" pitchFamily="34" charset="0"/>
              </a:rPr>
              <a:t>ie</a:t>
            </a:r>
            <a:r>
              <a:rPr lang="de-DE" altLang="de-DE" sz="2800" spc="-100" dirty="0">
                <a:latin typeface="Trebuchet MS" pitchFamily="34" charset="0"/>
              </a:rPr>
              <a:t> </a:t>
            </a:r>
            <a:r>
              <a:rPr lang="de-DE" altLang="de-DE" sz="2800" spc="-100" dirty="0" err="1">
                <a:latin typeface="Trebuchet MS" pitchFamily="34" charset="0"/>
              </a:rPr>
              <a:t>ieh</a:t>
            </a:r>
            <a:r>
              <a:rPr lang="de-DE" altLang="de-DE" sz="2800" spc="-100" dirty="0">
                <a:latin typeface="Trebuchet MS" pitchFamily="34" charset="0"/>
              </a:rPr>
              <a:t> </a:t>
            </a:r>
            <a:r>
              <a:rPr lang="de-DE" altLang="de-DE" sz="2800" spc="-100" dirty="0" err="1">
                <a:latin typeface="Trebuchet MS" pitchFamily="34" charset="0"/>
              </a:rPr>
              <a:t>ih</a:t>
            </a:r>
            <a:r>
              <a:rPr lang="de-DE" altLang="de-DE" sz="2800" spc="-100" dirty="0">
                <a:latin typeface="Trebuchet MS" pitchFamily="34" charset="0"/>
              </a:rPr>
              <a:t> </a:t>
            </a:r>
          </a:p>
          <a:p>
            <a:pPr>
              <a:spcBef>
                <a:spcPct val="0"/>
              </a:spcBef>
              <a:buFontTx/>
              <a:buNone/>
            </a:pPr>
            <a:r>
              <a:rPr lang="de-DE" altLang="de-DE" sz="2800" spc="-100" dirty="0">
                <a:latin typeface="Trebuchet MS" pitchFamily="34" charset="0"/>
              </a:rPr>
              <a:t>oh </a:t>
            </a:r>
            <a:r>
              <a:rPr lang="de-DE" altLang="de-DE" sz="2800" spc="-100" dirty="0" err="1">
                <a:latin typeface="Trebuchet MS" pitchFamily="34" charset="0"/>
              </a:rPr>
              <a:t>oo</a:t>
            </a:r>
            <a:r>
              <a:rPr lang="de-DE" altLang="de-DE" sz="2800" spc="-100" dirty="0">
                <a:latin typeface="Trebuchet MS" pitchFamily="34" charset="0"/>
              </a:rPr>
              <a:t> </a:t>
            </a:r>
          </a:p>
          <a:p>
            <a:pPr>
              <a:spcBef>
                <a:spcPct val="0"/>
              </a:spcBef>
              <a:buFontTx/>
              <a:buNone/>
            </a:pPr>
            <a:r>
              <a:rPr lang="de-DE" altLang="de-DE" sz="2800" spc="-100" dirty="0" err="1">
                <a:latin typeface="Trebuchet MS" pitchFamily="34" charset="0"/>
              </a:rPr>
              <a:t>öh</a:t>
            </a:r>
            <a:endParaRPr lang="de-DE" altLang="de-DE" sz="2800" spc="-100" dirty="0">
              <a:latin typeface="Trebuchet MS" pitchFamily="34" charset="0"/>
            </a:endParaRPr>
          </a:p>
          <a:p>
            <a:pPr>
              <a:spcBef>
                <a:spcPct val="0"/>
              </a:spcBef>
              <a:buFontTx/>
              <a:buNone/>
            </a:pPr>
            <a:r>
              <a:rPr lang="de-DE" altLang="de-DE" sz="2800" spc="-100" dirty="0">
                <a:latin typeface="Trebuchet MS" pitchFamily="34" charset="0"/>
              </a:rPr>
              <a:t>uh </a:t>
            </a:r>
          </a:p>
          <a:p>
            <a:pPr>
              <a:spcBef>
                <a:spcPct val="0"/>
              </a:spcBef>
              <a:buFontTx/>
              <a:buNone/>
            </a:pPr>
            <a:r>
              <a:rPr lang="de-DE" altLang="de-DE" sz="2800" spc="-100" dirty="0" err="1">
                <a:latin typeface="Trebuchet MS" pitchFamily="34" charset="0"/>
              </a:rPr>
              <a:t>üh</a:t>
            </a:r>
            <a:endParaRPr lang="de-DE" altLang="de-DE" sz="2800" spc="-100" dirty="0">
              <a:latin typeface="Trebuchet MS" pitchFamily="34" charset="0"/>
            </a:endParaRPr>
          </a:p>
        </p:txBody>
      </p:sp>
      <p:sp>
        <p:nvSpPr>
          <p:cNvPr id="3" name="Textfeld 2">
            <a:extLst>
              <a:ext uri="{FF2B5EF4-FFF2-40B4-BE49-F238E27FC236}">
                <a16:creationId xmlns:a16="http://schemas.microsoft.com/office/drawing/2014/main" id="{DE69E434-FE73-5E5D-90D2-E3A12BB404D5}"/>
              </a:ext>
            </a:extLst>
          </p:cNvPr>
          <p:cNvSpPr txBox="1">
            <a:spLocks noChangeArrowheads="1"/>
          </p:cNvSpPr>
          <p:nvPr/>
        </p:nvSpPr>
        <p:spPr bwMode="auto">
          <a:xfrm>
            <a:off x="6838814" y="2867561"/>
            <a:ext cx="625338"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800" spc="-100" dirty="0">
                <a:latin typeface="Trebuchet MS" pitchFamily="34" charset="0"/>
              </a:rPr>
              <a:t>a ä  </a:t>
            </a:r>
          </a:p>
          <a:p>
            <a:pPr algn="ctr">
              <a:spcBef>
                <a:spcPct val="0"/>
              </a:spcBef>
              <a:buFontTx/>
              <a:buNone/>
            </a:pPr>
            <a:r>
              <a:rPr lang="de-DE" altLang="de-DE" sz="2800" spc="-100" dirty="0">
                <a:latin typeface="Trebuchet MS" pitchFamily="34" charset="0"/>
              </a:rPr>
              <a:t>e </a:t>
            </a:r>
          </a:p>
          <a:p>
            <a:pPr algn="ctr">
              <a:spcBef>
                <a:spcPct val="0"/>
              </a:spcBef>
              <a:buFontTx/>
              <a:buNone/>
            </a:pPr>
            <a:r>
              <a:rPr lang="de-DE" altLang="de-DE" sz="2800" spc="-100" dirty="0">
                <a:latin typeface="Trebuchet MS" pitchFamily="34" charset="0"/>
              </a:rPr>
              <a:t>i </a:t>
            </a:r>
          </a:p>
          <a:p>
            <a:pPr algn="ctr">
              <a:spcBef>
                <a:spcPct val="0"/>
              </a:spcBef>
              <a:buFontTx/>
              <a:buNone/>
            </a:pPr>
            <a:r>
              <a:rPr lang="de-DE" altLang="de-DE" sz="2800" spc="-100" dirty="0">
                <a:latin typeface="Trebuchet MS" pitchFamily="34" charset="0"/>
              </a:rPr>
              <a:t>o ö </a:t>
            </a:r>
          </a:p>
          <a:p>
            <a:pPr algn="ctr">
              <a:spcBef>
                <a:spcPct val="0"/>
              </a:spcBef>
              <a:buFontTx/>
              <a:buNone/>
            </a:pPr>
            <a:r>
              <a:rPr lang="de-DE" altLang="de-DE" sz="2800" spc="-100" dirty="0">
                <a:latin typeface="Trebuchet MS" pitchFamily="34" charset="0"/>
              </a:rPr>
              <a:t>u ü </a:t>
            </a:r>
          </a:p>
        </p:txBody>
      </p:sp>
      <p:sp>
        <p:nvSpPr>
          <p:cNvPr id="11" name="Rechteck 10">
            <a:extLst>
              <a:ext uri="{FF2B5EF4-FFF2-40B4-BE49-F238E27FC236}">
                <a16:creationId xmlns:a16="http://schemas.microsoft.com/office/drawing/2014/main" id="{20456955-3022-52BE-6408-7C0DAD61DC06}"/>
              </a:ext>
            </a:extLst>
          </p:cNvPr>
          <p:cNvSpPr/>
          <p:nvPr/>
        </p:nvSpPr>
        <p:spPr>
          <a:xfrm>
            <a:off x="9608979" y="1845010"/>
            <a:ext cx="914400" cy="7132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2" name="Grafik 11">
            <a:extLst>
              <a:ext uri="{FF2B5EF4-FFF2-40B4-BE49-F238E27FC236}">
                <a16:creationId xmlns:a16="http://schemas.microsoft.com/office/drawing/2014/main" id="{1330EAD4-D0D2-6408-0539-2A5343D1648B}"/>
              </a:ext>
            </a:extLst>
          </p:cNvPr>
          <p:cNvPicPr>
            <a:picLocks noChangeAspect="1"/>
          </p:cNvPicPr>
          <p:nvPr/>
        </p:nvPicPr>
        <p:blipFill>
          <a:blip r:embed="rId2"/>
          <a:stretch>
            <a:fillRect/>
          </a:stretch>
        </p:blipFill>
        <p:spPr>
          <a:xfrm>
            <a:off x="9381953" y="1967207"/>
            <a:ext cx="1121761" cy="755970"/>
          </a:xfrm>
          <a:prstGeom prst="rect">
            <a:avLst/>
          </a:prstGeom>
        </p:spPr>
      </p:pic>
      <p:sp>
        <p:nvSpPr>
          <p:cNvPr id="7" name="Textfeld 6">
            <a:extLst>
              <a:ext uri="{FF2B5EF4-FFF2-40B4-BE49-F238E27FC236}">
                <a16:creationId xmlns:a16="http://schemas.microsoft.com/office/drawing/2014/main" id="{CC5DC898-4C7D-8A78-FD1E-334A9AAB5D17}"/>
              </a:ext>
            </a:extLst>
          </p:cNvPr>
          <p:cNvSpPr txBox="1">
            <a:spLocks noChangeArrowheads="1"/>
          </p:cNvSpPr>
          <p:nvPr/>
        </p:nvSpPr>
        <p:spPr bwMode="auto">
          <a:xfrm>
            <a:off x="10560497" y="5650522"/>
            <a:ext cx="1359170" cy="492443"/>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8" name="Rechteck 7">
            <a:extLst>
              <a:ext uri="{FF2B5EF4-FFF2-40B4-BE49-F238E27FC236}">
                <a16:creationId xmlns:a16="http://schemas.microsoft.com/office/drawing/2014/main" id="{A8F89487-163A-BDBC-B648-246A493598D3}"/>
              </a:ext>
            </a:extLst>
          </p:cNvPr>
          <p:cNvSpPr/>
          <p:nvPr/>
        </p:nvSpPr>
        <p:spPr>
          <a:xfrm>
            <a:off x="8472264" y="1598335"/>
            <a:ext cx="3015992" cy="118259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5" name="Textfeld 4">
            <a:extLst>
              <a:ext uri="{FF2B5EF4-FFF2-40B4-BE49-F238E27FC236}">
                <a16:creationId xmlns:a16="http://schemas.microsoft.com/office/drawing/2014/main" id="{68E41038-DB2C-83FB-E6D6-A0BCA194B39B}"/>
              </a:ext>
            </a:extLst>
          </p:cNvPr>
          <p:cNvSpPr txBox="1"/>
          <p:nvPr/>
        </p:nvSpPr>
        <p:spPr>
          <a:xfrm>
            <a:off x="190500" y="6724134"/>
            <a:ext cx="4439036"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4</a:t>
            </a:r>
          </a:p>
        </p:txBody>
      </p:sp>
    </p:spTree>
    <p:extLst>
      <p:ext uri="{BB962C8B-B14F-4D97-AF65-F5344CB8AC3E}">
        <p14:creationId xmlns:p14="http://schemas.microsoft.com/office/powerpoint/2010/main" val="12169150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6" restart="whenNotActive" fill="hold" evtFilter="cancelBubble" nodeType="interactiveSeq">
                <p:stCondLst>
                  <p:cond evt="onClick" delay="0">
                    <p:tgtEl>
                      <p:spTgt spid="24"/>
                    </p:tgtEl>
                  </p:cond>
                </p:stCondLst>
                <p:endSync evt="end" delay="0">
                  <p:rtn val="all"/>
                </p:endSync>
                <p:childTnLst>
                  <p:par>
                    <p:cTn id="17" fill="hold">
                      <p:stCondLst>
                        <p:cond delay="0"/>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24"/>
                  </p:tgtEl>
                </p:cond>
              </p:nextCondLst>
            </p:seq>
            <p:seq concurrent="1" nextAc="seek">
              <p:cTn id="21" restart="whenNotActive" fill="hold" evtFilter="cancelBubble" nodeType="interactiveSeq">
                <p:stCondLst>
                  <p:cond evt="onClick" delay="0">
                    <p:tgtEl>
                      <p:spTgt spid="8"/>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childTnLst>
                          </p:cTn>
                        </p:par>
                      </p:childTnLst>
                    </p:cTn>
                  </p:par>
                </p:childTnLst>
              </p:cTn>
              <p:nextCondLst>
                <p:cond evt="onClick" delay="0">
                  <p:tgtEl>
                    <p:spTgt spid="8"/>
                  </p:tgtEl>
                </p:cond>
              </p:nextCondLst>
            </p:seq>
          </p:childTnLst>
        </p:cTn>
      </p:par>
    </p:tnLst>
    <p:bldLst>
      <p:bldP spid="2" grpId="0"/>
      <p:bldP spid="3" grpId="0"/>
      <p:bldP spid="11" grpId="0" animBg="1"/>
      <p:bldP spid="7" grpId="0" animBg="1"/>
      <p:bldP spid="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liennummernplatzhalter 27">
            <a:extLst>
              <a:ext uri="{FF2B5EF4-FFF2-40B4-BE49-F238E27FC236}">
                <a16:creationId xmlns:a16="http://schemas.microsoft.com/office/drawing/2014/main" id="{DCAE7397-DA21-4D9F-B154-BC75292A0EB6}"/>
              </a:ext>
            </a:extLst>
          </p:cNvPr>
          <p:cNvSpPr txBox="1">
            <a:spLocks/>
          </p:cNvSpPr>
          <p:nvPr/>
        </p:nvSpPr>
        <p:spPr>
          <a:xfrm>
            <a:off x="9840416" y="133351"/>
            <a:ext cx="2133600" cy="365125"/>
          </a:xfrm>
          <a:prstGeom prst="rect">
            <a:avLst/>
          </a:prstGeom>
        </p:spPr>
        <p:txBody>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fld id="{221578E3-F516-4360-8F12-4081310FC682}" type="slidenum">
              <a:rPr lang="de-DE" smtClean="0"/>
              <a:pPr algn="r">
                <a:defRPr/>
              </a:pPr>
              <a:t>40</a:t>
            </a:fld>
            <a:endParaRPr lang="de-DE" dirty="0"/>
          </a:p>
        </p:txBody>
      </p:sp>
      <p:sp>
        <p:nvSpPr>
          <p:cNvPr id="24" name="Titel 1">
            <a:extLst>
              <a:ext uri="{FF2B5EF4-FFF2-40B4-BE49-F238E27FC236}">
                <a16:creationId xmlns:a16="http://schemas.microsoft.com/office/drawing/2014/main" id="{9753A262-E233-496C-ACA6-3BEF653DF143}"/>
              </a:ext>
            </a:extLst>
          </p:cNvPr>
          <p:cNvSpPr>
            <a:spLocks noGrp="1"/>
          </p:cNvSpPr>
          <p:nvPr>
            <p:ph type="title" hasCustomPrompt="1"/>
          </p:nvPr>
        </p:nvSpPr>
        <p:spPr>
          <a:xfrm>
            <a:off x="260109" y="85228"/>
            <a:ext cx="10515600" cy="434312"/>
          </a:xfrm>
          <a:prstGeom prst="rect">
            <a:avLst/>
          </a:prstGeom>
        </p:spPr>
        <p:txBody>
          <a:bodyPr>
            <a:noAutofit/>
          </a:bodyPr>
          <a:lstStyle>
            <a:lvl1pPr algn="l" defTabSz="914400" rtl="0" eaLnBrk="1" latinLnBrk="0" hangingPunct="1">
              <a:lnSpc>
                <a:spcPct val="90000"/>
              </a:lnSpc>
              <a:spcBef>
                <a:spcPct val="0"/>
              </a:spcBef>
              <a:buNone/>
              <a:defRPr lang="de-DE" sz="2800" kern="1200" dirty="0">
                <a:solidFill>
                  <a:schemeClr val="tx1"/>
                </a:solidFill>
                <a:latin typeface="Trebuchet MS" panose="020B0603020202020204" pitchFamily="34" charset="0"/>
                <a:ea typeface="+mj-ea"/>
                <a:cs typeface="+mj-cs"/>
              </a:defRPr>
            </a:lvl1pPr>
          </a:lstStyle>
          <a:p>
            <a:br>
              <a:rPr lang="de-DE" dirty="0"/>
            </a:br>
            <a:r>
              <a:rPr lang="de-DE" dirty="0"/>
              <a:t>Üben macht gescheit!</a:t>
            </a:r>
            <a:br>
              <a:rPr lang="de-DE" dirty="0"/>
            </a:br>
            <a:endParaRPr lang="de-DE" dirty="0"/>
          </a:p>
        </p:txBody>
      </p:sp>
      <p:pic>
        <p:nvPicPr>
          <p:cNvPr id="5" name="Grafik 4" descr="Smiley böse.png">
            <a:extLst>
              <a:ext uri="{FF2B5EF4-FFF2-40B4-BE49-F238E27FC236}">
                <a16:creationId xmlns:a16="http://schemas.microsoft.com/office/drawing/2014/main" id="{C3B74816-1DC8-4B66-8267-467236EA927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3125" y="1819017"/>
            <a:ext cx="2825750"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5" descr="Smiley gut.png">
            <a:extLst>
              <a:ext uri="{FF2B5EF4-FFF2-40B4-BE49-F238E27FC236}">
                <a16:creationId xmlns:a16="http://schemas.microsoft.com/office/drawing/2014/main" id="{2BCA1452-24A8-4E51-B238-5F310023824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57775" y="1712655"/>
            <a:ext cx="21415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6">
            <a:extLst>
              <a:ext uri="{FF2B5EF4-FFF2-40B4-BE49-F238E27FC236}">
                <a16:creationId xmlns:a16="http://schemas.microsoft.com/office/drawing/2014/main" id="{E990CC6E-D00B-4C80-947B-0892B2C148E7}"/>
              </a:ext>
            </a:extLst>
          </p:cNvPr>
          <p:cNvSpPr txBox="1">
            <a:spLocks noChangeArrowheads="1"/>
          </p:cNvSpPr>
          <p:nvPr/>
        </p:nvSpPr>
        <p:spPr bwMode="auto">
          <a:xfrm>
            <a:off x="2389411" y="3873242"/>
            <a:ext cx="747352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altLang="de-DE" sz="4000" b="0" i="0" u="none" strike="noStrike" kern="1200" cap="none" spc="0" normalizeH="0" baseline="0" noProof="0" dirty="0">
                <a:ln>
                  <a:noFill/>
                </a:ln>
                <a:solidFill>
                  <a:schemeClr val="tx2">
                    <a:lumMod val="60000"/>
                    <a:lumOff val="40000"/>
                  </a:schemeClr>
                </a:solidFill>
                <a:effectLst/>
                <a:uLnTx/>
                <a:uFillTx/>
                <a:latin typeface="Trebuchet MS" pitchFamily="34" charset="0"/>
                <a:ea typeface="+mn-ea"/>
                <a:cs typeface="Arial" charset="0"/>
              </a:rPr>
              <a:t>Hurra, wieder</a:t>
            </a:r>
            <a:r>
              <a:rPr kumimoji="0" lang="de-DE" altLang="de-DE" sz="4000" b="0" i="0" u="none" strike="noStrike" kern="1200" cap="none" spc="0" normalizeH="0" noProof="0" dirty="0">
                <a:ln>
                  <a:noFill/>
                </a:ln>
                <a:solidFill>
                  <a:schemeClr val="tx2">
                    <a:lumMod val="60000"/>
                    <a:lumOff val="40000"/>
                  </a:schemeClr>
                </a:solidFill>
                <a:effectLst/>
                <a:uLnTx/>
                <a:uFillTx/>
                <a:latin typeface="Trebuchet MS" pitchFamily="34" charset="0"/>
                <a:ea typeface="+mn-ea"/>
                <a:cs typeface="Arial" charset="0"/>
              </a:rPr>
              <a:t> ein Stück weiter!</a:t>
            </a:r>
            <a:endParaRPr kumimoji="0" lang="de-DE" altLang="de-DE" sz="4000" b="0" i="0" u="none" strike="noStrike" kern="1200" cap="none" spc="0" normalizeH="0" baseline="0" noProof="0" dirty="0">
              <a:ln>
                <a:noFill/>
              </a:ln>
              <a:solidFill>
                <a:schemeClr val="tx2">
                  <a:lumMod val="60000"/>
                  <a:lumOff val="40000"/>
                </a:schemeClr>
              </a:solidFill>
              <a:effectLst/>
              <a:uLnTx/>
              <a:uFillTx/>
              <a:latin typeface="Trebuchet MS" pitchFamily="34" charset="0"/>
              <a:ea typeface="+mn-ea"/>
              <a:cs typeface="Arial" charset="0"/>
            </a:endParaRPr>
          </a:p>
        </p:txBody>
      </p:sp>
      <p:sp>
        <p:nvSpPr>
          <p:cNvPr id="3" name="Textfeld 2">
            <a:extLst>
              <a:ext uri="{FF2B5EF4-FFF2-40B4-BE49-F238E27FC236}">
                <a16:creationId xmlns:a16="http://schemas.microsoft.com/office/drawing/2014/main" id="{B5FD73C4-B85E-7B8C-8203-7968401CA61A}"/>
              </a:ext>
            </a:extLst>
          </p:cNvPr>
          <p:cNvSpPr txBox="1"/>
          <p:nvPr/>
        </p:nvSpPr>
        <p:spPr>
          <a:xfrm>
            <a:off x="190500" y="6724134"/>
            <a:ext cx="4479111"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40</a:t>
            </a:r>
          </a:p>
        </p:txBody>
      </p:sp>
    </p:spTree>
    <p:extLst>
      <p:ext uri="{BB962C8B-B14F-4D97-AF65-F5344CB8AC3E}">
        <p14:creationId xmlns:p14="http://schemas.microsoft.com/office/powerpoint/2010/main" val="1373295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spd="33333"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par>
                          <p:cTn id="8" fill="hold">
                            <p:stCondLst>
                              <p:cond delay="2000"/>
                            </p:stCondLst>
                            <p:childTnLst>
                              <p:par>
                                <p:cTn id="9" presetID="10" presetClass="entr" presetSubtype="0" spd="33333"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5</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461665"/>
          </a:xfrm>
          <a:prstGeom prst="rect">
            <a:avLst/>
          </a:prstGeom>
        </p:spPr>
        <p:txBody>
          <a:bodyPr wrap="square">
            <a:spAutoFit/>
          </a:bodyPr>
          <a:lstStyle/>
          <a:p>
            <a:r>
              <a:rPr lang="de-DE" sz="2400" dirty="0">
                <a:solidFill>
                  <a:srgbClr val="FF0000"/>
                </a:solidFill>
                <a:latin typeface="Trebuchet MS" panose="020B0603020202020204" pitchFamily="34" charset="0"/>
              </a:rPr>
              <a:t>Was Du über Vokale wissen solltest!</a:t>
            </a:r>
            <a:endParaRPr lang="de-DE" sz="2400" dirty="0">
              <a:latin typeface="Trebuchet MS" panose="020B0603020202020204" pitchFamily="34" charset="0"/>
            </a:endParaRPr>
          </a:p>
        </p:txBody>
      </p:sp>
      <p:sp>
        <p:nvSpPr>
          <p:cNvPr id="15" name="Textfeld 14">
            <a:extLst>
              <a:ext uri="{FF2B5EF4-FFF2-40B4-BE49-F238E27FC236}">
                <a16:creationId xmlns:a16="http://schemas.microsoft.com/office/drawing/2014/main" id="{290FC4FD-AB96-9B97-314E-D95E7724F632}"/>
              </a:ext>
            </a:extLst>
          </p:cNvPr>
          <p:cNvSpPr txBox="1">
            <a:spLocks noChangeArrowheads="1"/>
          </p:cNvSpPr>
          <p:nvPr/>
        </p:nvSpPr>
        <p:spPr bwMode="auto">
          <a:xfrm>
            <a:off x="288190" y="1131252"/>
            <a:ext cx="21162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dirty="0">
                <a:latin typeface="Trebuchet MS" pitchFamily="34" charset="0"/>
              </a:rPr>
              <a:t>Stimmt das?</a:t>
            </a:r>
          </a:p>
        </p:txBody>
      </p:sp>
      <p:sp>
        <p:nvSpPr>
          <p:cNvPr id="4" name="Textfeld 3">
            <a:extLst>
              <a:ext uri="{FF2B5EF4-FFF2-40B4-BE49-F238E27FC236}">
                <a16:creationId xmlns:a16="http://schemas.microsoft.com/office/drawing/2014/main" id="{E2A21665-C810-C48C-6899-5CFE347D13AC}"/>
              </a:ext>
            </a:extLst>
          </p:cNvPr>
          <p:cNvSpPr txBox="1">
            <a:spLocks noChangeArrowheads="1"/>
          </p:cNvSpPr>
          <p:nvPr/>
        </p:nvSpPr>
        <p:spPr bwMode="auto">
          <a:xfrm>
            <a:off x="288190" y="1769070"/>
            <a:ext cx="4421403" cy="954107"/>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de-DE" altLang="de-DE" sz="2800" b="0" i="0" u="none" strike="noStrike" kern="0" cap="none" spc="-100" normalizeH="0" noProof="0" dirty="0">
                <a:ln>
                  <a:noFill/>
                </a:ln>
                <a:solidFill>
                  <a:schemeClr val="tx2">
                    <a:lumMod val="60000"/>
                    <a:lumOff val="40000"/>
                  </a:schemeClr>
                </a:solidFill>
                <a:effectLst/>
                <a:uLnTx/>
                <a:uFillTx/>
                <a:latin typeface="Trebuchet MS" pitchFamily="34" charset="0"/>
              </a:rPr>
              <a:t>Manchen Vokalen sieht man </a:t>
            </a:r>
          </a:p>
          <a:p>
            <a:pPr marL="0" marR="0" lvl="0" indent="0" defTabSz="914400" eaLnBrk="0" fontAlgn="auto" latinLnBrk="0" hangingPunct="0">
              <a:lnSpc>
                <a:spcPct val="100000"/>
              </a:lnSpc>
              <a:spcBef>
                <a:spcPts val="0"/>
              </a:spcBef>
              <a:spcAft>
                <a:spcPts val="0"/>
              </a:spcAft>
              <a:buClrTx/>
              <a:buSzTx/>
              <a:buFontTx/>
              <a:buNone/>
              <a:tabLst/>
              <a:defRPr/>
            </a:pPr>
            <a:r>
              <a:rPr lang="de-DE" altLang="de-DE" sz="2800" kern="0" spc="-100" dirty="0">
                <a:solidFill>
                  <a:schemeClr val="tx2">
                    <a:lumMod val="60000"/>
                    <a:lumOff val="40000"/>
                  </a:schemeClr>
                </a:solidFill>
                <a:latin typeface="Trebuchet MS" pitchFamily="34" charset="0"/>
              </a:rPr>
              <a:t>ihre Länge </a:t>
            </a:r>
            <a:r>
              <a:rPr lang="de-DE" altLang="de-DE" sz="2800" b="1" kern="0" spc="-100" dirty="0">
                <a:solidFill>
                  <a:schemeClr val="tx2">
                    <a:lumMod val="60000"/>
                    <a:lumOff val="40000"/>
                  </a:schemeClr>
                </a:solidFill>
                <a:latin typeface="Trebuchet MS" pitchFamily="34" charset="0"/>
              </a:rPr>
              <a:t>direkt</a:t>
            </a:r>
            <a:r>
              <a:rPr lang="de-DE" altLang="de-DE" sz="2800" kern="0" spc="-100" dirty="0">
                <a:solidFill>
                  <a:schemeClr val="tx2">
                    <a:lumMod val="60000"/>
                    <a:lumOff val="40000"/>
                  </a:schemeClr>
                </a:solidFill>
                <a:latin typeface="Trebuchet MS" pitchFamily="34" charset="0"/>
              </a:rPr>
              <a:t> an.</a:t>
            </a:r>
            <a:endParaRPr kumimoji="0" lang="de-DE" altLang="de-DE" sz="2800" b="0" i="0" u="none" strike="noStrike" kern="0" cap="none" spc="-100" normalizeH="0" noProof="0" dirty="0">
              <a:ln>
                <a:noFill/>
              </a:ln>
              <a:solidFill>
                <a:schemeClr val="tx2">
                  <a:lumMod val="60000"/>
                  <a:lumOff val="40000"/>
                </a:schemeClr>
              </a:solidFill>
              <a:effectLst/>
              <a:uLnTx/>
              <a:uFillTx/>
              <a:latin typeface="Trebuchet MS" pitchFamily="34" charset="0"/>
            </a:endParaRPr>
          </a:p>
        </p:txBody>
      </p:sp>
      <p:sp>
        <p:nvSpPr>
          <p:cNvPr id="6" name="Textfeld 5">
            <a:extLst>
              <a:ext uri="{FF2B5EF4-FFF2-40B4-BE49-F238E27FC236}">
                <a16:creationId xmlns:a16="http://schemas.microsoft.com/office/drawing/2014/main" id="{ECCC7418-F379-D276-F2FA-9A6C57F171D2}"/>
              </a:ext>
            </a:extLst>
          </p:cNvPr>
          <p:cNvSpPr txBox="1">
            <a:spLocks noChangeArrowheads="1"/>
          </p:cNvSpPr>
          <p:nvPr/>
        </p:nvSpPr>
        <p:spPr bwMode="auto">
          <a:xfrm>
            <a:off x="7464152" y="2035082"/>
            <a:ext cx="542136" cy="52322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effectLst/>
                <a:uLnTx/>
                <a:uFillTx/>
                <a:latin typeface="Trebuchet MS" pitchFamily="34" charset="0"/>
              </a:rPr>
              <a:t>JA</a:t>
            </a:r>
          </a:p>
        </p:txBody>
      </p:sp>
      <p:sp>
        <p:nvSpPr>
          <p:cNvPr id="18" name="Textfeld 17">
            <a:extLst>
              <a:ext uri="{FF2B5EF4-FFF2-40B4-BE49-F238E27FC236}">
                <a16:creationId xmlns:a16="http://schemas.microsoft.com/office/drawing/2014/main" id="{9F2D2E71-118C-9C52-70F7-861B3469E464}"/>
              </a:ext>
            </a:extLst>
          </p:cNvPr>
          <p:cNvSpPr txBox="1">
            <a:spLocks noChangeArrowheads="1"/>
          </p:cNvSpPr>
          <p:nvPr/>
        </p:nvSpPr>
        <p:spPr bwMode="auto">
          <a:xfrm>
            <a:off x="9624392" y="2040600"/>
            <a:ext cx="883575" cy="52322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NEIN</a:t>
            </a:r>
          </a:p>
        </p:txBody>
      </p:sp>
      <p:sp>
        <p:nvSpPr>
          <p:cNvPr id="2" name="Textfeld 1">
            <a:extLst>
              <a:ext uri="{FF2B5EF4-FFF2-40B4-BE49-F238E27FC236}">
                <a16:creationId xmlns:a16="http://schemas.microsoft.com/office/drawing/2014/main" id="{26B8E7C7-11AB-E378-73D0-7E483E37EA9E}"/>
              </a:ext>
            </a:extLst>
          </p:cNvPr>
          <p:cNvSpPr txBox="1">
            <a:spLocks noChangeArrowheads="1"/>
          </p:cNvSpPr>
          <p:nvPr/>
        </p:nvSpPr>
        <p:spPr bwMode="auto">
          <a:xfrm>
            <a:off x="6816080" y="2867561"/>
            <a:ext cx="248177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spc="-100" dirty="0" err="1">
                <a:latin typeface="Trebuchet MS" pitchFamily="34" charset="0"/>
              </a:rPr>
              <a:t>aa</a:t>
            </a:r>
            <a:r>
              <a:rPr lang="de-DE" altLang="de-DE" sz="2800" spc="-100" dirty="0">
                <a:latin typeface="Trebuchet MS" pitchFamily="34" charset="0"/>
              </a:rPr>
              <a:t> ah ai au </a:t>
            </a:r>
          </a:p>
          <a:p>
            <a:pPr>
              <a:spcBef>
                <a:spcPct val="0"/>
              </a:spcBef>
              <a:buFontTx/>
              <a:buNone/>
            </a:pPr>
            <a:r>
              <a:rPr lang="de-DE" altLang="de-DE" sz="2800" spc="-100" dirty="0">
                <a:latin typeface="Trebuchet MS" pitchFamily="34" charset="0"/>
              </a:rPr>
              <a:t>äh </a:t>
            </a:r>
            <a:r>
              <a:rPr lang="de-DE" altLang="de-DE" sz="2800" spc="-100" dirty="0" err="1">
                <a:latin typeface="Trebuchet MS" pitchFamily="34" charset="0"/>
              </a:rPr>
              <a:t>äu</a:t>
            </a:r>
            <a:endParaRPr lang="de-DE" altLang="de-DE" sz="2800" spc="-100" dirty="0">
              <a:latin typeface="Trebuchet MS" pitchFamily="34" charset="0"/>
            </a:endParaRPr>
          </a:p>
          <a:p>
            <a:pPr>
              <a:spcBef>
                <a:spcPct val="0"/>
              </a:spcBef>
              <a:buFontTx/>
              <a:buNone/>
            </a:pPr>
            <a:r>
              <a:rPr lang="de-DE" altLang="de-DE" sz="2800" spc="-100" dirty="0" err="1">
                <a:latin typeface="Trebuchet MS" pitchFamily="34" charset="0"/>
              </a:rPr>
              <a:t>ee</a:t>
            </a:r>
            <a:r>
              <a:rPr lang="de-DE" altLang="de-DE" sz="2800" spc="-100" dirty="0">
                <a:latin typeface="Trebuchet MS" pitchFamily="34" charset="0"/>
              </a:rPr>
              <a:t> eh ei </a:t>
            </a:r>
            <a:r>
              <a:rPr lang="de-DE" altLang="de-DE" sz="2800" spc="-100" dirty="0" err="1">
                <a:latin typeface="Trebuchet MS" pitchFamily="34" charset="0"/>
              </a:rPr>
              <a:t>eih</a:t>
            </a:r>
            <a:r>
              <a:rPr lang="de-DE" altLang="de-DE" sz="2800" spc="-100" dirty="0">
                <a:latin typeface="Trebuchet MS" pitchFamily="34" charset="0"/>
              </a:rPr>
              <a:t> </a:t>
            </a:r>
            <a:r>
              <a:rPr lang="de-DE" altLang="de-DE" sz="2800" spc="-100" dirty="0" err="1">
                <a:latin typeface="Trebuchet MS" pitchFamily="34" charset="0"/>
              </a:rPr>
              <a:t>eu</a:t>
            </a:r>
            <a:r>
              <a:rPr lang="de-DE" altLang="de-DE" sz="2800" spc="-100" dirty="0">
                <a:latin typeface="Trebuchet MS" pitchFamily="34" charset="0"/>
              </a:rPr>
              <a:t> </a:t>
            </a:r>
          </a:p>
          <a:p>
            <a:pPr>
              <a:spcBef>
                <a:spcPct val="0"/>
              </a:spcBef>
              <a:buFontTx/>
              <a:buNone/>
            </a:pPr>
            <a:r>
              <a:rPr lang="de-DE" altLang="de-DE" sz="2800" spc="-100" dirty="0" err="1">
                <a:latin typeface="Trebuchet MS" pitchFamily="34" charset="0"/>
              </a:rPr>
              <a:t>ie</a:t>
            </a:r>
            <a:r>
              <a:rPr lang="de-DE" altLang="de-DE" sz="2800" spc="-100" dirty="0">
                <a:latin typeface="Trebuchet MS" pitchFamily="34" charset="0"/>
              </a:rPr>
              <a:t> </a:t>
            </a:r>
            <a:r>
              <a:rPr lang="de-DE" altLang="de-DE" sz="2800" spc="-100" dirty="0" err="1">
                <a:latin typeface="Trebuchet MS" pitchFamily="34" charset="0"/>
              </a:rPr>
              <a:t>ieh</a:t>
            </a:r>
            <a:r>
              <a:rPr lang="de-DE" altLang="de-DE" sz="2800" spc="-100" dirty="0">
                <a:latin typeface="Trebuchet MS" pitchFamily="34" charset="0"/>
              </a:rPr>
              <a:t> </a:t>
            </a:r>
            <a:r>
              <a:rPr lang="de-DE" altLang="de-DE" sz="2800" spc="-100" dirty="0" err="1">
                <a:latin typeface="Trebuchet MS" pitchFamily="34" charset="0"/>
              </a:rPr>
              <a:t>ih</a:t>
            </a:r>
            <a:r>
              <a:rPr lang="de-DE" altLang="de-DE" sz="2800" spc="-100" dirty="0">
                <a:latin typeface="Trebuchet MS" pitchFamily="34" charset="0"/>
              </a:rPr>
              <a:t> </a:t>
            </a:r>
          </a:p>
          <a:p>
            <a:pPr>
              <a:spcBef>
                <a:spcPct val="0"/>
              </a:spcBef>
              <a:buFontTx/>
              <a:buNone/>
            </a:pPr>
            <a:r>
              <a:rPr lang="de-DE" altLang="de-DE" sz="2800" spc="-100" dirty="0">
                <a:latin typeface="Trebuchet MS" pitchFamily="34" charset="0"/>
              </a:rPr>
              <a:t>oh </a:t>
            </a:r>
            <a:r>
              <a:rPr lang="de-DE" altLang="de-DE" sz="2800" spc="-100" dirty="0" err="1">
                <a:latin typeface="Trebuchet MS" pitchFamily="34" charset="0"/>
              </a:rPr>
              <a:t>oo</a:t>
            </a:r>
            <a:r>
              <a:rPr lang="de-DE" altLang="de-DE" sz="2800" spc="-100" dirty="0">
                <a:latin typeface="Trebuchet MS" pitchFamily="34" charset="0"/>
              </a:rPr>
              <a:t> </a:t>
            </a:r>
          </a:p>
          <a:p>
            <a:pPr>
              <a:spcBef>
                <a:spcPct val="0"/>
              </a:spcBef>
              <a:buFontTx/>
              <a:buNone/>
            </a:pPr>
            <a:r>
              <a:rPr lang="de-DE" altLang="de-DE" sz="2800" spc="-100" dirty="0" err="1">
                <a:latin typeface="Trebuchet MS" pitchFamily="34" charset="0"/>
              </a:rPr>
              <a:t>öh</a:t>
            </a:r>
            <a:endParaRPr lang="de-DE" altLang="de-DE" sz="2800" spc="-100" dirty="0">
              <a:latin typeface="Trebuchet MS" pitchFamily="34" charset="0"/>
            </a:endParaRPr>
          </a:p>
          <a:p>
            <a:pPr>
              <a:spcBef>
                <a:spcPct val="0"/>
              </a:spcBef>
              <a:buFontTx/>
              <a:buNone/>
            </a:pPr>
            <a:r>
              <a:rPr lang="de-DE" altLang="de-DE" sz="2800" spc="-100" dirty="0">
                <a:latin typeface="Trebuchet MS" pitchFamily="34" charset="0"/>
              </a:rPr>
              <a:t>uh </a:t>
            </a:r>
          </a:p>
          <a:p>
            <a:pPr>
              <a:spcBef>
                <a:spcPct val="0"/>
              </a:spcBef>
              <a:buFontTx/>
              <a:buNone/>
            </a:pPr>
            <a:r>
              <a:rPr lang="de-DE" altLang="de-DE" sz="2800" spc="-100" dirty="0" err="1">
                <a:latin typeface="Trebuchet MS" pitchFamily="34" charset="0"/>
              </a:rPr>
              <a:t>üh</a:t>
            </a:r>
            <a:endParaRPr lang="de-DE" altLang="de-DE" sz="2800" spc="-100" dirty="0">
              <a:latin typeface="Trebuchet MS" pitchFamily="34" charset="0"/>
            </a:endParaRPr>
          </a:p>
        </p:txBody>
      </p:sp>
      <p:sp>
        <p:nvSpPr>
          <p:cNvPr id="5" name="Textfeld 4">
            <a:extLst>
              <a:ext uri="{FF2B5EF4-FFF2-40B4-BE49-F238E27FC236}">
                <a16:creationId xmlns:a16="http://schemas.microsoft.com/office/drawing/2014/main" id="{93D6A3EB-9451-D053-50DE-AE353BBB06B3}"/>
              </a:ext>
            </a:extLst>
          </p:cNvPr>
          <p:cNvSpPr txBox="1">
            <a:spLocks noChangeArrowheads="1"/>
          </p:cNvSpPr>
          <p:nvPr/>
        </p:nvSpPr>
        <p:spPr bwMode="auto">
          <a:xfrm>
            <a:off x="4485883" y="2930796"/>
            <a:ext cx="1992853" cy="344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spcAft>
                <a:spcPts val="1200"/>
              </a:spcAft>
              <a:buFontTx/>
              <a:buNone/>
            </a:pPr>
            <a:r>
              <a:rPr lang="de-DE" altLang="de-DE" sz="2800" spc="-100" dirty="0">
                <a:solidFill>
                  <a:schemeClr val="tx2">
                    <a:lumMod val="60000"/>
                    <a:lumOff val="40000"/>
                  </a:schemeClr>
                </a:solidFill>
                <a:latin typeface="Trebuchet MS" pitchFamily="34" charset="0"/>
              </a:rPr>
              <a:t>Diese</a:t>
            </a:r>
          </a:p>
          <a:p>
            <a:pPr algn="r">
              <a:spcBef>
                <a:spcPct val="0"/>
              </a:spcBef>
              <a:spcAft>
                <a:spcPts val="1200"/>
              </a:spcAft>
              <a:buFontTx/>
              <a:buNone/>
            </a:pPr>
            <a:r>
              <a:rPr lang="de-DE" altLang="de-DE" sz="2800" spc="-100" dirty="0">
                <a:solidFill>
                  <a:schemeClr val="tx2">
                    <a:lumMod val="60000"/>
                    <a:lumOff val="40000"/>
                  </a:schemeClr>
                </a:solidFill>
                <a:latin typeface="Trebuchet MS" pitchFamily="34" charset="0"/>
              </a:rPr>
              <a:t>Vokale</a:t>
            </a:r>
          </a:p>
          <a:p>
            <a:pPr algn="r">
              <a:spcBef>
                <a:spcPct val="0"/>
              </a:spcBef>
              <a:spcAft>
                <a:spcPts val="1200"/>
              </a:spcAft>
              <a:buFontTx/>
              <a:buNone/>
            </a:pPr>
            <a:r>
              <a:rPr lang="de-DE" altLang="de-DE" sz="2800" spc="-100" dirty="0">
                <a:solidFill>
                  <a:schemeClr val="tx2">
                    <a:lumMod val="60000"/>
                    <a:lumOff val="40000"/>
                  </a:schemeClr>
                </a:solidFill>
                <a:latin typeface="Trebuchet MS" pitchFamily="34" charset="0"/>
              </a:rPr>
              <a:t>werden</a:t>
            </a:r>
          </a:p>
          <a:p>
            <a:pPr algn="r">
              <a:spcBef>
                <a:spcPct val="0"/>
              </a:spcBef>
              <a:spcAft>
                <a:spcPts val="1200"/>
              </a:spcAft>
              <a:buFontTx/>
              <a:buNone/>
            </a:pPr>
            <a:r>
              <a:rPr lang="de-DE" altLang="de-DE" sz="2800" spc="-100" dirty="0">
                <a:solidFill>
                  <a:schemeClr val="tx2">
                    <a:lumMod val="60000"/>
                    <a:lumOff val="40000"/>
                  </a:schemeClr>
                </a:solidFill>
                <a:latin typeface="Trebuchet MS" pitchFamily="34" charset="0"/>
              </a:rPr>
              <a:t> immer</a:t>
            </a:r>
          </a:p>
          <a:p>
            <a:pPr algn="r">
              <a:spcBef>
                <a:spcPct val="0"/>
              </a:spcBef>
              <a:spcAft>
                <a:spcPts val="1200"/>
              </a:spcAft>
              <a:buFontTx/>
              <a:buNone/>
            </a:pPr>
            <a:r>
              <a:rPr lang="de-DE" altLang="de-DE" sz="2800" spc="-100" dirty="0">
                <a:solidFill>
                  <a:schemeClr val="tx2">
                    <a:lumMod val="60000"/>
                    <a:lumOff val="40000"/>
                  </a:schemeClr>
                </a:solidFill>
                <a:latin typeface="Trebuchet MS" pitchFamily="34" charset="0"/>
              </a:rPr>
              <a:t>gedehnt </a:t>
            </a:r>
          </a:p>
          <a:p>
            <a:pPr algn="r">
              <a:spcBef>
                <a:spcPct val="0"/>
              </a:spcBef>
              <a:spcAft>
                <a:spcPts val="1200"/>
              </a:spcAft>
              <a:buFontTx/>
              <a:buNone/>
            </a:pPr>
            <a:r>
              <a:rPr lang="de-DE" altLang="de-DE" sz="2800" spc="-100" dirty="0">
                <a:solidFill>
                  <a:schemeClr val="tx2">
                    <a:lumMod val="60000"/>
                    <a:lumOff val="40000"/>
                  </a:schemeClr>
                </a:solidFill>
                <a:latin typeface="Trebuchet MS" pitchFamily="34" charset="0"/>
              </a:rPr>
              <a:t>gesprochen!</a:t>
            </a:r>
          </a:p>
        </p:txBody>
      </p:sp>
      <p:sp>
        <p:nvSpPr>
          <p:cNvPr id="7" name="Textfeld 6">
            <a:extLst>
              <a:ext uri="{FF2B5EF4-FFF2-40B4-BE49-F238E27FC236}">
                <a16:creationId xmlns:a16="http://schemas.microsoft.com/office/drawing/2014/main" id="{FE76C6BC-986A-BDE0-76A3-88810C6FE6E5}"/>
              </a:ext>
            </a:extLst>
          </p:cNvPr>
          <p:cNvSpPr txBox="1">
            <a:spLocks noChangeArrowheads="1"/>
          </p:cNvSpPr>
          <p:nvPr/>
        </p:nvSpPr>
        <p:spPr bwMode="auto">
          <a:xfrm>
            <a:off x="9432248" y="2935285"/>
            <a:ext cx="1832553" cy="344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spcAft>
                <a:spcPts val="1200"/>
              </a:spcAft>
              <a:buFontTx/>
              <a:buNone/>
            </a:pPr>
            <a:r>
              <a:rPr lang="de-DE" altLang="de-DE" sz="2800" spc="-100" dirty="0">
                <a:solidFill>
                  <a:schemeClr val="tx2">
                    <a:lumMod val="60000"/>
                    <a:lumOff val="40000"/>
                  </a:schemeClr>
                </a:solidFill>
                <a:latin typeface="Trebuchet MS" pitchFamily="34" charset="0"/>
              </a:rPr>
              <a:t>Danach</a:t>
            </a:r>
          </a:p>
          <a:p>
            <a:pPr>
              <a:spcBef>
                <a:spcPct val="0"/>
              </a:spcBef>
              <a:spcAft>
                <a:spcPts val="1200"/>
              </a:spcAft>
              <a:buFontTx/>
              <a:buNone/>
            </a:pPr>
            <a:r>
              <a:rPr lang="de-DE" altLang="de-DE" sz="2800" spc="-100" dirty="0">
                <a:solidFill>
                  <a:schemeClr val="tx2">
                    <a:lumMod val="60000"/>
                    <a:lumOff val="40000"/>
                  </a:schemeClr>
                </a:solidFill>
                <a:latin typeface="Trebuchet MS" pitchFamily="34" charset="0"/>
              </a:rPr>
              <a:t>kommt</a:t>
            </a:r>
          </a:p>
          <a:p>
            <a:pPr>
              <a:spcBef>
                <a:spcPct val="0"/>
              </a:spcBef>
              <a:spcAft>
                <a:spcPts val="1200"/>
              </a:spcAft>
              <a:buFontTx/>
              <a:buNone/>
            </a:pPr>
            <a:r>
              <a:rPr lang="de-DE" altLang="de-DE" sz="2800" spc="-100" dirty="0">
                <a:solidFill>
                  <a:schemeClr val="tx2">
                    <a:lumMod val="60000"/>
                    <a:lumOff val="40000"/>
                  </a:schemeClr>
                </a:solidFill>
                <a:latin typeface="Trebuchet MS" pitchFamily="34" charset="0"/>
              </a:rPr>
              <a:t>immer</a:t>
            </a:r>
          </a:p>
          <a:p>
            <a:pPr>
              <a:spcBef>
                <a:spcPct val="0"/>
              </a:spcBef>
              <a:spcAft>
                <a:spcPts val="1200"/>
              </a:spcAft>
              <a:buFontTx/>
              <a:buNone/>
            </a:pPr>
            <a:r>
              <a:rPr lang="de-DE" altLang="de-DE" sz="2800" spc="-100" dirty="0">
                <a:solidFill>
                  <a:schemeClr val="tx2">
                    <a:lumMod val="60000"/>
                    <a:lumOff val="40000"/>
                  </a:schemeClr>
                </a:solidFill>
                <a:latin typeface="Trebuchet MS" pitchFamily="34" charset="0"/>
              </a:rPr>
              <a:t>nur</a:t>
            </a:r>
          </a:p>
          <a:p>
            <a:pPr>
              <a:spcBef>
                <a:spcPct val="0"/>
              </a:spcBef>
              <a:spcAft>
                <a:spcPts val="1200"/>
              </a:spcAft>
              <a:buFontTx/>
              <a:buNone/>
            </a:pPr>
            <a:r>
              <a:rPr lang="de-DE" altLang="de-DE" sz="2800" spc="-100" dirty="0">
                <a:solidFill>
                  <a:schemeClr val="tx2">
                    <a:lumMod val="60000"/>
                    <a:lumOff val="40000"/>
                  </a:schemeClr>
                </a:solidFill>
                <a:latin typeface="Trebuchet MS" pitchFamily="34" charset="0"/>
              </a:rPr>
              <a:t>ein</a:t>
            </a:r>
          </a:p>
          <a:p>
            <a:pPr>
              <a:spcBef>
                <a:spcPct val="0"/>
              </a:spcBef>
              <a:spcAft>
                <a:spcPts val="1200"/>
              </a:spcAft>
              <a:buFontTx/>
              <a:buNone/>
            </a:pPr>
            <a:r>
              <a:rPr lang="de-DE" altLang="de-DE" sz="2800" spc="-100" dirty="0">
                <a:solidFill>
                  <a:schemeClr val="tx2">
                    <a:lumMod val="60000"/>
                    <a:lumOff val="40000"/>
                  </a:schemeClr>
                </a:solidFill>
                <a:latin typeface="Trebuchet MS" pitchFamily="34" charset="0"/>
              </a:rPr>
              <a:t>Konsonant!</a:t>
            </a:r>
          </a:p>
        </p:txBody>
      </p:sp>
      <p:sp>
        <p:nvSpPr>
          <p:cNvPr id="9" name="Rechteck 8">
            <a:extLst>
              <a:ext uri="{FF2B5EF4-FFF2-40B4-BE49-F238E27FC236}">
                <a16:creationId xmlns:a16="http://schemas.microsoft.com/office/drawing/2014/main" id="{19E048C2-D6FC-3778-2935-EBC83619D57F}"/>
              </a:ext>
            </a:extLst>
          </p:cNvPr>
          <p:cNvSpPr/>
          <p:nvPr/>
        </p:nvSpPr>
        <p:spPr>
          <a:xfrm>
            <a:off x="9624392" y="1995628"/>
            <a:ext cx="914400" cy="7132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 name="Grafik 9">
            <a:extLst>
              <a:ext uri="{FF2B5EF4-FFF2-40B4-BE49-F238E27FC236}">
                <a16:creationId xmlns:a16="http://schemas.microsoft.com/office/drawing/2014/main" id="{1F2F2551-1AF2-4713-C0C1-C442455036AE}"/>
              </a:ext>
            </a:extLst>
          </p:cNvPr>
          <p:cNvPicPr>
            <a:picLocks noChangeAspect="1"/>
          </p:cNvPicPr>
          <p:nvPr/>
        </p:nvPicPr>
        <p:blipFill>
          <a:blip r:embed="rId2"/>
          <a:stretch>
            <a:fillRect/>
          </a:stretch>
        </p:blipFill>
        <p:spPr>
          <a:xfrm>
            <a:off x="9381953" y="1967207"/>
            <a:ext cx="1121761" cy="755970"/>
          </a:xfrm>
          <a:prstGeom prst="rect">
            <a:avLst/>
          </a:prstGeom>
        </p:spPr>
      </p:pic>
      <p:sp>
        <p:nvSpPr>
          <p:cNvPr id="8" name="Textfeld 7">
            <a:extLst>
              <a:ext uri="{FF2B5EF4-FFF2-40B4-BE49-F238E27FC236}">
                <a16:creationId xmlns:a16="http://schemas.microsoft.com/office/drawing/2014/main" id="{0AD84C00-5ED5-CC28-9FF8-FE63FDDC9E1E}"/>
              </a:ext>
            </a:extLst>
          </p:cNvPr>
          <p:cNvSpPr txBox="1">
            <a:spLocks noChangeArrowheads="1"/>
          </p:cNvSpPr>
          <p:nvPr/>
        </p:nvSpPr>
        <p:spPr bwMode="auto">
          <a:xfrm>
            <a:off x="10808671" y="5013443"/>
            <a:ext cx="1359170" cy="492443"/>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1" name="Rechteck 10">
            <a:extLst>
              <a:ext uri="{FF2B5EF4-FFF2-40B4-BE49-F238E27FC236}">
                <a16:creationId xmlns:a16="http://schemas.microsoft.com/office/drawing/2014/main" id="{5C066A1A-F306-7E4F-9E7E-9AEF7DAD2A48}"/>
              </a:ext>
            </a:extLst>
          </p:cNvPr>
          <p:cNvSpPr/>
          <p:nvPr/>
        </p:nvSpPr>
        <p:spPr>
          <a:xfrm>
            <a:off x="8472264" y="1598335"/>
            <a:ext cx="3015992" cy="118259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Textfeld 11">
            <a:extLst>
              <a:ext uri="{FF2B5EF4-FFF2-40B4-BE49-F238E27FC236}">
                <a16:creationId xmlns:a16="http://schemas.microsoft.com/office/drawing/2014/main" id="{B20F3BF8-0F31-B3CA-9CAD-61EF73E03923}"/>
              </a:ext>
            </a:extLst>
          </p:cNvPr>
          <p:cNvSpPr txBox="1">
            <a:spLocks noChangeArrowheads="1"/>
          </p:cNvSpPr>
          <p:nvPr/>
        </p:nvSpPr>
        <p:spPr bwMode="auto">
          <a:xfrm>
            <a:off x="10626661" y="5013443"/>
            <a:ext cx="1359170" cy="492443"/>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3" name="Rechteck 12">
            <a:extLst>
              <a:ext uri="{FF2B5EF4-FFF2-40B4-BE49-F238E27FC236}">
                <a16:creationId xmlns:a16="http://schemas.microsoft.com/office/drawing/2014/main" id="{9CEE5D7E-B64A-ABF7-C378-7C07E41E9D26}"/>
              </a:ext>
            </a:extLst>
          </p:cNvPr>
          <p:cNvSpPr/>
          <p:nvPr/>
        </p:nvSpPr>
        <p:spPr>
          <a:xfrm>
            <a:off x="8624664" y="1750735"/>
            <a:ext cx="3015992" cy="118259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3" name="Textfeld 2">
            <a:extLst>
              <a:ext uri="{FF2B5EF4-FFF2-40B4-BE49-F238E27FC236}">
                <a16:creationId xmlns:a16="http://schemas.microsoft.com/office/drawing/2014/main" id="{DFF4BD79-CEB2-3F05-2044-453D44CD2FE0}"/>
              </a:ext>
            </a:extLst>
          </p:cNvPr>
          <p:cNvSpPr txBox="1"/>
          <p:nvPr/>
        </p:nvSpPr>
        <p:spPr>
          <a:xfrm>
            <a:off x="190500" y="6724134"/>
            <a:ext cx="4439036"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5</a:t>
            </a:r>
          </a:p>
        </p:txBody>
      </p:sp>
    </p:spTree>
    <p:extLst>
      <p:ext uri="{BB962C8B-B14F-4D97-AF65-F5344CB8AC3E}">
        <p14:creationId xmlns:p14="http://schemas.microsoft.com/office/powerpoint/2010/main" val="288165389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6"/>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grpId="0" nodeType="withEffect">
                                  <p:stCondLst>
                                    <p:cond delay="0"/>
                                  </p:stCondLst>
                                  <p:childTnLst>
                                    <p:set>
                                      <p:cBhvr>
                                        <p:cTn id="13" dur="1" fill="hold">
                                          <p:stCondLst>
                                            <p:cond delay="0"/>
                                          </p:stCondLst>
                                        </p:cTn>
                                        <p:tgtEl>
                                          <p:spTgt spid="2"/>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20" restart="whenNotActive" fill="hold" evtFilter="cancelBubble" nodeType="interactiveSeq">
                <p:stCondLst>
                  <p:cond evt="onClick" delay="0">
                    <p:tgtEl>
                      <p:spTgt spid="24"/>
                    </p:tgtEl>
                  </p:cond>
                </p:stCondLst>
                <p:endSync evt="end" delay="0">
                  <p:rtn val="all"/>
                </p:endSync>
                <p:childTnLst>
                  <p:par>
                    <p:cTn id="21" fill="hold">
                      <p:stCondLst>
                        <p:cond delay="0"/>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24"/>
                  </p:tgtEl>
                </p:cond>
              </p:nextCondLst>
            </p:seq>
            <p:seq concurrent="1" nextAc="seek">
              <p:cTn id="25" restart="whenNotActive" fill="hold" evtFilter="cancelBubble" nodeType="interactiveSeq">
                <p:stCondLst>
                  <p:cond evt="onClick" delay="0">
                    <p:tgtEl>
                      <p:spTgt spid="11"/>
                    </p:tgtEl>
                  </p:cond>
                </p:stCondLst>
                <p:endSync evt="end" delay="0">
                  <p:rtn val="all"/>
                </p:endSync>
                <p:childTnLst>
                  <p:par>
                    <p:cTn id="26" fill="hold">
                      <p:stCondLst>
                        <p:cond delay="0"/>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childTnLst>
                          </p:cTn>
                        </p:par>
                      </p:childTnLst>
                    </p:cTn>
                  </p:par>
                </p:childTnLst>
              </p:cTn>
              <p:nextCondLst>
                <p:cond evt="onClick" delay="0">
                  <p:tgtEl>
                    <p:spTgt spid="11"/>
                  </p:tgtEl>
                </p:cond>
              </p:nextCondLst>
            </p:seq>
            <p:seq concurrent="1" nextAc="seek">
              <p:cTn id="31" restart="whenNotActive" fill="hold" evtFilter="cancelBubble" nodeType="interactiveSeq">
                <p:stCondLst>
                  <p:cond evt="onClick" delay="0">
                    <p:tgtEl>
                      <p:spTgt spid="13"/>
                    </p:tgtEl>
                  </p:cond>
                </p:stCondLst>
                <p:endSync evt="end" delay="0">
                  <p:rtn val="all"/>
                </p:endSync>
                <p:childTnLst>
                  <p:par>
                    <p:cTn id="32" fill="hold">
                      <p:stCondLst>
                        <p:cond delay="0"/>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childTnLst>
                          </p:cTn>
                        </p:par>
                      </p:childTnLst>
                    </p:cTn>
                  </p:par>
                </p:childTnLst>
              </p:cTn>
              <p:nextCondLst>
                <p:cond evt="onClick" delay="0">
                  <p:tgtEl>
                    <p:spTgt spid="13"/>
                  </p:tgtEl>
                </p:cond>
              </p:nextCondLst>
            </p:seq>
          </p:childTnLst>
        </p:cTn>
      </p:par>
    </p:tnLst>
    <p:bldLst>
      <p:bldP spid="2" grpId="0"/>
      <p:bldP spid="5" grpId="0"/>
      <p:bldP spid="7" grpId="0"/>
      <p:bldP spid="9" grpId="0" animBg="1"/>
      <p:bldP spid="8" grpId="0" animBg="1"/>
      <p:bldP spid="11"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6</a:t>
            </a:fld>
            <a:endParaRPr lang="de-DE" dirty="0"/>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461665"/>
          </a:xfrm>
          <a:prstGeom prst="rect">
            <a:avLst/>
          </a:prstGeom>
        </p:spPr>
        <p:txBody>
          <a:bodyPr wrap="square">
            <a:spAutoFit/>
          </a:bodyPr>
          <a:lstStyle/>
          <a:p>
            <a:r>
              <a:rPr lang="de-DE" sz="2400" dirty="0">
                <a:solidFill>
                  <a:srgbClr val="FF0000"/>
                </a:solidFill>
                <a:latin typeface="Trebuchet MS" panose="020B0603020202020204" pitchFamily="34" charset="0"/>
              </a:rPr>
              <a:t>Was Du über Vokale wissen solltest!</a:t>
            </a:r>
            <a:endParaRPr lang="de-DE" sz="2400" dirty="0">
              <a:latin typeface="Trebuchet MS" panose="020B0603020202020204" pitchFamily="34" charset="0"/>
            </a:endParaRPr>
          </a:p>
        </p:txBody>
      </p:sp>
      <p:sp>
        <p:nvSpPr>
          <p:cNvPr id="15" name="Textfeld 14">
            <a:extLst>
              <a:ext uri="{FF2B5EF4-FFF2-40B4-BE49-F238E27FC236}">
                <a16:creationId xmlns:a16="http://schemas.microsoft.com/office/drawing/2014/main" id="{290FC4FD-AB96-9B97-314E-D95E7724F632}"/>
              </a:ext>
            </a:extLst>
          </p:cNvPr>
          <p:cNvSpPr txBox="1">
            <a:spLocks noChangeArrowheads="1"/>
          </p:cNvSpPr>
          <p:nvPr/>
        </p:nvSpPr>
        <p:spPr bwMode="auto">
          <a:xfrm>
            <a:off x="288190" y="1131252"/>
            <a:ext cx="21162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dirty="0">
                <a:latin typeface="Trebuchet MS" pitchFamily="34" charset="0"/>
              </a:rPr>
              <a:t>Stimmt das?</a:t>
            </a:r>
          </a:p>
        </p:txBody>
      </p:sp>
      <p:sp>
        <p:nvSpPr>
          <p:cNvPr id="4" name="Textfeld 3">
            <a:extLst>
              <a:ext uri="{FF2B5EF4-FFF2-40B4-BE49-F238E27FC236}">
                <a16:creationId xmlns:a16="http://schemas.microsoft.com/office/drawing/2014/main" id="{E2A21665-C810-C48C-6899-5CFE347D13AC}"/>
              </a:ext>
            </a:extLst>
          </p:cNvPr>
          <p:cNvSpPr txBox="1">
            <a:spLocks noChangeArrowheads="1"/>
          </p:cNvSpPr>
          <p:nvPr/>
        </p:nvSpPr>
        <p:spPr bwMode="auto">
          <a:xfrm>
            <a:off x="288189" y="1769070"/>
            <a:ext cx="11784475" cy="954107"/>
          </a:xfrm>
          <a:prstGeom prst="rect">
            <a:avLst/>
          </a:prstGeom>
          <a:no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de-DE" altLang="de-DE" sz="2800" b="0" i="0" u="none" strike="noStrike" kern="0" cap="none" spc="-100" normalizeH="0" noProof="0" dirty="0">
                <a:ln>
                  <a:noFill/>
                </a:ln>
                <a:solidFill>
                  <a:schemeClr val="tx2">
                    <a:lumMod val="60000"/>
                    <a:lumOff val="40000"/>
                  </a:schemeClr>
                </a:solidFill>
                <a:effectLst/>
                <a:uLnTx/>
                <a:uFillTx/>
                <a:latin typeface="Trebuchet MS" pitchFamily="34" charset="0"/>
              </a:rPr>
              <a:t>Bei den Vokalen, die nur mit einem Buchstaben verschriftet werden,</a:t>
            </a:r>
          </a:p>
          <a:p>
            <a:pPr marL="0" marR="0" lvl="0" indent="0" defTabSz="914400" eaLnBrk="0" fontAlgn="auto" latinLnBrk="0" hangingPunct="0">
              <a:lnSpc>
                <a:spcPct val="100000"/>
              </a:lnSpc>
              <a:spcBef>
                <a:spcPts val="0"/>
              </a:spcBef>
              <a:spcAft>
                <a:spcPts val="0"/>
              </a:spcAft>
              <a:buClrTx/>
              <a:buSzTx/>
              <a:buFontTx/>
              <a:buNone/>
              <a:tabLst/>
              <a:defRPr/>
            </a:pPr>
            <a:r>
              <a:rPr kumimoji="0" lang="de-DE" altLang="de-DE" sz="2800" b="0" i="0" u="none" strike="noStrike" kern="0" cap="none" spc="-100" normalizeH="0" noProof="0" dirty="0">
                <a:ln>
                  <a:noFill/>
                </a:ln>
                <a:solidFill>
                  <a:schemeClr val="tx2">
                    <a:lumMod val="60000"/>
                    <a:lumOff val="40000"/>
                  </a:schemeClr>
                </a:solidFill>
                <a:effectLst/>
                <a:uLnTx/>
                <a:uFillTx/>
                <a:latin typeface="Trebuchet MS" pitchFamily="34" charset="0"/>
              </a:rPr>
              <a:t>hängt die Länge von der Anzahl der Konsonanten ab, die auf den Vokal folgen.</a:t>
            </a:r>
          </a:p>
        </p:txBody>
      </p:sp>
      <p:sp>
        <p:nvSpPr>
          <p:cNvPr id="6" name="Textfeld 5">
            <a:extLst>
              <a:ext uri="{FF2B5EF4-FFF2-40B4-BE49-F238E27FC236}">
                <a16:creationId xmlns:a16="http://schemas.microsoft.com/office/drawing/2014/main" id="{ECCC7418-F379-D276-F2FA-9A6C57F171D2}"/>
              </a:ext>
            </a:extLst>
          </p:cNvPr>
          <p:cNvSpPr txBox="1">
            <a:spLocks noChangeArrowheads="1"/>
          </p:cNvSpPr>
          <p:nvPr/>
        </p:nvSpPr>
        <p:spPr bwMode="auto">
          <a:xfrm>
            <a:off x="407368" y="2889937"/>
            <a:ext cx="542136" cy="52322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effectLst/>
                <a:uLnTx/>
                <a:uFillTx/>
                <a:latin typeface="Trebuchet MS" pitchFamily="34" charset="0"/>
              </a:rPr>
              <a:t>JA</a:t>
            </a:r>
          </a:p>
        </p:txBody>
      </p:sp>
      <p:sp>
        <p:nvSpPr>
          <p:cNvPr id="18" name="Textfeld 17">
            <a:extLst>
              <a:ext uri="{FF2B5EF4-FFF2-40B4-BE49-F238E27FC236}">
                <a16:creationId xmlns:a16="http://schemas.microsoft.com/office/drawing/2014/main" id="{9F2D2E71-118C-9C52-70F7-861B3469E464}"/>
              </a:ext>
            </a:extLst>
          </p:cNvPr>
          <p:cNvSpPr txBox="1">
            <a:spLocks noChangeArrowheads="1"/>
          </p:cNvSpPr>
          <p:nvPr/>
        </p:nvSpPr>
        <p:spPr bwMode="auto">
          <a:xfrm>
            <a:off x="1487488" y="2889937"/>
            <a:ext cx="883575" cy="52322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NEIN</a:t>
            </a:r>
          </a:p>
        </p:txBody>
      </p:sp>
      <p:sp>
        <p:nvSpPr>
          <p:cNvPr id="2" name="Textfeld 1">
            <a:extLst>
              <a:ext uri="{FF2B5EF4-FFF2-40B4-BE49-F238E27FC236}">
                <a16:creationId xmlns:a16="http://schemas.microsoft.com/office/drawing/2014/main" id="{26B8E7C7-11AB-E378-73D0-7E483E37EA9E}"/>
              </a:ext>
            </a:extLst>
          </p:cNvPr>
          <p:cNvSpPr txBox="1">
            <a:spLocks noChangeArrowheads="1"/>
          </p:cNvSpPr>
          <p:nvPr/>
        </p:nvSpPr>
        <p:spPr bwMode="auto">
          <a:xfrm>
            <a:off x="2780194" y="2889937"/>
            <a:ext cx="66470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spc="-100" dirty="0">
                <a:solidFill>
                  <a:schemeClr val="tx2">
                    <a:lumMod val="60000"/>
                    <a:lumOff val="40000"/>
                  </a:schemeClr>
                </a:solidFill>
                <a:latin typeface="Trebuchet MS" pitchFamily="34" charset="0"/>
              </a:rPr>
              <a:t>Auf lange Vokale folgt ein/kein Konsonant!</a:t>
            </a:r>
          </a:p>
        </p:txBody>
      </p:sp>
      <p:sp>
        <p:nvSpPr>
          <p:cNvPr id="9" name="Rechteck 8">
            <a:extLst>
              <a:ext uri="{FF2B5EF4-FFF2-40B4-BE49-F238E27FC236}">
                <a16:creationId xmlns:a16="http://schemas.microsoft.com/office/drawing/2014/main" id="{19E048C2-D6FC-3778-2935-EBC83619D57F}"/>
              </a:ext>
            </a:extLst>
          </p:cNvPr>
          <p:cNvSpPr/>
          <p:nvPr/>
        </p:nvSpPr>
        <p:spPr>
          <a:xfrm>
            <a:off x="1472075" y="2700047"/>
            <a:ext cx="914400" cy="7132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59199219-5AEC-687B-3E16-88A899D96F75}"/>
              </a:ext>
            </a:extLst>
          </p:cNvPr>
          <p:cNvSpPr txBox="1">
            <a:spLocks noChangeArrowheads="1"/>
          </p:cNvSpPr>
          <p:nvPr/>
        </p:nvSpPr>
        <p:spPr bwMode="auto">
          <a:xfrm>
            <a:off x="2764781" y="3539442"/>
            <a:ext cx="76993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spc="-100" dirty="0">
                <a:solidFill>
                  <a:schemeClr val="tx2">
                    <a:lumMod val="60000"/>
                    <a:lumOff val="40000"/>
                  </a:schemeClr>
                </a:solidFill>
                <a:latin typeface="Trebuchet MS" pitchFamily="34" charset="0"/>
              </a:rPr>
              <a:t>Auf kurze Vokale folgen zwei/mehr Konsonanten!</a:t>
            </a:r>
          </a:p>
        </p:txBody>
      </p:sp>
      <p:sp>
        <p:nvSpPr>
          <p:cNvPr id="10" name="Textfeld 9">
            <a:extLst>
              <a:ext uri="{FF2B5EF4-FFF2-40B4-BE49-F238E27FC236}">
                <a16:creationId xmlns:a16="http://schemas.microsoft.com/office/drawing/2014/main" id="{FCB99DE4-3FEB-9550-962C-32A70334CD76}"/>
              </a:ext>
            </a:extLst>
          </p:cNvPr>
          <p:cNvSpPr txBox="1">
            <a:spLocks noChangeArrowheads="1"/>
          </p:cNvSpPr>
          <p:nvPr/>
        </p:nvSpPr>
        <p:spPr bwMode="auto">
          <a:xfrm>
            <a:off x="10150151" y="2901502"/>
            <a:ext cx="542136" cy="52322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effectLst/>
                <a:uLnTx/>
                <a:uFillTx/>
                <a:latin typeface="Trebuchet MS" pitchFamily="34" charset="0"/>
              </a:rPr>
              <a:t>JA</a:t>
            </a:r>
          </a:p>
        </p:txBody>
      </p:sp>
      <p:sp>
        <p:nvSpPr>
          <p:cNvPr id="11" name="Textfeld 10">
            <a:extLst>
              <a:ext uri="{FF2B5EF4-FFF2-40B4-BE49-F238E27FC236}">
                <a16:creationId xmlns:a16="http://schemas.microsoft.com/office/drawing/2014/main" id="{21B7B070-638B-9E83-745B-40A5A5A4EBFE}"/>
              </a:ext>
            </a:extLst>
          </p:cNvPr>
          <p:cNvSpPr txBox="1">
            <a:spLocks noChangeArrowheads="1"/>
          </p:cNvSpPr>
          <p:nvPr/>
        </p:nvSpPr>
        <p:spPr bwMode="auto">
          <a:xfrm>
            <a:off x="11230271" y="2901502"/>
            <a:ext cx="883575" cy="52322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NEIN</a:t>
            </a:r>
          </a:p>
        </p:txBody>
      </p:sp>
      <p:sp>
        <p:nvSpPr>
          <p:cNvPr id="12" name="Rechteck 11">
            <a:extLst>
              <a:ext uri="{FF2B5EF4-FFF2-40B4-BE49-F238E27FC236}">
                <a16:creationId xmlns:a16="http://schemas.microsoft.com/office/drawing/2014/main" id="{547A6F9A-8F38-3B3E-B479-62444EFF72DB}"/>
              </a:ext>
            </a:extLst>
          </p:cNvPr>
          <p:cNvSpPr/>
          <p:nvPr/>
        </p:nvSpPr>
        <p:spPr>
          <a:xfrm>
            <a:off x="11302280" y="2887867"/>
            <a:ext cx="914400" cy="7132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8A168FAA-FDB2-7088-DAF0-C0521164A5B2}"/>
              </a:ext>
            </a:extLst>
          </p:cNvPr>
          <p:cNvSpPr txBox="1">
            <a:spLocks noChangeArrowheads="1"/>
          </p:cNvSpPr>
          <p:nvPr/>
        </p:nvSpPr>
        <p:spPr bwMode="auto">
          <a:xfrm>
            <a:off x="10161948" y="3553042"/>
            <a:ext cx="542136" cy="52322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effectLst/>
                <a:uLnTx/>
                <a:uFillTx/>
                <a:latin typeface="Trebuchet MS" pitchFamily="34" charset="0"/>
              </a:rPr>
              <a:t>JA</a:t>
            </a:r>
          </a:p>
        </p:txBody>
      </p:sp>
      <p:sp>
        <p:nvSpPr>
          <p:cNvPr id="14" name="Textfeld 13">
            <a:extLst>
              <a:ext uri="{FF2B5EF4-FFF2-40B4-BE49-F238E27FC236}">
                <a16:creationId xmlns:a16="http://schemas.microsoft.com/office/drawing/2014/main" id="{10CDDC6F-EA16-BA8F-9F01-B94C228EDEA6}"/>
              </a:ext>
            </a:extLst>
          </p:cNvPr>
          <p:cNvSpPr txBox="1">
            <a:spLocks noChangeArrowheads="1"/>
          </p:cNvSpPr>
          <p:nvPr/>
        </p:nvSpPr>
        <p:spPr bwMode="auto">
          <a:xfrm>
            <a:off x="11242068" y="3553042"/>
            <a:ext cx="883575" cy="523220"/>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NEIN</a:t>
            </a:r>
          </a:p>
        </p:txBody>
      </p:sp>
      <p:sp>
        <p:nvSpPr>
          <p:cNvPr id="16" name="Rechteck 15">
            <a:extLst>
              <a:ext uri="{FF2B5EF4-FFF2-40B4-BE49-F238E27FC236}">
                <a16:creationId xmlns:a16="http://schemas.microsoft.com/office/drawing/2014/main" id="{C2DDBFFF-5A5B-BCD6-514E-C8215E2EA6F2}"/>
              </a:ext>
            </a:extLst>
          </p:cNvPr>
          <p:cNvSpPr/>
          <p:nvPr/>
        </p:nvSpPr>
        <p:spPr>
          <a:xfrm>
            <a:off x="11211615" y="3539407"/>
            <a:ext cx="914400" cy="7132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a:extLst>
              <a:ext uri="{FF2B5EF4-FFF2-40B4-BE49-F238E27FC236}">
                <a16:creationId xmlns:a16="http://schemas.microsoft.com/office/drawing/2014/main" id="{E983191E-DA1E-0161-5B02-EF7A2DAFA62F}"/>
              </a:ext>
            </a:extLst>
          </p:cNvPr>
          <p:cNvSpPr txBox="1">
            <a:spLocks noChangeArrowheads="1"/>
          </p:cNvSpPr>
          <p:nvPr/>
        </p:nvSpPr>
        <p:spPr bwMode="auto">
          <a:xfrm>
            <a:off x="407368" y="4327929"/>
            <a:ext cx="1144927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spc="-100" dirty="0">
                <a:latin typeface="Trebuchet MS" pitchFamily="34" charset="0"/>
              </a:rPr>
              <a:t>Die Regeln gelten für zweisilbige, ursprünglich deutschen Wörter.</a:t>
            </a:r>
          </a:p>
          <a:p>
            <a:pPr>
              <a:spcBef>
                <a:spcPct val="0"/>
              </a:spcBef>
              <a:buFontTx/>
              <a:buNone/>
            </a:pPr>
            <a:r>
              <a:rPr lang="de-DE" altLang="de-DE" sz="2800" spc="-100" dirty="0">
                <a:latin typeface="Trebuchet MS" pitchFamily="34" charset="0"/>
              </a:rPr>
              <a:t>Bei einsilbigen, kurzen Wörtern gibt es viele Ausnahmen.</a:t>
            </a:r>
          </a:p>
          <a:p>
            <a:pPr>
              <a:spcBef>
                <a:spcPct val="0"/>
              </a:spcBef>
              <a:buFontTx/>
              <a:buNone/>
            </a:pPr>
            <a:r>
              <a:rPr lang="de-DE" altLang="de-DE" sz="2800" spc="-100" dirty="0">
                <a:latin typeface="Trebuchet MS" pitchFamily="34" charset="0"/>
              </a:rPr>
              <a:t>Mit den Ausnahmen beschäftigt sich diese Übung nicht.</a:t>
            </a:r>
          </a:p>
        </p:txBody>
      </p:sp>
      <p:pic>
        <p:nvPicPr>
          <p:cNvPr id="19" name="Grafik 18">
            <a:extLst>
              <a:ext uri="{FF2B5EF4-FFF2-40B4-BE49-F238E27FC236}">
                <a16:creationId xmlns:a16="http://schemas.microsoft.com/office/drawing/2014/main" id="{95781598-C3ED-9586-C3A2-A710F7F13F70}"/>
              </a:ext>
            </a:extLst>
          </p:cNvPr>
          <p:cNvPicPr>
            <a:picLocks noChangeAspect="1"/>
          </p:cNvPicPr>
          <p:nvPr/>
        </p:nvPicPr>
        <p:blipFill>
          <a:blip r:embed="rId2"/>
          <a:stretch>
            <a:fillRect/>
          </a:stretch>
        </p:blipFill>
        <p:spPr>
          <a:xfrm>
            <a:off x="1487116" y="2849229"/>
            <a:ext cx="1121761" cy="755970"/>
          </a:xfrm>
          <a:prstGeom prst="rect">
            <a:avLst/>
          </a:prstGeom>
        </p:spPr>
      </p:pic>
      <p:pic>
        <p:nvPicPr>
          <p:cNvPr id="20" name="Grafik 19">
            <a:extLst>
              <a:ext uri="{FF2B5EF4-FFF2-40B4-BE49-F238E27FC236}">
                <a16:creationId xmlns:a16="http://schemas.microsoft.com/office/drawing/2014/main" id="{FCDB70BD-C3D1-3D62-B497-E6236D943D5C}"/>
              </a:ext>
            </a:extLst>
          </p:cNvPr>
          <p:cNvPicPr>
            <a:picLocks noChangeAspect="1"/>
          </p:cNvPicPr>
          <p:nvPr/>
        </p:nvPicPr>
        <p:blipFill>
          <a:blip r:embed="rId2"/>
          <a:stretch>
            <a:fillRect/>
          </a:stretch>
        </p:blipFill>
        <p:spPr>
          <a:xfrm>
            <a:off x="10752499" y="2852266"/>
            <a:ext cx="1121761" cy="755970"/>
          </a:xfrm>
          <a:prstGeom prst="rect">
            <a:avLst/>
          </a:prstGeom>
        </p:spPr>
      </p:pic>
      <p:pic>
        <p:nvPicPr>
          <p:cNvPr id="21" name="Grafik 20">
            <a:extLst>
              <a:ext uri="{FF2B5EF4-FFF2-40B4-BE49-F238E27FC236}">
                <a16:creationId xmlns:a16="http://schemas.microsoft.com/office/drawing/2014/main" id="{DBE2EF52-B393-40A9-A0AD-7776A60081D4}"/>
              </a:ext>
            </a:extLst>
          </p:cNvPr>
          <p:cNvPicPr>
            <a:picLocks noChangeAspect="1"/>
          </p:cNvPicPr>
          <p:nvPr/>
        </p:nvPicPr>
        <p:blipFill>
          <a:blip r:embed="rId2"/>
          <a:stretch>
            <a:fillRect/>
          </a:stretch>
        </p:blipFill>
        <p:spPr>
          <a:xfrm>
            <a:off x="10752127" y="3481918"/>
            <a:ext cx="1121761" cy="755970"/>
          </a:xfrm>
          <a:prstGeom prst="rect">
            <a:avLst/>
          </a:prstGeom>
        </p:spPr>
      </p:pic>
      <p:sp>
        <p:nvSpPr>
          <p:cNvPr id="7" name="Textfeld 6">
            <a:extLst>
              <a:ext uri="{FF2B5EF4-FFF2-40B4-BE49-F238E27FC236}">
                <a16:creationId xmlns:a16="http://schemas.microsoft.com/office/drawing/2014/main" id="{DECF2E7B-5506-A410-38C4-97A821882E68}"/>
              </a:ext>
            </a:extLst>
          </p:cNvPr>
          <p:cNvSpPr txBox="1">
            <a:spLocks noChangeArrowheads="1"/>
          </p:cNvSpPr>
          <p:nvPr/>
        </p:nvSpPr>
        <p:spPr bwMode="auto">
          <a:xfrm>
            <a:off x="2009944" y="5944404"/>
            <a:ext cx="1359170" cy="492443"/>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8" name="Rechteck 7">
            <a:extLst>
              <a:ext uri="{FF2B5EF4-FFF2-40B4-BE49-F238E27FC236}">
                <a16:creationId xmlns:a16="http://schemas.microsoft.com/office/drawing/2014/main" id="{8E717F08-C567-4228-736C-1D53F08A0AB1}"/>
              </a:ext>
            </a:extLst>
          </p:cNvPr>
          <p:cNvSpPr/>
          <p:nvPr/>
        </p:nvSpPr>
        <p:spPr>
          <a:xfrm>
            <a:off x="1408620" y="2753292"/>
            <a:ext cx="1308118" cy="118259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2" name="Textfeld 21">
            <a:extLst>
              <a:ext uri="{FF2B5EF4-FFF2-40B4-BE49-F238E27FC236}">
                <a16:creationId xmlns:a16="http://schemas.microsoft.com/office/drawing/2014/main" id="{347320BD-89CF-AD25-369B-22D74349A18C}"/>
              </a:ext>
            </a:extLst>
          </p:cNvPr>
          <p:cNvSpPr txBox="1">
            <a:spLocks noChangeArrowheads="1"/>
          </p:cNvSpPr>
          <p:nvPr/>
        </p:nvSpPr>
        <p:spPr bwMode="auto">
          <a:xfrm>
            <a:off x="10560497" y="5650522"/>
            <a:ext cx="1359170" cy="492443"/>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3" name="Rechteck 22">
            <a:extLst>
              <a:ext uri="{FF2B5EF4-FFF2-40B4-BE49-F238E27FC236}">
                <a16:creationId xmlns:a16="http://schemas.microsoft.com/office/drawing/2014/main" id="{876BA7A0-CC9E-5CE8-001B-54B37B053D8F}"/>
              </a:ext>
            </a:extLst>
          </p:cNvPr>
          <p:cNvSpPr/>
          <p:nvPr/>
        </p:nvSpPr>
        <p:spPr>
          <a:xfrm>
            <a:off x="10708684" y="2433236"/>
            <a:ext cx="1363980" cy="979921"/>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5" name="Textfeld 24">
            <a:extLst>
              <a:ext uri="{FF2B5EF4-FFF2-40B4-BE49-F238E27FC236}">
                <a16:creationId xmlns:a16="http://schemas.microsoft.com/office/drawing/2014/main" id="{83431462-8D14-1174-4A8B-22CE1F04B204}"/>
              </a:ext>
            </a:extLst>
          </p:cNvPr>
          <p:cNvSpPr txBox="1">
            <a:spLocks noChangeArrowheads="1"/>
          </p:cNvSpPr>
          <p:nvPr/>
        </p:nvSpPr>
        <p:spPr bwMode="auto">
          <a:xfrm>
            <a:off x="10560497" y="5650522"/>
            <a:ext cx="1359170" cy="492443"/>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6" name="Rechteck 25">
            <a:extLst>
              <a:ext uri="{FF2B5EF4-FFF2-40B4-BE49-F238E27FC236}">
                <a16:creationId xmlns:a16="http://schemas.microsoft.com/office/drawing/2014/main" id="{FDEBA23F-C1B1-892D-06CF-4C6C39577356}"/>
              </a:ext>
            </a:extLst>
          </p:cNvPr>
          <p:cNvSpPr/>
          <p:nvPr/>
        </p:nvSpPr>
        <p:spPr>
          <a:xfrm>
            <a:off x="10824981" y="3564166"/>
            <a:ext cx="1363980" cy="807833"/>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5" name="Textfeld 4">
            <a:extLst>
              <a:ext uri="{FF2B5EF4-FFF2-40B4-BE49-F238E27FC236}">
                <a16:creationId xmlns:a16="http://schemas.microsoft.com/office/drawing/2014/main" id="{B380F9F2-EAD6-FB75-9B9E-AE95EC0EA95D}"/>
              </a:ext>
            </a:extLst>
          </p:cNvPr>
          <p:cNvSpPr txBox="1"/>
          <p:nvPr/>
        </p:nvSpPr>
        <p:spPr>
          <a:xfrm>
            <a:off x="190500" y="6724134"/>
            <a:ext cx="4439036"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6</a:t>
            </a:r>
          </a:p>
        </p:txBody>
      </p:sp>
    </p:spTree>
    <p:extLst>
      <p:ext uri="{BB962C8B-B14F-4D97-AF65-F5344CB8AC3E}">
        <p14:creationId xmlns:p14="http://schemas.microsoft.com/office/powerpoint/2010/main" val="3007339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grpId="0" nodeType="withEffect">
                                  <p:stCondLst>
                                    <p:cond delay="100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6"/>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22" restart="whenNotActive" fill="hold" evtFilter="cancelBubble" nodeType="interactiveSeq">
                <p:stCondLst>
                  <p:cond evt="onClick" delay="0">
                    <p:tgtEl>
                      <p:spTgt spid="10"/>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33" restart="whenNotActive" fill="hold" evtFilter="cancelBubble" nodeType="interactiveSeq">
                <p:stCondLst>
                  <p:cond evt="onClick" delay="0">
                    <p:tgtEl>
                      <p:spTgt spid="13"/>
                    </p:tgtEl>
                  </p:cond>
                </p:stCondLst>
                <p:endSync evt="end" delay="0">
                  <p:rtn val="all"/>
                </p:endSync>
                <p:childTnLst>
                  <p:par>
                    <p:cTn id="34" fill="hold">
                      <p:stCondLst>
                        <p:cond delay="0"/>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40" restart="whenNotActive" fill="hold" evtFilter="cancelBubble" nodeType="interactiveSeq">
                <p:stCondLst>
                  <p:cond evt="onClick" delay="0">
                    <p:tgtEl>
                      <p:spTgt spid="24"/>
                    </p:tgtEl>
                  </p:cond>
                </p:stCondLst>
                <p:endSync evt="end" delay="0">
                  <p:rtn val="all"/>
                </p:endSync>
                <p:childTnLst>
                  <p:par>
                    <p:cTn id="41" fill="hold">
                      <p:stCondLst>
                        <p:cond delay="0"/>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24"/>
                  </p:tgtEl>
                </p:cond>
              </p:nextCondLst>
            </p:seq>
            <p:seq concurrent="1" nextAc="seek">
              <p:cTn id="49" restart="whenNotActive" fill="hold" evtFilter="cancelBubble" nodeType="interactiveSeq">
                <p:stCondLst>
                  <p:cond evt="onClick" delay="0">
                    <p:tgtEl>
                      <p:spTgt spid="8"/>
                    </p:tgtEl>
                  </p:cond>
                </p:stCondLst>
                <p:endSync evt="end" delay="0">
                  <p:rtn val="all"/>
                </p:endSync>
                <p:childTnLst>
                  <p:par>
                    <p:cTn id="50" fill="hold">
                      <p:stCondLst>
                        <p:cond delay="0"/>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fade">
                                      <p:cBhvr>
                                        <p:cTn id="54" dur="500"/>
                                        <p:tgtEl>
                                          <p:spTgt spid="7"/>
                                        </p:tgtEl>
                                      </p:cBhvr>
                                    </p:animEffect>
                                  </p:childTnLst>
                                </p:cTn>
                              </p:par>
                            </p:childTnLst>
                          </p:cTn>
                        </p:par>
                      </p:childTnLst>
                    </p:cTn>
                  </p:par>
                </p:childTnLst>
              </p:cTn>
              <p:nextCondLst>
                <p:cond evt="onClick" delay="0">
                  <p:tgtEl>
                    <p:spTgt spid="8"/>
                  </p:tgtEl>
                </p:cond>
              </p:nextCondLst>
            </p:seq>
            <p:seq concurrent="1" nextAc="seek">
              <p:cTn id="55" restart="whenNotActive" fill="hold" evtFilter="cancelBubble" nodeType="interactiveSeq">
                <p:stCondLst>
                  <p:cond evt="onClick" delay="0">
                    <p:tgtEl>
                      <p:spTgt spid="23"/>
                    </p:tgtEl>
                  </p:cond>
                </p:stCondLst>
                <p:endSync evt="end" delay="0">
                  <p:rtn val="all"/>
                </p:endSync>
                <p:childTnLst>
                  <p:par>
                    <p:cTn id="56" fill="hold">
                      <p:stCondLst>
                        <p:cond delay="0"/>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childTnLst>
                                </p:cTn>
                              </p:par>
                            </p:childTnLst>
                          </p:cTn>
                        </p:par>
                      </p:childTnLst>
                    </p:cTn>
                  </p:par>
                </p:childTnLst>
              </p:cTn>
              <p:nextCondLst>
                <p:cond evt="onClick" delay="0">
                  <p:tgtEl>
                    <p:spTgt spid="23"/>
                  </p:tgtEl>
                </p:cond>
              </p:nextCondLst>
            </p:seq>
            <p:seq concurrent="1" nextAc="seek">
              <p:cTn id="61" restart="whenNotActive" fill="hold" evtFilter="cancelBubble" nodeType="interactiveSeq">
                <p:stCondLst>
                  <p:cond evt="onClick" delay="0">
                    <p:tgtEl>
                      <p:spTgt spid="26"/>
                    </p:tgtEl>
                  </p:cond>
                </p:stCondLst>
                <p:endSync evt="end" delay="0">
                  <p:rtn val="all"/>
                </p:endSync>
                <p:childTnLst>
                  <p:par>
                    <p:cTn id="62" fill="hold">
                      <p:stCondLst>
                        <p:cond delay="0"/>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childTnLst>
                                </p:cTn>
                              </p:par>
                            </p:childTnLst>
                          </p:cTn>
                        </p:par>
                      </p:childTnLst>
                    </p:cTn>
                  </p:par>
                </p:childTnLst>
              </p:cTn>
              <p:nextCondLst>
                <p:cond evt="onClick" delay="0">
                  <p:tgtEl>
                    <p:spTgt spid="26"/>
                  </p:tgtEl>
                </p:cond>
              </p:nextCondLst>
            </p:seq>
          </p:childTnLst>
        </p:cTn>
      </p:par>
    </p:tnLst>
    <p:bldLst>
      <p:bldP spid="2" grpId="0"/>
      <p:bldP spid="9" grpId="0" animBg="1"/>
      <p:bldP spid="3" grpId="0"/>
      <p:bldP spid="10" grpId="0"/>
      <p:bldP spid="11" grpId="0"/>
      <p:bldP spid="12" grpId="0" animBg="1"/>
      <p:bldP spid="13" grpId="0"/>
      <p:bldP spid="14" grpId="0"/>
      <p:bldP spid="16" grpId="0" animBg="1"/>
      <p:bldP spid="17" grpId="0"/>
      <p:bldP spid="7" grpId="0" animBg="1"/>
      <p:bldP spid="8" grpId="0" animBg="1"/>
      <p:bldP spid="22" grpId="0" animBg="1"/>
      <p:bldP spid="23" grpId="0" animBg="1"/>
      <p:bldP spid="25" grpId="0" animBg="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7</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404085"/>
            <a:ext cx="149432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a:t>
            </a:r>
            <a:r>
              <a:rPr kumimoji="0" lang="de-DE" altLang="de-DE" sz="3600" b="0" i="0" u="none" strike="noStrike" kern="0" cap="none" spc="-100" normalizeH="0" noProof="0" dirty="0">
                <a:ln>
                  <a:noFill/>
                </a:ln>
                <a:solidFill>
                  <a:srgbClr val="FF0000"/>
                </a:solidFill>
                <a:effectLst/>
                <a:uLnTx/>
                <a:uFillTx/>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ssen</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53417"/>
            <a:ext cx="138371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a:t>
            </a:r>
            <a:r>
              <a:rPr lang="de-DE" altLang="de-DE" sz="3600" kern="0" spc="-100" dirty="0">
                <a:solidFill>
                  <a:srgbClr val="FF0000"/>
                </a:solidFill>
                <a:latin typeface="Trebuchet MS" pitchFamily="34" charset="0"/>
              </a:rPr>
              <a:t>i</a:t>
            </a:r>
            <a:r>
              <a:rPr kumimoji="0" lang="de-DE" altLang="de-DE" sz="3600" b="0" i="0" u="none" strike="noStrike" kern="0" cap="none" spc="-100" normalizeH="0" noProof="0" dirty="0">
                <a:ln>
                  <a:noFill/>
                </a:ln>
                <a:effectLst/>
                <a:uLnTx/>
                <a:uFillTx/>
                <a:latin typeface="Trebuchet MS" pitchFamily="34" charset="0"/>
              </a:rPr>
              <a:t>ssen</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502749"/>
            <a:ext cx="147027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a:t>
            </a:r>
            <a:r>
              <a:rPr lang="de-DE" altLang="de-DE" sz="3600" kern="0" spc="-100" dirty="0">
                <a:solidFill>
                  <a:srgbClr val="FF0000"/>
                </a:solidFill>
                <a:latin typeface="Trebuchet MS" pitchFamily="34" charset="0"/>
              </a:rPr>
              <a:t>ü</a:t>
            </a:r>
            <a:r>
              <a:rPr kumimoji="0" lang="de-DE" altLang="de-DE" sz="3600" b="0" i="0" u="none" strike="noStrike" kern="0" cap="none" spc="-100" normalizeH="0" noProof="0" dirty="0">
                <a:ln>
                  <a:noFill/>
                </a:ln>
                <a:effectLst/>
                <a:uLnTx/>
                <a:uFillTx/>
                <a:latin typeface="Trebuchet MS" pitchFamily="34" charset="0"/>
              </a:rPr>
              <a:t>ssen</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228380" cy="1200329"/>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a:p>
            <a:endParaRPr lang="de-DE" sz="2400" spc="-100" dirty="0">
              <a:latin typeface="Trebuchet MS" panose="020B0603020202020204" pitchFamily="34" charset="0"/>
            </a:endParaRP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218521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a:solidFill>
                  <a:prstClr val="black"/>
                </a:solidFill>
                <a:latin typeface="Trebuchet MS" pitchFamily="34" charset="0"/>
              </a:rPr>
              <a:t>k/</a:t>
            </a:r>
            <a:r>
              <a:rPr lang="de-DE" altLang="de-DE" sz="3600" dirty="0" err="1">
                <a:solidFill>
                  <a:prstClr val="black"/>
                </a:solidFill>
                <a:latin typeface="Trebuchet MS" pitchFamily="34" charset="0"/>
              </a:rPr>
              <a:t>K_ssen</a:t>
            </a:r>
            <a:r>
              <a:rPr lang="de-DE" altLang="de-DE" sz="3600" dirty="0">
                <a:solidFill>
                  <a:prstClr val="black"/>
                </a:solidFill>
                <a:latin typeface="Trebuchet MS" pitchFamily="34" charset="0"/>
              </a:rPr>
              <a:t> </a:t>
            </a: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09219" y="992922"/>
            <a:ext cx="240803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41" name="Grafik 40">
            <a:extLst>
              <a:ext uri="{FF2B5EF4-FFF2-40B4-BE49-F238E27FC236}">
                <a16:creationId xmlns:a16="http://schemas.microsoft.com/office/drawing/2014/main" id="{FDB0714C-2D23-83E4-C84D-9EE95A2EDBFF}"/>
              </a:ext>
            </a:extLst>
          </p:cNvPr>
          <p:cNvPicPr>
            <a:picLocks noChangeAspect="1"/>
          </p:cNvPicPr>
          <p:nvPr/>
        </p:nvPicPr>
        <p:blipFill rotWithShape="1">
          <a:blip r:embed="rId2"/>
          <a:srcRect l="20553" t="33986" r="25990" b="38389"/>
          <a:stretch/>
        </p:blipFill>
        <p:spPr>
          <a:xfrm>
            <a:off x="1453571" y="1052736"/>
            <a:ext cx="413896" cy="5358501"/>
          </a:xfrm>
          <a:prstGeom prst="rect">
            <a:avLst/>
          </a:prstGeom>
        </p:spPr>
      </p:pic>
      <p:sp>
        <p:nvSpPr>
          <p:cNvPr id="5" name="Ellipse 4">
            <a:extLst>
              <a:ext uri="{FF2B5EF4-FFF2-40B4-BE49-F238E27FC236}">
                <a16:creationId xmlns:a16="http://schemas.microsoft.com/office/drawing/2014/main" id="{7161C145-C602-7137-AABB-61516BB8297E}"/>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6" name="Ellipse 5">
            <a:extLst>
              <a:ext uri="{FF2B5EF4-FFF2-40B4-BE49-F238E27FC236}">
                <a16:creationId xmlns:a16="http://schemas.microsoft.com/office/drawing/2014/main" id="{4124CE72-F23A-CE4F-D246-9F74D7506F83}"/>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3" name="Ellipse 12">
            <a:extLst>
              <a:ext uri="{FF2B5EF4-FFF2-40B4-BE49-F238E27FC236}">
                <a16:creationId xmlns:a16="http://schemas.microsoft.com/office/drawing/2014/main" id="{7A51E6A8-0F42-8FC4-D032-62D84236A2FC}"/>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3" name="Textfeld 2">
            <a:extLst>
              <a:ext uri="{FF2B5EF4-FFF2-40B4-BE49-F238E27FC236}">
                <a16:creationId xmlns:a16="http://schemas.microsoft.com/office/drawing/2014/main" id="{E6744C49-9F63-10B2-D129-EE6DC40D3514}"/>
              </a:ext>
            </a:extLst>
          </p:cNvPr>
          <p:cNvSpPr txBox="1">
            <a:spLocks noChangeArrowheads="1"/>
          </p:cNvSpPr>
          <p:nvPr/>
        </p:nvSpPr>
        <p:spPr bwMode="auto">
          <a:xfrm>
            <a:off x="10560497" y="5650522"/>
            <a:ext cx="1359170" cy="492443"/>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5" name="Rechteck 14">
            <a:extLst>
              <a:ext uri="{FF2B5EF4-FFF2-40B4-BE49-F238E27FC236}">
                <a16:creationId xmlns:a16="http://schemas.microsoft.com/office/drawing/2014/main" id="{A0C752C0-BEDD-663E-9D8A-914348B97212}"/>
              </a:ext>
            </a:extLst>
          </p:cNvPr>
          <p:cNvSpPr/>
          <p:nvPr/>
        </p:nvSpPr>
        <p:spPr>
          <a:xfrm>
            <a:off x="9863455" y="1063344"/>
            <a:ext cx="2328545" cy="16126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6" name="Textfeld 15">
            <a:extLst>
              <a:ext uri="{FF2B5EF4-FFF2-40B4-BE49-F238E27FC236}">
                <a16:creationId xmlns:a16="http://schemas.microsoft.com/office/drawing/2014/main" id="{C01A8155-65CA-5DD8-CFBF-6DF5260679CB}"/>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7" name="Rechteck 16">
            <a:extLst>
              <a:ext uri="{FF2B5EF4-FFF2-40B4-BE49-F238E27FC236}">
                <a16:creationId xmlns:a16="http://schemas.microsoft.com/office/drawing/2014/main" id="{A463725C-AE81-A734-C0A0-F242B7459C2B}"/>
              </a:ext>
            </a:extLst>
          </p:cNvPr>
          <p:cNvSpPr/>
          <p:nvPr/>
        </p:nvSpPr>
        <p:spPr>
          <a:xfrm>
            <a:off x="406524" y="1927371"/>
            <a:ext cx="648916" cy="4524315"/>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583468" y="3546842"/>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583467" y="5719800"/>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551384" y="1960819"/>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Textfeld 13">
            <a:extLst>
              <a:ext uri="{FF2B5EF4-FFF2-40B4-BE49-F238E27FC236}">
                <a16:creationId xmlns:a16="http://schemas.microsoft.com/office/drawing/2014/main" id="{C6E2BF15-8351-F209-D793-CE917311435F}"/>
              </a:ext>
            </a:extLst>
          </p:cNvPr>
          <p:cNvSpPr txBox="1"/>
          <p:nvPr/>
        </p:nvSpPr>
        <p:spPr>
          <a:xfrm>
            <a:off x="190500" y="6724134"/>
            <a:ext cx="4439036"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7</a:t>
            </a:r>
          </a:p>
        </p:txBody>
      </p:sp>
    </p:spTree>
    <p:extLst>
      <p:ext uri="{BB962C8B-B14F-4D97-AF65-F5344CB8AC3E}">
        <p14:creationId xmlns:p14="http://schemas.microsoft.com/office/powerpoint/2010/main" val="2411750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33"/>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1"/>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38" restart="whenNotActive" fill="hold" evtFilter="cancelBubble" nodeType="interactiveSeq">
                <p:stCondLst>
                  <p:cond evt="onClick" delay="0">
                    <p:tgtEl>
                      <p:spTgt spid="15"/>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fade">
                                      <p:cBhvr>
                                        <p:cTn id="43" dur="500"/>
                                        <p:tgtEl>
                                          <p:spTgt spid="3"/>
                                        </p:tgtEl>
                                      </p:cBhvr>
                                    </p:animEffect>
                                  </p:childTnLst>
                                </p:cTn>
                              </p:par>
                            </p:childTnLst>
                          </p:cTn>
                        </p:par>
                      </p:childTnLst>
                    </p:cTn>
                  </p:par>
                </p:childTnLst>
              </p:cTn>
              <p:nextCondLst>
                <p:cond evt="onClick" delay="0">
                  <p:tgtEl>
                    <p:spTgt spid="15"/>
                  </p:tgtEl>
                </p:cond>
              </p:nextCondLst>
            </p:seq>
            <p:seq concurrent="1" nextAc="seek">
              <p:cTn id="44" restart="whenNotActive" fill="hold" evtFilter="cancelBubble" nodeType="interactiveSeq">
                <p:stCondLst>
                  <p:cond evt="onClick" delay="0">
                    <p:tgtEl>
                      <p:spTgt spid="17"/>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500"/>
                                        <p:tgtEl>
                                          <p:spTgt spid="16"/>
                                        </p:tgtEl>
                                      </p:cBhvr>
                                    </p:animEffect>
                                  </p:childTnLst>
                                </p:cTn>
                              </p:par>
                            </p:childTnLst>
                          </p:cTn>
                        </p:par>
                      </p:childTnLst>
                    </p:cTn>
                  </p:par>
                </p:childTnLst>
              </p:cTn>
              <p:nextCondLst>
                <p:cond evt="onClick" delay="0">
                  <p:tgtEl>
                    <p:spTgt spid="17"/>
                  </p:tgtEl>
                </p:cond>
              </p:nextCondLst>
            </p:seq>
          </p:childTnLst>
        </p:cTn>
      </p:par>
    </p:tnLst>
    <p:bldLst>
      <p:bldP spid="7" grpId="0"/>
      <p:bldP spid="9" grpId="0"/>
      <p:bldP spid="11" grpId="0"/>
      <p:bldP spid="3" grpId="0" animBg="1"/>
      <p:bldP spid="15" grpId="0" animBg="1"/>
      <p:bldP spid="16" grpId="0" animBg="1"/>
      <p:bldP spid="17" grpId="0" animBg="1"/>
      <p:bldP spid="10" grpId="0" animBg="1"/>
      <p:bldP spid="12"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8</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404085"/>
            <a:ext cx="1295547"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f</a:t>
            </a:r>
            <a:r>
              <a:rPr lang="de-DE" altLang="de-DE" sz="3600" kern="0" spc="-100" dirty="0">
                <a:solidFill>
                  <a:srgbClr val="FF0000"/>
                </a:solidFill>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llen</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53417"/>
            <a:ext cx="1295547"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f</a:t>
            </a:r>
            <a:r>
              <a:rPr lang="de-DE" altLang="de-DE" sz="3600" kern="0" spc="-100" dirty="0">
                <a:solidFill>
                  <a:srgbClr val="FF0000"/>
                </a:solidFill>
                <a:latin typeface="Trebuchet MS" pitchFamily="34" charset="0"/>
              </a:rPr>
              <a:t>ä</a:t>
            </a:r>
            <a:r>
              <a:rPr kumimoji="0" lang="de-DE" altLang="de-DE" sz="3600" b="0" i="0" u="none" strike="noStrike" kern="0" cap="none" spc="-100" normalizeH="0" noProof="0" dirty="0">
                <a:ln>
                  <a:noFill/>
                </a:ln>
                <a:effectLst/>
                <a:uLnTx/>
                <a:uFillTx/>
                <a:latin typeface="Trebuchet MS" pitchFamily="34" charset="0"/>
              </a:rPr>
              <a:t>llen</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502749"/>
            <a:ext cx="1305165"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f</a:t>
            </a:r>
            <a:r>
              <a:rPr lang="de-DE" altLang="de-DE" sz="3600" kern="0" spc="-100" dirty="0">
                <a:solidFill>
                  <a:srgbClr val="FF0000"/>
                </a:solidFill>
                <a:latin typeface="Trebuchet MS" pitchFamily="34" charset="0"/>
              </a:rPr>
              <a:t>ü</a:t>
            </a:r>
            <a:r>
              <a:rPr kumimoji="0" lang="de-DE" altLang="de-DE" sz="3600" b="0" i="0" u="none" strike="noStrike" kern="0" cap="none" spc="-100" normalizeH="0" noProof="0" dirty="0">
                <a:ln>
                  <a:noFill/>
                </a:ln>
                <a:effectLst/>
                <a:uLnTx/>
                <a:uFillTx/>
                <a:latin typeface="Trebuchet MS" pitchFamily="34" charset="0"/>
              </a:rPr>
              <a:t>llen</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51195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err="1">
                <a:solidFill>
                  <a:prstClr val="black"/>
                </a:solidFill>
                <a:latin typeface="Trebuchet MS" pitchFamily="34" charset="0"/>
              </a:rPr>
              <a:t>f_llen</a:t>
            </a:r>
            <a:r>
              <a:rPr lang="de-DE" altLang="de-DE" sz="3600" dirty="0">
                <a:solidFill>
                  <a:prstClr val="black"/>
                </a:solidFill>
                <a:latin typeface="Trebuchet MS" pitchFamily="34" charset="0"/>
              </a:rPr>
              <a:t> </a:t>
            </a: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41" name="Grafik 40">
            <a:extLst>
              <a:ext uri="{FF2B5EF4-FFF2-40B4-BE49-F238E27FC236}">
                <a16:creationId xmlns:a16="http://schemas.microsoft.com/office/drawing/2014/main" id="{FDB0714C-2D23-83E4-C84D-9EE95A2EDBFF}"/>
              </a:ext>
            </a:extLst>
          </p:cNvPr>
          <p:cNvPicPr>
            <a:picLocks noChangeAspect="1"/>
          </p:cNvPicPr>
          <p:nvPr/>
        </p:nvPicPr>
        <p:blipFill rotWithShape="1">
          <a:blip r:embed="rId2"/>
          <a:srcRect l="20553" t="33986" r="25990" b="38389"/>
          <a:stretch/>
        </p:blipFill>
        <p:spPr>
          <a:xfrm>
            <a:off x="1453571" y="1052736"/>
            <a:ext cx="413896" cy="5358501"/>
          </a:xfrm>
          <a:prstGeom prst="rect">
            <a:avLst/>
          </a:prstGeom>
        </p:spPr>
      </p:pic>
      <p:sp>
        <p:nvSpPr>
          <p:cNvPr id="5" name="Ellipse 4">
            <a:extLst>
              <a:ext uri="{FF2B5EF4-FFF2-40B4-BE49-F238E27FC236}">
                <a16:creationId xmlns:a16="http://schemas.microsoft.com/office/drawing/2014/main" id="{62178D2E-5517-F1CA-3A1F-C3C84561ACC3}"/>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6" name="Ellipse 5">
            <a:extLst>
              <a:ext uri="{FF2B5EF4-FFF2-40B4-BE49-F238E27FC236}">
                <a16:creationId xmlns:a16="http://schemas.microsoft.com/office/drawing/2014/main" id="{30A25FEE-4406-2A4D-96D4-DA1B006F4744}"/>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3" name="Ellipse 12">
            <a:extLst>
              <a:ext uri="{FF2B5EF4-FFF2-40B4-BE49-F238E27FC236}">
                <a16:creationId xmlns:a16="http://schemas.microsoft.com/office/drawing/2014/main" id="{DC97EFD7-9079-624A-2149-D4B7175A0B0A}"/>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3" name="Textfeld 2">
            <a:extLst>
              <a:ext uri="{FF2B5EF4-FFF2-40B4-BE49-F238E27FC236}">
                <a16:creationId xmlns:a16="http://schemas.microsoft.com/office/drawing/2014/main" id="{279A5EEA-7B7A-C3AE-8B2C-A27E521B4C6F}"/>
              </a:ext>
            </a:extLst>
          </p:cNvPr>
          <p:cNvSpPr txBox="1">
            <a:spLocks noChangeArrowheads="1"/>
          </p:cNvSpPr>
          <p:nvPr/>
        </p:nvSpPr>
        <p:spPr bwMode="auto">
          <a:xfrm>
            <a:off x="10351010" y="5662633"/>
            <a:ext cx="1316276" cy="492443"/>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5" name="Rechteck 14">
            <a:extLst>
              <a:ext uri="{FF2B5EF4-FFF2-40B4-BE49-F238E27FC236}">
                <a16:creationId xmlns:a16="http://schemas.microsoft.com/office/drawing/2014/main" id="{774F4E52-1A74-C58B-4316-FDE7ADE8D405}"/>
              </a:ext>
            </a:extLst>
          </p:cNvPr>
          <p:cNvSpPr/>
          <p:nvPr/>
        </p:nvSpPr>
        <p:spPr>
          <a:xfrm>
            <a:off x="9891764" y="1064847"/>
            <a:ext cx="1997663" cy="1559291"/>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6" name="Textfeld 15">
            <a:extLst>
              <a:ext uri="{FF2B5EF4-FFF2-40B4-BE49-F238E27FC236}">
                <a16:creationId xmlns:a16="http://schemas.microsoft.com/office/drawing/2014/main" id="{0E097637-36D4-9827-A002-CF712FCBB4FC}"/>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17" name="Rechteck 16">
            <a:extLst>
              <a:ext uri="{FF2B5EF4-FFF2-40B4-BE49-F238E27FC236}">
                <a16:creationId xmlns:a16="http://schemas.microsoft.com/office/drawing/2014/main" id="{7A797548-6D57-35A3-CC08-02BC3C95DE2B}"/>
              </a:ext>
            </a:extLst>
          </p:cNvPr>
          <p:cNvSpPr/>
          <p:nvPr/>
        </p:nvSpPr>
        <p:spPr>
          <a:xfrm>
            <a:off x="550540" y="1988839"/>
            <a:ext cx="648916" cy="4524315"/>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0" name="Rechteck 9">
            <a:extLst>
              <a:ext uri="{FF2B5EF4-FFF2-40B4-BE49-F238E27FC236}">
                <a16:creationId xmlns:a16="http://schemas.microsoft.com/office/drawing/2014/main" id="{7CAA9AA1-1396-560D-0CB7-630B9D26D87F}"/>
              </a:ext>
            </a:extLst>
          </p:cNvPr>
          <p:cNvSpPr/>
          <p:nvPr/>
        </p:nvSpPr>
        <p:spPr>
          <a:xfrm>
            <a:off x="596496" y="2492896"/>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579218" y="5727180"/>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551384" y="1942651"/>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Textfeld 13">
            <a:extLst>
              <a:ext uri="{FF2B5EF4-FFF2-40B4-BE49-F238E27FC236}">
                <a16:creationId xmlns:a16="http://schemas.microsoft.com/office/drawing/2014/main" id="{54F1E026-167B-C3B4-5A12-CEE2EA4D7ACB}"/>
              </a:ext>
            </a:extLst>
          </p:cNvPr>
          <p:cNvSpPr txBox="1"/>
          <p:nvPr/>
        </p:nvSpPr>
        <p:spPr>
          <a:xfrm>
            <a:off x="190500" y="6724134"/>
            <a:ext cx="4439036"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8</a:t>
            </a:r>
          </a:p>
        </p:txBody>
      </p:sp>
    </p:spTree>
    <p:extLst>
      <p:ext uri="{BB962C8B-B14F-4D97-AF65-F5344CB8AC3E}">
        <p14:creationId xmlns:p14="http://schemas.microsoft.com/office/powerpoint/2010/main" val="19247220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33"/>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1"/>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38" restart="whenNotActive" fill="hold" evtFilter="cancelBubble" nodeType="interactiveSeq">
                <p:stCondLst>
                  <p:cond evt="onClick" delay="0">
                    <p:tgtEl>
                      <p:spTgt spid="15"/>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fade">
                                      <p:cBhvr>
                                        <p:cTn id="43" dur="500"/>
                                        <p:tgtEl>
                                          <p:spTgt spid="3"/>
                                        </p:tgtEl>
                                      </p:cBhvr>
                                    </p:animEffect>
                                  </p:childTnLst>
                                </p:cTn>
                              </p:par>
                            </p:childTnLst>
                          </p:cTn>
                        </p:par>
                      </p:childTnLst>
                    </p:cTn>
                  </p:par>
                </p:childTnLst>
              </p:cTn>
              <p:nextCondLst>
                <p:cond evt="onClick" delay="0">
                  <p:tgtEl>
                    <p:spTgt spid="15"/>
                  </p:tgtEl>
                </p:cond>
              </p:nextCondLst>
            </p:seq>
            <p:seq concurrent="1" nextAc="seek">
              <p:cTn id="44" restart="whenNotActive" fill="hold" evtFilter="cancelBubble" nodeType="interactiveSeq">
                <p:stCondLst>
                  <p:cond evt="onClick" delay="0">
                    <p:tgtEl>
                      <p:spTgt spid="17"/>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500"/>
                                        <p:tgtEl>
                                          <p:spTgt spid="16"/>
                                        </p:tgtEl>
                                      </p:cBhvr>
                                    </p:animEffect>
                                  </p:childTnLst>
                                </p:cTn>
                              </p:par>
                            </p:childTnLst>
                          </p:cTn>
                        </p:par>
                      </p:childTnLst>
                    </p:cTn>
                  </p:par>
                </p:childTnLst>
              </p:cTn>
              <p:nextCondLst>
                <p:cond evt="onClick" delay="0">
                  <p:tgtEl>
                    <p:spTgt spid="17"/>
                  </p:tgtEl>
                </p:cond>
              </p:nextCondLst>
            </p:seq>
          </p:childTnLst>
        </p:cTn>
      </p:par>
    </p:tnLst>
    <p:bldLst>
      <p:bldP spid="7" grpId="0"/>
      <p:bldP spid="9" grpId="0"/>
      <p:bldP spid="11" grpId="0"/>
      <p:bldP spid="3" grpId="0" animBg="1"/>
      <p:bldP spid="15" grpId="0" animBg="1"/>
      <p:bldP spid="16" grpId="0" animBg="1"/>
      <p:bldP spid="17" grpId="0" animBg="1"/>
      <p:bldP spid="10" grpId="0" animBg="1"/>
      <p:bldP spid="12"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2C6140F-8F0A-FE7A-42E2-FA099ED587BA}"/>
              </a:ext>
            </a:extLst>
          </p:cNvPr>
          <p:cNvSpPr txBox="1">
            <a:spLocks noChangeArrowheads="1"/>
          </p:cNvSpPr>
          <p:nvPr/>
        </p:nvSpPr>
        <p:spPr bwMode="auto">
          <a:xfrm>
            <a:off x="1412475" y="1811509"/>
            <a:ext cx="35702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spc="-100" dirty="0">
                <a:solidFill>
                  <a:schemeClr val="tx2">
                    <a:lumMod val="60000"/>
                    <a:lumOff val="40000"/>
                  </a:schemeClr>
                </a:solidFill>
                <a:latin typeface="Trebuchet MS" pitchFamily="34" charset="0"/>
              </a:rPr>
              <a:t>a </a:t>
            </a:r>
            <a:r>
              <a:rPr lang="de-DE" altLang="de-DE" sz="3600" spc="-100" dirty="0" err="1">
                <a:solidFill>
                  <a:schemeClr val="tx2">
                    <a:lumMod val="60000"/>
                    <a:lumOff val="40000"/>
                  </a:schemeClr>
                </a:solidFill>
                <a:latin typeface="Trebuchet MS" pitchFamily="34" charset="0"/>
              </a:rPr>
              <a:t>aa</a:t>
            </a:r>
            <a:r>
              <a:rPr lang="de-DE" altLang="de-DE" sz="3600" spc="-100" dirty="0">
                <a:solidFill>
                  <a:schemeClr val="tx2">
                    <a:lumMod val="60000"/>
                    <a:lumOff val="40000"/>
                  </a:schemeClr>
                </a:solidFill>
                <a:latin typeface="Trebuchet MS" pitchFamily="34" charset="0"/>
              </a:rPr>
              <a:t> ah ai au</a:t>
            </a:r>
          </a:p>
          <a:p>
            <a:pPr>
              <a:spcBef>
                <a:spcPct val="0"/>
              </a:spcBef>
              <a:buFontTx/>
              <a:buNone/>
            </a:pPr>
            <a:r>
              <a:rPr lang="de-DE" altLang="de-DE" sz="3600" spc="-100" dirty="0">
                <a:solidFill>
                  <a:schemeClr val="tx2">
                    <a:lumMod val="60000"/>
                    <a:lumOff val="40000"/>
                  </a:schemeClr>
                </a:solidFill>
                <a:latin typeface="Trebuchet MS" pitchFamily="34" charset="0"/>
              </a:rPr>
              <a:t>ä äh </a:t>
            </a:r>
            <a:r>
              <a:rPr lang="de-DE" altLang="de-DE" sz="3600" spc="-100" dirty="0" err="1">
                <a:solidFill>
                  <a:schemeClr val="tx2">
                    <a:lumMod val="60000"/>
                    <a:lumOff val="40000"/>
                  </a:schemeClr>
                </a:solidFill>
                <a:latin typeface="Trebuchet MS" pitchFamily="34" charset="0"/>
              </a:rPr>
              <a:t>äu</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e </a:t>
            </a:r>
            <a:r>
              <a:rPr lang="de-DE" altLang="de-DE" sz="3600" spc="-100" dirty="0" err="1">
                <a:solidFill>
                  <a:schemeClr val="tx2">
                    <a:lumMod val="60000"/>
                    <a:lumOff val="40000"/>
                  </a:schemeClr>
                </a:solidFill>
                <a:latin typeface="Trebuchet MS" pitchFamily="34" charset="0"/>
              </a:rPr>
              <a:t>ee</a:t>
            </a:r>
            <a:r>
              <a:rPr lang="de-DE" altLang="de-DE" sz="3600" spc="-100" dirty="0">
                <a:solidFill>
                  <a:schemeClr val="tx2">
                    <a:lumMod val="60000"/>
                    <a:lumOff val="40000"/>
                  </a:schemeClr>
                </a:solidFill>
                <a:latin typeface="Trebuchet MS" pitchFamily="34" charset="0"/>
              </a:rPr>
              <a:t> eh ei </a:t>
            </a:r>
            <a:r>
              <a:rPr lang="de-DE" altLang="de-DE" sz="3600" spc="-100" dirty="0" err="1">
                <a:solidFill>
                  <a:schemeClr val="tx2">
                    <a:lumMod val="60000"/>
                    <a:lumOff val="40000"/>
                  </a:schemeClr>
                </a:solidFill>
                <a:latin typeface="Trebuchet MS" pitchFamily="34" charset="0"/>
              </a:rPr>
              <a:t>eih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eu</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i </a:t>
            </a:r>
            <a:r>
              <a:rPr lang="de-DE" altLang="de-DE" sz="3600" spc="-100" dirty="0" err="1">
                <a:solidFill>
                  <a:schemeClr val="tx2">
                    <a:lumMod val="60000"/>
                    <a:lumOff val="40000"/>
                  </a:schemeClr>
                </a:solidFill>
                <a:latin typeface="Trebuchet MS" pitchFamily="34" charset="0"/>
              </a:rPr>
              <a:t>ie</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ieh</a:t>
            </a:r>
            <a:r>
              <a:rPr lang="de-DE" altLang="de-DE" sz="3600" spc="-100" dirty="0">
                <a:solidFill>
                  <a:schemeClr val="tx2">
                    <a:lumMod val="60000"/>
                    <a:lumOff val="40000"/>
                  </a:schemeClr>
                </a:solidFill>
                <a:latin typeface="Trebuchet MS" pitchFamily="34" charset="0"/>
              </a:rPr>
              <a:t> </a:t>
            </a:r>
            <a:r>
              <a:rPr lang="de-DE" altLang="de-DE" sz="3600" spc="-100" dirty="0" err="1">
                <a:solidFill>
                  <a:schemeClr val="tx2">
                    <a:lumMod val="60000"/>
                    <a:lumOff val="40000"/>
                  </a:schemeClr>
                </a:solidFill>
                <a:latin typeface="Trebuchet MS" pitchFamily="34" charset="0"/>
              </a:rPr>
              <a:t>ih</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o oh </a:t>
            </a:r>
            <a:r>
              <a:rPr lang="de-DE" altLang="de-DE" sz="3600" spc="-100" dirty="0" err="1">
                <a:solidFill>
                  <a:schemeClr val="tx2">
                    <a:lumMod val="60000"/>
                    <a:lumOff val="40000"/>
                  </a:schemeClr>
                </a:solidFill>
                <a:latin typeface="Trebuchet MS" pitchFamily="34" charset="0"/>
              </a:rPr>
              <a:t>oo</a:t>
            </a:r>
            <a:r>
              <a:rPr lang="de-DE" altLang="de-DE" sz="3600" spc="-100" dirty="0">
                <a:solidFill>
                  <a:schemeClr val="tx2">
                    <a:lumMod val="60000"/>
                    <a:lumOff val="40000"/>
                  </a:schemeClr>
                </a:solidFill>
                <a:latin typeface="Trebuchet MS" pitchFamily="34" charset="0"/>
              </a:rPr>
              <a:t> </a:t>
            </a:r>
          </a:p>
          <a:p>
            <a:pPr>
              <a:spcBef>
                <a:spcPct val="0"/>
              </a:spcBef>
              <a:buFontTx/>
              <a:buNone/>
            </a:pPr>
            <a:r>
              <a:rPr lang="de-DE" altLang="de-DE" sz="3600" spc="-100" dirty="0">
                <a:solidFill>
                  <a:schemeClr val="tx2">
                    <a:lumMod val="60000"/>
                    <a:lumOff val="40000"/>
                  </a:schemeClr>
                </a:solidFill>
                <a:latin typeface="Trebuchet MS" pitchFamily="34" charset="0"/>
              </a:rPr>
              <a:t>ö </a:t>
            </a:r>
            <a:r>
              <a:rPr lang="de-DE" altLang="de-DE" sz="3600" spc="-100" dirty="0" err="1">
                <a:solidFill>
                  <a:schemeClr val="tx2">
                    <a:lumMod val="60000"/>
                    <a:lumOff val="40000"/>
                  </a:schemeClr>
                </a:solidFill>
                <a:latin typeface="Trebuchet MS" pitchFamily="34" charset="0"/>
              </a:rPr>
              <a:t>öh</a:t>
            </a:r>
            <a:endParaRPr lang="de-DE" altLang="de-DE" sz="3600" spc="-100" dirty="0">
              <a:solidFill>
                <a:schemeClr val="tx2">
                  <a:lumMod val="60000"/>
                  <a:lumOff val="40000"/>
                </a:schemeClr>
              </a:solidFill>
              <a:latin typeface="Trebuchet MS" pitchFamily="34" charset="0"/>
            </a:endParaRPr>
          </a:p>
          <a:p>
            <a:pPr>
              <a:spcBef>
                <a:spcPct val="0"/>
              </a:spcBef>
              <a:buFontTx/>
              <a:buNone/>
            </a:pPr>
            <a:r>
              <a:rPr lang="de-DE" altLang="de-DE" sz="3600" spc="-100" dirty="0">
                <a:solidFill>
                  <a:schemeClr val="tx2">
                    <a:lumMod val="60000"/>
                    <a:lumOff val="40000"/>
                  </a:schemeClr>
                </a:solidFill>
                <a:latin typeface="Trebuchet MS" pitchFamily="34" charset="0"/>
              </a:rPr>
              <a:t>u uh </a:t>
            </a:r>
          </a:p>
          <a:p>
            <a:pPr>
              <a:spcBef>
                <a:spcPct val="0"/>
              </a:spcBef>
              <a:buFontTx/>
              <a:buNone/>
            </a:pPr>
            <a:r>
              <a:rPr lang="de-DE" altLang="de-DE" sz="3600" spc="-100" dirty="0">
                <a:solidFill>
                  <a:schemeClr val="tx2">
                    <a:lumMod val="60000"/>
                    <a:lumOff val="40000"/>
                  </a:schemeClr>
                </a:solidFill>
                <a:latin typeface="Trebuchet MS" pitchFamily="34" charset="0"/>
              </a:rPr>
              <a:t>ü </a:t>
            </a:r>
            <a:r>
              <a:rPr lang="de-DE" altLang="de-DE" sz="3600" spc="-100" dirty="0" err="1">
                <a:solidFill>
                  <a:schemeClr val="tx2">
                    <a:lumMod val="60000"/>
                    <a:lumOff val="40000"/>
                  </a:schemeClr>
                </a:solidFill>
                <a:latin typeface="Trebuchet MS" pitchFamily="34" charset="0"/>
              </a:rPr>
              <a:t>üh</a:t>
            </a:r>
            <a:endParaRPr lang="de-DE" altLang="de-DE" sz="3600" spc="-100" dirty="0">
              <a:solidFill>
                <a:schemeClr val="tx2">
                  <a:lumMod val="60000"/>
                  <a:lumOff val="40000"/>
                </a:schemeClr>
              </a:solidFill>
              <a:latin typeface="Trebuchet MS" pitchFamily="34" charset="0"/>
            </a:endParaRPr>
          </a:p>
        </p:txBody>
      </p:sp>
      <p:sp>
        <p:nvSpPr>
          <p:cNvPr id="109" name="Foliennummernplatzhalter 2">
            <a:extLst>
              <a:ext uri="{FF2B5EF4-FFF2-40B4-BE49-F238E27FC236}">
                <a16:creationId xmlns:a16="http://schemas.microsoft.com/office/drawing/2014/main" id="{8306ADD1-0915-40D5-858B-74B3B4763BA5}"/>
              </a:ext>
            </a:extLst>
          </p:cNvPr>
          <p:cNvSpPr>
            <a:spLocks noGrp="1"/>
          </p:cNvSpPr>
          <p:nvPr>
            <p:ph type="sldNum" sz="quarter" idx="12"/>
          </p:nvPr>
        </p:nvSpPr>
        <p:spPr>
          <a:xfrm>
            <a:off x="9188691" y="92733"/>
            <a:ext cx="2743200" cy="365125"/>
          </a:xfrm>
        </p:spPr>
        <p:txBody>
          <a:bodyPr/>
          <a:lstStyle/>
          <a:p>
            <a:fld id="{C9CD412D-C60F-4771-A1CB-FFD7B5773953}" type="slidenum">
              <a:rPr lang="de-DE" smtClean="0"/>
              <a:pPr/>
              <a:t>9</a:t>
            </a:fld>
            <a:endParaRPr lang="de-DE" dirty="0"/>
          </a:p>
        </p:txBody>
      </p:sp>
      <p:sp>
        <p:nvSpPr>
          <p:cNvPr id="7" name="Textfeld 6">
            <a:extLst>
              <a:ext uri="{FF2B5EF4-FFF2-40B4-BE49-F238E27FC236}">
                <a16:creationId xmlns:a16="http://schemas.microsoft.com/office/drawing/2014/main" id="{400A0493-5301-5556-5AD4-21B35DD53EA1}"/>
              </a:ext>
            </a:extLst>
          </p:cNvPr>
          <p:cNvSpPr txBox="1">
            <a:spLocks noChangeArrowheads="1"/>
          </p:cNvSpPr>
          <p:nvPr/>
        </p:nvSpPr>
        <p:spPr bwMode="auto">
          <a:xfrm>
            <a:off x="7447746" y="2385541"/>
            <a:ext cx="148951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a:t>
            </a:r>
            <a:r>
              <a:rPr lang="de-DE" altLang="de-DE" sz="3600" kern="0" spc="-100" dirty="0">
                <a:solidFill>
                  <a:srgbClr val="FF0000"/>
                </a:solidFill>
                <a:latin typeface="Trebuchet MS" pitchFamily="34" charset="0"/>
              </a:rPr>
              <a:t>a</a:t>
            </a:r>
            <a:r>
              <a:rPr kumimoji="0" lang="de-DE" altLang="de-DE" sz="3600" b="0" i="0" u="none" strike="noStrike" kern="0" cap="none" spc="-100" normalizeH="0" noProof="0" dirty="0">
                <a:ln>
                  <a:noFill/>
                </a:ln>
                <a:effectLst/>
                <a:uLnTx/>
                <a:uFillTx/>
                <a:latin typeface="Trebuchet MS" pitchFamily="34" charset="0"/>
              </a:rPr>
              <a:t>sten</a:t>
            </a:r>
          </a:p>
        </p:txBody>
      </p:sp>
      <p:sp>
        <p:nvSpPr>
          <p:cNvPr id="9" name="Textfeld 8">
            <a:extLst>
              <a:ext uri="{FF2B5EF4-FFF2-40B4-BE49-F238E27FC236}">
                <a16:creationId xmlns:a16="http://schemas.microsoft.com/office/drawing/2014/main" id="{CA57EE0F-1A34-CC3B-2898-457CF436E7C2}"/>
              </a:ext>
            </a:extLst>
          </p:cNvPr>
          <p:cNvSpPr txBox="1">
            <a:spLocks noChangeArrowheads="1"/>
          </p:cNvSpPr>
          <p:nvPr/>
        </p:nvSpPr>
        <p:spPr bwMode="auto">
          <a:xfrm>
            <a:off x="7447746" y="2934873"/>
            <a:ext cx="1489510"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a:t>
            </a:r>
            <a:r>
              <a:rPr lang="de-DE" altLang="de-DE" sz="3600" kern="0" spc="-100" dirty="0">
                <a:solidFill>
                  <a:srgbClr val="FF0000"/>
                </a:solidFill>
                <a:latin typeface="Trebuchet MS" pitchFamily="34" charset="0"/>
              </a:rPr>
              <a:t>ä</a:t>
            </a:r>
            <a:r>
              <a:rPr kumimoji="0" lang="de-DE" altLang="de-DE" sz="3600" b="0" i="0" u="none" strike="noStrike" kern="0" cap="none" spc="-100" normalizeH="0" noProof="0" dirty="0">
                <a:ln>
                  <a:noFill/>
                </a:ln>
                <a:effectLst/>
                <a:uLnTx/>
                <a:uFillTx/>
                <a:latin typeface="Trebuchet MS" pitchFamily="34" charset="0"/>
              </a:rPr>
              <a:t>sten</a:t>
            </a:r>
          </a:p>
        </p:txBody>
      </p:sp>
      <p:sp>
        <p:nvSpPr>
          <p:cNvPr id="11" name="Textfeld 10">
            <a:extLst>
              <a:ext uri="{FF2B5EF4-FFF2-40B4-BE49-F238E27FC236}">
                <a16:creationId xmlns:a16="http://schemas.microsoft.com/office/drawing/2014/main" id="{3C9D6361-A91A-649D-1F01-7FB0B180FCDB}"/>
              </a:ext>
            </a:extLst>
          </p:cNvPr>
          <p:cNvSpPr txBox="1">
            <a:spLocks noChangeArrowheads="1"/>
          </p:cNvSpPr>
          <p:nvPr/>
        </p:nvSpPr>
        <p:spPr bwMode="auto">
          <a:xfrm>
            <a:off x="7447746" y="3484205"/>
            <a:ext cx="1378904"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a:t>
            </a:r>
            <a:r>
              <a:rPr lang="de-DE" altLang="de-DE" sz="3600" kern="0" spc="-100" dirty="0">
                <a:solidFill>
                  <a:srgbClr val="FF0000"/>
                </a:solidFill>
                <a:latin typeface="Trebuchet MS" pitchFamily="34" charset="0"/>
              </a:rPr>
              <a:t>i</a:t>
            </a:r>
            <a:r>
              <a:rPr kumimoji="0" lang="de-DE" altLang="de-DE" sz="3600" b="0" i="0" u="none" strike="noStrike" kern="0" cap="none" spc="-100" normalizeH="0" noProof="0" dirty="0">
                <a:ln>
                  <a:noFill/>
                </a:ln>
                <a:effectLst/>
                <a:uLnTx/>
                <a:uFillTx/>
                <a:latin typeface="Trebuchet MS" pitchFamily="34" charset="0"/>
              </a:rPr>
              <a:t>sten</a:t>
            </a:r>
          </a:p>
        </p:txBody>
      </p:sp>
      <p:sp>
        <p:nvSpPr>
          <p:cNvPr id="13" name="Textfeld 12">
            <a:extLst>
              <a:ext uri="{FF2B5EF4-FFF2-40B4-BE49-F238E27FC236}">
                <a16:creationId xmlns:a16="http://schemas.microsoft.com/office/drawing/2014/main" id="{A0758C57-AB08-4B9E-6CB5-437D5C8651D2}"/>
              </a:ext>
            </a:extLst>
          </p:cNvPr>
          <p:cNvSpPr txBox="1">
            <a:spLocks noChangeArrowheads="1"/>
          </p:cNvSpPr>
          <p:nvPr/>
        </p:nvSpPr>
        <p:spPr bwMode="auto">
          <a:xfrm>
            <a:off x="7447746" y="4033537"/>
            <a:ext cx="1495922"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a:t>
            </a:r>
            <a:r>
              <a:rPr lang="de-DE" altLang="de-DE" sz="3600" kern="0" spc="-100" dirty="0">
                <a:solidFill>
                  <a:srgbClr val="FF0000"/>
                </a:solidFill>
                <a:latin typeface="Trebuchet MS" pitchFamily="34" charset="0"/>
              </a:rPr>
              <a:t>o</a:t>
            </a:r>
            <a:r>
              <a:rPr kumimoji="0" lang="de-DE" altLang="de-DE" sz="3600" b="0" i="0" u="none" strike="noStrike" kern="0" cap="none" spc="-100" normalizeH="0" noProof="0" dirty="0">
                <a:ln>
                  <a:noFill/>
                </a:ln>
                <a:effectLst/>
                <a:uLnTx/>
                <a:uFillTx/>
                <a:latin typeface="Trebuchet MS" pitchFamily="34" charset="0"/>
              </a:rPr>
              <a:t>sten</a:t>
            </a:r>
          </a:p>
        </p:txBody>
      </p:sp>
      <p:sp>
        <p:nvSpPr>
          <p:cNvPr id="15" name="Textfeld 14">
            <a:extLst>
              <a:ext uri="{FF2B5EF4-FFF2-40B4-BE49-F238E27FC236}">
                <a16:creationId xmlns:a16="http://schemas.microsoft.com/office/drawing/2014/main" id="{0B2BBEB3-0F88-5D14-5939-2F4496207307}"/>
              </a:ext>
            </a:extLst>
          </p:cNvPr>
          <p:cNvSpPr txBox="1">
            <a:spLocks noChangeArrowheads="1"/>
          </p:cNvSpPr>
          <p:nvPr/>
        </p:nvSpPr>
        <p:spPr bwMode="auto">
          <a:xfrm>
            <a:off x="7447746" y="4582869"/>
            <a:ext cx="1499128" cy="646331"/>
          </a:xfrm>
          <a:prstGeom prst="rect">
            <a:avLst/>
          </a:prstGeom>
          <a:no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3600" b="0" i="0" u="none" strike="noStrike" kern="0" cap="none" spc="-100" normalizeH="0" noProof="0" dirty="0">
                <a:ln>
                  <a:noFill/>
                </a:ln>
                <a:effectLst/>
                <a:uLnTx/>
                <a:uFillTx/>
                <a:latin typeface="Trebuchet MS" pitchFamily="34" charset="0"/>
              </a:rPr>
              <a:t>K</a:t>
            </a:r>
            <a:r>
              <a:rPr lang="de-DE" altLang="de-DE" sz="3600" kern="0" spc="-100" dirty="0">
                <a:solidFill>
                  <a:srgbClr val="FF0000"/>
                </a:solidFill>
                <a:latin typeface="Trebuchet MS" pitchFamily="34" charset="0"/>
              </a:rPr>
              <a:t>ü</a:t>
            </a:r>
            <a:r>
              <a:rPr kumimoji="0" lang="de-DE" altLang="de-DE" sz="3600" b="0" i="0" u="none" strike="noStrike" kern="0" cap="none" spc="-100" normalizeH="0" noProof="0" dirty="0">
                <a:ln>
                  <a:noFill/>
                </a:ln>
                <a:effectLst/>
                <a:uLnTx/>
                <a:uFillTx/>
                <a:latin typeface="Trebuchet MS" pitchFamily="34" charset="0"/>
              </a:rPr>
              <a:t>sten</a:t>
            </a:r>
          </a:p>
        </p:txBody>
      </p:sp>
      <p:sp>
        <p:nvSpPr>
          <p:cNvPr id="24" name="Rechteck 23">
            <a:extLst>
              <a:ext uri="{FF2B5EF4-FFF2-40B4-BE49-F238E27FC236}">
                <a16:creationId xmlns:a16="http://schemas.microsoft.com/office/drawing/2014/main" id="{699879DA-CC27-F674-3FBF-52FFE63F804E}"/>
              </a:ext>
            </a:extLst>
          </p:cNvPr>
          <p:cNvSpPr/>
          <p:nvPr/>
        </p:nvSpPr>
        <p:spPr>
          <a:xfrm>
            <a:off x="260108" y="94697"/>
            <a:ext cx="10444404" cy="830997"/>
          </a:xfrm>
          <a:prstGeom prst="rect">
            <a:avLst/>
          </a:prstGeom>
        </p:spPr>
        <p:txBody>
          <a:bodyPr wrap="square">
            <a:spAutoFit/>
          </a:bodyPr>
          <a:lstStyle/>
          <a:p>
            <a:r>
              <a:rPr lang="de-DE" sz="2400" spc="-100" dirty="0">
                <a:latin typeface="Trebuchet MS" panose="020B0603020202020204" pitchFamily="34" charset="0"/>
              </a:rPr>
              <a:t>Welche Wörter sind möglich? </a:t>
            </a:r>
          </a:p>
          <a:p>
            <a:r>
              <a:rPr lang="de-DE" sz="2400" b="1" spc="-100" dirty="0">
                <a:solidFill>
                  <a:srgbClr val="FF0000"/>
                </a:solidFill>
                <a:latin typeface="Trebuchet MS" panose="020B0603020202020204" pitchFamily="34" charset="0"/>
              </a:rPr>
              <a:t>Klick</a:t>
            </a:r>
            <a:r>
              <a:rPr lang="de-DE" sz="2400" spc="-100" dirty="0">
                <a:solidFill>
                  <a:srgbClr val="FF0000"/>
                </a:solidFill>
                <a:latin typeface="Trebuchet MS" panose="020B0603020202020204" pitchFamily="34" charset="0"/>
              </a:rPr>
              <a:t> </a:t>
            </a:r>
            <a:r>
              <a:rPr lang="de-DE" sz="2400" spc="-100" dirty="0">
                <a:latin typeface="Trebuchet MS" panose="020B0603020202020204" pitchFamily="34" charset="0"/>
              </a:rPr>
              <a:t>auf</a:t>
            </a:r>
            <a:r>
              <a:rPr lang="de-DE" sz="2400" spc="-100" dirty="0">
                <a:solidFill>
                  <a:srgbClr val="FF0000"/>
                </a:solidFill>
                <a:latin typeface="Trebuchet MS" panose="020B0603020202020204" pitchFamily="34" charset="0"/>
              </a:rPr>
              <a:t> „mehr als ein ...“ </a:t>
            </a:r>
            <a:r>
              <a:rPr lang="de-DE" sz="2400" spc="-100" dirty="0">
                <a:latin typeface="Trebuchet MS" panose="020B0603020202020204" pitchFamily="34" charset="0"/>
              </a:rPr>
              <a:t>oder</a:t>
            </a:r>
            <a:r>
              <a:rPr lang="de-DE" sz="2400" spc="-100" dirty="0">
                <a:solidFill>
                  <a:srgbClr val="FF0000"/>
                </a:solidFill>
                <a:latin typeface="Trebuchet MS" panose="020B0603020202020204" pitchFamily="34" charset="0"/>
              </a:rPr>
              <a:t> </a:t>
            </a:r>
            <a:r>
              <a:rPr lang="de-DE" sz="2400" spc="-100" dirty="0">
                <a:solidFill>
                  <a:schemeClr val="tx2">
                    <a:lumMod val="60000"/>
                    <a:lumOff val="40000"/>
                  </a:schemeClr>
                </a:solidFill>
                <a:latin typeface="Trebuchet MS" panose="020B0603020202020204" pitchFamily="34" charset="0"/>
              </a:rPr>
              <a:t>„ein oder kein ...“ </a:t>
            </a:r>
            <a:r>
              <a:rPr lang="de-DE" sz="2400" spc="-100" dirty="0">
                <a:latin typeface="Trebuchet MS" panose="020B0603020202020204" pitchFamily="34" charset="0"/>
              </a:rPr>
              <a:t>und dann auf die Vokale!</a:t>
            </a:r>
          </a:p>
        </p:txBody>
      </p:sp>
      <p:sp>
        <p:nvSpPr>
          <p:cNvPr id="2" name="Textfeld 1">
            <a:extLst>
              <a:ext uri="{FF2B5EF4-FFF2-40B4-BE49-F238E27FC236}">
                <a16:creationId xmlns:a16="http://schemas.microsoft.com/office/drawing/2014/main" id="{11BA8B65-D13C-EC22-4C8E-A227917B8D3E}"/>
              </a:ext>
            </a:extLst>
          </p:cNvPr>
          <p:cNvSpPr txBox="1">
            <a:spLocks noChangeArrowheads="1"/>
          </p:cNvSpPr>
          <p:nvPr/>
        </p:nvSpPr>
        <p:spPr bwMode="auto">
          <a:xfrm>
            <a:off x="7447746" y="1054477"/>
            <a:ext cx="156645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3600" dirty="0" err="1">
                <a:solidFill>
                  <a:prstClr val="black"/>
                </a:solidFill>
                <a:latin typeface="Trebuchet MS" pitchFamily="34" charset="0"/>
              </a:rPr>
              <a:t>K_sten</a:t>
            </a:r>
            <a:endParaRPr lang="de-DE" altLang="de-DE" sz="3600" dirty="0">
              <a:solidFill>
                <a:prstClr val="black"/>
              </a:solidFill>
              <a:latin typeface="Trebuchet MS" pitchFamily="34" charset="0"/>
            </a:endParaRPr>
          </a:p>
        </p:txBody>
      </p:sp>
      <p:sp>
        <p:nvSpPr>
          <p:cNvPr id="28" name="Textfeld 27">
            <a:extLst>
              <a:ext uri="{FF2B5EF4-FFF2-40B4-BE49-F238E27FC236}">
                <a16:creationId xmlns:a16="http://schemas.microsoft.com/office/drawing/2014/main" id="{B62231E8-D143-D23B-9F9B-E0E2517741A2}"/>
              </a:ext>
            </a:extLst>
          </p:cNvPr>
          <p:cNvSpPr txBox="1">
            <a:spLocks noChangeArrowheads="1"/>
          </p:cNvSpPr>
          <p:nvPr/>
        </p:nvSpPr>
        <p:spPr bwMode="auto">
          <a:xfrm>
            <a:off x="298127" y="1052736"/>
            <a:ext cx="11363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rgbClr val="FF0000"/>
                </a:solidFill>
                <a:latin typeface="Trebuchet MS" pitchFamily="34" charset="0"/>
              </a:rPr>
              <a:t>kurze</a:t>
            </a:r>
          </a:p>
          <a:p>
            <a:pPr>
              <a:spcBef>
                <a:spcPct val="0"/>
              </a:spcBef>
              <a:buFontTx/>
              <a:buNone/>
            </a:pPr>
            <a:r>
              <a:rPr lang="de-DE" altLang="de-DE" sz="2400" spc="-100" dirty="0">
                <a:solidFill>
                  <a:srgbClr val="FF0000"/>
                </a:solidFill>
                <a:latin typeface="Trebuchet MS" pitchFamily="34" charset="0"/>
              </a:rPr>
              <a:t>Vokale</a:t>
            </a:r>
          </a:p>
        </p:txBody>
      </p:sp>
      <p:sp>
        <p:nvSpPr>
          <p:cNvPr id="29" name="Textfeld 28">
            <a:extLst>
              <a:ext uri="{FF2B5EF4-FFF2-40B4-BE49-F238E27FC236}">
                <a16:creationId xmlns:a16="http://schemas.microsoft.com/office/drawing/2014/main" id="{D5DAAB3A-8ACE-B4AF-CAD8-A09B65DDEC67}"/>
              </a:ext>
            </a:extLst>
          </p:cNvPr>
          <p:cNvSpPr txBox="1">
            <a:spLocks noChangeArrowheads="1"/>
          </p:cNvSpPr>
          <p:nvPr/>
        </p:nvSpPr>
        <p:spPr bwMode="auto">
          <a:xfrm>
            <a:off x="1412475" y="1052736"/>
            <a:ext cx="15526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spc="-100" dirty="0">
                <a:solidFill>
                  <a:schemeClr val="tx2">
                    <a:lumMod val="60000"/>
                    <a:lumOff val="40000"/>
                  </a:schemeClr>
                </a:solidFill>
                <a:latin typeface="Trebuchet MS" pitchFamily="34" charset="0"/>
              </a:rPr>
              <a:t>gedehnte</a:t>
            </a:r>
          </a:p>
          <a:p>
            <a:pPr>
              <a:spcBef>
                <a:spcPct val="0"/>
              </a:spcBef>
              <a:buFontTx/>
              <a:buNone/>
            </a:pPr>
            <a:r>
              <a:rPr lang="de-DE" altLang="de-DE" sz="2400" spc="-100" dirty="0">
                <a:solidFill>
                  <a:schemeClr val="tx2">
                    <a:lumMod val="60000"/>
                    <a:lumOff val="40000"/>
                  </a:schemeClr>
                </a:solidFill>
                <a:latin typeface="Trebuchet MS" pitchFamily="34" charset="0"/>
              </a:rPr>
              <a:t>Vokale</a:t>
            </a:r>
          </a:p>
        </p:txBody>
      </p:sp>
      <p:sp>
        <p:nvSpPr>
          <p:cNvPr id="31" name="Rechteck 30">
            <a:extLst>
              <a:ext uri="{FF2B5EF4-FFF2-40B4-BE49-F238E27FC236}">
                <a16:creationId xmlns:a16="http://schemas.microsoft.com/office/drawing/2014/main" id="{CBFB11E0-D388-34E3-BF14-DB9C9B1A97E9}"/>
              </a:ext>
            </a:extLst>
          </p:cNvPr>
          <p:cNvSpPr/>
          <p:nvPr/>
        </p:nvSpPr>
        <p:spPr>
          <a:xfrm>
            <a:off x="318521" y="1096374"/>
            <a:ext cx="914400" cy="5208280"/>
          </a:xfrm>
          <a:prstGeom prst="rect">
            <a:avLst/>
          </a:prstGeom>
          <a:noFill/>
          <a:ln>
            <a:solidFill>
              <a:srgbClr val="FF43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97DB0FFD-486F-8297-5798-4E309F296AAF}"/>
              </a:ext>
            </a:extLst>
          </p:cNvPr>
          <p:cNvSpPr/>
          <p:nvPr/>
        </p:nvSpPr>
        <p:spPr>
          <a:xfrm>
            <a:off x="1412023" y="1096374"/>
            <a:ext cx="3386945" cy="520828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a:extLst>
              <a:ext uri="{FF2B5EF4-FFF2-40B4-BE49-F238E27FC236}">
                <a16:creationId xmlns:a16="http://schemas.microsoft.com/office/drawing/2014/main" id="{B7FA6352-1E2B-341E-1D2B-1BEDEF083247}"/>
              </a:ext>
            </a:extLst>
          </p:cNvPr>
          <p:cNvSpPr txBox="1">
            <a:spLocks noChangeArrowheads="1"/>
          </p:cNvSpPr>
          <p:nvPr/>
        </p:nvSpPr>
        <p:spPr bwMode="auto">
          <a:xfrm>
            <a:off x="4886164" y="992922"/>
            <a:ext cx="2331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000" dirty="0">
                <a:solidFill>
                  <a:srgbClr val="FF0000"/>
                </a:solidFill>
                <a:latin typeface="Trebuchet MS" pitchFamily="34" charset="0"/>
              </a:rPr>
              <a:t>Auf den Vokal der</a:t>
            </a:r>
          </a:p>
          <a:p>
            <a:pPr algn="r">
              <a:spcBef>
                <a:spcPct val="0"/>
              </a:spcBef>
              <a:buFontTx/>
              <a:buNone/>
            </a:pPr>
            <a:r>
              <a:rPr lang="de-DE" altLang="de-DE" sz="2000" dirty="0">
                <a:solidFill>
                  <a:srgbClr val="FF0000"/>
                </a:solidFill>
                <a:latin typeface="Trebuchet MS" pitchFamily="34" charset="0"/>
              </a:rPr>
              <a:t>ersten Silbe folgen</a:t>
            </a:r>
          </a:p>
          <a:p>
            <a:pPr algn="r">
              <a:spcBef>
                <a:spcPct val="0"/>
              </a:spcBef>
              <a:buFontTx/>
              <a:buNone/>
            </a:pPr>
            <a:r>
              <a:rPr lang="de-DE" altLang="de-DE" sz="2000" b="1" dirty="0">
                <a:solidFill>
                  <a:srgbClr val="FF0000"/>
                </a:solidFill>
                <a:latin typeface="Trebuchet MS" pitchFamily="34" charset="0"/>
              </a:rPr>
              <a:t>mehr als ein</a:t>
            </a:r>
          </a:p>
          <a:p>
            <a:pPr algn="r">
              <a:spcBef>
                <a:spcPct val="0"/>
              </a:spcBef>
              <a:buFontTx/>
              <a:buNone/>
            </a:pPr>
            <a:r>
              <a:rPr lang="de-DE" altLang="de-DE" sz="2000" dirty="0">
                <a:solidFill>
                  <a:srgbClr val="FF0000"/>
                </a:solidFill>
                <a:latin typeface="Trebuchet MS" pitchFamily="34" charset="0"/>
              </a:rPr>
              <a:t> Konsonant!</a:t>
            </a:r>
          </a:p>
        </p:txBody>
      </p:sp>
      <p:sp>
        <p:nvSpPr>
          <p:cNvPr id="35" name="Textfeld 34">
            <a:extLst>
              <a:ext uri="{FF2B5EF4-FFF2-40B4-BE49-F238E27FC236}">
                <a16:creationId xmlns:a16="http://schemas.microsoft.com/office/drawing/2014/main" id="{F5986380-D2C9-E793-87B0-B8B79981B8BE}"/>
              </a:ext>
            </a:extLst>
          </p:cNvPr>
          <p:cNvSpPr txBox="1">
            <a:spLocks noChangeArrowheads="1"/>
          </p:cNvSpPr>
          <p:nvPr/>
        </p:nvSpPr>
        <p:spPr bwMode="auto">
          <a:xfrm>
            <a:off x="10064772" y="992922"/>
            <a:ext cx="19976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dirty="0">
                <a:solidFill>
                  <a:schemeClr val="tx2">
                    <a:lumMod val="60000"/>
                    <a:lumOff val="40000"/>
                  </a:schemeClr>
                </a:solidFill>
                <a:latin typeface="Trebuchet MS" pitchFamily="34" charset="0"/>
              </a:rPr>
              <a:t>Auf den Vokal</a:t>
            </a:r>
          </a:p>
          <a:p>
            <a:pPr>
              <a:spcBef>
                <a:spcPct val="0"/>
              </a:spcBef>
              <a:buFontTx/>
              <a:buNone/>
            </a:pPr>
            <a:r>
              <a:rPr lang="de-DE" altLang="de-DE" sz="2000" dirty="0">
                <a:solidFill>
                  <a:schemeClr val="tx2">
                    <a:lumMod val="60000"/>
                    <a:lumOff val="40000"/>
                  </a:schemeClr>
                </a:solidFill>
                <a:latin typeface="Trebuchet MS" pitchFamily="34" charset="0"/>
              </a:rPr>
              <a:t>der ersten Silbe</a:t>
            </a:r>
          </a:p>
          <a:p>
            <a:pPr>
              <a:spcBef>
                <a:spcPct val="0"/>
              </a:spcBef>
              <a:buFontTx/>
              <a:buNone/>
            </a:pPr>
            <a:r>
              <a:rPr lang="de-DE" altLang="de-DE" sz="2000" dirty="0">
                <a:solidFill>
                  <a:schemeClr val="tx2">
                    <a:lumMod val="60000"/>
                    <a:lumOff val="40000"/>
                  </a:schemeClr>
                </a:solidFill>
                <a:latin typeface="Trebuchet MS" pitchFamily="34" charset="0"/>
              </a:rPr>
              <a:t>folgt nur </a:t>
            </a:r>
          </a:p>
          <a:p>
            <a:pPr>
              <a:spcBef>
                <a:spcPct val="0"/>
              </a:spcBef>
              <a:buFontTx/>
              <a:buNone/>
            </a:pPr>
            <a:r>
              <a:rPr lang="de-DE" altLang="de-DE" sz="2000" b="1" dirty="0">
                <a:solidFill>
                  <a:schemeClr val="tx2">
                    <a:lumMod val="60000"/>
                    <a:lumOff val="40000"/>
                  </a:schemeClr>
                </a:solidFill>
                <a:latin typeface="Trebuchet MS" pitchFamily="34" charset="0"/>
              </a:rPr>
              <a:t>ein oder kein </a:t>
            </a:r>
          </a:p>
          <a:p>
            <a:pPr>
              <a:spcBef>
                <a:spcPct val="0"/>
              </a:spcBef>
              <a:buFontTx/>
              <a:buNone/>
            </a:pPr>
            <a:r>
              <a:rPr lang="de-DE" altLang="de-DE" sz="2000" dirty="0">
                <a:solidFill>
                  <a:schemeClr val="tx2">
                    <a:lumMod val="60000"/>
                    <a:lumOff val="40000"/>
                  </a:schemeClr>
                </a:solidFill>
                <a:latin typeface="Trebuchet MS" pitchFamily="34" charset="0"/>
              </a:rPr>
              <a:t>Konsonant!</a:t>
            </a:r>
          </a:p>
        </p:txBody>
      </p:sp>
      <p:pic>
        <p:nvPicPr>
          <p:cNvPr id="41" name="Grafik 40">
            <a:extLst>
              <a:ext uri="{FF2B5EF4-FFF2-40B4-BE49-F238E27FC236}">
                <a16:creationId xmlns:a16="http://schemas.microsoft.com/office/drawing/2014/main" id="{FDB0714C-2D23-83E4-C84D-9EE95A2EDBFF}"/>
              </a:ext>
            </a:extLst>
          </p:cNvPr>
          <p:cNvPicPr>
            <a:picLocks noChangeAspect="1"/>
          </p:cNvPicPr>
          <p:nvPr/>
        </p:nvPicPr>
        <p:blipFill rotWithShape="1">
          <a:blip r:embed="rId2"/>
          <a:srcRect l="20553" t="33986" r="25990" b="38389"/>
          <a:stretch/>
        </p:blipFill>
        <p:spPr>
          <a:xfrm>
            <a:off x="1453571" y="1096374"/>
            <a:ext cx="413896" cy="5314863"/>
          </a:xfrm>
          <a:prstGeom prst="rect">
            <a:avLst/>
          </a:prstGeom>
        </p:spPr>
      </p:pic>
      <p:sp>
        <p:nvSpPr>
          <p:cNvPr id="5" name="Ellipse 4">
            <a:extLst>
              <a:ext uri="{FF2B5EF4-FFF2-40B4-BE49-F238E27FC236}">
                <a16:creationId xmlns:a16="http://schemas.microsoft.com/office/drawing/2014/main" id="{A975918C-B42F-809B-10F5-6A45C277C5DD}"/>
              </a:ext>
            </a:extLst>
          </p:cNvPr>
          <p:cNvSpPr/>
          <p:nvPr/>
        </p:nvSpPr>
        <p:spPr>
          <a:xfrm>
            <a:off x="7234273" y="267594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6" name="Ellipse 5">
            <a:extLst>
              <a:ext uri="{FF2B5EF4-FFF2-40B4-BE49-F238E27FC236}">
                <a16:creationId xmlns:a16="http://schemas.microsoft.com/office/drawing/2014/main" id="{066238C1-C329-244F-BEAF-EAFE53C99868}"/>
              </a:ext>
            </a:extLst>
          </p:cNvPr>
          <p:cNvSpPr/>
          <p:nvPr/>
        </p:nvSpPr>
        <p:spPr>
          <a:xfrm>
            <a:off x="7234273" y="3224816"/>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7" name="Ellipse 16">
            <a:extLst>
              <a:ext uri="{FF2B5EF4-FFF2-40B4-BE49-F238E27FC236}">
                <a16:creationId xmlns:a16="http://schemas.microsoft.com/office/drawing/2014/main" id="{D790D3FC-DE7E-50E0-DA4D-D4779BCEFF0E}"/>
              </a:ext>
            </a:extLst>
          </p:cNvPr>
          <p:cNvSpPr/>
          <p:nvPr/>
        </p:nvSpPr>
        <p:spPr>
          <a:xfrm>
            <a:off x="7234273" y="3775271"/>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8" name="Ellipse 17">
            <a:extLst>
              <a:ext uri="{FF2B5EF4-FFF2-40B4-BE49-F238E27FC236}">
                <a16:creationId xmlns:a16="http://schemas.microsoft.com/office/drawing/2014/main" id="{008750F8-1593-7C0F-CCCB-D96E9404B386}"/>
              </a:ext>
            </a:extLst>
          </p:cNvPr>
          <p:cNvSpPr/>
          <p:nvPr/>
        </p:nvSpPr>
        <p:spPr>
          <a:xfrm>
            <a:off x="7234273" y="4325726"/>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19" name="Ellipse 18">
            <a:extLst>
              <a:ext uri="{FF2B5EF4-FFF2-40B4-BE49-F238E27FC236}">
                <a16:creationId xmlns:a16="http://schemas.microsoft.com/office/drawing/2014/main" id="{4B5764F3-DB7B-EECB-5EBB-8CE868F540FB}"/>
              </a:ext>
            </a:extLst>
          </p:cNvPr>
          <p:cNvSpPr/>
          <p:nvPr/>
        </p:nvSpPr>
        <p:spPr>
          <a:xfrm>
            <a:off x="7234273" y="4874594"/>
            <a:ext cx="142875" cy="144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de-DE">
              <a:solidFill>
                <a:prstClr val="white"/>
              </a:solidFill>
            </a:endParaRPr>
          </a:p>
        </p:txBody>
      </p:sp>
      <p:sp>
        <p:nvSpPr>
          <p:cNvPr id="3" name="Textfeld 2">
            <a:extLst>
              <a:ext uri="{FF2B5EF4-FFF2-40B4-BE49-F238E27FC236}">
                <a16:creationId xmlns:a16="http://schemas.microsoft.com/office/drawing/2014/main" id="{D993F4EA-3F07-2ADA-EE57-C09BB63592A5}"/>
              </a:ext>
            </a:extLst>
          </p:cNvPr>
          <p:cNvSpPr txBox="1">
            <a:spLocks noChangeArrowheads="1"/>
          </p:cNvSpPr>
          <p:nvPr/>
        </p:nvSpPr>
        <p:spPr bwMode="auto">
          <a:xfrm>
            <a:off x="10655076" y="5650522"/>
            <a:ext cx="1581737" cy="509742"/>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1" name="Rechteck 20">
            <a:extLst>
              <a:ext uri="{FF2B5EF4-FFF2-40B4-BE49-F238E27FC236}">
                <a16:creationId xmlns:a16="http://schemas.microsoft.com/office/drawing/2014/main" id="{410D88FC-CFD2-1D3D-4615-8BA26A04BADB}"/>
              </a:ext>
            </a:extLst>
          </p:cNvPr>
          <p:cNvSpPr/>
          <p:nvPr/>
        </p:nvSpPr>
        <p:spPr>
          <a:xfrm>
            <a:off x="10103212" y="1052736"/>
            <a:ext cx="2133600" cy="163863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2" name="Textfeld 21">
            <a:extLst>
              <a:ext uri="{FF2B5EF4-FFF2-40B4-BE49-F238E27FC236}">
                <a16:creationId xmlns:a16="http://schemas.microsoft.com/office/drawing/2014/main" id="{48B936B6-1DF0-AF70-0017-712025AD3301}"/>
              </a:ext>
            </a:extLst>
          </p:cNvPr>
          <p:cNvSpPr txBox="1">
            <a:spLocks noChangeArrowheads="1"/>
          </p:cNvSpPr>
          <p:nvPr/>
        </p:nvSpPr>
        <p:spPr bwMode="auto">
          <a:xfrm>
            <a:off x="10959147" y="5650522"/>
            <a:ext cx="960520" cy="492443"/>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600" b="0" i="0" u="none" strike="noStrike" kern="0" cap="none" spc="-100" normalizeH="0" noProof="0" dirty="0">
                <a:ln>
                  <a:noFill/>
                </a:ln>
                <a:solidFill>
                  <a:schemeClr val="bg1"/>
                </a:solidFill>
                <a:effectLst/>
                <a:uLnTx/>
                <a:uFillTx/>
                <a:latin typeface="Trebuchet MS" pitchFamily="34" charset="0"/>
              </a:rPr>
              <a:t>Glück</a:t>
            </a:r>
          </a:p>
        </p:txBody>
      </p:sp>
      <p:sp>
        <p:nvSpPr>
          <p:cNvPr id="23" name="Rechteck 22">
            <a:extLst>
              <a:ext uri="{FF2B5EF4-FFF2-40B4-BE49-F238E27FC236}">
                <a16:creationId xmlns:a16="http://schemas.microsoft.com/office/drawing/2014/main" id="{8D119FDA-3ED1-430C-650D-64D38CC92607}"/>
              </a:ext>
            </a:extLst>
          </p:cNvPr>
          <p:cNvSpPr/>
          <p:nvPr/>
        </p:nvSpPr>
        <p:spPr>
          <a:xfrm>
            <a:off x="550540" y="1988840"/>
            <a:ext cx="648916" cy="4464496"/>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7" name="Textfeld 26">
            <a:extLst>
              <a:ext uri="{FF2B5EF4-FFF2-40B4-BE49-F238E27FC236}">
                <a16:creationId xmlns:a16="http://schemas.microsoft.com/office/drawing/2014/main" id="{F98D005A-2BBA-6EB1-04B8-37D54071B147}"/>
              </a:ext>
            </a:extLst>
          </p:cNvPr>
          <p:cNvSpPr txBox="1">
            <a:spLocks noChangeArrowheads="1"/>
          </p:cNvSpPr>
          <p:nvPr/>
        </p:nvSpPr>
        <p:spPr bwMode="auto">
          <a:xfrm>
            <a:off x="442143" y="1811509"/>
            <a:ext cx="53558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3600" spc="-100" dirty="0">
                <a:solidFill>
                  <a:srgbClr val="FF0000"/>
                </a:solidFill>
                <a:latin typeface="Trebuchet MS" pitchFamily="34" charset="0"/>
              </a:rPr>
              <a:t>a  ä</a:t>
            </a:r>
          </a:p>
          <a:p>
            <a:pPr algn="ctr">
              <a:spcBef>
                <a:spcPct val="0"/>
              </a:spcBef>
              <a:buFontTx/>
              <a:buNone/>
            </a:pPr>
            <a:r>
              <a:rPr lang="de-DE" altLang="de-DE" sz="3600" spc="-100" dirty="0">
                <a:solidFill>
                  <a:srgbClr val="FF0000"/>
                </a:solidFill>
                <a:latin typeface="Trebuchet MS" pitchFamily="34" charset="0"/>
              </a:rPr>
              <a:t>e </a:t>
            </a:r>
          </a:p>
          <a:p>
            <a:pPr algn="ctr">
              <a:spcBef>
                <a:spcPct val="0"/>
              </a:spcBef>
              <a:buFontTx/>
              <a:buNone/>
            </a:pPr>
            <a:r>
              <a:rPr lang="de-DE" altLang="de-DE" sz="3600" spc="-100" dirty="0">
                <a:solidFill>
                  <a:srgbClr val="FF0000"/>
                </a:solidFill>
                <a:latin typeface="Trebuchet MS" pitchFamily="34" charset="0"/>
              </a:rPr>
              <a:t>i </a:t>
            </a:r>
          </a:p>
          <a:p>
            <a:pPr algn="ctr">
              <a:spcBef>
                <a:spcPct val="0"/>
              </a:spcBef>
              <a:buFontTx/>
              <a:buNone/>
            </a:pPr>
            <a:r>
              <a:rPr lang="de-DE" altLang="de-DE" sz="3600" spc="-100" dirty="0">
                <a:solidFill>
                  <a:srgbClr val="FF0000"/>
                </a:solidFill>
                <a:latin typeface="Trebuchet MS" pitchFamily="34" charset="0"/>
              </a:rPr>
              <a:t>o ö </a:t>
            </a:r>
          </a:p>
          <a:p>
            <a:pPr algn="ctr">
              <a:spcBef>
                <a:spcPct val="0"/>
              </a:spcBef>
              <a:buFontTx/>
              <a:buNone/>
            </a:pPr>
            <a:r>
              <a:rPr lang="de-DE" altLang="de-DE" sz="3600" spc="-100" dirty="0">
                <a:solidFill>
                  <a:srgbClr val="FF0000"/>
                </a:solidFill>
                <a:latin typeface="Trebuchet MS" pitchFamily="34" charset="0"/>
              </a:rPr>
              <a:t>u ü </a:t>
            </a:r>
          </a:p>
        </p:txBody>
      </p:sp>
      <p:sp>
        <p:nvSpPr>
          <p:cNvPr id="10" name="Rechteck 9">
            <a:extLst>
              <a:ext uri="{FF2B5EF4-FFF2-40B4-BE49-F238E27FC236}">
                <a16:creationId xmlns:a16="http://schemas.microsoft.com/office/drawing/2014/main" id="{7CAA9AA1-1396-560D-0CB7-630B9D26D87F}"/>
              </a:ext>
            </a:extLst>
          </p:cNvPr>
          <p:cNvSpPr/>
          <p:nvPr/>
        </p:nvSpPr>
        <p:spPr>
          <a:xfrm>
            <a:off x="559390" y="2511365"/>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FEA5B0C8-2EC5-0AAD-9BB1-1DEAA66DA3FE}"/>
              </a:ext>
            </a:extLst>
          </p:cNvPr>
          <p:cNvSpPr/>
          <p:nvPr/>
        </p:nvSpPr>
        <p:spPr>
          <a:xfrm>
            <a:off x="564161" y="3577248"/>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4" name="Rechteck 13">
            <a:extLst>
              <a:ext uri="{FF2B5EF4-FFF2-40B4-BE49-F238E27FC236}">
                <a16:creationId xmlns:a16="http://schemas.microsoft.com/office/drawing/2014/main" id="{3E401861-7073-6003-F857-7D31F0F40173}"/>
              </a:ext>
            </a:extLst>
          </p:cNvPr>
          <p:cNvSpPr/>
          <p:nvPr/>
        </p:nvSpPr>
        <p:spPr>
          <a:xfrm>
            <a:off x="568416" y="4149080"/>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16" name="Rechteck 15">
            <a:extLst>
              <a:ext uri="{FF2B5EF4-FFF2-40B4-BE49-F238E27FC236}">
                <a16:creationId xmlns:a16="http://schemas.microsoft.com/office/drawing/2014/main" id="{B6215EDF-66E4-955B-7DBA-CC217475A088}"/>
              </a:ext>
            </a:extLst>
          </p:cNvPr>
          <p:cNvSpPr/>
          <p:nvPr/>
        </p:nvSpPr>
        <p:spPr>
          <a:xfrm>
            <a:off x="588934" y="5730142"/>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8" name="Rechteck 7">
            <a:extLst>
              <a:ext uri="{FF2B5EF4-FFF2-40B4-BE49-F238E27FC236}">
                <a16:creationId xmlns:a16="http://schemas.microsoft.com/office/drawing/2014/main" id="{968EA8B8-AF44-26B9-A48D-1A6F10C40879}"/>
              </a:ext>
            </a:extLst>
          </p:cNvPr>
          <p:cNvSpPr/>
          <p:nvPr/>
        </p:nvSpPr>
        <p:spPr>
          <a:xfrm>
            <a:off x="572487" y="1940714"/>
            <a:ext cx="287085" cy="44550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600" b="0" i="0" u="none" strike="noStrike" kern="0" cap="none" spc="0" normalizeH="0" baseline="0" noProof="0">
              <a:ln>
                <a:noFill/>
              </a:ln>
              <a:solidFill>
                <a:prstClr val="white"/>
              </a:solidFill>
              <a:effectLst/>
              <a:uLnTx/>
              <a:uFillTx/>
            </a:endParaRPr>
          </a:p>
        </p:txBody>
      </p:sp>
      <p:sp>
        <p:nvSpPr>
          <p:cNvPr id="20" name="Textfeld 19">
            <a:extLst>
              <a:ext uri="{FF2B5EF4-FFF2-40B4-BE49-F238E27FC236}">
                <a16:creationId xmlns:a16="http://schemas.microsoft.com/office/drawing/2014/main" id="{6CD3CAE6-B1AC-24C5-668A-FE7A801A70EA}"/>
              </a:ext>
            </a:extLst>
          </p:cNvPr>
          <p:cNvSpPr txBox="1"/>
          <p:nvPr/>
        </p:nvSpPr>
        <p:spPr>
          <a:xfrm>
            <a:off x="190500" y="6724134"/>
            <a:ext cx="4439036"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Symptom üben\Kurze oder gedehnte Vokale\Regeln kompakt.pptx - Seite 9</a:t>
            </a:r>
          </a:p>
        </p:txBody>
      </p:sp>
    </p:spTree>
    <p:extLst>
      <p:ext uri="{BB962C8B-B14F-4D97-AF65-F5344CB8AC3E}">
        <p14:creationId xmlns:p14="http://schemas.microsoft.com/office/powerpoint/2010/main" val="6660187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8"/>
                    </p:tgtEl>
                  </p:cond>
                </p:stCondLst>
                <p:endSync evt="end" delay="0">
                  <p:rtn val="all"/>
                </p:endSync>
                <p:childTnLst>
                  <p:par>
                    <p:cTn id="10" fill="hold">
                      <p:stCondLst>
                        <p:cond delay="0"/>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nextCondLst>
                <p:cond evt="onClick" delay="0">
                  <p:tgtEl>
                    <p:spTgt spid="8"/>
                  </p:tgtEl>
                </p:cond>
              </p:nextCondLst>
            </p:seq>
            <p:seq concurrent="1" nextAc="seek">
              <p:cTn id="15" restart="whenNotActive" fill="hold" evtFilter="cancelBubble" nodeType="interactiveSeq">
                <p:stCondLst>
                  <p:cond evt="onClick" delay="0">
                    <p:tgtEl>
                      <p:spTgt spid="10"/>
                    </p:tgtEl>
                  </p:cond>
                </p:stCondLst>
                <p:endSync evt="end" delay="0">
                  <p:rtn val="all"/>
                </p:endSync>
                <p:childTnLst>
                  <p:par>
                    <p:cTn id="16" fill="hold">
                      <p:stCondLst>
                        <p:cond delay="0"/>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nextCondLst>
                <p:cond evt="onClick" delay="0">
                  <p:tgtEl>
                    <p:spTgt spid="10"/>
                  </p:tgtEl>
                </p:cond>
              </p:nextCondLst>
            </p:seq>
            <p:seq concurrent="1" nextAc="seek">
              <p:cTn id="21" restart="whenNotActive" fill="hold" evtFilter="cancelBubble" nodeType="interactiveSeq">
                <p:stCondLst>
                  <p:cond evt="onClick" delay="0">
                    <p:tgtEl>
                      <p:spTgt spid="12"/>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nextCondLst>
                <p:cond evt="onClick" delay="0">
                  <p:tgtEl>
                    <p:spTgt spid="12"/>
                  </p:tgtEl>
                </p:cond>
              </p:nextCondLst>
            </p:seq>
            <p:seq concurrent="1" nextAc="seek">
              <p:cTn id="27" restart="whenNotActive" fill="hold" evtFilter="cancelBubble" nodeType="interactiveSeq">
                <p:stCondLst>
                  <p:cond evt="onClick" delay="0">
                    <p:tgtEl>
                      <p:spTgt spid="14"/>
                    </p:tgtEl>
                  </p:cond>
                </p:stCondLst>
                <p:endSync evt="end" delay="0">
                  <p:rtn val="all"/>
                </p:endSync>
                <p:childTnLst>
                  <p:par>
                    <p:cTn id="28" fill="hold">
                      <p:stCondLst>
                        <p:cond delay="0"/>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nextCondLst>
                <p:cond evt="onClick" delay="0">
                  <p:tgtEl>
                    <p:spTgt spid="14"/>
                  </p:tgtEl>
                </p:cond>
              </p:nextCondLst>
            </p:seq>
            <p:seq concurrent="1" nextAc="seek">
              <p:cTn id="33" restart="whenNotActive" fill="hold" evtFilter="cancelBubble" nodeType="interactiveSeq">
                <p:stCondLst>
                  <p:cond evt="onClick" delay="0">
                    <p:tgtEl>
                      <p:spTgt spid="16"/>
                    </p:tgtEl>
                  </p:cond>
                </p:stCondLst>
                <p:endSync evt="end" delay="0">
                  <p:rtn val="all"/>
                </p:endSync>
                <p:childTnLst>
                  <p:par>
                    <p:cTn id="34" fill="hold">
                      <p:stCondLst>
                        <p:cond delay="0"/>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childTnLst>
              </p:cTn>
              <p:nextCondLst>
                <p:cond evt="onClick" delay="0">
                  <p:tgtEl>
                    <p:spTgt spid="16"/>
                  </p:tgtEl>
                </p:cond>
              </p:nextCondLst>
            </p:seq>
            <p:seq concurrent="1" nextAc="seek">
              <p:cTn id="39" restart="whenNotActive" fill="hold" evtFilter="cancelBubble" nodeType="interactiveSeq">
                <p:stCondLst>
                  <p:cond evt="onClick" delay="0">
                    <p:tgtEl>
                      <p:spTgt spid="33"/>
                    </p:tgtEl>
                  </p:cond>
                </p:stCondLst>
                <p:endSync evt="end" delay="0">
                  <p:rtn val="all"/>
                </p:endSync>
                <p:childTnLst>
                  <p:par>
                    <p:cTn id="40" fill="hold">
                      <p:stCondLst>
                        <p:cond delay="0"/>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41"/>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8"/>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14"/>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54" restart="whenNotActive" fill="hold" evtFilter="cancelBubble" nodeType="interactiveSeq">
                <p:stCondLst>
                  <p:cond evt="onClick" delay="0">
                    <p:tgtEl>
                      <p:spTgt spid="21"/>
                    </p:tgtEl>
                  </p:cond>
                </p:stCondLst>
                <p:endSync evt="end" delay="0">
                  <p:rtn val="all"/>
                </p:endSync>
                <p:childTnLst>
                  <p:par>
                    <p:cTn id="55" fill="hold">
                      <p:stCondLst>
                        <p:cond delay="0"/>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
                                        </p:tgtEl>
                                        <p:attrNameLst>
                                          <p:attrName>style.visibility</p:attrName>
                                        </p:attrNameLst>
                                      </p:cBhvr>
                                      <p:to>
                                        <p:strVal val="visible"/>
                                      </p:to>
                                    </p:set>
                                    <p:animEffect transition="in" filter="fade">
                                      <p:cBhvr>
                                        <p:cTn id="59" dur="500"/>
                                        <p:tgtEl>
                                          <p:spTgt spid="3"/>
                                        </p:tgtEl>
                                      </p:cBhvr>
                                    </p:animEffect>
                                  </p:childTnLst>
                                </p:cTn>
                              </p:par>
                            </p:childTnLst>
                          </p:cTn>
                        </p:par>
                      </p:childTnLst>
                    </p:cTn>
                  </p:par>
                </p:childTnLst>
              </p:cTn>
              <p:nextCondLst>
                <p:cond evt="onClick" delay="0">
                  <p:tgtEl>
                    <p:spTgt spid="21"/>
                  </p:tgtEl>
                </p:cond>
              </p:nextCondLst>
            </p:seq>
            <p:seq concurrent="1" nextAc="seek">
              <p:cTn id="60" restart="whenNotActive" fill="hold" evtFilter="cancelBubble" nodeType="interactiveSeq">
                <p:stCondLst>
                  <p:cond evt="onClick" delay="0">
                    <p:tgtEl>
                      <p:spTgt spid="23"/>
                    </p:tgtEl>
                  </p:cond>
                </p:stCondLst>
                <p:endSync evt="end" delay="0">
                  <p:rtn val="all"/>
                </p:endSync>
                <p:childTnLst>
                  <p:par>
                    <p:cTn id="61" fill="hold">
                      <p:stCondLst>
                        <p:cond delay="0"/>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fade">
                                      <p:cBhvr>
                                        <p:cTn id="65" dur="500"/>
                                        <p:tgtEl>
                                          <p:spTgt spid="22"/>
                                        </p:tgtEl>
                                      </p:cBhvr>
                                    </p:animEffect>
                                  </p:childTnLst>
                                </p:cTn>
                              </p:par>
                            </p:childTnLst>
                          </p:cTn>
                        </p:par>
                      </p:childTnLst>
                    </p:cTn>
                  </p:par>
                </p:childTnLst>
              </p:cTn>
              <p:nextCondLst>
                <p:cond evt="onClick" delay="0">
                  <p:tgtEl>
                    <p:spTgt spid="23"/>
                  </p:tgtEl>
                </p:cond>
              </p:nextCondLst>
            </p:seq>
          </p:childTnLst>
        </p:cTn>
      </p:par>
    </p:tnLst>
    <p:bldLst>
      <p:bldP spid="7" grpId="0"/>
      <p:bldP spid="9" grpId="0"/>
      <p:bldP spid="11" grpId="0"/>
      <p:bldP spid="13" grpId="0"/>
      <p:bldP spid="15" grpId="0"/>
      <p:bldP spid="3" grpId="0" animBg="1"/>
      <p:bldP spid="21" grpId="0" animBg="1"/>
      <p:bldP spid="22" grpId="0" animBg="1"/>
      <p:bldP spid="23" grpId="0" animBg="1"/>
      <p:bldP spid="10" grpId="0" animBg="1"/>
      <p:bldP spid="12" grpId="0" animBg="1"/>
      <p:bldP spid="14" grpId="0" animBg="1"/>
      <p:bldP spid="16" grpId="0" animBg="1"/>
      <p:bldP spid="8" grpId="0" animBg="1"/>
    </p:bldLst>
  </p:timing>
</p:sld>
</file>

<file path=ppt/theme/theme1.xml><?xml version="1.0" encoding="utf-8"?>
<a:theme xmlns:a="http://schemas.openxmlformats.org/drawingml/2006/main" name="Z2 Lesekoch Mastervorlag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Z2 Lesekoch Mastervorlage</Template>
  <TotalTime>0</TotalTime>
  <Words>4804</Words>
  <Application>Microsoft Office PowerPoint</Application>
  <PresentationFormat>Breitbild</PresentationFormat>
  <Paragraphs>1270</Paragraphs>
  <Slides>40</Slides>
  <Notes>0</Notes>
  <HiddenSlides>0</HiddenSlides>
  <MMClips>0</MMClips>
  <ScaleCrop>false</ScaleCrop>
  <HeadingPairs>
    <vt:vector size="6" baseType="variant">
      <vt:variant>
        <vt:lpstr>Verwendete Schriftarten</vt:lpstr>
      </vt:variant>
      <vt:variant>
        <vt:i4>3</vt:i4>
      </vt:variant>
      <vt:variant>
        <vt:lpstr>Design</vt:lpstr>
      </vt:variant>
      <vt:variant>
        <vt:i4>7</vt:i4>
      </vt:variant>
      <vt:variant>
        <vt:lpstr>Folientitel</vt:lpstr>
      </vt:variant>
      <vt:variant>
        <vt:i4>40</vt:i4>
      </vt:variant>
    </vt:vector>
  </HeadingPairs>
  <TitlesOfParts>
    <vt:vector size="50" baseType="lpstr">
      <vt:lpstr>Arial</vt:lpstr>
      <vt:lpstr>Calibri</vt:lpstr>
      <vt:lpstr>Trebuchet MS</vt:lpstr>
      <vt:lpstr>Z2 Lesekoch Mastervorlage</vt:lpstr>
      <vt:lpstr>5_Benutzerdefiniertes Design</vt:lpstr>
      <vt:lpstr>4_Benutzerdefiniertes Design</vt:lpstr>
      <vt:lpstr>3_Benutzerdefiniertes Design</vt:lpstr>
      <vt:lpstr>2_Benutzerdefiniertes Design</vt:lpstr>
      <vt:lpstr>1_Benutzerdefiniertes Design</vt:lpstr>
      <vt:lpstr>Benutzerdefiniertes 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 Üben macht gescheit!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Rudolph</dc:creator>
  <cp:lastModifiedBy>Siegbert Rudolph</cp:lastModifiedBy>
  <cp:revision>1615</cp:revision>
  <dcterms:created xsi:type="dcterms:W3CDTF">2012-08-26T07:44:46Z</dcterms:created>
  <dcterms:modified xsi:type="dcterms:W3CDTF">2024-03-26T16:04:40Z</dcterms:modified>
</cp:coreProperties>
</file>