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  <p:sldMasterId id="2147486545" r:id="rId8"/>
  </p:sldMasterIdLst>
  <p:notesMasterIdLst>
    <p:notesMasterId r:id="rId15"/>
  </p:notesMasterIdLst>
  <p:sldIdLst>
    <p:sldId id="444" r:id="rId9"/>
    <p:sldId id="677" r:id="rId10"/>
    <p:sldId id="672" r:id="rId11"/>
    <p:sldId id="671" r:id="rId12"/>
    <p:sldId id="607" r:id="rId13"/>
    <p:sldId id="678" r:id="rId14"/>
  </p:sldIdLst>
  <p:sldSz cx="9144000" cy="6858000" type="screen4x3"/>
  <p:notesSz cx="6797675" cy="992505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65" autoAdjust="0"/>
    <p:restoredTop sz="94692" autoAdjust="0"/>
  </p:normalViewPr>
  <p:slideViewPr>
    <p:cSldViewPr>
      <p:cViewPr varScale="1">
        <p:scale>
          <a:sx n="89" d="100"/>
          <a:sy n="89" d="100"/>
        </p:scale>
        <p:origin x="150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66879AF3-54FF-4332-80AB-FD8780C9BF92}"/>
    <pc:docChg chg="undo custSel modSld">
      <pc:chgData name="Siegbert Rudolph" userId="2af4d44886c067cc" providerId="LiveId" clId="{66879AF3-54FF-4332-80AB-FD8780C9BF92}" dt="2023-05-21T20:55:17.934" v="647" actId="1035"/>
      <pc:docMkLst>
        <pc:docMk/>
      </pc:docMkLst>
      <pc:sldChg chg="addSp modSp mod modAnim">
        <pc:chgData name="Siegbert Rudolph" userId="2af4d44886c067cc" providerId="LiveId" clId="{66879AF3-54FF-4332-80AB-FD8780C9BF92}" dt="2023-05-21T20:55:17.934" v="647" actId="1035"/>
        <pc:sldMkLst>
          <pc:docMk/>
          <pc:sldMk cId="2303708421" sldId="671"/>
        </pc:sldMkLst>
        <pc:spChg chg="add mod">
          <ac:chgData name="Siegbert Rudolph" userId="2af4d44886c067cc" providerId="LiveId" clId="{66879AF3-54FF-4332-80AB-FD8780C9BF92}" dt="2023-05-21T20:54:54.898" v="570" actId="1076"/>
          <ac:spMkLst>
            <pc:docMk/>
            <pc:sldMk cId="2303708421" sldId="671"/>
            <ac:spMk id="3" creationId="{2538F14C-0DFA-9EED-D811-5F01CC9DC104}"/>
          </ac:spMkLst>
        </pc:spChg>
        <pc:spChg chg="add mod">
          <ac:chgData name="Siegbert Rudolph" userId="2af4d44886c067cc" providerId="LiveId" clId="{66879AF3-54FF-4332-80AB-FD8780C9BF92}" dt="2023-05-21T20:54:45.165" v="568" actId="14100"/>
          <ac:spMkLst>
            <pc:docMk/>
            <pc:sldMk cId="2303708421" sldId="671"/>
            <ac:spMk id="4" creationId="{FB780853-9377-0C43-F72B-7A11705EF34F}"/>
          </ac:spMkLst>
        </pc:spChg>
        <pc:spChg chg="ord">
          <ac:chgData name="Siegbert Rudolph" userId="2af4d44886c067cc" providerId="LiveId" clId="{66879AF3-54FF-4332-80AB-FD8780C9BF92}" dt="2023-05-21T20:55:03.572" v="571" actId="166"/>
          <ac:spMkLst>
            <pc:docMk/>
            <pc:sldMk cId="2303708421" sldId="671"/>
            <ac:spMk id="26" creationId="{7E2FCB78-48C5-4C1D-9102-C7CF53C5EB17}"/>
          </ac:spMkLst>
        </pc:spChg>
        <pc:spChg chg="ord">
          <ac:chgData name="Siegbert Rudolph" userId="2af4d44886c067cc" providerId="LiveId" clId="{66879AF3-54FF-4332-80AB-FD8780C9BF92}" dt="2023-05-21T20:55:03.572" v="571" actId="166"/>
          <ac:spMkLst>
            <pc:docMk/>
            <pc:sldMk cId="2303708421" sldId="671"/>
            <ac:spMk id="27" creationId="{69D6E836-2E23-4E1A-BD8B-25C847ECA65D}"/>
          </ac:spMkLst>
        </pc:spChg>
        <pc:spChg chg="ord">
          <ac:chgData name="Siegbert Rudolph" userId="2af4d44886c067cc" providerId="LiveId" clId="{66879AF3-54FF-4332-80AB-FD8780C9BF92}" dt="2023-05-21T20:55:03.572" v="571" actId="166"/>
          <ac:spMkLst>
            <pc:docMk/>
            <pc:sldMk cId="2303708421" sldId="671"/>
            <ac:spMk id="74" creationId="{00000000-0000-0000-0000-000000000000}"/>
          </ac:spMkLst>
        </pc:spChg>
        <pc:spChg chg="ord">
          <ac:chgData name="Siegbert Rudolph" userId="2af4d44886c067cc" providerId="LiveId" clId="{66879AF3-54FF-4332-80AB-FD8780C9BF92}" dt="2023-05-21T20:55:03.572" v="571" actId="166"/>
          <ac:spMkLst>
            <pc:docMk/>
            <pc:sldMk cId="2303708421" sldId="671"/>
            <ac:spMk id="100" creationId="{A3501A0E-D25D-40AE-8562-C212EC04E078}"/>
          </ac:spMkLst>
        </pc:spChg>
        <pc:spChg chg="ord">
          <ac:chgData name="Siegbert Rudolph" userId="2af4d44886c067cc" providerId="LiveId" clId="{66879AF3-54FF-4332-80AB-FD8780C9BF92}" dt="2023-05-21T20:55:03.572" v="571" actId="166"/>
          <ac:spMkLst>
            <pc:docMk/>
            <pc:sldMk cId="2303708421" sldId="671"/>
            <ac:spMk id="101" creationId="{84F62462-0105-42AF-86B0-7257EE035BAF}"/>
          </ac:spMkLst>
        </pc:spChg>
        <pc:spChg chg="ord">
          <ac:chgData name="Siegbert Rudolph" userId="2af4d44886c067cc" providerId="LiveId" clId="{66879AF3-54FF-4332-80AB-FD8780C9BF92}" dt="2023-05-21T20:55:03.572" v="571" actId="166"/>
          <ac:spMkLst>
            <pc:docMk/>
            <pc:sldMk cId="2303708421" sldId="671"/>
            <ac:spMk id="102" creationId="{C7AC8C03-18AE-4EF1-AFBD-9DC8AE5692A8}"/>
          </ac:spMkLst>
        </pc:spChg>
        <pc:spChg chg="ord">
          <ac:chgData name="Siegbert Rudolph" userId="2af4d44886c067cc" providerId="LiveId" clId="{66879AF3-54FF-4332-80AB-FD8780C9BF92}" dt="2023-05-21T20:55:03.572" v="571" actId="166"/>
          <ac:spMkLst>
            <pc:docMk/>
            <pc:sldMk cId="2303708421" sldId="671"/>
            <ac:spMk id="103" creationId="{D2B8A64A-C09F-405C-A643-E69F0235C59D}"/>
          </ac:spMkLst>
        </pc:spChg>
        <pc:spChg chg="ord">
          <ac:chgData name="Siegbert Rudolph" userId="2af4d44886c067cc" providerId="LiveId" clId="{66879AF3-54FF-4332-80AB-FD8780C9BF92}" dt="2023-05-21T20:55:03.572" v="571" actId="166"/>
          <ac:spMkLst>
            <pc:docMk/>
            <pc:sldMk cId="2303708421" sldId="671"/>
            <ac:spMk id="104" creationId="{1CE60C6B-0032-4A5E-B4AF-C3C084BD41A9}"/>
          </ac:spMkLst>
        </pc:spChg>
        <pc:spChg chg="ord">
          <ac:chgData name="Siegbert Rudolph" userId="2af4d44886c067cc" providerId="LiveId" clId="{66879AF3-54FF-4332-80AB-FD8780C9BF92}" dt="2023-05-21T20:55:03.572" v="571" actId="166"/>
          <ac:spMkLst>
            <pc:docMk/>
            <pc:sldMk cId="2303708421" sldId="671"/>
            <ac:spMk id="105" creationId="{B0D390E5-FF0F-4588-8D8B-4752DDF8C7A5}"/>
          </ac:spMkLst>
        </pc:spChg>
        <pc:spChg chg="ord">
          <ac:chgData name="Siegbert Rudolph" userId="2af4d44886c067cc" providerId="LiveId" clId="{66879AF3-54FF-4332-80AB-FD8780C9BF92}" dt="2023-05-21T20:55:03.572" v="571" actId="166"/>
          <ac:spMkLst>
            <pc:docMk/>
            <pc:sldMk cId="2303708421" sldId="671"/>
            <ac:spMk id="106" creationId="{D53F2154-A7E6-48D4-AEFE-DF58D455BF6C}"/>
          </ac:spMkLst>
        </pc:spChg>
        <pc:spChg chg="ord">
          <ac:chgData name="Siegbert Rudolph" userId="2af4d44886c067cc" providerId="LiveId" clId="{66879AF3-54FF-4332-80AB-FD8780C9BF92}" dt="2023-05-21T20:55:03.572" v="571" actId="166"/>
          <ac:spMkLst>
            <pc:docMk/>
            <pc:sldMk cId="2303708421" sldId="671"/>
            <ac:spMk id="107" creationId="{9CA2FD0D-BC9F-4B6B-B496-C8D2AE223C73}"/>
          </ac:spMkLst>
        </pc:spChg>
        <pc:spChg chg="ord">
          <ac:chgData name="Siegbert Rudolph" userId="2af4d44886c067cc" providerId="LiveId" clId="{66879AF3-54FF-4332-80AB-FD8780C9BF92}" dt="2023-05-21T20:55:03.572" v="571" actId="166"/>
          <ac:spMkLst>
            <pc:docMk/>
            <pc:sldMk cId="2303708421" sldId="671"/>
            <ac:spMk id="108" creationId="{3B983211-4125-4C8E-9E25-7C100D403628}"/>
          </ac:spMkLst>
        </pc:spChg>
        <pc:spChg chg="ord">
          <ac:chgData name="Siegbert Rudolph" userId="2af4d44886c067cc" providerId="LiveId" clId="{66879AF3-54FF-4332-80AB-FD8780C9BF92}" dt="2023-05-21T20:55:03.572" v="571" actId="166"/>
          <ac:spMkLst>
            <pc:docMk/>
            <pc:sldMk cId="2303708421" sldId="671"/>
            <ac:spMk id="193" creationId="{00000000-0000-0000-0000-000000000000}"/>
          </ac:spMkLst>
        </pc:spChg>
        <pc:spChg chg="ord">
          <ac:chgData name="Siegbert Rudolph" userId="2af4d44886c067cc" providerId="LiveId" clId="{66879AF3-54FF-4332-80AB-FD8780C9BF92}" dt="2023-05-21T20:55:03.572" v="571" actId="166"/>
          <ac:spMkLst>
            <pc:docMk/>
            <pc:sldMk cId="2303708421" sldId="671"/>
            <ac:spMk id="194" creationId="{00000000-0000-0000-0000-000000000000}"/>
          </ac:spMkLst>
        </pc:spChg>
        <pc:spChg chg="ord">
          <ac:chgData name="Siegbert Rudolph" userId="2af4d44886c067cc" providerId="LiveId" clId="{66879AF3-54FF-4332-80AB-FD8780C9BF92}" dt="2023-05-21T20:55:03.572" v="571" actId="166"/>
          <ac:spMkLst>
            <pc:docMk/>
            <pc:sldMk cId="2303708421" sldId="671"/>
            <ac:spMk id="205" creationId="{00000000-0000-0000-0000-000000000000}"/>
          </ac:spMkLst>
        </pc:spChg>
        <pc:spChg chg="ord">
          <ac:chgData name="Siegbert Rudolph" userId="2af4d44886c067cc" providerId="LiveId" clId="{66879AF3-54FF-4332-80AB-FD8780C9BF92}" dt="2023-05-21T20:55:03.572" v="571" actId="166"/>
          <ac:spMkLst>
            <pc:docMk/>
            <pc:sldMk cId="2303708421" sldId="671"/>
            <ac:spMk id="206" creationId="{00000000-0000-0000-0000-000000000000}"/>
          </ac:spMkLst>
        </pc:spChg>
        <pc:spChg chg="ord">
          <ac:chgData name="Siegbert Rudolph" userId="2af4d44886c067cc" providerId="LiveId" clId="{66879AF3-54FF-4332-80AB-FD8780C9BF92}" dt="2023-05-21T20:55:03.572" v="571" actId="166"/>
          <ac:spMkLst>
            <pc:docMk/>
            <pc:sldMk cId="2303708421" sldId="671"/>
            <ac:spMk id="216" creationId="{00000000-0000-0000-0000-000000000000}"/>
          </ac:spMkLst>
        </pc:spChg>
        <pc:spChg chg="ord">
          <ac:chgData name="Siegbert Rudolph" userId="2af4d44886c067cc" providerId="LiveId" clId="{66879AF3-54FF-4332-80AB-FD8780C9BF92}" dt="2023-05-21T20:55:03.572" v="571" actId="166"/>
          <ac:spMkLst>
            <pc:docMk/>
            <pc:sldMk cId="2303708421" sldId="671"/>
            <ac:spMk id="217" creationId="{00000000-0000-0000-0000-000000000000}"/>
          </ac:spMkLst>
        </pc:spChg>
        <pc:picChg chg="mod ord">
          <ac:chgData name="Siegbert Rudolph" userId="2af4d44886c067cc" providerId="LiveId" clId="{66879AF3-54FF-4332-80AB-FD8780C9BF92}" dt="2023-05-21T20:55:17.934" v="647" actId="1035"/>
          <ac:picMkLst>
            <pc:docMk/>
            <pc:sldMk cId="2303708421" sldId="671"/>
            <ac:picMk id="5" creationId="{30CF25AD-6D9A-467A-B9E0-07F7A0E8B871}"/>
          </ac:picMkLst>
        </pc:picChg>
      </pc:sldChg>
      <pc:sldChg chg="addSp modSp mod modAnim">
        <pc:chgData name="Siegbert Rudolph" userId="2af4d44886c067cc" providerId="LiveId" clId="{66879AF3-54FF-4332-80AB-FD8780C9BF92}" dt="2023-05-21T20:54:16.648" v="492" actId="1037"/>
        <pc:sldMkLst>
          <pc:docMk/>
          <pc:sldMk cId="3345643868" sldId="672"/>
        </pc:sldMkLst>
        <pc:spChg chg="add mod">
          <ac:chgData name="Siegbert Rudolph" userId="2af4d44886c067cc" providerId="LiveId" clId="{66879AF3-54FF-4332-80AB-FD8780C9BF92}" dt="2023-05-21T20:54:07.524" v="408" actId="1076"/>
          <ac:spMkLst>
            <pc:docMk/>
            <pc:sldMk cId="3345643868" sldId="672"/>
            <ac:spMk id="3" creationId="{3AFFEE45-2783-FFDF-DD83-4CAF852EFFC8}"/>
          </ac:spMkLst>
        </pc:spChg>
        <pc:spChg chg="add mod">
          <ac:chgData name="Siegbert Rudolph" userId="2af4d44886c067cc" providerId="LiveId" clId="{66879AF3-54FF-4332-80AB-FD8780C9BF92}" dt="2023-05-21T20:53:54.042" v="406"/>
          <ac:spMkLst>
            <pc:docMk/>
            <pc:sldMk cId="3345643868" sldId="672"/>
            <ac:spMk id="4" creationId="{D21663B9-4495-EC63-E9B0-A708442C54B5}"/>
          </ac:spMkLst>
        </pc:spChg>
        <pc:spChg chg="ord">
          <ac:chgData name="Siegbert Rudolph" userId="2af4d44886c067cc" providerId="LiveId" clId="{66879AF3-54FF-4332-80AB-FD8780C9BF92}" dt="2023-05-21T20:54:03.829" v="407" actId="166"/>
          <ac:spMkLst>
            <pc:docMk/>
            <pc:sldMk cId="3345643868" sldId="672"/>
            <ac:spMk id="63" creationId="{ABED3300-CF82-44F8-BC2A-72C3D4E965B2}"/>
          </ac:spMkLst>
        </pc:spChg>
        <pc:spChg chg="ord">
          <ac:chgData name="Siegbert Rudolph" userId="2af4d44886c067cc" providerId="LiveId" clId="{66879AF3-54FF-4332-80AB-FD8780C9BF92}" dt="2023-05-21T20:54:03.829" v="407" actId="166"/>
          <ac:spMkLst>
            <pc:docMk/>
            <pc:sldMk cId="3345643868" sldId="672"/>
            <ac:spMk id="67" creationId="{C1FE16AF-7CFD-4784-BE37-AE0F8CBB48BC}"/>
          </ac:spMkLst>
        </pc:spChg>
        <pc:spChg chg="ord">
          <ac:chgData name="Siegbert Rudolph" userId="2af4d44886c067cc" providerId="LiveId" clId="{66879AF3-54FF-4332-80AB-FD8780C9BF92}" dt="2023-05-21T20:54:03.829" v="407" actId="166"/>
          <ac:spMkLst>
            <pc:docMk/>
            <pc:sldMk cId="3345643868" sldId="672"/>
            <ac:spMk id="68" creationId="{982947B4-459A-4BF0-B851-1B286FAFE43D}"/>
          </ac:spMkLst>
        </pc:spChg>
        <pc:spChg chg="ord">
          <ac:chgData name="Siegbert Rudolph" userId="2af4d44886c067cc" providerId="LiveId" clId="{66879AF3-54FF-4332-80AB-FD8780C9BF92}" dt="2023-05-21T20:54:03.829" v="407" actId="166"/>
          <ac:spMkLst>
            <pc:docMk/>
            <pc:sldMk cId="3345643868" sldId="672"/>
            <ac:spMk id="71" creationId="{815B81CD-B78E-4C7F-8163-3CBE29F143EF}"/>
          </ac:spMkLst>
        </pc:spChg>
        <pc:spChg chg="ord">
          <ac:chgData name="Siegbert Rudolph" userId="2af4d44886c067cc" providerId="LiveId" clId="{66879AF3-54FF-4332-80AB-FD8780C9BF92}" dt="2023-05-21T20:54:03.829" v="407" actId="166"/>
          <ac:spMkLst>
            <pc:docMk/>
            <pc:sldMk cId="3345643868" sldId="672"/>
            <ac:spMk id="74" creationId="{00000000-0000-0000-0000-000000000000}"/>
          </ac:spMkLst>
        </pc:spChg>
        <pc:spChg chg="ord">
          <ac:chgData name="Siegbert Rudolph" userId="2af4d44886c067cc" providerId="LiveId" clId="{66879AF3-54FF-4332-80AB-FD8780C9BF92}" dt="2023-05-21T20:54:03.829" v="407" actId="166"/>
          <ac:spMkLst>
            <pc:docMk/>
            <pc:sldMk cId="3345643868" sldId="672"/>
            <ac:spMk id="96" creationId="{D228456F-CD2E-41C8-AD9F-39F99FD6B60F}"/>
          </ac:spMkLst>
        </pc:spChg>
        <pc:spChg chg="ord">
          <ac:chgData name="Siegbert Rudolph" userId="2af4d44886c067cc" providerId="LiveId" clId="{66879AF3-54FF-4332-80AB-FD8780C9BF92}" dt="2023-05-21T20:54:03.829" v="407" actId="166"/>
          <ac:spMkLst>
            <pc:docMk/>
            <pc:sldMk cId="3345643868" sldId="672"/>
            <ac:spMk id="102" creationId="{302F0227-6BA7-4FE8-9FB3-CB9120AC5A09}"/>
          </ac:spMkLst>
        </pc:spChg>
        <pc:spChg chg="ord">
          <ac:chgData name="Siegbert Rudolph" userId="2af4d44886c067cc" providerId="LiveId" clId="{66879AF3-54FF-4332-80AB-FD8780C9BF92}" dt="2023-05-21T20:54:03.829" v="407" actId="166"/>
          <ac:spMkLst>
            <pc:docMk/>
            <pc:sldMk cId="3345643868" sldId="672"/>
            <ac:spMk id="103" creationId="{8631DA13-DC65-4520-BCC1-805672A4BAC1}"/>
          </ac:spMkLst>
        </pc:spChg>
        <pc:spChg chg="ord">
          <ac:chgData name="Siegbert Rudolph" userId="2af4d44886c067cc" providerId="LiveId" clId="{66879AF3-54FF-4332-80AB-FD8780C9BF92}" dt="2023-05-21T20:54:03.829" v="407" actId="166"/>
          <ac:spMkLst>
            <pc:docMk/>
            <pc:sldMk cId="3345643868" sldId="672"/>
            <ac:spMk id="104" creationId="{C278B66B-4606-4002-AFBF-BBA4D5765795}"/>
          </ac:spMkLst>
        </pc:spChg>
        <pc:spChg chg="ord">
          <ac:chgData name="Siegbert Rudolph" userId="2af4d44886c067cc" providerId="LiveId" clId="{66879AF3-54FF-4332-80AB-FD8780C9BF92}" dt="2023-05-21T20:54:03.829" v="407" actId="166"/>
          <ac:spMkLst>
            <pc:docMk/>
            <pc:sldMk cId="3345643868" sldId="672"/>
            <ac:spMk id="105" creationId="{1CCE60B3-1BDE-4F47-9DD0-9C5717E08D77}"/>
          </ac:spMkLst>
        </pc:spChg>
        <pc:spChg chg="ord">
          <ac:chgData name="Siegbert Rudolph" userId="2af4d44886c067cc" providerId="LiveId" clId="{66879AF3-54FF-4332-80AB-FD8780C9BF92}" dt="2023-05-21T20:54:03.829" v="407" actId="166"/>
          <ac:spMkLst>
            <pc:docMk/>
            <pc:sldMk cId="3345643868" sldId="672"/>
            <ac:spMk id="106" creationId="{20F04A72-04EF-4F0C-A020-F3743EE70F42}"/>
          </ac:spMkLst>
        </pc:spChg>
        <pc:spChg chg="ord">
          <ac:chgData name="Siegbert Rudolph" userId="2af4d44886c067cc" providerId="LiveId" clId="{66879AF3-54FF-4332-80AB-FD8780C9BF92}" dt="2023-05-21T20:54:03.829" v="407" actId="166"/>
          <ac:spMkLst>
            <pc:docMk/>
            <pc:sldMk cId="3345643868" sldId="672"/>
            <ac:spMk id="107" creationId="{D8AEB9C6-8B8E-427F-99E3-165294C4443F}"/>
          </ac:spMkLst>
        </pc:spChg>
        <pc:spChg chg="ord">
          <ac:chgData name="Siegbert Rudolph" userId="2af4d44886c067cc" providerId="LiveId" clId="{66879AF3-54FF-4332-80AB-FD8780C9BF92}" dt="2023-05-21T20:54:03.829" v="407" actId="166"/>
          <ac:spMkLst>
            <pc:docMk/>
            <pc:sldMk cId="3345643868" sldId="672"/>
            <ac:spMk id="108" creationId="{4AFFB1A4-BDDE-413C-916C-8894F978EFD4}"/>
          </ac:spMkLst>
        </pc:spChg>
        <pc:spChg chg="ord">
          <ac:chgData name="Siegbert Rudolph" userId="2af4d44886c067cc" providerId="LiveId" clId="{66879AF3-54FF-4332-80AB-FD8780C9BF92}" dt="2023-05-21T20:54:03.829" v="407" actId="166"/>
          <ac:spMkLst>
            <pc:docMk/>
            <pc:sldMk cId="3345643868" sldId="672"/>
            <ac:spMk id="206" creationId="{00000000-0000-0000-0000-000000000000}"/>
          </ac:spMkLst>
        </pc:spChg>
        <pc:spChg chg="ord">
          <ac:chgData name="Siegbert Rudolph" userId="2af4d44886c067cc" providerId="LiveId" clId="{66879AF3-54FF-4332-80AB-FD8780C9BF92}" dt="2023-05-21T20:54:03.829" v="407" actId="166"/>
          <ac:spMkLst>
            <pc:docMk/>
            <pc:sldMk cId="3345643868" sldId="672"/>
            <ac:spMk id="216" creationId="{00000000-0000-0000-0000-000000000000}"/>
          </ac:spMkLst>
        </pc:spChg>
        <pc:spChg chg="ord">
          <ac:chgData name="Siegbert Rudolph" userId="2af4d44886c067cc" providerId="LiveId" clId="{66879AF3-54FF-4332-80AB-FD8780C9BF92}" dt="2023-05-21T20:54:03.829" v="407" actId="166"/>
          <ac:spMkLst>
            <pc:docMk/>
            <pc:sldMk cId="3345643868" sldId="672"/>
            <ac:spMk id="217" creationId="{00000000-0000-0000-0000-000000000000}"/>
          </ac:spMkLst>
        </pc:spChg>
        <pc:picChg chg="mod ord">
          <ac:chgData name="Siegbert Rudolph" userId="2af4d44886c067cc" providerId="LiveId" clId="{66879AF3-54FF-4332-80AB-FD8780C9BF92}" dt="2023-05-21T20:54:16.648" v="492" actId="1037"/>
          <ac:picMkLst>
            <pc:docMk/>
            <pc:sldMk cId="3345643868" sldId="672"/>
            <ac:picMk id="5" creationId="{C6C3E115-AE8D-4EFC-AB93-F9DA339CC488}"/>
          </ac:picMkLst>
        </pc:picChg>
      </pc:sldChg>
      <pc:sldChg chg="addSp modSp mod modAnim">
        <pc:chgData name="Siegbert Rudolph" userId="2af4d44886c067cc" providerId="LiveId" clId="{66879AF3-54FF-4332-80AB-FD8780C9BF92}" dt="2023-05-21T20:53:28.354" v="322" actId="1037"/>
        <pc:sldMkLst>
          <pc:docMk/>
          <pc:sldMk cId="3909292914" sldId="677"/>
        </pc:sldMkLst>
        <pc:spChg chg="add mod">
          <ac:chgData name="Siegbert Rudolph" userId="2af4d44886c067cc" providerId="LiveId" clId="{66879AF3-54FF-4332-80AB-FD8780C9BF92}" dt="2023-05-21T20:50:34.378" v="8" actId="1076"/>
          <ac:spMkLst>
            <pc:docMk/>
            <pc:sldMk cId="3909292914" sldId="677"/>
            <ac:spMk id="3" creationId="{0ECE6CC7-9917-ED49-2B65-90B5FDA86810}"/>
          </ac:spMkLst>
        </pc:spChg>
        <pc:spChg chg="add mod ord">
          <ac:chgData name="Siegbert Rudolph" userId="2af4d44886c067cc" providerId="LiveId" clId="{66879AF3-54FF-4332-80AB-FD8780C9BF92}" dt="2023-05-21T20:53:14.671" v="280" actId="1037"/>
          <ac:spMkLst>
            <pc:docMk/>
            <pc:sldMk cId="3909292914" sldId="677"/>
            <ac:spMk id="6" creationId="{8FAAD69C-B501-9277-5D1D-DC11D3A82B59}"/>
          </ac:spMkLst>
        </pc:spChg>
        <pc:spChg chg="ord">
          <ac:chgData name="Siegbert Rudolph" userId="2af4d44886c067cc" providerId="LiveId" clId="{66879AF3-54FF-4332-80AB-FD8780C9BF92}" dt="2023-05-21T20:52:55.392" v="171" actId="166"/>
          <ac:spMkLst>
            <pc:docMk/>
            <pc:sldMk cId="3909292914" sldId="677"/>
            <ac:spMk id="64" creationId="{17EC32B4-F6B7-45CF-AEB2-30A44CF363D3}"/>
          </ac:spMkLst>
        </pc:spChg>
        <pc:spChg chg="ord">
          <ac:chgData name="Siegbert Rudolph" userId="2af4d44886c067cc" providerId="LiveId" clId="{66879AF3-54FF-4332-80AB-FD8780C9BF92}" dt="2023-05-21T20:52:55.392" v="171" actId="166"/>
          <ac:spMkLst>
            <pc:docMk/>
            <pc:sldMk cId="3909292914" sldId="677"/>
            <ac:spMk id="65" creationId="{8007FDE6-6F82-43E8-9049-E63E6F7A0065}"/>
          </ac:spMkLst>
        </pc:spChg>
        <pc:spChg chg="ord">
          <ac:chgData name="Siegbert Rudolph" userId="2af4d44886c067cc" providerId="LiveId" clId="{66879AF3-54FF-4332-80AB-FD8780C9BF92}" dt="2023-05-21T20:52:55.392" v="171" actId="166"/>
          <ac:spMkLst>
            <pc:docMk/>
            <pc:sldMk cId="3909292914" sldId="677"/>
            <ac:spMk id="66" creationId="{C03FF95E-46FA-46C5-BD71-249E03A78CC9}"/>
          </ac:spMkLst>
        </pc:spChg>
        <pc:spChg chg="ord">
          <ac:chgData name="Siegbert Rudolph" userId="2af4d44886c067cc" providerId="LiveId" clId="{66879AF3-54FF-4332-80AB-FD8780C9BF92}" dt="2023-05-21T20:52:55.392" v="171" actId="166"/>
          <ac:spMkLst>
            <pc:docMk/>
            <pc:sldMk cId="3909292914" sldId="677"/>
            <ac:spMk id="67" creationId="{AC0DC124-B2CE-4570-8207-E68FE63482D9}"/>
          </ac:spMkLst>
        </pc:spChg>
        <pc:spChg chg="ord">
          <ac:chgData name="Siegbert Rudolph" userId="2af4d44886c067cc" providerId="LiveId" clId="{66879AF3-54FF-4332-80AB-FD8780C9BF92}" dt="2023-05-21T20:52:55.392" v="171" actId="166"/>
          <ac:spMkLst>
            <pc:docMk/>
            <pc:sldMk cId="3909292914" sldId="677"/>
            <ac:spMk id="133" creationId="{00000000-0000-0000-0000-000000000000}"/>
          </ac:spMkLst>
        </pc:spChg>
        <pc:spChg chg="ord">
          <ac:chgData name="Siegbert Rudolph" userId="2af4d44886c067cc" providerId="LiveId" clId="{66879AF3-54FF-4332-80AB-FD8780C9BF92}" dt="2023-05-21T20:52:55.392" v="171" actId="166"/>
          <ac:spMkLst>
            <pc:docMk/>
            <pc:sldMk cId="3909292914" sldId="677"/>
            <ac:spMk id="134" creationId="{00000000-0000-0000-0000-000000000000}"/>
          </ac:spMkLst>
        </pc:spChg>
        <pc:spChg chg="ord">
          <ac:chgData name="Siegbert Rudolph" userId="2af4d44886c067cc" providerId="LiveId" clId="{66879AF3-54FF-4332-80AB-FD8780C9BF92}" dt="2023-05-21T20:52:55.392" v="171" actId="166"/>
          <ac:spMkLst>
            <pc:docMk/>
            <pc:sldMk cId="3909292914" sldId="677"/>
            <ac:spMk id="144" creationId="{00000000-0000-0000-0000-000000000000}"/>
          </ac:spMkLst>
        </pc:spChg>
        <pc:spChg chg="ord">
          <ac:chgData name="Siegbert Rudolph" userId="2af4d44886c067cc" providerId="LiveId" clId="{66879AF3-54FF-4332-80AB-FD8780C9BF92}" dt="2023-05-21T20:52:55.392" v="171" actId="166"/>
          <ac:spMkLst>
            <pc:docMk/>
            <pc:sldMk cId="3909292914" sldId="677"/>
            <ac:spMk id="145" creationId="{00000000-0000-0000-0000-000000000000}"/>
          </ac:spMkLst>
        </pc:spChg>
        <pc:spChg chg="ord">
          <ac:chgData name="Siegbert Rudolph" userId="2af4d44886c067cc" providerId="LiveId" clId="{66879AF3-54FF-4332-80AB-FD8780C9BF92}" dt="2023-05-21T20:52:55.392" v="171" actId="166"/>
          <ac:spMkLst>
            <pc:docMk/>
            <pc:sldMk cId="3909292914" sldId="677"/>
            <ac:spMk id="158" creationId="{00000000-0000-0000-0000-000000000000}"/>
          </ac:spMkLst>
        </pc:spChg>
        <pc:spChg chg="ord">
          <ac:chgData name="Siegbert Rudolph" userId="2af4d44886c067cc" providerId="LiveId" clId="{66879AF3-54FF-4332-80AB-FD8780C9BF92}" dt="2023-05-21T20:52:55.392" v="171" actId="166"/>
          <ac:spMkLst>
            <pc:docMk/>
            <pc:sldMk cId="3909292914" sldId="677"/>
            <ac:spMk id="159" creationId="{00000000-0000-0000-0000-000000000000}"/>
          </ac:spMkLst>
        </pc:spChg>
        <pc:spChg chg="ord">
          <ac:chgData name="Siegbert Rudolph" userId="2af4d44886c067cc" providerId="LiveId" clId="{66879AF3-54FF-4332-80AB-FD8780C9BF92}" dt="2023-05-21T20:52:55.392" v="171" actId="166"/>
          <ac:spMkLst>
            <pc:docMk/>
            <pc:sldMk cId="3909292914" sldId="677"/>
            <ac:spMk id="165" creationId="{00000000-0000-0000-0000-000000000000}"/>
          </ac:spMkLst>
        </pc:spChg>
        <pc:spChg chg="ord">
          <ac:chgData name="Siegbert Rudolph" userId="2af4d44886c067cc" providerId="LiveId" clId="{66879AF3-54FF-4332-80AB-FD8780C9BF92}" dt="2023-05-21T20:52:55.392" v="171" actId="166"/>
          <ac:spMkLst>
            <pc:docMk/>
            <pc:sldMk cId="3909292914" sldId="677"/>
            <ac:spMk id="167" creationId="{00000000-0000-0000-0000-000000000000}"/>
          </ac:spMkLst>
        </pc:spChg>
        <pc:spChg chg="ord">
          <ac:chgData name="Siegbert Rudolph" userId="2af4d44886c067cc" providerId="LiveId" clId="{66879AF3-54FF-4332-80AB-FD8780C9BF92}" dt="2023-05-21T20:52:55.392" v="171" actId="166"/>
          <ac:spMkLst>
            <pc:docMk/>
            <pc:sldMk cId="3909292914" sldId="677"/>
            <ac:spMk id="171" creationId="{00000000-0000-0000-0000-000000000000}"/>
          </ac:spMkLst>
        </pc:spChg>
        <pc:spChg chg="ord">
          <ac:chgData name="Siegbert Rudolph" userId="2af4d44886c067cc" providerId="LiveId" clId="{66879AF3-54FF-4332-80AB-FD8780C9BF92}" dt="2023-05-21T20:52:55.392" v="171" actId="166"/>
          <ac:spMkLst>
            <pc:docMk/>
            <pc:sldMk cId="3909292914" sldId="677"/>
            <ac:spMk id="172" creationId="{00000000-0000-0000-0000-000000000000}"/>
          </ac:spMkLst>
        </pc:spChg>
        <pc:spChg chg="ord">
          <ac:chgData name="Siegbert Rudolph" userId="2af4d44886c067cc" providerId="LiveId" clId="{66879AF3-54FF-4332-80AB-FD8780C9BF92}" dt="2023-05-21T20:52:55.392" v="171" actId="166"/>
          <ac:spMkLst>
            <pc:docMk/>
            <pc:sldMk cId="3909292914" sldId="677"/>
            <ac:spMk id="177" creationId="{00000000-0000-0000-0000-000000000000}"/>
          </ac:spMkLst>
        </pc:spChg>
        <pc:spChg chg="ord">
          <ac:chgData name="Siegbert Rudolph" userId="2af4d44886c067cc" providerId="LiveId" clId="{66879AF3-54FF-4332-80AB-FD8780C9BF92}" dt="2023-05-21T20:52:55.392" v="171" actId="166"/>
          <ac:spMkLst>
            <pc:docMk/>
            <pc:sldMk cId="3909292914" sldId="677"/>
            <ac:spMk id="178" creationId="{00000000-0000-0000-0000-000000000000}"/>
          </ac:spMkLst>
        </pc:spChg>
        <pc:spChg chg="ord">
          <ac:chgData name="Siegbert Rudolph" userId="2af4d44886c067cc" providerId="LiveId" clId="{66879AF3-54FF-4332-80AB-FD8780C9BF92}" dt="2023-05-21T20:52:55.392" v="171" actId="166"/>
          <ac:spMkLst>
            <pc:docMk/>
            <pc:sldMk cId="3909292914" sldId="677"/>
            <ac:spMk id="193" creationId="{00000000-0000-0000-0000-000000000000}"/>
          </ac:spMkLst>
        </pc:spChg>
        <pc:spChg chg="ord">
          <ac:chgData name="Siegbert Rudolph" userId="2af4d44886c067cc" providerId="LiveId" clId="{66879AF3-54FF-4332-80AB-FD8780C9BF92}" dt="2023-05-21T20:52:55.392" v="171" actId="166"/>
          <ac:spMkLst>
            <pc:docMk/>
            <pc:sldMk cId="3909292914" sldId="677"/>
            <ac:spMk id="194" creationId="{00000000-0000-0000-0000-000000000000}"/>
          </ac:spMkLst>
        </pc:spChg>
        <pc:spChg chg="ord">
          <ac:chgData name="Siegbert Rudolph" userId="2af4d44886c067cc" providerId="LiveId" clId="{66879AF3-54FF-4332-80AB-FD8780C9BF92}" dt="2023-05-21T20:52:55.392" v="171" actId="166"/>
          <ac:spMkLst>
            <pc:docMk/>
            <pc:sldMk cId="3909292914" sldId="677"/>
            <ac:spMk id="199" creationId="{00000000-0000-0000-0000-000000000000}"/>
          </ac:spMkLst>
        </pc:spChg>
        <pc:spChg chg="ord">
          <ac:chgData name="Siegbert Rudolph" userId="2af4d44886c067cc" providerId="LiveId" clId="{66879AF3-54FF-4332-80AB-FD8780C9BF92}" dt="2023-05-21T20:52:55.392" v="171" actId="166"/>
          <ac:spMkLst>
            <pc:docMk/>
            <pc:sldMk cId="3909292914" sldId="677"/>
            <ac:spMk id="201" creationId="{00000000-0000-0000-0000-000000000000}"/>
          </ac:spMkLst>
        </pc:spChg>
        <pc:picChg chg="mod ord">
          <ac:chgData name="Siegbert Rudolph" userId="2af4d44886c067cc" providerId="LiveId" clId="{66879AF3-54FF-4332-80AB-FD8780C9BF92}" dt="2023-05-21T20:53:28.354" v="322" actId="1037"/>
          <ac:picMkLst>
            <pc:docMk/>
            <pc:sldMk cId="3909292914" sldId="677"/>
            <ac:picMk id="4" creationId="{855F77AE-A3EF-4829-AF68-D40EBB5FF8E1}"/>
          </ac:picMkLst>
        </pc:picChg>
      </pc:sldChg>
    </pc:docChg>
  </pc:docChgLst>
  <pc:docChgLst>
    <pc:chgData name="Siegbert Rudolph" userId="2af4d44886c067cc" providerId="LiveId" clId="{ABEED115-F1B6-4935-BB1B-88521C82F8F6}"/>
    <pc:docChg chg="custSel modSld">
      <pc:chgData name="Siegbert Rudolph" userId="2af4d44886c067cc" providerId="LiveId" clId="{ABEED115-F1B6-4935-BB1B-88521C82F8F6}" dt="2022-07-08T15:59:44.937" v="34" actId="1076"/>
      <pc:docMkLst>
        <pc:docMk/>
      </pc:docMkLst>
      <pc:sldChg chg="delSp modSp mod">
        <pc:chgData name="Siegbert Rudolph" userId="2af4d44886c067cc" providerId="LiveId" clId="{ABEED115-F1B6-4935-BB1B-88521C82F8F6}" dt="2022-07-08T15:59:44.921" v="5" actId="1076"/>
        <pc:sldMkLst>
          <pc:docMk/>
          <pc:sldMk cId="0" sldId="444"/>
        </pc:sldMkLst>
        <pc:spChg chg="del">
          <ac:chgData name="Siegbert Rudolph" userId="2af4d44886c067cc" providerId="LiveId" clId="{ABEED115-F1B6-4935-BB1B-88521C82F8F6}" dt="2022-07-08T15:59:44.921" v="0" actId="478"/>
          <ac:spMkLst>
            <pc:docMk/>
            <pc:sldMk cId="0" sldId="444"/>
            <ac:spMk id="2" creationId="{440C7461-5069-4910-82BA-C84E539F5623}"/>
          </ac:spMkLst>
        </pc:spChg>
        <pc:spChg chg="mod">
          <ac:chgData name="Siegbert Rudolph" userId="2af4d44886c067cc" providerId="LiveId" clId="{ABEED115-F1B6-4935-BB1B-88521C82F8F6}" dt="2022-07-08T15:59:44.921" v="5" actId="1076"/>
          <ac:spMkLst>
            <pc:docMk/>
            <pc:sldMk cId="0" sldId="444"/>
            <ac:spMk id="3" creationId="{F30A1742-2B8A-673B-4E80-D91D6E44024D}"/>
          </ac:spMkLst>
        </pc:spChg>
      </pc:sldChg>
      <pc:sldChg chg="delSp modSp mod">
        <pc:chgData name="Siegbert Rudolph" userId="2af4d44886c067cc" providerId="LiveId" clId="{ABEED115-F1B6-4935-BB1B-88521C82F8F6}" dt="2022-07-08T15:59:44.937" v="29" actId="1076"/>
        <pc:sldMkLst>
          <pc:docMk/>
          <pc:sldMk cId="1647492060" sldId="607"/>
        </pc:sldMkLst>
        <pc:spChg chg="del">
          <ac:chgData name="Siegbert Rudolph" userId="2af4d44886c067cc" providerId="LiveId" clId="{ABEED115-F1B6-4935-BB1B-88521C82F8F6}" dt="2022-07-08T15:59:44.937" v="24" actId="478"/>
          <ac:spMkLst>
            <pc:docMk/>
            <pc:sldMk cId="1647492060" sldId="607"/>
            <ac:spMk id="2" creationId="{67FC4F19-F507-40CB-9031-BFB2CA1EF2A8}"/>
          </ac:spMkLst>
        </pc:spChg>
        <pc:spChg chg="mod">
          <ac:chgData name="Siegbert Rudolph" userId="2af4d44886c067cc" providerId="LiveId" clId="{ABEED115-F1B6-4935-BB1B-88521C82F8F6}" dt="2022-07-08T15:59:44.937" v="29" actId="1076"/>
          <ac:spMkLst>
            <pc:docMk/>
            <pc:sldMk cId="1647492060" sldId="607"/>
            <ac:spMk id="5" creationId="{7267BACE-99FA-86B3-598B-A24541A094EB}"/>
          </ac:spMkLst>
        </pc:spChg>
      </pc:sldChg>
      <pc:sldChg chg="delSp modSp mod">
        <pc:chgData name="Siegbert Rudolph" userId="2af4d44886c067cc" providerId="LiveId" clId="{ABEED115-F1B6-4935-BB1B-88521C82F8F6}" dt="2022-07-08T15:59:44.937" v="23" actId="1076"/>
        <pc:sldMkLst>
          <pc:docMk/>
          <pc:sldMk cId="2303708421" sldId="671"/>
        </pc:sldMkLst>
        <pc:spChg chg="mod">
          <ac:chgData name="Siegbert Rudolph" userId="2af4d44886c067cc" providerId="LiveId" clId="{ABEED115-F1B6-4935-BB1B-88521C82F8F6}" dt="2022-07-08T15:59:44.937" v="23" actId="1076"/>
          <ac:spMkLst>
            <pc:docMk/>
            <pc:sldMk cId="2303708421" sldId="671"/>
            <ac:spMk id="2" creationId="{906A8C47-7C75-280D-0AED-0C83EC0668C1}"/>
          </ac:spMkLst>
        </pc:spChg>
        <pc:spChg chg="del">
          <ac:chgData name="Siegbert Rudolph" userId="2af4d44886c067cc" providerId="LiveId" clId="{ABEED115-F1B6-4935-BB1B-88521C82F8F6}" dt="2022-07-08T15:59:44.937" v="18" actId="478"/>
          <ac:spMkLst>
            <pc:docMk/>
            <pc:sldMk cId="2303708421" sldId="671"/>
            <ac:spMk id="3" creationId="{60898720-CF62-4AF3-A668-D843BC41E972}"/>
          </ac:spMkLst>
        </pc:spChg>
      </pc:sldChg>
      <pc:sldChg chg="delSp modSp mod">
        <pc:chgData name="Siegbert Rudolph" userId="2af4d44886c067cc" providerId="LiveId" clId="{ABEED115-F1B6-4935-BB1B-88521C82F8F6}" dt="2022-07-08T15:59:44.921" v="17" actId="1076"/>
        <pc:sldMkLst>
          <pc:docMk/>
          <pc:sldMk cId="3345643868" sldId="672"/>
        </pc:sldMkLst>
        <pc:spChg chg="mod">
          <ac:chgData name="Siegbert Rudolph" userId="2af4d44886c067cc" providerId="LiveId" clId="{ABEED115-F1B6-4935-BB1B-88521C82F8F6}" dt="2022-07-08T15:59:44.921" v="17" actId="1076"/>
          <ac:spMkLst>
            <pc:docMk/>
            <pc:sldMk cId="3345643868" sldId="672"/>
            <ac:spMk id="2" creationId="{5ED85AD7-84B1-CCEF-7EE2-D45286168FC9}"/>
          </ac:spMkLst>
        </pc:spChg>
        <pc:spChg chg="del">
          <ac:chgData name="Siegbert Rudolph" userId="2af4d44886c067cc" providerId="LiveId" clId="{ABEED115-F1B6-4935-BB1B-88521C82F8F6}" dt="2022-07-08T15:59:44.921" v="12" actId="478"/>
          <ac:spMkLst>
            <pc:docMk/>
            <pc:sldMk cId="3345643868" sldId="672"/>
            <ac:spMk id="3" creationId="{DAE16F43-832F-4777-9E28-B66AF17C0048}"/>
          </ac:spMkLst>
        </pc:spChg>
      </pc:sldChg>
      <pc:sldChg chg="delSp modSp mod">
        <pc:chgData name="Siegbert Rudolph" userId="2af4d44886c067cc" providerId="LiveId" clId="{ABEED115-F1B6-4935-BB1B-88521C82F8F6}" dt="2022-07-08T15:59:44.921" v="11" actId="1076"/>
        <pc:sldMkLst>
          <pc:docMk/>
          <pc:sldMk cId="3909292914" sldId="677"/>
        </pc:sldMkLst>
        <pc:spChg chg="mod">
          <ac:chgData name="Siegbert Rudolph" userId="2af4d44886c067cc" providerId="LiveId" clId="{ABEED115-F1B6-4935-BB1B-88521C82F8F6}" dt="2022-07-08T15:59:44.921" v="11" actId="1076"/>
          <ac:spMkLst>
            <pc:docMk/>
            <pc:sldMk cId="3909292914" sldId="677"/>
            <ac:spMk id="2" creationId="{29F8A5C0-D7F9-836A-A94D-6FC14869F969}"/>
          </ac:spMkLst>
        </pc:spChg>
        <pc:spChg chg="del">
          <ac:chgData name="Siegbert Rudolph" userId="2af4d44886c067cc" providerId="LiveId" clId="{ABEED115-F1B6-4935-BB1B-88521C82F8F6}" dt="2022-07-08T15:59:44.921" v="6" actId="478"/>
          <ac:spMkLst>
            <pc:docMk/>
            <pc:sldMk cId="3909292914" sldId="677"/>
            <ac:spMk id="3" creationId="{281AEEEF-09D0-4159-B208-5676F3209065}"/>
          </ac:spMkLst>
        </pc:spChg>
      </pc:sldChg>
      <pc:sldChg chg="modSp mod">
        <pc:chgData name="Siegbert Rudolph" userId="2af4d44886c067cc" providerId="LiveId" clId="{ABEED115-F1B6-4935-BB1B-88521C82F8F6}" dt="2022-07-08T15:59:44.937" v="34" actId="1076"/>
        <pc:sldMkLst>
          <pc:docMk/>
          <pc:sldMk cId="2075643326" sldId="678"/>
        </pc:sldMkLst>
        <pc:spChg chg="mod">
          <ac:chgData name="Siegbert Rudolph" userId="2af4d44886c067cc" providerId="LiveId" clId="{ABEED115-F1B6-4935-BB1B-88521C82F8F6}" dt="2022-07-08T15:59:44.937" v="34" actId="1076"/>
          <ac:spMkLst>
            <pc:docMk/>
            <pc:sldMk cId="2075643326" sldId="678"/>
            <ac:spMk id="4" creationId="{C41A3A6F-F723-E183-1A94-B4F230F952BB}"/>
          </ac:spMkLst>
        </pc:spChg>
      </pc:sldChg>
    </pc:docChg>
  </pc:docChgLst>
  <pc:docChgLst>
    <pc:chgData name="Siegbert Rudolph" userId="2af4d44886c067cc" providerId="LiveId" clId="{2B143745-1149-468F-8EE5-57F6BDB3F177}"/>
    <pc:docChg chg="custSel modSld">
      <pc:chgData name="Siegbert Rudolph" userId="2af4d44886c067cc" providerId="LiveId" clId="{2B143745-1149-468F-8EE5-57F6BDB3F177}" dt="2021-06-24T13:19:50.217" v="72" actId="1076"/>
      <pc:docMkLst>
        <pc:docMk/>
      </pc:docMkLst>
      <pc:sldChg chg="delSp modSp mod">
        <pc:chgData name="Siegbert Rudolph" userId="2af4d44886c067cc" providerId="LiveId" clId="{2B143745-1149-468F-8EE5-57F6BDB3F177}" dt="2021-06-24T13:19:50.201" v="48" actId="1076"/>
        <pc:sldMkLst>
          <pc:docMk/>
          <pc:sldMk cId="0" sldId="444"/>
        </pc:sldMkLst>
        <pc:spChg chg="del">
          <ac:chgData name="Siegbert Rudolph" userId="2af4d44886c067cc" providerId="LiveId" clId="{2B143745-1149-468F-8EE5-57F6BDB3F177}" dt="2021-06-24T13:19:50.186" v="43" actId="478"/>
          <ac:spMkLst>
            <pc:docMk/>
            <pc:sldMk cId="0" sldId="444"/>
            <ac:spMk id="2" creationId="{2EBD46C5-7B8E-4EE3-B302-F18A2057D0C6}"/>
          </ac:spMkLst>
        </pc:spChg>
        <pc:spChg chg="mod">
          <ac:chgData name="Siegbert Rudolph" userId="2af4d44886c067cc" providerId="LiveId" clId="{2B143745-1149-468F-8EE5-57F6BDB3F177}" dt="2021-06-24T13:19:50.201" v="48" actId="1076"/>
          <ac:spMkLst>
            <pc:docMk/>
            <pc:sldMk cId="0" sldId="444"/>
            <ac:spMk id="3" creationId="{AD8AE4B1-AA5C-49F0-9D23-801FF0B27CA8}"/>
          </ac:spMkLst>
        </pc:spChg>
        <pc:spChg chg="mod">
          <ac:chgData name="Siegbert Rudolph" userId="2af4d44886c067cc" providerId="LiveId" clId="{2B143745-1149-468F-8EE5-57F6BDB3F177}" dt="2021-06-24T13:05:11.461" v="35" actId="20577"/>
          <ac:spMkLst>
            <pc:docMk/>
            <pc:sldMk cId="0" sldId="444"/>
            <ac:spMk id="22" creationId="{00000000-0000-0000-0000-000000000000}"/>
          </ac:spMkLst>
        </pc:spChg>
        <pc:spChg chg="mod">
          <ac:chgData name="Siegbert Rudolph" userId="2af4d44886c067cc" providerId="LiveId" clId="{2B143745-1149-468F-8EE5-57F6BDB3F177}" dt="2021-06-24T13:05:07.399" v="34" actId="403"/>
          <ac:spMkLst>
            <pc:docMk/>
            <pc:sldMk cId="0" sldId="444"/>
            <ac:spMk id="23" creationId="{00000000-0000-0000-0000-000000000000}"/>
          </ac:spMkLst>
        </pc:spChg>
        <pc:spChg chg="mod">
          <ac:chgData name="Siegbert Rudolph" userId="2af4d44886c067cc" providerId="LiveId" clId="{2B143745-1149-468F-8EE5-57F6BDB3F177}" dt="2021-06-24T13:05:16.239" v="42" actId="1035"/>
          <ac:spMkLst>
            <pc:docMk/>
            <pc:sldMk cId="0" sldId="444"/>
            <ac:spMk id="27" creationId="{00000000-0000-0000-0000-000000000000}"/>
          </ac:spMkLst>
        </pc:spChg>
      </pc:sldChg>
      <pc:sldChg chg="delSp modSp mod">
        <pc:chgData name="Siegbert Rudolph" userId="2af4d44886c067cc" providerId="LiveId" clId="{2B143745-1149-468F-8EE5-57F6BDB3F177}" dt="2021-06-24T13:19:50.217" v="72" actId="1076"/>
        <pc:sldMkLst>
          <pc:docMk/>
          <pc:sldMk cId="1647492060" sldId="607"/>
        </pc:sldMkLst>
        <pc:spChg chg="del">
          <ac:chgData name="Siegbert Rudolph" userId="2af4d44886c067cc" providerId="LiveId" clId="{2B143745-1149-468F-8EE5-57F6BDB3F177}" dt="2021-06-24T13:19:50.217" v="67" actId="478"/>
          <ac:spMkLst>
            <pc:docMk/>
            <pc:sldMk cId="1647492060" sldId="607"/>
            <ac:spMk id="2" creationId="{81337464-6CA9-4E9D-9542-C79DC4639451}"/>
          </ac:spMkLst>
        </pc:spChg>
        <pc:spChg chg="mod">
          <ac:chgData name="Siegbert Rudolph" userId="2af4d44886c067cc" providerId="LiveId" clId="{2B143745-1149-468F-8EE5-57F6BDB3F177}" dt="2021-06-24T13:19:50.217" v="72" actId="1076"/>
          <ac:spMkLst>
            <pc:docMk/>
            <pc:sldMk cId="1647492060" sldId="607"/>
            <ac:spMk id="5" creationId="{8225D648-135D-43B9-87D5-34900E529843}"/>
          </ac:spMkLst>
        </pc:spChg>
      </pc:sldChg>
      <pc:sldChg chg="delSp modSp mod">
        <pc:chgData name="Siegbert Rudolph" userId="2af4d44886c067cc" providerId="LiveId" clId="{2B143745-1149-468F-8EE5-57F6BDB3F177}" dt="2021-06-24T13:19:50.217" v="66" actId="1076"/>
        <pc:sldMkLst>
          <pc:docMk/>
          <pc:sldMk cId="2303708421" sldId="671"/>
        </pc:sldMkLst>
        <pc:spChg chg="mod">
          <ac:chgData name="Siegbert Rudolph" userId="2af4d44886c067cc" providerId="LiveId" clId="{2B143745-1149-468F-8EE5-57F6BDB3F177}" dt="2021-06-24T13:19:50.217" v="66" actId="1076"/>
          <ac:spMkLst>
            <pc:docMk/>
            <pc:sldMk cId="2303708421" sldId="671"/>
            <ac:spMk id="2" creationId="{5032B5ED-2948-45F7-A533-920B22AFEA63}"/>
          </ac:spMkLst>
        </pc:spChg>
        <pc:spChg chg="del">
          <ac:chgData name="Siegbert Rudolph" userId="2af4d44886c067cc" providerId="LiveId" clId="{2B143745-1149-468F-8EE5-57F6BDB3F177}" dt="2021-06-24T13:19:50.217" v="61" actId="478"/>
          <ac:spMkLst>
            <pc:docMk/>
            <pc:sldMk cId="2303708421" sldId="671"/>
            <ac:spMk id="3" creationId="{09692A15-E8CE-4B2D-AB53-C4F2B0966B69}"/>
          </ac:spMkLst>
        </pc:spChg>
      </pc:sldChg>
      <pc:sldChg chg="delSp modSp mod">
        <pc:chgData name="Siegbert Rudolph" userId="2af4d44886c067cc" providerId="LiveId" clId="{2B143745-1149-468F-8EE5-57F6BDB3F177}" dt="2021-06-24T13:19:50.217" v="60" actId="1076"/>
        <pc:sldMkLst>
          <pc:docMk/>
          <pc:sldMk cId="3345643868" sldId="672"/>
        </pc:sldMkLst>
        <pc:spChg chg="mod">
          <ac:chgData name="Siegbert Rudolph" userId="2af4d44886c067cc" providerId="LiveId" clId="{2B143745-1149-468F-8EE5-57F6BDB3F177}" dt="2021-06-24T13:19:50.217" v="60" actId="1076"/>
          <ac:spMkLst>
            <pc:docMk/>
            <pc:sldMk cId="3345643868" sldId="672"/>
            <ac:spMk id="2" creationId="{5C94D1B6-334A-4EBC-A3D0-CA61E4CD8A8C}"/>
          </ac:spMkLst>
        </pc:spChg>
        <pc:spChg chg="del">
          <ac:chgData name="Siegbert Rudolph" userId="2af4d44886c067cc" providerId="LiveId" clId="{2B143745-1149-468F-8EE5-57F6BDB3F177}" dt="2021-06-24T13:19:50.201" v="55" actId="478"/>
          <ac:spMkLst>
            <pc:docMk/>
            <pc:sldMk cId="3345643868" sldId="672"/>
            <ac:spMk id="3" creationId="{9697FBE7-5F5D-4385-BE6A-B8973124D130}"/>
          </ac:spMkLst>
        </pc:spChg>
      </pc:sldChg>
      <pc:sldChg chg="delSp modSp mod">
        <pc:chgData name="Siegbert Rudolph" userId="2af4d44886c067cc" providerId="LiveId" clId="{2B143745-1149-468F-8EE5-57F6BDB3F177}" dt="2021-06-24T13:19:50.201" v="54" actId="1076"/>
        <pc:sldMkLst>
          <pc:docMk/>
          <pc:sldMk cId="3909292914" sldId="677"/>
        </pc:sldMkLst>
        <pc:spChg chg="mod">
          <ac:chgData name="Siegbert Rudolph" userId="2af4d44886c067cc" providerId="LiveId" clId="{2B143745-1149-468F-8EE5-57F6BDB3F177}" dt="2021-06-24T13:19:50.201" v="54" actId="1076"/>
          <ac:spMkLst>
            <pc:docMk/>
            <pc:sldMk cId="3909292914" sldId="677"/>
            <ac:spMk id="2" creationId="{882822AE-8D32-4142-9A3B-3CBA0D9A5C91}"/>
          </ac:spMkLst>
        </pc:spChg>
        <pc:spChg chg="del">
          <ac:chgData name="Siegbert Rudolph" userId="2af4d44886c067cc" providerId="LiveId" clId="{2B143745-1149-468F-8EE5-57F6BDB3F177}" dt="2021-06-24T13:19:50.201" v="49" actId="478"/>
          <ac:spMkLst>
            <pc:docMk/>
            <pc:sldMk cId="3909292914" sldId="677"/>
            <ac:spMk id="3" creationId="{AE9B9F62-757B-41CE-8B85-33F853033D02}"/>
          </ac:spMkLst>
        </pc:spChg>
      </pc:sldChg>
    </pc:docChg>
  </pc:docChgLst>
  <pc:docChgLst>
    <pc:chgData name="Siegbert Rudolph" userId="2af4d44886c067cc" providerId="LiveId" clId="{AAD5A6E1-5966-4A31-8722-EDDFF427C070}"/>
    <pc:docChg chg="custSel modSld">
      <pc:chgData name="Siegbert Rudolph" userId="2af4d44886c067cc" providerId="LiveId" clId="{AAD5A6E1-5966-4A31-8722-EDDFF427C070}" dt="2021-10-07T15:53:29.950" v="29" actId="1076"/>
      <pc:docMkLst>
        <pc:docMk/>
      </pc:docMkLst>
      <pc:sldChg chg="delSp modSp mod">
        <pc:chgData name="Siegbert Rudolph" userId="2af4d44886c067cc" providerId="LiveId" clId="{AAD5A6E1-5966-4A31-8722-EDDFF427C070}" dt="2021-10-07T15:53:29.918" v="5" actId="1076"/>
        <pc:sldMkLst>
          <pc:docMk/>
          <pc:sldMk cId="0" sldId="444"/>
        </pc:sldMkLst>
        <pc:spChg chg="mod">
          <ac:chgData name="Siegbert Rudolph" userId="2af4d44886c067cc" providerId="LiveId" clId="{AAD5A6E1-5966-4A31-8722-EDDFF427C070}" dt="2021-10-07T15:53:29.918" v="5" actId="1076"/>
          <ac:spMkLst>
            <pc:docMk/>
            <pc:sldMk cId="0" sldId="444"/>
            <ac:spMk id="2" creationId="{440C7461-5069-4910-82BA-C84E539F5623}"/>
          </ac:spMkLst>
        </pc:spChg>
        <pc:spChg chg="del">
          <ac:chgData name="Siegbert Rudolph" userId="2af4d44886c067cc" providerId="LiveId" clId="{AAD5A6E1-5966-4A31-8722-EDDFF427C070}" dt="2021-10-07T15:53:29.918" v="0" actId="478"/>
          <ac:spMkLst>
            <pc:docMk/>
            <pc:sldMk cId="0" sldId="444"/>
            <ac:spMk id="3" creationId="{AD8AE4B1-AA5C-49F0-9D23-801FF0B27CA8}"/>
          </ac:spMkLst>
        </pc:spChg>
      </pc:sldChg>
      <pc:sldChg chg="delSp modSp mod">
        <pc:chgData name="Siegbert Rudolph" userId="2af4d44886c067cc" providerId="LiveId" clId="{AAD5A6E1-5966-4A31-8722-EDDFF427C070}" dt="2021-10-07T15:53:29.950" v="29" actId="1076"/>
        <pc:sldMkLst>
          <pc:docMk/>
          <pc:sldMk cId="1647492060" sldId="607"/>
        </pc:sldMkLst>
        <pc:spChg chg="mod">
          <ac:chgData name="Siegbert Rudolph" userId="2af4d44886c067cc" providerId="LiveId" clId="{AAD5A6E1-5966-4A31-8722-EDDFF427C070}" dt="2021-10-07T15:53:29.950" v="29" actId="1076"/>
          <ac:spMkLst>
            <pc:docMk/>
            <pc:sldMk cId="1647492060" sldId="607"/>
            <ac:spMk id="2" creationId="{67FC4F19-F507-40CB-9031-BFB2CA1EF2A8}"/>
          </ac:spMkLst>
        </pc:spChg>
        <pc:spChg chg="del">
          <ac:chgData name="Siegbert Rudolph" userId="2af4d44886c067cc" providerId="LiveId" clId="{AAD5A6E1-5966-4A31-8722-EDDFF427C070}" dt="2021-10-07T15:53:29.934" v="24" actId="478"/>
          <ac:spMkLst>
            <pc:docMk/>
            <pc:sldMk cId="1647492060" sldId="607"/>
            <ac:spMk id="5" creationId="{8225D648-135D-43B9-87D5-34900E529843}"/>
          </ac:spMkLst>
        </pc:spChg>
      </pc:sldChg>
      <pc:sldChg chg="delSp modSp mod">
        <pc:chgData name="Siegbert Rudolph" userId="2af4d44886c067cc" providerId="LiveId" clId="{AAD5A6E1-5966-4A31-8722-EDDFF427C070}" dt="2021-10-07T15:53:29.934" v="23" actId="1076"/>
        <pc:sldMkLst>
          <pc:docMk/>
          <pc:sldMk cId="2303708421" sldId="671"/>
        </pc:sldMkLst>
        <pc:spChg chg="del">
          <ac:chgData name="Siegbert Rudolph" userId="2af4d44886c067cc" providerId="LiveId" clId="{AAD5A6E1-5966-4A31-8722-EDDFF427C070}" dt="2021-10-07T15:53:29.934" v="18" actId="478"/>
          <ac:spMkLst>
            <pc:docMk/>
            <pc:sldMk cId="2303708421" sldId="671"/>
            <ac:spMk id="2" creationId="{5032B5ED-2948-45F7-A533-920B22AFEA63}"/>
          </ac:spMkLst>
        </pc:spChg>
        <pc:spChg chg="mod">
          <ac:chgData name="Siegbert Rudolph" userId="2af4d44886c067cc" providerId="LiveId" clId="{AAD5A6E1-5966-4A31-8722-EDDFF427C070}" dt="2021-10-07T15:53:29.934" v="23" actId="1076"/>
          <ac:spMkLst>
            <pc:docMk/>
            <pc:sldMk cId="2303708421" sldId="671"/>
            <ac:spMk id="3" creationId="{60898720-CF62-4AF3-A668-D843BC41E972}"/>
          </ac:spMkLst>
        </pc:spChg>
      </pc:sldChg>
      <pc:sldChg chg="delSp modSp mod">
        <pc:chgData name="Siegbert Rudolph" userId="2af4d44886c067cc" providerId="LiveId" clId="{AAD5A6E1-5966-4A31-8722-EDDFF427C070}" dt="2021-10-07T15:53:29.934" v="17" actId="1076"/>
        <pc:sldMkLst>
          <pc:docMk/>
          <pc:sldMk cId="3345643868" sldId="672"/>
        </pc:sldMkLst>
        <pc:spChg chg="del">
          <ac:chgData name="Siegbert Rudolph" userId="2af4d44886c067cc" providerId="LiveId" clId="{AAD5A6E1-5966-4A31-8722-EDDFF427C070}" dt="2021-10-07T15:53:29.934" v="12" actId="478"/>
          <ac:spMkLst>
            <pc:docMk/>
            <pc:sldMk cId="3345643868" sldId="672"/>
            <ac:spMk id="2" creationId="{5C94D1B6-334A-4EBC-A3D0-CA61E4CD8A8C}"/>
          </ac:spMkLst>
        </pc:spChg>
        <pc:spChg chg="mod">
          <ac:chgData name="Siegbert Rudolph" userId="2af4d44886c067cc" providerId="LiveId" clId="{AAD5A6E1-5966-4A31-8722-EDDFF427C070}" dt="2021-10-07T15:53:29.934" v="17" actId="1076"/>
          <ac:spMkLst>
            <pc:docMk/>
            <pc:sldMk cId="3345643868" sldId="672"/>
            <ac:spMk id="3" creationId="{DAE16F43-832F-4777-9E28-B66AF17C0048}"/>
          </ac:spMkLst>
        </pc:spChg>
      </pc:sldChg>
      <pc:sldChg chg="delSp modSp mod">
        <pc:chgData name="Siegbert Rudolph" userId="2af4d44886c067cc" providerId="LiveId" clId="{AAD5A6E1-5966-4A31-8722-EDDFF427C070}" dt="2021-10-07T15:53:29.934" v="11" actId="1076"/>
        <pc:sldMkLst>
          <pc:docMk/>
          <pc:sldMk cId="3909292914" sldId="677"/>
        </pc:sldMkLst>
        <pc:spChg chg="del">
          <ac:chgData name="Siegbert Rudolph" userId="2af4d44886c067cc" providerId="LiveId" clId="{AAD5A6E1-5966-4A31-8722-EDDFF427C070}" dt="2021-10-07T15:53:29.918" v="6" actId="478"/>
          <ac:spMkLst>
            <pc:docMk/>
            <pc:sldMk cId="3909292914" sldId="677"/>
            <ac:spMk id="2" creationId="{882822AE-8D32-4142-9A3B-3CBA0D9A5C91}"/>
          </ac:spMkLst>
        </pc:spChg>
        <pc:spChg chg="mod">
          <ac:chgData name="Siegbert Rudolph" userId="2af4d44886c067cc" providerId="LiveId" clId="{AAD5A6E1-5966-4A31-8722-EDDFF427C070}" dt="2021-10-07T15:53:29.934" v="11" actId="1076"/>
          <ac:spMkLst>
            <pc:docMk/>
            <pc:sldMk cId="3909292914" sldId="677"/>
            <ac:spMk id="3" creationId="{281AEEEF-09D0-4159-B208-5676F3209065}"/>
          </ac:spMkLst>
        </pc:spChg>
      </pc:sldChg>
    </pc:docChg>
  </pc:docChgLst>
  <pc:docChgLst>
    <pc:chgData name="Siegbert Rudolph" userId="2af4d44886c067cc" providerId="LiveId" clId="{3AAF3193-4C02-4B55-B85B-0165046B54BB}"/>
    <pc:docChg chg="modSld modNotesMaster">
      <pc:chgData name="Siegbert Rudolph" userId="2af4d44886c067cc" providerId="LiveId" clId="{3AAF3193-4C02-4B55-B85B-0165046B54BB}" dt="2022-05-13T12:05:57.075" v="0"/>
      <pc:docMkLst>
        <pc:docMk/>
      </pc:docMkLst>
      <pc:sldChg chg="modNotes">
        <pc:chgData name="Siegbert Rudolph" userId="2af4d44886c067cc" providerId="LiveId" clId="{3AAF3193-4C02-4B55-B85B-0165046B54BB}" dt="2022-05-13T12:05:57.075" v="0"/>
        <pc:sldMkLst>
          <pc:docMk/>
          <pc:sldMk cId="2303708421" sldId="671"/>
        </pc:sldMkLst>
      </pc:sldChg>
      <pc:sldChg chg="modNotes">
        <pc:chgData name="Siegbert Rudolph" userId="2af4d44886c067cc" providerId="LiveId" clId="{3AAF3193-4C02-4B55-B85B-0165046B54BB}" dt="2022-05-13T12:05:57.075" v="0"/>
        <pc:sldMkLst>
          <pc:docMk/>
          <pc:sldMk cId="3345643868" sldId="672"/>
        </pc:sldMkLst>
      </pc:sldChg>
      <pc:sldChg chg="modNotes">
        <pc:chgData name="Siegbert Rudolph" userId="2af4d44886c067cc" providerId="LiveId" clId="{3AAF3193-4C02-4B55-B85B-0165046B54BB}" dt="2022-05-13T12:05:57.075" v="0"/>
        <pc:sldMkLst>
          <pc:docMk/>
          <pc:sldMk cId="3909292914" sldId="677"/>
        </pc:sldMkLst>
      </pc:sldChg>
    </pc:docChg>
  </pc:docChgLst>
  <pc:docChgLst>
    <pc:chgData name="Siegbert Rudolph" userId="2af4d44886c067cc" providerId="LiveId" clId="{705618E9-C37A-44DA-9688-8A3D3560954C}"/>
    <pc:docChg chg="custSel modSld">
      <pc:chgData name="Siegbert Rudolph" userId="2af4d44886c067cc" providerId="LiveId" clId="{705618E9-C37A-44DA-9688-8A3D3560954C}" dt="2021-02-07T07:36:42.473" v="59" actId="1076"/>
      <pc:docMkLst>
        <pc:docMk/>
      </pc:docMkLst>
      <pc:sldChg chg="delSp modSp mod">
        <pc:chgData name="Siegbert Rudolph" userId="2af4d44886c067cc" providerId="LiveId" clId="{705618E9-C37A-44DA-9688-8A3D3560954C}" dt="2021-02-07T07:36:42.445" v="35" actId="1076"/>
        <pc:sldMkLst>
          <pc:docMk/>
          <pc:sldMk cId="0" sldId="444"/>
        </pc:sldMkLst>
        <pc:spChg chg="del mod">
          <ac:chgData name="Siegbert Rudolph" userId="2af4d44886c067cc" providerId="LiveId" clId="{705618E9-C37A-44DA-9688-8A3D3560954C}" dt="2021-02-07T07:36:42.437" v="30" actId="478"/>
          <ac:spMkLst>
            <pc:docMk/>
            <pc:sldMk cId="0" sldId="444"/>
            <ac:spMk id="2" creationId="{CD0E962F-1CE1-4D2B-BE8C-6C060D9D51DD}"/>
          </ac:spMkLst>
        </pc:spChg>
        <pc:spChg chg="mod">
          <ac:chgData name="Siegbert Rudolph" userId="2af4d44886c067cc" providerId="LiveId" clId="{705618E9-C37A-44DA-9688-8A3D3560954C}" dt="2021-02-07T07:36:42.445" v="35" actId="1076"/>
          <ac:spMkLst>
            <pc:docMk/>
            <pc:sldMk cId="0" sldId="444"/>
            <ac:spMk id="3" creationId="{495B7BE8-110E-4ED7-B4AF-765D30F56291}"/>
          </ac:spMkLst>
        </pc:spChg>
        <pc:spChg chg="del">
          <ac:chgData name="Siegbert Rudolph" userId="2af4d44886c067cc" providerId="LiveId" clId="{705618E9-C37A-44DA-9688-8A3D3560954C}" dt="2021-02-06T18:25:46.067" v="0" actId="478"/>
          <ac:spMkLst>
            <pc:docMk/>
            <pc:sldMk cId="0" sldId="444"/>
            <ac:spMk id="3" creationId="{5D6C8AB5-4CB2-49C1-9986-3F9D46FFBBA3}"/>
          </ac:spMkLst>
        </pc:spChg>
      </pc:sldChg>
      <pc:sldChg chg="delSp modSp mod">
        <pc:chgData name="Siegbert Rudolph" userId="2af4d44886c067cc" providerId="LiveId" clId="{705618E9-C37A-44DA-9688-8A3D3560954C}" dt="2021-02-07T07:36:42.473" v="59" actId="1076"/>
        <pc:sldMkLst>
          <pc:docMk/>
          <pc:sldMk cId="1647492060" sldId="607"/>
        </pc:sldMkLst>
        <pc:spChg chg="del mod">
          <ac:chgData name="Siegbert Rudolph" userId="2af4d44886c067cc" providerId="LiveId" clId="{705618E9-C37A-44DA-9688-8A3D3560954C}" dt="2021-02-07T07:36:42.465" v="54" actId="478"/>
          <ac:spMkLst>
            <pc:docMk/>
            <pc:sldMk cId="1647492060" sldId="607"/>
            <ac:spMk id="2" creationId="{1651A60A-5C86-4376-8CAE-8B60E1DBA498}"/>
          </ac:spMkLst>
        </pc:spChg>
        <pc:spChg chg="mod">
          <ac:chgData name="Siegbert Rudolph" userId="2af4d44886c067cc" providerId="LiveId" clId="{705618E9-C37A-44DA-9688-8A3D3560954C}" dt="2021-02-07T07:36:42.473" v="59" actId="1076"/>
          <ac:spMkLst>
            <pc:docMk/>
            <pc:sldMk cId="1647492060" sldId="607"/>
            <ac:spMk id="5" creationId="{08FDF0F7-293B-41E9-8E92-CEEFE1AB491F}"/>
          </ac:spMkLst>
        </pc:spChg>
        <pc:spChg chg="del">
          <ac:chgData name="Siegbert Rudolph" userId="2af4d44886c067cc" providerId="LiveId" clId="{705618E9-C37A-44DA-9688-8A3D3560954C}" dt="2021-02-06T18:25:46.083" v="24" actId="478"/>
          <ac:spMkLst>
            <pc:docMk/>
            <pc:sldMk cId="1647492060" sldId="607"/>
            <ac:spMk id="5" creationId="{2FFB2368-D3F3-4260-95AB-004CE755DC46}"/>
          </ac:spMkLst>
        </pc:spChg>
      </pc:sldChg>
      <pc:sldChg chg="delSp modSp mod">
        <pc:chgData name="Siegbert Rudolph" userId="2af4d44886c067cc" providerId="LiveId" clId="{705618E9-C37A-44DA-9688-8A3D3560954C}" dt="2021-02-07T07:36:42.465" v="53" actId="1076"/>
        <pc:sldMkLst>
          <pc:docMk/>
          <pc:sldMk cId="2303708421" sldId="671"/>
        </pc:sldMkLst>
        <pc:spChg chg="del">
          <ac:chgData name="Siegbert Rudolph" userId="2af4d44886c067cc" providerId="LiveId" clId="{705618E9-C37A-44DA-9688-8A3D3560954C}" dt="2021-02-06T18:25:46.083" v="18" actId="478"/>
          <ac:spMkLst>
            <pc:docMk/>
            <pc:sldMk cId="2303708421" sldId="671"/>
            <ac:spMk id="2" creationId="{5BD88FD1-E364-43ED-91F8-594157200492}"/>
          </ac:spMkLst>
        </pc:spChg>
        <pc:spChg chg="mod">
          <ac:chgData name="Siegbert Rudolph" userId="2af4d44886c067cc" providerId="LiveId" clId="{705618E9-C37A-44DA-9688-8A3D3560954C}" dt="2021-02-07T07:36:42.465" v="53" actId="1076"/>
          <ac:spMkLst>
            <pc:docMk/>
            <pc:sldMk cId="2303708421" sldId="671"/>
            <ac:spMk id="2" creationId="{98A6C97A-A03B-4330-9DBC-BBF2FBEBEBC8}"/>
          </ac:spMkLst>
        </pc:spChg>
        <pc:spChg chg="del mod">
          <ac:chgData name="Siegbert Rudolph" userId="2af4d44886c067cc" providerId="LiveId" clId="{705618E9-C37A-44DA-9688-8A3D3560954C}" dt="2021-02-07T07:36:42.461" v="48" actId="478"/>
          <ac:spMkLst>
            <pc:docMk/>
            <pc:sldMk cId="2303708421" sldId="671"/>
            <ac:spMk id="3" creationId="{9EBC99B7-87F5-4251-AD11-0A368A41B0E5}"/>
          </ac:spMkLst>
        </pc:spChg>
      </pc:sldChg>
      <pc:sldChg chg="delSp modSp mod">
        <pc:chgData name="Siegbert Rudolph" userId="2af4d44886c067cc" providerId="LiveId" clId="{705618E9-C37A-44DA-9688-8A3D3560954C}" dt="2021-02-07T07:36:42.460" v="47" actId="1076"/>
        <pc:sldMkLst>
          <pc:docMk/>
          <pc:sldMk cId="3345643868" sldId="672"/>
        </pc:sldMkLst>
        <pc:spChg chg="del">
          <ac:chgData name="Siegbert Rudolph" userId="2af4d44886c067cc" providerId="LiveId" clId="{705618E9-C37A-44DA-9688-8A3D3560954C}" dt="2021-02-06T18:25:46.083" v="12" actId="478"/>
          <ac:spMkLst>
            <pc:docMk/>
            <pc:sldMk cId="3345643868" sldId="672"/>
            <ac:spMk id="2" creationId="{C3A04126-0A00-4796-A1F3-9DD2FA85DE02}"/>
          </ac:spMkLst>
        </pc:spChg>
        <pc:spChg chg="mod">
          <ac:chgData name="Siegbert Rudolph" userId="2af4d44886c067cc" providerId="LiveId" clId="{705618E9-C37A-44DA-9688-8A3D3560954C}" dt="2021-02-07T07:36:42.460" v="47" actId="1076"/>
          <ac:spMkLst>
            <pc:docMk/>
            <pc:sldMk cId="3345643868" sldId="672"/>
            <ac:spMk id="2" creationId="{E6E9200E-3989-4EE9-9DB5-86C71AAE0004}"/>
          </ac:spMkLst>
        </pc:spChg>
        <pc:spChg chg="del mod">
          <ac:chgData name="Siegbert Rudolph" userId="2af4d44886c067cc" providerId="LiveId" clId="{705618E9-C37A-44DA-9688-8A3D3560954C}" dt="2021-02-07T07:36:42.455" v="42" actId="478"/>
          <ac:spMkLst>
            <pc:docMk/>
            <pc:sldMk cId="3345643868" sldId="672"/>
            <ac:spMk id="3" creationId="{B30BA0B4-1E76-483D-9C32-380F5B395641}"/>
          </ac:spMkLst>
        </pc:spChg>
      </pc:sldChg>
      <pc:sldChg chg="delSp modSp mod">
        <pc:chgData name="Siegbert Rudolph" userId="2af4d44886c067cc" providerId="LiveId" clId="{705618E9-C37A-44DA-9688-8A3D3560954C}" dt="2021-02-07T07:36:42.454" v="41" actId="1076"/>
        <pc:sldMkLst>
          <pc:docMk/>
          <pc:sldMk cId="3909292914" sldId="677"/>
        </pc:sldMkLst>
        <pc:spChg chg="mod">
          <ac:chgData name="Siegbert Rudolph" userId="2af4d44886c067cc" providerId="LiveId" clId="{705618E9-C37A-44DA-9688-8A3D3560954C}" dt="2021-02-07T07:36:42.454" v="41" actId="1076"/>
          <ac:spMkLst>
            <pc:docMk/>
            <pc:sldMk cId="3909292914" sldId="677"/>
            <ac:spMk id="2" creationId="{CD1774A4-C1BD-4942-901C-DF3ED2C4B42E}"/>
          </ac:spMkLst>
        </pc:spChg>
        <pc:spChg chg="del">
          <ac:chgData name="Siegbert Rudolph" userId="2af4d44886c067cc" providerId="LiveId" clId="{705618E9-C37A-44DA-9688-8A3D3560954C}" dt="2021-02-06T18:25:46.067" v="6" actId="478"/>
          <ac:spMkLst>
            <pc:docMk/>
            <pc:sldMk cId="3909292914" sldId="677"/>
            <ac:spMk id="2" creationId="{D0CF6193-58CB-405A-9490-CEDB2081705E}"/>
          </ac:spMkLst>
        </pc:spChg>
        <pc:spChg chg="del mod">
          <ac:chgData name="Siegbert Rudolph" userId="2af4d44886c067cc" providerId="LiveId" clId="{705618E9-C37A-44DA-9688-8A3D3560954C}" dt="2021-02-07T07:36:42.446" v="36" actId="478"/>
          <ac:spMkLst>
            <pc:docMk/>
            <pc:sldMk cId="3909292914" sldId="677"/>
            <ac:spMk id="3" creationId="{48CC9BF6-1AA3-4955-B701-7730CAD0C1BF}"/>
          </ac:spMkLst>
        </pc:spChg>
      </pc:sldChg>
    </pc:docChg>
  </pc:docChgLst>
  <pc:docChgLst>
    <pc:chgData name="Siegbert Rudolph" userId="2af4d44886c067cc" providerId="LiveId" clId="{7886CFC9-16BE-48A7-BF04-1C593E0F37BE}"/>
    <pc:docChg chg="custSel modSld">
      <pc:chgData name="Siegbert Rudolph" userId="2af4d44886c067cc" providerId="LiveId" clId="{7886CFC9-16BE-48A7-BF04-1C593E0F37BE}" dt="2021-04-30T09:22:46.699" v="29" actId="1076"/>
      <pc:docMkLst>
        <pc:docMk/>
      </pc:docMkLst>
      <pc:sldChg chg="delSp modSp mod">
        <pc:chgData name="Siegbert Rudolph" userId="2af4d44886c067cc" providerId="LiveId" clId="{7886CFC9-16BE-48A7-BF04-1C593E0F37BE}" dt="2021-04-30T09:22:46.683" v="5" actId="1076"/>
        <pc:sldMkLst>
          <pc:docMk/>
          <pc:sldMk cId="0" sldId="444"/>
        </pc:sldMkLst>
        <pc:spChg chg="mod">
          <ac:chgData name="Siegbert Rudolph" userId="2af4d44886c067cc" providerId="LiveId" clId="{7886CFC9-16BE-48A7-BF04-1C593E0F37BE}" dt="2021-04-30T09:22:46.683" v="5" actId="1076"/>
          <ac:spMkLst>
            <pc:docMk/>
            <pc:sldMk cId="0" sldId="444"/>
            <ac:spMk id="2" creationId="{2EBD46C5-7B8E-4EE3-B302-F18A2057D0C6}"/>
          </ac:spMkLst>
        </pc:spChg>
        <pc:spChg chg="del">
          <ac:chgData name="Siegbert Rudolph" userId="2af4d44886c067cc" providerId="LiveId" clId="{7886CFC9-16BE-48A7-BF04-1C593E0F37BE}" dt="2021-04-30T09:22:46.683" v="0" actId="478"/>
          <ac:spMkLst>
            <pc:docMk/>
            <pc:sldMk cId="0" sldId="444"/>
            <ac:spMk id="3" creationId="{495B7BE8-110E-4ED7-B4AF-765D30F56291}"/>
          </ac:spMkLst>
        </pc:spChg>
      </pc:sldChg>
      <pc:sldChg chg="delSp modSp mod">
        <pc:chgData name="Siegbert Rudolph" userId="2af4d44886c067cc" providerId="LiveId" clId="{7886CFC9-16BE-48A7-BF04-1C593E0F37BE}" dt="2021-04-30T09:22:46.699" v="29" actId="1076"/>
        <pc:sldMkLst>
          <pc:docMk/>
          <pc:sldMk cId="1647492060" sldId="607"/>
        </pc:sldMkLst>
        <pc:spChg chg="mod">
          <ac:chgData name="Siegbert Rudolph" userId="2af4d44886c067cc" providerId="LiveId" clId="{7886CFC9-16BE-48A7-BF04-1C593E0F37BE}" dt="2021-04-30T09:22:46.699" v="29" actId="1076"/>
          <ac:spMkLst>
            <pc:docMk/>
            <pc:sldMk cId="1647492060" sldId="607"/>
            <ac:spMk id="2" creationId="{81337464-6CA9-4E9D-9542-C79DC4639451}"/>
          </ac:spMkLst>
        </pc:spChg>
        <pc:spChg chg="del">
          <ac:chgData name="Siegbert Rudolph" userId="2af4d44886c067cc" providerId="LiveId" clId="{7886CFC9-16BE-48A7-BF04-1C593E0F37BE}" dt="2021-04-30T09:22:46.699" v="24" actId="478"/>
          <ac:spMkLst>
            <pc:docMk/>
            <pc:sldMk cId="1647492060" sldId="607"/>
            <ac:spMk id="5" creationId="{08FDF0F7-293B-41E9-8E92-CEEFE1AB491F}"/>
          </ac:spMkLst>
        </pc:spChg>
      </pc:sldChg>
      <pc:sldChg chg="delSp modSp mod">
        <pc:chgData name="Siegbert Rudolph" userId="2af4d44886c067cc" providerId="LiveId" clId="{7886CFC9-16BE-48A7-BF04-1C593E0F37BE}" dt="2021-04-30T09:22:46.699" v="23" actId="1076"/>
        <pc:sldMkLst>
          <pc:docMk/>
          <pc:sldMk cId="2303708421" sldId="671"/>
        </pc:sldMkLst>
        <pc:spChg chg="del">
          <ac:chgData name="Siegbert Rudolph" userId="2af4d44886c067cc" providerId="LiveId" clId="{7886CFC9-16BE-48A7-BF04-1C593E0F37BE}" dt="2021-04-30T09:22:46.699" v="18" actId="478"/>
          <ac:spMkLst>
            <pc:docMk/>
            <pc:sldMk cId="2303708421" sldId="671"/>
            <ac:spMk id="2" creationId="{98A6C97A-A03B-4330-9DBC-BBF2FBEBEBC8}"/>
          </ac:spMkLst>
        </pc:spChg>
        <pc:spChg chg="mod">
          <ac:chgData name="Siegbert Rudolph" userId="2af4d44886c067cc" providerId="LiveId" clId="{7886CFC9-16BE-48A7-BF04-1C593E0F37BE}" dt="2021-04-30T09:22:46.699" v="23" actId="1076"/>
          <ac:spMkLst>
            <pc:docMk/>
            <pc:sldMk cId="2303708421" sldId="671"/>
            <ac:spMk id="3" creationId="{09692A15-E8CE-4B2D-AB53-C4F2B0966B69}"/>
          </ac:spMkLst>
        </pc:spChg>
      </pc:sldChg>
      <pc:sldChg chg="delSp modSp mod">
        <pc:chgData name="Siegbert Rudolph" userId="2af4d44886c067cc" providerId="LiveId" clId="{7886CFC9-16BE-48A7-BF04-1C593E0F37BE}" dt="2021-04-30T09:22:46.699" v="17" actId="1076"/>
        <pc:sldMkLst>
          <pc:docMk/>
          <pc:sldMk cId="3345643868" sldId="672"/>
        </pc:sldMkLst>
        <pc:spChg chg="del">
          <ac:chgData name="Siegbert Rudolph" userId="2af4d44886c067cc" providerId="LiveId" clId="{7886CFC9-16BE-48A7-BF04-1C593E0F37BE}" dt="2021-04-30T09:22:46.699" v="12" actId="478"/>
          <ac:spMkLst>
            <pc:docMk/>
            <pc:sldMk cId="3345643868" sldId="672"/>
            <ac:spMk id="2" creationId="{E6E9200E-3989-4EE9-9DB5-86C71AAE0004}"/>
          </ac:spMkLst>
        </pc:spChg>
        <pc:spChg chg="mod">
          <ac:chgData name="Siegbert Rudolph" userId="2af4d44886c067cc" providerId="LiveId" clId="{7886CFC9-16BE-48A7-BF04-1C593E0F37BE}" dt="2021-04-30T09:22:46.699" v="17" actId="1076"/>
          <ac:spMkLst>
            <pc:docMk/>
            <pc:sldMk cId="3345643868" sldId="672"/>
            <ac:spMk id="3" creationId="{9697FBE7-5F5D-4385-BE6A-B8973124D130}"/>
          </ac:spMkLst>
        </pc:spChg>
      </pc:sldChg>
      <pc:sldChg chg="delSp modSp mod">
        <pc:chgData name="Siegbert Rudolph" userId="2af4d44886c067cc" providerId="LiveId" clId="{7886CFC9-16BE-48A7-BF04-1C593E0F37BE}" dt="2021-04-30T09:22:46.699" v="11" actId="1076"/>
        <pc:sldMkLst>
          <pc:docMk/>
          <pc:sldMk cId="3909292914" sldId="677"/>
        </pc:sldMkLst>
        <pc:spChg chg="del">
          <ac:chgData name="Siegbert Rudolph" userId="2af4d44886c067cc" providerId="LiveId" clId="{7886CFC9-16BE-48A7-BF04-1C593E0F37BE}" dt="2021-04-30T09:22:46.683" v="6" actId="478"/>
          <ac:spMkLst>
            <pc:docMk/>
            <pc:sldMk cId="3909292914" sldId="677"/>
            <ac:spMk id="2" creationId="{CD1774A4-C1BD-4942-901C-DF3ED2C4B42E}"/>
          </ac:spMkLst>
        </pc:spChg>
        <pc:spChg chg="mod">
          <ac:chgData name="Siegbert Rudolph" userId="2af4d44886c067cc" providerId="LiveId" clId="{7886CFC9-16BE-48A7-BF04-1C593E0F37BE}" dt="2021-04-30T09:22:46.699" v="11" actId="1076"/>
          <ac:spMkLst>
            <pc:docMk/>
            <pc:sldMk cId="3909292914" sldId="677"/>
            <ac:spMk id="3" creationId="{AE9B9F62-757B-41CE-8B85-33F853033D02}"/>
          </ac:spMkLst>
        </pc:spChg>
      </pc:sldChg>
    </pc:docChg>
  </pc:docChgLst>
  <pc:docChgLst>
    <pc:chgData name="Siegbert Rudolph" userId="2af4d44886c067cc" providerId="LiveId" clId="{50BCF61B-CC5E-4389-8F2D-013BCFB29F39}"/>
    <pc:docChg chg="modSld">
      <pc:chgData name="Siegbert Rudolph" userId="2af4d44886c067cc" providerId="LiveId" clId="{50BCF61B-CC5E-4389-8F2D-013BCFB29F39}" dt="2022-09-09T07:39:00.122" v="2" actId="14100"/>
      <pc:docMkLst>
        <pc:docMk/>
      </pc:docMkLst>
      <pc:sldChg chg="addSp modSp mod">
        <pc:chgData name="Siegbert Rudolph" userId="2af4d44886c067cc" providerId="LiveId" clId="{50BCF61B-CC5E-4389-8F2D-013BCFB29F39}" dt="2022-09-09T07:39:00.122" v="2" actId="14100"/>
        <pc:sldMkLst>
          <pc:docMk/>
          <pc:sldMk cId="3909292914" sldId="677"/>
        </pc:sldMkLst>
        <pc:picChg chg="add mod">
          <ac:chgData name="Siegbert Rudolph" userId="2af4d44886c067cc" providerId="LiveId" clId="{50BCF61B-CC5E-4389-8F2D-013BCFB29F39}" dt="2022-09-09T07:39:00.122" v="2" actId="14100"/>
          <ac:picMkLst>
            <pc:docMk/>
            <pc:sldMk cId="3909292914" sldId="677"/>
            <ac:picMk id="5" creationId="{FFE27482-A081-3818-B71C-B32959612D35}"/>
          </ac:picMkLst>
        </pc:picChg>
      </pc:sldChg>
    </pc:docChg>
  </pc:docChgLst>
  <pc:docChgLst>
    <pc:chgData name="Siegbert Rudolph" userId="2af4d44886c067cc" providerId="LiveId" clId="{3598EC2C-7925-4918-AC17-C094AFC7DDC5}"/>
    <pc:docChg chg="undo custSel addSld modSld">
      <pc:chgData name="Siegbert Rudolph" userId="2af4d44886c067cc" providerId="LiveId" clId="{3598EC2C-7925-4918-AC17-C094AFC7DDC5}" dt="2020-08-01T11:09:59.553" v="1214"/>
      <pc:docMkLst>
        <pc:docMk/>
      </pc:docMkLst>
      <pc:sldChg chg="addSp modSp mod">
        <pc:chgData name="Siegbert Rudolph" userId="2af4d44886c067cc" providerId="LiveId" clId="{3598EC2C-7925-4918-AC17-C094AFC7DDC5}" dt="2020-08-01T11:08:43.702" v="1211" actId="20577"/>
        <pc:sldMkLst>
          <pc:docMk/>
          <pc:sldMk cId="1647492060" sldId="607"/>
        </pc:sldMkLst>
        <pc:spChg chg="add mod">
          <ac:chgData name="Siegbert Rudolph" userId="2af4d44886c067cc" providerId="LiveId" clId="{3598EC2C-7925-4918-AC17-C094AFC7DDC5}" dt="2020-08-01T11:08:43.702" v="1211" actId="20577"/>
          <ac:spMkLst>
            <pc:docMk/>
            <pc:sldMk cId="1647492060" sldId="607"/>
            <ac:spMk id="9" creationId="{427495D0-0634-44D1-8177-C5F60D9F0575}"/>
          </ac:spMkLst>
        </pc:spChg>
      </pc:sldChg>
      <pc:sldChg chg="addSp delSp modSp mod modTransition delAnim modAnim">
        <pc:chgData name="Siegbert Rudolph" userId="2af4d44886c067cc" providerId="LiveId" clId="{3598EC2C-7925-4918-AC17-C094AFC7DDC5}" dt="2020-08-01T11:09:51.523" v="1212"/>
        <pc:sldMkLst>
          <pc:docMk/>
          <pc:sldMk cId="2378444479" sldId="669"/>
        </pc:sldMkLst>
        <pc:spChg chg="mod">
          <ac:chgData name="Siegbert Rudolph" userId="2af4d44886c067cc" providerId="LiveId" clId="{3598EC2C-7925-4918-AC17-C094AFC7DDC5}" dt="2020-07-31T12:10:28.307" v="93" actId="255"/>
          <ac:spMkLst>
            <pc:docMk/>
            <pc:sldMk cId="2378444479" sldId="669"/>
            <ac:spMk id="33" creationId="{00000000-0000-0000-0000-000000000000}"/>
          </ac:spMkLst>
        </pc:spChg>
        <pc:spChg chg="add del mod">
          <ac:chgData name="Siegbert Rudolph" userId="2af4d44886c067cc" providerId="LiveId" clId="{3598EC2C-7925-4918-AC17-C094AFC7DDC5}" dt="2020-07-31T12:19:59.703" v="451" actId="478"/>
          <ac:spMkLst>
            <pc:docMk/>
            <pc:sldMk cId="2378444479" sldId="669"/>
            <ac:spMk id="62" creationId="{87211182-02AE-4713-846C-2D4123CE7062}"/>
          </ac:spMkLst>
        </pc:spChg>
        <pc:spChg chg="add del mod">
          <ac:chgData name="Siegbert Rudolph" userId="2af4d44886c067cc" providerId="LiveId" clId="{3598EC2C-7925-4918-AC17-C094AFC7DDC5}" dt="2020-07-31T12:18:28.877" v="381" actId="478"/>
          <ac:spMkLst>
            <pc:docMk/>
            <pc:sldMk cId="2378444479" sldId="669"/>
            <ac:spMk id="63" creationId="{E711A085-8EDA-43C6-9162-3DDB0D7A025A}"/>
          </ac:spMkLst>
        </pc:spChg>
        <pc:spChg chg="add mod">
          <ac:chgData name="Siegbert Rudolph" userId="2af4d44886c067cc" providerId="LiveId" clId="{3598EC2C-7925-4918-AC17-C094AFC7DDC5}" dt="2020-08-01T10:56:27.475" v="1096" actId="1035"/>
          <ac:spMkLst>
            <pc:docMk/>
            <pc:sldMk cId="2378444479" sldId="669"/>
            <ac:spMk id="64" creationId="{17EC32B4-F6B7-45CF-AEB2-30A44CF363D3}"/>
          </ac:spMkLst>
        </pc:spChg>
        <pc:spChg chg="add mod">
          <ac:chgData name="Siegbert Rudolph" userId="2af4d44886c067cc" providerId="LiveId" clId="{3598EC2C-7925-4918-AC17-C094AFC7DDC5}" dt="2020-08-01T10:56:27.475" v="1096" actId="1035"/>
          <ac:spMkLst>
            <pc:docMk/>
            <pc:sldMk cId="2378444479" sldId="669"/>
            <ac:spMk id="65" creationId="{8007FDE6-6F82-43E8-9049-E63E6F7A0065}"/>
          </ac:spMkLst>
        </pc:spChg>
        <pc:spChg chg="add mod">
          <ac:chgData name="Siegbert Rudolph" userId="2af4d44886c067cc" providerId="LiveId" clId="{3598EC2C-7925-4918-AC17-C094AFC7DDC5}" dt="2020-08-01T10:56:27.475" v="1096" actId="1035"/>
          <ac:spMkLst>
            <pc:docMk/>
            <pc:sldMk cId="2378444479" sldId="669"/>
            <ac:spMk id="66" creationId="{C03FF95E-46FA-46C5-BD71-249E03A78CC9}"/>
          </ac:spMkLst>
        </pc:spChg>
        <pc:spChg chg="add mod">
          <ac:chgData name="Siegbert Rudolph" userId="2af4d44886c067cc" providerId="LiveId" clId="{3598EC2C-7925-4918-AC17-C094AFC7DDC5}" dt="2020-08-01T10:56:27.475" v="1096" actId="1035"/>
          <ac:spMkLst>
            <pc:docMk/>
            <pc:sldMk cId="2378444479" sldId="669"/>
            <ac:spMk id="67" creationId="{AC0DC124-B2CE-4570-8207-E68FE63482D9}"/>
          </ac:spMkLst>
        </pc:spChg>
        <pc:spChg chg="del">
          <ac:chgData name="Siegbert Rudolph" userId="2af4d44886c067cc" providerId="LiveId" clId="{3598EC2C-7925-4918-AC17-C094AFC7DDC5}" dt="2020-07-31T12:11:08.192" v="95" actId="478"/>
          <ac:spMkLst>
            <pc:docMk/>
            <pc:sldMk cId="2378444479" sldId="669"/>
            <ac:spMk id="74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08.192" v="95" actId="478"/>
          <ac:spMkLst>
            <pc:docMk/>
            <pc:sldMk cId="2378444479" sldId="669"/>
            <ac:spMk id="75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41.815" v="141" actId="478"/>
          <ac:spMkLst>
            <pc:docMk/>
            <pc:sldMk cId="2378444479" sldId="669"/>
            <ac:spMk id="76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42.615" v="142" actId="478"/>
          <ac:spMkLst>
            <pc:docMk/>
            <pc:sldMk cId="2378444479" sldId="669"/>
            <ac:spMk id="77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43.256" v="143" actId="478"/>
          <ac:spMkLst>
            <pc:docMk/>
            <pc:sldMk cId="2378444479" sldId="669"/>
            <ac:spMk id="78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44.327" v="144" actId="478"/>
          <ac:spMkLst>
            <pc:docMk/>
            <pc:sldMk cId="2378444479" sldId="669"/>
            <ac:spMk id="79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45.007" v="145" actId="478"/>
          <ac:spMkLst>
            <pc:docMk/>
            <pc:sldMk cId="2378444479" sldId="669"/>
            <ac:spMk id="80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45.775" v="146" actId="478"/>
          <ac:spMkLst>
            <pc:docMk/>
            <pc:sldMk cId="2378444479" sldId="669"/>
            <ac:spMk id="81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46.489" v="147" actId="478"/>
          <ac:spMkLst>
            <pc:docMk/>
            <pc:sldMk cId="2378444479" sldId="669"/>
            <ac:spMk id="82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47.191" v="148" actId="478"/>
          <ac:spMkLst>
            <pc:docMk/>
            <pc:sldMk cId="2378444479" sldId="669"/>
            <ac:spMk id="87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08.192" v="95" actId="478"/>
          <ac:spMkLst>
            <pc:docMk/>
            <pc:sldMk cId="2378444479" sldId="669"/>
            <ac:spMk id="88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08.192" v="95" actId="478"/>
          <ac:spMkLst>
            <pc:docMk/>
            <pc:sldMk cId="2378444479" sldId="669"/>
            <ac:spMk id="89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08.192" v="95" actId="478"/>
          <ac:spMkLst>
            <pc:docMk/>
            <pc:sldMk cId="2378444479" sldId="669"/>
            <ac:spMk id="90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08.192" v="95" actId="478"/>
          <ac:spMkLst>
            <pc:docMk/>
            <pc:sldMk cId="2378444479" sldId="669"/>
            <ac:spMk id="91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08.192" v="95" actId="478"/>
          <ac:spMkLst>
            <pc:docMk/>
            <pc:sldMk cId="2378444479" sldId="669"/>
            <ac:spMk id="92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08.192" v="95" actId="478"/>
          <ac:spMkLst>
            <pc:docMk/>
            <pc:sldMk cId="2378444479" sldId="669"/>
            <ac:spMk id="93" creationId="{00000000-0000-0000-0000-000000000000}"/>
          </ac:spMkLst>
        </pc:spChg>
        <pc:spChg chg="mod">
          <ac:chgData name="Siegbert Rudolph" userId="2af4d44886c067cc" providerId="LiveId" clId="{3598EC2C-7925-4918-AC17-C094AFC7DDC5}" dt="2020-08-01T10:56:27.475" v="1096" actId="1035"/>
          <ac:spMkLst>
            <pc:docMk/>
            <pc:sldMk cId="2378444479" sldId="669"/>
            <ac:spMk id="131" creationId="{00000000-0000-0000-0000-000000000000}"/>
          </ac:spMkLst>
        </pc:spChg>
        <pc:spChg chg="mod">
          <ac:chgData name="Siegbert Rudolph" userId="2af4d44886c067cc" providerId="LiveId" clId="{3598EC2C-7925-4918-AC17-C094AFC7DDC5}" dt="2020-08-01T10:56:27.475" v="1096" actId="1035"/>
          <ac:spMkLst>
            <pc:docMk/>
            <pc:sldMk cId="2378444479" sldId="669"/>
            <ac:spMk id="133" creationId="{00000000-0000-0000-0000-000000000000}"/>
          </ac:spMkLst>
        </pc:spChg>
        <pc:spChg chg="mod">
          <ac:chgData name="Siegbert Rudolph" userId="2af4d44886c067cc" providerId="LiveId" clId="{3598EC2C-7925-4918-AC17-C094AFC7DDC5}" dt="2020-08-01T10:56:27.475" v="1096" actId="1035"/>
          <ac:spMkLst>
            <pc:docMk/>
            <pc:sldMk cId="2378444479" sldId="669"/>
            <ac:spMk id="134" creationId="{00000000-0000-0000-0000-000000000000}"/>
          </ac:spMkLst>
        </pc:spChg>
        <pc:spChg chg="del mod">
          <ac:chgData name="Siegbert Rudolph" userId="2af4d44886c067cc" providerId="LiveId" clId="{3598EC2C-7925-4918-AC17-C094AFC7DDC5}" dt="2020-07-31T12:18:28.877" v="381" actId="478"/>
          <ac:spMkLst>
            <pc:docMk/>
            <pc:sldMk cId="2378444479" sldId="669"/>
            <ac:spMk id="137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8:28.877" v="381" actId="478"/>
          <ac:spMkLst>
            <pc:docMk/>
            <pc:sldMk cId="2378444479" sldId="669"/>
            <ac:spMk id="138" creationId="{00000000-0000-0000-0000-000000000000}"/>
          </ac:spMkLst>
        </pc:spChg>
        <pc:spChg chg="mod">
          <ac:chgData name="Siegbert Rudolph" userId="2af4d44886c067cc" providerId="LiveId" clId="{3598EC2C-7925-4918-AC17-C094AFC7DDC5}" dt="2020-08-01T10:56:27.475" v="1096" actId="1035"/>
          <ac:spMkLst>
            <pc:docMk/>
            <pc:sldMk cId="2378444479" sldId="669"/>
            <ac:spMk id="144" creationId="{00000000-0000-0000-0000-000000000000}"/>
          </ac:spMkLst>
        </pc:spChg>
        <pc:spChg chg="mod">
          <ac:chgData name="Siegbert Rudolph" userId="2af4d44886c067cc" providerId="LiveId" clId="{3598EC2C-7925-4918-AC17-C094AFC7DDC5}" dt="2020-08-01T10:56:27.475" v="1096" actId="1035"/>
          <ac:spMkLst>
            <pc:docMk/>
            <pc:sldMk cId="2378444479" sldId="669"/>
            <ac:spMk id="145" creationId="{00000000-0000-0000-0000-000000000000}"/>
          </ac:spMkLst>
        </pc:spChg>
        <pc:spChg chg="mod">
          <ac:chgData name="Siegbert Rudolph" userId="2af4d44886c067cc" providerId="LiveId" clId="{3598EC2C-7925-4918-AC17-C094AFC7DDC5}" dt="2020-08-01T10:56:27.475" v="1096" actId="1035"/>
          <ac:spMkLst>
            <pc:docMk/>
            <pc:sldMk cId="2378444479" sldId="669"/>
            <ac:spMk id="158" creationId="{00000000-0000-0000-0000-000000000000}"/>
          </ac:spMkLst>
        </pc:spChg>
        <pc:spChg chg="mod">
          <ac:chgData name="Siegbert Rudolph" userId="2af4d44886c067cc" providerId="LiveId" clId="{3598EC2C-7925-4918-AC17-C094AFC7DDC5}" dt="2020-08-01T10:56:27.475" v="1096" actId="1035"/>
          <ac:spMkLst>
            <pc:docMk/>
            <pc:sldMk cId="2378444479" sldId="669"/>
            <ac:spMk id="159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8:28.877" v="381" actId="478"/>
          <ac:spMkLst>
            <pc:docMk/>
            <pc:sldMk cId="2378444479" sldId="669"/>
            <ac:spMk id="160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8:28.877" v="381" actId="478"/>
          <ac:spMkLst>
            <pc:docMk/>
            <pc:sldMk cId="2378444479" sldId="669"/>
            <ac:spMk id="161" creationId="{00000000-0000-0000-0000-000000000000}"/>
          </ac:spMkLst>
        </pc:spChg>
        <pc:spChg chg="mod">
          <ac:chgData name="Siegbert Rudolph" userId="2af4d44886c067cc" providerId="LiveId" clId="{3598EC2C-7925-4918-AC17-C094AFC7DDC5}" dt="2020-08-01T10:56:27.475" v="1096" actId="1035"/>
          <ac:spMkLst>
            <pc:docMk/>
            <pc:sldMk cId="2378444479" sldId="669"/>
            <ac:spMk id="165" creationId="{00000000-0000-0000-0000-000000000000}"/>
          </ac:spMkLst>
        </pc:spChg>
        <pc:spChg chg="mod">
          <ac:chgData name="Siegbert Rudolph" userId="2af4d44886c067cc" providerId="LiveId" clId="{3598EC2C-7925-4918-AC17-C094AFC7DDC5}" dt="2020-08-01T10:56:27.475" v="1096" actId="1035"/>
          <ac:spMkLst>
            <pc:docMk/>
            <pc:sldMk cId="2378444479" sldId="669"/>
            <ac:spMk id="167" creationId="{00000000-0000-0000-0000-000000000000}"/>
          </ac:spMkLst>
        </pc:spChg>
        <pc:spChg chg="mod">
          <ac:chgData name="Siegbert Rudolph" userId="2af4d44886c067cc" providerId="LiveId" clId="{3598EC2C-7925-4918-AC17-C094AFC7DDC5}" dt="2020-08-01T10:56:27.475" v="1096" actId="1035"/>
          <ac:spMkLst>
            <pc:docMk/>
            <pc:sldMk cId="2378444479" sldId="669"/>
            <ac:spMk id="171" creationId="{00000000-0000-0000-0000-000000000000}"/>
          </ac:spMkLst>
        </pc:spChg>
        <pc:spChg chg="mod">
          <ac:chgData name="Siegbert Rudolph" userId="2af4d44886c067cc" providerId="LiveId" clId="{3598EC2C-7925-4918-AC17-C094AFC7DDC5}" dt="2020-08-01T10:56:27.475" v="1096" actId="1035"/>
          <ac:spMkLst>
            <pc:docMk/>
            <pc:sldMk cId="2378444479" sldId="669"/>
            <ac:spMk id="172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8:28.877" v="381" actId="478"/>
          <ac:spMkLst>
            <pc:docMk/>
            <pc:sldMk cId="2378444479" sldId="669"/>
            <ac:spMk id="173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8:28.877" v="381" actId="478"/>
          <ac:spMkLst>
            <pc:docMk/>
            <pc:sldMk cId="2378444479" sldId="669"/>
            <ac:spMk id="174" creationId="{00000000-0000-0000-0000-000000000000}"/>
          </ac:spMkLst>
        </pc:spChg>
        <pc:spChg chg="mod">
          <ac:chgData name="Siegbert Rudolph" userId="2af4d44886c067cc" providerId="LiveId" clId="{3598EC2C-7925-4918-AC17-C094AFC7DDC5}" dt="2020-08-01T10:56:27.475" v="1096" actId="1035"/>
          <ac:spMkLst>
            <pc:docMk/>
            <pc:sldMk cId="2378444479" sldId="669"/>
            <ac:spMk id="177" creationId="{00000000-0000-0000-0000-000000000000}"/>
          </ac:spMkLst>
        </pc:spChg>
        <pc:spChg chg="mod">
          <ac:chgData name="Siegbert Rudolph" userId="2af4d44886c067cc" providerId="LiveId" clId="{3598EC2C-7925-4918-AC17-C094AFC7DDC5}" dt="2020-08-01T10:56:27.475" v="1096" actId="1035"/>
          <ac:spMkLst>
            <pc:docMk/>
            <pc:sldMk cId="2378444479" sldId="669"/>
            <ac:spMk id="178" creationId="{00000000-0000-0000-0000-000000000000}"/>
          </ac:spMkLst>
        </pc:spChg>
        <pc:spChg chg="mod">
          <ac:chgData name="Siegbert Rudolph" userId="2af4d44886c067cc" providerId="LiveId" clId="{3598EC2C-7925-4918-AC17-C094AFC7DDC5}" dt="2020-08-01T10:56:27.475" v="1096" actId="1035"/>
          <ac:spMkLst>
            <pc:docMk/>
            <pc:sldMk cId="2378444479" sldId="669"/>
            <ac:spMk id="193" creationId="{00000000-0000-0000-0000-000000000000}"/>
          </ac:spMkLst>
        </pc:spChg>
        <pc:spChg chg="mod">
          <ac:chgData name="Siegbert Rudolph" userId="2af4d44886c067cc" providerId="LiveId" clId="{3598EC2C-7925-4918-AC17-C094AFC7DDC5}" dt="2020-08-01T10:56:27.475" v="1096" actId="1035"/>
          <ac:spMkLst>
            <pc:docMk/>
            <pc:sldMk cId="2378444479" sldId="669"/>
            <ac:spMk id="194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8:28.877" v="381" actId="478"/>
          <ac:spMkLst>
            <pc:docMk/>
            <pc:sldMk cId="2378444479" sldId="669"/>
            <ac:spMk id="195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8:28.877" v="381" actId="478"/>
          <ac:spMkLst>
            <pc:docMk/>
            <pc:sldMk cId="2378444479" sldId="669"/>
            <ac:spMk id="196" creationId="{00000000-0000-0000-0000-000000000000}"/>
          </ac:spMkLst>
        </pc:spChg>
        <pc:spChg chg="mod">
          <ac:chgData name="Siegbert Rudolph" userId="2af4d44886c067cc" providerId="LiveId" clId="{3598EC2C-7925-4918-AC17-C094AFC7DDC5}" dt="2020-08-01T10:56:27.475" v="1096" actId="1035"/>
          <ac:spMkLst>
            <pc:docMk/>
            <pc:sldMk cId="2378444479" sldId="669"/>
            <ac:spMk id="199" creationId="{00000000-0000-0000-0000-000000000000}"/>
          </ac:spMkLst>
        </pc:spChg>
        <pc:spChg chg="mod">
          <ac:chgData name="Siegbert Rudolph" userId="2af4d44886c067cc" providerId="LiveId" clId="{3598EC2C-7925-4918-AC17-C094AFC7DDC5}" dt="2020-08-01T10:56:27.475" v="1096" actId="1035"/>
          <ac:spMkLst>
            <pc:docMk/>
            <pc:sldMk cId="2378444479" sldId="669"/>
            <ac:spMk id="201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08.192" v="95" actId="478"/>
          <ac:spMkLst>
            <pc:docMk/>
            <pc:sldMk cId="2378444479" sldId="669"/>
            <ac:spMk id="205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08.192" v="95" actId="478"/>
          <ac:spMkLst>
            <pc:docMk/>
            <pc:sldMk cId="2378444479" sldId="669"/>
            <ac:spMk id="206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08.192" v="95" actId="478"/>
          <ac:spMkLst>
            <pc:docMk/>
            <pc:sldMk cId="2378444479" sldId="669"/>
            <ac:spMk id="207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08.192" v="95" actId="478"/>
          <ac:spMkLst>
            <pc:docMk/>
            <pc:sldMk cId="2378444479" sldId="669"/>
            <ac:spMk id="208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08.192" v="95" actId="478"/>
          <ac:spMkLst>
            <pc:docMk/>
            <pc:sldMk cId="2378444479" sldId="669"/>
            <ac:spMk id="211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08.192" v="95" actId="478"/>
          <ac:spMkLst>
            <pc:docMk/>
            <pc:sldMk cId="2378444479" sldId="669"/>
            <ac:spMk id="212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08.192" v="95" actId="478"/>
          <ac:spMkLst>
            <pc:docMk/>
            <pc:sldMk cId="2378444479" sldId="669"/>
            <ac:spMk id="216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08.192" v="95" actId="478"/>
          <ac:spMkLst>
            <pc:docMk/>
            <pc:sldMk cId="2378444479" sldId="669"/>
            <ac:spMk id="217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08.192" v="95" actId="478"/>
          <ac:spMkLst>
            <pc:docMk/>
            <pc:sldMk cId="2378444479" sldId="669"/>
            <ac:spMk id="218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08.192" v="95" actId="478"/>
          <ac:spMkLst>
            <pc:docMk/>
            <pc:sldMk cId="2378444479" sldId="669"/>
            <ac:spMk id="219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08.192" v="95" actId="478"/>
          <ac:spMkLst>
            <pc:docMk/>
            <pc:sldMk cId="2378444479" sldId="669"/>
            <ac:spMk id="221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08.192" v="95" actId="478"/>
          <ac:spMkLst>
            <pc:docMk/>
            <pc:sldMk cId="2378444479" sldId="669"/>
            <ac:spMk id="223" creationId="{00000000-0000-0000-0000-000000000000}"/>
          </ac:spMkLst>
        </pc:spChg>
      </pc:sldChg>
      <pc:sldChg chg="addSp delSp modSp mod modTransition delAnim modAnim">
        <pc:chgData name="Siegbert Rudolph" userId="2af4d44886c067cc" providerId="LiveId" clId="{3598EC2C-7925-4918-AC17-C094AFC7DDC5}" dt="2020-08-01T11:09:59.553" v="1214"/>
        <pc:sldMkLst>
          <pc:docMk/>
          <pc:sldMk cId="2303708421" sldId="671"/>
        </pc:sldMkLst>
        <pc:spChg chg="add mod">
          <ac:chgData name="Siegbert Rudolph" userId="2af4d44886c067cc" providerId="LiveId" clId="{3598EC2C-7925-4918-AC17-C094AFC7DDC5}" dt="2020-08-01T10:56:02.746" v="1095" actId="1035"/>
          <ac:spMkLst>
            <pc:docMk/>
            <pc:sldMk cId="2303708421" sldId="671"/>
            <ac:spMk id="26" creationId="{7E2FCB78-48C5-4C1D-9102-C7CF53C5EB17}"/>
          </ac:spMkLst>
        </pc:spChg>
        <pc:spChg chg="add mod">
          <ac:chgData name="Siegbert Rudolph" userId="2af4d44886c067cc" providerId="LiveId" clId="{3598EC2C-7925-4918-AC17-C094AFC7DDC5}" dt="2020-08-01T10:56:02.746" v="1095" actId="1035"/>
          <ac:spMkLst>
            <pc:docMk/>
            <pc:sldMk cId="2303708421" sldId="671"/>
            <ac:spMk id="27" creationId="{69D6E836-2E23-4E1A-BD8B-25C847ECA65D}"/>
          </ac:spMkLst>
        </pc:spChg>
        <pc:spChg chg="add mod">
          <ac:chgData name="Siegbert Rudolph" userId="2af4d44886c067cc" providerId="LiveId" clId="{3598EC2C-7925-4918-AC17-C094AFC7DDC5}" dt="2020-08-01T10:56:56.452" v="1101"/>
          <ac:spMkLst>
            <pc:docMk/>
            <pc:sldMk cId="2303708421" sldId="671"/>
            <ac:spMk id="28" creationId="{748607CF-5A5D-4EA6-AC4E-36937F1F84F4}"/>
          </ac:spMkLst>
        </pc:spChg>
        <pc:spChg chg="del">
          <ac:chgData name="Siegbert Rudolph" userId="2af4d44886c067cc" providerId="LiveId" clId="{3598EC2C-7925-4918-AC17-C094AFC7DDC5}" dt="2020-08-01T10:56:54.794" v="1100" actId="478"/>
          <ac:spMkLst>
            <pc:docMk/>
            <pc:sldMk cId="2303708421" sldId="671"/>
            <ac:spMk id="33" creationId="{00000000-0000-0000-0000-000000000000}"/>
          </ac:spMkLst>
        </pc:spChg>
        <pc:spChg chg="add del mod">
          <ac:chgData name="Siegbert Rudolph" userId="2af4d44886c067cc" providerId="LiveId" clId="{3598EC2C-7925-4918-AC17-C094AFC7DDC5}" dt="2020-07-31T12:16:15.571" v="256" actId="21"/>
          <ac:spMkLst>
            <pc:docMk/>
            <pc:sldMk cId="2303708421" sldId="671"/>
            <ac:spMk id="62" creationId="{7612FCF9-DB2D-47A4-BB27-AD71C297DAB5}"/>
          </ac:spMkLst>
        </pc:spChg>
        <pc:spChg chg="add del mod">
          <ac:chgData name="Siegbert Rudolph" userId="2af4d44886c067cc" providerId="LiveId" clId="{3598EC2C-7925-4918-AC17-C094AFC7DDC5}" dt="2020-07-31T12:16:15.571" v="256" actId="21"/>
          <ac:spMkLst>
            <pc:docMk/>
            <pc:sldMk cId="2303708421" sldId="671"/>
            <ac:spMk id="63" creationId="{76B2C3D1-E8F3-4B61-9716-2C7AB01C5472}"/>
          </ac:spMkLst>
        </pc:spChg>
        <pc:spChg chg="add del mod">
          <ac:chgData name="Siegbert Rudolph" userId="2af4d44886c067cc" providerId="LiveId" clId="{3598EC2C-7925-4918-AC17-C094AFC7DDC5}" dt="2020-07-31T12:16:15.571" v="256" actId="21"/>
          <ac:spMkLst>
            <pc:docMk/>
            <pc:sldMk cId="2303708421" sldId="671"/>
            <ac:spMk id="64" creationId="{70632430-47B1-4A3B-B436-FE8C8EB2DCF4}"/>
          </ac:spMkLst>
        </pc:spChg>
        <pc:spChg chg="add del mod">
          <ac:chgData name="Siegbert Rudolph" userId="2af4d44886c067cc" providerId="LiveId" clId="{3598EC2C-7925-4918-AC17-C094AFC7DDC5}" dt="2020-07-31T12:16:15.571" v="256" actId="21"/>
          <ac:spMkLst>
            <pc:docMk/>
            <pc:sldMk cId="2303708421" sldId="671"/>
            <ac:spMk id="65" creationId="{19524A37-8A7A-49E5-B429-188027087FEF}"/>
          </ac:spMkLst>
        </pc:spChg>
        <pc:spChg chg="add del mod">
          <ac:chgData name="Siegbert Rudolph" userId="2af4d44886c067cc" providerId="LiveId" clId="{3598EC2C-7925-4918-AC17-C094AFC7DDC5}" dt="2020-07-31T12:16:15.571" v="256" actId="21"/>
          <ac:spMkLst>
            <pc:docMk/>
            <pc:sldMk cId="2303708421" sldId="671"/>
            <ac:spMk id="66" creationId="{8D5E3A92-3DE2-46A3-BD49-D32D8FBC64D4}"/>
          </ac:spMkLst>
        </pc:spChg>
        <pc:spChg chg="add del mod">
          <ac:chgData name="Siegbert Rudolph" userId="2af4d44886c067cc" providerId="LiveId" clId="{3598EC2C-7925-4918-AC17-C094AFC7DDC5}" dt="2020-07-31T12:16:15.571" v="256" actId="21"/>
          <ac:spMkLst>
            <pc:docMk/>
            <pc:sldMk cId="2303708421" sldId="671"/>
            <ac:spMk id="67" creationId="{E97F8174-2E1F-407F-BB77-CE43A68A95A8}"/>
          </ac:spMkLst>
        </pc:spChg>
        <pc:spChg chg="add del mod">
          <ac:chgData name="Siegbert Rudolph" userId="2af4d44886c067cc" providerId="LiveId" clId="{3598EC2C-7925-4918-AC17-C094AFC7DDC5}" dt="2020-07-31T12:16:15.571" v="256" actId="21"/>
          <ac:spMkLst>
            <pc:docMk/>
            <pc:sldMk cId="2303708421" sldId="671"/>
            <ac:spMk id="68" creationId="{7DA2F227-51D7-45C9-84B9-7EC0F7EC2B83}"/>
          </ac:spMkLst>
        </pc:spChg>
        <pc:spChg chg="add del mod">
          <ac:chgData name="Siegbert Rudolph" userId="2af4d44886c067cc" providerId="LiveId" clId="{3598EC2C-7925-4918-AC17-C094AFC7DDC5}" dt="2020-07-31T12:16:15.571" v="256" actId="21"/>
          <ac:spMkLst>
            <pc:docMk/>
            <pc:sldMk cId="2303708421" sldId="671"/>
            <ac:spMk id="69" creationId="{D6FF74F6-BC7D-47C8-A41F-024EB169FBB4}"/>
          </ac:spMkLst>
        </pc:spChg>
        <pc:spChg chg="add del mod">
          <ac:chgData name="Siegbert Rudolph" userId="2af4d44886c067cc" providerId="LiveId" clId="{3598EC2C-7925-4918-AC17-C094AFC7DDC5}" dt="2020-07-31T12:16:15.571" v="256" actId="21"/>
          <ac:spMkLst>
            <pc:docMk/>
            <pc:sldMk cId="2303708421" sldId="671"/>
            <ac:spMk id="70" creationId="{5451B645-9D61-4E27-9078-0F81196EB267}"/>
          </ac:spMkLst>
        </pc:spChg>
        <pc:spChg chg="add del mod">
          <ac:chgData name="Siegbert Rudolph" userId="2af4d44886c067cc" providerId="LiveId" clId="{3598EC2C-7925-4918-AC17-C094AFC7DDC5}" dt="2020-07-31T12:16:15.571" v="256" actId="21"/>
          <ac:spMkLst>
            <pc:docMk/>
            <pc:sldMk cId="2303708421" sldId="671"/>
            <ac:spMk id="71" creationId="{676B392F-D810-4DB2-9CE1-6B63E16F2E93}"/>
          </ac:spMkLst>
        </pc:spChg>
        <pc:spChg chg="add del mod">
          <ac:chgData name="Siegbert Rudolph" userId="2af4d44886c067cc" providerId="LiveId" clId="{3598EC2C-7925-4918-AC17-C094AFC7DDC5}" dt="2020-07-31T12:16:15.571" v="256" actId="21"/>
          <ac:spMkLst>
            <pc:docMk/>
            <pc:sldMk cId="2303708421" sldId="671"/>
            <ac:spMk id="72" creationId="{55A6EDB3-94FD-4C13-92EA-9452EE65386A}"/>
          </ac:spMkLst>
        </pc:spChg>
        <pc:spChg chg="add del mod">
          <ac:chgData name="Siegbert Rudolph" userId="2af4d44886c067cc" providerId="LiveId" clId="{3598EC2C-7925-4918-AC17-C094AFC7DDC5}" dt="2020-07-31T12:16:15.571" v="256" actId="21"/>
          <ac:spMkLst>
            <pc:docMk/>
            <pc:sldMk cId="2303708421" sldId="671"/>
            <ac:spMk id="73" creationId="{7E132557-3F0E-4275-BA65-DC331CDB915D}"/>
          </ac:spMkLst>
        </pc:spChg>
        <pc:spChg chg="mod">
          <ac:chgData name="Siegbert Rudolph" userId="2af4d44886c067cc" providerId="LiveId" clId="{3598EC2C-7925-4918-AC17-C094AFC7DDC5}" dt="2020-08-01T10:56:02.746" v="1095" actId="1035"/>
          <ac:spMkLst>
            <pc:docMk/>
            <pc:sldMk cId="2303708421" sldId="671"/>
            <ac:spMk id="74" creationId="{00000000-0000-0000-0000-000000000000}"/>
          </ac:spMkLst>
        </pc:spChg>
        <pc:spChg chg="del mod">
          <ac:chgData name="Siegbert Rudolph" userId="2af4d44886c067cc" providerId="LiveId" clId="{3598EC2C-7925-4918-AC17-C094AFC7DDC5}" dt="2020-07-31T12:24:31.807" v="573" actId="478"/>
          <ac:spMkLst>
            <pc:docMk/>
            <pc:sldMk cId="2303708421" sldId="671"/>
            <ac:spMk id="75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57" v="149" actId="478"/>
          <ac:spMkLst>
            <pc:docMk/>
            <pc:sldMk cId="2303708421" sldId="671"/>
            <ac:spMk id="76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57.651" v="150" actId="478"/>
          <ac:spMkLst>
            <pc:docMk/>
            <pc:sldMk cId="2303708421" sldId="671"/>
            <ac:spMk id="77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58.218" v="151" actId="478"/>
          <ac:spMkLst>
            <pc:docMk/>
            <pc:sldMk cId="2303708421" sldId="671"/>
            <ac:spMk id="78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58.960" v="152" actId="478"/>
          <ac:spMkLst>
            <pc:docMk/>
            <pc:sldMk cId="2303708421" sldId="671"/>
            <ac:spMk id="79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59.695" v="153" actId="478"/>
          <ac:spMkLst>
            <pc:docMk/>
            <pc:sldMk cId="2303708421" sldId="671"/>
            <ac:spMk id="80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2:00.702" v="154" actId="478"/>
          <ac:spMkLst>
            <pc:docMk/>
            <pc:sldMk cId="2303708421" sldId="671"/>
            <ac:spMk id="81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2:01.319" v="155" actId="478"/>
          <ac:spMkLst>
            <pc:docMk/>
            <pc:sldMk cId="2303708421" sldId="671"/>
            <ac:spMk id="82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2:02.016" v="156" actId="478"/>
          <ac:spMkLst>
            <pc:docMk/>
            <pc:sldMk cId="2303708421" sldId="671"/>
            <ac:spMk id="87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2:02.775" v="157" actId="478"/>
          <ac:spMkLst>
            <pc:docMk/>
            <pc:sldMk cId="2303708421" sldId="671"/>
            <ac:spMk id="88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2:03.481" v="158" actId="478"/>
          <ac:spMkLst>
            <pc:docMk/>
            <pc:sldMk cId="2303708421" sldId="671"/>
            <ac:spMk id="89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2:04.055" v="159" actId="478"/>
          <ac:spMkLst>
            <pc:docMk/>
            <pc:sldMk cId="2303708421" sldId="671"/>
            <ac:spMk id="90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2:04.632" v="160" actId="478"/>
          <ac:spMkLst>
            <pc:docMk/>
            <pc:sldMk cId="2303708421" sldId="671"/>
            <ac:spMk id="91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2:05.358" v="161" actId="478"/>
          <ac:spMkLst>
            <pc:docMk/>
            <pc:sldMk cId="2303708421" sldId="671"/>
            <ac:spMk id="92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38:40.970" v="986" actId="478"/>
          <ac:spMkLst>
            <pc:docMk/>
            <pc:sldMk cId="2303708421" sldId="671"/>
            <ac:spMk id="93" creationId="{00000000-0000-0000-0000-000000000000}"/>
          </ac:spMkLst>
        </pc:spChg>
        <pc:spChg chg="add del mod">
          <ac:chgData name="Siegbert Rudolph" userId="2af4d44886c067cc" providerId="LiveId" clId="{3598EC2C-7925-4918-AC17-C094AFC7DDC5}" dt="2020-07-31T12:31:19.067" v="849" actId="478"/>
          <ac:spMkLst>
            <pc:docMk/>
            <pc:sldMk cId="2303708421" sldId="671"/>
            <ac:spMk id="94" creationId="{03A2E78C-5BC5-48A6-AB0F-F78BA50900F8}"/>
          </ac:spMkLst>
        </pc:spChg>
        <pc:spChg chg="add del mod">
          <ac:chgData name="Siegbert Rudolph" userId="2af4d44886c067cc" providerId="LiveId" clId="{3598EC2C-7925-4918-AC17-C094AFC7DDC5}" dt="2020-07-31T12:16:15.571" v="256" actId="21"/>
          <ac:spMkLst>
            <pc:docMk/>
            <pc:sldMk cId="2303708421" sldId="671"/>
            <ac:spMk id="95" creationId="{349EEDE3-DB1C-4274-B0AD-A9587BBC8F63}"/>
          </ac:spMkLst>
        </pc:spChg>
        <pc:spChg chg="add del mod">
          <ac:chgData name="Siegbert Rudolph" userId="2af4d44886c067cc" providerId="LiveId" clId="{3598EC2C-7925-4918-AC17-C094AFC7DDC5}" dt="2020-07-31T12:31:19.067" v="849" actId="478"/>
          <ac:spMkLst>
            <pc:docMk/>
            <pc:sldMk cId="2303708421" sldId="671"/>
            <ac:spMk id="96" creationId="{0F543B30-7732-43EC-9CAA-F18B28B789F2}"/>
          </ac:spMkLst>
        </pc:spChg>
        <pc:spChg chg="add del mod">
          <ac:chgData name="Siegbert Rudolph" userId="2af4d44886c067cc" providerId="LiveId" clId="{3598EC2C-7925-4918-AC17-C094AFC7DDC5}" dt="2020-07-31T12:16:15.571" v="256" actId="21"/>
          <ac:spMkLst>
            <pc:docMk/>
            <pc:sldMk cId="2303708421" sldId="671"/>
            <ac:spMk id="97" creationId="{C3EE886D-A566-4E2A-8BC9-53590E111B47}"/>
          </ac:spMkLst>
        </pc:spChg>
        <pc:spChg chg="add del mod">
          <ac:chgData name="Siegbert Rudolph" userId="2af4d44886c067cc" providerId="LiveId" clId="{3598EC2C-7925-4918-AC17-C094AFC7DDC5}" dt="2020-07-31T12:16:15.571" v="256" actId="21"/>
          <ac:spMkLst>
            <pc:docMk/>
            <pc:sldMk cId="2303708421" sldId="671"/>
            <ac:spMk id="98" creationId="{BF8DF3C7-DA48-4F01-B20D-58A42FA3C336}"/>
          </ac:spMkLst>
        </pc:spChg>
        <pc:spChg chg="add del mod">
          <ac:chgData name="Siegbert Rudolph" userId="2af4d44886c067cc" providerId="LiveId" clId="{3598EC2C-7925-4918-AC17-C094AFC7DDC5}" dt="2020-07-31T12:38:40.970" v="986" actId="478"/>
          <ac:spMkLst>
            <pc:docMk/>
            <pc:sldMk cId="2303708421" sldId="671"/>
            <ac:spMk id="99" creationId="{89CDED74-58E8-4175-8112-85E82D737E8D}"/>
          </ac:spMkLst>
        </pc:spChg>
        <pc:spChg chg="add mod">
          <ac:chgData name="Siegbert Rudolph" userId="2af4d44886c067cc" providerId="LiveId" clId="{3598EC2C-7925-4918-AC17-C094AFC7DDC5}" dt="2020-08-01T10:56:02.746" v="1095" actId="1035"/>
          <ac:spMkLst>
            <pc:docMk/>
            <pc:sldMk cId="2303708421" sldId="671"/>
            <ac:spMk id="100" creationId="{A3501A0E-D25D-40AE-8562-C212EC04E078}"/>
          </ac:spMkLst>
        </pc:spChg>
        <pc:spChg chg="add mod">
          <ac:chgData name="Siegbert Rudolph" userId="2af4d44886c067cc" providerId="LiveId" clId="{3598EC2C-7925-4918-AC17-C094AFC7DDC5}" dt="2020-08-01T10:56:02.746" v="1095" actId="1035"/>
          <ac:spMkLst>
            <pc:docMk/>
            <pc:sldMk cId="2303708421" sldId="671"/>
            <ac:spMk id="101" creationId="{84F62462-0105-42AF-86B0-7257EE035BAF}"/>
          </ac:spMkLst>
        </pc:spChg>
        <pc:spChg chg="add mod">
          <ac:chgData name="Siegbert Rudolph" userId="2af4d44886c067cc" providerId="LiveId" clId="{3598EC2C-7925-4918-AC17-C094AFC7DDC5}" dt="2020-08-01T10:56:02.746" v="1095" actId="1035"/>
          <ac:spMkLst>
            <pc:docMk/>
            <pc:sldMk cId="2303708421" sldId="671"/>
            <ac:spMk id="102" creationId="{C7AC8C03-18AE-4EF1-AFBD-9DC8AE5692A8}"/>
          </ac:spMkLst>
        </pc:spChg>
        <pc:spChg chg="add mod">
          <ac:chgData name="Siegbert Rudolph" userId="2af4d44886c067cc" providerId="LiveId" clId="{3598EC2C-7925-4918-AC17-C094AFC7DDC5}" dt="2020-08-01T10:56:02.746" v="1095" actId="1035"/>
          <ac:spMkLst>
            <pc:docMk/>
            <pc:sldMk cId="2303708421" sldId="671"/>
            <ac:spMk id="103" creationId="{D2B8A64A-C09F-405C-A643-E69F0235C59D}"/>
          </ac:spMkLst>
        </pc:spChg>
        <pc:spChg chg="add mod">
          <ac:chgData name="Siegbert Rudolph" userId="2af4d44886c067cc" providerId="LiveId" clId="{3598EC2C-7925-4918-AC17-C094AFC7DDC5}" dt="2020-08-01T10:56:02.746" v="1095" actId="1035"/>
          <ac:spMkLst>
            <pc:docMk/>
            <pc:sldMk cId="2303708421" sldId="671"/>
            <ac:spMk id="104" creationId="{1CE60C6B-0032-4A5E-B4AF-C3C084BD41A9}"/>
          </ac:spMkLst>
        </pc:spChg>
        <pc:spChg chg="add mod">
          <ac:chgData name="Siegbert Rudolph" userId="2af4d44886c067cc" providerId="LiveId" clId="{3598EC2C-7925-4918-AC17-C094AFC7DDC5}" dt="2020-08-01T10:56:02.746" v="1095" actId="1035"/>
          <ac:spMkLst>
            <pc:docMk/>
            <pc:sldMk cId="2303708421" sldId="671"/>
            <ac:spMk id="105" creationId="{B0D390E5-FF0F-4588-8D8B-4752DDF8C7A5}"/>
          </ac:spMkLst>
        </pc:spChg>
        <pc:spChg chg="add mod">
          <ac:chgData name="Siegbert Rudolph" userId="2af4d44886c067cc" providerId="LiveId" clId="{3598EC2C-7925-4918-AC17-C094AFC7DDC5}" dt="2020-08-01T10:56:02.746" v="1095" actId="1035"/>
          <ac:spMkLst>
            <pc:docMk/>
            <pc:sldMk cId="2303708421" sldId="671"/>
            <ac:spMk id="106" creationId="{D53F2154-A7E6-48D4-AEFE-DF58D455BF6C}"/>
          </ac:spMkLst>
        </pc:spChg>
        <pc:spChg chg="add mod">
          <ac:chgData name="Siegbert Rudolph" userId="2af4d44886c067cc" providerId="LiveId" clId="{3598EC2C-7925-4918-AC17-C094AFC7DDC5}" dt="2020-08-01T10:56:02.746" v="1095" actId="1035"/>
          <ac:spMkLst>
            <pc:docMk/>
            <pc:sldMk cId="2303708421" sldId="671"/>
            <ac:spMk id="107" creationId="{9CA2FD0D-BC9F-4B6B-B496-C8D2AE223C73}"/>
          </ac:spMkLst>
        </pc:spChg>
        <pc:spChg chg="add mod">
          <ac:chgData name="Siegbert Rudolph" userId="2af4d44886c067cc" providerId="LiveId" clId="{3598EC2C-7925-4918-AC17-C094AFC7DDC5}" dt="2020-08-01T10:56:02.746" v="1095" actId="1035"/>
          <ac:spMkLst>
            <pc:docMk/>
            <pc:sldMk cId="2303708421" sldId="671"/>
            <ac:spMk id="108" creationId="{3B983211-4125-4C8E-9E25-7C100D403628}"/>
          </ac:spMkLst>
        </pc:spChg>
        <pc:spChg chg="mod">
          <ac:chgData name="Siegbert Rudolph" userId="2af4d44886c067cc" providerId="LiveId" clId="{3598EC2C-7925-4918-AC17-C094AFC7DDC5}" dt="2020-08-01T10:56:02.746" v="1095" actId="1035"/>
          <ac:spMkLst>
            <pc:docMk/>
            <pc:sldMk cId="2303708421" sldId="671"/>
            <ac:spMk id="131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3:23.581" v="166" actId="21"/>
          <ac:spMkLst>
            <pc:docMk/>
            <pc:sldMk cId="2303708421" sldId="671"/>
            <ac:spMk id="133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3:23.581" v="166" actId="21"/>
          <ac:spMkLst>
            <pc:docMk/>
            <pc:sldMk cId="2303708421" sldId="671"/>
            <ac:spMk id="134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3:23.581" v="166" actId="21"/>
          <ac:spMkLst>
            <pc:docMk/>
            <pc:sldMk cId="2303708421" sldId="671"/>
            <ac:spMk id="137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3:23.581" v="166" actId="21"/>
          <ac:spMkLst>
            <pc:docMk/>
            <pc:sldMk cId="2303708421" sldId="671"/>
            <ac:spMk id="138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3:23.581" v="166" actId="21"/>
          <ac:spMkLst>
            <pc:docMk/>
            <pc:sldMk cId="2303708421" sldId="671"/>
            <ac:spMk id="144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3:23.581" v="166" actId="21"/>
          <ac:spMkLst>
            <pc:docMk/>
            <pc:sldMk cId="2303708421" sldId="671"/>
            <ac:spMk id="145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3:23.581" v="166" actId="21"/>
          <ac:spMkLst>
            <pc:docMk/>
            <pc:sldMk cId="2303708421" sldId="671"/>
            <ac:spMk id="158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3:23.581" v="166" actId="21"/>
          <ac:spMkLst>
            <pc:docMk/>
            <pc:sldMk cId="2303708421" sldId="671"/>
            <ac:spMk id="159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3:23.581" v="166" actId="21"/>
          <ac:spMkLst>
            <pc:docMk/>
            <pc:sldMk cId="2303708421" sldId="671"/>
            <ac:spMk id="160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3:23.581" v="166" actId="21"/>
          <ac:spMkLst>
            <pc:docMk/>
            <pc:sldMk cId="2303708421" sldId="671"/>
            <ac:spMk id="161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3:23.581" v="166" actId="21"/>
          <ac:spMkLst>
            <pc:docMk/>
            <pc:sldMk cId="2303708421" sldId="671"/>
            <ac:spMk id="165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3:23.581" v="166" actId="21"/>
          <ac:spMkLst>
            <pc:docMk/>
            <pc:sldMk cId="2303708421" sldId="671"/>
            <ac:spMk id="167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3:23.581" v="166" actId="21"/>
          <ac:spMkLst>
            <pc:docMk/>
            <pc:sldMk cId="2303708421" sldId="671"/>
            <ac:spMk id="171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3:23.581" v="166" actId="21"/>
          <ac:spMkLst>
            <pc:docMk/>
            <pc:sldMk cId="2303708421" sldId="671"/>
            <ac:spMk id="172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3:23.581" v="166" actId="21"/>
          <ac:spMkLst>
            <pc:docMk/>
            <pc:sldMk cId="2303708421" sldId="671"/>
            <ac:spMk id="173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3:23.581" v="166" actId="21"/>
          <ac:spMkLst>
            <pc:docMk/>
            <pc:sldMk cId="2303708421" sldId="671"/>
            <ac:spMk id="174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3:23.581" v="166" actId="21"/>
          <ac:spMkLst>
            <pc:docMk/>
            <pc:sldMk cId="2303708421" sldId="671"/>
            <ac:spMk id="177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3:23.581" v="166" actId="21"/>
          <ac:spMkLst>
            <pc:docMk/>
            <pc:sldMk cId="2303708421" sldId="671"/>
            <ac:spMk id="178" creationId="{00000000-0000-0000-0000-000000000000}"/>
          </ac:spMkLst>
        </pc:spChg>
        <pc:spChg chg="mod">
          <ac:chgData name="Siegbert Rudolph" userId="2af4d44886c067cc" providerId="LiveId" clId="{3598EC2C-7925-4918-AC17-C094AFC7DDC5}" dt="2020-08-01T10:56:02.746" v="1095" actId="1035"/>
          <ac:spMkLst>
            <pc:docMk/>
            <pc:sldMk cId="2303708421" sldId="671"/>
            <ac:spMk id="193" creationId="{00000000-0000-0000-0000-000000000000}"/>
          </ac:spMkLst>
        </pc:spChg>
        <pc:spChg chg="mod">
          <ac:chgData name="Siegbert Rudolph" userId="2af4d44886c067cc" providerId="LiveId" clId="{3598EC2C-7925-4918-AC17-C094AFC7DDC5}" dt="2020-08-01T10:56:02.746" v="1095" actId="1035"/>
          <ac:spMkLst>
            <pc:docMk/>
            <pc:sldMk cId="2303708421" sldId="671"/>
            <ac:spMk id="194" creationId="{00000000-0000-0000-0000-000000000000}"/>
          </ac:spMkLst>
        </pc:spChg>
        <pc:spChg chg="del mod">
          <ac:chgData name="Siegbert Rudolph" userId="2af4d44886c067cc" providerId="LiveId" clId="{3598EC2C-7925-4918-AC17-C094AFC7DDC5}" dt="2020-07-31T12:24:31.807" v="573" actId="478"/>
          <ac:spMkLst>
            <pc:docMk/>
            <pc:sldMk cId="2303708421" sldId="671"/>
            <ac:spMk id="195" creationId="{00000000-0000-0000-0000-000000000000}"/>
          </ac:spMkLst>
        </pc:spChg>
        <pc:spChg chg="del mod">
          <ac:chgData name="Siegbert Rudolph" userId="2af4d44886c067cc" providerId="LiveId" clId="{3598EC2C-7925-4918-AC17-C094AFC7DDC5}" dt="2020-07-31T12:24:31.807" v="573" actId="478"/>
          <ac:spMkLst>
            <pc:docMk/>
            <pc:sldMk cId="2303708421" sldId="671"/>
            <ac:spMk id="196" creationId="{00000000-0000-0000-0000-000000000000}"/>
          </ac:spMkLst>
        </pc:spChg>
        <pc:spChg chg="del mod">
          <ac:chgData name="Siegbert Rudolph" userId="2af4d44886c067cc" providerId="LiveId" clId="{3598EC2C-7925-4918-AC17-C094AFC7DDC5}" dt="2020-07-31T12:31:19.067" v="849" actId="478"/>
          <ac:spMkLst>
            <pc:docMk/>
            <pc:sldMk cId="2303708421" sldId="671"/>
            <ac:spMk id="199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6:15.571" v="256" actId="21"/>
          <ac:spMkLst>
            <pc:docMk/>
            <pc:sldMk cId="2303708421" sldId="671"/>
            <ac:spMk id="201" creationId="{00000000-0000-0000-0000-000000000000}"/>
          </ac:spMkLst>
        </pc:spChg>
        <pc:spChg chg="mod">
          <ac:chgData name="Siegbert Rudolph" userId="2af4d44886c067cc" providerId="LiveId" clId="{3598EC2C-7925-4918-AC17-C094AFC7DDC5}" dt="2020-08-01T10:56:02.746" v="1095" actId="1035"/>
          <ac:spMkLst>
            <pc:docMk/>
            <pc:sldMk cId="2303708421" sldId="671"/>
            <ac:spMk id="205" creationId="{00000000-0000-0000-0000-000000000000}"/>
          </ac:spMkLst>
        </pc:spChg>
        <pc:spChg chg="mod">
          <ac:chgData name="Siegbert Rudolph" userId="2af4d44886c067cc" providerId="LiveId" clId="{3598EC2C-7925-4918-AC17-C094AFC7DDC5}" dt="2020-08-01T10:56:02.746" v="1095" actId="1035"/>
          <ac:spMkLst>
            <pc:docMk/>
            <pc:sldMk cId="2303708421" sldId="671"/>
            <ac:spMk id="206" creationId="{00000000-0000-0000-0000-000000000000}"/>
          </ac:spMkLst>
        </pc:spChg>
        <pc:spChg chg="del mod">
          <ac:chgData name="Siegbert Rudolph" userId="2af4d44886c067cc" providerId="LiveId" clId="{3598EC2C-7925-4918-AC17-C094AFC7DDC5}" dt="2020-07-31T12:24:31.807" v="573" actId="478"/>
          <ac:spMkLst>
            <pc:docMk/>
            <pc:sldMk cId="2303708421" sldId="671"/>
            <ac:spMk id="207" creationId="{00000000-0000-0000-0000-000000000000}"/>
          </ac:spMkLst>
        </pc:spChg>
        <pc:spChg chg="del mod">
          <ac:chgData name="Siegbert Rudolph" userId="2af4d44886c067cc" providerId="LiveId" clId="{3598EC2C-7925-4918-AC17-C094AFC7DDC5}" dt="2020-07-31T12:24:31.807" v="573" actId="478"/>
          <ac:spMkLst>
            <pc:docMk/>
            <pc:sldMk cId="2303708421" sldId="671"/>
            <ac:spMk id="208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6:15.571" v="256" actId="21"/>
          <ac:spMkLst>
            <pc:docMk/>
            <pc:sldMk cId="2303708421" sldId="671"/>
            <ac:spMk id="211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6:15.571" v="256" actId="21"/>
          <ac:spMkLst>
            <pc:docMk/>
            <pc:sldMk cId="2303708421" sldId="671"/>
            <ac:spMk id="212" creationId="{00000000-0000-0000-0000-000000000000}"/>
          </ac:spMkLst>
        </pc:spChg>
        <pc:spChg chg="mod">
          <ac:chgData name="Siegbert Rudolph" userId="2af4d44886c067cc" providerId="LiveId" clId="{3598EC2C-7925-4918-AC17-C094AFC7DDC5}" dt="2020-08-01T10:56:02.746" v="1095" actId="1035"/>
          <ac:spMkLst>
            <pc:docMk/>
            <pc:sldMk cId="2303708421" sldId="671"/>
            <ac:spMk id="216" creationId="{00000000-0000-0000-0000-000000000000}"/>
          </ac:spMkLst>
        </pc:spChg>
        <pc:spChg chg="mod">
          <ac:chgData name="Siegbert Rudolph" userId="2af4d44886c067cc" providerId="LiveId" clId="{3598EC2C-7925-4918-AC17-C094AFC7DDC5}" dt="2020-08-01T10:56:02.746" v="1095" actId="1035"/>
          <ac:spMkLst>
            <pc:docMk/>
            <pc:sldMk cId="2303708421" sldId="671"/>
            <ac:spMk id="217" creationId="{00000000-0000-0000-0000-000000000000}"/>
          </ac:spMkLst>
        </pc:spChg>
        <pc:spChg chg="del mod">
          <ac:chgData name="Siegbert Rudolph" userId="2af4d44886c067cc" providerId="LiveId" clId="{3598EC2C-7925-4918-AC17-C094AFC7DDC5}" dt="2020-07-31T12:24:31.807" v="573" actId="478"/>
          <ac:spMkLst>
            <pc:docMk/>
            <pc:sldMk cId="2303708421" sldId="671"/>
            <ac:spMk id="218" creationId="{00000000-0000-0000-0000-000000000000}"/>
          </ac:spMkLst>
        </pc:spChg>
        <pc:spChg chg="del mod">
          <ac:chgData name="Siegbert Rudolph" userId="2af4d44886c067cc" providerId="LiveId" clId="{3598EC2C-7925-4918-AC17-C094AFC7DDC5}" dt="2020-07-31T12:24:31.807" v="573" actId="478"/>
          <ac:spMkLst>
            <pc:docMk/>
            <pc:sldMk cId="2303708421" sldId="671"/>
            <ac:spMk id="219" creationId="{00000000-0000-0000-0000-000000000000}"/>
          </ac:spMkLst>
        </pc:spChg>
        <pc:spChg chg="del mod">
          <ac:chgData name="Siegbert Rudolph" userId="2af4d44886c067cc" providerId="LiveId" clId="{3598EC2C-7925-4918-AC17-C094AFC7DDC5}" dt="2020-07-31T12:31:19.067" v="849" actId="478"/>
          <ac:spMkLst>
            <pc:docMk/>
            <pc:sldMk cId="2303708421" sldId="671"/>
            <ac:spMk id="221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6:15.571" v="256" actId="21"/>
          <ac:spMkLst>
            <pc:docMk/>
            <pc:sldMk cId="2303708421" sldId="671"/>
            <ac:spMk id="223" creationId="{00000000-0000-0000-0000-000000000000}"/>
          </ac:spMkLst>
        </pc:spChg>
      </pc:sldChg>
      <pc:sldChg chg="addSp delSp modSp add mod modTransition delAnim modAnim">
        <pc:chgData name="Siegbert Rudolph" userId="2af4d44886c067cc" providerId="LiveId" clId="{3598EC2C-7925-4918-AC17-C094AFC7DDC5}" dt="2020-08-01T11:09:55.315" v="1213"/>
        <pc:sldMkLst>
          <pc:docMk/>
          <pc:sldMk cId="3345643868" sldId="672"/>
        </pc:sldMkLst>
        <pc:spChg chg="add mod">
          <ac:chgData name="Siegbert Rudolph" userId="2af4d44886c067cc" providerId="LiveId" clId="{3598EC2C-7925-4918-AC17-C094AFC7DDC5}" dt="2020-07-31T12:34:40.174" v="914" actId="1037"/>
          <ac:spMkLst>
            <pc:docMk/>
            <pc:sldMk cId="3345643868" sldId="672"/>
            <ac:spMk id="63" creationId="{ABED3300-CF82-44F8-BC2A-72C3D4E965B2}"/>
          </ac:spMkLst>
        </pc:spChg>
        <pc:spChg chg="add del mod">
          <ac:chgData name="Siegbert Rudolph" userId="2af4d44886c067cc" providerId="LiveId" clId="{3598EC2C-7925-4918-AC17-C094AFC7DDC5}" dt="2020-07-31T12:28:08.047" v="720" actId="478"/>
          <ac:spMkLst>
            <pc:docMk/>
            <pc:sldMk cId="3345643868" sldId="672"/>
            <ac:spMk id="64" creationId="{3AD03286-093B-4F0C-A3B3-DFB7F07E1BA2}"/>
          </ac:spMkLst>
        </pc:spChg>
        <pc:spChg chg="add del mod">
          <ac:chgData name="Siegbert Rudolph" userId="2af4d44886c067cc" providerId="LiveId" clId="{3598EC2C-7925-4918-AC17-C094AFC7DDC5}" dt="2020-07-31T12:28:08.047" v="720" actId="478"/>
          <ac:spMkLst>
            <pc:docMk/>
            <pc:sldMk cId="3345643868" sldId="672"/>
            <ac:spMk id="65" creationId="{D01DCAB7-9A04-4FFE-88FE-96A1FAA284B0}"/>
          </ac:spMkLst>
        </pc:spChg>
        <pc:spChg chg="add del mod">
          <ac:chgData name="Siegbert Rudolph" userId="2af4d44886c067cc" providerId="LiveId" clId="{3598EC2C-7925-4918-AC17-C094AFC7DDC5}" dt="2020-07-31T12:28:08.047" v="720" actId="478"/>
          <ac:spMkLst>
            <pc:docMk/>
            <pc:sldMk cId="3345643868" sldId="672"/>
            <ac:spMk id="66" creationId="{53E9B9D9-9F4E-490E-8B5C-D2DD67616CEC}"/>
          </ac:spMkLst>
        </pc:spChg>
        <pc:spChg chg="add mod">
          <ac:chgData name="Siegbert Rudolph" userId="2af4d44886c067cc" providerId="LiveId" clId="{3598EC2C-7925-4918-AC17-C094AFC7DDC5}" dt="2020-07-31T12:30:07.994" v="827" actId="1036"/>
          <ac:spMkLst>
            <pc:docMk/>
            <pc:sldMk cId="3345643868" sldId="672"/>
            <ac:spMk id="67" creationId="{C1FE16AF-7CFD-4784-BE37-AE0F8CBB48BC}"/>
          </ac:spMkLst>
        </pc:spChg>
        <pc:spChg chg="add mod">
          <ac:chgData name="Siegbert Rudolph" userId="2af4d44886c067cc" providerId="LiveId" clId="{3598EC2C-7925-4918-AC17-C094AFC7DDC5}" dt="2020-07-31T12:30:07.994" v="827" actId="1036"/>
          <ac:spMkLst>
            <pc:docMk/>
            <pc:sldMk cId="3345643868" sldId="672"/>
            <ac:spMk id="68" creationId="{982947B4-459A-4BF0-B851-1B286FAFE43D}"/>
          </ac:spMkLst>
        </pc:spChg>
        <pc:spChg chg="add del mod">
          <ac:chgData name="Siegbert Rudolph" userId="2af4d44886c067cc" providerId="LiveId" clId="{3598EC2C-7925-4918-AC17-C094AFC7DDC5}" dt="2020-07-31T12:24:27.941" v="572" actId="478"/>
          <ac:spMkLst>
            <pc:docMk/>
            <pc:sldMk cId="3345643868" sldId="672"/>
            <ac:spMk id="69" creationId="{4C73CF0D-59B6-4A45-A215-10914A731EFB}"/>
          </ac:spMkLst>
        </pc:spChg>
        <pc:spChg chg="add del mod">
          <ac:chgData name="Siegbert Rudolph" userId="2af4d44886c067cc" providerId="LiveId" clId="{3598EC2C-7925-4918-AC17-C094AFC7DDC5}" dt="2020-07-31T12:24:27.941" v="572" actId="478"/>
          <ac:spMkLst>
            <pc:docMk/>
            <pc:sldMk cId="3345643868" sldId="672"/>
            <ac:spMk id="70" creationId="{CF3FD518-1B79-460D-B1DE-A3F14189F17C}"/>
          </ac:spMkLst>
        </pc:spChg>
        <pc:spChg chg="add mod">
          <ac:chgData name="Siegbert Rudolph" userId="2af4d44886c067cc" providerId="LiveId" clId="{3598EC2C-7925-4918-AC17-C094AFC7DDC5}" dt="2020-07-31T12:30:07.994" v="827" actId="1036"/>
          <ac:spMkLst>
            <pc:docMk/>
            <pc:sldMk cId="3345643868" sldId="672"/>
            <ac:spMk id="71" creationId="{815B81CD-B78E-4C7F-8163-3CBE29F143EF}"/>
          </ac:spMkLst>
        </pc:spChg>
        <pc:spChg chg="add del mod">
          <ac:chgData name="Siegbert Rudolph" userId="2af4d44886c067cc" providerId="LiveId" clId="{3598EC2C-7925-4918-AC17-C094AFC7DDC5}" dt="2020-07-31T12:29:10.894" v="773" actId="478"/>
          <ac:spMkLst>
            <pc:docMk/>
            <pc:sldMk cId="3345643868" sldId="672"/>
            <ac:spMk id="72" creationId="{7D5DBDEA-4EA1-4271-A5A3-8E617745110F}"/>
          </ac:spMkLst>
        </pc:spChg>
        <pc:spChg chg="add del mod">
          <ac:chgData name="Siegbert Rudolph" userId="2af4d44886c067cc" providerId="LiveId" clId="{3598EC2C-7925-4918-AC17-C094AFC7DDC5}" dt="2020-07-31T12:24:27.941" v="572" actId="478"/>
          <ac:spMkLst>
            <pc:docMk/>
            <pc:sldMk cId="3345643868" sldId="672"/>
            <ac:spMk id="73" creationId="{5C613C54-AF36-4A63-8FEA-D1677B363D5D}"/>
          </ac:spMkLst>
        </pc:spChg>
        <pc:spChg chg="mod">
          <ac:chgData name="Siegbert Rudolph" userId="2af4d44886c067cc" providerId="LiveId" clId="{3598EC2C-7925-4918-AC17-C094AFC7DDC5}" dt="2020-07-31T12:28:31.587" v="731" actId="1036"/>
          <ac:spMkLst>
            <pc:docMk/>
            <pc:sldMk cId="3345643868" sldId="672"/>
            <ac:spMk id="74" creationId="{00000000-0000-0000-0000-000000000000}"/>
          </ac:spMkLst>
        </pc:spChg>
        <pc:spChg chg="del mod">
          <ac:chgData name="Siegbert Rudolph" userId="2af4d44886c067cc" providerId="LiveId" clId="{3598EC2C-7925-4918-AC17-C094AFC7DDC5}" dt="2020-07-31T12:24:27.941" v="572" actId="478"/>
          <ac:spMkLst>
            <pc:docMk/>
            <pc:sldMk cId="3345643868" sldId="672"/>
            <ac:spMk id="75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76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77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78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79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80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81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82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87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23:05.985" v="537" actId="478"/>
          <ac:spMkLst>
            <pc:docMk/>
            <pc:sldMk cId="3345643868" sldId="672"/>
            <ac:spMk id="88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23:04.807" v="536" actId="478"/>
          <ac:spMkLst>
            <pc:docMk/>
            <pc:sldMk cId="3345643868" sldId="672"/>
            <ac:spMk id="89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23:04.111" v="535" actId="478"/>
          <ac:spMkLst>
            <pc:docMk/>
            <pc:sldMk cId="3345643868" sldId="672"/>
            <ac:spMk id="90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23:03.191" v="534" actId="478"/>
          <ac:spMkLst>
            <pc:docMk/>
            <pc:sldMk cId="3345643868" sldId="672"/>
            <ac:spMk id="91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23:00.465" v="533" actId="478"/>
          <ac:spMkLst>
            <pc:docMk/>
            <pc:sldMk cId="3345643868" sldId="672"/>
            <ac:spMk id="92" creationId="{00000000-0000-0000-0000-000000000000}"/>
          </ac:spMkLst>
        </pc:spChg>
        <pc:spChg chg="del mod">
          <ac:chgData name="Siegbert Rudolph" userId="2af4d44886c067cc" providerId="LiveId" clId="{3598EC2C-7925-4918-AC17-C094AFC7DDC5}" dt="2020-07-31T12:28:08.047" v="720" actId="478"/>
          <ac:spMkLst>
            <pc:docMk/>
            <pc:sldMk cId="3345643868" sldId="672"/>
            <ac:spMk id="93" creationId="{00000000-0000-0000-0000-000000000000}"/>
          </ac:spMkLst>
        </pc:spChg>
        <pc:spChg chg="add del mod">
          <ac:chgData name="Siegbert Rudolph" userId="2af4d44886c067cc" providerId="LiveId" clId="{3598EC2C-7925-4918-AC17-C094AFC7DDC5}" dt="2020-07-31T12:24:27.941" v="572" actId="478"/>
          <ac:spMkLst>
            <pc:docMk/>
            <pc:sldMk cId="3345643868" sldId="672"/>
            <ac:spMk id="94" creationId="{A44FCA54-50DE-4F98-9B76-9759E4D924E9}"/>
          </ac:spMkLst>
        </pc:spChg>
        <pc:spChg chg="add del mod">
          <ac:chgData name="Siegbert Rudolph" userId="2af4d44886c067cc" providerId="LiveId" clId="{3598EC2C-7925-4918-AC17-C094AFC7DDC5}" dt="2020-08-01T10:55:07.419" v="1072" actId="21"/>
          <ac:spMkLst>
            <pc:docMk/>
            <pc:sldMk cId="3345643868" sldId="672"/>
            <ac:spMk id="95" creationId="{E10F5E28-BC6E-4799-A86B-8A9E1277B770}"/>
          </ac:spMkLst>
        </pc:spChg>
        <pc:spChg chg="add mod">
          <ac:chgData name="Siegbert Rudolph" userId="2af4d44886c067cc" providerId="LiveId" clId="{3598EC2C-7925-4918-AC17-C094AFC7DDC5}" dt="2020-07-31T12:37:57.169" v="980" actId="20577"/>
          <ac:spMkLst>
            <pc:docMk/>
            <pc:sldMk cId="3345643868" sldId="672"/>
            <ac:spMk id="96" creationId="{D228456F-CD2E-41C8-AD9F-39F99FD6B60F}"/>
          </ac:spMkLst>
        </pc:spChg>
        <pc:spChg chg="add del mod">
          <ac:chgData name="Siegbert Rudolph" userId="2af4d44886c067cc" providerId="LiveId" clId="{3598EC2C-7925-4918-AC17-C094AFC7DDC5}" dt="2020-07-31T12:24:27.941" v="572" actId="478"/>
          <ac:spMkLst>
            <pc:docMk/>
            <pc:sldMk cId="3345643868" sldId="672"/>
            <ac:spMk id="97" creationId="{4784C7EB-775F-4CC2-952F-6DA7D7E78D00}"/>
          </ac:spMkLst>
        </pc:spChg>
        <pc:spChg chg="add del mod">
          <ac:chgData name="Siegbert Rudolph" userId="2af4d44886c067cc" providerId="LiveId" clId="{3598EC2C-7925-4918-AC17-C094AFC7DDC5}" dt="2020-07-31T12:24:27.941" v="572" actId="478"/>
          <ac:spMkLst>
            <pc:docMk/>
            <pc:sldMk cId="3345643868" sldId="672"/>
            <ac:spMk id="98" creationId="{74650FBF-D62B-4970-AC46-7C91EE88DB8E}"/>
          </ac:spMkLst>
        </pc:spChg>
        <pc:spChg chg="add del mod">
          <ac:chgData name="Siegbert Rudolph" userId="2af4d44886c067cc" providerId="LiveId" clId="{3598EC2C-7925-4918-AC17-C094AFC7DDC5}" dt="2020-07-31T12:28:08.047" v="720" actId="478"/>
          <ac:spMkLst>
            <pc:docMk/>
            <pc:sldMk cId="3345643868" sldId="672"/>
            <ac:spMk id="99" creationId="{E0293A0A-C9D0-4CE9-A6D2-CE2C3EC6496E}"/>
          </ac:spMkLst>
        </pc:spChg>
        <pc:spChg chg="add del mod">
          <ac:chgData name="Siegbert Rudolph" userId="2af4d44886c067cc" providerId="LiveId" clId="{3598EC2C-7925-4918-AC17-C094AFC7DDC5}" dt="2020-07-31T12:28:08.047" v="720" actId="478"/>
          <ac:spMkLst>
            <pc:docMk/>
            <pc:sldMk cId="3345643868" sldId="672"/>
            <ac:spMk id="100" creationId="{B540F04E-0547-4B08-A5BB-92F0A653B7C7}"/>
          </ac:spMkLst>
        </pc:spChg>
        <pc:spChg chg="add del mod">
          <ac:chgData name="Siegbert Rudolph" userId="2af4d44886c067cc" providerId="LiveId" clId="{3598EC2C-7925-4918-AC17-C094AFC7DDC5}" dt="2020-07-31T12:28:08.047" v="720" actId="478"/>
          <ac:spMkLst>
            <pc:docMk/>
            <pc:sldMk cId="3345643868" sldId="672"/>
            <ac:spMk id="101" creationId="{8B4B3745-F329-4A18-A1AC-DC10E98046D1}"/>
          </ac:spMkLst>
        </pc:spChg>
        <pc:spChg chg="add mod">
          <ac:chgData name="Siegbert Rudolph" userId="2af4d44886c067cc" providerId="LiveId" clId="{3598EC2C-7925-4918-AC17-C094AFC7DDC5}" dt="2020-07-31T12:35:19.459" v="920" actId="14100"/>
          <ac:spMkLst>
            <pc:docMk/>
            <pc:sldMk cId="3345643868" sldId="672"/>
            <ac:spMk id="102" creationId="{302F0227-6BA7-4FE8-9FB3-CB9120AC5A09}"/>
          </ac:spMkLst>
        </pc:spChg>
        <pc:spChg chg="add mod">
          <ac:chgData name="Siegbert Rudolph" userId="2af4d44886c067cc" providerId="LiveId" clId="{3598EC2C-7925-4918-AC17-C094AFC7DDC5}" dt="2020-07-31T12:35:57.735" v="938" actId="14100"/>
          <ac:spMkLst>
            <pc:docMk/>
            <pc:sldMk cId="3345643868" sldId="672"/>
            <ac:spMk id="103" creationId="{8631DA13-DC65-4520-BCC1-805672A4BAC1}"/>
          </ac:spMkLst>
        </pc:spChg>
        <pc:spChg chg="add mod">
          <ac:chgData name="Siegbert Rudolph" userId="2af4d44886c067cc" providerId="LiveId" clId="{3598EC2C-7925-4918-AC17-C094AFC7DDC5}" dt="2020-07-31T12:36:18.485" v="945" actId="14100"/>
          <ac:spMkLst>
            <pc:docMk/>
            <pc:sldMk cId="3345643868" sldId="672"/>
            <ac:spMk id="104" creationId="{C278B66B-4606-4002-AFBF-BBA4D5765795}"/>
          </ac:spMkLst>
        </pc:spChg>
        <pc:spChg chg="add mod">
          <ac:chgData name="Siegbert Rudolph" userId="2af4d44886c067cc" providerId="LiveId" clId="{3598EC2C-7925-4918-AC17-C094AFC7DDC5}" dt="2020-07-31T12:36:39.329" v="951" actId="14100"/>
          <ac:spMkLst>
            <pc:docMk/>
            <pc:sldMk cId="3345643868" sldId="672"/>
            <ac:spMk id="105" creationId="{1CCE60B3-1BDE-4F47-9DD0-9C5717E08D77}"/>
          </ac:spMkLst>
        </pc:spChg>
        <pc:spChg chg="add mod">
          <ac:chgData name="Siegbert Rudolph" userId="2af4d44886c067cc" providerId="LiveId" clId="{3598EC2C-7925-4918-AC17-C094AFC7DDC5}" dt="2020-07-31T12:37:01.787" v="960" actId="1038"/>
          <ac:spMkLst>
            <pc:docMk/>
            <pc:sldMk cId="3345643868" sldId="672"/>
            <ac:spMk id="106" creationId="{20F04A72-04EF-4F0C-A020-F3743EE70F42}"/>
          </ac:spMkLst>
        </pc:spChg>
        <pc:spChg chg="add mod">
          <ac:chgData name="Siegbert Rudolph" userId="2af4d44886c067cc" providerId="LiveId" clId="{3598EC2C-7925-4918-AC17-C094AFC7DDC5}" dt="2020-07-31T12:37:25.001" v="970" actId="14100"/>
          <ac:spMkLst>
            <pc:docMk/>
            <pc:sldMk cId="3345643868" sldId="672"/>
            <ac:spMk id="107" creationId="{D8AEB9C6-8B8E-427F-99E3-165294C4443F}"/>
          </ac:spMkLst>
        </pc:spChg>
        <pc:spChg chg="add mod">
          <ac:chgData name="Siegbert Rudolph" userId="2af4d44886c067cc" providerId="LiveId" clId="{3598EC2C-7925-4918-AC17-C094AFC7DDC5}" dt="2020-07-31T12:37:53.729" v="974" actId="14100"/>
          <ac:spMkLst>
            <pc:docMk/>
            <pc:sldMk cId="3345643868" sldId="672"/>
            <ac:spMk id="108" creationId="{4AFFB1A4-BDDE-413C-916C-8894F978EFD4}"/>
          </ac:spMkLst>
        </pc:spChg>
        <pc:spChg chg="add del mod">
          <ac:chgData name="Siegbert Rudolph" userId="2af4d44886c067cc" providerId="LiveId" clId="{3598EC2C-7925-4918-AC17-C094AFC7DDC5}" dt="2020-08-01T10:55:07.419" v="1072" actId="21"/>
          <ac:spMkLst>
            <pc:docMk/>
            <pc:sldMk cId="3345643868" sldId="672"/>
            <ac:spMk id="109" creationId="{0A2E260F-DBCA-4674-978A-67AB8588D495}"/>
          </ac:spMkLst>
        </pc:spChg>
        <pc:spChg chg="mod">
          <ac:chgData name="Siegbert Rudolph" userId="2af4d44886c067cc" providerId="LiveId" clId="{3598EC2C-7925-4918-AC17-C094AFC7DDC5}" dt="2020-08-01T10:54:34.713" v="1068" actId="21"/>
          <ac:spMkLst>
            <pc:docMk/>
            <pc:sldMk cId="3345643868" sldId="672"/>
            <ac:spMk id="131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133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134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137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138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144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145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158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159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160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161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165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167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171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172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173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174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177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178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193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194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195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196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199" creationId="{00000000-0000-0000-0000-000000000000}"/>
          </ac:spMkLst>
        </pc:spChg>
        <pc:spChg chg="del">
          <ac:chgData name="Siegbert Rudolph" userId="2af4d44886c067cc" providerId="LiveId" clId="{3598EC2C-7925-4918-AC17-C094AFC7DDC5}" dt="2020-07-31T12:11:22.749" v="97" actId="478"/>
          <ac:spMkLst>
            <pc:docMk/>
            <pc:sldMk cId="3345643868" sldId="672"/>
            <ac:spMk id="201" creationId="{00000000-0000-0000-0000-000000000000}"/>
          </ac:spMkLst>
        </pc:spChg>
        <pc:spChg chg="del mod">
          <ac:chgData name="Siegbert Rudolph" userId="2af4d44886c067cc" providerId="LiveId" clId="{3598EC2C-7925-4918-AC17-C094AFC7DDC5}" dt="2020-07-31T12:16:43.300" v="271" actId="21"/>
          <ac:spMkLst>
            <pc:docMk/>
            <pc:sldMk cId="3345643868" sldId="672"/>
            <ac:spMk id="205" creationId="{00000000-0000-0000-0000-000000000000}"/>
          </ac:spMkLst>
        </pc:spChg>
        <pc:spChg chg="mod">
          <ac:chgData name="Siegbert Rudolph" userId="2af4d44886c067cc" providerId="LiveId" clId="{3598EC2C-7925-4918-AC17-C094AFC7DDC5}" dt="2020-07-31T12:28:19.874" v="722" actId="207"/>
          <ac:spMkLst>
            <pc:docMk/>
            <pc:sldMk cId="3345643868" sldId="672"/>
            <ac:spMk id="206" creationId="{00000000-0000-0000-0000-000000000000}"/>
          </ac:spMkLst>
        </pc:spChg>
        <pc:spChg chg="del mod">
          <ac:chgData name="Siegbert Rudolph" userId="2af4d44886c067cc" providerId="LiveId" clId="{3598EC2C-7925-4918-AC17-C094AFC7DDC5}" dt="2020-07-31T12:16:43.300" v="271" actId="21"/>
          <ac:spMkLst>
            <pc:docMk/>
            <pc:sldMk cId="3345643868" sldId="672"/>
            <ac:spMk id="207" creationId="{00000000-0000-0000-0000-000000000000}"/>
          </ac:spMkLst>
        </pc:spChg>
        <pc:spChg chg="del mod">
          <ac:chgData name="Siegbert Rudolph" userId="2af4d44886c067cc" providerId="LiveId" clId="{3598EC2C-7925-4918-AC17-C094AFC7DDC5}" dt="2020-07-31T12:24:27.941" v="572" actId="478"/>
          <ac:spMkLst>
            <pc:docMk/>
            <pc:sldMk cId="3345643868" sldId="672"/>
            <ac:spMk id="208" creationId="{00000000-0000-0000-0000-000000000000}"/>
          </ac:spMkLst>
        </pc:spChg>
        <pc:spChg chg="del mod">
          <ac:chgData name="Siegbert Rudolph" userId="2af4d44886c067cc" providerId="LiveId" clId="{3598EC2C-7925-4918-AC17-C094AFC7DDC5}" dt="2020-07-31T12:28:08.047" v="720" actId="478"/>
          <ac:spMkLst>
            <pc:docMk/>
            <pc:sldMk cId="3345643868" sldId="672"/>
            <ac:spMk id="211" creationId="{00000000-0000-0000-0000-000000000000}"/>
          </ac:spMkLst>
        </pc:spChg>
        <pc:spChg chg="del mod">
          <ac:chgData name="Siegbert Rudolph" userId="2af4d44886c067cc" providerId="LiveId" clId="{3598EC2C-7925-4918-AC17-C094AFC7DDC5}" dt="2020-07-31T12:28:08.047" v="720" actId="478"/>
          <ac:spMkLst>
            <pc:docMk/>
            <pc:sldMk cId="3345643868" sldId="672"/>
            <ac:spMk id="212" creationId="{00000000-0000-0000-0000-000000000000}"/>
          </ac:spMkLst>
        </pc:spChg>
        <pc:spChg chg="mod">
          <ac:chgData name="Siegbert Rudolph" userId="2af4d44886c067cc" providerId="LiveId" clId="{3598EC2C-7925-4918-AC17-C094AFC7DDC5}" dt="2020-07-31T12:28:27.421" v="727" actId="1036"/>
          <ac:spMkLst>
            <pc:docMk/>
            <pc:sldMk cId="3345643868" sldId="672"/>
            <ac:spMk id="216" creationId="{00000000-0000-0000-0000-000000000000}"/>
          </ac:spMkLst>
        </pc:spChg>
        <pc:spChg chg="mod">
          <ac:chgData name="Siegbert Rudolph" userId="2af4d44886c067cc" providerId="LiveId" clId="{3598EC2C-7925-4918-AC17-C094AFC7DDC5}" dt="2020-07-31T12:28:29.523" v="730" actId="1035"/>
          <ac:spMkLst>
            <pc:docMk/>
            <pc:sldMk cId="3345643868" sldId="672"/>
            <ac:spMk id="217" creationId="{00000000-0000-0000-0000-000000000000}"/>
          </ac:spMkLst>
        </pc:spChg>
        <pc:spChg chg="del mod">
          <ac:chgData name="Siegbert Rudolph" userId="2af4d44886c067cc" providerId="LiveId" clId="{3598EC2C-7925-4918-AC17-C094AFC7DDC5}" dt="2020-07-31T12:24:27.941" v="572" actId="478"/>
          <ac:spMkLst>
            <pc:docMk/>
            <pc:sldMk cId="3345643868" sldId="672"/>
            <ac:spMk id="218" creationId="{00000000-0000-0000-0000-000000000000}"/>
          </ac:spMkLst>
        </pc:spChg>
        <pc:spChg chg="del mod">
          <ac:chgData name="Siegbert Rudolph" userId="2af4d44886c067cc" providerId="LiveId" clId="{3598EC2C-7925-4918-AC17-C094AFC7DDC5}" dt="2020-07-31T12:24:27.941" v="572" actId="478"/>
          <ac:spMkLst>
            <pc:docMk/>
            <pc:sldMk cId="3345643868" sldId="672"/>
            <ac:spMk id="219" creationId="{00000000-0000-0000-0000-000000000000}"/>
          </ac:spMkLst>
        </pc:spChg>
        <pc:spChg chg="del mod">
          <ac:chgData name="Siegbert Rudolph" userId="2af4d44886c067cc" providerId="LiveId" clId="{3598EC2C-7925-4918-AC17-C094AFC7DDC5}" dt="2020-07-31T12:28:08.047" v="720" actId="478"/>
          <ac:spMkLst>
            <pc:docMk/>
            <pc:sldMk cId="3345643868" sldId="672"/>
            <ac:spMk id="221" creationId="{00000000-0000-0000-0000-000000000000}"/>
          </ac:spMkLst>
        </pc:spChg>
        <pc:spChg chg="del mod">
          <ac:chgData name="Siegbert Rudolph" userId="2af4d44886c067cc" providerId="LiveId" clId="{3598EC2C-7925-4918-AC17-C094AFC7DDC5}" dt="2020-07-31T12:28:08.047" v="720" actId="478"/>
          <ac:spMkLst>
            <pc:docMk/>
            <pc:sldMk cId="3345643868" sldId="672"/>
            <ac:spMk id="223" creationId="{00000000-0000-0000-0000-000000000000}"/>
          </ac:spMkLst>
        </pc:spChg>
        <pc:picChg chg="add del">
          <ac:chgData name="Siegbert Rudolph" userId="2af4d44886c067cc" providerId="LiveId" clId="{3598EC2C-7925-4918-AC17-C094AFC7DDC5}" dt="2020-07-31T12:16:22.891" v="258" actId="478"/>
          <ac:picMkLst>
            <pc:docMk/>
            <pc:sldMk cId="3345643868" sldId="672"/>
            <ac:picMk id="4" creationId="{FAFC323E-93E7-4898-94F3-869095FAC982}"/>
          </ac:picMkLst>
        </pc:picChg>
      </pc:sldChg>
      <pc:sldChg chg="addSp delSp modSp add mod delAnim modAnim">
        <pc:chgData name="Siegbert Rudolph" userId="2af4d44886c067cc" providerId="LiveId" clId="{3598EC2C-7925-4918-AC17-C094AFC7DDC5}" dt="2020-08-01T11:06:16.574" v="1184" actId="465"/>
        <pc:sldMkLst>
          <pc:docMk/>
          <pc:sldMk cId="2761314526" sldId="673"/>
        </pc:sldMkLst>
        <pc:spChg chg="add mod">
          <ac:chgData name="Siegbert Rudolph" userId="2af4d44886c067cc" providerId="LiveId" clId="{3598EC2C-7925-4918-AC17-C094AFC7DDC5}" dt="2020-08-01T11:05:41.814" v="1171" actId="1035"/>
          <ac:spMkLst>
            <pc:docMk/>
            <pc:sldMk cId="2761314526" sldId="673"/>
            <ac:spMk id="30" creationId="{760BA046-8DD6-4A29-8621-88E2EBE66BC5}"/>
          </ac:spMkLst>
        </pc:spChg>
        <pc:spChg chg="add mod">
          <ac:chgData name="Siegbert Rudolph" userId="2af4d44886c067cc" providerId="LiveId" clId="{3598EC2C-7925-4918-AC17-C094AFC7DDC5}" dt="2020-08-01T11:06:12.334" v="1183" actId="12789"/>
          <ac:spMkLst>
            <pc:docMk/>
            <pc:sldMk cId="2761314526" sldId="673"/>
            <ac:spMk id="31" creationId="{6CBD966C-94A9-4A62-948B-9A72843B9B08}"/>
          </ac:spMkLst>
        </pc:spChg>
        <pc:spChg chg="add mod">
          <ac:chgData name="Siegbert Rudolph" userId="2af4d44886c067cc" providerId="LiveId" clId="{3598EC2C-7925-4918-AC17-C094AFC7DDC5}" dt="2020-08-01T11:06:00.555" v="1181" actId="465"/>
          <ac:spMkLst>
            <pc:docMk/>
            <pc:sldMk cId="2761314526" sldId="673"/>
            <ac:spMk id="32" creationId="{DDE54555-989A-41F9-A40C-8FC18986F024}"/>
          </ac:spMkLst>
        </pc:spChg>
        <pc:spChg chg="mod">
          <ac:chgData name="Siegbert Rudolph" userId="2af4d44886c067cc" providerId="LiveId" clId="{3598EC2C-7925-4918-AC17-C094AFC7DDC5}" dt="2020-08-01T10:57:12.479" v="1114" actId="20577"/>
          <ac:spMkLst>
            <pc:docMk/>
            <pc:sldMk cId="2761314526" sldId="673"/>
            <ac:spMk id="33" creationId="{00000000-0000-0000-0000-000000000000}"/>
          </ac:spMkLst>
        </pc:spChg>
        <pc:spChg chg="add mod">
          <ac:chgData name="Siegbert Rudolph" userId="2af4d44886c067cc" providerId="LiveId" clId="{3598EC2C-7925-4918-AC17-C094AFC7DDC5}" dt="2020-08-01T11:06:16.574" v="1184" actId="465"/>
          <ac:spMkLst>
            <pc:docMk/>
            <pc:sldMk cId="2761314526" sldId="673"/>
            <ac:spMk id="34" creationId="{6736CDF6-54DC-428A-9DD1-2538556A7B7B}"/>
          </ac:spMkLst>
        </pc:spChg>
        <pc:spChg chg="add mod">
          <ac:chgData name="Siegbert Rudolph" userId="2af4d44886c067cc" providerId="LiveId" clId="{3598EC2C-7925-4918-AC17-C094AFC7DDC5}" dt="2020-08-01T11:06:00.555" v="1181" actId="465"/>
          <ac:spMkLst>
            <pc:docMk/>
            <pc:sldMk cId="2761314526" sldId="673"/>
            <ac:spMk id="35" creationId="{888F7A70-32FF-4C6E-8188-EB06E774A46F}"/>
          </ac:spMkLst>
        </pc:spChg>
        <pc:spChg chg="add mod">
          <ac:chgData name="Siegbert Rudolph" userId="2af4d44886c067cc" providerId="LiveId" clId="{3598EC2C-7925-4918-AC17-C094AFC7DDC5}" dt="2020-08-01T11:06:16.574" v="1184" actId="465"/>
          <ac:spMkLst>
            <pc:docMk/>
            <pc:sldMk cId="2761314526" sldId="673"/>
            <ac:spMk id="36" creationId="{D43605E6-3C69-473B-AAB2-74EF80131459}"/>
          </ac:spMkLst>
        </pc:spChg>
        <pc:spChg chg="add mod">
          <ac:chgData name="Siegbert Rudolph" userId="2af4d44886c067cc" providerId="LiveId" clId="{3598EC2C-7925-4918-AC17-C094AFC7DDC5}" dt="2020-08-01T11:06:00.555" v="1181" actId="465"/>
          <ac:spMkLst>
            <pc:docMk/>
            <pc:sldMk cId="2761314526" sldId="673"/>
            <ac:spMk id="37" creationId="{3F7D2DDE-43AD-4AEA-BDBA-2D593C8F8B44}"/>
          </ac:spMkLst>
        </pc:spChg>
        <pc:spChg chg="add mod">
          <ac:chgData name="Siegbert Rudolph" userId="2af4d44886c067cc" providerId="LiveId" clId="{3598EC2C-7925-4918-AC17-C094AFC7DDC5}" dt="2020-08-01T11:06:16.574" v="1184" actId="465"/>
          <ac:spMkLst>
            <pc:docMk/>
            <pc:sldMk cId="2761314526" sldId="673"/>
            <ac:spMk id="38" creationId="{02ABCE30-92B1-444A-A849-FD26B550AFFE}"/>
          </ac:spMkLst>
        </pc:spChg>
        <pc:spChg chg="add mod">
          <ac:chgData name="Siegbert Rudolph" userId="2af4d44886c067cc" providerId="LiveId" clId="{3598EC2C-7925-4918-AC17-C094AFC7DDC5}" dt="2020-08-01T11:06:00.555" v="1181" actId="465"/>
          <ac:spMkLst>
            <pc:docMk/>
            <pc:sldMk cId="2761314526" sldId="673"/>
            <ac:spMk id="39" creationId="{028FE923-6BC7-4513-A80A-6BD4727BB341}"/>
          </ac:spMkLst>
        </pc:spChg>
        <pc:spChg chg="add mod">
          <ac:chgData name="Siegbert Rudolph" userId="2af4d44886c067cc" providerId="LiveId" clId="{3598EC2C-7925-4918-AC17-C094AFC7DDC5}" dt="2020-08-01T11:06:16.574" v="1184" actId="465"/>
          <ac:spMkLst>
            <pc:docMk/>
            <pc:sldMk cId="2761314526" sldId="673"/>
            <ac:spMk id="40" creationId="{27CF001B-1988-4752-84DA-8D175591CDDD}"/>
          </ac:spMkLst>
        </pc:spChg>
        <pc:spChg chg="add mod">
          <ac:chgData name="Siegbert Rudolph" userId="2af4d44886c067cc" providerId="LiveId" clId="{3598EC2C-7925-4918-AC17-C094AFC7DDC5}" dt="2020-08-01T11:06:00.555" v="1181" actId="465"/>
          <ac:spMkLst>
            <pc:docMk/>
            <pc:sldMk cId="2761314526" sldId="673"/>
            <ac:spMk id="41" creationId="{87332BEE-8C36-4737-9BAB-3241B7C7C7DD}"/>
          </ac:spMkLst>
        </pc:spChg>
        <pc:spChg chg="add mod">
          <ac:chgData name="Siegbert Rudolph" userId="2af4d44886c067cc" providerId="LiveId" clId="{3598EC2C-7925-4918-AC17-C094AFC7DDC5}" dt="2020-08-01T11:06:16.574" v="1184" actId="465"/>
          <ac:spMkLst>
            <pc:docMk/>
            <pc:sldMk cId="2761314526" sldId="673"/>
            <ac:spMk id="42" creationId="{A2317243-3C67-4017-B9C3-AE5F46593B36}"/>
          </ac:spMkLst>
        </pc:spChg>
        <pc:spChg chg="add mod">
          <ac:chgData name="Siegbert Rudolph" userId="2af4d44886c067cc" providerId="LiveId" clId="{3598EC2C-7925-4918-AC17-C094AFC7DDC5}" dt="2020-08-01T11:06:00.555" v="1181" actId="465"/>
          <ac:spMkLst>
            <pc:docMk/>
            <pc:sldMk cId="2761314526" sldId="673"/>
            <ac:spMk id="43" creationId="{A13B638B-82AF-4C84-AD14-850FD95EC2CB}"/>
          </ac:spMkLst>
        </pc:spChg>
        <pc:spChg chg="add mod">
          <ac:chgData name="Siegbert Rudolph" userId="2af4d44886c067cc" providerId="LiveId" clId="{3598EC2C-7925-4918-AC17-C094AFC7DDC5}" dt="2020-08-01T11:06:16.574" v="1184" actId="465"/>
          <ac:spMkLst>
            <pc:docMk/>
            <pc:sldMk cId="2761314526" sldId="673"/>
            <ac:spMk id="44" creationId="{36E2704D-CC13-4E61-9981-219EE3D841DF}"/>
          </ac:spMkLst>
        </pc:spChg>
        <pc:spChg chg="add mod">
          <ac:chgData name="Siegbert Rudolph" userId="2af4d44886c067cc" providerId="LiveId" clId="{3598EC2C-7925-4918-AC17-C094AFC7DDC5}" dt="2020-08-01T11:06:00.555" v="1181" actId="465"/>
          <ac:spMkLst>
            <pc:docMk/>
            <pc:sldMk cId="2761314526" sldId="673"/>
            <ac:spMk id="45" creationId="{B5276EFB-2524-4C2D-A1D3-FE6C0F054DA5}"/>
          </ac:spMkLst>
        </pc:spChg>
        <pc:spChg chg="add mod">
          <ac:chgData name="Siegbert Rudolph" userId="2af4d44886c067cc" providerId="LiveId" clId="{3598EC2C-7925-4918-AC17-C094AFC7DDC5}" dt="2020-08-01T11:06:16.574" v="1184" actId="465"/>
          <ac:spMkLst>
            <pc:docMk/>
            <pc:sldMk cId="2761314526" sldId="673"/>
            <ac:spMk id="46" creationId="{11A6CC78-2B33-4AA9-ADD1-E9F9D4AECC7F}"/>
          </ac:spMkLst>
        </pc:spChg>
        <pc:spChg chg="add mod">
          <ac:chgData name="Siegbert Rudolph" userId="2af4d44886c067cc" providerId="LiveId" clId="{3598EC2C-7925-4918-AC17-C094AFC7DDC5}" dt="2020-08-01T11:05:41.814" v="1171" actId="1035"/>
          <ac:spMkLst>
            <pc:docMk/>
            <pc:sldMk cId="2761314526" sldId="673"/>
            <ac:spMk id="47" creationId="{B2B91CBB-4862-428E-90C8-AFDD6B77CE74}"/>
          </ac:spMkLst>
        </pc:spChg>
        <pc:spChg chg="add del mod">
          <ac:chgData name="Siegbert Rudolph" userId="2af4d44886c067cc" providerId="LiveId" clId="{3598EC2C-7925-4918-AC17-C094AFC7DDC5}" dt="2020-08-01T11:05:00.300" v="1162" actId="478"/>
          <ac:spMkLst>
            <pc:docMk/>
            <pc:sldMk cId="2761314526" sldId="673"/>
            <ac:spMk id="48" creationId="{67085DB5-248D-4865-89C1-BCC04B017A8A}"/>
          </ac:spMkLst>
        </pc:spChg>
        <pc:spChg chg="add mod">
          <ac:chgData name="Siegbert Rudolph" userId="2af4d44886c067cc" providerId="LiveId" clId="{3598EC2C-7925-4918-AC17-C094AFC7DDC5}" dt="2020-08-01T11:05:51.834" v="1180" actId="1035"/>
          <ac:spMkLst>
            <pc:docMk/>
            <pc:sldMk cId="2761314526" sldId="673"/>
            <ac:spMk id="49" creationId="{51A792B6-31FF-4ECE-95FF-FC827AE34784}"/>
          </ac:spMkLst>
        </pc:spChg>
        <pc:spChg chg="add del mod">
          <ac:chgData name="Siegbert Rudolph" userId="2af4d44886c067cc" providerId="LiveId" clId="{3598EC2C-7925-4918-AC17-C094AFC7DDC5}" dt="2020-08-01T11:05:00.300" v="1162" actId="478"/>
          <ac:spMkLst>
            <pc:docMk/>
            <pc:sldMk cId="2761314526" sldId="673"/>
            <ac:spMk id="50" creationId="{063DEB91-1594-4B1D-9C40-E43F443CFDC3}"/>
          </ac:spMkLst>
        </pc:spChg>
        <pc:spChg chg="add mod">
          <ac:chgData name="Siegbert Rudolph" userId="2af4d44886c067cc" providerId="LiveId" clId="{3598EC2C-7925-4918-AC17-C094AFC7DDC5}" dt="2020-08-01T11:06:16.574" v="1184" actId="465"/>
          <ac:spMkLst>
            <pc:docMk/>
            <pc:sldMk cId="2761314526" sldId="673"/>
            <ac:spMk id="51" creationId="{620294BA-8C9D-4BA9-A238-17242F54911F}"/>
          </ac:spMkLst>
        </pc:spChg>
        <pc:spChg chg="add mod">
          <ac:chgData name="Siegbert Rudolph" userId="2af4d44886c067cc" providerId="LiveId" clId="{3598EC2C-7925-4918-AC17-C094AFC7DDC5}" dt="2020-08-01T11:06:12.334" v="1183" actId="12789"/>
          <ac:spMkLst>
            <pc:docMk/>
            <pc:sldMk cId="2761314526" sldId="673"/>
            <ac:spMk id="52" creationId="{30330690-6C9D-4E5E-9A2E-DD654D59A8D2}"/>
          </ac:spMkLst>
        </pc:spChg>
        <pc:spChg chg="del">
          <ac:chgData name="Siegbert Rudolph" userId="2af4d44886c067cc" providerId="LiveId" clId="{3598EC2C-7925-4918-AC17-C094AFC7DDC5}" dt="2020-08-01T10:58:53.513" v="1128" actId="478"/>
          <ac:spMkLst>
            <pc:docMk/>
            <pc:sldMk cId="2761314526" sldId="673"/>
            <ac:spMk id="64" creationId="{17EC32B4-F6B7-45CF-AEB2-30A44CF363D3}"/>
          </ac:spMkLst>
        </pc:spChg>
        <pc:spChg chg="del">
          <ac:chgData name="Siegbert Rudolph" userId="2af4d44886c067cc" providerId="LiveId" clId="{3598EC2C-7925-4918-AC17-C094AFC7DDC5}" dt="2020-08-01T10:57:30.355" v="1115" actId="478"/>
          <ac:spMkLst>
            <pc:docMk/>
            <pc:sldMk cId="2761314526" sldId="673"/>
            <ac:spMk id="65" creationId="{8007FDE6-6F82-43E8-9049-E63E6F7A0065}"/>
          </ac:spMkLst>
        </pc:spChg>
        <pc:spChg chg="del">
          <ac:chgData name="Siegbert Rudolph" userId="2af4d44886c067cc" providerId="LiveId" clId="{3598EC2C-7925-4918-AC17-C094AFC7DDC5}" dt="2020-08-01T10:58:53.513" v="1128" actId="478"/>
          <ac:spMkLst>
            <pc:docMk/>
            <pc:sldMk cId="2761314526" sldId="673"/>
            <ac:spMk id="66" creationId="{C03FF95E-46FA-46C5-BD71-249E03A78CC9}"/>
          </ac:spMkLst>
        </pc:spChg>
        <pc:spChg chg="del">
          <ac:chgData name="Siegbert Rudolph" userId="2af4d44886c067cc" providerId="LiveId" clId="{3598EC2C-7925-4918-AC17-C094AFC7DDC5}" dt="2020-08-01T10:57:30.355" v="1115" actId="478"/>
          <ac:spMkLst>
            <pc:docMk/>
            <pc:sldMk cId="2761314526" sldId="673"/>
            <ac:spMk id="67" creationId="{AC0DC124-B2CE-4570-8207-E68FE63482D9}"/>
          </ac:spMkLst>
        </pc:spChg>
        <pc:spChg chg="del mod">
          <ac:chgData name="Siegbert Rudolph" userId="2af4d44886c067cc" providerId="LiveId" clId="{3598EC2C-7925-4918-AC17-C094AFC7DDC5}" dt="2020-08-01T11:02:30.508" v="1154" actId="21"/>
          <ac:spMkLst>
            <pc:docMk/>
            <pc:sldMk cId="2761314526" sldId="673"/>
            <ac:spMk id="131" creationId="{00000000-0000-0000-0000-000000000000}"/>
          </ac:spMkLst>
        </pc:spChg>
        <pc:spChg chg="del">
          <ac:chgData name="Siegbert Rudolph" userId="2af4d44886c067cc" providerId="LiveId" clId="{3598EC2C-7925-4918-AC17-C094AFC7DDC5}" dt="2020-08-01T10:58:53.513" v="1128" actId="478"/>
          <ac:spMkLst>
            <pc:docMk/>
            <pc:sldMk cId="2761314526" sldId="673"/>
            <ac:spMk id="133" creationId="{00000000-0000-0000-0000-000000000000}"/>
          </ac:spMkLst>
        </pc:spChg>
        <pc:spChg chg="del">
          <ac:chgData name="Siegbert Rudolph" userId="2af4d44886c067cc" providerId="LiveId" clId="{3598EC2C-7925-4918-AC17-C094AFC7DDC5}" dt="2020-08-01T10:58:53.513" v="1128" actId="478"/>
          <ac:spMkLst>
            <pc:docMk/>
            <pc:sldMk cId="2761314526" sldId="673"/>
            <ac:spMk id="134" creationId="{00000000-0000-0000-0000-000000000000}"/>
          </ac:spMkLst>
        </pc:spChg>
        <pc:spChg chg="del">
          <ac:chgData name="Siegbert Rudolph" userId="2af4d44886c067cc" providerId="LiveId" clId="{3598EC2C-7925-4918-AC17-C094AFC7DDC5}" dt="2020-08-01T10:57:30.355" v="1115" actId="478"/>
          <ac:spMkLst>
            <pc:docMk/>
            <pc:sldMk cId="2761314526" sldId="673"/>
            <ac:spMk id="144" creationId="{00000000-0000-0000-0000-000000000000}"/>
          </ac:spMkLst>
        </pc:spChg>
        <pc:spChg chg="del">
          <ac:chgData name="Siegbert Rudolph" userId="2af4d44886c067cc" providerId="LiveId" clId="{3598EC2C-7925-4918-AC17-C094AFC7DDC5}" dt="2020-08-01T10:57:30.355" v="1115" actId="478"/>
          <ac:spMkLst>
            <pc:docMk/>
            <pc:sldMk cId="2761314526" sldId="673"/>
            <ac:spMk id="145" creationId="{00000000-0000-0000-0000-000000000000}"/>
          </ac:spMkLst>
        </pc:spChg>
        <pc:spChg chg="del">
          <ac:chgData name="Siegbert Rudolph" userId="2af4d44886c067cc" providerId="LiveId" clId="{3598EC2C-7925-4918-AC17-C094AFC7DDC5}" dt="2020-08-01T10:58:53.513" v="1128" actId="478"/>
          <ac:spMkLst>
            <pc:docMk/>
            <pc:sldMk cId="2761314526" sldId="673"/>
            <ac:spMk id="158" creationId="{00000000-0000-0000-0000-000000000000}"/>
          </ac:spMkLst>
        </pc:spChg>
        <pc:spChg chg="del">
          <ac:chgData name="Siegbert Rudolph" userId="2af4d44886c067cc" providerId="LiveId" clId="{3598EC2C-7925-4918-AC17-C094AFC7DDC5}" dt="2020-08-01T10:58:53.513" v="1128" actId="478"/>
          <ac:spMkLst>
            <pc:docMk/>
            <pc:sldMk cId="2761314526" sldId="673"/>
            <ac:spMk id="159" creationId="{00000000-0000-0000-0000-000000000000}"/>
          </ac:spMkLst>
        </pc:spChg>
        <pc:spChg chg="del">
          <ac:chgData name="Siegbert Rudolph" userId="2af4d44886c067cc" providerId="LiveId" clId="{3598EC2C-7925-4918-AC17-C094AFC7DDC5}" dt="2020-08-01T10:57:30.355" v="1115" actId="478"/>
          <ac:spMkLst>
            <pc:docMk/>
            <pc:sldMk cId="2761314526" sldId="673"/>
            <ac:spMk id="165" creationId="{00000000-0000-0000-0000-000000000000}"/>
          </ac:spMkLst>
        </pc:spChg>
        <pc:spChg chg="del">
          <ac:chgData name="Siegbert Rudolph" userId="2af4d44886c067cc" providerId="LiveId" clId="{3598EC2C-7925-4918-AC17-C094AFC7DDC5}" dt="2020-08-01T10:57:30.355" v="1115" actId="478"/>
          <ac:spMkLst>
            <pc:docMk/>
            <pc:sldMk cId="2761314526" sldId="673"/>
            <ac:spMk id="167" creationId="{00000000-0000-0000-0000-000000000000}"/>
          </ac:spMkLst>
        </pc:spChg>
        <pc:spChg chg="del">
          <ac:chgData name="Siegbert Rudolph" userId="2af4d44886c067cc" providerId="LiveId" clId="{3598EC2C-7925-4918-AC17-C094AFC7DDC5}" dt="2020-08-01T10:58:53.513" v="1128" actId="478"/>
          <ac:spMkLst>
            <pc:docMk/>
            <pc:sldMk cId="2761314526" sldId="673"/>
            <ac:spMk id="171" creationId="{00000000-0000-0000-0000-000000000000}"/>
          </ac:spMkLst>
        </pc:spChg>
        <pc:spChg chg="del">
          <ac:chgData name="Siegbert Rudolph" userId="2af4d44886c067cc" providerId="LiveId" clId="{3598EC2C-7925-4918-AC17-C094AFC7DDC5}" dt="2020-08-01T10:58:53.513" v="1128" actId="478"/>
          <ac:spMkLst>
            <pc:docMk/>
            <pc:sldMk cId="2761314526" sldId="673"/>
            <ac:spMk id="172" creationId="{00000000-0000-0000-0000-000000000000}"/>
          </ac:spMkLst>
        </pc:spChg>
        <pc:spChg chg="del">
          <ac:chgData name="Siegbert Rudolph" userId="2af4d44886c067cc" providerId="LiveId" clId="{3598EC2C-7925-4918-AC17-C094AFC7DDC5}" dt="2020-08-01T10:57:30.355" v="1115" actId="478"/>
          <ac:spMkLst>
            <pc:docMk/>
            <pc:sldMk cId="2761314526" sldId="673"/>
            <ac:spMk id="177" creationId="{00000000-0000-0000-0000-000000000000}"/>
          </ac:spMkLst>
        </pc:spChg>
        <pc:spChg chg="del">
          <ac:chgData name="Siegbert Rudolph" userId="2af4d44886c067cc" providerId="LiveId" clId="{3598EC2C-7925-4918-AC17-C094AFC7DDC5}" dt="2020-08-01T10:57:30.355" v="1115" actId="478"/>
          <ac:spMkLst>
            <pc:docMk/>
            <pc:sldMk cId="2761314526" sldId="673"/>
            <ac:spMk id="178" creationId="{00000000-0000-0000-0000-000000000000}"/>
          </ac:spMkLst>
        </pc:spChg>
        <pc:spChg chg="del">
          <ac:chgData name="Siegbert Rudolph" userId="2af4d44886c067cc" providerId="LiveId" clId="{3598EC2C-7925-4918-AC17-C094AFC7DDC5}" dt="2020-08-01T10:58:53.513" v="1128" actId="478"/>
          <ac:spMkLst>
            <pc:docMk/>
            <pc:sldMk cId="2761314526" sldId="673"/>
            <ac:spMk id="193" creationId="{00000000-0000-0000-0000-000000000000}"/>
          </ac:spMkLst>
        </pc:spChg>
        <pc:spChg chg="del">
          <ac:chgData name="Siegbert Rudolph" userId="2af4d44886c067cc" providerId="LiveId" clId="{3598EC2C-7925-4918-AC17-C094AFC7DDC5}" dt="2020-08-01T10:58:53.513" v="1128" actId="478"/>
          <ac:spMkLst>
            <pc:docMk/>
            <pc:sldMk cId="2761314526" sldId="673"/>
            <ac:spMk id="194" creationId="{00000000-0000-0000-0000-000000000000}"/>
          </ac:spMkLst>
        </pc:spChg>
        <pc:spChg chg="del">
          <ac:chgData name="Siegbert Rudolph" userId="2af4d44886c067cc" providerId="LiveId" clId="{3598EC2C-7925-4918-AC17-C094AFC7DDC5}" dt="2020-08-01T10:57:30.355" v="1115" actId="478"/>
          <ac:spMkLst>
            <pc:docMk/>
            <pc:sldMk cId="2761314526" sldId="673"/>
            <ac:spMk id="199" creationId="{00000000-0000-0000-0000-000000000000}"/>
          </ac:spMkLst>
        </pc:spChg>
        <pc:spChg chg="del">
          <ac:chgData name="Siegbert Rudolph" userId="2af4d44886c067cc" providerId="LiveId" clId="{3598EC2C-7925-4918-AC17-C094AFC7DDC5}" dt="2020-08-01T10:57:30.355" v="1115" actId="478"/>
          <ac:spMkLst>
            <pc:docMk/>
            <pc:sldMk cId="2761314526" sldId="673"/>
            <ac:spMk id="201" creationId="{00000000-0000-0000-0000-000000000000}"/>
          </ac:spMkLst>
        </pc:spChg>
      </pc:sldChg>
      <pc:sldChg chg="addSp delSp modSp add mod delAnim modAnim">
        <pc:chgData name="Siegbert Rudolph" userId="2af4d44886c067cc" providerId="LiveId" clId="{3598EC2C-7925-4918-AC17-C094AFC7DDC5}" dt="2020-08-01T11:07:18.800" v="1187"/>
        <pc:sldMkLst>
          <pc:docMk/>
          <pc:sldMk cId="1154560798" sldId="674"/>
        </pc:sldMkLst>
        <pc:spChg chg="add mod">
          <ac:chgData name="Siegbert Rudolph" userId="2af4d44886c067cc" providerId="LiveId" clId="{3598EC2C-7925-4918-AC17-C094AFC7DDC5}" dt="2020-08-01T10:59:11.350" v="1130"/>
          <ac:spMkLst>
            <pc:docMk/>
            <pc:sldMk cId="1154560798" sldId="674"/>
            <ac:spMk id="26" creationId="{5A54A8C4-2C62-4117-97D9-D91018439D18}"/>
          </ac:spMkLst>
        </pc:spChg>
        <pc:spChg chg="add mod">
          <ac:chgData name="Siegbert Rudolph" userId="2af4d44886c067cc" providerId="LiveId" clId="{3598EC2C-7925-4918-AC17-C094AFC7DDC5}" dt="2020-08-01T11:07:18.800" v="1187"/>
          <ac:spMkLst>
            <pc:docMk/>
            <pc:sldMk cId="1154560798" sldId="674"/>
            <ac:spMk id="27" creationId="{298C0D1E-4437-40B7-BBAD-8A50B10A9693}"/>
          </ac:spMkLst>
        </pc:spChg>
        <pc:spChg chg="add mod">
          <ac:chgData name="Siegbert Rudolph" userId="2af4d44886c067cc" providerId="LiveId" clId="{3598EC2C-7925-4918-AC17-C094AFC7DDC5}" dt="2020-08-01T11:07:18.800" v="1187"/>
          <ac:spMkLst>
            <pc:docMk/>
            <pc:sldMk cId="1154560798" sldId="674"/>
            <ac:spMk id="28" creationId="{F233B684-8F1E-4506-A9FA-CAC996DCC270}"/>
          </ac:spMkLst>
        </pc:spChg>
        <pc:spChg chg="add mod">
          <ac:chgData name="Siegbert Rudolph" userId="2af4d44886c067cc" providerId="LiveId" clId="{3598EC2C-7925-4918-AC17-C094AFC7DDC5}" dt="2020-08-01T11:07:18.800" v="1187"/>
          <ac:spMkLst>
            <pc:docMk/>
            <pc:sldMk cId="1154560798" sldId="674"/>
            <ac:spMk id="29" creationId="{2ED92C08-5E76-426C-B9EE-A6AA56555BC5}"/>
          </ac:spMkLst>
        </pc:spChg>
        <pc:spChg chg="add mod">
          <ac:chgData name="Siegbert Rudolph" userId="2af4d44886c067cc" providerId="LiveId" clId="{3598EC2C-7925-4918-AC17-C094AFC7DDC5}" dt="2020-08-01T11:07:18.800" v="1187"/>
          <ac:spMkLst>
            <pc:docMk/>
            <pc:sldMk cId="1154560798" sldId="674"/>
            <ac:spMk id="30" creationId="{5B13B7F5-75EA-4E67-9AD5-85FA2F9413EE}"/>
          </ac:spMkLst>
        </pc:spChg>
        <pc:spChg chg="add mod">
          <ac:chgData name="Siegbert Rudolph" userId="2af4d44886c067cc" providerId="LiveId" clId="{3598EC2C-7925-4918-AC17-C094AFC7DDC5}" dt="2020-08-01T11:07:18.800" v="1187"/>
          <ac:spMkLst>
            <pc:docMk/>
            <pc:sldMk cId="1154560798" sldId="674"/>
            <ac:spMk id="31" creationId="{302FAB9C-DA4D-4C03-8668-55AC66DA00DF}"/>
          </ac:spMkLst>
        </pc:spChg>
        <pc:spChg chg="add mod">
          <ac:chgData name="Siegbert Rudolph" userId="2af4d44886c067cc" providerId="LiveId" clId="{3598EC2C-7925-4918-AC17-C094AFC7DDC5}" dt="2020-08-01T11:07:18.800" v="1187"/>
          <ac:spMkLst>
            <pc:docMk/>
            <pc:sldMk cId="1154560798" sldId="674"/>
            <ac:spMk id="32" creationId="{332AD1AA-8F21-4956-A6BE-986FE919C523}"/>
          </ac:spMkLst>
        </pc:spChg>
        <pc:spChg chg="del">
          <ac:chgData name="Siegbert Rudolph" userId="2af4d44886c067cc" providerId="LiveId" clId="{3598EC2C-7925-4918-AC17-C094AFC7DDC5}" dt="2020-08-01T10:59:08.758" v="1129" actId="478"/>
          <ac:spMkLst>
            <pc:docMk/>
            <pc:sldMk cId="1154560798" sldId="674"/>
            <ac:spMk id="33" creationId="{00000000-0000-0000-0000-000000000000}"/>
          </ac:spMkLst>
        </pc:spChg>
        <pc:spChg chg="add mod">
          <ac:chgData name="Siegbert Rudolph" userId="2af4d44886c067cc" providerId="LiveId" clId="{3598EC2C-7925-4918-AC17-C094AFC7DDC5}" dt="2020-08-01T11:07:18.800" v="1187"/>
          <ac:spMkLst>
            <pc:docMk/>
            <pc:sldMk cId="1154560798" sldId="674"/>
            <ac:spMk id="34" creationId="{BFFC19D6-104A-4A8F-926C-2684C029765F}"/>
          </ac:spMkLst>
        </pc:spChg>
        <pc:spChg chg="add mod">
          <ac:chgData name="Siegbert Rudolph" userId="2af4d44886c067cc" providerId="LiveId" clId="{3598EC2C-7925-4918-AC17-C094AFC7DDC5}" dt="2020-08-01T11:07:18.800" v="1187"/>
          <ac:spMkLst>
            <pc:docMk/>
            <pc:sldMk cId="1154560798" sldId="674"/>
            <ac:spMk id="35" creationId="{F0B7B265-F870-4CE2-A190-3EF679952031}"/>
          </ac:spMkLst>
        </pc:spChg>
        <pc:spChg chg="add mod">
          <ac:chgData name="Siegbert Rudolph" userId="2af4d44886c067cc" providerId="LiveId" clId="{3598EC2C-7925-4918-AC17-C094AFC7DDC5}" dt="2020-08-01T11:07:18.800" v="1187"/>
          <ac:spMkLst>
            <pc:docMk/>
            <pc:sldMk cId="1154560798" sldId="674"/>
            <ac:spMk id="36" creationId="{F571666A-C4D2-406D-B4D9-2DDC78A89A48}"/>
          </ac:spMkLst>
        </pc:spChg>
        <pc:spChg chg="add mod">
          <ac:chgData name="Siegbert Rudolph" userId="2af4d44886c067cc" providerId="LiveId" clId="{3598EC2C-7925-4918-AC17-C094AFC7DDC5}" dt="2020-08-01T11:07:18.800" v="1187"/>
          <ac:spMkLst>
            <pc:docMk/>
            <pc:sldMk cId="1154560798" sldId="674"/>
            <ac:spMk id="37" creationId="{B85078F9-6945-47E9-A1A7-4BAC07058427}"/>
          </ac:spMkLst>
        </pc:spChg>
        <pc:spChg chg="add mod">
          <ac:chgData name="Siegbert Rudolph" userId="2af4d44886c067cc" providerId="LiveId" clId="{3598EC2C-7925-4918-AC17-C094AFC7DDC5}" dt="2020-08-01T11:07:18.800" v="1187"/>
          <ac:spMkLst>
            <pc:docMk/>
            <pc:sldMk cId="1154560798" sldId="674"/>
            <ac:spMk id="38" creationId="{D9C3D4AD-6188-40A7-8C77-A79CCA345AC4}"/>
          </ac:spMkLst>
        </pc:spChg>
        <pc:spChg chg="add mod">
          <ac:chgData name="Siegbert Rudolph" userId="2af4d44886c067cc" providerId="LiveId" clId="{3598EC2C-7925-4918-AC17-C094AFC7DDC5}" dt="2020-08-01T11:07:18.800" v="1187"/>
          <ac:spMkLst>
            <pc:docMk/>
            <pc:sldMk cId="1154560798" sldId="674"/>
            <ac:spMk id="39" creationId="{E05D5FF2-713A-4E77-8E0C-9E51BF5CF13F}"/>
          </ac:spMkLst>
        </pc:spChg>
        <pc:spChg chg="add mod">
          <ac:chgData name="Siegbert Rudolph" userId="2af4d44886c067cc" providerId="LiveId" clId="{3598EC2C-7925-4918-AC17-C094AFC7DDC5}" dt="2020-08-01T11:07:18.800" v="1187"/>
          <ac:spMkLst>
            <pc:docMk/>
            <pc:sldMk cId="1154560798" sldId="674"/>
            <ac:spMk id="40" creationId="{03DC9ADF-C137-45D3-9EC5-9897B31E2DB9}"/>
          </ac:spMkLst>
        </pc:spChg>
        <pc:spChg chg="add mod">
          <ac:chgData name="Siegbert Rudolph" userId="2af4d44886c067cc" providerId="LiveId" clId="{3598EC2C-7925-4918-AC17-C094AFC7DDC5}" dt="2020-08-01T11:07:18.800" v="1187"/>
          <ac:spMkLst>
            <pc:docMk/>
            <pc:sldMk cId="1154560798" sldId="674"/>
            <ac:spMk id="41" creationId="{070E43EA-69DA-4F2B-A725-16C8D68A6156}"/>
          </ac:spMkLst>
        </pc:spChg>
        <pc:spChg chg="add mod">
          <ac:chgData name="Siegbert Rudolph" userId="2af4d44886c067cc" providerId="LiveId" clId="{3598EC2C-7925-4918-AC17-C094AFC7DDC5}" dt="2020-08-01T11:07:18.800" v="1187"/>
          <ac:spMkLst>
            <pc:docMk/>
            <pc:sldMk cId="1154560798" sldId="674"/>
            <ac:spMk id="42" creationId="{88AD9D72-909F-4315-BBFF-479164DFC73B}"/>
          </ac:spMkLst>
        </pc:spChg>
        <pc:spChg chg="add mod">
          <ac:chgData name="Siegbert Rudolph" userId="2af4d44886c067cc" providerId="LiveId" clId="{3598EC2C-7925-4918-AC17-C094AFC7DDC5}" dt="2020-08-01T11:07:18.800" v="1187"/>
          <ac:spMkLst>
            <pc:docMk/>
            <pc:sldMk cId="1154560798" sldId="674"/>
            <ac:spMk id="43" creationId="{69D87773-3691-4FFC-875C-5B94172222DE}"/>
          </ac:spMkLst>
        </pc:spChg>
        <pc:spChg chg="del">
          <ac:chgData name="Siegbert Rudolph" userId="2af4d44886c067cc" providerId="LiveId" clId="{3598EC2C-7925-4918-AC17-C094AFC7DDC5}" dt="2020-08-01T10:59:19.078" v="1131" actId="478"/>
          <ac:spMkLst>
            <pc:docMk/>
            <pc:sldMk cId="1154560798" sldId="674"/>
            <ac:spMk id="63" creationId="{ABED3300-CF82-44F8-BC2A-72C3D4E965B2}"/>
          </ac:spMkLst>
        </pc:spChg>
        <pc:spChg chg="del">
          <ac:chgData name="Siegbert Rudolph" userId="2af4d44886c067cc" providerId="LiveId" clId="{3598EC2C-7925-4918-AC17-C094AFC7DDC5}" dt="2020-08-01T10:59:57.941" v="1140" actId="478"/>
          <ac:spMkLst>
            <pc:docMk/>
            <pc:sldMk cId="1154560798" sldId="674"/>
            <ac:spMk id="67" creationId="{C1FE16AF-7CFD-4784-BE37-AE0F8CBB48BC}"/>
          </ac:spMkLst>
        </pc:spChg>
        <pc:spChg chg="del">
          <ac:chgData name="Siegbert Rudolph" userId="2af4d44886c067cc" providerId="LiveId" clId="{3598EC2C-7925-4918-AC17-C094AFC7DDC5}" dt="2020-08-01T10:59:57.941" v="1140" actId="478"/>
          <ac:spMkLst>
            <pc:docMk/>
            <pc:sldMk cId="1154560798" sldId="674"/>
            <ac:spMk id="68" creationId="{982947B4-459A-4BF0-B851-1B286FAFE43D}"/>
          </ac:spMkLst>
        </pc:spChg>
        <pc:spChg chg="del">
          <ac:chgData name="Siegbert Rudolph" userId="2af4d44886c067cc" providerId="LiveId" clId="{3598EC2C-7925-4918-AC17-C094AFC7DDC5}" dt="2020-08-01T10:59:57.941" v="1140" actId="478"/>
          <ac:spMkLst>
            <pc:docMk/>
            <pc:sldMk cId="1154560798" sldId="674"/>
            <ac:spMk id="71" creationId="{815B81CD-B78E-4C7F-8163-3CBE29F143EF}"/>
          </ac:spMkLst>
        </pc:spChg>
        <pc:spChg chg="del">
          <ac:chgData name="Siegbert Rudolph" userId="2af4d44886c067cc" providerId="LiveId" clId="{3598EC2C-7925-4918-AC17-C094AFC7DDC5}" dt="2020-08-01T10:59:57.941" v="1140" actId="478"/>
          <ac:spMkLst>
            <pc:docMk/>
            <pc:sldMk cId="1154560798" sldId="674"/>
            <ac:spMk id="74" creationId="{00000000-0000-0000-0000-000000000000}"/>
          </ac:spMkLst>
        </pc:spChg>
        <pc:spChg chg="del">
          <ac:chgData name="Siegbert Rudolph" userId="2af4d44886c067cc" providerId="LiveId" clId="{3598EC2C-7925-4918-AC17-C094AFC7DDC5}" dt="2020-08-01T10:59:57.941" v="1140" actId="478"/>
          <ac:spMkLst>
            <pc:docMk/>
            <pc:sldMk cId="1154560798" sldId="674"/>
            <ac:spMk id="96" creationId="{D228456F-CD2E-41C8-AD9F-39F99FD6B60F}"/>
          </ac:spMkLst>
        </pc:spChg>
        <pc:spChg chg="del">
          <ac:chgData name="Siegbert Rudolph" userId="2af4d44886c067cc" providerId="LiveId" clId="{3598EC2C-7925-4918-AC17-C094AFC7DDC5}" dt="2020-08-01T10:59:19.078" v="1131" actId="478"/>
          <ac:spMkLst>
            <pc:docMk/>
            <pc:sldMk cId="1154560798" sldId="674"/>
            <ac:spMk id="102" creationId="{302F0227-6BA7-4FE8-9FB3-CB9120AC5A09}"/>
          </ac:spMkLst>
        </pc:spChg>
        <pc:spChg chg="del">
          <ac:chgData name="Siegbert Rudolph" userId="2af4d44886c067cc" providerId="LiveId" clId="{3598EC2C-7925-4918-AC17-C094AFC7DDC5}" dt="2020-08-01T10:59:19.078" v="1131" actId="478"/>
          <ac:spMkLst>
            <pc:docMk/>
            <pc:sldMk cId="1154560798" sldId="674"/>
            <ac:spMk id="103" creationId="{8631DA13-DC65-4520-BCC1-805672A4BAC1}"/>
          </ac:spMkLst>
        </pc:spChg>
        <pc:spChg chg="del">
          <ac:chgData name="Siegbert Rudolph" userId="2af4d44886c067cc" providerId="LiveId" clId="{3598EC2C-7925-4918-AC17-C094AFC7DDC5}" dt="2020-08-01T10:59:19.078" v="1131" actId="478"/>
          <ac:spMkLst>
            <pc:docMk/>
            <pc:sldMk cId="1154560798" sldId="674"/>
            <ac:spMk id="104" creationId="{C278B66B-4606-4002-AFBF-BBA4D5765795}"/>
          </ac:spMkLst>
        </pc:spChg>
        <pc:spChg chg="del">
          <ac:chgData name="Siegbert Rudolph" userId="2af4d44886c067cc" providerId="LiveId" clId="{3598EC2C-7925-4918-AC17-C094AFC7DDC5}" dt="2020-08-01T10:59:19.078" v="1131" actId="478"/>
          <ac:spMkLst>
            <pc:docMk/>
            <pc:sldMk cId="1154560798" sldId="674"/>
            <ac:spMk id="105" creationId="{1CCE60B3-1BDE-4F47-9DD0-9C5717E08D77}"/>
          </ac:spMkLst>
        </pc:spChg>
        <pc:spChg chg="del">
          <ac:chgData name="Siegbert Rudolph" userId="2af4d44886c067cc" providerId="LiveId" clId="{3598EC2C-7925-4918-AC17-C094AFC7DDC5}" dt="2020-08-01T10:59:19.078" v="1131" actId="478"/>
          <ac:spMkLst>
            <pc:docMk/>
            <pc:sldMk cId="1154560798" sldId="674"/>
            <ac:spMk id="106" creationId="{20F04A72-04EF-4F0C-A020-F3743EE70F42}"/>
          </ac:spMkLst>
        </pc:spChg>
        <pc:spChg chg="del">
          <ac:chgData name="Siegbert Rudolph" userId="2af4d44886c067cc" providerId="LiveId" clId="{3598EC2C-7925-4918-AC17-C094AFC7DDC5}" dt="2020-08-01T10:59:19.078" v="1131" actId="478"/>
          <ac:spMkLst>
            <pc:docMk/>
            <pc:sldMk cId="1154560798" sldId="674"/>
            <ac:spMk id="107" creationId="{D8AEB9C6-8B8E-427F-99E3-165294C4443F}"/>
          </ac:spMkLst>
        </pc:spChg>
        <pc:spChg chg="del">
          <ac:chgData name="Siegbert Rudolph" userId="2af4d44886c067cc" providerId="LiveId" clId="{3598EC2C-7925-4918-AC17-C094AFC7DDC5}" dt="2020-08-01T10:59:19.078" v="1131" actId="478"/>
          <ac:spMkLst>
            <pc:docMk/>
            <pc:sldMk cId="1154560798" sldId="674"/>
            <ac:spMk id="108" creationId="{4AFFB1A4-BDDE-413C-916C-8894F978EFD4}"/>
          </ac:spMkLst>
        </pc:spChg>
        <pc:spChg chg="del mod">
          <ac:chgData name="Siegbert Rudolph" userId="2af4d44886c067cc" providerId="LiveId" clId="{3598EC2C-7925-4918-AC17-C094AFC7DDC5}" dt="2020-08-01T11:07:16.726" v="1186" actId="478"/>
          <ac:spMkLst>
            <pc:docMk/>
            <pc:sldMk cId="1154560798" sldId="674"/>
            <ac:spMk id="131" creationId="{00000000-0000-0000-0000-000000000000}"/>
          </ac:spMkLst>
        </pc:spChg>
        <pc:spChg chg="del">
          <ac:chgData name="Siegbert Rudolph" userId="2af4d44886c067cc" providerId="LiveId" clId="{3598EC2C-7925-4918-AC17-C094AFC7DDC5}" dt="2020-08-01T10:59:57.941" v="1140" actId="478"/>
          <ac:spMkLst>
            <pc:docMk/>
            <pc:sldMk cId="1154560798" sldId="674"/>
            <ac:spMk id="206" creationId="{00000000-0000-0000-0000-000000000000}"/>
          </ac:spMkLst>
        </pc:spChg>
        <pc:spChg chg="del">
          <ac:chgData name="Siegbert Rudolph" userId="2af4d44886c067cc" providerId="LiveId" clId="{3598EC2C-7925-4918-AC17-C094AFC7DDC5}" dt="2020-08-01T10:59:57.941" v="1140" actId="478"/>
          <ac:spMkLst>
            <pc:docMk/>
            <pc:sldMk cId="1154560798" sldId="674"/>
            <ac:spMk id="216" creationId="{00000000-0000-0000-0000-000000000000}"/>
          </ac:spMkLst>
        </pc:spChg>
        <pc:spChg chg="del">
          <ac:chgData name="Siegbert Rudolph" userId="2af4d44886c067cc" providerId="LiveId" clId="{3598EC2C-7925-4918-AC17-C094AFC7DDC5}" dt="2020-08-01T10:59:57.941" v="1140" actId="478"/>
          <ac:spMkLst>
            <pc:docMk/>
            <pc:sldMk cId="1154560798" sldId="674"/>
            <ac:spMk id="217" creationId="{00000000-0000-0000-0000-000000000000}"/>
          </ac:spMkLst>
        </pc:spChg>
      </pc:sldChg>
      <pc:sldChg chg="addSp delSp modSp add mod delAnim modAnim">
        <pc:chgData name="Siegbert Rudolph" userId="2af4d44886c067cc" providerId="LiveId" clId="{3598EC2C-7925-4918-AC17-C094AFC7DDC5}" dt="2020-08-01T11:08:25.421" v="1189"/>
        <pc:sldMkLst>
          <pc:docMk/>
          <pc:sldMk cId="1516840236" sldId="675"/>
        </pc:sldMkLst>
        <pc:spChg chg="del">
          <ac:chgData name="Siegbert Rudolph" userId="2af4d44886c067cc" providerId="LiveId" clId="{3598EC2C-7925-4918-AC17-C094AFC7DDC5}" dt="2020-08-01T11:06:41.484" v="1185" actId="478"/>
          <ac:spMkLst>
            <pc:docMk/>
            <pc:sldMk cId="1516840236" sldId="675"/>
            <ac:spMk id="26" creationId="{7E2FCB78-48C5-4C1D-9102-C7CF53C5EB17}"/>
          </ac:spMkLst>
        </pc:spChg>
        <pc:spChg chg="del">
          <ac:chgData name="Siegbert Rudolph" userId="2af4d44886c067cc" providerId="LiveId" clId="{3598EC2C-7925-4918-AC17-C094AFC7DDC5}" dt="2020-08-01T11:00:14.637" v="1143" actId="478"/>
          <ac:spMkLst>
            <pc:docMk/>
            <pc:sldMk cId="1516840236" sldId="675"/>
            <ac:spMk id="27" creationId="{69D6E836-2E23-4E1A-BD8B-25C847ECA65D}"/>
          </ac:spMkLst>
        </pc:spChg>
        <pc:spChg chg="add mod">
          <ac:chgData name="Siegbert Rudolph" userId="2af4d44886c067cc" providerId="LiveId" clId="{3598EC2C-7925-4918-AC17-C094AFC7DDC5}" dt="2020-08-01T11:00:08.021" v="1142"/>
          <ac:spMkLst>
            <pc:docMk/>
            <pc:sldMk cId="1516840236" sldId="675"/>
            <ac:spMk id="28" creationId="{B604109B-29C4-49AC-BB92-89B0B9C02221}"/>
          </ac:spMkLst>
        </pc:spChg>
        <pc:spChg chg="add mod">
          <ac:chgData name="Siegbert Rudolph" userId="2af4d44886c067cc" providerId="LiveId" clId="{3598EC2C-7925-4918-AC17-C094AFC7DDC5}" dt="2020-08-01T11:08:25.421" v="1189"/>
          <ac:spMkLst>
            <pc:docMk/>
            <pc:sldMk cId="1516840236" sldId="675"/>
            <ac:spMk id="29" creationId="{A469EDF0-B9CA-4411-A9EF-50744F9EC243}"/>
          </ac:spMkLst>
        </pc:spChg>
        <pc:spChg chg="add mod">
          <ac:chgData name="Siegbert Rudolph" userId="2af4d44886c067cc" providerId="LiveId" clId="{3598EC2C-7925-4918-AC17-C094AFC7DDC5}" dt="2020-08-01T11:08:25.421" v="1189"/>
          <ac:spMkLst>
            <pc:docMk/>
            <pc:sldMk cId="1516840236" sldId="675"/>
            <ac:spMk id="30" creationId="{ECC73294-F74A-43BB-96B2-20EBFCE43F71}"/>
          </ac:spMkLst>
        </pc:spChg>
        <pc:spChg chg="add mod">
          <ac:chgData name="Siegbert Rudolph" userId="2af4d44886c067cc" providerId="LiveId" clId="{3598EC2C-7925-4918-AC17-C094AFC7DDC5}" dt="2020-08-01T11:08:25.421" v="1189"/>
          <ac:spMkLst>
            <pc:docMk/>
            <pc:sldMk cId="1516840236" sldId="675"/>
            <ac:spMk id="31" creationId="{6637D8A3-3666-487C-AE91-36804852D887}"/>
          </ac:spMkLst>
        </pc:spChg>
        <pc:spChg chg="add mod">
          <ac:chgData name="Siegbert Rudolph" userId="2af4d44886c067cc" providerId="LiveId" clId="{3598EC2C-7925-4918-AC17-C094AFC7DDC5}" dt="2020-08-01T11:08:25.421" v="1189"/>
          <ac:spMkLst>
            <pc:docMk/>
            <pc:sldMk cId="1516840236" sldId="675"/>
            <ac:spMk id="32" creationId="{CB0D8EC7-2D04-42EF-8CF2-9AE23BDAA3D2}"/>
          </ac:spMkLst>
        </pc:spChg>
        <pc:spChg chg="del">
          <ac:chgData name="Siegbert Rudolph" userId="2af4d44886c067cc" providerId="LiveId" clId="{3598EC2C-7925-4918-AC17-C094AFC7DDC5}" dt="2020-08-01T11:00:06.302" v="1141" actId="478"/>
          <ac:spMkLst>
            <pc:docMk/>
            <pc:sldMk cId="1516840236" sldId="675"/>
            <ac:spMk id="33" creationId="{00000000-0000-0000-0000-000000000000}"/>
          </ac:spMkLst>
        </pc:spChg>
        <pc:spChg chg="add mod">
          <ac:chgData name="Siegbert Rudolph" userId="2af4d44886c067cc" providerId="LiveId" clId="{3598EC2C-7925-4918-AC17-C094AFC7DDC5}" dt="2020-08-01T11:08:25.421" v="1189"/>
          <ac:spMkLst>
            <pc:docMk/>
            <pc:sldMk cId="1516840236" sldId="675"/>
            <ac:spMk id="34" creationId="{3EC7FC60-3007-46AB-98A3-43282B8085D3}"/>
          </ac:spMkLst>
        </pc:spChg>
        <pc:spChg chg="add mod">
          <ac:chgData name="Siegbert Rudolph" userId="2af4d44886c067cc" providerId="LiveId" clId="{3598EC2C-7925-4918-AC17-C094AFC7DDC5}" dt="2020-08-01T11:08:25.421" v="1189"/>
          <ac:spMkLst>
            <pc:docMk/>
            <pc:sldMk cId="1516840236" sldId="675"/>
            <ac:spMk id="35" creationId="{410BF646-DFD6-47D0-BA96-9FC54A1762DC}"/>
          </ac:spMkLst>
        </pc:spChg>
        <pc:spChg chg="add mod">
          <ac:chgData name="Siegbert Rudolph" userId="2af4d44886c067cc" providerId="LiveId" clId="{3598EC2C-7925-4918-AC17-C094AFC7DDC5}" dt="2020-08-01T11:08:25.421" v="1189"/>
          <ac:spMkLst>
            <pc:docMk/>
            <pc:sldMk cId="1516840236" sldId="675"/>
            <ac:spMk id="36" creationId="{089C3A3E-A141-4013-BF71-DB8C278A6D56}"/>
          </ac:spMkLst>
        </pc:spChg>
        <pc:spChg chg="add mod">
          <ac:chgData name="Siegbert Rudolph" userId="2af4d44886c067cc" providerId="LiveId" clId="{3598EC2C-7925-4918-AC17-C094AFC7DDC5}" dt="2020-08-01T11:08:25.421" v="1189"/>
          <ac:spMkLst>
            <pc:docMk/>
            <pc:sldMk cId="1516840236" sldId="675"/>
            <ac:spMk id="37" creationId="{71B4974B-86D7-4A6F-8EB8-FAF8654B6531}"/>
          </ac:spMkLst>
        </pc:spChg>
        <pc:spChg chg="add mod">
          <ac:chgData name="Siegbert Rudolph" userId="2af4d44886c067cc" providerId="LiveId" clId="{3598EC2C-7925-4918-AC17-C094AFC7DDC5}" dt="2020-08-01T11:08:25.421" v="1189"/>
          <ac:spMkLst>
            <pc:docMk/>
            <pc:sldMk cId="1516840236" sldId="675"/>
            <ac:spMk id="38" creationId="{B6FB9417-67E7-4196-9080-B6D2746F6130}"/>
          </ac:spMkLst>
        </pc:spChg>
        <pc:spChg chg="add mod">
          <ac:chgData name="Siegbert Rudolph" userId="2af4d44886c067cc" providerId="LiveId" clId="{3598EC2C-7925-4918-AC17-C094AFC7DDC5}" dt="2020-08-01T11:08:25.421" v="1189"/>
          <ac:spMkLst>
            <pc:docMk/>
            <pc:sldMk cId="1516840236" sldId="675"/>
            <ac:spMk id="39" creationId="{DF790958-EC00-4407-B5BD-2645CDF680D6}"/>
          </ac:spMkLst>
        </pc:spChg>
        <pc:spChg chg="add mod">
          <ac:chgData name="Siegbert Rudolph" userId="2af4d44886c067cc" providerId="LiveId" clId="{3598EC2C-7925-4918-AC17-C094AFC7DDC5}" dt="2020-08-01T11:08:25.421" v="1189"/>
          <ac:spMkLst>
            <pc:docMk/>
            <pc:sldMk cId="1516840236" sldId="675"/>
            <ac:spMk id="40" creationId="{CBEB4CA0-AF3A-4477-BD3D-37E873F7ABC3}"/>
          </ac:spMkLst>
        </pc:spChg>
        <pc:spChg chg="add mod">
          <ac:chgData name="Siegbert Rudolph" userId="2af4d44886c067cc" providerId="LiveId" clId="{3598EC2C-7925-4918-AC17-C094AFC7DDC5}" dt="2020-08-01T11:08:25.421" v="1189"/>
          <ac:spMkLst>
            <pc:docMk/>
            <pc:sldMk cId="1516840236" sldId="675"/>
            <ac:spMk id="41" creationId="{452CDFB4-1124-4FE1-965A-587157BC759E}"/>
          </ac:spMkLst>
        </pc:spChg>
        <pc:spChg chg="add mod">
          <ac:chgData name="Siegbert Rudolph" userId="2af4d44886c067cc" providerId="LiveId" clId="{3598EC2C-7925-4918-AC17-C094AFC7DDC5}" dt="2020-08-01T11:08:25.421" v="1189"/>
          <ac:spMkLst>
            <pc:docMk/>
            <pc:sldMk cId="1516840236" sldId="675"/>
            <ac:spMk id="42" creationId="{094E2876-2646-48F9-90F1-103201824A83}"/>
          </ac:spMkLst>
        </pc:spChg>
        <pc:spChg chg="add mod">
          <ac:chgData name="Siegbert Rudolph" userId="2af4d44886c067cc" providerId="LiveId" clId="{3598EC2C-7925-4918-AC17-C094AFC7DDC5}" dt="2020-08-01T11:08:25.421" v="1189"/>
          <ac:spMkLst>
            <pc:docMk/>
            <pc:sldMk cId="1516840236" sldId="675"/>
            <ac:spMk id="43" creationId="{5DBE69AA-AD4A-44C8-BE37-35486125A3F6}"/>
          </ac:spMkLst>
        </pc:spChg>
        <pc:spChg chg="add mod">
          <ac:chgData name="Siegbert Rudolph" userId="2af4d44886c067cc" providerId="LiveId" clId="{3598EC2C-7925-4918-AC17-C094AFC7DDC5}" dt="2020-08-01T11:08:25.421" v="1189"/>
          <ac:spMkLst>
            <pc:docMk/>
            <pc:sldMk cId="1516840236" sldId="675"/>
            <ac:spMk id="44" creationId="{5E2DC8E4-C2EF-4B3C-87E2-35810CA4E562}"/>
          </ac:spMkLst>
        </pc:spChg>
        <pc:spChg chg="add mod">
          <ac:chgData name="Siegbert Rudolph" userId="2af4d44886c067cc" providerId="LiveId" clId="{3598EC2C-7925-4918-AC17-C094AFC7DDC5}" dt="2020-08-01T11:08:25.421" v="1189"/>
          <ac:spMkLst>
            <pc:docMk/>
            <pc:sldMk cId="1516840236" sldId="675"/>
            <ac:spMk id="45" creationId="{5CE0C34A-1CFD-4448-8879-82BB54F1C7EB}"/>
          </ac:spMkLst>
        </pc:spChg>
        <pc:spChg chg="del">
          <ac:chgData name="Siegbert Rudolph" userId="2af4d44886c067cc" providerId="LiveId" clId="{3598EC2C-7925-4918-AC17-C094AFC7DDC5}" dt="2020-08-01T11:06:41.484" v="1185" actId="478"/>
          <ac:spMkLst>
            <pc:docMk/>
            <pc:sldMk cId="1516840236" sldId="675"/>
            <ac:spMk id="74" creationId="{00000000-0000-0000-0000-000000000000}"/>
          </ac:spMkLst>
        </pc:spChg>
        <pc:spChg chg="del">
          <ac:chgData name="Siegbert Rudolph" userId="2af4d44886c067cc" providerId="LiveId" clId="{3598EC2C-7925-4918-AC17-C094AFC7DDC5}" dt="2020-08-01T11:06:41.484" v="1185" actId="478"/>
          <ac:spMkLst>
            <pc:docMk/>
            <pc:sldMk cId="1516840236" sldId="675"/>
            <ac:spMk id="100" creationId="{A3501A0E-D25D-40AE-8562-C212EC04E078}"/>
          </ac:spMkLst>
        </pc:spChg>
        <pc:spChg chg="del">
          <ac:chgData name="Siegbert Rudolph" userId="2af4d44886c067cc" providerId="LiveId" clId="{3598EC2C-7925-4918-AC17-C094AFC7DDC5}" dt="2020-08-01T11:00:14.637" v="1143" actId="478"/>
          <ac:spMkLst>
            <pc:docMk/>
            <pc:sldMk cId="1516840236" sldId="675"/>
            <ac:spMk id="101" creationId="{84F62462-0105-42AF-86B0-7257EE035BAF}"/>
          </ac:spMkLst>
        </pc:spChg>
        <pc:spChg chg="del">
          <ac:chgData name="Siegbert Rudolph" userId="2af4d44886c067cc" providerId="LiveId" clId="{3598EC2C-7925-4918-AC17-C094AFC7DDC5}" dt="2020-08-01T11:00:14.637" v="1143" actId="478"/>
          <ac:spMkLst>
            <pc:docMk/>
            <pc:sldMk cId="1516840236" sldId="675"/>
            <ac:spMk id="102" creationId="{C7AC8C03-18AE-4EF1-AFBD-9DC8AE5692A8}"/>
          </ac:spMkLst>
        </pc:spChg>
        <pc:spChg chg="del">
          <ac:chgData name="Siegbert Rudolph" userId="2af4d44886c067cc" providerId="LiveId" clId="{3598EC2C-7925-4918-AC17-C094AFC7DDC5}" dt="2020-08-01T11:00:14.637" v="1143" actId="478"/>
          <ac:spMkLst>
            <pc:docMk/>
            <pc:sldMk cId="1516840236" sldId="675"/>
            <ac:spMk id="103" creationId="{D2B8A64A-C09F-405C-A643-E69F0235C59D}"/>
          </ac:spMkLst>
        </pc:spChg>
        <pc:spChg chg="del">
          <ac:chgData name="Siegbert Rudolph" userId="2af4d44886c067cc" providerId="LiveId" clId="{3598EC2C-7925-4918-AC17-C094AFC7DDC5}" dt="2020-08-01T11:00:14.637" v="1143" actId="478"/>
          <ac:spMkLst>
            <pc:docMk/>
            <pc:sldMk cId="1516840236" sldId="675"/>
            <ac:spMk id="104" creationId="{1CE60C6B-0032-4A5E-B4AF-C3C084BD41A9}"/>
          </ac:spMkLst>
        </pc:spChg>
        <pc:spChg chg="del">
          <ac:chgData name="Siegbert Rudolph" userId="2af4d44886c067cc" providerId="LiveId" clId="{3598EC2C-7925-4918-AC17-C094AFC7DDC5}" dt="2020-08-01T11:00:14.637" v="1143" actId="478"/>
          <ac:spMkLst>
            <pc:docMk/>
            <pc:sldMk cId="1516840236" sldId="675"/>
            <ac:spMk id="105" creationId="{B0D390E5-FF0F-4588-8D8B-4752DDF8C7A5}"/>
          </ac:spMkLst>
        </pc:spChg>
        <pc:spChg chg="del">
          <ac:chgData name="Siegbert Rudolph" userId="2af4d44886c067cc" providerId="LiveId" clId="{3598EC2C-7925-4918-AC17-C094AFC7DDC5}" dt="2020-08-01T11:00:14.637" v="1143" actId="478"/>
          <ac:spMkLst>
            <pc:docMk/>
            <pc:sldMk cId="1516840236" sldId="675"/>
            <ac:spMk id="106" creationId="{D53F2154-A7E6-48D4-AEFE-DF58D455BF6C}"/>
          </ac:spMkLst>
        </pc:spChg>
        <pc:spChg chg="del">
          <ac:chgData name="Siegbert Rudolph" userId="2af4d44886c067cc" providerId="LiveId" clId="{3598EC2C-7925-4918-AC17-C094AFC7DDC5}" dt="2020-08-01T11:00:14.637" v="1143" actId="478"/>
          <ac:spMkLst>
            <pc:docMk/>
            <pc:sldMk cId="1516840236" sldId="675"/>
            <ac:spMk id="107" creationId="{9CA2FD0D-BC9F-4B6B-B496-C8D2AE223C73}"/>
          </ac:spMkLst>
        </pc:spChg>
        <pc:spChg chg="del">
          <ac:chgData name="Siegbert Rudolph" userId="2af4d44886c067cc" providerId="LiveId" clId="{3598EC2C-7925-4918-AC17-C094AFC7DDC5}" dt="2020-08-01T11:00:14.637" v="1143" actId="478"/>
          <ac:spMkLst>
            <pc:docMk/>
            <pc:sldMk cId="1516840236" sldId="675"/>
            <ac:spMk id="108" creationId="{3B983211-4125-4C8E-9E25-7C100D403628}"/>
          </ac:spMkLst>
        </pc:spChg>
        <pc:spChg chg="del mod">
          <ac:chgData name="Siegbert Rudolph" userId="2af4d44886c067cc" providerId="LiveId" clId="{3598EC2C-7925-4918-AC17-C094AFC7DDC5}" dt="2020-08-01T11:08:24.071" v="1188" actId="478"/>
          <ac:spMkLst>
            <pc:docMk/>
            <pc:sldMk cId="1516840236" sldId="675"/>
            <ac:spMk id="131" creationId="{00000000-0000-0000-0000-000000000000}"/>
          </ac:spMkLst>
        </pc:spChg>
        <pc:spChg chg="del">
          <ac:chgData name="Siegbert Rudolph" userId="2af4d44886c067cc" providerId="LiveId" clId="{3598EC2C-7925-4918-AC17-C094AFC7DDC5}" dt="2020-08-01T11:06:41.484" v="1185" actId="478"/>
          <ac:spMkLst>
            <pc:docMk/>
            <pc:sldMk cId="1516840236" sldId="675"/>
            <ac:spMk id="193" creationId="{00000000-0000-0000-0000-000000000000}"/>
          </ac:spMkLst>
        </pc:spChg>
        <pc:spChg chg="del">
          <ac:chgData name="Siegbert Rudolph" userId="2af4d44886c067cc" providerId="LiveId" clId="{3598EC2C-7925-4918-AC17-C094AFC7DDC5}" dt="2020-08-01T11:06:41.484" v="1185" actId="478"/>
          <ac:spMkLst>
            <pc:docMk/>
            <pc:sldMk cId="1516840236" sldId="675"/>
            <ac:spMk id="194" creationId="{00000000-0000-0000-0000-000000000000}"/>
          </ac:spMkLst>
        </pc:spChg>
        <pc:spChg chg="del">
          <ac:chgData name="Siegbert Rudolph" userId="2af4d44886c067cc" providerId="LiveId" clId="{3598EC2C-7925-4918-AC17-C094AFC7DDC5}" dt="2020-08-01T11:06:41.484" v="1185" actId="478"/>
          <ac:spMkLst>
            <pc:docMk/>
            <pc:sldMk cId="1516840236" sldId="675"/>
            <ac:spMk id="205" creationId="{00000000-0000-0000-0000-000000000000}"/>
          </ac:spMkLst>
        </pc:spChg>
        <pc:spChg chg="del">
          <ac:chgData name="Siegbert Rudolph" userId="2af4d44886c067cc" providerId="LiveId" clId="{3598EC2C-7925-4918-AC17-C094AFC7DDC5}" dt="2020-08-01T11:06:41.484" v="1185" actId="478"/>
          <ac:spMkLst>
            <pc:docMk/>
            <pc:sldMk cId="1516840236" sldId="675"/>
            <ac:spMk id="206" creationId="{00000000-0000-0000-0000-000000000000}"/>
          </ac:spMkLst>
        </pc:spChg>
        <pc:spChg chg="del">
          <ac:chgData name="Siegbert Rudolph" userId="2af4d44886c067cc" providerId="LiveId" clId="{3598EC2C-7925-4918-AC17-C094AFC7DDC5}" dt="2020-08-01T11:06:41.484" v="1185" actId="478"/>
          <ac:spMkLst>
            <pc:docMk/>
            <pc:sldMk cId="1516840236" sldId="675"/>
            <ac:spMk id="216" creationId="{00000000-0000-0000-0000-000000000000}"/>
          </ac:spMkLst>
        </pc:spChg>
        <pc:spChg chg="del">
          <ac:chgData name="Siegbert Rudolph" userId="2af4d44886c067cc" providerId="LiveId" clId="{3598EC2C-7925-4918-AC17-C094AFC7DDC5}" dt="2020-08-01T11:06:41.484" v="1185" actId="478"/>
          <ac:spMkLst>
            <pc:docMk/>
            <pc:sldMk cId="1516840236" sldId="675"/>
            <ac:spMk id="217" creationId="{00000000-0000-0000-0000-000000000000}"/>
          </ac:spMkLst>
        </pc:spChg>
      </pc:sldChg>
    </pc:docChg>
  </pc:docChgLst>
  <pc:docChgLst>
    <pc:chgData name="Siegbert Rudolph" userId="2af4d44886c067cc" providerId="LiveId" clId="{0DE5038C-12C2-44A7-A575-655C298CCA4F}"/>
    <pc:docChg chg="custSel modSld">
      <pc:chgData name="Siegbert Rudolph" userId="2af4d44886c067cc" providerId="LiveId" clId="{0DE5038C-12C2-44A7-A575-655C298CCA4F}" dt="2021-01-03T17:11:15.191" v="29" actId="1076"/>
      <pc:docMkLst>
        <pc:docMk/>
      </pc:docMkLst>
      <pc:sldChg chg="delSp modSp mod">
        <pc:chgData name="Siegbert Rudolph" userId="2af4d44886c067cc" providerId="LiveId" clId="{0DE5038C-12C2-44A7-A575-655C298CCA4F}" dt="2021-01-03T17:11:15.160" v="5" actId="1076"/>
        <pc:sldMkLst>
          <pc:docMk/>
          <pc:sldMk cId="0" sldId="444"/>
        </pc:sldMkLst>
        <pc:spChg chg="del">
          <ac:chgData name="Siegbert Rudolph" userId="2af4d44886c067cc" providerId="LiveId" clId="{0DE5038C-12C2-44A7-A575-655C298CCA4F}" dt="2021-01-03T17:11:15.160" v="0" actId="478"/>
          <ac:spMkLst>
            <pc:docMk/>
            <pc:sldMk cId="0" sldId="444"/>
            <ac:spMk id="2" creationId="{40151B56-97BB-41B9-8D97-7328A1780754}"/>
          </ac:spMkLst>
        </pc:spChg>
        <pc:spChg chg="mod">
          <ac:chgData name="Siegbert Rudolph" userId="2af4d44886c067cc" providerId="LiveId" clId="{0DE5038C-12C2-44A7-A575-655C298CCA4F}" dt="2021-01-03T17:11:15.160" v="5" actId="1076"/>
          <ac:spMkLst>
            <pc:docMk/>
            <pc:sldMk cId="0" sldId="444"/>
            <ac:spMk id="3" creationId="{5D6C8AB5-4CB2-49C1-9986-3F9D46FFBBA3}"/>
          </ac:spMkLst>
        </pc:spChg>
      </pc:sldChg>
      <pc:sldChg chg="delSp modSp mod">
        <pc:chgData name="Siegbert Rudolph" userId="2af4d44886c067cc" providerId="LiveId" clId="{0DE5038C-12C2-44A7-A575-655C298CCA4F}" dt="2021-01-03T17:11:15.191" v="29" actId="1076"/>
        <pc:sldMkLst>
          <pc:docMk/>
          <pc:sldMk cId="1647492060" sldId="607"/>
        </pc:sldMkLst>
        <pc:spChg chg="del">
          <ac:chgData name="Siegbert Rudolph" userId="2af4d44886c067cc" providerId="LiveId" clId="{0DE5038C-12C2-44A7-A575-655C298CCA4F}" dt="2021-01-03T17:11:15.176" v="24" actId="478"/>
          <ac:spMkLst>
            <pc:docMk/>
            <pc:sldMk cId="1647492060" sldId="607"/>
            <ac:spMk id="2" creationId="{B71D37BD-A817-48DF-AC45-51459E93131C}"/>
          </ac:spMkLst>
        </pc:spChg>
        <pc:spChg chg="mod">
          <ac:chgData name="Siegbert Rudolph" userId="2af4d44886c067cc" providerId="LiveId" clId="{0DE5038C-12C2-44A7-A575-655C298CCA4F}" dt="2021-01-03T17:11:15.191" v="29" actId="1076"/>
          <ac:spMkLst>
            <pc:docMk/>
            <pc:sldMk cId="1647492060" sldId="607"/>
            <ac:spMk id="5" creationId="{2FFB2368-D3F3-4260-95AB-004CE755DC46}"/>
          </ac:spMkLst>
        </pc:spChg>
      </pc:sldChg>
      <pc:sldChg chg="delSp modSp mod">
        <pc:chgData name="Siegbert Rudolph" userId="2af4d44886c067cc" providerId="LiveId" clId="{0DE5038C-12C2-44A7-A575-655C298CCA4F}" dt="2021-01-03T17:11:15.176" v="23" actId="1076"/>
        <pc:sldMkLst>
          <pc:docMk/>
          <pc:sldMk cId="2303708421" sldId="671"/>
        </pc:sldMkLst>
        <pc:spChg chg="mod">
          <ac:chgData name="Siegbert Rudolph" userId="2af4d44886c067cc" providerId="LiveId" clId="{0DE5038C-12C2-44A7-A575-655C298CCA4F}" dt="2021-01-03T17:11:15.176" v="23" actId="1076"/>
          <ac:spMkLst>
            <pc:docMk/>
            <pc:sldMk cId="2303708421" sldId="671"/>
            <ac:spMk id="2" creationId="{5BD88FD1-E364-43ED-91F8-594157200492}"/>
          </ac:spMkLst>
        </pc:spChg>
        <pc:spChg chg="del">
          <ac:chgData name="Siegbert Rudolph" userId="2af4d44886c067cc" providerId="LiveId" clId="{0DE5038C-12C2-44A7-A575-655C298CCA4F}" dt="2021-01-03T17:11:15.176" v="18" actId="478"/>
          <ac:spMkLst>
            <pc:docMk/>
            <pc:sldMk cId="2303708421" sldId="671"/>
            <ac:spMk id="3" creationId="{F690F627-D601-4727-84B4-BE9BDD2ABE3A}"/>
          </ac:spMkLst>
        </pc:spChg>
      </pc:sldChg>
      <pc:sldChg chg="delSp modSp mod">
        <pc:chgData name="Siegbert Rudolph" userId="2af4d44886c067cc" providerId="LiveId" clId="{0DE5038C-12C2-44A7-A575-655C298CCA4F}" dt="2021-01-03T17:11:15.176" v="17" actId="1076"/>
        <pc:sldMkLst>
          <pc:docMk/>
          <pc:sldMk cId="3345643868" sldId="672"/>
        </pc:sldMkLst>
        <pc:spChg chg="mod">
          <ac:chgData name="Siegbert Rudolph" userId="2af4d44886c067cc" providerId="LiveId" clId="{0DE5038C-12C2-44A7-A575-655C298CCA4F}" dt="2021-01-03T17:11:15.176" v="17" actId="1076"/>
          <ac:spMkLst>
            <pc:docMk/>
            <pc:sldMk cId="3345643868" sldId="672"/>
            <ac:spMk id="2" creationId="{C3A04126-0A00-4796-A1F3-9DD2FA85DE02}"/>
          </ac:spMkLst>
        </pc:spChg>
        <pc:spChg chg="del">
          <ac:chgData name="Siegbert Rudolph" userId="2af4d44886c067cc" providerId="LiveId" clId="{0DE5038C-12C2-44A7-A575-655C298CCA4F}" dt="2021-01-03T17:11:15.176" v="12" actId="478"/>
          <ac:spMkLst>
            <pc:docMk/>
            <pc:sldMk cId="3345643868" sldId="672"/>
            <ac:spMk id="3" creationId="{A061B269-2377-48D0-8DC8-D51DB09AA38E}"/>
          </ac:spMkLst>
        </pc:spChg>
      </pc:sldChg>
      <pc:sldChg chg="delSp modSp mod">
        <pc:chgData name="Siegbert Rudolph" userId="2af4d44886c067cc" providerId="LiveId" clId="{0DE5038C-12C2-44A7-A575-655C298CCA4F}" dt="2021-01-03T17:11:15.176" v="11" actId="1076"/>
        <pc:sldMkLst>
          <pc:docMk/>
          <pc:sldMk cId="3909292914" sldId="677"/>
        </pc:sldMkLst>
        <pc:spChg chg="mod">
          <ac:chgData name="Siegbert Rudolph" userId="2af4d44886c067cc" providerId="LiveId" clId="{0DE5038C-12C2-44A7-A575-655C298CCA4F}" dt="2021-01-03T17:11:15.176" v="11" actId="1076"/>
          <ac:spMkLst>
            <pc:docMk/>
            <pc:sldMk cId="3909292914" sldId="677"/>
            <ac:spMk id="2" creationId="{D0CF6193-58CB-405A-9490-CEDB2081705E}"/>
          </ac:spMkLst>
        </pc:spChg>
        <pc:spChg chg="del">
          <ac:chgData name="Siegbert Rudolph" userId="2af4d44886c067cc" providerId="LiveId" clId="{0DE5038C-12C2-44A7-A575-655C298CCA4F}" dt="2021-01-03T17:11:15.176" v="6" actId="478"/>
          <ac:spMkLst>
            <pc:docMk/>
            <pc:sldMk cId="3909292914" sldId="677"/>
            <ac:spMk id="3" creationId="{ECD0BC4D-7755-4C15-AC89-EDA9A4DF5118}"/>
          </ac:spMkLst>
        </pc:spChg>
      </pc:sldChg>
    </pc:docChg>
  </pc:docChgLst>
  <pc:docChgLst>
    <pc:chgData name="Siegbert Rudolph" userId="2af4d44886c067cc" providerId="LiveId" clId="{D53D62CB-F9B6-4F01-BB73-03D8F79F4BA5}"/>
    <pc:docChg chg="custSel modSld">
      <pc:chgData name="Siegbert Rudolph" userId="2af4d44886c067cc" providerId="LiveId" clId="{D53D62CB-F9B6-4F01-BB73-03D8F79F4BA5}" dt="2024-03-26T16:10:33.401" v="143" actId="1076"/>
      <pc:docMkLst>
        <pc:docMk/>
      </pc:docMkLst>
      <pc:sldChg chg="delSp modSp mod">
        <pc:chgData name="Siegbert Rudolph" userId="2af4d44886c067cc" providerId="LiveId" clId="{D53D62CB-F9B6-4F01-BB73-03D8F79F4BA5}" dt="2024-03-26T16:10:33.386" v="113" actId="1076"/>
        <pc:sldMkLst>
          <pc:docMk/>
          <pc:sldMk cId="0" sldId="444"/>
        </pc:sldMkLst>
        <pc:spChg chg="del mod">
          <ac:chgData name="Siegbert Rudolph" userId="2af4d44886c067cc" providerId="LiveId" clId="{D53D62CB-F9B6-4F01-BB73-03D8F79F4BA5}" dt="2022-09-23T17:46:57.684" v="36" actId="478"/>
          <ac:spMkLst>
            <pc:docMk/>
            <pc:sldMk cId="0" sldId="444"/>
            <ac:spMk id="2" creationId="{987DD603-7DFE-A566-3789-A49B3D748BFC}"/>
          </ac:spMkLst>
        </pc:spChg>
        <pc:spChg chg="del mod">
          <ac:chgData name="Siegbert Rudolph" userId="2af4d44886c067cc" providerId="LiveId" clId="{D53D62CB-F9B6-4F01-BB73-03D8F79F4BA5}" dt="2024-03-26T16:10:33.370" v="108" actId="478"/>
          <ac:spMkLst>
            <pc:docMk/>
            <pc:sldMk cId="0" sldId="444"/>
            <ac:spMk id="2" creationId="{D2A7F005-B470-A16D-5AB8-D3750166281B}"/>
          </ac:spMkLst>
        </pc:spChg>
        <pc:spChg chg="mod">
          <ac:chgData name="Siegbert Rudolph" userId="2af4d44886c067cc" providerId="LiveId" clId="{D53D62CB-F9B6-4F01-BB73-03D8F79F4BA5}" dt="2024-03-26T16:10:33.386" v="113" actId="1076"/>
          <ac:spMkLst>
            <pc:docMk/>
            <pc:sldMk cId="0" sldId="444"/>
            <ac:spMk id="3" creationId="{D9256EBC-C73F-8F9C-07A3-7FF8A93BE890}"/>
          </ac:spMkLst>
        </pc:spChg>
        <pc:spChg chg="del mod">
          <ac:chgData name="Siegbert Rudolph" userId="2af4d44886c067cc" providerId="LiveId" clId="{D53D62CB-F9B6-4F01-BB73-03D8F79F4BA5}" dt="2023-08-18T15:31:03.279" v="72" actId="478"/>
          <ac:spMkLst>
            <pc:docMk/>
            <pc:sldMk cId="0" sldId="444"/>
            <ac:spMk id="3" creationId="{DBE8D404-0509-7963-DAE6-E1F9A619C9AC}"/>
          </ac:spMkLst>
        </pc:spChg>
        <pc:spChg chg="del">
          <ac:chgData name="Siegbert Rudolph" userId="2af4d44886c067cc" providerId="LiveId" clId="{D53D62CB-F9B6-4F01-BB73-03D8F79F4BA5}" dt="2022-09-20T17:51:13.035" v="0" actId="478"/>
          <ac:spMkLst>
            <pc:docMk/>
            <pc:sldMk cId="0" sldId="444"/>
            <ac:spMk id="3" creationId="{F30A1742-2B8A-673B-4E80-D91D6E44024D}"/>
          </ac:spMkLst>
        </pc:spChg>
      </pc:sldChg>
      <pc:sldChg chg="delSp modSp mod">
        <pc:chgData name="Siegbert Rudolph" userId="2af4d44886c067cc" providerId="LiveId" clId="{D53D62CB-F9B6-4F01-BB73-03D8F79F4BA5}" dt="2024-03-26T16:10:33.401" v="137" actId="1076"/>
        <pc:sldMkLst>
          <pc:docMk/>
          <pc:sldMk cId="1647492060" sldId="607"/>
        </pc:sldMkLst>
        <pc:spChg chg="del mod">
          <ac:chgData name="Siegbert Rudolph" userId="2af4d44886c067cc" providerId="LiveId" clId="{D53D62CB-F9B6-4F01-BB73-03D8F79F4BA5}" dt="2022-09-23T17:46:57.700" v="60" actId="478"/>
          <ac:spMkLst>
            <pc:docMk/>
            <pc:sldMk cId="1647492060" sldId="607"/>
            <ac:spMk id="2" creationId="{BC389EE0-A163-7075-7D32-4C8F04B9D51B}"/>
          </ac:spMkLst>
        </pc:spChg>
        <pc:spChg chg="del mod">
          <ac:chgData name="Siegbert Rudolph" userId="2af4d44886c067cc" providerId="LiveId" clId="{D53D62CB-F9B6-4F01-BB73-03D8F79F4BA5}" dt="2024-03-26T16:10:33.401" v="132" actId="478"/>
          <ac:spMkLst>
            <pc:docMk/>
            <pc:sldMk cId="1647492060" sldId="607"/>
            <ac:spMk id="2" creationId="{D66D4D79-3D20-738F-F2D9-3E482726DB5E}"/>
          </ac:spMkLst>
        </pc:spChg>
        <pc:spChg chg="del mod">
          <ac:chgData name="Siegbert Rudolph" userId="2af4d44886c067cc" providerId="LiveId" clId="{D53D62CB-F9B6-4F01-BB73-03D8F79F4BA5}" dt="2023-08-18T15:31:03.309" v="96" actId="478"/>
          <ac:spMkLst>
            <pc:docMk/>
            <pc:sldMk cId="1647492060" sldId="607"/>
            <ac:spMk id="5" creationId="{4D950B3E-4589-2A67-FBE2-683DC6309AB6}"/>
          </ac:spMkLst>
        </pc:spChg>
        <pc:spChg chg="del">
          <ac:chgData name="Siegbert Rudolph" userId="2af4d44886c067cc" providerId="LiveId" clId="{D53D62CB-F9B6-4F01-BB73-03D8F79F4BA5}" dt="2022-09-20T17:51:13.066" v="24" actId="478"/>
          <ac:spMkLst>
            <pc:docMk/>
            <pc:sldMk cId="1647492060" sldId="607"/>
            <ac:spMk id="5" creationId="{7267BACE-99FA-86B3-598B-A24541A094EB}"/>
          </ac:spMkLst>
        </pc:spChg>
        <pc:spChg chg="mod">
          <ac:chgData name="Siegbert Rudolph" userId="2af4d44886c067cc" providerId="LiveId" clId="{D53D62CB-F9B6-4F01-BB73-03D8F79F4BA5}" dt="2024-03-26T16:10:33.401" v="137" actId="1076"/>
          <ac:spMkLst>
            <pc:docMk/>
            <pc:sldMk cId="1647492060" sldId="607"/>
            <ac:spMk id="5" creationId="{DE8DFE59-F8DC-AF63-6E4B-64437F604BEA}"/>
          </ac:spMkLst>
        </pc:spChg>
      </pc:sldChg>
      <pc:sldChg chg="delSp modSp mod">
        <pc:chgData name="Siegbert Rudolph" userId="2af4d44886c067cc" providerId="LiveId" clId="{D53D62CB-F9B6-4F01-BB73-03D8F79F4BA5}" dt="2024-03-26T16:10:33.401" v="131" actId="1076"/>
        <pc:sldMkLst>
          <pc:docMk/>
          <pc:sldMk cId="2303708421" sldId="671"/>
        </pc:sldMkLst>
        <pc:spChg chg="del mod">
          <ac:chgData name="Siegbert Rudolph" userId="2af4d44886c067cc" providerId="LiveId" clId="{D53D62CB-F9B6-4F01-BB73-03D8F79F4BA5}" dt="2023-08-18T15:31:03.299" v="90" actId="478"/>
          <ac:spMkLst>
            <pc:docMk/>
            <pc:sldMk cId="2303708421" sldId="671"/>
            <ac:spMk id="2" creationId="{8AEFD024-E211-06BD-C1C1-EC17E12FA87C}"/>
          </ac:spMkLst>
        </pc:spChg>
        <pc:spChg chg="del">
          <ac:chgData name="Siegbert Rudolph" userId="2af4d44886c067cc" providerId="LiveId" clId="{D53D62CB-F9B6-4F01-BB73-03D8F79F4BA5}" dt="2022-09-20T17:51:13.050" v="18" actId="478"/>
          <ac:spMkLst>
            <pc:docMk/>
            <pc:sldMk cId="2303708421" sldId="671"/>
            <ac:spMk id="2" creationId="{906A8C47-7C75-280D-0AED-0C83EC0668C1}"/>
          </ac:spMkLst>
        </pc:spChg>
        <pc:spChg chg="mod">
          <ac:chgData name="Siegbert Rudolph" userId="2af4d44886c067cc" providerId="LiveId" clId="{D53D62CB-F9B6-4F01-BB73-03D8F79F4BA5}" dt="2024-03-26T16:10:33.401" v="131" actId="1076"/>
          <ac:spMkLst>
            <pc:docMk/>
            <pc:sldMk cId="2303708421" sldId="671"/>
            <ac:spMk id="2" creationId="{FE4F2E93-1F2B-DC91-B715-5C5A9A937A06}"/>
          </ac:spMkLst>
        </pc:spChg>
        <pc:spChg chg="del mod">
          <ac:chgData name="Siegbert Rudolph" userId="2af4d44886c067cc" providerId="LiveId" clId="{D53D62CB-F9B6-4F01-BB73-03D8F79F4BA5}" dt="2022-09-23T17:46:57.700" v="54" actId="478"/>
          <ac:spMkLst>
            <pc:docMk/>
            <pc:sldMk cId="2303708421" sldId="671"/>
            <ac:spMk id="3" creationId="{FDD300A6-06F9-917F-0CAC-605A0D441550}"/>
          </ac:spMkLst>
        </pc:spChg>
        <pc:spChg chg="del mod">
          <ac:chgData name="Siegbert Rudolph" userId="2af4d44886c067cc" providerId="LiveId" clId="{D53D62CB-F9B6-4F01-BB73-03D8F79F4BA5}" dt="2024-03-26T16:10:33.386" v="126" actId="478"/>
          <ac:spMkLst>
            <pc:docMk/>
            <pc:sldMk cId="2303708421" sldId="671"/>
            <ac:spMk id="6" creationId="{6BD0088F-F6FD-BF3F-8666-3092AA66E0AD}"/>
          </ac:spMkLst>
        </pc:spChg>
      </pc:sldChg>
      <pc:sldChg chg="delSp modSp mod">
        <pc:chgData name="Siegbert Rudolph" userId="2af4d44886c067cc" providerId="LiveId" clId="{D53D62CB-F9B6-4F01-BB73-03D8F79F4BA5}" dt="2024-03-26T16:10:33.386" v="125" actId="1076"/>
        <pc:sldMkLst>
          <pc:docMk/>
          <pc:sldMk cId="3345643868" sldId="672"/>
        </pc:sldMkLst>
        <pc:spChg chg="del mod">
          <ac:chgData name="Siegbert Rudolph" userId="2af4d44886c067cc" providerId="LiveId" clId="{D53D62CB-F9B6-4F01-BB73-03D8F79F4BA5}" dt="2023-08-18T15:31:03.289" v="84" actId="478"/>
          <ac:spMkLst>
            <pc:docMk/>
            <pc:sldMk cId="3345643868" sldId="672"/>
            <ac:spMk id="2" creationId="{0DCD7E4D-68EE-609F-D44D-395C17407564}"/>
          </ac:spMkLst>
        </pc:spChg>
        <pc:spChg chg="del">
          <ac:chgData name="Siegbert Rudolph" userId="2af4d44886c067cc" providerId="LiveId" clId="{D53D62CB-F9B6-4F01-BB73-03D8F79F4BA5}" dt="2022-09-20T17:51:13.050" v="12" actId="478"/>
          <ac:spMkLst>
            <pc:docMk/>
            <pc:sldMk cId="3345643868" sldId="672"/>
            <ac:spMk id="2" creationId="{5ED85AD7-84B1-CCEF-7EE2-D45286168FC9}"/>
          </ac:spMkLst>
        </pc:spChg>
        <pc:spChg chg="mod">
          <ac:chgData name="Siegbert Rudolph" userId="2af4d44886c067cc" providerId="LiveId" clId="{D53D62CB-F9B6-4F01-BB73-03D8F79F4BA5}" dt="2024-03-26T16:10:33.386" v="125" actId="1076"/>
          <ac:spMkLst>
            <pc:docMk/>
            <pc:sldMk cId="3345643868" sldId="672"/>
            <ac:spMk id="2" creationId="{EAB346A9-B1F8-685C-4F42-E2BD264E6BF9}"/>
          </ac:spMkLst>
        </pc:spChg>
        <pc:spChg chg="del mod">
          <ac:chgData name="Siegbert Rudolph" userId="2af4d44886c067cc" providerId="LiveId" clId="{D53D62CB-F9B6-4F01-BB73-03D8F79F4BA5}" dt="2022-09-23T17:46:57.700" v="48" actId="478"/>
          <ac:spMkLst>
            <pc:docMk/>
            <pc:sldMk cId="3345643868" sldId="672"/>
            <ac:spMk id="3" creationId="{1011CFD0-92AB-465F-FC51-F2CB1AFCB8A4}"/>
          </ac:spMkLst>
        </pc:spChg>
        <pc:spChg chg="del mod">
          <ac:chgData name="Siegbert Rudolph" userId="2af4d44886c067cc" providerId="LiveId" clId="{D53D62CB-F9B6-4F01-BB73-03D8F79F4BA5}" dt="2024-03-26T16:10:33.386" v="120" actId="478"/>
          <ac:spMkLst>
            <pc:docMk/>
            <pc:sldMk cId="3345643868" sldId="672"/>
            <ac:spMk id="6" creationId="{2392ADC4-91E6-0AC5-085E-C4BA39F18EAD}"/>
          </ac:spMkLst>
        </pc:spChg>
      </pc:sldChg>
      <pc:sldChg chg="delSp modSp mod">
        <pc:chgData name="Siegbert Rudolph" userId="2af4d44886c067cc" providerId="LiveId" clId="{D53D62CB-F9B6-4F01-BB73-03D8F79F4BA5}" dt="2024-03-26T16:10:33.386" v="119" actId="1076"/>
        <pc:sldMkLst>
          <pc:docMk/>
          <pc:sldMk cId="3909292914" sldId="677"/>
        </pc:sldMkLst>
        <pc:spChg chg="del">
          <ac:chgData name="Siegbert Rudolph" userId="2af4d44886c067cc" providerId="LiveId" clId="{D53D62CB-F9B6-4F01-BB73-03D8F79F4BA5}" dt="2022-09-20T17:51:13.050" v="6" actId="478"/>
          <ac:spMkLst>
            <pc:docMk/>
            <pc:sldMk cId="3909292914" sldId="677"/>
            <ac:spMk id="2" creationId="{29F8A5C0-D7F9-836A-A94D-6FC14869F969}"/>
          </ac:spMkLst>
        </pc:spChg>
        <pc:spChg chg="del mod">
          <ac:chgData name="Siegbert Rudolph" userId="2af4d44886c067cc" providerId="LiveId" clId="{D53D62CB-F9B6-4F01-BB73-03D8F79F4BA5}" dt="2023-08-18T15:31:03.289" v="78" actId="478"/>
          <ac:spMkLst>
            <pc:docMk/>
            <pc:sldMk cId="3909292914" sldId="677"/>
            <ac:spMk id="2" creationId="{3B2F9A78-2D35-86D8-2758-05A8B69BD082}"/>
          </ac:spMkLst>
        </pc:spChg>
        <pc:spChg chg="mod">
          <ac:chgData name="Siegbert Rudolph" userId="2af4d44886c067cc" providerId="LiveId" clId="{D53D62CB-F9B6-4F01-BB73-03D8F79F4BA5}" dt="2024-03-26T16:10:33.386" v="119" actId="1076"/>
          <ac:spMkLst>
            <pc:docMk/>
            <pc:sldMk cId="3909292914" sldId="677"/>
            <ac:spMk id="2" creationId="{72B1CF21-E4AC-B33B-F2D7-448B72A58DE0}"/>
          </ac:spMkLst>
        </pc:spChg>
        <pc:spChg chg="del mod">
          <ac:chgData name="Siegbert Rudolph" userId="2af4d44886c067cc" providerId="LiveId" clId="{D53D62CB-F9B6-4F01-BB73-03D8F79F4BA5}" dt="2022-09-23T17:46:57.684" v="42" actId="478"/>
          <ac:spMkLst>
            <pc:docMk/>
            <pc:sldMk cId="3909292914" sldId="677"/>
            <ac:spMk id="3" creationId="{79F4FEB4-CA3B-41D2-7CD7-872883A4A0DD}"/>
          </ac:spMkLst>
        </pc:spChg>
        <pc:spChg chg="del mod">
          <ac:chgData name="Siegbert Rudolph" userId="2af4d44886c067cc" providerId="LiveId" clId="{D53D62CB-F9B6-4F01-BB73-03D8F79F4BA5}" dt="2024-03-26T16:10:33.386" v="114" actId="478"/>
          <ac:spMkLst>
            <pc:docMk/>
            <pc:sldMk cId="3909292914" sldId="677"/>
            <ac:spMk id="7" creationId="{3F1BE6EF-68A4-6BA5-9422-C4BDC4906172}"/>
          </ac:spMkLst>
        </pc:spChg>
      </pc:sldChg>
      <pc:sldChg chg="delSp modSp mod">
        <pc:chgData name="Siegbert Rudolph" userId="2af4d44886c067cc" providerId="LiveId" clId="{D53D62CB-F9B6-4F01-BB73-03D8F79F4BA5}" dt="2024-03-26T16:10:33.401" v="143" actId="1076"/>
        <pc:sldMkLst>
          <pc:docMk/>
          <pc:sldMk cId="2075643326" sldId="678"/>
        </pc:sldMkLst>
        <pc:spChg chg="mod">
          <ac:chgData name="Siegbert Rudolph" userId="2af4d44886c067cc" providerId="LiveId" clId="{D53D62CB-F9B6-4F01-BB73-03D8F79F4BA5}" dt="2024-03-26T16:10:33.401" v="143" actId="1076"/>
          <ac:spMkLst>
            <pc:docMk/>
            <pc:sldMk cId="2075643326" sldId="678"/>
            <ac:spMk id="4" creationId="{B79C8DFC-899B-C604-087E-D96FAAB3AF85}"/>
          </ac:spMkLst>
        </pc:spChg>
        <pc:spChg chg="del">
          <ac:chgData name="Siegbert Rudolph" userId="2af4d44886c067cc" providerId="LiveId" clId="{D53D62CB-F9B6-4F01-BB73-03D8F79F4BA5}" dt="2022-09-20T17:51:13.066" v="30" actId="478"/>
          <ac:spMkLst>
            <pc:docMk/>
            <pc:sldMk cId="2075643326" sldId="678"/>
            <ac:spMk id="4" creationId="{C41A3A6F-F723-E183-1A94-B4F230F952BB}"/>
          </ac:spMkLst>
        </pc:spChg>
        <pc:spChg chg="del mod">
          <ac:chgData name="Siegbert Rudolph" userId="2af4d44886c067cc" providerId="LiveId" clId="{D53D62CB-F9B6-4F01-BB73-03D8F79F4BA5}" dt="2023-08-18T15:31:03.309" v="102" actId="478"/>
          <ac:spMkLst>
            <pc:docMk/>
            <pc:sldMk cId="2075643326" sldId="678"/>
            <ac:spMk id="4" creationId="{CC09EEBE-117D-96EE-04F4-4A331EA60690}"/>
          </ac:spMkLst>
        </pc:spChg>
        <pc:spChg chg="del mod">
          <ac:chgData name="Siegbert Rudolph" userId="2af4d44886c067cc" providerId="LiveId" clId="{D53D62CB-F9B6-4F01-BB73-03D8F79F4BA5}" dt="2022-09-23T17:46:57.715" v="66" actId="478"/>
          <ac:spMkLst>
            <pc:docMk/>
            <pc:sldMk cId="2075643326" sldId="678"/>
            <ac:spMk id="5" creationId="{AC7FE766-C598-EEBC-32DB-0BBD23FC91D7}"/>
          </ac:spMkLst>
        </pc:spChg>
        <pc:spChg chg="del mod">
          <ac:chgData name="Siegbert Rudolph" userId="2af4d44886c067cc" providerId="LiveId" clId="{D53D62CB-F9B6-4F01-BB73-03D8F79F4BA5}" dt="2024-03-26T16:10:33.401" v="138" actId="478"/>
          <ac:spMkLst>
            <pc:docMk/>
            <pc:sldMk cId="2075643326" sldId="678"/>
            <ac:spMk id="5" creationId="{CF9D09D5-49AC-C520-FED9-96B9601121D1}"/>
          </ac:spMkLst>
        </pc:spChg>
      </pc:sldChg>
    </pc:docChg>
  </pc:docChgLst>
  <pc:docChgLst>
    <pc:chgData name="Siegbert Rudolph" userId="2af4d44886c067cc" providerId="LiveId" clId="{0E817FA5-6F24-48F8-AD4F-5C060C3D256F}"/>
    <pc:docChg chg="addSld modSld">
      <pc:chgData name="Siegbert Rudolph" userId="2af4d44886c067cc" providerId="LiveId" clId="{0E817FA5-6F24-48F8-AD4F-5C060C3D256F}" dt="2022-06-15T10:43:23.092" v="1"/>
      <pc:docMkLst>
        <pc:docMk/>
      </pc:docMkLst>
      <pc:sldChg chg="addSp new">
        <pc:chgData name="Siegbert Rudolph" userId="2af4d44886c067cc" providerId="LiveId" clId="{0E817FA5-6F24-48F8-AD4F-5C060C3D256F}" dt="2022-06-15T10:43:23.092" v="1"/>
        <pc:sldMkLst>
          <pc:docMk/>
          <pc:sldMk cId="2075643326" sldId="678"/>
        </pc:sldMkLst>
        <pc:picChg chg="add">
          <ac:chgData name="Siegbert Rudolph" userId="2af4d44886c067cc" providerId="LiveId" clId="{0E817FA5-6F24-48F8-AD4F-5C060C3D256F}" dt="2022-06-15T10:43:23.092" v="1"/>
          <ac:picMkLst>
            <pc:docMk/>
            <pc:sldMk cId="2075643326" sldId="678"/>
            <ac:picMk id="3" creationId="{3671F734-8333-AEAF-C9CE-372B8FBA37AA}"/>
          </ac:picMkLst>
        </pc:picChg>
      </pc:sldChg>
    </pc:docChg>
  </pc:docChgLst>
  <pc:docChgLst>
    <pc:chgData name="Siegbert Rudolph" userId="2af4d44886c067cc" providerId="LiveId" clId="{A646F06C-3B77-44AF-A35C-1B3F1B385634}"/>
    <pc:docChg chg="custSel modSld">
      <pc:chgData name="Siegbert Rudolph" userId="2af4d44886c067cc" providerId="LiveId" clId="{A646F06C-3B77-44AF-A35C-1B3F1B385634}" dt="2020-12-17T15:32:19.962" v="54" actId="1037"/>
      <pc:docMkLst>
        <pc:docMk/>
      </pc:docMkLst>
      <pc:sldChg chg="delSp modSp mod">
        <pc:chgData name="Siegbert Rudolph" userId="2af4d44886c067cc" providerId="LiveId" clId="{A646F06C-3B77-44AF-A35C-1B3F1B385634}" dt="2020-10-17T08:26:16.200" v="5" actId="1076"/>
        <pc:sldMkLst>
          <pc:docMk/>
          <pc:sldMk cId="0" sldId="444"/>
        </pc:sldMkLst>
        <pc:spChg chg="mod">
          <ac:chgData name="Siegbert Rudolph" userId="2af4d44886c067cc" providerId="LiveId" clId="{A646F06C-3B77-44AF-A35C-1B3F1B385634}" dt="2020-10-17T08:26:16.200" v="5" actId="1076"/>
          <ac:spMkLst>
            <pc:docMk/>
            <pc:sldMk cId="0" sldId="444"/>
            <ac:spMk id="2" creationId="{40151B56-97BB-41B9-8D97-7328A1780754}"/>
          </ac:spMkLst>
        </pc:spChg>
        <pc:spChg chg="del">
          <ac:chgData name="Siegbert Rudolph" userId="2af4d44886c067cc" providerId="LiveId" clId="{A646F06C-3B77-44AF-A35C-1B3F1B385634}" dt="2020-10-17T08:26:16.200" v="0" actId="478"/>
          <ac:spMkLst>
            <pc:docMk/>
            <pc:sldMk cId="0" sldId="444"/>
            <ac:spMk id="3" creationId="{F6ABEB77-6E0F-4628-9963-BBA1E35988AF}"/>
          </ac:spMkLst>
        </pc:spChg>
      </pc:sldChg>
      <pc:sldChg chg="delSp modSp mod">
        <pc:chgData name="Siegbert Rudolph" userId="2af4d44886c067cc" providerId="LiveId" clId="{A646F06C-3B77-44AF-A35C-1B3F1B385634}" dt="2020-10-17T08:26:16.232" v="29" actId="1076"/>
        <pc:sldMkLst>
          <pc:docMk/>
          <pc:sldMk cId="1647492060" sldId="607"/>
        </pc:sldMkLst>
        <pc:spChg chg="mod">
          <ac:chgData name="Siegbert Rudolph" userId="2af4d44886c067cc" providerId="LiveId" clId="{A646F06C-3B77-44AF-A35C-1B3F1B385634}" dt="2020-10-17T08:26:16.232" v="29" actId="1076"/>
          <ac:spMkLst>
            <pc:docMk/>
            <pc:sldMk cId="1647492060" sldId="607"/>
            <ac:spMk id="2" creationId="{B71D37BD-A817-48DF-AC45-51459E93131C}"/>
          </ac:spMkLst>
        </pc:spChg>
        <pc:spChg chg="del">
          <ac:chgData name="Siegbert Rudolph" userId="2af4d44886c067cc" providerId="LiveId" clId="{A646F06C-3B77-44AF-A35C-1B3F1B385634}" dt="2020-10-17T08:26:16.216" v="24" actId="478"/>
          <ac:spMkLst>
            <pc:docMk/>
            <pc:sldMk cId="1647492060" sldId="607"/>
            <ac:spMk id="5" creationId="{876318C6-3CA5-4D8F-BFAE-313491EC816E}"/>
          </ac:spMkLst>
        </pc:spChg>
      </pc:sldChg>
      <pc:sldChg chg="delSp modSp mod">
        <pc:chgData name="Siegbert Rudolph" userId="2af4d44886c067cc" providerId="LiveId" clId="{A646F06C-3B77-44AF-A35C-1B3F1B385634}" dt="2020-10-17T08:26:16.216" v="23" actId="1076"/>
        <pc:sldMkLst>
          <pc:docMk/>
          <pc:sldMk cId="2303708421" sldId="671"/>
        </pc:sldMkLst>
        <pc:spChg chg="del">
          <ac:chgData name="Siegbert Rudolph" userId="2af4d44886c067cc" providerId="LiveId" clId="{A646F06C-3B77-44AF-A35C-1B3F1B385634}" dt="2020-10-17T08:26:16.216" v="18" actId="478"/>
          <ac:spMkLst>
            <pc:docMk/>
            <pc:sldMk cId="2303708421" sldId="671"/>
            <ac:spMk id="2" creationId="{4302E15E-A2D0-4699-B958-CC428AF3CD30}"/>
          </ac:spMkLst>
        </pc:spChg>
        <pc:spChg chg="mod">
          <ac:chgData name="Siegbert Rudolph" userId="2af4d44886c067cc" providerId="LiveId" clId="{A646F06C-3B77-44AF-A35C-1B3F1B385634}" dt="2020-10-17T08:26:16.216" v="23" actId="1076"/>
          <ac:spMkLst>
            <pc:docMk/>
            <pc:sldMk cId="2303708421" sldId="671"/>
            <ac:spMk id="3" creationId="{F690F627-D601-4727-84B4-BE9BDD2ABE3A}"/>
          </ac:spMkLst>
        </pc:spChg>
      </pc:sldChg>
      <pc:sldChg chg="delSp modSp mod">
        <pc:chgData name="Siegbert Rudolph" userId="2af4d44886c067cc" providerId="LiveId" clId="{A646F06C-3B77-44AF-A35C-1B3F1B385634}" dt="2020-12-17T15:32:19.962" v="54" actId="1037"/>
        <pc:sldMkLst>
          <pc:docMk/>
          <pc:sldMk cId="3345643868" sldId="672"/>
        </pc:sldMkLst>
        <pc:spChg chg="del">
          <ac:chgData name="Siegbert Rudolph" userId="2af4d44886c067cc" providerId="LiveId" clId="{A646F06C-3B77-44AF-A35C-1B3F1B385634}" dt="2020-10-17T08:26:16.216" v="12" actId="478"/>
          <ac:spMkLst>
            <pc:docMk/>
            <pc:sldMk cId="3345643868" sldId="672"/>
            <ac:spMk id="2" creationId="{28707D7E-DA2A-4E2C-B946-EFAB1673D33B}"/>
          </ac:spMkLst>
        </pc:spChg>
        <pc:spChg chg="mod">
          <ac:chgData name="Siegbert Rudolph" userId="2af4d44886c067cc" providerId="LiveId" clId="{A646F06C-3B77-44AF-A35C-1B3F1B385634}" dt="2020-10-17T08:26:16.216" v="17" actId="1076"/>
          <ac:spMkLst>
            <pc:docMk/>
            <pc:sldMk cId="3345643868" sldId="672"/>
            <ac:spMk id="3" creationId="{A061B269-2377-48D0-8DC8-D51DB09AA38E}"/>
          </ac:spMkLst>
        </pc:spChg>
        <pc:spChg chg="mod">
          <ac:chgData name="Siegbert Rudolph" userId="2af4d44886c067cc" providerId="LiveId" clId="{A646F06C-3B77-44AF-A35C-1B3F1B385634}" dt="2020-12-17T15:32:05.590" v="41" actId="1036"/>
          <ac:spMkLst>
            <pc:docMk/>
            <pc:sldMk cId="3345643868" sldId="672"/>
            <ac:spMk id="96" creationId="{D228456F-CD2E-41C8-AD9F-39F99FD6B60F}"/>
          </ac:spMkLst>
        </pc:spChg>
        <pc:spChg chg="mod">
          <ac:chgData name="Siegbert Rudolph" userId="2af4d44886c067cc" providerId="LiveId" clId="{A646F06C-3B77-44AF-A35C-1B3F1B385634}" dt="2020-12-17T15:32:10.448" v="48" actId="1037"/>
          <ac:spMkLst>
            <pc:docMk/>
            <pc:sldMk cId="3345643868" sldId="672"/>
            <ac:spMk id="108" creationId="{4AFFB1A4-BDDE-413C-916C-8894F978EFD4}"/>
          </ac:spMkLst>
        </pc:spChg>
        <pc:picChg chg="mod">
          <ac:chgData name="Siegbert Rudolph" userId="2af4d44886c067cc" providerId="LiveId" clId="{A646F06C-3B77-44AF-A35C-1B3F1B385634}" dt="2020-12-17T15:32:19.962" v="54" actId="1037"/>
          <ac:picMkLst>
            <pc:docMk/>
            <pc:sldMk cId="3345643868" sldId="672"/>
            <ac:picMk id="5" creationId="{C6C3E115-AE8D-4EFC-AB93-F9DA339CC488}"/>
          </ac:picMkLst>
        </pc:picChg>
      </pc:sldChg>
      <pc:sldChg chg="delSp modSp mod">
        <pc:chgData name="Siegbert Rudolph" userId="2af4d44886c067cc" providerId="LiveId" clId="{A646F06C-3B77-44AF-A35C-1B3F1B385634}" dt="2020-10-17T08:26:16.216" v="11" actId="1076"/>
        <pc:sldMkLst>
          <pc:docMk/>
          <pc:sldMk cId="3909292914" sldId="677"/>
        </pc:sldMkLst>
        <pc:spChg chg="del">
          <ac:chgData name="Siegbert Rudolph" userId="2af4d44886c067cc" providerId="LiveId" clId="{A646F06C-3B77-44AF-A35C-1B3F1B385634}" dt="2020-10-17T08:26:16.200" v="6" actId="478"/>
          <ac:spMkLst>
            <pc:docMk/>
            <pc:sldMk cId="3909292914" sldId="677"/>
            <ac:spMk id="2" creationId="{063A061F-20CD-4DF5-A751-B0DFA9088BEB}"/>
          </ac:spMkLst>
        </pc:spChg>
        <pc:spChg chg="mod">
          <ac:chgData name="Siegbert Rudolph" userId="2af4d44886c067cc" providerId="LiveId" clId="{A646F06C-3B77-44AF-A35C-1B3F1B385634}" dt="2020-10-17T08:26:16.216" v="11" actId="1076"/>
          <ac:spMkLst>
            <pc:docMk/>
            <pc:sldMk cId="3909292914" sldId="677"/>
            <ac:spMk id="3" creationId="{ECD0BC4D-7755-4C15-AC89-EDA9A4DF5118}"/>
          </ac:spMkLst>
        </pc:spChg>
      </pc:sldChg>
    </pc:docChg>
  </pc:docChgLst>
  <pc:docChgLst>
    <pc:chgData name="Siegbert Rudolph" userId="2af4d44886c067cc" providerId="LiveId" clId="{6B54A28C-92F1-470A-8D83-E77F8C275CE0}"/>
    <pc:docChg chg="undo custSel addSld delSld modSld">
      <pc:chgData name="Siegbert Rudolph" userId="2af4d44886c067cc" providerId="LiveId" clId="{6B54A28C-92F1-470A-8D83-E77F8C275CE0}" dt="2020-08-11T15:40:11.395" v="1066" actId="732"/>
      <pc:docMkLst>
        <pc:docMk/>
      </pc:docMkLst>
      <pc:sldChg chg="delSp modSp mod">
        <pc:chgData name="Siegbert Rudolph" userId="2af4d44886c067cc" providerId="LiveId" clId="{6B54A28C-92F1-470A-8D83-E77F8C275CE0}" dt="2020-08-11T08:36:36.328" v="911" actId="1076"/>
        <pc:sldMkLst>
          <pc:docMk/>
          <pc:sldMk cId="0" sldId="444"/>
        </pc:sldMkLst>
        <pc:spChg chg="del">
          <ac:chgData name="Siegbert Rudolph" userId="2af4d44886c067cc" providerId="LiveId" clId="{6B54A28C-92F1-470A-8D83-E77F8C275CE0}" dt="2020-08-11T08:36:36.324" v="906" actId="478"/>
          <ac:spMkLst>
            <pc:docMk/>
            <pc:sldMk cId="0" sldId="444"/>
            <ac:spMk id="2" creationId="{2E451A00-01DF-4CD6-970D-22D0603F238B}"/>
          </ac:spMkLst>
        </pc:spChg>
        <pc:spChg chg="mod">
          <ac:chgData name="Siegbert Rudolph" userId="2af4d44886c067cc" providerId="LiveId" clId="{6B54A28C-92F1-470A-8D83-E77F8C275CE0}" dt="2020-08-11T08:36:36.328" v="911" actId="1076"/>
          <ac:spMkLst>
            <pc:docMk/>
            <pc:sldMk cId="0" sldId="444"/>
            <ac:spMk id="3" creationId="{F6ABEB77-6E0F-4628-9963-BBA1E35988AF}"/>
          </ac:spMkLst>
        </pc:spChg>
      </pc:sldChg>
      <pc:sldChg chg="delSp modSp mod">
        <pc:chgData name="Siegbert Rudolph" userId="2af4d44886c067cc" providerId="LiveId" clId="{6B54A28C-92F1-470A-8D83-E77F8C275CE0}" dt="2020-08-11T08:36:36.355" v="934" actId="1076"/>
        <pc:sldMkLst>
          <pc:docMk/>
          <pc:sldMk cId="1647492060" sldId="607"/>
        </pc:sldMkLst>
        <pc:spChg chg="del">
          <ac:chgData name="Siegbert Rudolph" userId="2af4d44886c067cc" providerId="LiveId" clId="{6B54A28C-92F1-470A-8D83-E77F8C275CE0}" dt="2020-08-11T08:36:36.349" v="929" actId="478"/>
          <ac:spMkLst>
            <pc:docMk/>
            <pc:sldMk cId="1647492060" sldId="607"/>
            <ac:spMk id="2" creationId="{EF9E813C-6A44-49AB-832C-AF6ED1FD2E34}"/>
          </ac:spMkLst>
        </pc:spChg>
        <pc:spChg chg="mod">
          <ac:chgData name="Siegbert Rudolph" userId="2af4d44886c067cc" providerId="LiveId" clId="{6B54A28C-92F1-470A-8D83-E77F8C275CE0}" dt="2020-08-11T08:36:36.355" v="934" actId="1076"/>
          <ac:spMkLst>
            <pc:docMk/>
            <pc:sldMk cId="1647492060" sldId="607"/>
            <ac:spMk id="5" creationId="{876318C6-3CA5-4D8F-BFAE-313491EC816E}"/>
          </ac:spMkLst>
        </pc:spChg>
      </pc:sldChg>
      <pc:sldChg chg="addSp modSp del mod">
        <pc:chgData name="Siegbert Rudolph" userId="2af4d44886c067cc" providerId="LiveId" clId="{6B54A28C-92F1-470A-8D83-E77F8C275CE0}" dt="2020-08-02T14:58:36.380" v="300" actId="47"/>
        <pc:sldMkLst>
          <pc:docMk/>
          <pc:sldMk cId="2378444479" sldId="669"/>
        </pc:sldMkLst>
        <pc:spChg chg="add mod">
          <ac:chgData name="Siegbert Rudolph" userId="2af4d44886c067cc" providerId="LiveId" clId="{6B54A28C-92F1-470A-8D83-E77F8C275CE0}" dt="2020-08-02T14:47:20.585" v="49" actId="1037"/>
          <ac:spMkLst>
            <pc:docMk/>
            <pc:sldMk cId="2378444479" sldId="669"/>
            <ac:spMk id="30" creationId="{823628C4-F735-43A5-AB93-B3B23E77C901}"/>
          </ac:spMkLst>
        </pc:spChg>
        <pc:spChg chg="add mod">
          <ac:chgData name="Siegbert Rudolph" userId="2af4d44886c067cc" providerId="LiveId" clId="{6B54A28C-92F1-470A-8D83-E77F8C275CE0}" dt="2020-08-02T14:47:20.585" v="49" actId="1037"/>
          <ac:spMkLst>
            <pc:docMk/>
            <pc:sldMk cId="2378444479" sldId="669"/>
            <ac:spMk id="31" creationId="{679CE67C-CC3E-4446-A00D-5653EE2C9345}"/>
          </ac:spMkLst>
        </pc:spChg>
        <pc:spChg chg="add mod">
          <ac:chgData name="Siegbert Rudolph" userId="2af4d44886c067cc" providerId="LiveId" clId="{6B54A28C-92F1-470A-8D83-E77F8C275CE0}" dt="2020-08-02T14:47:20.585" v="49" actId="1037"/>
          <ac:spMkLst>
            <pc:docMk/>
            <pc:sldMk cId="2378444479" sldId="669"/>
            <ac:spMk id="32" creationId="{B0441EFB-D815-4F73-8C26-7DC89A653895}"/>
          </ac:spMkLst>
        </pc:spChg>
        <pc:spChg chg="add mod">
          <ac:chgData name="Siegbert Rudolph" userId="2af4d44886c067cc" providerId="LiveId" clId="{6B54A28C-92F1-470A-8D83-E77F8C275CE0}" dt="2020-08-02T14:47:20.585" v="49" actId="1037"/>
          <ac:spMkLst>
            <pc:docMk/>
            <pc:sldMk cId="2378444479" sldId="669"/>
            <ac:spMk id="34" creationId="{B870155D-3BE4-44C0-B9D3-F74CF9C38B9E}"/>
          </ac:spMkLst>
        </pc:spChg>
        <pc:spChg chg="add mod">
          <ac:chgData name="Siegbert Rudolph" userId="2af4d44886c067cc" providerId="LiveId" clId="{6B54A28C-92F1-470A-8D83-E77F8C275CE0}" dt="2020-08-02T14:47:20.585" v="49" actId="1037"/>
          <ac:spMkLst>
            <pc:docMk/>
            <pc:sldMk cId="2378444479" sldId="669"/>
            <ac:spMk id="35" creationId="{4FEA7E73-6CF8-4234-90E0-E202E2B41906}"/>
          </ac:spMkLst>
        </pc:spChg>
        <pc:spChg chg="add mod">
          <ac:chgData name="Siegbert Rudolph" userId="2af4d44886c067cc" providerId="LiveId" clId="{6B54A28C-92F1-470A-8D83-E77F8C275CE0}" dt="2020-08-02T14:47:20.585" v="49" actId="1037"/>
          <ac:spMkLst>
            <pc:docMk/>
            <pc:sldMk cId="2378444479" sldId="669"/>
            <ac:spMk id="36" creationId="{31B10D4D-9B1D-4E7C-85B5-EF29322A5C61}"/>
          </ac:spMkLst>
        </pc:spChg>
        <pc:spChg chg="add mod">
          <ac:chgData name="Siegbert Rudolph" userId="2af4d44886c067cc" providerId="LiveId" clId="{6B54A28C-92F1-470A-8D83-E77F8C275CE0}" dt="2020-08-02T14:47:20.585" v="49" actId="1037"/>
          <ac:spMkLst>
            <pc:docMk/>
            <pc:sldMk cId="2378444479" sldId="669"/>
            <ac:spMk id="37" creationId="{5031A58C-344B-4995-A817-DD6B510FFFAE}"/>
          </ac:spMkLst>
        </pc:spChg>
        <pc:spChg chg="add mod">
          <ac:chgData name="Siegbert Rudolph" userId="2af4d44886c067cc" providerId="LiveId" clId="{6B54A28C-92F1-470A-8D83-E77F8C275CE0}" dt="2020-08-02T14:47:20.585" v="49" actId="1037"/>
          <ac:spMkLst>
            <pc:docMk/>
            <pc:sldMk cId="2378444479" sldId="669"/>
            <ac:spMk id="38" creationId="{F0898C0C-BFDC-4E5F-833A-B7F7B8C882EE}"/>
          </ac:spMkLst>
        </pc:spChg>
        <pc:spChg chg="add mod">
          <ac:chgData name="Siegbert Rudolph" userId="2af4d44886c067cc" providerId="LiveId" clId="{6B54A28C-92F1-470A-8D83-E77F8C275CE0}" dt="2020-08-02T14:47:20.585" v="49" actId="1037"/>
          <ac:spMkLst>
            <pc:docMk/>
            <pc:sldMk cId="2378444479" sldId="669"/>
            <ac:spMk id="39" creationId="{9EA182F8-F86B-4A71-816A-919EF741EDA6}"/>
          </ac:spMkLst>
        </pc:spChg>
        <pc:spChg chg="add mod">
          <ac:chgData name="Siegbert Rudolph" userId="2af4d44886c067cc" providerId="LiveId" clId="{6B54A28C-92F1-470A-8D83-E77F8C275CE0}" dt="2020-08-02T14:47:20.585" v="49" actId="1037"/>
          <ac:spMkLst>
            <pc:docMk/>
            <pc:sldMk cId="2378444479" sldId="669"/>
            <ac:spMk id="40" creationId="{B6F80CC1-8361-44D6-B1F9-AC73CE46B763}"/>
          </ac:spMkLst>
        </pc:spChg>
        <pc:spChg chg="mod">
          <ac:chgData name="Siegbert Rudolph" userId="2af4d44886c067cc" providerId="LiveId" clId="{6B54A28C-92F1-470A-8D83-E77F8C275CE0}" dt="2020-08-02T14:47:04.597" v="44" actId="1038"/>
          <ac:spMkLst>
            <pc:docMk/>
            <pc:sldMk cId="2378444479" sldId="669"/>
            <ac:spMk id="131" creationId="{00000000-0000-0000-0000-000000000000}"/>
          </ac:spMkLst>
        </pc:spChg>
      </pc:sldChg>
      <pc:sldChg chg="addSp delSp modSp mod delAnim modAnim">
        <pc:chgData name="Siegbert Rudolph" userId="2af4d44886c067cc" providerId="LiveId" clId="{6B54A28C-92F1-470A-8D83-E77F8C275CE0}" dt="2020-08-11T15:33:54.069" v="1022" actId="1076"/>
        <pc:sldMkLst>
          <pc:docMk/>
          <pc:sldMk cId="2303708421" sldId="671"/>
        </pc:sldMkLst>
        <pc:spChg chg="mod">
          <ac:chgData name="Siegbert Rudolph" userId="2af4d44886c067cc" providerId="LiveId" clId="{6B54A28C-92F1-470A-8D83-E77F8C275CE0}" dt="2020-08-11T08:36:36.348" v="928" actId="1076"/>
          <ac:spMkLst>
            <pc:docMk/>
            <pc:sldMk cId="2303708421" sldId="671"/>
            <ac:spMk id="2" creationId="{4302E15E-A2D0-4699-B958-CC428AF3CD30}"/>
          </ac:spMkLst>
        </pc:spChg>
        <pc:spChg chg="del">
          <ac:chgData name="Siegbert Rudolph" userId="2af4d44886c067cc" providerId="LiveId" clId="{6B54A28C-92F1-470A-8D83-E77F8C275CE0}" dt="2020-08-11T08:36:36.342" v="923" actId="478"/>
          <ac:spMkLst>
            <pc:docMk/>
            <pc:sldMk cId="2303708421" sldId="671"/>
            <ac:spMk id="3" creationId="{5C757BFE-69F9-4623-9486-42740FF3B5B9}"/>
          </ac:spMkLst>
        </pc:spChg>
        <pc:spChg chg="mod ord">
          <ac:chgData name="Siegbert Rudolph" userId="2af4d44886c067cc" providerId="LiveId" clId="{6B54A28C-92F1-470A-8D83-E77F8C275CE0}" dt="2020-08-02T15:49:39.005" v="702" actId="1076"/>
          <ac:spMkLst>
            <pc:docMk/>
            <pc:sldMk cId="2303708421" sldId="671"/>
            <ac:spMk id="26" creationId="{7E2FCB78-48C5-4C1D-9102-C7CF53C5EB17}"/>
          </ac:spMkLst>
        </pc:spChg>
        <pc:spChg chg="mod ord">
          <ac:chgData name="Siegbert Rudolph" userId="2af4d44886c067cc" providerId="LiveId" clId="{6B54A28C-92F1-470A-8D83-E77F8C275CE0}" dt="2020-08-02T15:49:29.151" v="701" actId="1038"/>
          <ac:spMkLst>
            <pc:docMk/>
            <pc:sldMk cId="2303708421" sldId="671"/>
            <ac:spMk id="27" creationId="{69D6E836-2E23-4E1A-BD8B-25C847ECA65D}"/>
          </ac:spMkLst>
        </pc:spChg>
        <pc:spChg chg="del">
          <ac:chgData name="Siegbert Rudolph" userId="2af4d44886c067cc" providerId="LiveId" clId="{6B54A28C-92F1-470A-8D83-E77F8C275CE0}" dt="2020-08-02T15:38:02.233" v="467" actId="478"/>
          <ac:spMkLst>
            <pc:docMk/>
            <pc:sldMk cId="2303708421" sldId="671"/>
            <ac:spMk id="28" creationId="{748607CF-5A5D-4EA6-AC4E-36937F1F84F4}"/>
          </ac:spMkLst>
        </pc:spChg>
        <pc:spChg chg="add mod">
          <ac:chgData name="Siegbert Rudolph" userId="2af4d44886c067cc" providerId="LiveId" clId="{6B54A28C-92F1-470A-8D83-E77F8C275CE0}" dt="2020-08-03T07:06:19.938" v="905" actId="20577"/>
          <ac:spMkLst>
            <pc:docMk/>
            <pc:sldMk cId="2303708421" sldId="671"/>
            <ac:spMk id="29" creationId="{C0D1418C-503D-4F02-ACDE-A94B1121F1BA}"/>
          </ac:spMkLst>
        </pc:spChg>
        <pc:spChg chg="add mod">
          <ac:chgData name="Siegbert Rudolph" userId="2af4d44886c067cc" providerId="LiveId" clId="{6B54A28C-92F1-470A-8D83-E77F8C275CE0}" dt="2020-08-02T15:45:19.603" v="625"/>
          <ac:spMkLst>
            <pc:docMk/>
            <pc:sldMk cId="2303708421" sldId="671"/>
            <ac:spMk id="30" creationId="{6BB9A0E9-C6E5-478A-A327-41F578924037}"/>
          </ac:spMkLst>
        </pc:spChg>
        <pc:spChg chg="add mod">
          <ac:chgData name="Siegbert Rudolph" userId="2af4d44886c067cc" providerId="LiveId" clId="{6B54A28C-92F1-470A-8D83-E77F8C275CE0}" dt="2020-08-02T15:45:57.304" v="630" actId="1036"/>
          <ac:spMkLst>
            <pc:docMk/>
            <pc:sldMk cId="2303708421" sldId="671"/>
            <ac:spMk id="31" creationId="{9799190E-4EA6-4221-A1E9-4643B10F5AE2}"/>
          </ac:spMkLst>
        </pc:spChg>
        <pc:spChg chg="add mod">
          <ac:chgData name="Siegbert Rudolph" userId="2af4d44886c067cc" providerId="LiveId" clId="{6B54A28C-92F1-470A-8D83-E77F8C275CE0}" dt="2020-08-02T15:45:19.603" v="625"/>
          <ac:spMkLst>
            <pc:docMk/>
            <pc:sldMk cId="2303708421" sldId="671"/>
            <ac:spMk id="32" creationId="{6F36770B-BD1B-4641-92F8-2C2DB36D9C18}"/>
          </ac:spMkLst>
        </pc:spChg>
        <pc:spChg chg="add mod">
          <ac:chgData name="Siegbert Rudolph" userId="2af4d44886c067cc" providerId="LiveId" clId="{6B54A28C-92F1-470A-8D83-E77F8C275CE0}" dt="2020-08-02T15:45:57.304" v="630" actId="1036"/>
          <ac:spMkLst>
            <pc:docMk/>
            <pc:sldMk cId="2303708421" sldId="671"/>
            <ac:spMk id="33" creationId="{8EFBEE07-F951-4693-A5F5-BAE0F9925D9B}"/>
          </ac:spMkLst>
        </pc:spChg>
        <pc:spChg chg="add mod">
          <ac:chgData name="Siegbert Rudolph" userId="2af4d44886c067cc" providerId="LiveId" clId="{6B54A28C-92F1-470A-8D83-E77F8C275CE0}" dt="2020-08-02T15:45:19.603" v="625"/>
          <ac:spMkLst>
            <pc:docMk/>
            <pc:sldMk cId="2303708421" sldId="671"/>
            <ac:spMk id="34" creationId="{43C177C9-9F01-4350-A2FA-58CCD1DFA6E5}"/>
          </ac:spMkLst>
        </pc:spChg>
        <pc:spChg chg="add mod">
          <ac:chgData name="Siegbert Rudolph" userId="2af4d44886c067cc" providerId="LiveId" clId="{6B54A28C-92F1-470A-8D83-E77F8C275CE0}" dt="2020-08-02T15:45:57.304" v="630" actId="1036"/>
          <ac:spMkLst>
            <pc:docMk/>
            <pc:sldMk cId="2303708421" sldId="671"/>
            <ac:spMk id="35" creationId="{189DDF7B-998A-424C-81B0-BAC88BDD00A2}"/>
          </ac:spMkLst>
        </pc:spChg>
        <pc:spChg chg="add mod">
          <ac:chgData name="Siegbert Rudolph" userId="2af4d44886c067cc" providerId="LiveId" clId="{6B54A28C-92F1-470A-8D83-E77F8C275CE0}" dt="2020-08-02T15:45:19.603" v="625"/>
          <ac:spMkLst>
            <pc:docMk/>
            <pc:sldMk cId="2303708421" sldId="671"/>
            <ac:spMk id="36" creationId="{33474F5E-0130-41B8-B9CE-3E421C605C09}"/>
          </ac:spMkLst>
        </pc:spChg>
        <pc:spChg chg="add mod">
          <ac:chgData name="Siegbert Rudolph" userId="2af4d44886c067cc" providerId="LiveId" clId="{6B54A28C-92F1-470A-8D83-E77F8C275CE0}" dt="2020-08-02T15:45:57.304" v="630" actId="1036"/>
          <ac:spMkLst>
            <pc:docMk/>
            <pc:sldMk cId="2303708421" sldId="671"/>
            <ac:spMk id="37" creationId="{5CD65D90-E1BB-4F75-936D-BBA336A185CB}"/>
          </ac:spMkLst>
        </pc:spChg>
        <pc:spChg chg="add mod">
          <ac:chgData name="Siegbert Rudolph" userId="2af4d44886c067cc" providerId="LiveId" clId="{6B54A28C-92F1-470A-8D83-E77F8C275CE0}" dt="2020-08-02T15:45:19.603" v="625"/>
          <ac:spMkLst>
            <pc:docMk/>
            <pc:sldMk cId="2303708421" sldId="671"/>
            <ac:spMk id="38" creationId="{65BC9E58-078D-4F52-94BA-68D7B61C42C3}"/>
          </ac:spMkLst>
        </pc:spChg>
        <pc:spChg chg="add mod">
          <ac:chgData name="Siegbert Rudolph" userId="2af4d44886c067cc" providerId="LiveId" clId="{6B54A28C-92F1-470A-8D83-E77F8C275CE0}" dt="2020-08-02T15:45:57.304" v="630" actId="1036"/>
          <ac:spMkLst>
            <pc:docMk/>
            <pc:sldMk cId="2303708421" sldId="671"/>
            <ac:spMk id="39" creationId="{BDA4E1F0-B9D5-47CA-9865-5D28F5EF3079}"/>
          </ac:spMkLst>
        </pc:spChg>
        <pc:spChg chg="add mod">
          <ac:chgData name="Siegbert Rudolph" userId="2af4d44886c067cc" providerId="LiveId" clId="{6B54A28C-92F1-470A-8D83-E77F8C275CE0}" dt="2020-08-02T15:45:19.603" v="625"/>
          <ac:spMkLst>
            <pc:docMk/>
            <pc:sldMk cId="2303708421" sldId="671"/>
            <ac:spMk id="40" creationId="{DDCFA44F-138B-449F-B4BE-62A238C043E2}"/>
          </ac:spMkLst>
        </pc:spChg>
        <pc:spChg chg="add mod">
          <ac:chgData name="Siegbert Rudolph" userId="2af4d44886c067cc" providerId="LiveId" clId="{6B54A28C-92F1-470A-8D83-E77F8C275CE0}" dt="2020-08-02T15:45:57.304" v="630" actId="1036"/>
          <ac:spMkLst>
            <pc:docMk/>
            <pc:sldMk cId="2303708421" sldId="671"/>
            <ac:spMk id="41" creationId="{88CCF5DD-CE02-4C1A-AC6E-3EE35E878800}"/>
          </ac:spMkLst>
        </pc:spChg>
        <pc:spChg chg="add mod">
          <ac:chgData name="Siegbert Rudolph" userId="2af4d44886c067cc" providerId="LiveId" clId="{6B54A28C-92F1-470A-8D83-E77F8C275CE0}" dt="2020-08-02T15:45:19.603" v="625"/>
          <ac:spMkLst>
            <pc:docMk/>
            <pc:sldMk cId="2303708421" sldId="671"/>
            <ac:spMk id="42" creationId="{DF03DCE9-AE3D-4E3F-8939-EDD8C65EBCC0}"/>
          </ac:spMkLst>
        </pc:spChg>
        <pc:spChg chg="add mod">
          <ac:chgData name="Siegbert Rudolph" userId="2af4d44886c067cc" providerId="LiveId" clId="{6B54A28C-92F1-470A-8D83-E77F8C275CE0}" dt="2020-08-02T15:45:57.304" v="630" actId="1036"/>
          <ac:spMkLst>
            <pc:docMk/>
            <pc:sldMk cId="2303708421" sldId="671"/>
            <ac:spMk id="43" creationId="{C6D88BC5-E882-4FF3-B441-6AE2C6FC4EAE}"/>
          </ac:spMkLst>
        </pc:spChg>
        <pc:spChg chg="add mod">
          <ac:chgData name="Siegbert Rudolph" userId="2af4d44886c067cc" providerId="LiveId" clId="{6B54A28C-92F1-470A-8D83-E77F8C275CE0}" dt="2020-08-11T15:32:26.547" v="1000" actId="20577"/>
          <ac:spMkLst>
            <pc:docMk/>
            <pc:sldMk cId="2303708421" sldId="671"/>
            <ac:spMk id="44" creationId="{883D5BB9-F9BE-43E8-B147-C64FDE3C8479}"/>
          </ac:spMkLst>
        </pc:spChg>
        <pc:spChg chg="add mod">
          <ac:chgData name="Siegbert Rudolph" userId="2af4d44886c067cc" providerId="LiveId" clId="{6B54A28C-92F1-470A-8D83-E77F8C275CE0}" dt="2020-08-02T15:45:57.304" v="630" actId="1036"/>
          <ac:spMkLst>
            <pc:docMk/>
            <pc:sldMk cId="2303708421" sldId="671"/>
            <ac:spMk id="45" creationId="{C3F5E091-58E5-422B-8688-1726E494B75F}"/>
          </ac:spMkLst>
        </pc:spChg>
        <pc:spChg chg="add mod">
          <ac:chgData name="Siegbert Rudolph" userId="2af4d44886c067cc" providerId="LiveId" clId="{6B54A28C-92F1-470A-8D83-E77F8C275CE0}" dt="2020-08-02T15:45:48.992" v="626"/>
          <ac:spMkLst>
            <pc:docMk/>
            <pc:sldMk cId="2303708421" sldId="671"/>
            <ac:spMk id="46" creationId="{8203CDD2-CC4D-4ECB-BD3D-8A6CD0888E39}"/>
          </ac:spMkLst>
        </pc:spChg>
        <pc:spChg chg="add mod">
          <ac:chgData name="Siegbert Rudolph" userId="2af4d44886c067cc" providerId="LiveId" clId="{6B54A28C-92F1-470A-8D83-E77F8C275CE0}" dt="2020-08-02T15:45:57.304" v="630" actId="1036"/>
          <ac:spMkLst>
            <pc:docMk/>
            <pc:sldMk cId="2303708421" sldId="671"/>
            <ac:spMk id="47" creationId="{18F211CD-AA71-452D-82EF-4AC0B29EF320}"/>
          </ac:spMkLst>
        </pc:spChg>
        <pc:spChg chg="add del mod">
          <ac:chgData name="Siegbert Rudolph" userId="2af4d44886c067cc" providerId="LiveId" clId="{6B54A28C-92F1-470A-8D83-E77F8C275CE0}" dt="2020-08-02T15:55:49.215" v="760"/>
          <ac:spMkLst>
            <pc:docMk/>
            <pc:sldMk cId="2303708421" sldId="671"/>
            <ac:spMk id="48" creationId="{63CDD794-6FD6-4AFC-81DF-DDF3B5BCBC93}"/>
          </ac:spMkLst>
        </pc:spChg>
        <pc:spChg chg="add del mod">
          <ac:chgData name="Siegbert Rudolph" userId="2af4d44886c067cc" providerId="LiveId" clId="{6B54A28C-92F1-470A-8D83-E77F8C275CE0}" dt="2020-08-02T15:55:49.215" v="760"/>
          <ac:spMkLst>
            <pc:docMk/>
            <pc:sldMk cId="2303708421" sldId="671"/>
            <ac:spMk id="49" creationId="{3F75503F-FA88-475E-ABEF-25D25470AB2C}"/>
          </ac:spMkLst>
        </pc:spChg>
        <pc:spChg chg="add del mod">
          <ac:chgData name="Siegbert Rudolph" userId="2af4d44886c067cc" providerId="LiveId" clId="{6B54A28C-92F1-470A-8D83-E77F8C275CE0}" dt="2020-08-02T15:55:49.215" v="760"/>
          <ac:spMkLst>
            <pc:docMk/>
            <pc:sldMk cId="2303708421" sldId="671"/>
            <ac:spMk id="50" creationId="{1B5792A0-1AC9-4CBC-94D5-E12509D2CC03}"/>
          </ac:spMkLst>
        </pc:spChg>
        <pc:spChg chg="add del mod">
          <ac:chgData name="Siegbert Rudolph" userId="2af4d44886c067cc" providerId="LiveId" clId="{6B54A28C-92F1-470A-8D83-E77F8C275CE0}" dt="2020-08-02T15:55:49.215" v="760"/>
          <ac:spMkLst>
            <pc:docMk/>
            <pc:sldMk cId="2303708421" sldId="671"/>
            <ac:spMk id="51" creationId="{39D3417A-E002-4A04-904E-548687B7FAC2}"/>
          </ac:spMkLst>
        </pc:spChg>
        <pc:spChg chg="add del mod">
          <ac:chgData name="Siegbert Rudolph" userId="2af4d44886c067cc" providerId="LiveId" clId="{6B54A28C-92F1-470A-8D83-E77F8C275CE0}" dt="2020-08-02T15:55:49.215" v="760"/>
          <ac:spMkLst>
            <pc:docMk/>
            <pc:sldMk cId="2303708421" sldId="671"/>
            <ac:spMk id="52" creationId="{21475A6D-9619-4728-9E62-0F189F7D559A}"/>
          </ac:spMkLst>
        </pc:spChg>
        <pc:spChg chg="add del mod">
          <ac:chgData name="Siegbert Rudolph" userId="2af4d44886c067cc" providerId="LiveId" clId="{6B54A28C-92F1-470A-8D83-E77F8C275CE0}" dt="2020-08-02T15:55:49.215" v="760"/>
          <ac:spMkLst>
            <pc:docMk/>
            <pc:sldMk cId="2303708421" sldId="671"/>
            <ac:spMk id="53" creationId="{84E96F5A-ECC2-4796-94EF-C8CA90B5D3A2}"/>
          </ac:spMkLst>
        </pc:spChg>
        <pc:spChg chg="add del mod">
          <ac:chgData name="Siegbert Rudolph" userId="2af4d44886c067cc" providerId="LiveId" clId="{6B54A28C-92F1-470A-8D83-E77F8C275CE0}" dt="2020-08-02T15:55:49.215" v="760"/>
          <ac:spMkLst>
            <pc:docMk/>
            <pc:sldMk cId="2303708421" sldId="671"/>
            <ac:spMk id="54" creationId="{03E3D57E-03B3-4470-9E2E-40AC8B7EABD0}"/>
          </ac:spMkLst>
        </pc:spChg>
        <pc:spChg chg="add del mod">
          <ac:chgData name="Siegbert Rudolph" userId="2af4d44886c067cc" providerId="LiveId" clId="{6B54A28C-92F1-470A-8D83-E77F8C275CE0}" dt="2020-08-02T15:55:49.215" v="760"/>
          <ac:spMkLst>
            <pc:docMk/>
            <pc:sldMk cId="2303708421" sldId="671"/>
            <ac:spMk id="55" creationId="{B9DF8CDC-AC8B-41F8-B03B-BDF1817D6B04}"/>
          </ac:spMkLst>
        </pc:spChg>
        <pc:spChg chg="add del mod">
          <ac:chgData name="Siegbert Rudolph" userId="2af4d44886c067cc" providerId="LiveId" clId="{6B54A28C-92F1-470A-8D83-E77F8C275CE0}" dt="2020-08-02T15:55:49.215" v="760"/>
          <ac:spMkLst>
            <pc:docMk/>
            <pc:sldMk cId="2303708421" sldId="671"/>
            <ac:spMk id="56" creationId="{8ACF0622-7805-4C26-B60C-F09D2667902E}"/>
          </ac:spMkLst>
        </pc:spChg>
        <pc:spChg chg="mod ord">
          <ac:chgData name="Siegbert Rudolph" userId="2af4d44886c067cc" providerId="LiveId" clId="{6B54A28C-92F1-470A-8D83-E77F8C275CE0}" dt="2020-08-11T15:32:46.175" v="1013" actId="1076"/>
          <ac:spMkLst>
            <pc:docMk/>
            <pc:sldMk cId="2303708421" sldId="671"/>
            <ac:spMk id="74" creationId="{00000000-0000-0000-0000-000000000000}"/>
          </ac:spMkLst>
        </pc:spChg>
        <pc:spChg chg="mod ord">
          <ac:chgData name="Siegbert Rudolph" userId="2af4d44886c067cc" providerId="LiveId" clId="{6B54A28C-92F1-470A-8D83-E77F8C275CE0}" dt="2020-08-02T15:48:49.238" v="682" actId="1076"/>
          <ac:spMkLst>
            <pc:docMk/>
            <pc:sldMk cId="2303708421" sldId="671"/>
            <ac:spMk id="100" creationId="{A3501A0E-D25D-40AE-8562-C212EC04E078}"/>
          </ac:spMkLst>
        </pc:spChg>
        <pc:spChg chg="mod ord">
          <ac:chgData name="Siegbert Rudolph" userId="2af4d44886c067cc" providerId="LiveId" clId="{6B54A28C-92F1-470A-8D83-E77F8C275CE0}" dt="2020-08-02T15:46:41.400" v="641" actId="1036"/>
          <ac:spMkLst>
            <pc:docMk/>
            <pc:sldMk cId="2303708421" sldId="671"/>
            <ac:spMk id="101" creationId="{84F62462-0105-42AF-86B0-7257EE035BAF}"/>
          </ac:spMkLst>
        </pc:spChg>
        <pc:spChg chg="mod ord">
          <ac:chgData name="Siegbert Rudolph" userId="2af4d44886c067cc" providerId="LiveId" clId="{6B54A28C-92F1-470A-8D83-E77F8C275CE0}" dt="2020-08-02T15:47:16.865" v="652" actId="1038"/>
          <ac:spMkLst>
            <pc:docMk/>
            <pc:sldMk cId="2303708421" sldId="671"/>
            <ac:spMk id="102" creationId="{C7AC8C03-18AE-4EF1-AFBD-9DC8AE5692A8}"/>
          </ac:spMkLst>
        </pc:spChg>
        <pc:spChg chg="mod ord">
          <ac:chgData name="Siegbert Rudolph" userId="2af4d44886c067cc" providerId="LiveId" clId="{6B54A28C-92F1-470A-8D83-E77F8C275CE0}" dt="2020-08-02T15:47:37.279" v="657" actId="1038"/>
          <ac:spMkLst>
            <pc:docMk/>
            <pc:sldMk cId="2303708421" sldId="671"/>
            <ac:spMk id="103" creationId="{D2B8A64A-C09F-405C-A643-E69F0235C59D}"/>
          </ac:spMkLst>
        </pc:spChg>
        <pc:spChg chg="mod ord">
          <ac:chgData name="Siegbert Rudolph" userId="2af4d44886c067cc" providerId="LiveId" clId="{6B54A28C-92F1-470A-8D83-E77F8C275CE0}" dt="2020-08-02T15:51:36.169" v="722" actId="1035"/>
          <ac:spMkLst>
            <pc:docMk/>
            <pc:sldMk cId="2303708421" sldId="671"/>
            <ac:spMk id="104" creationId="{1CE60C6B-0032-4A5E-B4AF-C3C084BD41A9}"/>
          </ac:spMkLst>
        </pc:spChg>
        <pc:spChg chg="mod ord">
          <ac:chgData name="Siegbert Rudolph" userId="2af4d44886c067cc" providerId="LiveId" clId="{6B54A28C-92F1-470A-8D83-E77F8C275CE0}" dt="2020-08-02T15:51:41.816" v="723" actId="1035"/>
          <ac:spMkLst>
            <pc:docMk/>
            <pc:sldMk cId="2303708421" sldId="671"/>
            <ac:spMk id="105" creationId="{B0D390E5-FF0F-4588-8D8B-4752DDF8C7A5}"/>
          </ac:spMkLst>
        </pc:spChg>
        <pc:spChg chg="mod ord">
          <ac:chgData name="Siegbert Rudolph" userId="2af4d44886c067cc" providerId="LiveId" clId="{6B54A28C-92F1-470A-8D83-E77F8C275CE0}" dt="2020-08-02T15:51:51.719" v="731" actId="1035"/>
          <ac:spMkLst>
            <pc:docMk/>
            <pc:sldMk cId="2303708421" sldId="671"/>
            <ac:spMk id="106" creationId="{D53F2154-A7E6-48D4-AEFE-DF58D455BF6C}"/>
          </ac:spMkLst>
        </pc:spChg>
        <pc:spChg chg="mod ord">
          <ac:chgData name="Siegbert Rudolph" userId="2af4d44886c067cc" providerId="LiveId" clId="{6B54A28C-92F1-470A-8D83-E77F8C275CE0}" dt="2020-08-02T15:49:51.149" v="710" actId="14100"/>
          <ac:spMkLst>
            <pc:docMk/>
            <pc:sldMk cId="2303708421" sldId="671"/>
            <ac:spMk id="107" creationId="{9CA2FD0D-BC9F-4B6B-B496-C8D2AE223C73}"/>
          </ac:spMkLst>
        </pc:spChg>
        <pc:spChg chg="mod ord">
          <ac:chgData name="Siegbert Rudolph" userId="2af4d44886c067cc" providerId="LiveId" clId="{6B54A28C-92F1-470A-8D83-E77F8C275CE0}" dt="2020-08-11T15:32:35.163" v="1006" actId="1037"/>
          <ac:spMkLst>
            <pc:docMk/>
            <pc:sldMk cId="2303708421" sldId="671"/>
            <ac:spMk id="108" creationId="{3B983211-4125-4C8E-9E25-7C100D403628}"/>
          </ac:spMkLst>
        </pc:spChg>
        <pc:spChg chg="del mod">
          <ac:chgData name="Siegbert Rudolph" userId="2af4d44886c067cc" providerId="LiveId" clId="{6B54A28C-92F1-470A-8D83-E77F8C275CE0}" dt="2020-08-02T15:45:17.121" v="624" actId="478"/>
          <ac:spMkLst>
            <pc:docMk/>
            <pc:sldMk cId="2303708421" sldId="671"/>
            <ac:spMk id="131" creationId="{00000000-0000-0000-0000-000000000000}"/>
          </ac:spMkLst>
        </pc:spChg>
        <pc:spChg chg="mod ord">
          <ac:chgData name="Siegbert Rudolph" userId="2af4d44886c067cc" providerId="LiveId" clId="{6B54A28C-92F1-470A-8D83-E77F8C275CE0}" dt="2020-08-02T15:47:13.807" v="649" actId="1076"/>
          <ac:spMkLst>
            <pc:docMk/>
            <pc:sldMk cId="2303708421" sldId="671"/>
            <ac:spMk id="193" creationId="{00000000-0000-0000-0000-000000000000}"/>
          </ac:spMkLst>
        </pc:spChg>
        <pc:spChg chg="mod ord">
          <ac:chgData name="Siegbert Rudolph" userId="2af4d44886c067cc" providerId="LiveId" clId="{6B54A28C-92F1-470A-8D83-E77F8C275CE0}" dt="2020-08-02T15:47:32.200" v="655" actId="1076"/>
          <ac:spMkLst>
            <pc:docMk/>
            <pc:sldMk cId="2303708421" sldId="671"/>
            <ac:spMk id="194" creationId="{00000000-0000-0000-0000-000000000000}"/>
          </ac:spMkLst>
        </pc:spChg>
        <pc:spChg chg="mod ord">
          <ac:chgData name="Siegbert Rudolph" userId="2af4d44886c067cc" providerId="LiveId" clId="{6B54A28C-92F1-470A-8D83-E77F8C275CE0}" dt="2020-08-02T15:47:45.936" v="658" actId="1076"/>
          <ac:spMkLst>
            <pc:docMk/>
            <pc:sldMk cId="2303708421" sldId="671"/>
            <ac:spMk id="205" creationId="{00000000-0000-0000-0000-000000000000}"/>
          </ac:spMkLst>
        </pc:spChg>
        <pc:spChg chg="mod ord">
          <ac:chgData name="Siegbert Rudolph" userId="2af4d44886c067cc" providerId="LiveId" clId="{6B54A28C-92F1-470A-8D83-E77F8C275CE0}" dt="2020-08-02T15:51:36.169" v="722" actId="1035"/>
          <ac:spMkLst>
            <pc:docMk/>
            <pc:sldMk cId="2303708421" sldId="671"/>
            <ac:spMk id="206" creationId="{00000000-0000-0000-0000-000000000000}"/>
          </ac:spMkLst>
        </pc:spChg>
        <pc:spChg chg="mod ord">
          <ac:chgData name="Siegbert Rudolph" userId="2af4d44886c067cc" providerId="LiveId" clId="{6B54A28C-92F1-470A-8D83-E77F8C275CE0}" dt="2020-08-02T15:51:41.816" v="723" actId="1035"/>
          <ac:spMkLst>
            <pc:docMk/>
            <pc:sldMk cId="2303708421" sldId="671"/>
            <ac:spMk id="216" creationId="{00000000-0000-0000-0000-000000000000}"/>
          </ac:spMkLst>
        </pc:spChg>
        <pc:spChg chg="mod ord">
          <ac:chgData name="Siegbert Rudolph" userId="2af4d44886c067cc" providerId="LiveId" clId="{6B54A28C-92F1-470A-8D83-E77F8C275CE0}" dt="2020-08-02T15:51:46.091" v="724" actId="1035"/>
          <ac:spMkLst>
            <pc:docMk/>
            <pc:sldMk cId="2303708421" sldId="671"/>
            <ac:spMk id="217" creationId="{00000000-0000-0000-0000-000000000000}"/>
          </ac:spMkLst>
        </pc:spChg>
        <pc:picChg chg="add del mod">
          <ac:chgData name="Siegbert Rudolph" userId="2af4d44886c067cc" providerId="LiveId" clId="{6B54A28C-92F1-470A-8D83-E77F8C275CE0}" dt="2020-08-11T15:32:58.161" v="1014" actId="478"/>
          <ac:picMkLst>
            <pc:docMk/>
            <pc:sldMk cId="2303708421" sldId="671"/>
            <ac:picMk id="4" creationId="{9CE25812-B364-479D-A219-58A2ED7B6EB9}"/>
          </ac:picMkLst>
        </pc:picChg>
        <pc:picChg chg="add mod">
          <ac:chgData name="Siegbert Rudolph" userId="2af4d44886c067cc" providerId="LiveId" clId="{6B54A28C-92F1-470A-8D83-E77F8C275CE0}" dt="2020-08-11T15:33:54.069" v="1022" actId="1076"/>
          <ac:picMkLst>
            <pc:docMk/>
            <pc:sldMk cId="2303708421" sldId="671"/>
            <ac:picMk id="5" creationId="{30CF25AD-6D9A-467A-B9E0-07F7A0E8B871}"/>
          </ac:picMkLst>
        </pc:picChg>
      </pc:sldChg>
      <pc:sldChg chg="addSp delSp modSp mod delAnim modAnim">
        <pc:chgData name="Siegbert Rudolph" userId="2af4d44886c067cc" providerId="LiveId" clId="{6B54A28C-92F1-470A-8D83-E77F8C275CE0}" dt="2020-08-11T15:37:08.580" v="1063" actId="1076"/>
        <pc:sldMkLst>
          <pc:docMk/>
          <pc:sldMk cId="3345643868" sldId="672"/>
        </pc:sldMkLst>
        <pc:spChg chg="mod">
          <ac:chgData name="Siegbert Rudolph" userId="2af4d44886c067cc" providerId="LiveId" clId="{6B54A28C-92F1-470A-8D83-E77F8C275CE0}" dt="2020-08-11T08:36:36.341" v="922" actId="1076"/>
          <ac:spMkLst>
            <pc:docMk/>
            <pc:sldMk cId="3345643868" sldId="672"/>
            <ac:spMk id="2" creationId="{28707D7E-DA2A-4E2C-B946-EFAB1673D33B}"/>
          </ac:spMkLst>
        </pc:spChg>
        <pc:spChg chg="del">
          <ac:chgData name="Siegbert Rudolph" userId="2af4d44886c067cc" providerId="LiveId" clId="{6B54A28C-92F1-470A-8D83-E77F8C275CE0}" dt="2020-08-11T08:36:36.335" v="917" actId="478"/>
          <ac:spMkLst>
            <pc:docMk/>
            <pc:sldMk cId="3345643868" sldId="672"/>
            <ac:spMk id="3" creationId="{CADC6BFE-24B7-412E-AD88-20B426191053}"/>
          </ac:spMkLst>
        </pc:spChg>
        <pc:spChg chg="add mod">
          <ac:chgData name="Siegbert Rudolph" userId="2af4d44886c067cc" providerId="LiveId" clId="{6B54A28C-92F1-470A-8D83-E77F8C275CE0}" dt="2020-08-02T15:37:23.915" v="464"/>
          <ac:spMkLst>
            <pc:docMk/>
            <pc:sldMk cId="3345643868" sldId="672"/>
            <ac:spMk id="26" creationId="{300FF32E-5AFE-4FF7-BB8B-6E6A5D93F47E}"/>
          </ac:spMkLst>
        </pc:spChg>
        <pc:spChg chg="add mod">
          <ac:chgData name="Siegbert Rudolph" userId="2af4d44886c067cc" providerId="LiveId" clId="{6B54A28C-92F1-470A-8D83-E77F8C275CE0}" dt="2020-08-02T15:42:52.919" v="569" actId="1036"/>
          <ac:spMkLst>
            <pc:docMk/>
            <pc:sldMk cId="3345643868" sldId="672"/>
            <ac:spMk id="27" creationId="{735388DA-79EB-47E5-B207-85CC87EF1AA4}"/>
          </ac:spMkLst>
        </pc:spChg>
        <pc:spChg chg="add mod">
          <ac:chgData name="Siegbert Rudolph" userId="2af4d44886c067cc" providerId="LiveId" clId="{6B54A28C-92F1-470A-8D83-E77F8C275CE0}" dt="2020-08-02T15:37:23.915" v="464"/>
          <ac:spMkLst>
            <pc:docMk/>
            <pc:sldMk cId="3345643868" sldId="672"/>
            <ac:spMk id="28" creationId="{25405C82-26DC-48EA-A74A-88C541267551}"/>
          </ac:spMkLst>
        </pc:spChg>
        <pc:spChg chg="add mod">
          <ac:chgData name="Siegbert Rudolph" userId="2af4d44886c067cc" providerId="LiveId" clId="{6B54A28C-92F1-470A-8D83-E77F8C275CE0}" dt="2020-08-02T15:42:52.919" v="569" actId="1036"/>
          <ac:spMkLst>
            <pc:docMk/>
            <pc:sldMk cId="3345643868" sldId="672"/>
            <ac:spMk id="29" creationId="{C8C37851-D916-4AA8-B0E1-93DEAF60CEB0}"/>
          </ac:spMkLst>
        </pc:spChg>
        <pc:spChg chg="add mod">
          <ac:chgData name="Siegbert Rudolph" userId="2af4d44886c067cc" providerId="LiveId" clId="{6B54A28C-92F1-470A-8D83-E77F8C275CE0}" dt="2020-08-02T15:37:23.915" v="464"/>
          <ac:spMkLst>
            <pc:docMk/>
            <pc:sldMk cId="3345643868" sldId="672"/>
            <ac:spMk id="30" creationId="{CBF156B6-C909-4502-B523-7EBE06162579}"/>
          </ac:spMkLst>
        </pc:spChg>
        <pc:spChg chg="add mod">
          <ac:chgData name="Siegbert Rudolph" userId="2af4d44886c067cc" providerId="LiveId" clId="{6B54A28C-92F1-470A-8D83-E77F8C275CE0}" dt="2020-08-02T15:42:52.919" v="569" actId="1036"/>
          <ac:spMkLst>
            <pc:docMk/>
            <pc:sldMk cId="3345643868" sldId="672"/>
            <ac:spMk id="31" creationId="{2605E927-4CD5-458A-9F86-109D8FBEC11E}"/>
          </ac:spMkLst>
        </pc:spChg>
        <pc:spChg chg="add mod">
          <ac:chgData name="Siegbert Rudolph" userId="2af4d44886c067cc" providerId="LiveId" clId="{6B54A28C-92F1-470A-8D83-E77F8C275CE0}" dt="2020-08-02T15:37:23.915" v="464"/>
          <ac:spMkLst>
            <pc:docMk/>
            <pc:sldMk cId="3345643868" sldId="672"/>
            <ac:spMk id="32" creationId="{154B80D1-FCD9-412F-A7B2-CFE80A378D9B}"/>
          </ac:spMkLst>
        </pc:spChg>
        <pc:spChg chg="del">
          <ac:chgData name="Siegbert Rudolph" userId="2af4d44886c067cc" providerId="LiveId" clId="{6B54A28C-92F1-470A-8D83-E77F8C275CE0}" dt="2020-08-02T15:37:57.201" v="465" actId="478"/>
          <ac:spMkLst>
            <pc:docMk/>
            <pc:sldMk cId="3345643868" sldId="672"/>
            <ac:spMk id="33" creationId="{00000000-0000-0000-0000-000000000000}"/>
          </ac:spMkLst>
        </pc:spChg>
        <pc:spChg chg="add mod">
          <ac:chgData name="Siegbert Rudolph" userId="2af4d44886c067cc" providerId="LiveId" clId="{6B54A28C-92F1-470A-8D83-E77F8C275CE0}" dt="2020-08-02T15:42:52.919" v="569" actId="1036"/>
          <ac:spMkLst>
            <pc:docMk/>
            <pc:sldMk cId="3345643868" sldId="672"/>
            <ac:spMk id="34" creationId="{B1083006-A7F5-4797-9145-6CEF6DF3ABD6}"/>
          </ac:spMkLst>
        </pc:spChg>
        <pc:spChg chg="add mod">
          <ac:chgData name="Siegbert Rudolph" userId="2af4d44886c067cc" providerId="LiveId" clId="{6B54A28C-92F1-470A-8D83-E77F8C275CE0}" dt="2020-08-11T15:36:07.815" v="1048" actId="20577"/>
          <ac:spMkLst>
            <pc:docMk/>
            <pc:sldMk cId="3345643868" sldId="672"/>
            <ac:spMk id="35" creationId="{74CBD03D-9103-43B0-9F8D-3F8AA0C064C3}"/>
          </ac:spMkLst>
        </pc:spChg>
        <pc:spChg chg="add mod">
          <ac:chgData name="Siegbert Rudolph" userId="2af4d44886c067cc" providerId="LiveId" clId="{6B54A28C-92F1-470A-8D83-E77F8C275CE0}" dt="2020-08-02T15:42:52.919" v="569" actId="1036"/>
          <ac:spMkLst>
            <pc:docMk/>
            <pc:sldMk cId="3345643868" sldId="672"/>
            <ac:spMk id="36" creationId="{D2DB4DE3-C593-4AFF-9A40-0A697998912C}"/>
          </ac:spMkLst>
        </pc:spChg>
        <pc:spChg chg="add mod">
          <ac:chgData name="Siegbert Rudolph" userId="2af4d44886c067cc" providerId="LiveId" clId="{6B54A28C-92F1-470A-8D83-E77F8C275CE0}" dt="2020-08-02T15:37:23.915" v="464"/>
          <ac:spMkLst>
            <pc:docMk/>
            <pc:sldMk cId="3345643868" sldId="672"/>
            <ac:spMk id="37" creationId="{4A206F68-5AF2-4A2F-BAFB-218FD4382B08}"/>
          </ac:spMkLst>
        </pc:spChg>
        <pc:spChg chg="add mod">
          <ac:chgData name="Siegbert Rudolph" userId="2af4d44886c067cc" providerId="LiveId" clId="{6B54A28C-92F1-470A-8D83-E77F8C275CE0}" dt="2020-08-02T15:42:52.919" v="569" actId="1036"/>
          <ac:spMkLst>
            <pc:docMk/>
            <pc:sldMk cId="3345643868" sldId="672"/>
            <ac:spMk id="38" creationId="{273BFACA-EC32-44DA-8601-B8C2BA74132F}"/>
          </ac:spMkLst>
        </pc:spChg>
        <pc:spChg chg="add mod">
          <ac:chgData name="Siegbert Rudolph" userId="2af4d44886c067cc" providerId="LiveId" clId="{6B54A28C-92F1-470A-8D83-E77F8C275CE0}" dt="2020-08-02T15:37:23.915" v="464"/>
          <ac:spMkLst>
            <pc:docMk/>
            <pc:sldMk cId="3345643868" sldId="672"/>
            <ac:spMk id="39" creationId="{A8F85684-0B26-4DA0-AE5D-5A8DCA022110}"/>
          </ac:spMkLst>
        </pc:spChg>
        <pc:spChg chg="add mod">
          <ac:chgData name="Siegbert Rudolph" userId="2af4d44886c067cc" providerId="LiveId" clId="{6B54A28C-92F1-470A-8D83-E77F8C275CE0}" dt="2020-08-02T15:42:52.919" v="569" actId="1036"/>
          <ac:spMkLst>
            <pc:docMk/>
            <pc:sldMk cId="3345643868" sldId="672"/>
            <ac:spMk id="40" creationId="{A8027649-5CA4-4A21-84B5-A0779C97F6E5}"/>
          </ac:spMkLst>
        </pc:spChg>
        <pc:spChg chg="add mod">
          <ac:chgData name="Siegbert Rudolph" userId="2af4d44886c067cc" providerId="LiveId" clId="{6B54A28C-92F1-470A-8D83-E77F8C275CE0}" dt="2020-08-02T15:37:23.915" v="464"/>
          <ac:spMkLst>
            <pc:docMk/>
            <pc:sldMk cId="3345643868" sldId="672"/>
            <ac:spMk id="41" creationId="{D90E6A84-25DA-4FA1-B363-189A5D06CCA2}"/>
          </ac:spMkLst>
        </pc:spChg>
        <pc:spChg chg="add mod">
          <ac:chgData name="Siegbert Rudolph" userId="2af4d44886c067cc" providerId="LiveId" clId="{6B54A28C-92F1-470A-8D83-E77F8C275CE0}" dt="2020-08-02T15:42:52.919" v="569" actId="1036"/>
          <ac:spMkLst>
            <pc:docMk/>
            <pc:sldMk cId="3345643868" sldId="672"/>
            <ac:spMk id="42" creationId="{74173A28-16F0-4B46-81D1-AFB6AEF39365}"/>
          </ac:spMkLst>
        </pc:spChg>
        <pc:spChg chg="add mod">
          <ac:chgData name="Siegbert Rudolph" userId="2af4d44886c067cc" providerId="LiveId" clId="{6B54A28C-92F1-470A-8D83-E77F8C275CE0}" dt="2020-08-03T07:06:11.256" v="888" actId="20577"/>
          <ac:spMkLst>
            <pc:docMk/>
            <pc:sldMk cId="3345643868" sldId="672"/>
            <ac:spMk id="43" creationId="{7F84C025-7E26-4897-8A9D-D2F665AA2B43}"/>
          </ac:spMkLst>
        </pc:spChg>
        <pc:spChg chg="mod ord">
          <ac:chgData name="Siegbert Rudolph" userId="2af4d44886c067cc" providerId="LiveId" clId="{6B54A28C-92F1-470A-8D83-E77F8C275CE0}" dt="2020-08-02T15:42:18.312" v="561" actId="1038"/>
          <ac:spMkLst>
            <pc:docMk/>
            <pc:sldMk cId="3345643868" sldId="672"/>
            <ac:spMk id="63" creationId="{ABED3300-CF82-44F8-BC2A-72C3D4E965B2}"/>
          </ac:spMkLst>
        </pc:spChg>
        <pc:spChg chg="mod ord">
          <ac:chgData name="Siegbert Rudolph" userId="2af4d44886c067cc" providerId="LiveId" clId="{6B54A28C-92F1-470A-8D83-E77F8C275CE0}" dt="2020-08-11T15:36:19.081" v="1055" actId="1037"/>
          <ac:spMkLst>
            <pc:docMk/>
            <pc:sldMk cId="3345643868" sldId="672"/>
            <ac:spMk id="67" creationId="{C1FE16AF-7CFD-4784-BE37-AE0F8CBB48BC}"/>
          </ac:spMkLst>
        </pc:spChg>
        <pc:spChg chg="mod ord">
          <ac:chgData name="Siegbert Rudolph" userId="2af4d44886c067cc" providerId="LiveId" clId="{6B54A28C-92F1-470A-8D83-E77F8C275CE0}" dt="2020-08-02T15:41:16.269" v="519" actId="1076"/>
          <ac:spMkLst>
            <pc:docMk/>
            <pc:sldMk cId="3345643868" sldId="672"/>
            <ac:spMk id="68" creationId="{982947B4-459A-4BF0-B851-1B286FAFE43D}"/>
          </ac:spMkLst>
        </pc:spChg>
        <pc:spChg chg="mod ord">
          <ac:chgData name="Siegbert Rudolph" userId="2af4d44886c067cc" providerId="LiveId" clId="{6B54A28C-92F1-470A-8D83-E77F8C275CE0}" dt="2020-08-02T15:41:02.006" v="510" actId="1076"/>
          <ac:spMkLst>
            <pc:docMk/>
            <pc:sldMk cId="3345643868" sldId="672"/>
            <ac:spMk id="71" creationId="{815B81CD-B78E-4C7F-8163-3CBE29F143EF}"/>
          </ac:spMkLst>
        </pc:spChg>
        <pc:spChg chg="mod ord">
          <ac:chgData name="Siegbert Rudolph" userId="2af4d44886c067cc" providerId="LiveId" clId="{6B54A28C-92F1-470A-8D83-E77F8C275CE0}" dt="2020-08-02T15:41:41.951" v="540" actId="1076"/>
          <ac:spMkLst>
            <pc:docMk/>
            <pc:sldMk cId="3345643868" sldId="672"/>
            <ac:spMk id="74" creationId="{00000000-0000-0000-0000-000000000000}"/>
          </ac:spMkLst>
        </pc:spChg>
        <pc:spChg chg="mod ord">
          <ac:chgData name="Siegbert Rudolph" userId="2af4d44886c067cc" providerId="LiveId" clId="{6B54A28C-92F1-470A-8D83-E77F8C275CE0}" dt="2020-08-02T15:40:47.389" v="500" actId="1076"/>
          <ac:spMkLst>
            <pc:docMk/>
            <pc:sldMk cId="3345643868" sldId="672"/>
            <ac:spMk id="96" creationId="{D228456F-CD2E-41C8-AD9F-39F99FD6B60F}"/>
          </ac:spMkLst>
        </pc:spChg>
        <pc:spChg chg="mod ord">
          <ac:chgData name="Siegbert Rudolph" userId="2af4d44886c067cc" providerId="LiveId" clId="{6B54A28C-92F1-470A-8D83-E77F8C275CE0}" dt="2020-08-02T15:42:02.574" v="556" actId="1035"/>
          <ac:spMkLst>
            <pc:docMk/>
            <pc:sldMk cId="3345643868" sldId="672"/>
            <ac:spMk id="102" creationId="{302F0227-6BA7-4FE8-9FB3-CB9120AC5A09}"/>
          </ac:spMkLst>
        </pc:spChg>
        <pc:spChg chg="mod ord">
          <ac:chgData name="Siegbert Rudolph" userId="2af4d44886c067cc" providerId="LiveId" clId="{6B54A28C-92F1-470A-8D83-E77F8C275CE0}" dt="2020-08-02T15:41:47.903" v="549" actId="1038"/>
          <ac:spMkLst>
            <pc:docMk/>
            <pc:sldMk cId="3345643868" sldId="672"/>
            <ac:spMk id="103" creationId="{8631DA13-DC65-4520-BCC1-805672A4BAC1}"/>
          </ac:spMkLst>
        </pc:spChg>
        <pc:spChg chg="mod ord">
          <ac:chgData name="Siegbert Rudolph" userId="2af4d44886c067cc" providerId="LiveId" clId="{6B54A28C-92F1-470A-8D83-E77F8C275CE0}" dt="2020-08-02T15:41:36.694" v="539" actId="14100"/>
          <ac:spMkLst>
            <pc:docMk/>
            <pc:sldMk cId="3345643868" sldId="672"/>
            <ac:spMk id="104" creationId="{C278B66B-4606-4002-AFBF-BBA4D5765795}"/>
          </ac:spMkLst>
        </pc:spChg>
        <pc:spChg chg="mod ord">
          <ac:chgData name="Siegbert Rudolph" userId="2af4d44886c067cc" providerId="LiveId" clId="{6B54A28C-92F1-470A-8D83-E77F8C275CE0}" dt="2020-08-11T15:36:19.081" v="1055" actId="1037"/>
          <ac:spMkLst>
            <pc:docMk/>
            <pc:sldMk cId="3345643868" sldId="672"/>
            <ac:spMk id="105" creationId="{1CCE60B3-1BDE-4F47-9DD0-9C5717E08D77}"/>
          </ac:spMkLst>
        </pc:spChg>
        <pc:spChg chg="mod ord">
          <ac:chgData name="Siegbert Rudolph" userId="2af4d44886c067cc" providerId="LiveId" clId="{6B54A28C-92F1-470A-8D83-E77F8C275CE0}" dt="2020-08-02T15:41:11.167" v="518" actId="1038"/>
          <ac:spMkLst>
            <pc:docMk/>
            <pc:sldMk cId="3345643868" sldId="672"/>
            <ac:spMk id="106" creationId="{20F04A72-04EF-4F0C-A020-F3743EE70F42}"/>
          </ac:spMkLst>
        </pc:spChg>
        <pc:spChg chg="mod ord">
          <ac:chgData name="Siegbert Rudolph" userId="2af4d44886c067cc" providerId="LiveId" clId="{6B54A28C-92F1-470A-8D83-E77F8C275CE0}" dt="2020-08-02T15:40:55.905" v="509" actId="1038"/>
          <ac:spMkLst>
            <pc:docMk/>
            <pc:sldMk cId="3345643868" sldId="672"/>
            <ac:spMk id="107" creationId="{D8AEB9C6-8B8E-427F-99E3-165294C4443F}"/>
          </ac:spMkLst>
        </pc:spChg>
        <pc:spChg chg="mod ord">
          <ac:chgData name="Siegbert Rudolph" userId="2af4d44886c067cc" providerId="LiveId" clId="{6B54A28C-92F1-470A-8D83-E77F8C275CE0}" dt="2020-08-02T15:43:34.384" v="577" actId="14100"/>
          <ac:spMkLst>
            <pc:docMk/>
            <pc:sldMk cId="3345643868" sldId="672"/>
            <ac:spMk id="108" creationId="{4AFFB1A4-BDDE-413C-916C-8894F978EFD4}"/>
          </ac:spMkLst>
        </pc:spChg>
        <pc:spChg chg="del">
          <ac:chgData name="Siegbert Rudolph" userId="2af4d44886c067cc" providerId="LiveId" clId="{6B54A28C-92F1-470A-8D83-E77F8C275CE0}" dt="2020-08-02T15:36:42.736" v="463" actId="478"/>
          <ac:spMkLst>
            <pc:docMk/>
            <pc:sldMk cId="3345643868" sldId="672"/>
            <ac:spMk id="131" creationId="{00000000-0000-0000-0000-000000000000}"/>
          </ac:spMkLst>
        </pc:spChg>
        <pc:spChg chg="mod ord">
          <ac:chgData name="Siegbert Rudolph" userId="2af4d44886c067cc" providerId="LiveId" clId="{6B54A28C-92F1-470A-8D83-E77F8C275CE0}" dt="2020-08-02T15:42:38.403" v="564" actId="1076"/>
          <ac:spMkLst>
            <pc:docMk/>
            <pc:sldMk cId="3345643868" sldId="672"/>
            <ac:spMk id="206" creationId="{00000000-0000-0000-0000-000000000000}"/>
          </ac:spMkLst>
        </pc:spChg>
        <pc:spChg chg="mod ord">
          <ac:chgData name="Siegbert Rudolph" userId="2af4d44886c067cc" providerId="LiveId" clId="{6B54A28C-92F1-470A-8D83-E77F8C275CE0}" dt="2020-08-02T15:42:11.339" v="557" actId="1076"/>
          <ac:spMkLst>
            <pc:docMk/>
            <pc:sldMk cId="3345643868" sldId="672"/>
            <ac:spMk id="216" creationId="{00000000-0000-0000-0000-000000000000}"/>
          </ac:spMkLst>
        </pc:spChg>
        <pc:spChg chg="mod ord">
          <ac:chgData name="Siegbert Rudolph" userId="2af4d44886c067cc" providerId="LiveId" clId="{6B54A28C-92F1-470A-8D83-E77F8C275CE0}" dt="2020-08-02T15:41:55.264" v="550" actId="1076"/>
          <ac:spMkLst>
            <pc:docMk/>
            <pc:sldMk cId="3345643868" sldId="672"/>
            <ac:spMk id="217" creationId="{00000000-0000-0000-0000-000000000000}"/>
          </ac:spMkLst>
        </pc:spChg>
        <pc:picChg chg="add del mod">
          <ac:chgData name="Siegbert Rudolph" userId="2af4d44886c067cc" providerId="LiveId" clId="{6B54A28C-92F1-470A-8D83-E77F8C275CE0}" dt="2020-08-11T15:36:03.593" v="1044" actId="478"/>
          <ac:picMkLst>
            <pc:docMk/>
            <pc:sldMk cId="3345643868" sldId="672"/>
            <ac:picMk id="4" creationId="{5FAE427A-29BA-460A-A3A4-B70808E10F55}"/>
          </ac:picMkLst>
        </pc:picChg>
        <pc:picChg chg="add mod">
          <ac:chgData name="Siegbert Rudolph" userId="2af4d44886c067cc" providerId="LiveId" clId="{6B54A28C-92F1-470A-8D83-E77F8C275CE0}" dt="2020-08-11T15:37:08.580" v="1063" actId="1076"/>
          <ac:picMkLst>
            <pc:docMk/>
            <pc:sldMk cId="3345643868" sldId="672"/>
            <ac:picMk id="5" creationId="{C6C3E115-AE8D-4EFC-AB93-F9DA339CC488}"/>
          </ac:picMkLst>
        </pc:picChg>
      </pc:sldChg>
      <pc:sldChg chg="del">
        <pc:chgData name="Siegbert Rudolph" userId="2af4d44886c067cc" providerId="LiveId" clId="{6B54A28C-92F1-470A-8D83-E77F8C275CE0}" dt="2020-08-02T15:02:13.433" v="455" actId="47"/>
        <pc:sldMkLst>
          <pc:docMk/>
          <pc:sldMk cId="2761314526" sldId="673"/>
        </pc:sldMkLst>
      </pc:sldChg>
      <pc:sldChg chg="del">
        <pc:chgData name="Siegbert Rudolph" userId="2af4d44886c067cc" providerId="LiveId" clId="{6B54A28C-92F1-470A-8D83-E77F8C275CE0}" dt="2020-08-02T15:02:21.486" v="456" actId="47"/>
        <pc:sldMkLst>
          <pc:docMk/>
          <pc:sldMk cId="1154560798" sldId="674"/>
        </pc:sldMkLst>
      </pc:sldChg>
      <pc:sldChg chg="del">
        <pc:chgData name="Siegbert Rudolph" userId="2af4d44886c067cc" providerId="LiveId" clId="{6B54A28C-92F1-470A-8D83-E77F8C275CE0}" dt="2020-08-02T15:02:22.992" v="457" actId="47"/>
        <pc:sldMkLst>
          <pc:docMk/>
          <pc:sldMk cId="1516840236" sldId="675"/>
        </pc:sldMkLst>
      </pc:sldChg>
      <pc:sldChg chg="addSp delSp modSp add del mod delAnim modAnim">
        <pc:chgData name="Siegbert Rudolph" userId="2af4d44886c067cc" providerId="LiveId" clId="{6B54A28C-92F1-470A-8D83-E77F8C275CE0}" dt="2020-08-02T15:54:43.245" v="747" actId="47"/>
        <pc:sldMkLst>
          <pc:docMk/>
          <pc:sldMk cId="235637150" sldId="676"/>
        </pc:sldMkLst>
        <pc:spChg chg="del">
          <ac:chgData name="Siegbert Rudolph" userId="2af4d44886c067cc" providerId="LiveId" clId="{6B54A28C-92F1-470A-8D83-E77F8C275CE0}" dt="2020-08-02T14:48:48.894" v="58" actId="478"/>
          <ac:spMkLst>
            <pc:docMk/>
            <pc:sldMk cId="235637150" sldId="676"/>
            <ac:spMk id="3" creationId="{CADC6BFE-24B7-412E-AD88-20B426191053}"/>
          </ac:spMkLst>
        </pc:spChg>
        <pc:spChg chg="mod">
          <ac:chgData name="Siegbert Rudolph" userId="2af4d44886c067cc" providerId="LiveId" clId="{6B54A28C-92F1-470A-8D83-E77F8C275CE0}" dt="2020-08-02T14:48:29.145" v="57" actId="1037"/>
          <ac:spMkLst>
            <pc:docMk/>
            <pc:sldMk cId="235637150" sldId="676"/>
            <ac:spMk id="30" creationId="{823628C4-F735-43A5-AB93-B3B23E77C901}"/>
          </ac:spMkLst>
        </pc:spChg>
        <pc:spChg chg="mod">
          <ac:chgData name="Siegbert Rudolph" userId="2af4d44886c067cc" providerId="LiveId" clId="{6B54A28C-92F1-470A-8D83-E77F8C275CE0}" dt="2020-08-02T14:48:29.145" v="57" actId="1037"/>
          <ac:spMkLst>
            <pc:docMk/>
            <pc:sldMk cId="235637150" sldId="676"/>
            <ac:spMk id="31" creationId="{679CE67C-CC3E-4446-A00D-5653EE2C9345}"/>
          </ac:spMkLst>
        </pc:spChg>
        <pc:spChg chg="mod">
          <ac:chgData name="Siegbert Rudolph" userId="2af4d44886c067cc" providerId="LiveId" clId="{6B54A28C-92F1-470A-8D83-E77F8C275CE0}" dt="2020-08-02T14:48:29.145" v="57" actId="1037"/>
          <ac:spMkLst>
            <pc:docMk/>
            <pc:sldMk cId="235637150" sldId="676"/>
            <ac:spMk id="32" creationId="{B0441EFB-D815-4F73-8C26-7DC89A653895}"/>
          </ac:spMkLst>
        </pc:spChg>
        <pc:spChg chg="mod">
          <ac:chgData name="Siegbert Rudolph" userId="2af4d44886c067cc" providerId="LiveId" clId="{6B54A28C-92F1-470A-8D83-E77F8C275CE0}" dt="2020-08-02T15:01:44.767" v="454" actId="1076"/>
          <ac:spMkLst>
            <pc:docMk/>
            <pc:sldMk cId="235637150" sldId="676"/>
            <ac:spMk id="33" creationId="{00000000-0000-0000-0000-000000000000}"/>
          </ac:spMkLst>
        </pc:spChg>
        <pc:spChg chg="mod">
          <ac:chgData name="Siegbert Rudolph" userId="2af4d44886c067cc" providerId="LiveId" clId="{6B54A28C-92F1-470A-8D83-E77F8C275CE0}" dt="2020-08-02T14:48:29.145" v="57" actId="1037"/>
          <ac:spMkLst>
            <pc:docMk/>
            <pc:sldMk cId="235637150" sldId="676"/>
            <ac:spMk id="34" creationId="{B870155D-3BE4-44C0-B9D3-F74CF9C38B9E}"/>
          </ac:spMkLst>
        </pc:spChg>
        <pc:spChg chg="mod">
          <ac:chgData name="Siegbert Rudolph" userId="2af4d44886c067cc" providerId="LiveId" clId="{6B54A28C-92F1-470A-8D83-E77F8C275CE0}" dt="2020-08-02T14:48:29.145" v="57" actId="1037"/>
          <ac:spMkLst>
            <pc:docMk/>
            <pc:sldMk cId="235637150" sldId="676"/>
            <ac:spMk id="35" creationId="{4FEA7E73-6CF8-4234-90E0-E202E2B41906}"/>
          </ac:spMkLst>
        </pc:spChg>
        <pc:spChg chg="mod">
          <ac:chgData name="Siegbert Rudolph" userId="2af4d44886c067cc" providerId="LiveId" clId="{6B54A28C-92F1-470A-8D83-E77F8C275CE0}" dt="2020-08-02T14:48:29.145" v="57" actId="1037"/>
          <ac:spMkLst>
            <pc:docMk/>
            <pc:sldMk cId="235637150" sldId="676"/>
            <ac:spMk id="36" creationId="{31B10D4D-9B1D-4E7C-85B5-EF29322A5C61}"/>
          </ac:spMkLst>
        </pc:spChg>
        <pc:spChg chg="mod">
          <ac:chgData name="Siegbert Rudolph" userId="2af4d44886c067cc" providerId="LiveId" clId="{6B54A28C-92F1-470A-8D83-E77F8C275CE0}" dt="2020-08-02T14:48:29.145" v="57" actId="1037"/>
          <ac:spMkLst>
            <pc:docMk/>
            <pc:sldMk cId="235637150" sldId="676"/>
            <ac:spMk id="37" creationId="{5031A58C-344B-4995-A817-DD6B510FFFAE}"/>
          </ac:spMkLst>
        </pc:spChg>
        <pc:spChg chg="mod">
          <ac:chgData name="Siegbert Rudolph" userId="2af4d44886c067cc" providerId="LiveId" clId="{6B54A28C-92F1-470A-8D83-E77F8C275CE0}" dt="2020-08-02T14:48:29.145" v="57" actId="1037"/>
          <ac:spMkLst>
            <pc:docMk/>
            <pc:sldMk cId="235637150" sldId="676"/>
            <ac:spMk id="38" creationId="{F0898C0C-BFDC-4E5F-833A-B7F7B8C882EE}"/>
          </ac:spMkLst>
        </pc:spChg>
        <pc:spChg chg="mod">
          <ac:chgData name="Siegbert Rudolph" userId="2af4d44886c067cc" providerId="LiveId" clId="{6B54A28C-92F1-470A-8D83-E77F8C275CE0}" dt="2020-08-02T14:48:29.145" v="57" actId="1037"/>
          <ac:spMkLst>
            <pc:docMk/>
            <pc:sldMk cId="235637150" sldId="676"/>
            <ac:spMk id="39" creationId="{9EA182F8-F86B-4A71-816A-919EF741EDA6}"/>
          </ac:spMkLst>
        </pc:spChg>
        <pc:spChg chg="mod">
          <ac:chgData name="Siegbert Rudolph" userId="2af4d44886c067cc" providerId="LiveId" clId="{6B54A28C-92F1-470A-8D83-E77F8C275CE0}" dt="2020-08-02T14:48:29.145" v="57" actId="1037"/>
          <ac:spMkLst>
            <pc:docMk/>
            <pc:sldMk cId="235637150" sldId="676"/>
            <ac:spMk id="40" creationId="{B6F80CC1-8361-44D6-B1F9-AC73CE46B763}"/>
          </ac:spMkLst>
        </pc:spChg>
        <pc:spChg chg="add del mod">
          <ac:chgData name="Siegbert Rudolph" userId="2af4d44886c067cc" providerId="LiveId" clId="{6B54A28C-92F1-470A-8D83-E77F8C275CE0}" dt="2020-08-02T15:52:33.586" v="734" actId="21"/>
          <ac:spMkLst>
            <pc:docMk/>
            <pc:sldMk cId="235637150" sldId="676"/>
            <ac:spMk id="41" creationId="{F5C20064-9DAD-4FD7-B747-479DA8ECD798}"/>
          </ac:spMkLst>
        </pc:spChg>
        <pc:spChg chg="add del mod">
          <ac:chgData name="Siegbert Rudolph" userId="2af4d44886c067cc" providerId="LiveId" clId="{6B54A28C-92F1-470A-8D83-E77F8C275CE0}" dt="2020-08-02T15:52:33.586" v="734" actId="21"/>
          <ac:spMkLst>
            <pc:docMk/>
            <pc:sldMk cId="235637150" sldId="676"/>
            <ac:spMk id="42" creationId="{DE683BF5-686F-48ED-AE92-2B8076694514}"/>
          </ac:spMkLst>
        </pc:spChg>
        <pc:spChg chg="add del mod">
          <ac:chgData name="Siegbert Rudolph" userId="2af4d44886c067cc" providerId="LiveId" clId="{6B54A28C-92F1-470A-8D83-E77F8C275CE0}" dt="2020-08-02T15:52:33.586" v="734" actId="21"/>
          <ac:spMkLst>
            <pc:docMk/>
            <pc:sldMk cId="235637150" sldId="676"/>
            <ac:spMk id="43" creationId="{F79FD8AF-ABCD-42FE-B25E-7AF515D717DD}"/>
          </ac:spMkLst>
        </pc:spChg>
        <pc:spChg chg="add del mod">
          <ac:chgData name="Siegbert Rudolph" userId="2af4d44886c067cc" providerId="LiveId" clId="{6B54A28C-92F1-470A-8D83-E77F8C275CE0}" dt="2020-08-02T15:52:33.586" v="734" actId="21"/>
          <ac:spMkLst>
            <pc:docMk/>
            <pc:sldMk cId="235637150" sldId="676"/>
            <ac:spMk id="44" creationId="{42C8E78E-405D-4401-AB3D-7881A5E121EB}"/>
          </ac:spMkLst>
        </pc:spChg>
        <pc:spChg chg="add del mod">
          <ac:chgData name="Siegbert Rudolph" userId="2af4d44886c067cc" providerId="LiveId" clId="{6B54A28C-92F1-470A-8D83-E77F8C275CE0}" dt="2020-08-02T15:52:33.586" v="734" actId="21"/>
          <ac:spMkLst>
            <pc:docMk/>
            <pc:sldMk cId="235637150" sldId="676"/>
            <ac:spMk id="45" creationId="{544972B8-72E4-438B-9717-DA51A1114051}"/>
          </ac:spMkLst>
        </pc:spChg>
        <pc:spChg chg="add del mod">
          <ac:chgData name="Siegbert Rudolph" userId="2af4d44886c067cc" providerId="LiveId" clId="{6B54A28C-92F1-470A-8D83-E77F8C275CE0}" dt="2020-08-02T15:52:33.586" v="734" actId="21"/>
          <ac:spMkLst>
            <pc:docMk/>
            <pc:sldMk cId="235637150" sldId="676"/>
            <ac:spMk id="46" creationId="{4AFA15A6-7986-4E86-8C97-C77EA0A6B3F1}"/>
          </ac:spMkLst>
        </pc:spChg>
        <pc:spChg chg="add del mod">
          <ac:chgData name="Siegbert Rudolph" userId="2af4d44886c067cc" providerId="LiveId" clId="{6B54A28C-92F1-470A-8D83-E77F8C275CE0}" dt="2020-08-02T15:52:33.586" v="734" actId="21"/>
          <ac:spMkLst>
            <pc:docMk/>
            <pc:sldMk cId="235637150" sldId="676"/>
            <ac:spMk id="47" creationId="{4A172561-B148-4A6F-8FE2-6F2E7ADFBFAA}"/>
          </ac:spMkLst>
        </pc:spChg>
        <pc:spChg chg="add del mod">
          <ac:chgData name="Siegbert Rudolph" userId="2af4d44886c067cc" providerId="LiveId" clId="{6B54A28C-92F1-470A-8D83-E77F8C275CE0}" dt="2020-08-02T15:52:33.586" v="734" actId="21"/>
          <ac:spMkLst>
            <pc:docMk/>
            <pc:sldMk cId="235637150" sldId="676"/>
            <ac:spMk id="48" creationId="{0AA7E16D-B449-44EB-9B6A-AD47D9A0BA0D}"/>
          </ac:spMkLst>
        </pc:spChg>
        <pc:spChg chg="add del mod">
          <ac:chgData name="Siegbert Rudolph" userId="2af4d44886c067cc" providerId="LiveId" clId="{6B54A28C-92F1-470A-8D83-E77F8C275CE0}" dt="2020-08-02T15:52:33.586" v="734" actId="21"/>
          <ac:spMkLst>
            <pc:docMk/>
            <pc:sldMk cId="235637150" sldId="676"/>
            <ac:spMk id="49" creationId="{631474F6-C975-4548-8BD6-CF7B8FF76D91}"/>
          </ac:spMkLst>
        </pc:spChg>
        <pc:spChg chg="add del mod">
          <ac:chgData name="Siegbert Rudolph" userId="2af4d44886c067cc" providerId="LiveId" clId="{6B54A28C-92F1-470A-8D83-E77F8C275CE0}" dt="2020-08-02T15:52:33.586" v="734" actId="21"/>
          <ac:spMkLst>
            <pc:docMk/>
            <pc:sldMk cId="235637150" sldId="676"/>
            <ac:spMk id="50" creationId="{D626B3AB-B4D6-4D23-B654-FC0599F8DDAE}"/>
          </ac:spMkLst>
        </pc:spChg>
        <pc:spChg chg="del mod ord">
          <ac:chgData name="Siegbert Rudolph" userId="2af4d44886c067cc" providerId="LiveId" clId="{6B54A28C-92F1-470A-8D83-E77F8C275CE0}" dt="2020-08-02T15:52:23.709" v="733" actId="478"/>
          <ac:spMkLst>
            <pc:docMk/>
            <pc:sldMk cId="235637150" sldId="676"/>
            <ac:spMk id="64" creationId="{17EC32B4-F6B7-45CF-AEB2-30A44CF363D3}"/>
          </ac:spMkLst>
        </pc:spChg>
        <pc:spChg chg="del mod ord">
          <ac:chgData name="Siegbert Rudolph" userId="2af4d44886c067cc" providerId="LiveId" clId="{6B54A28C-92F1-470A-8D83-E77F8C275CE0}" dt="2020-08-02T15:52:23.709" v="733" actId="478"/>
          <ac:spMkLst>
            <pc:docMk/>
            <pc:sldMk cId="235637150" sldId="676"/>
            <ac:spMk id="65" creationId="{8007FDE6-6F82-43E8-9049-E63E6F7A0065}"/>
          </ac:spMkLst>
        </pc:spChg>
        <pc:spChg chg="del mod ord">
          <ac:chgData name="Siegbert Rudolph" userId="2af4d44886c067cc" providerId="LiveId" clId="{6B54A28C-92F1-470A-8D83-E77F8C275CE0}" dt="2020-08-02T15:52:23.709" v="733" actId="478"/>
          <ac:spMkLst>
            <pc:docMk/>
            <pc:sldMk cId="235637150" sldId="676"/>
            <ac:spMk id="66" creationId="{C03FF95E-46FA-46C5-BD71-249E03A78CC9}"/>
          </ac:spMkLst>
        </pc:spChg>
        <pc:spChg chg="del mod ord">
          <ac:chgData name="Siegbert Rudolph" userId="2af4d44886c067cc" providerId="LiveId" clId="{6B54A28C-92F1-470A-8D83-E77F8C275CE0}" dt="2020-08-02T15:52:23.709" v="733" actId="478"/>
          <ac:spMkLst>
            <pc:docMk/>
            <pc:sldMk cId="235637150" sldId="676"/>
            <ac:spMk id="67" creationId="{AC0DC124-B2CE-4570-8207-E68FE63482D9}"/>
          </ac:spMkLst>
        </pc:spChg>
        <pc:spChg chg="del">
          <ac:chgData name="Siegbert Rudolph" userId="2af4d44886c067cc" providerId="LiveId" clId="{6B54A28C-92F1-470A-8D83-E77F8C275CE0}" dt="2020-08-02T14:47:37.435" v="51" actId="478"/>
          <ac:spMkLst>
            <pc:docMk/>
            <pc:sldMk cId="235637150" sldId="676"/>
            <ac:spMk id="131" creationId="{00000000-0000-0000-0000-000000000000}"/>
          </ac:spMkLst>
        </pc:spChg>
        <pc:spChg chg="del mod ord">
          <ac:chgData name="Siegbert Rudolph" userId="2af4d44886c067cc" providerId="LiveId" clId="{6B54A28C-92F1-470A-8D83-E77F8C275CE0}" dt="2020-08-02T15:52:23.709" v="733" actId="478"/>
          <ac:spMkLst>
            <pc:docMk/>
            <pc:sldMk cId="235637150" sldId="676"/>
            <ac:spMk id="133" creationId="{00000000-0000-0000-0000-000000000000}"/>
          </ac:spMkLst>
        </pc:spChg>
        <pc:spChg chg="del mod ord">
          <ac:chgData name="Siegbert Rudolph" userId="2af4d44886c067cc" providerId="LiveId" clId="{6B54A28C-92F1-470A-8D83-E77F8C275CE0}" dt="2020-08-02T15:52:23.709" v="733" actId="478"/>
          <ac:spMkLst>
            <pc:docMk/>
            <pc:sldMk cId="235637150" sldId="676"/>
            <ac:spMk id="134" creationId="{00000000-0000-0000-0000-000000000000}"/>
          </ac:spMkLst>
        </pc:spChg>
        <pc:spChg chg="del mod ord">
          <ac:chgData name="Siegbert Rudolph" userId="2af4d44886c067cc" providerId="LiveId" clId="{6B54A28C-92F1-470A-8D83-E77F8C275CE0}" dt="2020-08-02T15:52:23.709" v="733" actId="478"/>
          <ac:spMkLst>
            <pc:docMk/>
            <pc:sldMk cId="235637150" sldId="676"/>
            <ac:spMk id="144" creationId="{00000000-0000-0000-0000-000000000000}"/>
          </ac:spMkLst>
        </pc:spChg>
        <pc:spChg chg="del mod ord">
          <ac:chgData name="Siegbert Rudolph" userId="2af4d44886c067cc" providerId="LiveId" clId="{6B54A28C-92F1-470A-8D83-E77F8C275CE0}" dt="2020-08-02T15:52:23.709" v="733" actId="478"/>
          <ac:spMkLst>
            <pc:docMk/>
            <pc:sldMk cId="235637150" sldId="676"/>
            <ac:spMk id="145" creationId="{00000000-0000-0000-0000-000000000000}"/>
          </ac:spMkLst>
        </pc:spChg>
        <pc:spChg chg="del mod ord">
          <ac:chgData name="Siegbert Rudolph" userId="2af4d44886c067cc" providerId="LiveId" clId="{6B54A28C-92F1-470A-8D83-E77F8C275CE0}" dt="2020-08-02T15:52:23.709" v="733" actId="478"/>
          <ac:spMkLst>
            <pc:docMk/>
            <pc:sldMk cId="235637150" sldId="676"/>
            <ac:spMk id="158" creationId="{00000000-0000-0000-0000-000000000000}"/>
          </ac:spMkLst>
        </pc:spChg>
        <pc:spChg chg="del mod ord">
          <ac:chgData name="Siegbert Rudolph" userId="2af4d44886c067cc" providerId="LiveId" clId="{6B54A28C-92F1-470A-8D83-E77F8C275CE0}" dt="2020-08-02T15:52:23.709" v="733" actId="478"/>
          <ac:spMkLst>
            <pc:docMk/>
            <pc:sldMk cId="235637150" sldId="676"/>
            <ac:spMk id="159" creationId="{00000000-0000-0000-0000-000000000000}"/>
          </ac:spMkLst>
        </pc:spChg>
        <pc:spChg chg="del mod ord">
          <ac:chgData name="Siegbert Rudolph" userId="2af4d44886c067cc" providerId="LiveId" clId="{6B54A28C-92F1-470A-8D83-E77F8C275CE0}" dt="2020-08-02T15:52:23.709" v="733" actId="478"/>
          <ac:spMkLst>
            <pc:docMk/>
            <pc:sldMk cId="235637150" sldId="676"/>
            <ac:spMk id="165" creationId="{00000000-0000-0000-0000-000000000000}"/>
          </ac:spMkLst>
        </pc:spChg>
        <pc:spChg chg="del mod ord">
          <ac:chgData name="Siegbert Rudolph" userId="2af4d44886c067cc" providerId="LiveId" clId="{6B54A28C-92F1-470A-8D83-E77F8C275CE0}" dt="2020-08-02T15:52:23.709" v="733" actId="478"/>
          <ac:spMkLst>
            <pc:docMk/>
            <pc:sldMk cId="235637150" sldId="676"/>
            <ac:spMk id="167" creationId="{00000000-0000-0000-0000-000000000000}"/>
          </ac:spMkLst>
        </pc:spChg>
        <pc:spChg chg="del mod ord">
          <ac:chgData name="Siegbert Rudolph" userId="2af4d44886c067cc" providerId="LiveId" clId="{6B54A28C-92F1-470A-8D83-E77F8C275CE0}" dt="2020-08-02T15:52:23.709" v="733" actId="478"/>
          <ac:spMkLst>
            <pc:docMk/>
            <pc:sldMk cId="235637150" sldId="676"/>
            <ac:spMk id="171" creationId="{00000000-0000-0000-0000-000000000000}"/>
          </ac:spMkLst>
        </pc:spChg>
        <pc:spChg chg="del mod ord">
          <ac:chgData name="Siegbert Rudolph" userId="2af4d44886c067cc" providerId="LiveId" clId="{6B54A28C-92F1-470A-8D83-E77F8C275CE0}" dt="2020-08-02T15:52:23.709" v="733" actId="478"/>
          <ac:spMkLst>
            <pc:docMk/>
            <pc:sldMk cId="235637150" sldId="676"/>
            <ac:spMk id="172" creationId="{00000000-0000-0000-0000-000000000000}"/>
          </ac:spMkLst>
        </pc:spChg>
        <pc:spChg chg="del mod ord">
          <ac:chgData name="Siegbert Rudolph" userId="2af4d44886c067cc" providerId="LiveId" clId="{6B54A28C-92F1-470A-8D83-E77F8C275CE0}" dt="2020-08-02T15:52:23.709" v="733" actId="478"/>
          <ac:spMkLst>
            <pc:docMk/>
            <pc:sldMk cId="235637150" sldId="676"/>
            <ac:spMk id="177" creationId="{00000000-0000-0000-0000-000000000000}"/>
          </ac:spMkLst>
        </pc:spChg>
        <pc:spChg chg="del mod ord">
          <ac:chgData name="Siegbert Rudolph" userId="2af4d44886c067cc" providerId="LiveId" clId="{6B54A28C-92F1-470A-8D83-E77F8C275CE0}" dt="2020-08-02T15:52:23.709" v="733" actId="478"/>
          <ac:spMkLst>
            <pc:docMk/>
            <pc:sldMk cId="235637150" sldId="676"/>
            <ac:spMk id="178" creationId="{00000000-0000-0000-0000-000000000000}"/>
          </ac:spMkLst>
        </pc:spChg>
        <pc:spChg chg="del mod ord">
          <ac:chgData name="Siegbert Rudolph" userId="2af4d44886c067cc" providerId="LiveId" clId="{6B54A28C-92F1-470A-8D83-E77F8C275CE0}" dt="2020-08-02T15:52:23.709" v="733" actId="478"/>
          <ac:spMkLst>
            <pc:docMk/>
            <pc:sldMk cId="235637150" sldId="676"/>
            <ac:spMk id="193" creationId="{00000000-0000-0000-0000-000000000000}"/>
          </ac:spMkLst>
        </pc:spChg>
        <pc:spChg chg="del mod ord">
          <ac:chgData name="Siegbert Rudolph" userId="2af4d44886c067cc" providerId="LiveId" clId="{6B54A28C-92F1-470A-8D83-E77F8C275CE0}" dt="2020-08-02T15:52:23.709" v="733" actId="478"/>
          <ac:spMkLst>
            <pc:docMk/>
            <pc:sldMk cId="235637150" sldId="676"/>
            <ac:spMk id="194" creationId="{00000000-0000-0000-0000-000000000000}"/>
          </ac:spMkLst>
        </pc:spChg>
        <pc:spChg chg="del mod ord">
          <ac:chgData name="Siegbert Rudolph" userId="2af4d44886c067cc" providerId="LiveId" clId="{6B54A28C-92F1-470A-8D83-E77F8C275CE0}" dt="2020-08-02T15:52:23.709" v="733" actId="478"/>
          <ac:spMkLst>
            <pc:docMk/>
            <pc:sldMk cId="235637150" sldId="676"/>
            <ac:spMk id="199" creationId="{00000000-0000-0000-0000-000000000000}"/>
          </ac:spMkLst>
        </pc:spChg>
        <pc:spChg chg="del mod ord">
          <ac:chgData name="Siegbert Rudolph" userId="2af4d44886c067cc" providerId="LiveId" clId="{6B54A28C-92F1-470A-8D83-E77F8C275CE0}" dt="2020-08-02T15:52:23.709" v="733" actId="478"/>
          <ac:spMkLst>
            <pc:docMk/>
            <pc:sldMk cId="235637150" sldId="676"/>
            <ac:spMk id="201" creationId="{00000000-0000-0000-0000-000000000000}"/>
          </ac:spMkLst>
        </pc:spChg>
        <pc:picChg chg="add mod modCrop">
          <ac:chgData name="Siegbert Rudolph" userId="2af4d44886c067cc" providerId="LiveId" clId="{6B54A28C-92F1-470A-8D83-E77F8C275CE0}" dt="2020-08-02T15:54:11.231" v="742" actId="1076"/>
          <ac:picMkLst>
            <pc:docMk/>
            <pc:sldMk cId="235637150" sldId="676"/>
            <ac:picMk id="3" creationId="{A7DB6D5E-2514-4E57-929C-621119DA740C}"/>
          </ac:picMkLst>
        </pc:picChg>
      </pc:sldChg>
      <pc:sldChg chg="addSp delSp modSp add mod delAnim modAnim">
        <pc:chgData name="Siegbert Rudolph" userId="2af4d44886c067cc" providerId="LiveId" clId="{6B54A28C-92F1-470A-8D83-E77F8C275CE0}" dt="2020-08-11T15:40:11.395" v="1066" actId="732"/>
        <pc:sldMkLst>
          <pc:docMk/>
          <pc:sldMk cId="3909292914" sldId="677"/>
        </pc:sldMkLst>
        <pc:spChg chg="mod">
          <ac:chgData name="Siegbert Rudolph" userId="2af4d44886c067cc" providerId="LiveId" clId="{6B54A28C-92F1-470A-8D83-E77F8C275CE0}" dt="2020-08-11T08:36:36.334" v="916" actId="1076"/>
          <ac:spMkLst>
            <pc:docMk/>
            <pc:sldMk cId="3909292914" sldId="677"/>
            <ac:spMk id="2" creationId="{063A061F-20CD-4DF5-A751-B0DFA9088BEB}"/>
          </ac:spMkLst>
        </pc:spChg>
        <pc:spChg chg="mod">
          <ac:chgData name="Siegbert Rudolph" userId="2af4d44886c067cc" providerId="LiveId" clId="{6B54A28C-92F1-470A-8D83-E77F8C275CE0}" dt="2020-08-03T07:06:01.805" v="872" actId="20577"/>
          <ac:spMkLst>
            <pc:docMk/>
            <pc:sldMk cId="3909292914" sldId="677"/>
            <ac:spMk id="33" creationId="{00000000-0000-0000-0000-000000000000}"/>
          </ac:spMkLst>
        </pc:spChg>
        <pc:spChg chg="mod">
          <ac:chgData name="Siegbert Rudolph" userId="2af4d44886c067cc" providerId="LiveId" clId="{6B54A28C-92F1-470A-8D83-E77F8C275CE0}" dt="2020-08-11T15:34:17.612" v="1028" actId="20577"/>
          <ac:spMkLst>
            <pc:docMk/>
            <pc:sldMk cId="3909292914" sldId="677"/>
            <ac:spMk id="45" creationId="{544972B8-72E4-438B-9717-DA51A1114051}"/>
          </ac:spMkLst>
        </pc:spChg>
        <pc:spChg chg="mod">
          <ac:chgData name="Siegbert Rudolph" userId="2af4d44886c067cc" providerId="LiveId" clId="{6B54A28C-92F1-470A-8D83-E77F8C275CE0}" dt="2020-08-03T06:06:00.814" v="781" actId="1037"/>
          <ac:spMkLst>
            <pc:docMk/>
            <pc:sldMk cId="3909292914" sldId="677"/>
            <ac:spMk id="145" creationId="{00000000-0000-0000-0000-000000000000}"/>
          </ac:spMkLst>
        </pc:spChg>
        <pc:spChg chg="mod">
          <ac:chgData name="Siegbert Rudolph" userId="2af4d44886c067cc" providerId="LiveId" clId="{6B54A28C-92F1-470A-8D83-E77F8C275CE0}" dt="2020-08-11T15:34:33.199" v="1031" actId="1076"/>
          <ac:spMkLst>
            <pc:docMk/>
            <pc:sldMk cId="3909292914" sldId="677"/>
            <ac:spMk id="171" creationId="{00000000-0000-0000-0000-000000000000}"/>
          </ac:spMkLst>
        </pc:spChg>
        <pc:spChg chg="mod">
          <ac:chgData name="Siegbert Rudolph" userId="2af4d44886c067cc" providerId="LiveId" clId="{6B54A28C-92F1-470A-8D83-E77F8C275CE0}" dt="2020-08-11T15:34:25.977" v="1030" actId="1037"/>
          <ac:spMkLst>
            <pc:docMk/>
            <pc:sldMk cId="3909292914" sldId="677"/>
            <ac:spMk id="177" creationId="{00000000-0000-0000-0000-000000000000}"/>
          </ac:spMkLst>
        </pc:spChg>
        <pc:picChg chg="add mod modCrop">
          <ac:chgData name="Siegbert Rudolph" userId="2af4d44886c067cc" providerId="LiveId" clId="{6B54A28C-92F1-470A-8D83-E77F8C275CE0}" dt="2020-08-11T15:40:11.395" v="1066" actId="732"/>
          <ac:picMkLst>
            <pc:docMk/>
            <pc:sldMk cId="3909292914" sldId="677"/>
            <ac:picMk id="4" creationId="{855F77AE-A3EF-4829-AF68-D40EBB5FF8E1}"/>
          </ac:picMkLst>
        </pc:picChg>
        <pc:picChg chg="add del mod">
          <ac:chgData name="Siegbert Rudolph" userId="2af4d44886c067cc" providerId="LiveId" clId="{6B54A28C-92F1-470A-8D83-E77F8C275CE0}" dt="2020-08-11T15:34:48.353" v="1032" actId="478"/>
          <ac:picMkLst>
            <pc:docMk/>
            <pc:sldMk cId="3909292914" sldId="677"/>
            <ac:picMk id="51" creationId="{ECB523C1-0300-43DB-B886-DDFE3D78B0EC}"/>
          </ac:picMkLst>
        </pc:picChg>
      </pc:sldChg>
      <pc:sldChg chg="delSp add del mod delAnim">
        <pc:chgData name="Siegbert Rudolph" userId="2af4d44886c067cc" providerId="LiveId" clId="{6B54A28C-92F1-470A-8D83-E77F8C275CE0}" dt="2020-08-11T15:33:56.462" v="1023" actId="47"/>
        <pc:sldMkLst>
          <pc:docMk/>
          <pc:sldMk cId="231270528" sldId="678"/>
        </pc:sldMkLst>
        <pc:spChg chg="del">
          <ac:chgData name="Siegbert Rudolph" userId="2af4d44886c067cc" providerId="LiveId" clId="{6B54A28C-92F1-470A-8D83-E77F8C275CE0}" dt="2020-08-11T15:33:09.068" v="1016" actId="478"/>
          <ac:spMkLst>
            <pc:docMk/>
            <pc:sldMk cId="231270528" sldId="678"/>
            <ac:spMk id="26" creationId="{7E2FCB78-48C5-4C1D-9102-C7CF53C5EB17}"/>
          </ac:spMkLst>
        </pc:spChg>
        <pc:spChg chg="del">
          <ac:chgData name="Siegbert Rudolph" userId="2af4d44886c067cc" providerId="LiveId" clId="{6B54A28C-92F1-470A-8D83-E77F8C275CE0}" dt="2020-08-11T15:33:09.068" v="1016" actId="478"/>
          <ac:spMkLst>
            <pc:docMk/>
            <pc:sldMk cId="231270528" sldId="678"/>
            <ac:spMk id="27" creationId="{69D6E836-2E23-4E1A-BD8B-25C847ECA65D}"/>
          </ac:spMkLst>
        </pc:spChg>
        <pc:spChg chg="del">
          <ac:chgData name="Siegbert Rudolph" userId="2af4d44886c067cc" providerId="LiveId" clId="{6B54A28C-92F1-470A-8D83-E77F8C275CE0}" dt="2020-08-11T15:33:19.984" v="1017" actId="21"/>
          <ac:spMkLst>
            <pc:docMk/>
            <pc:sldMk cId="231270528" sldId="678"/>
            <ac:spMk id="30" creationId="{6BB9A0E9-C6E5-478A-A327-41F578924037}"/>
          </ac:spMkLst>
        </pc:spChg>
        <pc:spChg chg="del">
          <ac:chgData name="Siegbert Rudolph" userId="2af4d44886c067cc" providerId="LiveId" clId="{6B54A28C-92F1-470A-8D83-E77F8C275CE0}" dt="2020-08-11T15:33:19.984" v="1017" actId="21"/>
          <ac:spMkLst>
            <pc:docMk/>
            <pc:sldMk cId="231270528" sldId="678"/>
            <ac:spMk id="32" creationId="{6F36770B-BD1B-4641-92F8-2C2DB36D9C18}"/>
          </ac:spMkLst>
        </pc:spChg>
        <pc:spChg chg="del">
          <ac:chgData name="Siegbert Rudolph" userId="2af4d44886c067cc" providerId="LiveId" clId="{6B54A28C-92F1-470A-8D83-E77F8C275CE0}" dt="2020-08-11T15:33:19.984" v="1017" actId="21"/>
          <ac:spMkLst>
            <pc:docMk/>
            <pc:sldMk cId="231270528" sldId="678"/>
            <ac:spMk id="34" creationId="{43C177C9-9F01-4350-A2FA-58CCD1DFA6E5}"/>
          </ac:spMkLst>
        </pc:spChg>
        <pc:spChg chg="del">
          <ac:chgData name="Siegbert Rudolph" userId="2af4d44886c067cc" providerId="LiveId" clId="{6B54A28C-92F1-470A-8D83-E77F8C275CE0}" dt="2020-08-11T15:33:19.984" v="1017" actId="21"/>
          <ac:spMkLst>
            <pc:docMk/>
            <pc:sldMk cId="231270528" sldId="678"/>
            <ac:spMk id="36" creationId="{33474F5E-0130-41B8-B9CE-3E421C605C09}"/>
          </ac:spMkLst>
        </pc:spChg>
        <pc:spChg chg="del">
          <ac:chgData name="Siegbert Rudolph" userId="2af4d44886c067cc" providerId="LiveId" clId="{6B54A28C-92F1-470A-8D83-E77F8C275CE0}" dt="2020-08-11T15:33:19.984" v="1017" actId="21"/>
          <ac:spMkLst>
            <pc:docMk/>
            <pc:sldMk cId="231270528" sldId="678"/>
            <ac:spMk id="38" creationId="{65BC9E58-078D-4F52-94BA-68D7B61C42C3}"/>
          </ac:spMkLst>
        </pc:spChg>
        <pc:spChg chg="del">
          <ac:chgData name="Siegbert Rudolph" userId="2af4d44886c067cc" providerId="LiveId" clId="{6B54A28C-92F1-470A-8D83-E77F8C275CE0}" dt="2020-08-11T15:33:19.984" v="1017" actId="21"/>
          <ac:spMkLst>
            <pc:docMk/>
            <pc:sldMk cId="231270528" sldId="678"/>
            <ac:spMk id="40" creationId="{DDCFA44F-138B-449F-B4BE-62A238C043E2}"/>
          </ac:spMkLst>
        </pc:spChg>
        <pc:spChg chg="del">
          <ac:chgData name="Siegbert Rudolph" userId="2af4d44886c067cc" providerId="LiveId" clId="{6B54A28C-92F1-470A-8D83-E77F8C275CE0}" dt="2020-08-11T15:33:19.984" v="1017" actId="21"/>
          <ac:spMkLst>
            <pc:docMk/>
            <pc:sldMk cId="231270528" sldId="678"/>
            <ac:spMk id="42" creationId="{DF03DCE9-AE3D-4E3F-8939-EDD8C65EBCC0}"/>
          </ac:spMkLst>
        </pc:spChg>
        <pc:spChg chg="del">
          <ac:chgData name="Siegbert Rudolph" userId="2af4d44886c067cc" providerId="LiveId" clId="{6B54A28C-92F1-470A-8D83-E77F8C275CE0}" dt="2020-08-11T15:33:19.984" v="1017" actId="21"/>
          <ac:spMkLst>
            <pc:docMk/>
            <pc:sldMk cId="231270528" sldId="678"/>
            <ac:spMk id="44" creationId="{883D5BB9-F9BE-43E8-B147-C64FDE3C8479}"/>
          </ac:spMkLst>
        </pc:spChg>
        <pc:spChg chg="del">
          <ac:chgData name="Siegbert Rudolph" userId="2af4d44886c067cc" providerId="LiveId" clId="{6B54A28C-92F1-470A-8D83-E77F8C275CE0}" dt="2020-08-11T15:33:19.984" v="1017" actId="21"/>
          <ac:spMkLst>
            <pc:docMk/>
            <pc:sldMk cId="231270528" sldId="678"/>
            <ac:spMk id="46" creationId="{8203CDD2-CC4D-4ECB-BD3D-8A6CD0888E39}"/>
          </ac:spMkLst>
        </pc:spChg>
        <pc:spChg chg="del">
          <ac:chgData name="Siegbert Rudolph" userId="2af4d44886c067cc" providerId="LiveId" clId="{6B54A28C-92F1-470A-8D83-E77F8C275CE0}" dt="2020-08-11T15:33:09.068" v="1016" actId="478"/>
          <ac:spMkLst>
            <pc:docMk/>
            <pc:sldMk cId="231270528" sldId="678"/>
            <ac:spMk id="74" creationId="{00000000-0000-0000-0000-000000000000}"/>
          </ac:spMkLst>
        </pc:spChg>
        <pc:spChg chg="del">
          <ac:chgData name="Siegbert Rudolph" userId="2af4d44886c067cc" providerId="LiveId" clId="{6B54A28C-92F1-470A-8D83-E77F8C275CE0}" dt="2020-08-11T15:33:09.068" v="1016" actId="478"/>
          <ac:spMkLst>
            <pc:docMk/>
            <pc:sldMk cId="231270528" sldId="678"/>
            <ac:spMk id="100" creationId="{A3501A0E-D25D-40AE-8562-C212EC04E078}"/>
          </ac:spMkLst>
        </pc:spChg>
        <pc:spChg chg="del">
          <ac:chgData name="Siegbert Rudolph" userId="2af4d44886c067cc" providerId="LiveId" clId="{6B54A28C-92F1-470A-8D83-E77F8C275CE0}" dt="2020-08-11T15:33:09.068" v="1016" actId="478"/>
          <ac:spMkLst>
            <pc:docMk/>
            <pc:sldMk cId="231270528" sldId="678"/>
            <ac:spMk id="101" creationId="{84F62462-0105-42AF-86B0-7257EE035BAF}"/>
          </ac:spMkLst>
        </pc:spChg>
        <pc:spChg chg="del">
          <ac:chgData name="Siegbert Rudolph" userId="2af4d44886c067cc" providerId="LiveId" clId="{6B54A28C-92F1-470A-8D83-E77F8C275CE0}" dt="2020-08-11T15:33:09.068" v="1016" actId="478"/>
          <ac:spMkLst>
            <pc:docMk/>
            <pc:sldMk cId="231270528" sldId="678"/>
            <ac:spMk id="102" creationId="{C7AC8C03-18AE-4EF1-AFBD-9DC8AE5692A8}"/>
          </ac:spMkLst>
        </pc:spChg>
        <pc:spChg chg="del">
          <ac:chgData name="Siegbert Rudolph" userId="2af4d44886c067cc" providerId="LiveId" clId="{6B54A28C-92F1-470A-8D83-E77F8C275CE0}" dt="2020-08-11T15:33:09.068" v="1016" actId="478"/>
          <ac:spMkLst>
            <pc:docMk/>
            <pc:sldMk cId="231270528" sldId="678"/>
            <ac:spMk id="103" creationId="{D2B8A64A-C09F-405C-A643-E69F0235C59D}"/>
          </ac:spMkLst>
        </pc:spChg>
        <pc:spChg chg="del">
          <ac:chgData name="Siegbert Rudolph" userId="2af4d44886c067cc" providerId="LiveId" clId="{6B54A28C-92F1-470A-8D83-E77F8C275CE0}" dt="2020-08-11T15:33:09.068" v="1016" actId="478"/>
          <ac:spMkLst>
            <pc:docMk/>
            <pc:sldMk cId="231270528" sldId="678"/>
            <ac:spMk id="104" creationId="{1CE60C6B-0032-4A5E-B4AF-C3C084BD41A9}"/>
          </ac:spMkLst>
        </pc:spChg>
        <pc:spChg chg="del">
          <ac:chgData name="Siegbert Rudolph" userId="2af4d44886c067cc" providerId="LiveId" clId="{6B54A28C-92F1-470A-8D83-E77F8C275CE0}" dt="2020-08-11T15:33:09.068" v="1016" actId="478"/>
          <ac:spMkLst>
            <pc:docMk/>
            <pc:sldMk cId="231270528" sldId="678"/>
            <ac:spMk id="105" creationId="{B0D390E5-FF0F-4588-8D8B-4752DDF8C7A5}"/>
          </ac:spMkLst>
        </pc:spChg>
        <pc:spChg chg="del">
          <ac:chgData name="Siegbert Rudolph" userId="2af4d44886c067cc" providerId="LiveId" clId="{6B54A28C-92F1-470A-8D83-E77F8C275CE0}" dt="2020-08-11T15:33:09.068" v="1016" actId="478"/>
          <ac:spMkLst>
            <pc:docMk/>
            <pc:sldMk cId="231270528" sldId="678"/>
            <ac:spMk id="106" creationId="{D53F2154-A7E6-48D4-AEFE-DF58D455BF6C}"/>
          </ac:spMkLst>
        </pc:spChg>
        <pc:spChg chg="del">
          <ac:chgData name="Siegbert Rudolph" userId="2af4d44886c067cc" providerId="LiveId" clId="{6B54A28C-92F1-470A-8D83-E77F8C275CE0}" dt="2020-08-11T15:33:09.068" v="1016" actId="478"/>
          <ac:spMkLst>
            <pc:docMk/>
            <pc:sldMk cId="231270528" sldId="678"/>
            <ac:spMk id="107" creationId="{9CA2FD0D-BC9F-4B6B-B496-C8D2AE223C73}"/>
          </ac:spMkLst>
        </pc:spChg>
        <pc:spChg chg="del">
          <ac:chgData name="Siegbert Rudolph" userId="2af4d44886c067cc" providerId="LiveId" clId="{6B54A28C-92F1-470A-8D83-E77F8C275CE0}" dt="2020-08-11T15:33:09.068" v="1016" actId="478"/>
          <ac:spMkLst>
            <pc:docMk/>
            <pc:sldMk cId="231270528" sldId="678"/>
            <ac:spMk id="108" creationId="{3B983211-4125-4C8E-9E25-7C100D403628}"/>
          </ac:spMkLst>
        </pc:spChg>
        <pc:spChg chg="del">
          <ac:chgData name="Siegbert Rudolph" userId="2af4d44886c067cc" providerId="LiveId" clId="{6B54A28C-92F1-470A-8D83-E77F8C275CE0}" dt="2020-08-11T15:33:09.068" v="1016" actId="478"/>
          <ac:spMkLst>
            <pc:docMk/>
            <pc:sldMk cId="231270528" sldId="678"/>
            <ac:spMk id="193" creationId="{00000000-0000-0000-0000-000000000000}"/>
          </ac:spMkLst>
        </pc:spChg>
        <pc:spChg chg="del">
          <ac:chgData name="Siegbert Rudolph" userId="2af4d44886c067cc" providerId="LiveId" clId="{6B54A28C-92F1-470A-8D83-E77F8C275CE0}" dt="2020-08-11T15:33:09.068" v="1016" actId="478"/>
          <ac:spMkLst>
            <pc:docMk/>
            <pc:sldMk cId="231270528" sldId="678"/>
            <ac:spMk id="194" creationId="{00000000-0000-0000-0000-000000000000}"/>
          </ac:spMkLst>
        </pc:spChg>
        <pc:spChg chg="del">
          <ac:chgData name="Siegbert Rudolph" userId="2af4d44886c067cc" providerId="LiveId" clId="{6B54A28C-92F1-470A-8D83-E77F8C275CE0}" dt="2020-08-11T15:33:09.068" v="1016" actId="478"/>
          <ac:spMkLst>
            <pc:docMk/>
            <pc:sldMk cId="231270528" sldId="678"/>
            <ac:spMk id="205" creationId="{00000000-0000-0000-0000-000000000000}"/>
          </ac:spMkLst>
        </pc:spChg>
        <pc:spChg chg="del">
          <ac:chgData name="Siegbert Rudolph" userId="2af4d44886c067cc" providerId="LiveId" clId="{6B54A28C-92F1-470A-8D83-E77F8C275CE0}" dt="2020-08-11T15:33:09.068" v="1016" actId="478"/>
          <ac:spMkLst>
            <pc:docMk/>
            <pc:sldMk cId="231270528" sldId="678"/>
            <ac:spMk id="206" creationId="{00000000-0000-0000-0000-000000000000}"/>
          </ac:spMkLst>
        </pc:spChg>
        <pc:spChg chg="del">
          <ac:chgData name="Siegbert Rudolph" userId="2af4d44886c067cc" providerId="LiveId" clId="{6B54A28C-92F1-470A-8D83-E77F8C275CE0}" dt="2020-08-11T15:33:09.068" v="1016" actId="478"/>
          <ac:spMkLst>
            <pc:docMk/>
            <pc:sldMk cId="231270528" sldId="678"/>
            <ac:spMk id="216" creationId="{00000000-0000-0000-0000-000000000000}"/>
          </ac:spMkLst>
        </pc:spChg>
        <pc:spChg chg="del">
          <ac:chgData name="Siegbert Rudolph" userId="2af4d44886c067cc" providerId="LiveId" clId="{6B54A28C-92F1-470A-8D83-E77F8C275CE0}" dt="2020-08-11T15:33:09.068" v="1016" actId="478"/>
          <ac:spMkLst>
            <pc:docMk/>
            <pc:sldMk cId="231270528" sldId="678"/>
            <ac:spMk id="217" creationId="{00000000-0000-0000-0000-000000000000}"/>
          </ac:spMkLst>
        </pc:spChg>
      </pc:sldChg>
      <pc:sldChg chg="delSp add del mod delAnim">
        <pc:chgData name="Siegbert Rudolph" userId="2af4d44886c067cc" providerId="LiveId" clId="{6B54A28C-92F1-470A-8D83-E77F8C275CE0}" dt="2020-08-02T15:56:06.832" v="765" actId="47"/>
        <pc:sldMkLst>
          <pc:docMk/>
          <pc:sldMk cId="237624535" sldId="678"/>
        </pc:sldMkLst>
        <pc:spChg chg="del">
          <ac:chgData name="Siegbert Rudolph" userId="2af4d44886c067cc" providerId="LiveId" clId="{6B54A28C-92F1-470A-8D83-E77F8C275CE0}" dt="2020-08-02T15:55:37.761" v="757" actId="478"/>
          <ac:spMkLst>
            <pc:docMk/>
            <pc:sldMk cId="237624535" sldId="678"/>
            <ac:spMk id="26" creationId="{7E2FCB78-48C5-4C1D-9102-C7CF53C5EB17}"/>
          </ac:spMkLst>
        </pc:spChg>
        <pc:spChg chg="del">
          <ac:chgData name="Siegbert Rudolph" userId="2af4d44886c067cc" providerId="LiveId" clId="{6B54A28C-92F1-470A-8D83-E77F8C275CE0}" dt="2020-08-02T15:55:37.761" v="757" actId="478"/>
          <ac:spMkLst>
            <pc:docMk/>
            <pc:sldMk cId="237624535" sldId="678"/>
            <ac:spMk id="27" creationId="{69D6E836-2E23-4E1A-BD8B-25C847ECA65D}"/>
          </ac:spMkLst>
        </pc:spChg>
        <pc:spChg chg="del">
          <ac:chgData name="Siegbert Rudolph" userId="2af4d44886c067cc" providerId="LiveId" clId="{6B54A28C-92F1-470A-8D83-E77F8C275CE0}" dt="2020-08-02T15:55:43.361" v="758" actId="21"/>
          <ac:spMkLst>
            <pc:docMk/>
            <pc:sldMk cId="237624535" sldId="678"/>
            <ac:spMk id="30" creationId="{6BB9A0E9-C6E5-478A-A327-41F578924037}"/>
          </ac:spMkLst>
        </pc:spChg>
        <pc:spChg chg="del">
          <ac:chgData name="Siegbert Rudolph" userId="2af4d44886c067cc" providerId="LiveId" clId="{6B54A28C-92F1-470A-8D83-E77F8C275CE0}" dt="2020-08-02T15:55:43.361" v="758" actId="21"/>
          <ac:spMkLst>
            <pc:docMk/>
            <pc:sldMk cId="237624535" sldId="678"/>
            <ac:spMk id="32" creationId="{6F36770B-BD1B-4641-92F8-2C2DB36D9C18}"/>
          </ac:spMkLst>
        </pc:spChg>
        <pc:spChg chg="del">
          <ac:chgData name="Siegbert Rudolph" userId="2af4d44886c067cc" providerId="LiveId" clId="{6B54A28C-92F1-470A-8D83-E77F8C275CE0}" dt="2020-08-02T15:55:43.361" v="758" actId="21"/>
          <ac:spMkLst>
            <pc:docMk/>
            <pc:sldMk cId="237624535" sldId="678"/>
            <ac:spMk id="34" creationId="{43C177C9-9F01-4350-A2FA-58CCD1DFA6E5}"/>
          </ac:spMkLst>
        </pc:spChg>
        <pc:spChg chg="del">
          <ac:chgData name="Siegbert Rudolph" userId="2af4d44886c067cc" providerId="LiveId" clId="{6B54A28C-92F1-470A-8D83-E77F8C275CE0}" dt="2020-08-02T15:55:43.361" v="758" actId="21"/>
          <ac:spMkLst>
            <pc:docMk/>
            <pc:sldMk cId="237624535" sldId="678"/>
            <ac:spMk id="36" creationId="{33474F5E-0130-41B8-B9CE-3E421C605C09}"/>
          </ac:spMkLst>
        </pc:spChg>
        <pc:spChg chg="del">
          <ac:chgData name="Siegbert Rudolph" userId="2af4d44886c067cc" providerId="LiveId" clId="{6B54A28C-92F1-470A-8D83-E77F8C275CE0}" dt="2020-08-02T15:55:43.361" v="758" actId="21"/>
          <ac:spMkLst>
            <pc:docMk/>
            <pc:sldMk cId="237624535" sldId="678"/>
            <ac:spMk id="38" creationId="{65BC9E58-078D-4F52-94BA-68D7B61C42C3}"/>
          </ac:spMkLst>
        </pc:spChg>
        <pc:spChg chg="del">
          <ac:chgData name="Siegbert Rudolph" userId="2af4d44886c067cc" providerId="LiveId" clId="{6B54A28C-92F1-470A-8D83-E77F8C275CE0}" dt="2020-08-02T15:55:43.361" v="758" actId="21"/>
          <ac:spMkLst>
            <pc:docMk/>
            <pc:sldMk cId="237624535" sldId="678"/>
            <ac:spMk id="40" creationId="{DDCFA44F-138B-449F-B4BE-62A238C043E2}"/>
          </ac:spMkLst>
        </pc:spChg>
        <pc:spChg chg="del">
          <ac:chgData name="Siegbert Rudolph" userId="2af4d44886c067cc" providerId="LiveId" clId="{6B54A28C-92F1-470A-8D83-E77F8C275CE0}" dt="2020-08-02T15:55:43.361" v="758" actId="21"/>
          <ac:spMkLst>
            <pc:docMk/>
            <pc:sldMk cId="237624535" sldId="678"/>
            <ac:spMk id="42" creationId="{DF03DCE9-AE3D-4E3F-8939-EDD8C65EBCC0}"/>
          </ac:spMkLst>
        </pc:spChg>
        <pc:spChg chg="del">
          <ac:chgData name="Siegbert Rudolph" userId="2af4d44886c067cc" providerId="LiveId" clId="{6B54A28C-92F1-470A-8D83-E77F8C275CE0}" dt="2020-08-02T15:55:43.361" v="758" actId="21"/>
          <ac:spMkLst>
            <pc:docMk/>
            <pc:sldMk cId="237624535" sldId="678"/>
            <ac:spMk id="44" creationId="{883D5BB9-F9BE-43E8-B147-C64FDE3C8479}"/>
          </ac:spMkLst>
        </pc:spChg>
        <pc:spChg chg="del">
          <ac:chgData name="Siegbert Rudolph" userId="2af4d44886c067cc" providerId="LiveId" clId="{6B54A28C-92F1-470A-8D83-E77F8C275CE0}" dt="2020-08-02T15:55:43.361" v="758" actId="21"/>
          <ac:spMkLst>
            <pc:docMk/>
            <pc:sldMk cId="237624535" sldId="678"/>
            <ac:spMk id="46" creationId="{8203CDD2-CC4D-4ECB-BD3D-8A6CD0888E39}"/>
          </ac:spMkLst>
        </pc:spChg>
        <pc:spChg chg="del">
          <ac:chgData name="Siegbert Rudolph" userId="2af4d44886c067cc" providerId="LiveId" clId="{6B54A28C-92F1-470A-8D83-E77F8C275CE0}" dt="2020-08-02T15:55:37.761" v="757" actId="478"/>
          <ac:spMkLst>
            <pc:docMk/>
            <pc:sldMk cId="237624535" sldId="678"/>
            <ac:spMk id="74" creationId="{00000000-0000-0000-0000-000000000000}"/>
          </ac:spMkLst>
        </pc:spChg>
        <pc:spChg chg="del">
          <ac:chgData name="Siegbert Rudolph" userId="2af4d44886c067cc" providerId="LiveId" clId="{6B54A28C-92F1-470A-8D83-E77F8C275CE0}" dt="2020-08-02T15:55:37.761" v="757" actId="478"/>
          <ac:spMkLst>
            <pc:docMk/>
            <pc:sldMk cId="237624535" sldId="678"/>
            <ac:spMk id="100" creationId="{A3501A0E-D25D-40AE-8562-C212EC04E078}"/>
          </ac:spMkLst>
        </pc:spChg>
        <pc:spChg chg="del">
          <ac:chgData name="Siegbert Rudolph" userId="2af4d44886c067cc" providerId="LiveId" clId="{6B54A28C-92F1-470A-8D83-E77F8C275CE0}" dt="2020-08-02T15:55:37.761" v="757" actId="478"/>
          <ac:spMkLst>
            <pc:docMk/>
            <pc:sldMk cId="237624535" sldId="678"/>
            <ac:spMk id="101" creationId="{84F62462-0105-42AF-86B0-7257EE035BAF}"/>
          </ac:spMkLst>
        </pc:spChg>
        <pc:spChg chg="del">
          <ac:chgData name="Siegbert Rudolph" userId="2af4d44886c067cc" providerId="LiveId" clId="{6B54A28C-92F1-470A-8D83-E77F8C275CE0}" dt="2020-08-02T15:55:37.761" v="757" actId="478"/>
          <ac:spMkLst>
            <pc:docMk/>
            <pc:sldMk cId="237624535" sldId="678"/>
            <ac:spMk id="102" creationId="{C7AC8C03-18AE-4EF1-AFBD-9DC8AE5692A8}"/>
          </ac:spMkLst>
        </pc:spChg>
        <pc:spChg chg="del">
          <ac:chgData name="Siegbert Rudolph" userId="2af4d44886c067cc" providerId="LiveId" clId="{6B54A28C-92F1-470A-8D83-E77F8C275CE0}" dt="2020-08-02T15:55:37.761" v="757" actId="478"/>
          <ac:spMkLst>
            <pc:docMk/>
            <pc:sldMk cId="237624535" sldId="678"/>
            <ac:spMk id="103" creationId="{D2B8A64A-C09F-405C-A643-E69F0235C59D}"/>
          </ac:spMkLst>
        </pc:spChg>
        <pc:spChg chg="del">
          <ac:chgData name="Siegbert Rudolph" userId="2af4d44886c067cc" providerId="LiveId" clId="{6B54A28C-92F1-470A-8D83-E77F8C275CE0}" dt="2020-08-02T15:55:37.761" v="757" actId="478"/>
          <ac:spMkLst>
            <pc:docMk/>
            <pc:sldMk cId="237624535" sldId="678"/>
            <ac:spMk id="104" creationId="{1CE60C6B-0032-4A5E-B4AF-C3C084BD41A9}"/>
          </ac:spMkLst>
        </pc:spChg>
        <pc:spChg chg="del">
          <ac:chgData name="Siegbert Rudolph" userId="2af4d44886c067cc" providerId="LiveId" clId="{6B54A28C-92F1-470A-8D83-E77F8C275CE0}" dt="2020-08-02T15:55:37.761" v="757" actId="478"/>
          <ac:spMkLst>
            <pc:docMk/>
            <pc:sldMk cId="237624535" sldId="678"/>
            <ac:spMk id="105" creationId="{B0D390E5-FF0F-4588-8D8B-4752DDF8C7A5}"/>
          </ac:spMkLst>
        </pc:spChg>
        <pc:spChg chg="del">
          <ac:chgData name="Siegbert Rudolph" userId="2af4d44886c067cc" providerId="LiveId" clId="{6B54A28C-92F1-470A-8D83-E77F8C275CE0}" dt="2020-08-02T15:55:37.761" v="757" actId="478"/>
          <ac:spMkLst>
            <pc:docMk/>
            <pc:sldMk cId="237624535" sldId="678"/>
            <ac:spMk id="106" creationId="{D53F2154-A7E6-48D4-AEFE-DF58D455BF6C}"/>
          </ac:spMkLst>
        </pc:spChg>
        <pc:spChg chg="del">
          <ac:chgData name="Siegbert Rudolph" userId="2af4d44886c067cc" providerId="LiveId" clId="{6B54A28C-92F1-470A-8D83-E77F8C275CE0}" dt="2020-08-02T15:55:37.761" v="757" actId="478"/>
          <ac:spMkLst>
            <pc:docMk/>
            <pc:sldMk cId="237624535" sldId="678"/>
            <ac:spMk id="107" creationId="{9CA2FD0D-BC9F-4B6B-B496-C8D2AE223C73}"/>
          </ac:spMkLst>
        </pc:spChg>
        <pc:spChg chg="del">
          <ac:chgData name="Siegbert Rudolph" userId="2af4d44886c067cc" providerId="LiveId" clId="{6B54A28C-92F1-470A-8D83-E77F8C275CE0}" dt="2020-08-02T15:55:37.761" v="757" actId="478"/>
          <ac:spMkLst>
            <pc:docMk/>
            <pc:sldMk cId="237624535" sldId="678"/>
            <ac:spMk id="108" creationId="{3B983211-4125-4C8E-9E25-7C100D403628}"/>
          </ac:spMkLst>
        </pc:spChg>
        <pc:spChg chg="del">
          <ac:chgData name="Siegbert Rudolph" userId="2af4d44886c067cc" providerId="LiveId" clId="{6B54A28C-92F1-470A-8D83-E77F8C275CE0}" dt="2020-08-02T15:55:37.761" v="757" actId="478"/>
          <ac:spMkLst>
            <pc:docMk/>
            <pc:sldMk cId="237624535" sldId="678"/>
            <ac:spMk id="193" creationId="{00000000-0000-0000-0000-000000000000}"/>
          </ac:spMkLst>
        </pc:spChg>
        <pc:spChg chg="del">
          <ac:chgData name="Siegbert Rudolph" userId="2af4d44886c067cc" providerId="LiveId" clId="{6B54A28C-92F1-470A-8D83-E77F8C275CE0}" dt="2020-08-02T15:55:37.761" v="757" actId="478"/>
          <ac:spMkLst>
            <pc:docMk/>
            <pc:sldMk cId="237624535" sldId="678"/>
            <ac:spMk id="194" creationId="{00000000-0000-0000-0000-000000000000}"/>
          </ac:spMkLst>
        </pc:spChg>
        <pc:spChg chg="del">
          <ac:chgData name="Siegbert Rudolph" userId="2af4d44886c067cc" providerId="LiveId" clId="{6B54A28C-92F1-470A-8D83-E77F8C275CE0}" dt="2020-08-02T15:55:37.761" v="757" actId="478"/>
          <ac:spMkLst>
            <pc:docMk/>
            <pc:sldMk cId="237624535" sldId="678"/>
            <ac:spMk id="205" creationId="{00000000-0000-0000-0000-000000000000}"/>
          </ac:spMkLst>
        </pc:spChg>
        <pc:spChg chg="del">
          <ac:chgData name="Siegbert Rudolph" userId="2af4d44886c067cc" providerId="LiveId" clId="{6B54A28C-92F1-470A-8D83-E77F8C275CE0}" dt="2020-08-02T15:55:37.761" v="757" actId="478"/>
          <ac:spMkLst>
            <pc:docMk/>
            <pc:sldMk cId="237624535" sldId="678"/>
            <ac:spMk id="206" creationId="{00000000-0000-0000-0000-000000000000}"/>
          </ac:spMkLst>
        </pc:spChg>
        <pc:spChg chg="del">
          <ac:chgData name="Siegbert Rudolph" userId="2af4d44886c067cc" providerId="LiveId" clId="{6B54A28C-92F1-470A-8D83-E77F8C275CE0}" dt="2020-08-02T15:55:37.761" v="757" actId="478"/>
          <ac:spMkLst>
            <pc:docMk/>
            <pc:sldMk cId="237624535" sldId="678"/>
            <ac:spMk id="216" creationId="{00000000-0000-0000-0000-000000000000}"/>
          </ac:spMkLst>
        </pc:spChg>
        <pc:spChg chg="del">
          <ac:chgData name="Siegbert Rudolph" userId="2af4d44886c067cc" providerId="LiveId" clId="{6B54A28C-92F1-470A-8D83-E77F8C275CE0}" dt="2020-08-02T15:55:37.761" v="757" actId="478"/>
          <ac:spMkLst>
            <pc:docMk/>
            <pc:sldMk cId="237624535" sldId="678"/>
            <ac:spMk id="217" creationId="{00000000-0000-0000-0000-000000000000}"/>
          </ac:spMkLst>
        </pc:spChg>
      </pc:sldChg>
      <pc:sldChg chg="delSp add del mod delAnim">
        <pc:chgData name="Siegbert Rudolph" userId="2af4d44886c067cc" providerId="LiveId" clId="{6B54A28C-92F1-470A-8D83-E77F8C275CE0}" dt="2020-08-11T15:35:57.945" v="1042" actId="47"/>
        <pc:sldMkLst>
          <pc:docMk/>
          <pc:sldMk cId="3314722663" sldId="678"/>
        </pc:sldMkLst>
        <pc:spChg chg="del">
          <ac:chgData name="Siegbert Rudolph" userId="2af4d44886c067cc" providerId="LiveId" clId="{6B54A28C-92F1-470A-8D83-E77F8C275CE0}" dt="2020-08-11T15:35:04.679" v="1035" actId="21"/>
          <ac:spMkLst>
            <pc:docMk/>
            <pc:sldMk cId="3314722663" sldId="678"/>
            <ac:spMk id="41" creationId="{F5C20064-9DAD-4FD7-B747-479DA8ECD798}"/>
          </ac:spMkLst>
        </pc:spChg>
        <pc:spChg chg="del">
          <ac:chgData name="Siegbert Rudolph" userId="2af4d44886c067cc" providerId="LiveId" clId="{6B54A28C-92F1-470A-8D83-E77F8C275CE0}" dt="2020-08-11T15:35:04.679" v="1035" actId="21"/>
          <ac:spMkLst>
            <pc:docMk/>
            <pc:sldMk cId="3314722663" sldId="678"/>
            <ac:spMk id="42" creationId="{DE683BF5-686F-48ED-AE92-2B8076694514}"/>
          </ac:spMkLst>
        </pc:spChg>
        <pc:spChg chg="del">
          <ac:chgData name="Siegbert Rudolph" userId="2af4d44886c067cc" providerId="LiveId" clId="{6B54A28C-92F1-470A-8D83-E77F8C275CE0}" dt="2020-08-11T15:35:04.679" v="1035" actId="21"/>
          <ac:spMkLst>
            <pc:docMk/>
            <pc:sldMk cId="3314722663" sldId="678"/>
            <ac:spMk id="43" creationId="{F79FD8AF-ABCD-42FE-B25E-7AF515D717DD}"/>
          </ac:spMkLst>
        </pc:spChg>
        <pc:spChg chg="del">
          <ac:chgData name="Siegbert Rudolph" userId="2af4d44886c067cc" providerId="LiveId" clId="{6B54A28C-92F1-470A-8D83-E77F8C275CE0}" dt="2020-08-11T15:35:04.679" v="1035" actId="21"/>
          <ac:spMkLst>
            <pc:docMk/>
            <pc:sldMk cId="3314722663" sldId="678"/>
            <ac:spMk id="44" creationId="{42C8E78E-405D-4401-AB3D-7881A5E121EB}"/>
          </ac:spMkLst>
        </pc:spChg>
        <pc:spChg chg="del">
          <ac:chgData name="Siegbert Rudolph" userId="2af4d44886c067cc" providerId="LiveId" clId="{6B54A28C-92F1-470A-8D83-E77F8C275CE0}" dt="2020-08-11T15:35:04.679" v="1035" actId="21"/>
          <ac:spMkLst>
            <pc:docMk/>
            <pc:sldMk cId="3314722663" sldId="678"/>
            <ac:spMk id="45" creationId="{544972B8-72E4-438B-9717-DA51A1114051}"/>
          </ac:spMkLst>
        </pc:spChg>
        <pc:spChg chg="del">
          <ac:chgData name="Siegbert Rudolph" userId="2af4d44886c067cc" providerId="LiveId" clId="{6B54A28C-92F1-470A-8D83-E77F8C275CE0}" dt="2020-08-11T15:35:04.679" v="1035" actId="21"/>
          <ac:spMkLst>
            <pc:docMk/>
            <pc:sldMk cId="3314722663" sldId="678"/>
            <ac:spMk id="46" creationId="{4AFA15A6-7986-4E86-8C97-C77EA0A6B3F1}"/>
          </ac:spMkLst>
        </pc:spChg>
        <pc:spChg chg="del">
          <ac:chgData name="Siegbert Rudolph" userId="2af4d44886c067cc" providerId="LiveId" clId="{6B54A28C-92F1-470A-8D83-E77F8C275CE0}" dt="2020-08-11T15:35:04.679" v="1035" actId="21"/>
          <ac:spMkLst>
            <pc:docMk/>
            <pc:sldMk cId="3314722663" sldId="678"/>
            <ac:spMk id="47" creationId="{4A172561-B148-4A6F-8FE2-6F2E7ADFBFAA}"/>
          </ac:spMkLst>
        </pc:spChg>
        <pc:spChg chg="del">
          <ac:chgData name="Siegbert Rudolph" userId="2af4d44886c067cc" providerId="LiveId" clId="{6B54A28C-92F1-470A-8D83-E77F8C275CE0}" dt="2020-08-11T15:35:04.679" v="1035" actId="21"/>
          <ac:spMkLst>
            <pc:docMk/>
            <pc:sldMk cId="3314722663" sldId="678"/>
            <ac:spMk id="48" creationId="{0AA7E16D-B449-44EB-9B6A-AD47D9A0BA0D}"/>
          </ac:spMkLst>
        </pc:spChg>
        <pc:spChg chg="del">
          <ac:chgData name="Siegbert Rudolph" userId="2af4d44886c067cc" providerId="LiveId" clId="{6B54A28C-92F1-470A-8D83-E77F8C275CE0}" dt="2020-08-11T15:35:04.679" v="1035" actId="21"/>
          <ac:spMkLst>
            <pc:docMk/>
            <pc:sldMk cId="3314722663" sldId="678"/>
            <ac:spMk id="49" creationId="{631474F6-C975-4548-8BD6-CF7B8FF76D91}"/>
          </ac:spMkLst>
        </pc:spChg>
        <pc:spChg chg="del">
          <ac:chgData name="Siegbert Rudolph" userId="2af4d44886c067cc" providerId="LiveId" clId="{6B54A28C-92F1-470A-8D83-E77F8C275CE0}" dt="2020-08-11T15:35:04.679" v="1035" actId="21"/>
          <ac:spMkLst>
            <pc:docMk/>
            <pc:sldMk cId="3314722663" sldId="678"/>
            <ac:spMk id="50" creationId="{D626B3AB-B4D6-4D23-B654-FC0599F8DDAE}"/>
          </ac:spMkLst>
        </pc:spChg>
        <pc:spChg chg="del">
          <ac:chgData name="Siegbert Rudolph" userId="2af4d44886c067cc" providerId="LiveId" clId="{6B54A28C-92F1-470A-8D83-E77F8C275CE0}" dt="2020-08-11T15:34:58.577" v="1034" actId="478"/>
          <ac:spMkLst>
            <pc:docMk/>
            <pc:sldMk cId="3314722663" sldId="678"/>
            <ac:spMk id="64" creationId="{17EC32B4-F6B7-45CF-AEB2-30A44CF363D3}"/>
          </ac:spMkLst>
        </pc:spChg>
        <pc:spChg chg="del">
          <ac:chgData name="Siegbert Rudolph" userId="2af4d44886c067cc" providerId="LiveId" clId="{6B54A28C-92F1-470A-8D83-E77F8C275CE0}" dt="2020-08-11T15:34:58.577" v="1034" actId="478"/>
          <ac:spMkLst>
            <pc:docMk/>
            <pc:sldMk cId="3314722663" sldId="678"/>
            <ac:spMk id="65" creationId="{8007FDE6-6F82-43E8-9049-E63E6F7A0065}"/>
          </ac:spMkLst>
        </pc:spChg>
        <pc:spChg chg="del">
          <ac:chgData name="Siegbert Rudolph" userId="2af4d44886c067cc" providerId="LiveId" clId="{6B54A28C-92F1-470A-8D83-E77F8C275CE0}" dt="2020-08-11T15:34:58.577" v="1034" actId="478"/>
          <ac:spMkLst>
            <pc:docMk/>
            <pc:sldMk cId="3314722663" sldId="678"/>
            <ac:spMk id="66" creationId="{C03FF95E-46FA-46C5-BD71-249E03A78CC9}"/>
          </ac:spMkLst>
        </pc:spChg>
        <pc:spChg chg="del">
          <ac:chgData name="Siegbert Rudolph" userId="2af4d44886c067cc" providerId="LiveId" clId="{6B54A28C-92F1-470A-8D83-E77F8C275CE0}" dt="2020-08-11T15:34:58.577" v="1034" actId="478"/>
          <ac:spMkLst>
            <pc:docMk/>
            <pc:sldMk cId="3314722663" sldId="678"/>
            <ac:spMk id="67" creationId="{AC0DC124-B2CE-4570-8207-E68FE63482D9}"/>
          </ac:spMkLst>
        </pc:spChg>
        <pc:spChg chg="del">
          <ac:chgData name="Siegbert Rudolph" userId="2af4d44886c067cc" providerId="LiveId" clId="{6B54A28C-92F1-470A-8D83-E77F8C275CE0}" dt="2020-08-11T15:34:58.577" v="1034" actId="478"/>
          <ac:spMkLst>
            <pc:docMk/>
            <pc:sldMk cId="3314722663" sldId="678"/>
            <ac:spMk id="133" creationId="{00000000-0000-0000-0000-000000000000}"/>
          </ac:spMkLst>
        </pc:spChg>
        <pc:spChg chg="del">
          <ac:chgData name="Siegbert Rudolph" userId="2af4d44886c067cc" providerId="LiveId" clId="{6B54A28C-92F1-470A-8D83-E77F8C275CE0}" dt="2020-08-11T15:34:58.577" v="1034" actId="478"/>
          <ac:spMkLst>
            <pc:docMk/>
            <pc:sldMk cId="3314722663" sldId="678"/>
            <ac:spMk id="134" creationId="{00000000-0000-0000-0000-000000000000}"/>
          </ac:spMkLst>
        </pc:spChg>
        <pc:spChg chg="del">
          <ac:chgData name="Siegbert Rudolph" userId="2af4d44886c067cc" providerId="LiveId" clId="{6B54A28C-92F1-470A-8D83-E77F8C275CE0}" dt="2020-08-11T15:34:58.577" v="1034" actId="478"/>
          <ac:spMkLst>
            <pc:docMk/>
            <pc:sldMk cId="3314722663" sldId="678"/>
            <ac:spMk id="144" creationId="{00000000-0000-0000-0000-000000000000}"/>
          </ac:spMkLst>
        </pc:spChg>
        <pc:spChg chg="del">
          <ac:chgData name="Siegbert Rudolph" userId="2af4d44886c067cc" providerId="LiveId" clId="{6B54A28C-92F1-470A-8D83-E77F8C275CE0}" dt="2020-08-11T15:34:58.577" v="1034" actId="478"/>
          <ac:spMkLst>
            <pc:docMk/>
            <pc:sldMk cId="3314722663" sldId="678"/>
            <ac:spMk id="145" creationId="{00000000-0000-0000-0000-000000000000}"/>
          </ac:spMkLst>
        </pc:spChg>
        <pc:spChg chg="del">
          <ac:chgData name="Siegbert Rudolph" userId="2af4d44886c067cc" providerId="LiveId" clId="{6B54A28C-92F1-470A-8D83-E77F8C275CE0}" dt="2020-08-11T15:34:58.577" v="1034" actId="478"/>
          <ac:spMkLst>
            <pc:docMk/>
            <pc:sldMk cId="3314722663" sldId="678"/>
            <ac:spMk id="158" creationId="{00000000-0000-0000-0000-000000000000}"/>
          </ac:spMkLst>
        </pc:spChg>
        <pc:spChg chg="del">
          <ac:chgData name="Siegbert Rudolph" userId="2af4d44886c067cc" providerId="LiveId" clId="{6B54A28C-92F1-470A-8D83-E77F8C275CE0}" dt="2020-08-11T15:34:58.577" v="1034" actId="478"/>
          <ac:spMkLst>
            <pc:docMk/>
            <pc:sldMk cId="3314722663" sldId="678"/>
            <ac:spMk id="159" creationId="{00000000-0000-0000-0000-000000000000}"/>
          </ac:spMkLst>
        </pc:spChg>
        <pc:spChg chg="del">
          <ac:chgData name="Siegbert Rudolph" userId="2af4d44886c067cc" providerId="LiveId" clId="{6B54A28C-92F1-470A-8D83-E77F8C275CE0}" dt="2020-08-11T15:34:58.577" v="1034" actId="478"/>
          <ac:spMkLst>
            <pc:docMk/>
            <pc:sldMk cId="3314722663" sldId="678"/>
            <ac:spMk id="165" creationId="{00000000-0000-0000-0000-000000000000}"/>
          </ac:spMkLst>
        </pc:spChg>
        <pc:spChg chg="del">
          <ac:chgData name="Siegbert Rudolph" userId="2af4d44886c067cc" providerId="LiveId" clId="{6B54A28C-92F1-470A-8D83-E77F8C275CE0}" dt="2020-08-11T15:34:58.577" v="1034" actId="478"/>
          <ac:spMkLst>
            <pc:docMk/>
            <pc:sldMk cId="3314722663" sldId="678"/>
            <ac:spMk id="167" creationId="{00000000-0000-0000-0000-000000000000}"/>
          </ac:spMkLst>
        </pc:spChg>
        <pc:spChg chg="del">
          <ac:chgData name="Siegbert Rudolph" userId="2af4d44886c067cc" providerId="LiveId" clId="{6B54A28C-92F1-470A-8D83-E77F8C275CE0}" dt="2020-08-11T15:34:58.577" v="1034" actId="478"/>
          <ac:spMkLst>
            <pc:docMk/>
            <pc:sldMk cId="3314722663" sldId="678"/>
            <ac:spMk id="171" creationId="{00000000-0000-0000-0000-000000000000}"/>
          </ac:spMkLst>
        </pc:spChg>
        <pc:spChg chg="del">
          <ac:chgData name="Siegbert Rudolph" userId="2af4d44886c067cc" providerId="LiveId" clId="{6B54A28C-92F1-470A-8D83-E77F8C275CE0}" dt="2020-08-11T15:34:58.577" v="1034" actId="478"/>
          <ac:spMkLst>
            <pc:docMk/>
            <pc:sldMk cId="3314722663" sldId="678"/>
            <ac:spMk id="172" creationId="{00000000-0000-0000-0000-000000000000}"/>
          </ac:spMkLst>
        </pc:spChg>
        <pc:spChg chg="del">
          <ac:chgData name="Siegbert Rudolph" userId="2af4d44886c067cc" providerId="LiveId" clId="{6B54A28C-92F1-470A-8D83-E77F8C275CE0}" dt="2020-08-11T15:34:58.577" v="1034" actId="478"/>
          <ac:spMkLst>
            <pc:docMk/>
            <pc:sldMk cId="3314722663" sldId="678"/>
            <ac:spMk id="177" creationId="{00000000-0000-0000-0000-000000000000}"/>
          </ac:spMkLst>
        </pc:spChg>
        <pc:spChg chg="del">
          <ac:chgData name="Siegbert Rudolph" userId="2af4d44886c067cc" providerId="LiveId" clId="{6B54A28C-92F1-470A-8D83-E77F8C275CE0}" dt="2020-08-11T15:34:58.577" v="1034" actId="478"/>
          <ac:spMkLst>
            <pc:docMk/>
            <pc:sldMk cId="3314722663" sldId="678"/>
            <ac:spMk id="178" creationId="{00000000-0000-0000-0000-000000000000}"/>
          </ac:spMkLst>
        </pc:spChg>
        <pc:spChg chg="del">
          <ac:chgData name="Siegbert Rudolph" userId="2af4d44886c067cc" providerId="LiveId" clId="{6B54A28C-92F1-470A-8D83-E77F8C275CE0}" dt="2020-08-11T15:34:58.577" v="1034" actId="478"/>
          <ac:spMkLst>
            <pc:docMk/>
            <pc:sldMk cId="3314722663" sldId="678"/>
            <ac:spMk id="193" creationId="{00000000-0000-0000-0000-000000000000}"/>
          </ac:spMkLst>
        </pc:spChg>
        <pc:spChg chg="del">
          <ac:chgData name="Siegbert Rudolph" userId="2af4d44886c067cc" providerId="LiveId" clId="{6B54A28C-92F1-470A-8D83-E77F8C275CE0}" dt="2020-08-11T15:34:58.577" v="1034" actId="478"/>
          <ac:spMkLst>
            <pc:docMk/>
            <pc:sldMk cId="3314722663" sldId="678"/>
            <ac:spMk id="194" creationId="{00000000-0000-0000-0000-000000000000}"/>
          </ac:spMkLst>
        </pc:spChg>
        <pc:spChg chg="del">
          <ac:chgData name="Siegbert Rudolph" userId="2af4d44886c067cc" providerId="LiveId" clId="{6B54A28C-92F1-470A-8D83-E77F8C275CE0}" dt="2020-08-11T15:34:58.577" v="1034" actId="478"/>
          <ac:spMkLst>
            <pc:docMk/>
            <pc:sldMk cId="3314722663" sldId="678"/>
            <ac:spMk id="199" creationId="{00000000-0000-0000-0000-000000000000}"/>
          </ac:spMkLst>
        </pc:spChg>
        <pc:spChg chg="del">
          <ac:chgData name="Siegbert Rudolph" userId="2af4d44886c067cc" providerId="LiveId" clId="{6B54A28C-92F1-470A-8D83-E77F8C275CE0}" dt="2020-08-11T15:34:58.577" v="1034" actId="478"/>
          <ac:spMkLst>
            <pc:docMk/>
            <pc:sldMk cId="3314722663" sldId="678"/>
            <ac:spMk id="201" creationId="{00000000-0000-0000-0000-000000000000}"/>
          </ac:spMkLst>
        </pc:spChg>
      </pc:sldChg>
      <pc:sldChg chg="delSp add del mod delAnim">
        <pc:chgData name="Siegbert Rudolph" userId="2af4d44886c067cc" providerId="LiveId" clId="{6B54A28C-92F1-470A-8D83-E77F8C275CE0}" dt="2020-08-02T15:55:26.421" v="755" actId="47"/>
        <pc:sldMkLst>
          <pc:docMk/>
          <pc:sldMk cId="3518654607" sldId="678"/>
        </pc:sldMkLst>
        <pc:spChg chg="del">
          <ac:chgData name="Siegbert Rudolph" userId="2af4d44886c067cc" providerId="LiveId" clId="{6B54A28C-92F1-470A-8D83-E77F8C275CE0}" dt="2020-08-02T15:55:08.938" v="750" actId="21"/>
          <ac:spMkLst>
            <pc:docMk/>
            <pc:sldMk cId="3518654607" sldId="678"/>
            <ac:spMk id="26" creationId="{300FF32E-5AFE-4FF7-BB8B-6E6A5D93F47E}"/>
          </ac:spMkLst>
        </pc:spChg>
        <pc:spChg chg="del">
          <ac:chgData name="Siegbert Rudolph" userId="2af4d44886c067cc" providerId="LiveId" clId="{6B54A28C-92F1-470A-8D83-E77F8C275CE0}" dt="2020-08-02T15:55:08.938" v="750" actId="21"/>
          <ac:spMkLst>
            <pc:docMk/>
            <pc:sldMk cId="3518654607" sldId="678"/>
            <ac:spMk id="28" creationId="{25405C82-26DC-48EA-A74A-88C541267551}"/>
          </ac:spMkLst>
        </pc:spChg>
        <pc:spChg chg="del">
          <ac:chgData name="Siegbert Rudolph" userId="2af4d44886c067cc" providerId="LiveId" clId="{6B54A28C-92F1-470A-8D83-E77F8C275CE0}" dt="2020-08-02T15:55:08.938" v="750" actId="21"/>
          <ac:spMkLst>
            <pc:docMk/>
            <pc:sldMk cId="3518654607" sldId="678"/>
            <ac:spMk id="30" creationId="{CBF156B6-C909-4502-B523-7EBE06162579}"/>
          </ac:spMkLst>
        </pc:spChg>
        <pc:spChg chg="del">
          <ac:chgData name="Siegbert Rudolph" userId="2af4d44886c067cc" providerId="LiveId" clId="{6B54A28C-92F1-470A-8D83-E77F8C275CE0}" dt="2020-08-02T15:55:08.938" v="750" actId="21"/>
          <ac:spMkLst>
            <pc:docMk/>
            <pc:sldMk cId="3518654607" sldId="678"/>
            <ac:spMk id="32" creationId="{154B80D1-FCD9-412F-A7B2-CFE80A378D9B}"/>
          </ac:spMkLst>
        </pc:spChg>
        <pc:spChg chg="del">
          <ac:chgData name="Siegbert Rudolph" userId="2af4d44886c067cc" providerId="LiveId" clId="{6B54A28C-92F1-470A-8D83-E77F8C275CE0}" dt="2020-08-02T15:55:08.938" v="750" actId="21"/>
          <ac:spMkLst>
            <pc:docMk/>
            <pc:sldMk cId="3518654607" sldId="678"/>
            <ac:spMk id="35" creationId="{74CBD03D-9103-43B0-9F8D-3F8AA0C064C3}"/>
          </ac:spMkLst>
        </pc:spChg>
        <pc:spChg chg="del">
          <ac:chgData name="Siegbert Rudolph" userId="2af4d44886c067cc" providerId="LiveId" clId="{6B54A28C-92F1-470A-8D83-E77F8C275CE0}" dt="2020-08-02T15:55:08.938" v="750" actId="21"/>
          <ac:spMkLst>
            <pc:docMk/>
            <pc:sldMk cId="3518654607" sldId="678"/>
            <ac:spMk id="37" creationId="{4A206F68-5AF2-4A2F-BAFB-218FD4382B08}"/>
          </ac:spMkLst>
        </pc:spChg>
        <pc:spChg chg="del">
          <ac:chgData name="Siegbert Rudolph" userId="2af4d44886c067cc" providerId="LiveId" clId="{6B54A28C-92F1-470A-8D83-E77F8C275CE0}" dt="2020-08-02T15:55:08.938" v="750" actId="21"/>
          <ac:spMkLst>
            <pc:docMk/>
            <pc:sldMk cId="3518654607" sldId="678"/>
            <ac:spMk id="39" creationId="{A8F85684-0B26-4DA0-AE5D-5A8DCA022110}"/>
          </ac:spMkLst>
        </pc:spChg>
        <pc:spChg chg="del">
          <ac:chgData name="Siegbert Rudolph" userId="2af4d44886c067cc" providerId="LiveId" clId="{6B54A28C-92F1-470A-8D83-E77F8C275CE0}" dt="2020-08-02T15:55:08.938" v="750" actId="21"/>
          <ac:spMkLst>
            <pc:docMk/>
            <pc:sldMk cId="3518654607" sldId="678"/>
            <ac:spMk id="41" creationId="{D90E6A84-25DA-4FA1-B363-189A5D06CCA2}"/>
          </ac:spMkLst>
        </pc:spChg>
        <pc:spChg chg="del">
          <ac:chgData name="Siegbert Rudolph" userId="2af4d44886c067cc" providerId="LiveId" clId="{6B54A28C-92F1-470A-8D83-E77F8C275CE0}" dt="2020-08-02T15:55:02.427" v="749" actId="478"/>
          <ac:spMkLst>
            <pc:docMk/>
            <pc:sldMk cId="3518654607" sldId="678"/>
            <ac:spMk id="63" creationId="{ABED3300-CF82-44F8-BC2A-72C3D4E965B2}"/>
          </ac:spMkLst>
        </pc:spChg>
        <pc:spChg chg="del">
          <ac:chgData name="Siegbert Rudolph" userId="2af4d44886c067cc" providerId="LiveId" clId="{6B54A28C-92F1-470A-8D83-E77F8C275CE0}" dt="2020-08-02T15:55:02.427" v="749" actId="478"/>
          <ac:spMkLst>
            <pc:docMk/>
            <pc:sldMk cId="3518654607" sldId="678"/>
            <ac:spMk id="67" creationId="{C1FE16AF-7CFD-4784-BE37-AE0F8CBB48BC}"/>
          </ac:spMkLst>
        </pc:spChg>
        <pc:spChg chg="del">
          <ac:chgData name="Siegbert Rudolph" userId="2af4d44886c067cc" providerId="LiveId" clId="{6B54A28C-92F1-470A-8D83-E77F8C275CE0}" dt="2020-08-02T15:55:02.427" v="749" actId="478"/>
          <ac:spMkLst>
            <pc:docMk/>
            <pc:sldMk cId="3518654607" sldId="678"/>
            <ac:spMk id="68" creationId="{982947B4-459A-4BF0-B851-1B286FAFE43D}"/>
          </ac:spMkLst>
        </pc:spChg>
        <pc:spChg chg="del">
          <ac:chgData name="Siegbert Rudolph" userId="2af4d44886c067cc" providerId="LiveId" clId="{6B54A28C-92F1-470A-8D83-E77F8C275CE0}" dt="2020-08-02T15:55:02.427" v="749" actId="478"/>
          <ac:spMkLst>
            <pc:docMk/>
            <pc:sldMk cId="3518654607" sldId="678"/>
            <ac:spMk id="71" creationId="{815B81CD-B78E-4C7F-8163-3CBE29F143EF}"/>
          </ac:spMkLst>
        </pc:spChg>
        <pc:spChg chg="del">
          <ac:chgData name="Siegbert Rudolph" userId="2af4d44886c067cc" providerId="LiveId" clId="{6B54A28C-92F1-470A-8D83-E77F8C275CE0}" dt="2020-08-02T15:55:02.427" v="749" actId="478"/>
          <ac:spMkLst>
            <pc:docMk/>
            <pc:sldMk cId="3518654607" sldId="678"/>
            <ac:spMk id="74" creationId="{00000000-0000-0000-0000-000000000000}"/>
          </ac:spMkLst>
        </pc:spChg>
        <pc:spChg chg="del">
          <ac:chgData name="Siegbert Rudolph" userId="2af4d44886c067cc" providerId="LiveId" clId="{6B54A28C-92F1-470A-8D83-E77F8C275CE0}" dt="2020-08-02T15:55:02.427" v="749" actId="478"/>
          <ac:spMkLst>
            <pc:docMk/>
            <pc:sldMk cId="3518654607" sldId="678"/>
            <ac:spMk id="96" creationId="{D228456F-CD2E-41C8-AD9F-39F99FD6B60F}"/>
          </ac:spMkLst>
        </pc:spChg>
        <pc:spChg chg="del">
          <ac:chgData name="Siegbert Rudolph" userId="2af4d44886c067cc" providerId="LiveId" clId="{6B54A28C-92F1-470A-8D83-E77F8C275CE0}" dt="2020-08-02T15:55:02.427" v="749" actId="478"/>
          <ac:spMkLst>
            <pc:docMk/>
            <pc:sldMk cId="3518654607" sldId="678"/>
            <ac:spMk id="102" creationId="{302F0227-6BA7-4FE8-9FB3-CB9120AC5A09}"/>
          </ac:spMkLst>
        </pc:spChg>
        <pc:spChg chg="del">
          <ac:chgData name="Siegbert Rudolph" userId="2af4d44886c067cc" providerId="LiveId" clId="{6B54A28C-92F1-470A-8D83-E77F8C275CE0}" dt="2020-08-02T15:55:02.427" v="749" actId="478"/>
          <ac:spMkLst>
            <pc:docMk/>
            <pc:sldMk cId="3518654607" sldId="678"/>
            <ac:spMk id="103" creationId="{8631DA13-DC65-4520-BCC1-805672A4BAC1}"/>
          </ac:spMkLst>
        </pc:spChg>
        <pc:spChg chg="del">
          <ac:chgData name="Siegbert Rudolph" userId="2af4d44886c067cc" providerId="LiveId" clId="{6B54A28C-92F1-470A-8D83-E77F8C275CE0}" dt="2020-08-02T15:55:02.427" v="749" actId="478"/>
          <ac:spMkLst>
            <pc:docMk/>
            <pc:sldMk cId="3518654607" sldId="678"/>
            <ac:spMk id="104" creationId="{C278B66B-4606-4002-AFBF-BBA4D5765795}"/>
          </ac:spMkLst>
        </pc:spChg>
        <pc:spChg chg="del">
          <ac:chgData name="Siegbert Rudolph" userId="2af4d44886c067cc" providerId="LiveId" clId="{6B54A28C-92F1-470A-8D83-E77F8C275CE0}" dt="2020-08-02T15:55:02.427" v="749" actId="478"/>
          <ac:spMkLst>
            <pc:docMk/>
            <pc:sldMk cId="3518654607" sldId="678"/>
            <ac:spMk id="105" creationId="{1CCE60B3-1BDE-4F47-9DD0-9C5717E08D77}"/>
          </ac:spMkLst>
        </pc:spChg>
        <pc:spChg chg="del">
          <ac:chgData name="Siegbert Rudolph" userId="2af4d44886c067cc" providerId="LiveId" clId="{6B54A28C-92F1-470A-8D83-E77F8C275CE0}" dt="2020-08-02T15:55:02.427" v="749" actId="478"/>
          <ac:spMkLst>
            <pc:docMk/>
            <pc:sldMk cId="3518654607" sldId="678"/>
            <ac:spMk id="106" creationId="{20F04A72-04EF-4F0C-A020-F3743EE70F42}"/>
          </ac:spMkLst>
        </pc:spChg>
        <pc:spChg chg="del">
          <ac:chgData name="Siegbert Rudolph" userId="2af4d44886c067cc" providerId="LiveId" clId="{6B54A28C-92F1-470A-8D83-E77F8C275CE0}" dt="2020-08-02T15:55:02.427" v="749" actId="478"/>
          <ac:spMkLst>
            <pc:docMk/>
            <pc:sldMk cId="3518654607" sldId="678"/>
            <ac:spMk id="107" creationId="{D8AEB9C6-8B8E-427F-99E3-165294C4443F}"/>
          </ac:spMkLst>
        </pc:spChg>
        <pc:spChg chg="del">
          <ac:chgData name="Siegbert Rudolph" userId="2af4d44886c067cc" providerId="LiveId" clId="{6B54A28C-92F1-470A-8D83-E77F8C275CE0}" dt="2020-08-02T15:55:02.427" v="749" actId="478"/>
          <ac:spMkLst>
            <pc:docMk/>
            <pc:sldMk cId="3518654607" sldId="678"/>
            <ac:spMk id="108" creationId="{4AFFB1A4-BDDE-413C-916C-8894F978EFD4}"/>
          </ac:spMkLst>
        </pc:spChg>
        <pc:spChg chg="del">
          <ac:chgData name="Siegbert Rudolph" userId="2af4d44886c067cc" providerId="LiveId" clId="{6B54A28C-92F1-470A-8D83-E77F8C275CE0}" dt="2020-08-02T15:55:02.427" v="749" actId="478"/>
          <ac:spMkLst>
            <pc:docMk/>
            <pc:sldMk cId="3518654607" sldId="678"/>
            <ac:spMk id="206" creationId="{00000000-0000-0000-0000-000000000000}"/>
          </ac:spMkLst>
        </pc:spChg>
        <pc:spChg chg="del">
          <ac:chgData name="Siegbert Rudolph" userId="2af4d44886c067cc" providerId="LiveId" clId="{6B54A28C-92F1-470A-8D83-E77F8C275CE0}" dt="2020-08-02T15:55:02.427" v="749" actId="478"/>
          <ac:spMkLst>
            <pc:docMk/>
            <pc:sldMk cId="3518654607" sldId="678"/>
            <ac:spMk id="216" creationId="{00000000-0000-0000-0000-000000000000}"/>
          </ac:spMkLst>
        </pc:spChg>
        <pc:spChg chg="del">
          <ac:chgData name="Siegbert Rudolph" userId="2af4d44886c067cc" providerId="LiveId" clId="{6B54A28C-92F1-470A-8D83-E77F8C275CE0}" dt="2020-08-02T15:55:02.427" v="749" actId="478"/>
          <ac:spMkLst>
            <pc:docMk/>
            <pc:sldMk cId="3518654607" sldId="678"/>
            <ac:spMk id="217" creationId="{00000000-0000-0000-0000-000000000000}"/>
          </ac:spMkLst>
        </pc:spChg>
      </pc:sldChg>
      <pc:sldChg chg="delSp add del mod delAnim">
        <pc:chgData name="Siegbert Rudolph" userId="2af4d44886c067cc" providerId="LiveId" clId="{6B54A28C-92F1-470A-8D83-E77F8C275CE0}" dt="2020-08-11T15:37:12.455" v="1064" actId="47"/>
        <pc:sldMkLst>
          <pc:docMk/>
          <pc:sldMk cId="3895914098" sldId="678"/>
        </pc:sldMkLst>
        <pc:spChg chg="del">
          <ac:chgData name="Siegbert Rudolph" userId="2af4d44886c067cc" providerId="LiveId" clId="{6B54A28C-92F1-470A-8D83-E77F8C275CE0}" dt="2020-08-11T15:36:32.537" v="1058" actId="21"/>
          <ac:spMkLst>
            <pc:docMk/>
            <pc:sldMk cId="3895914098" sldId="678"/>
            <ac:spMk id="26" creationId="{300FF32E-5AFE-4FF7-BB8B-6E6A5D93F47E}"/>
          </ac:spMkLst>
        </pc:spChg>
        <pc:spChg chg="del">
          <ac:chgData name="Siegbert Rudolph" userId="2af4d44886c067cc" providerId="LiveId" clId="{6B54A28C-92F1-470A-8D83-E77F8C275CE0}" dt="2020-08-11T15:36:32.537" v="1058" actId="21"/>
          <ac:spMkLst>
            <pc:docMk/>
            <pc:sldMk cId="3895914098" sldId="678"/>
            <ac:spMk id="28" creationId="{25405C82-26DC-48EA-A74A-88C541267551}"/>
          </ac:spMkLst>
        </pc:spChg>
        <pc:spChg chg="del">
          <ac:chgData name="Siegbert Rudolph" userId="2af4d44886c067cc" providerId="LiveId" clId="{6B54A28C-92F1-470A-8D83-E77F8C275CE0}" dt="2020-08-11T15:36:32.537" v="1058" actId="21"/>
          <ac:spMkLst>
            <pc:docMk/>
            <pc:sldMk cId="3895914098" sldId="678"/>
            <ac:spMk id="30" creationId="{CBF156B6-C909-4502-B523-7EBE06162579}"/>
          </ac:spMkLst>
        </pc:spChg>
        <pc:spChg chg="del">
          <ac:chgData name="Siegbert Rudolph" userId="2af4d44886c067cc" providerId="LiveId" clId="{6B54A28C-92F1-470A-8D83-E77F8C275CE0}" dt="2020-08-11T15:36:32.537" v="1058" actId="21"/>
          <ac:spMkLst>
            <pc:docMk/>
            <pc:sldMk cId="3895914098" sldId="678"/>
            <ac:spMk id="32" creationId="{154B80D1-FCD9-412F-A7B2-CFE80A378D9B}"/>
          </ac:spMkLst>
        </pc:spChg>
        <pc:spChg chg="del">
          <ac:chgData name="Siegbert Rudolph" userId="2af4d44886c067cc" providerId="LiveId" clId="{6B54A28C-92F1-470A-8D83-E77F8C275CE0}" dt="2020-08-11T15:36:32.537" v="1058" actId="21"/>
          <ac:spMkLst>
            <pc:docMk/>
            <pc:sldMk cId="3895914098" sldId="678"/>
            <ac:spMk id="35" creationId="{74CBD03D-9103-43B0-9F8D-3F8AA0C064C3}"/>
          </ac:spMkLst>
        </pc:spChg>
        <pc:spChg chg="del">
          <ac:chgData name="Siegbert Rudolph" userId="2af4d44886c067cc" providerId="LiveId" clId="{6B54A28C-92F1-470A-8D83-E77F8C275CE0}" dt="2020-08-11T15:36:32.537" v="1058" actId="21"/>
          <ac:spMkLst>
            <pc:docMk/>
            <pc:sldMk cId="3895914098" sldId="678"/>
            <ac:spMk id="37" creationId="{4A206F68-5AF2-4A2F-BAFB-218FD4382B08}"/>
          </ac:spMkLst>
        </pc:spChg>
        <pc:spChg chg="del">
          <ac:chgData name="Siegbert Rudolph" userId="2af4d44886c067cc" providerId="LiveId" clId="{6B54A28C-92F1-470A-8D83-E77F8C275CE0}" dt="2020-08-11T15:36:32.537" v="1058" actId="21"/>
          <ac:spMkLst>
            <pc:docMk/>
            <pc:sldMk cId="3895914098" sldId="678"/>
            <ac:spMk id="39" creationId="{A8F85684-0B26-4DA0-AE5D-5A8DCA022110}"/>
          </ac:spMkLst>
        </pc:spChg>
        <pc:spChg chg="del">
          <ac:chgData name="Siegbert Rudolph" userId="2af4d44886c067cc" providerId="LiveId" clId="{6B54A28C-92F1-470A-8D83-E77F8C275CE0}" dt="2020-08-11T15:36:32.537" v="1058" actId="21"/>
          <ac:spMkLst>
            <pc:docMk/>
            <pc:sldMk cId="3895914098" sldId="678"/>
            <ac:spMk id="41" creationId="{D90E6A84-25DA-4FA1-B363-189A5D06CCA2}"/>
          </ac:spMkLst>
        </pc:spChg>
        <pc:spChg chg="del">
          <ac:chgData name="Siegbert Rudolph" userId="2af4d44886c067cc" providerId="LiveId" clId="{6B54A28C-92F1-470A-8D83-E77F8C275CE0}" dt="2020-08-11T15:36:27.843" v="1057" actId="478"/>
          <ac:spMkLst>
            <pc:docMk/>
            <pc:sldMk cId="3895914098" sldId="678"/>
            <ac:spMk id="63" creationId="{ABED3300-CF82-44F8-BC2A-72C3D4E965B2}"/>
          </ac:spMkLst>
        </pc:spChg>
        <pc:spChg chg="del">
          <ac:chgData name="Siegbert Rudolph" userId="2af4d44886c067cc" providerId="LiveId" clId="{6B54A28C-92F1-470A-8D83-E77F8C275CE0}" dt="2020-08-11T15:36:27.843" v="1057" actId="478"/>
          <ac:spMkLst>
            <pc:docMk/>
            <pc:sldMk cId="3895914098" sldId="678"/>
            <ac:spMk id="67" creationId="{C1FE16AF-7CFD-4784-BE37-AE0F8CBB48BC}"/>
          </ac:spMkLst>
        </pc:spChg>
        <pc:spChg chg="del">
          <ac:chgData name="Siegbert Rudolph" userId="2af4d44886c067cc" providerId="LiveId" clId="{6B54A28C-92F1-470A-8D83-E77F8C275CE0}" dt="2020-08-11T15:36:27.843" v="1057" actId="478"/>
          <ac:spMkLst>
            <pc:docMk/>
            <pc:sldMk cId="3895914098" sldId="678"/>
            <ac:spMk id="68" creationId="{982947B4-459A-4BF0-B851-1B286FAFE43D}"/>
          </ac:spMkLst>
        </pc:spChg>
        <pc:spChg chg="del">
          <ac:chgData name="Siegbert Rudolph" userId="2af4d44886c067cc" providerId="LiveId" clId="{6B54A28C-92F1-470A-8D83-E77F8C275CE0}" dt="2020-08-11T15:36:27.843" v="1057" actId="478"/>
          <ac:spMkLst>
            <pc:docMk/>
            <pc:sldMk cId="3895914098" sldId="678"/>
            <ac:spMk id="71" creationId="{815B81CD-B78E-4C7F-8163-3CBE29F143EF}"/>
          </ac:spMkLst>
        </pc:spChg>
        <pc:spChg chg="del">
          <ac:chgData name="Siegbert Rudolph" userId="2af4d44886c067cc" providerId="LiveId" clId="{6B54A28C-92F1-470A-8D83-E77F8C275CE0}" dt="2020-08-11T15:36:27.843" v="1057" actId="478"/>
          <ac:spMkLst>
            <pc:docMk/>
            <pc:sldMk cId="3895914098" sldId="678"/>
            <ac:spMk id="74" creationId="{00000000-0000-0000-0000-000000000000}"/>
          </ac:spMkLst>
        </pc:spChg>
        <pc:spChg chg="del">
          <ac:chgData name="Siegbert Rudolph" userId="2af4d44886c067cc" providerId="LiveId" clId="{6B54A28C-92F1-470A-8D83-E77F8C275CE0}" dt="2020-08-11T15:36:27.843" v="1057" actId="478"/>
          <ac:spMkLst>
            <pc:docMk/>
            <pc:sldMk cId="3895914098" sldId="678"/>
            <ac:spMk id="96" creationId="{D228456F-CD2E-41C8-AD9F-39F99FD6B60F}"/>
          </ac:spMkLst>
        </pc:spChg>
        <pc:spChg chg="del">
          <ac:chgData name="Siegbert Rudolph" userId="2af4d44886c067cc" providerId="LiveId" clId="{6B54A28C-92F1-470A-8D83-E77F8C275CE0}" dt="2020-08-11T15:36:27.843" v="1057" actId="478"/>
          <ac:spMkLst>
            <pc:docMk/>
            <pc:sldMk cId="3895914098" sldId="678"/>
            <ac:spMk id="102" creationId="{302F0227-6BA7-4FE8-9FB3-CB9120AC5A09}"/>
          </ac:spMkLst>
        </pc:spChg>
        <pc:spChg chg="del">
          <ac:chgData name="Siegbert Rudolph" userId="2af4d44886c067cc" providerId="LiveId" clId="{6B54A28C-92F1-470A-8D83-E77F8C275CE0}" dt="2020-08-11T15:36:27.843" v="1057" actId="478"/>
          <ac:spMkLst>
            <pc:docMk/>
            <pc:sldMk cId="3895914098" sldId="678"/>
            <ac:spMk id="103" creationId="{8631DA13-DC65-4520-BCC1-805672A4BAC1}"/>
          </ac:spMkLst>
        </pc:spChg>
        <pc:spChg chg="del">
          <ac:chgData name="Siegbert Rudolph" userId="2af4d44886c067cc" providerId="LiveId" clId="{6B54A28C-92F1-470A-8D83-E77F8C275CE0}" dt="2020-08-11T15:36:27.843" v="1057" actId="478"/>
          <ac:spMkLst>
            <pc:docMk/>
            <pc:sldMk cId="3895914098" sldId="678"/>
            <ac:spMk id="104" creationId="{C278B66B-4606-4002-AFBF-BBA4D5765795}"/>
          </ac:spMkLst>
        </pc:spChg>
        <pc:spChg chg="del">
          <ac:chgData name="Siegbert Rudolph" userId="2af4d44886c067cc" providerId="LiveId" clId="{6B54A28C-92F1-470A-8D83-E77F8C275CE0}" dt="2020-08-11T15:36:27.843" v="1057" actId="478"/>
          <ac:spMkLst>
            <pc:docMk/>
            <pc:sldMk cId="3895914098" sldId="678"/>
            <ac:spMk id="105" creationId="{1CCE60B3-1BDE-4F47-9DD0-9C5717E08D77}"/>
          </ac:spMkLst>
        </pc:spChg>
        <pc:spChg chg="del">
          <ac:chgData name="Siegbert Rudolph" userId="2af4d44886c067cc" providerId="LiveId" clId="{6B54A28C-92F1-470A-8D83-E77F8C275CE0}" dt="2020-08-11T15:36:27.843" v="1057" actId="478"/>
          <ac:spMkLst>
            <pc:docMk/>
            <pc:sldMk cId="3895914098" sldId="678"/>
            <ac:spMk id="106" creationId="{20F04A72-04EF-4F0C-A020-F3743EE70F42}"/>
          </ac:spMkLst>
        </pc:spChg>
        <pc:spChg chg="del">
          <ac:chgData name="Siegbert Rudolph" userId="2af4d44886c067cc" providerId="LiveId" clId="{6B54A28C-92F1-470A-8D83-E77F8C275CE0}" dt="2020-08-11T15:36:27.843" v="1057" actId="478"/>
          <ac:spMkLst>
            <pc:docMk/>
            <pc:sldMk cId="3895914098" sldId="678"/>
            <ac:spMk id="107" creationId="{D8AEB9C6-8B8E-427F-99E3-165294C4443F}"/>
          </ac:spMkLst>
        </pc:spChg>
        <pc:spChg chg="del">
          <ac:chgData name="Siegbert Rudolph" userId="2af4d44886c067cc" providerId="LiveId" clId="{6B54A28C-92F1-470A-8D83-E77F8C275CE0}" dt="2020-08-11T15:36:27.843" v="1057" actId="478"/>
          <ac:spMkLst>
            <pc:docMk/>
            <pc:sldMk cId="3895914098" sldId="678"/>
            <ac:spMk id="108" creationId="{4AFFB1A4-BDDE-413C-916C-8894F978EFD4}"/>
          </ac:spMkLst>
        </pc:spChg>
        <pc:spChg chg="del">
          <ac:chgData name="Siegbert Rudolph" userId="2af4d44886c067cc" providerId="LiveId" clId="{6B54A28C-92F1-470A-8D83-E77F8C275CE0}" dt="2020-08-11T15:36:27.843" v="1057" actId="478"/>
          <ac:spMkLst>
            <pc:docMk/>
            <pc:sldMk cId="3895914098" sldId="678"/>
            <ac:spMk id="206" creationId="{00000000-0000-0000-0000-000000000000}"/>
          </ac:spMkLst>
        </pc:spChg>
        <pc:spChg chg="del">
          <ac:chgData name="Siegbert Rudolph" userId="2af4d44886c067cc" providerId="LiveId" clId="{6B54A28C-92F1-470A-8D83-E77F8C275CE0}" dt="2020-08-11T15:36:27.843" v="1057" actId="478"/>
          <ac:spMkLst>
            <pc:docMk/>
            <pc:sldMk cId="3895914098" sldId="678"/>
            <ac:spMk id="216" creationId="{00000000-0000-0000-0000-000000000000}"/>
          </ac:spMkLst>
        </pc:spChg>
        <pc:spChg chg="del">
          <ac:chgData name="Siegbert Rudolph" userId="2af4d44886c067cc" providerId="LiveId" clId="{6B54A28C-92F1-470A-8D83-E77F8C275CE0}" dt="2020-08-11T15:36:27.843" v="1057" actId="478"/>
          <ac:spMkLst>
            <pc:docMk/>
            <pc:sldMk cId="3895914098" sldId="678"/>
            <ac:spMk id="21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6734"/>
            <a:ext cx="2944958" cy="4967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1098" y="9426734"/>
            <a:ext cx="2944958" cy="49672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606" y="4776847"/>
            <a:ext cx="5438464" cy="390717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154382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606" y="4776847"/>
            <a:ext cx="5438464" cy="390717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46224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606" y="4776847"/>
            <a:ext cx="5438464" cy="390717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145753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760727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306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688583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528340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54281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800054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34432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026671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974139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113110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5882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31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46" r:id="rId1"/>
    <p:sldLayoutId id="2147486547" r:id="rId2"/>
    <p:sldLayoutId id="2147486548" r:id="rId3"/>
    <p:sldLayoutId id="2147486549" r:id="rId4"/>
    <p:sldLayoutId id="2147486550" r:id="rId5"/>
    <p:sldLayoutId id="2147486551" r:id="rId6"/>
    <p:sldLayoutId id="2147486552" r:id="rId7"/>
    <p:sldLayoutId id="2147486553" r:id="rId8"/>
    <p:sldLayoutId id="2147486554" r:id="rId9"/>
    <p:sldLayoutId id="2147486555" r:id="rId10"/>
    <p:sldLayoutId id="214748655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Seite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feld 4"/>
          <p:cNvSpPr txBox="1">
            <a:spLocks noChangeArrowheads="1"/>
          </p:cNvSpPr>
          <p:nvPr/>
        </p:nvSpPr>
        <p:spPr bwMode="auto">
          <a:xfrm>
            <a:off x="606846" y="1844675"/>
            <a:ext cx="155850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/>
            <a:endParaRPr 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Leseübung:</a:t>
            </a:r>
          </a:p>
        </p:txBody>
      </p:sp>
      <p:sp>
        <p:nvSpPr>
          <p:cNvPr id="23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382348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Konzentration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3600" b="1" dirty="0">
                <a:solidFill>
                  <a:prstClr val="black"/>
                </a:solidFill>
                <a:latin typeface="Trebuchet MS" pitchFamily="34" charset="0"/>
              </a:rPr>
              <a:t>Sätze mit </a:t>
            </a:r>
            <a:r>
              <a:rPr lang="de-DE" altLang="de-DE" sz="3600" b="1" dirty="0" err="1">
                <a:solidFill>
                  <a:prstClr val="black"/>
                </a:solidFill>
                <a:latin typeface="Trebuchet MS" pitchFamily="34" charset="0"/>
              </a:rPr>
              <a:t>Knax</a:t>
            </a:r>
            <a:r>
              <a:rPr lang="de-DE" altLang="de-DE" sz="3600" b="1" dirty="0">
                <a:solidFill>
                  <a:prstClr val="black"/>
                </a:solidFill>
                <a:latin typeface="Trebuchet MS" pitchFamily="34" charset="0"/>
              </a:rPr>
              <a:t> 1</a:t>
            </a:r>
          </a:p>
        </p:txBody>
      </p:sp>
      <p:sp>
        <p:nvSpPr>
          <p:cNvPr id="27" name="Textfeld 12"/>
          <p:cNvSpPr txBox="1">
            <a:spLocks noChangeArrowheads="1"/>
          </p:cNvSpPr>
          <p:nvPr/>
        </p:nvSpPr>
        <p:spPr bwMode="auto">
          <a:xfrm>
            <a:off x="2232025" y="2794283"/>
            <a:ext cx="4350871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600" dirty="0">
                <a:solidFill>
                  <a:prstClr val="black"/>
                </a:solidFill>
                <a:latin typeface="Trebuchet MS" pitchFamily="34" charset="0"/>
              </a:rPr>
              <a:t>(Die ersten 3 Sätze stammen aus: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600" dirty="0">
                <a:solidFill>
                  <a:prstClr val="black"/>
                </a:solidFill>
                <a:latin typeface="Trebuchet MS" pitchFamily="34" charset="0"/>
              </a:rPr>
              <a:t>Die lustigsten Schülerantworten – Ullstein.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600" dirty="0">
                <a:solidFill>
                  <a:prstClr val="black"/>
                </a:solidFill>
                <a:latin typeface="Trebuchet MS" pitchFamily="34" charset="0"/>
              </a:rPr>
              <a:t>Die anderen Sätze sind meine „Kreationen“.)</a:t>
            </a:r>
          </a:p>
        </p:txBody>
      </p:sp>
      <p:sp>
        <p:nvSpPr>
          <p:cNvPr id="28" name="Textfeld 27"/>
          <p:cNvSpPr txBox="1">
            <a:spLocks noChangeArrowheads="1"/>
          </p:cNvSpPr>
          <p:nvPr/>
        </p:nvSpPr>
        <p:spPr bwMode="auto">
          <a:xfrm>
            <a:off x="768903" y="4506774"/>
            <a:ext cx="4947060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Bedienungshinweise: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9256EBC-C73F-8F9C-07A3-7FF8A93BE890}"/>
              </a:ext>
            </a:extLst>
          </p:cNvPr>
          <p:cNvSpPr txBox="1"/>
          <p:nvPr/>
        </p:nvSpPr>
        <p:spPr>
          <a:xfrm>
            <a:off x="190500" y="6724134"/>
            <a:ext cx="39068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üben\Ratetechnik\Sätze mit Knax 1.pptx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49908" y="99084"/>
            <a:ext cx="6250429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Lies</a:t>
            </a: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genau und </a:t>
            </a:r>
            <a:r>
              <a:rPr lang="de-DE" altLang="de-DE" sz="2000" b="1" kern="0" noProof="0" dirty="0">
                <a:solidFill>
                  <a:prstClr val="black"/>
                </a:solidFill>
                <a:latin typeface="Trebuchet MS" pitchFamily="34" charset="0"/>
              </a:rPr>
              <a:t>klick auf das unpassende Wort!</a:t>
            </a:r>
            <a:endParaRPr kumimoji="0" lang="de-DE" altLang="de-DE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Lies</a:t>
            </a:r>
            <a:r>
              <a:rPr kumimoji="0" lang="de-DE" altLang="de-DE" sz="20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 zum Schluss alle Sätze zur Wiederholung</a:t>
            </a:r>
            <a:r>
              <a:rPr kumimoji="0" lang="de-DE" altLang="de-DE" sz="200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 flüssig!</a:t>
            </a:r>
            <a:endParaRPr kumimoji="0" lang="de-DE" altLang="de-DE" sz="20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0" name="dot_1">
            <a:extLst>
              <a:ext uri="{FF2B5EF4-FFF2-40B4-BE49-F238E27FC236}">
                <a16:creationId xmlns:a16="http://schemas.microsoft.com/office/drawing/2014/main" id="{823628C4-F735-43A5-AB93-B3B23E77C901}"/>
              </a:ext>
            </a:extLst>
          </p:cNvPr>
          <p:cNvSpPr/>
          <p:nvPr/>
        </p:nvSpPr>
        <p:spPr>
          <a:xfrm>
            <a:off x="233083" y="1116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dot_2">
            <a:extLst>
              <a:ext uri="{FF2B5EF4-FFF2-40B4-BE49-F238E27FC236}">
                <a16:creationId xmlns:a16="http://schemas.microsoft.com/office/drawing/2014/main" id="{679CE67C-CC3E-4446-A00D-5653EE2C9345}"/>
              </a:ext>
            </a:extLst>
          </p:cNvPr>
          <p:cNvSpPr/>
          <p:nvPr/>
        </p:nvSpPr>
        <p:spPr>
          <a:xfrm>
            <a:off x="233083" y="166570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dot_3">
            <a:extLst>
              <a:ext uri="{FF2B5EF4-FFF2-40B4-BE49-F238E27FC236}">
                <a16:creationId xmlns:a16="http://schemas.microsoft.com/office/drawing/2014/main" id="{B0441EFB-D815-4F73-8C26-7DC89A653895}"/>
              </a:ext>
            </a:extLst>
          </p:cNvPr>
          <p:cNvSpPr/>
          <p:nvPr/>
        </p:nvSpPr>
        <p:spPr>
          <a:xfrm>
            <a:off x="233083" y="221517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dot_4">
            <a:extLst>
              <a:ext uri="{FF2B5EF4-FFF2-40B4-BE49-F238E27FC236}">
                <a16:creationId xmlns:a16="http://schemas.microsoft.com/office/drawing/2014/main" id="{B870155D-3BE4-44C0-B9D3-F74CF9C38B9E}"/>
              </a:ext>
            </a:extLst>
          </p:cNvPr>
          <p:cNvSpPr/>
          <p:nvPr/>
        </p:nvSpPr>
        <p:spPr>
          <a:xfrm>
            <a:off x="233083" y="276464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dot_5">
            <a:extLst>
              <a:ext uri="{FF2B5EF4-FFF2-40B4-BE49-F238E27FC236}">
                <a16:creationId xmlns:a16="http://schemas.microsoft.com/office/drawing/2014/main" id="{4FEA7E73-6CF8-4234-90E0-E202E2B41906}"/>
              </a:ext>
            </a:extLst>
          </p:cNvPr>
          <p:cNvSpPr/>
          <p:nvPr/>
        </p:nvSpPr>
        <p:spPr>
          <a:xfrm>
            <a:off x="233083" y="331411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dot_6">
            <a:extLst>
              <a:ext uri="{FF2B5EF4-FFF2-40B4-BE49-F238E27FC236}">
                <a16:creationId xmlns:a16="http://schemas.microsoft.com/office/drawing/2014/main" id="{31B10D4D-9B1D-4E7C-85B5-EF29322A5C61}"/>
              </a:ext>
            </a:extLst>
          </p:cNvPr>
          <p:cNvSpPr/>
          <p:nvPr/>
        </p:nvSpPr>
        <p:spPr>
          <a:xfrm>
            <a:off x="233083" y="386358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dot_7">
            <a:extLst>
              <a:ext uri="{FF2B5EF4-FFF2-40B4-BE49-F238E27FC236}">
                <a16:creationId xmlns:a16="http://schemas.microsoft.com/office/drawing/2014/main" id="{5031A58C-344B-4995-A817-DD6B510FFFAE}"/>
              </a:ext>
            </a:extLst>
          </p:cNvPr>
          <p:cNvSpPr/>
          <p:nvPr/>
        </p:nvSpPr>
        <p:spPr>
          <a:xfrm>
            <a:off x="233083" y="441305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dot_8">
            <a:extLst>
              <a:ext uri="{FF2B5EF4-FFF2-40B4-BE49-F238E27FC236}">
                <a16:creationId xmlns:a16="http://schemas.microsoft.com/office/drawing/2014/main" id="{F0898C0C-BFDC-4E5F-833A-B7F7B8C882EE}"/>
              </a:ext>
            </a:extLst>
          </p:cNvPr>
          <p:cNvSpPr/>
          <p:nvPr/>
        </p:nvSpPr>
        <p:spPr>
          <a:xfrm>
            <a:off x="233083" y="496252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dot_7">
            <a:extLst>
              <a:ext uri="{FF2B5EF4-FFF2-40B4-BE49-F238E27FC236}">
                <a16:creationId xmlns:a16="http://schemas.microsoft.com/office/drawing/2014/main" id="{9EA182F8-F86B-4A71-816A-919EF741EDA6}"/>
              </a:ext>
            </a:extLst>
          </p:cNvPr>
          <p:cNvSpPr/>
          <p:nvPr/>
        </p:nvSpPr>
        <p:spPr>
          <a:xfrm>
            <a:off x="233083" y="55119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dot_8">
            <a:extLst>
              <a:ext uri="{FF2B5EF4-FFF2-40B4-BE49-F238E27FC236}">
                <a16:creationId xmlns:a16="http://schemas.microsoft.com/office/drawing/2014/main" id="{B6F80CC1-8361-44D6-B1F9-AC73CE46B763}"/>
              </a:ext>
            </a:extLst>
          </p:cNvPr>
          <p:cNvSpPr/>
          <p:nvPr/>
        </p:nvSpPr>
        <p:spPr>
          <a:xfrm>
            <a:off x="233083" y="606146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F5C20064-9DAD-4FD7-B747-479DA8ECD798}"/>
              </a:ext>
            </a:extLst>
          </p:cNvPr>
          <p:cNvSpPr txBox="1"/>
          <p:nvPr/>
        </p:nvSpPr>
        <p:spPr>
          <a:xfrm>
            <a:off x="381000" y="1029290"/>
            <a:ext cx="6276526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fuhren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Zoo,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wo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Tiere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futtern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konnten.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DE683BF5-686F-48ED-AE92-2B8076694514}"/>
              </a:ext>
            </a:extLst>
          </p:cNvPr>
          <p:cNvSpPr txBox="1"/>
          <p:nvPr/>
        </p:nvSpPr>
        <p:spPr>
          <a:xfrm>
            <a:off x="381000" y="1563895"/>
            <a:ext cx="5567037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Vor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Untersuchung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bekam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Zöpfchen.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F79FD8AF-ABCD-42FE-B25E-7AF515D717DD}"/>
              </a:ext>
            </a:extLst>
          </p:cNvPr>
          <p:cNvSpPr txBox="1"/>
          <p:nvPr/>
        </p:nvSpPr>
        <p:spPr>
          <a:xfrm>
            <a:off x="381000" y="2098500"/>
            <a:ext cx="5848396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Bei dem Termin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wurde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Pfote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abgeholt.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42C8E78E-405D-4401-AB3D-7881A5E121EB}"/>
              </a:ext>
            </a:extLst>
          </p:cNvPr>
          <p:cNvSpPr txBox="1"/>
          <p:nvPr/>
        </p:nvSpPr>
        <p:spPr>
          <a:xfrm>
            <a:off x="381000" y="2633105"/>
            <a:ext cx="5824030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Geschäft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gab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sehr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teure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Lebertaschen.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544972B8-72E4-438B-9717-DA51A1114051}"/>
              </a:ext>
            </a:extLst>
          </p:cNvPr>
          <p:cNvSpPr txBox="1"/>
          <p:nvPr/>
        </p:nvSpPr>
        <p:spPr>
          <a:xfrm>
            <a:off x="381000" y="3167710"/>
            <a:ext cx="5794343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bekamen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schlechtes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Essen,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war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fruchtbar.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4AFA15A6-7986-4E86-8C97-C77EA0A6B3F1}"/>
              </a:ext>
            </a:extLst>
          </p:cNvPr>
          <p:cNvSpPr txBox="1"/>
          <p:nvPr/>
        </p:nvSpPr>
        <p:spPr>
          <a:xfrm>
            <a:off x="381000" y="3702315"/>
            <a:ext cx="6435864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Unter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Flüchtlingen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viele unbekleidete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Kinder.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4A172561-B148-4A6F-8FE2-6F2E7ADFBFAA}"/>
              </a:ext>
            </a:extLst>
          </p:cNvPr>
          <p:cNvSpPr txBox="1"/>
          <p:nvPr/>
        </p:nvSpPr>
        <p:spPr>
          <a:xfrm>
            <a:off x="381000" y="4236920"/>
            <a:ext cx="6471643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Mein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Bruder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blies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blies,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bis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Luftballon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patzte.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0AA7E16D-B449-44EB-9B6A-AD47D9A0BA0D}"/>
              </a:ext>
            </a:extLst>
          </p:cNvPr>
          <p:cNvSpPr txBox="1"/>
          <p:nvPr/>
        </p:nvSpPr>
        <p:spPr>
          <a:xfrm>
            <a:off x="381000" y="4771525"/>
            <a:ext cx="5495415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Opa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ging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voraus,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Platz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beisetzen.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631474F6-C975-4548-8BD6-CF7B8FF76D91}"/>
              </a:ext>
            </a:extLst>
          </p:cNvPr>
          <p:cNvSpPr txBox="1"/>
          <p:nvPr/>
        </p:nvSpPr>
        <p:spPr>
          <a:xfrm>
            <a:off x="381000" y="5306134"/>
            <a:ext cx="4759636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ging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Herd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rostete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Brot.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D626B3AB-B4D6-4D23-B654-FC0599F8DDAE}"/>
              </a:ext>
            </a:extLst>
          </p:cNvPr>
          <p:cNvSpPr txBox="1"/>
          <p:nvPr/>
        </p:nvSpPr>
        <p:spPr>
          <a:xfrm>
            <a:off x="381000" y="5928393"/>
            <a:ext cx="6000361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Radfahrer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lehnte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ab,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Halm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tragen.</a:t>
            </a:r>
          </a:p>
        </p:txBody>
      </p:sp>
      <p:sp>
        <p:nvSpPr>
          <p:cNvPr id="52" name="Foliennummernplatzhalter 27">
            <a:extLst>
              <a:ext uri="{FF2B5EF4-FFF2-40B4-BE49-F238E27FC236}">
                <a16:creationId xmlns:a16="http://schemas.microsoft.com/office/drawing/2014/main" id="{3AE73898-7826-4CCA-A4FF-32F01DACFA46}"/>
              </a:ext>
            </a:extLst>
          </p:cNvPr>
          <p:cNvSpPr txBox="1">
            <a:spLocks noGrp="1"/>
          </p:cNvSpPr>
          <p:nvPr/>
        </p:nvSpPr>
        <p:spPr bwMode="auto">
          <a:xfrm>
            <a:off x="5822950" y="133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6128B8-5A48-4028-9662-8AD629B110BE}" type="slidenum">
              <a:rPr kumimoji="0" lang="de-DE" altLang="de-DE" sz="800" b="0" i="0" u="none" strike="noStrike" kern="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itchFamily="34" charset="0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altLang="de-DE" sz="800" b="0" i="0" u="none" strike="noStrike" kern="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FE27482-A081-3818-B71C-B32959612D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97" y="6344483"/>
            <a:ext cx="1021335" cy="401837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0ECE6CC7-9917-ED49-2B65-90B5FDA86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5895" y="6318111"/>
            <a:ext cx="96052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FAAD69C-B501-9277-5D1D-DC11D3A82B59}"/>
              </a:ext>
            </a:extLst>
          </p:cNvPr>
          <p:cNvSpPr/>
          <p:nvPr/>
        </p:nvSpPr>
        <p:spPr>
          <a:xfrm>
            <a:off x="395536" y="1071441"/>
            <a:ext cx="6740631" cy="518429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3" name="Textfeld 132"/>
          <p:cNvSpPr txBox="1">
            <a:spLocks noChangeArrowheads="1"/>
          </p:cNvSpPr>
          <p:nvPr/>
        </p:nvSpPr>
        <p:spPr bwMode="auto">
          <a:xfrm>
            <a:off x="4544357" y="1035956"/>
            <a:ext cx="909223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füttern</a:t>
            </a:r>
          </a:p>
        </p:txBody>
      </p:sp>
      <p:sp>
        <p:nvSpPr>
          <p:cNvPr id="134" name="Textfeld 133"/>
          <p:cNvSpPr txBox="1">
            <a:spLocks noChangeArrowheads="1"/>
          </p:cNvSpPr>
          <p:nvPr/>
        </p:nvSpPr>
        <p:spPr bwMode="auto">
          <a:xfrm>
            <a:off x="4610116" y="1561153"/>
            <a:ext cx="1414170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Zäpfchen.   </a:t>
            </a:r>
          </a:p>
        </p:txBody>
      </p:sp>
      <p:sp>
        <p:nvSpPr>
          <p:cNvPr id="158" name="Textfeld 157"/>
          <p:cNvSpPr txBox="1">
            <a:spLocks noChangeArrowheads="1"/>
          </p:cNvSpPr>
          <p:nvPr/>
        </p:nvSpPr>
        <p:spPr bwMode="auto">
          <a:xfrm>
            <a:off x="4234051" y="2120560"/>
            <a:ext cx="75212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Pforte</a:t>
            </a:r>
          </a:p>
        </p:txBody>
      </p:sp>
      <p:sp>
        <p:nvSpPr>
          <p:cNvPr id="159" name="Textfeld 158"/>
          <p:cNvSpPr txBox="1">
            <a:spLocks noChangeArrowheads="1"/>
          </p:cNvSpPr>
          <p:nvPr/>
        </p:nvSpPr>
        <p:spPr bwMode="auto">
          <a:xfrm>
            <a:off x="4424702" y="2625453"/>
            <a:ext cx="1840568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Ledertaschen.   </a:t>
            </a:r>
          </a:p>
        </p:txBody>
      </p:sp>
      <p:sp>
        <p:nvSpPr>
          <p:cNvPr id="171" name="Textfeld 170"/>
          <p:cNvSpPr txBox="1">
            <a:spLocks noChangeArrowheads="1"/>
          </p:cNvSpPr>
          <p:nvPr/>
        </p:nvSpPr>
        <p:spPr bwMode="auto">
          <a:xfrm>
            <a:off x="4872934" y="3168080"/>
            <a:ext cx="1356462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furchtbar.  </a:t>
            </a:r>
          </a:p>
        </p:txBody>
      </p:sp>
      <p:sp>
        <p:nvSpPr>
          <p:cNvPr id="172" name="Textfeld 171"/>
          <p:cNvSpPr txBox="1">
            <a:spLocks noChangeArrowheads="1"/>
          </p:cNvSpPr>
          <p:nvPr/>
        </p:nvSpPr>
        <p:spPr bwMode="auto">
          <a:xfrm>
            <a:off x="4306626" y="3702315"/>
            <a:ext cx="1489510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unbegleitete</a:t>
            </a:r>
          </a:p>
        </p:txBody>
      </p:sp>
      <p:sp>
        <p:nvSpPr>
          <p:cNvPr id="193" name="Textfeld 192"/>
          <p:cNvSpPr txBox="1">
            <a:spLocks noChangeArrowheads="1"/>
          </p:cNvSpPr>
          <p:nvPr/>
        </p:nvSpPr>
        <p:spPr bwMode="auto">
          <a:xfrm>
            <a:off x="5768980" y="4221616"/>
            <a:ext cx="992579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platzte.</a:t>
            </a:r>
          </a:p>
        </p:txBody>
      </p:sp>
      <p:sp>
        <p:nvSpPr>
          <p:cNvPr id="194" name="Textfeld 193"/>
          <p:cNvSpPr txBox="1">
            <a:spLocks noChangeArrowheads="1"/>
          </p:cNvSpPr>
          <p:nvPr/>
        </p:nvSpPr>
        <p:spPr bwMode="auto">
          <a:xfrm>
            <a:off x="4544959" y="4774100"/>
            <a:ext cx="1191353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besetzen.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17EC32B4-F6B7-45CF-AEB2-30A44CF36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4919" y="5303559"/>
            <a:ext cx="917239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röstete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C03FF95E-46FA-46C5-BD71-249E03A78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7556" y="5935583"/>
            <a:ext cx="729687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Helm</a:t>
            </a:r>
          </a:p>
        </p:txBody>
      </p:sp>
      <p:sp>
        <p:nvSpPr>
          <p:cNvPr id="167" name="Rechteck 166"/>
          <p:cNvSpPr/>
          <p:nvPr/>
        </p:nvSpPr>
        <p:spPr>
          <a:xfrm>
            <a:off x="4364206" y="2634622"/>
            <a:ext cx="1720344" cy="4055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77" name="Rechteck 176"/>
          <p:cNvSpPr/>
          <p:nvPr/>
        </p:nvSpPr>
        <p:spPr>
          <a:xfrm>
            <a:off x="4860032" y="3228605"/>
            <a:ext cx="126188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4" name="Rechteck 143"/>
          <p:cNvSpPr/>
          <p:nvPr/>
        </p:nvSpPr>
        <p:spPr>
          <a:xfrm>
            <a:off x="4580230" y="1081833"/>
            <a:ext cx="86409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5" name="Rechteck 144"/>
          <p:cNvSpPr/>
          <p:nvPr/>
        </p:nvSpPr>
        <p:spPr>
          <a:xfrm>
            <a:off x="4644008" y="1595476"/>
            <a:ext cx="124264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5" name="Rechteck 164"/>
          <p:cNvSpPr/>
          <p:nvPr/>
        </p:nvSpPr>
        <p:spPr>
          <a:xfrm>
            <a:off x="4283968" y="2121428"/>
            <a:ext cx="674886" cy="33785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78" name="Rechteck 177"/>
          <p:cNvSpPr/>
          <p:nvPr/>
        </p:nvSpPr>
        <p:spPr>
          <a:xfrm>
            <a:off x="4292198" y="3746129"/>
            <a:ext cx="150393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99" name="Rechteck 198"/>
          <p:cNvSpPr/>
          <p:nvPr/>
        </p:nvSpPr>
        <p:spPr>
          <a:xfrm>
            <a:off x="5764701" y="4296611"/>
            <a:ext cx="895531" cy="3416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01" name="Rechteck 200"/>
          <p:cNvSpPr/>
          <p:nvPr/>
        </p:nvSpPr>
        <p:spPr>
          <a:xfrm>
            <a:off x="4508222" y="4835836"/>
            <a:ext cx="1466974" cy="32151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8007FDE6-6F82-43E8-9049-E63E6F7A0065}"/>
              </a:ext>
            </a:extLst>
          </p:cNvPr>
          <p:cNvSpPr/>
          <p:nvPr/>
        </p:nvSpPr>
        <p:spPr>
          <a:xfrm>
            <a:off x="3068062" y="5361666"/>
            <a:ext cx="864096" cy="32151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AC0DC124-B2CE-4570-8207-E68FE63482D9}"/>
              </a:ext>
            </a:extLst>
          </p:cNvPr>
          <p:cNvSpPr/>
          <p:nvPr/>
        </p:nvSpPr>
        <p:spPr>
          <a:xfrm>
            <a:off x="4364206" y="5952635"/>
            <a:ext cx="720080" cy="32151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55F77AE-A3EF-4829-AF68-D40EBB5FF8E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732" b="1896"/>
          <a:stretch/>
        </p:blipFill>
        <p:spPr>
          <a:xfrm>
            <a:off x="395536" y="1071441"/>
            <a:ext cx="6535478" cy="524667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72B1CF21-E4AC-B33B-F2D7-448B72A58DE0}"/>
              </a:ext>
            </a:extLst>
          </p:cNvPr>
          <p:cNvSpPr txBox="1"/>
          <p:nvPr/>
        </p:nvSpPr>
        <p:spPr>
          <a:xfrm>
            <a:off x="190500" y="6724134"/>
            <a:ext cx="39068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üben\Ratetechnik\Sätze mit Knax 1.pptx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3909292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1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3" grpId="0" animBg="1"/>
      <p:bldP spid="6" grpId="0" animBg="1"/>
      <p:bldP spid="133" grpId="0" animBg="1"/>
      <p:bldP spid="134" grpId="0" animBg="1"/>
      <p:bldP spid="158" grpId="0" animBg="1"/>
      <p:bldP spid="159" grpId="0" animBg="1"/>
      <p:bldP spid="171" grpId="0" animBg="1"/>
      <p:bldP spid="172" grpId="0" animBg="1"/>
      <p:bldP spid="193" grpId="0" animBg="1"/>
      <p:bldP spid="194" grpId="0" animBg="1"/>
      <p:bldP spid="64" grpId="0" animBg="1"/>
      <p:bldP spid="66" grpId="0" animBg="1"/>
      <p:bldP spid="167" grpId="0" animBg="1"/>
      <p:bldP spid="177" grpId="0" animBg="1"/>
      <p:bldP spid="145" grpId="0" animBg="1"/>
      <p:bldP spid="165" grpId="0" animBg="1"/>
      <p:bldP spid="178" grpId="0" animBg="1"/>
      <p:bldP spid="199" grpId="0" animBg="1"/>
      <p:bldP spid="201" grpId="0" animBg="1"/>
      <p:bldP spid="65" grpId="0" animBg="1"/>
      <p:bldP spid="6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300FF32E-5AFE-4FF7-BB8B-6E6A5D93F47E}"/>
              </a:ext>
            </a:extLst>
          </p:cNvPr>
          <p:cNvSpPr txBox="1"/>
          <p:nvPr/>
        </p:nvSpPr>
        <p:spPr>
          <a:xfrm>
            <a:off x="381000" y="1143000"/>
            <a:ext cx="6459910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dreckige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Reifen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braucht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Luft,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Pampe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muss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her.</a:t>
            </a:r>
          </a:p>
        </p:txBody>
      </p:sp>
      <p:sp>
        <p:nvSpPr>
          <p:cNvPr id="27" name="dot_1">
            <a:extLst>
              <a:ext uri="{FF2B5EF4-FFF2-40B4-BE49-F238E27FC236}">
                <a16:creationId xmlns:a16="http://schemas.microsoft.com/office/drawing/2014/main" id="{735388DA-79EB-47E5-B207-85CC87EF1AA4}"/>
              </a:ext>
            </a:extLst>
          </p:cNvPr>
          <p:cNvSpPr/>
          <p:nvPr/>
        </p:nvSpPr>
        <p:spPr>
          <a:xfrm>
            <a:off x="190500" y="126511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25405C82-26DC-48EA-A74A-88C541267551}"/>
              </a:ext>
            </a:extLst>
          </p:cNvPr>
          <p:cNvSpPr txBox="1"/>
          <p:nvPr/>
        </p:nvSpPr>
        <p:spPr>
          <a:xfrm>
            <a:off x="381000" y="1733610"/>
            <a:ext cx="4887877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gab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viele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Hühner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Hühnerform.</a:t>
            </a:r>
          </a:p>
        </p:txBody>
      </p:sp>
      <p:sp>
        <p:nvSpPr>
          <p:cNvPr id="29" name="dot_2">
            <a:extLst>
              <a:ext uri="{FF2B5EF4-FFF2-40B4-BE49-F238E27FC236}">
                <a16:creationId xmlns:a16="http://schemas.microsoft.com/office/drawing/2014/main" id="{C8C37851-D916-4AA8-B0E1-93DEAF60CEB0}"/>
              </a:ext>
            </a:extLst>
          </p:cNvPr>
          <p:cNvSpPr/>
          <p:nvPr/>
        </p:nvSpPr>
        <p:spPr>
          <a:xfrm>
            <a:off x="190500" y="185572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CBF156B6-C909-4502-B523-7EBE06162579}"/>
              </a:ext>
            </a:extLst>
          </p:cNvPr>
          <p:cNvSpPr txBox="1"/>
          <p:nvPr/>
        </p:nvSpPr>
        <p:spPr>
          <a:xfrm>
            <a:off x="381000" y="2324220"/>
            <a:ext cx="6785704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Mein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Vater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bei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Post,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muss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Briefe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versanden.</a:t>
            </a:r>
          </a:p>
        </p:txBody>
      </p:sp>
      <p:sp>
        <p:nvSpPr>
          <p:cNvPr id="31" name="dot_3">
            <a:extLst>
              <a:ext uri="{FF2B5EF4-FFF2-40B4-BE49-F238E27FC236}">
                <a16:creationId xmlns:a16="http://schemas.microsoft.com/office/drawing/2014/main" id="{2605E927-4CD5-458A-9F86-109D8FBEC11E}"/>
              </a:ext>
            </a:extLst>
          </p:cNvPr>
          <p:cNvSpPr/>
          <p:nvPr/>
        </p:nvSpPr>
        <p:spPr>
          <a:xfrm>
            <a:off x="190500" y="244633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154B80D1-FCD9-412F-A7B2-CFE80A378D9B}"/>
              </a:ext>
            </a:extLst>
          </p:cNvPr>
          <p:cNvSpPr txBox="1"/>
          <p:nvPr/>
        </p:nvSpPr>
        <p:spPr>
          <a:xfrm>
            <a:off x="381000" y="2914830"/>
            <a:ext cx="5932714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gehen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über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Stock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Stein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wundern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viel.</a:t>
            </a:r>
          </a:p>
        </p:txBody>
      </p:sp>
      <p:sp>
        <p:nvSpPr>
          <p:cNvPr id="34" name="dot_4">
            <a:extLst>
              <a:ext uri="{FF2B5EF4-FFF2-40B4-BE49-F238E27FC236}">
                <a16:creationId xmlns:a16="http://schemas.microsoft.com/office/drawing/2014/main" id="{B1083006-A7F5-4797-9145-6CEF6DF3ABD6}"/>
              </a:ext>
            </a:extLst>
          </p:cNvPr>
          <p:cNvSpPr/>
          <p:nvPr/>
        </p:nvSpPr>
        <p:spPr>
          <a:xfrm>
            <a:off x="190500" y="303694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74CBD03D-9103-43B0-9F8D-3F8AA0C064C3}"/>
              </a:ext>
            </a:extLst>
          </p:cNvPr>
          <p:cNvSpPr txBox="1"/>
          <p:nvPr/>
        </p:nvSpPr>
        <p:spPr>
          <a:xfrm>
            <a:off x="381000" y="3505440"/>
            <a:ext cx="3528530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Omas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Kuchen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bersten.</a:t>
            </a:r>
          </a:p>
        </p:txBody>
      </p:sp>
      <p:sp>
        <p:nvSpPr>
          <p:cNvPr id="36" name="dot_5">
            <a:extLst>
              <a:ext uri="{FF2B5EF4-FFF2-40B4-BE49-F238E27FC236}">
                <a16:creationId xmlns:a16="http://schemas.microsoft.com/office/drawing/2014/main" id="{D2DB4DE3-C593-4AFF-9A40-0A697998912C}"/>
              </a:ext>
            </a:extLst>
          </p:cNvPr>
          <p:cNvSpPr/>
          <p:nvPr/>
        </p:nvSpPr>
        <p:spPr>
          <a:xfrm>
            <a:off x="190500" y="362755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4A206F68-5AF2-4A2F-BAFB-218FD4382B08}"/>
              </a:ext>
            </a:extLst>
          </p:cNvPr>
          <p:cNvSpPr txBox="1"/>
          <p:nvPr/>
        </p:nvSpPr>
        <p:spPr>
          <a:xfrm>
            <a:off x="381000" y="4096050"/>
            <a:ext cx="6311343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Sonne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stand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hoch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am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Himmel,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war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sehr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schon.</a:t>
            </a:r>
          </a:p>
        </p:txBody>
      </p:sp>
      <p:sp>
        <p:nvSpPr>
          <p:cNvPr id="38" name="dot_6">
            <a:extLst>
              <a:ext uri="{FF2B5EF4-FFF2-40B4-BE49-F238E27FC236}">
                <a16:creationId xmlns:a16="http://schemas.microsoft.com/office/drawing/2014/main" id="{273BFACA-EC32-44DA-8601-B8C2BA74132F}"/>
              </a:ext>
            </a:extLst>
          </p:cNvPr>
          <p:cNvSpPr/>
          <p:nvPr/>
        </p:nvSpPr>
        <p:spPr>
          <a:xfrm>
            <a:off x="190500" y="421816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A8F85684-0B26-4DA0-AE5D-5A8DCA022110}"/>
              </a:ext>
            </a:extLst>
          </p:cNvPr>
          <p:cNvSpPr txBox="1"/>
          <p:nvPr/>
        </p:nvSpPr>
        <p:spPr>
          <a:xfrm>
            <a:off x="381000" y="4686660"/>
            <a:ext cx="6880089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gingen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ein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Möbelgeschäft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sahen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uns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Kuchen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an.</a:t>
            </a:r>
          </a:p>
        </p:txBody>
      </p:sp>
      <p:sp>
        <p:nvSpPr>
          <p:cNvPr id="40" name="dot_7">
            <a:extLst>
              <a:ext uri="{FF2B5EF4-FFF2-40B4-BE49-F238E27FC236}">
                <a16:creationId xmlns:a16="http://schemas.microsoft.com/office/drawing/2014/main" id="{A8027649-5CA4-4A21-84B5-A0779C97F6E5}"/>
              </a:ext>
            </a:extLst>
          </p:cNvPr>
          <p:cNvSpPr/>
          <p:nvPr/>
        </p:nvSpPr>
        <p:spPr>
          <a:xfrm>
            <a:off x="190500" y="480877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D90E6A84-25DA-4FA1-B363-189A5D06CCA2}"/>
              </a:ext>
            </a:extLst>
          </p:cNvPr>
          <p:cNvSpPr txBox="1"/>
          <p:nvPr/>
        </p:nvSpPr>
        <p:spPr>
          <a:xfrm>
            <a:off x="381000" y="5277270"/>
            <a:ext cx="7141955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Holzarbeiter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sind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fleißig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sägen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nichts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bei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Arbeit.</a:t>
            </a:r>
          </a:p>
        </p:txBody>
      </p:sp>
      <p:sp>
        <p:nvSpPr>
          <p:cNvPr id="42" name="dot_8">
            <a:extLst>
              <a:ext uri="{FF2B5EF4-FFF2-40B4-BE49-F238E27FC236}">
                <a16:creationId xmlns:a16="http://schemas.microsoft.com/office/drawing/2014/main" id="{74173A28-16F0-4B46-81D1-AFB6AEF39365}"/>
              </a:ext>
            </a:extLst>
          </p:cNvPr>
          <p:cNvSpPr/>
          <p:nvPr/>
        </p:nvSpPr>
        <p:spPr>
          <a:xfrm>
            <a:off x="190500" y="539938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Textfeld 36">
            <a:extLst>
              <a:ext uri="{FF2B5EF4-FFF2-40B4-BE49-F238E27FC236}">
                <a16:creationId xmlns:a16="http://schemas.microsoft.com/office/drawing/2014/main" id="{7F84C025-7E26-4897-8A9D-D2F665AA2B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08" y="99084"/>
            <a:ext cx="6250429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Lies</a:t>
            </a: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genau und </a:t>
            </a:r>
            <a:r>
              <a:rPr lang="de-DE" altLang="de-DE" sz="2000" b="1" kern="0" noProof="0" dirty="0">
                <a:solidFill>
                  <a:prstClr val="black"/>
                </a:solidFill>
                <a:latin typeface="Trebuchet MS" pitchFamily="34" charset="0"/>
              </a:rPr>
              <a:t>klick auf das unpassende Wort!</a:t>
            </a:r>
            <a:endParaRPr kumimoji="0" lang="de-DE" altLang="de-DE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Lies</a:t>
            </a:r>
            <a:r>
              <a:rPr kumimoji="0" lang="de-DE" altLang="de-DE" sz="20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 zum Schluss alle Sätze zur Wiederholung</a:t>
            </a:r>
            <a:r>
              <a:rPr kumimoji="0" lang="de-DE" altLang="de-DE" sz="200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 flüssig!</a:t>
            </a:r>
            <a:endParaRPr kumimoji="0" lang="de-DE" altLang="de-DE" sz="20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44" name="Foliennummernplatzhalter 27">
            <a:extLst>
              <a:ext uri="{FF2B5EF4-FFF2-40B4-BE49-F238E27FC236}">
                <a16:creationId xmlns:a16="http://schemas.microsoft.com/office/drawing/2014/main" id="{E272334D-5BE7-4B8C-8080-10E4A482CE1D}"/>
              </a:ext>
            </a:extLst>
          </p:cNvPr>
          <p:cNvSpPr txBox="1">
            <a:spLocks noGrp="1"/>
          </p:cNvSpPr>
          <p:nvPr/>
        </p:nvSpPr>
        <p:spPr bwMode="auto">
          <a:xfrm>
            <a:off x="5822950" y="133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6128B8-5A48-4028-9662-8AD629B110BE}" type="slidenum">
              <a:rPr kumimoji="0" lang="de-DE" altLang="de-DE" sz="800" b="0" i="0" u="none" strike="noStrike" kern="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itchFamily="34" charset="0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altLang="de-DE" sz="800" b="0" i="0" u="none" strike="noStrike" kern="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AFFEE45-2783-FFDF-DD83-4CAF852EF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248" y="6210819"/>
            <a:ext cx="96052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21663B9-4495-EC63-E9B0-A708442C54B5}"/>
              </a:ext>
            </a:extLst>
          </p:cNvPr>
          <p:cNvSpPr/>
          <p:nvPr/>
        </p:nvSpPr>
        <p:spPr>
          <a:xfrm>
            <a:off x="190500" y="1196752"/>
            <a:ext cx="9209524" cy="29523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06" name="Textfeld 205"/>
          <p:cNvSpPr txBox="1">
            <a:spLocks noChangeArrowheads="1"/>
          </p:cNvSpPr>
          <p:nvPr/>
        </p:nvSpPr>
        <p:spPr bwMode="auto">
          <a:xfrm>
            <a:off x="4768009" y="1152655"/>
            <a:ext cx="822661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800" kern="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Pumpe</a:t>
            </a:r>
            <a:endParaRPr kumimoji="0" lang="de-DE" altLang="de-DE" sz="18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16" name="Textfeld 215"/>
          <p:cNvSpPr txBox="1">
            <a:spLocks noChangeArrowheads="1"/>
          </p:cNvSpPr>
          <p:nvPr/>
        </p:nvSpPr>
        <p:spPr bwMode="auto">
          <a:xfrm>
            <a:off x="3610955" y="1732866"/>
            <a:ext cx="1633782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Hühnerfarm.  </a:t>
            </a:r>
          </a:p>
        </p:txBody>
      </p:sp>
      <p:sp>
        <p:nvSpPr>
          <p:cNvPr id="217" name="Textfeld 216"/>
          <p:cNvSpPr txBox="1">
            <a:spLocks noChangeArrowheads="1"/>
          </p:cNvSpPr>
          <p:nvPr/>
        </p:nvSpPr>
        <p:spPr bwMode="auto">
          <a:xfrm>
            <a:off x="5771139" y="2324220"/>
            <a:ext cx="1447832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versenden.  </a:t>
            </a:r>
          </a:p>
        </p:txBody>
      </p:sp>
      <p:sp>
        <p:nvSpPr>
          <p:cNvPr id="74" name="Textfeld 73"/>
          <p:cNvSpPr txBox="1">
            <a:spLocks noChangeArrowheads="1"/>
          </p:cNvSpPr>
          <p:nvPr/>
        </p:nvSpPr>
        <p:spPr bwMode="auto">
          <a:xfrm>
            <a:off x="4584426" y="2920910"/>
            <a:ext cx="1080744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wandern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C1FE16AF-7CFD-4784-BE37-AE0F8CBB48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800" y="3511520"/>
            <a:ext cx="1083951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besten.  </a:t>
            </a: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982947B4-459A-4BF0-B851-1B286FAFE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2887" y="4096050"/>
            <a:ext cx="978153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schön.  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815B81CD-B78E-4C7F-8163-3CBE29F14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1139" y="4692740"/>
            <a:ext cx="939681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Küchen</a:t>
            </a: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D228456F-CD2E-41C8-AD9F-39F99FD6B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1722" y="5273838"/>
            <a:ext cx="766555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kern="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sagen</a:t>
            </a:r>
            <a:endParaRPr kumimoji="0" lang="de-DE" altLang="de-DE" sz="20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ABED3300-CF82-44F8-BC2A-72C3D4E965B2}"/>
              </a:ext>
            </a:extLst>
          </p:cNvPr>
          <p:cNvSpPr/>
          <p:nvPr/>
        </p:nvSpPr>
        <p:spPr>
          <a:xfrm>
            <a:off x="4788024" y="1182293"/>
            <a:ext cx="864096" cy="33326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302F0227-6BA7-4FE8-9FB3-CB9120AC5A09}"/>
              </a:ext>
            </a:extLst>
          </p:cNvPr>
          <p:cNvSpPr/>
          <p:nvPr/>
        </p:nvSpPr>
        <p:spPr>
          <a:xfrm>
            <a:off x="3589480" y="1776141"/>
            <a:ext cx="1702600" cy="33326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3" name="Rechteck 102">
            <a:extLst>
              <a:ext uri="{FF2B5EF4-FFF2-40B4-BE49-F238E27FC236}">
                <a16:creationId xmlns:a16="http://schemas.microsoft.com/office/drawing/2014/main" id="{8631DA13-DC65-4520-BCC1-805672A4BAC1}"/>
              </a:ext>
            </a:extLst>
          </p:cNvPr>
          <p:cNvSpPr/>
          <p:nvPr/>
        </p:nvSpPr>
        <p:spPr>
          <a:xfrm>
            <a:off x="5710962" y="2356650"/>
            <a:ext cx="1431592" cy="33326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C278B66B-4606-4002-AFBF-BBA4D5765795}"/>
              </a:ext>
            </a:extLst>
          </p:cNvPr>
          <p:cNvSpPr/>
          <p:nvPr/>
        </p:nvSpPr>
        <p:spPr>
          <a:xfrm>
            <a:off x="4584426" y="2946239"/>
            <a:ext cx="1067694" cy="33326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1CCE60B3-1BDE-4F47-9DD0-9C5717E08D77}"/>
              </a:ext>
            </a:extLst>
          </p:cNvPr>
          <p:cNvSpPr/>
          <p:nvPr/>
        </p:nvSpPr>
        <p:spPr>
          <a:xfrm>
            <a:off x="2781493" y="3566366"/>
            <a:ext cx="1080120" cy="33326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20F04A72-04EF-4F0C-A020-F3743EE70F42}"/>
              </a:ext>
            </a:extLst>
          </p:cNvPr>
          <p:cNvSpPr/>
          <p:nvPr/>
        </p:nvSpPr>
        <p:spPr>
          <a:xfrm>
            <a:off x="5796136" y="4142430"/>
            <a:ext cx="1008112" cy="33326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7" name="Rechteck 106">
            <a:extLst>
              <a:ext uri="{FF2B5EF4-FFF2-40B4-BE49-F238E27FC236}">
                <a16:creationId xmlns:a16="http://schemas.microsoft.com/office/drawing/2014/main" id="{D8AEB9C6-8B8E-427F-99E3-165294C4443F}"/>
              </a:ext>
            </a:extLst>
          </p:cNvPr>
          <p:cNvSpPr/>
          <p:nvPr/>
        </p:nvSpPr>
        <p:spPr>
          <a:xfrm>
            <a:off x="5749720" y="4751915"/>
            <a:ext cx="982520" cy="33326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8" name="Rechteck 107">
            <a:extLst>
              <a:ext uri="{FF2B5EF4-FFF2-40B4-BE49-F238E27FC236}">
                <a16:creationId xmlns:a16="http://schemas.microsoft.com/office/drawing/2014/main" id="{4AFFB1A4-BDDE-413C-916C-8894F978EFD4}"/>
              </a:ext>
            </a:extLst>
          </p:cNvPr>
          <p:cNvSpPr/>
          <p:nvPr/>
        </p:nvSpPr>
        <p:spPr>
          <a:xfrm>
            <a:off x="4139952" y="5301208"/>
            <a:ext cx="766555" cy="33326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6C3E115-AE8D-4EFC-AB93-F9DA339CC4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125288"/>
            <a:ext cx="7206097" cy="467603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EAB346A9-B1F8-685C-4F42-E2BD264E6BF9}"/>
              </a:ext>
            </a:extLst>
          </p:cNvPr>
          <p:cNvSpPr txBox="1"/>
          <p:nvPr/>
        </p:nvSpPr>
        <p:spPr>
          <a:xfrm>
            <a:off x="190500" y="6724134"/>
            <a:ext cx="39068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üben\Ratetechnik\Sätze mit Knax 1.pptx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3345643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8" grpId="0" autoUpdateAnimBg="0"/>
      <p:bldP spid="30" grpId="0" autoUpdateAnimBg="0"/>
      <p:bldP spid="32" grpId="0" autoUpdateAnimBg="0"/>
      <p:bldP spid="35" grpId="0" autoUpdateAnimBg="0"/>
      <p:bldP spid="37" grpId="0" autoUpdateAnimBg="0"/>
      <p:bldP spid="39" grpId="0" autoUpdateAnimBg="0"/>
      <p:bldP spid="41" grpId="0" autoUpdateAnimBg="0"/>
      <p:bldP spid="3" grpId="0" animBg="1"/>
      <p:bldP spid="4" grpId="0" animBg="1"/>
      <p:bldP spid="206" grpId="0" animBg="1"/>
      <p:bldP spid="216" grpId="0" animBg="1"/>
      <p:bldP spid="217" grpId="0" animBg="1"/>
      <p:bldP spid="74" grpId="0" animBg="1"/>
      <p:bldP spid="67" grpId="0" animBg="1"/>
      <p:bldP spid="68" grpId="0" animBg="1"/>
      <p:bldP spid="71" grpId="0" animBg="1"/>
      <p:bldP spid="96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9" name="Textfeld 36">
            <a:extLst>
              <a:ext uri="{FF2B5EF4-FFF2-40B4-BE49-F238E27FC236}">
                <a16:creationId xmlns:a16="http://schemas.microsoft.com/office/drawing/2014/main" id="{C0D1418C-503D-4F02-ACDE-A94B1121F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08" y="99084"/>
            <a:ext cx="6250429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Lies</a:t>
            </a: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genau und </a:t>
            </a:r>
            <a:r>
              <a:rPr lang="de-DE" altLang="de-DE" sz="2000" b="1" kern="0" noProof="0" dirty="0">
                <a:solidFill>
                  <a:prstClr val="black"/>
                </a:solidFill>
                <a:latin typeface="Trebuchet MS" pitchFamily="34" charset="0"/>
              </a:rPr>
              <a:t>klick auf das unpassende Wort!</a:t>
            </a:r>
            <a:endParaRPr kumimoji="0" lang="de-DE" altLang="de-DE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Lies</a:t>
            </a:r>
            <a:r>
              <a:rPr kumimoji="0" lang="de-DE" altLang="de-DE" sz="20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 zum Schluss alle Sätze </a:t>
            </a:r>
            <a:r>
              <a:rPr kumimoji="0" lang="de-DE" altLang="de-DE" sz="200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zur Wiederholung </a:t>
            </a:r>
            <a:r>
              <a:rPr kumimoji="0" lang="de-DE" altLang="de-DE" sz="2000" i="0" u="none" strike="noStrike" kern="0" cap="none" spc="0" normalizeH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flüssig</a:t>
            </a:r>
            <a:r>
              <a:rPr kumimoji="0" lang="de-DE" altLang="de-DE" sz="200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!</a:t>
            </a:r>
            <a:endParaRPr kumimoji="0" lang="de-DE" altLang="de-DE" sz="20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6BB9A0E9-C6E5-478A-A327-41F578924037}"/>
              </a:ext>
            </a:extLst>
          </p:cNvPr>
          <p:cNvSpPr txBox="1"/>
          <p:nvPr/>
        </p:nvSpPr>
        <p:spPr>
          <a:xfrm>
            <a:off x="381000" y="1143000"/>
            <a:ext cx="6432530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sangen,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war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schöne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Wiese,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erklang.</a:t>
            </a:r>
          </a:p>
        </p:txBody>
      </p:sp>
      <p:sp>
        <p:nvSpPr>
          <p:cNvPr id="31" name="dot_1">
            <a:extLst>
              <a:ext uri="{FF2B5EF4-FFF2-40B4-BE49-F238E27FC236}">
                <a16:creationId xmlns:a16="http://schemas.microsoft.com/office/drawing/2014/main" id="{9799190E-4EA6-4221-A1E9-4643B10F5AE2}"/>
              </a:ext>
            </a:extLst>
          </p:cNvPr>
          <p:cNvSpPr/>
          <p:nvPr/>
        </p:nvSpPr>
        <p:spPr>
          <a:xfrm>
            <a:off x="190500" y="125339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F36770B-BD1B-4641-92F8-2C2DB36D9C18}"/>
              </a:ext>
            </a:extLst>
          </p:cNvPr>
          <p:cNvSpPr txBox="1"/>
          <p:nvPr/>
        </p:nvSpPr>
        <p:spPr>
          <a:xfrm>
            <a:off x="381000" y="1733610"/>
            <a:ext cx="7569188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fiel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bei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Prüfung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durch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musste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Text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wiederholen.</a:t>
            </a:r>
          </a:p>
        </p:txBody>
      </p:sp>
      <p:sp>
        <p:nvSpPr>
          <p:cNvPr id="33" name="dot_2">
            <a:extLst>
              <a:ext uri="{FF2B5EF4-FFF2-40B4-BE49-F238E27FC236}">
                <a16:creationId xmlns:a16="http://schemas.microsoft.com/office/drawing/2014/main" id="{8EFBEE07-F951-4693-A5F5-BAE0F9925D9B}"/>
              </a:ext>
            </a:extLst>
          </p:cNvPr>
          <p:cNvSpPr/>
          <p:nvPr/>
        </p:nvSpPr>
        <p:spPr>
          <a:xfrm>
            <a:off x="190500" y="184400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43C177C9-9F01-4350-A2FA-58CCD1DFA6E5}"/>
              </a:ext>
            </a:extLst>
          </p:cNvPr>
          <p:cNvSpPr txBox="1"/>
          <p:nvPr/>
        </p:nvSpPr>
        <p:spPr>
          <a:xfrm>
            <a:off x="381000" y="2324220"/>
            <a:ext cx="5449249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sagte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mir,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solle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Modell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verführen.</a:t>
            </a:r>
          </a:p>
        </p:txBody>
      </p:sp>
      <p:sp>
        <p:nvSpPr>
          <p:cNvPr id="35" name="dot_3">
            <a:extLst>
              <a:ext uri="{FF2B5EF4-FFF2-40B4-BE49-F238E27FC236}">
                <a16:creationId xmlns:a16="http://schemas.microsoft.com/office/drawing/2014/main" id="{189DDF7B-998A-424C-81B0-BAC88BDD00A2}"/>
              </a:ext>
            </a:extLst>
          </p:cNvPr>
          <p:cNvSpPr/>
          <p:nvPr/>
        </p:nvSpPr>
        <p:spPr>
          <a:xfrm>
            <a:off x="190500" y="243461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33474F5E-0130-41B8-B9CE-3E421C605C09}"/>
              </a:ext>
            </a:extLst>
          </p:cNvPr>
          <p:cNvSpPr txBox="1"/>
          <p:nvPr/>
        </p:nvSpPr>
        <p:spPr>
          <a:xfrm>
            <a:off x="381000" y="2914830"/>
            <a:ext cx="6761466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fühlten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uns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alle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sauwohl,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war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richtig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ungemütlich.</a:t>
            </a:r>
          </a:p>
        </p:txBody>
      </p:sp>
      <p:sp>
        <p:nvSpPr>
          <p:cNvPr id="37" name="dot_4">
            <a:extLst>
              <a:ext uri="{FF2B5EF4-FFF2-40B4-BE49-F238E27FC236}">
                <a16:creationId xmlns:a16="http://schemas.microsoft.com/office/drawing/2014/main" id="{5CD65D90-E1BB-4F75-936D-BBA336A185CB}"/>
              </a:ext>
            </a:extLst>
          </p:cNvPr>
          <p:cNvSpPr/>
          <p:nvPr/>
        </p:nvSpPr>
        <p:spPr>
          <a:xfrm>
            <a:off x="190500" y="302522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65BC9E58-078D-4F52-94BA-68D7B61C42C3}"/>
              </a:ext>
            </a:extLst>
          </p:cNvPr>
          <p:cNvSpPr txBox="1"/>
          <p:nvPr/>
        </p:nvSpPr>
        <p:spPr>
          <a:xfrm>
            <a:off x="381000" y="3505440"/>
            <a:ext cx="5632889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Detektiv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versteckte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eine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Warze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Zimmer.</a:t>
            </a:r>
          </a:p>
        </p:txBody>
      </p:sp>
      <p:sp>
        <p:nvSpPr>
          <p:cNvPr id="39" name="dot_5">
            <a:extLst>
              <a:ext uri="{FF2B5EF4-FFF2-40B4-BE49-F238E27FC236}">
                <a16:creationId xmlns:a16="http://schemas.microsoft.com/office/drawing/2014/main" id="{BDA4E1F0-B9D5-47CA-9865-5D28F5EF3079}"/>
              </a:ext>
            </a:extLst>
          </p:cNvPr>
          <p:cNvSpPr/>
          <p:nvPr/>
        </p:nvSpPr>
        <p:spPr>
          <a:xfrm>
            <a:off x="190500" y="36158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DDCFA44F-138B-449F-B4BE-62A238C043E2}"/>
              </a:ext>
            </a:extLst>
          </p:cNvPr>
          <p:cNvSpPr txBox="1"/>
          <p:nvPr/>
        </p:nvSpPr>
        <p:spPr>
          <a:xfrm>
            <a:off x="381000" y="4096050"/>
            <a:ext cx="6439583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Hans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blickte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über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See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sah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Schilf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kommen.</a:t>
            </a:r>
          </a:p>
        </p:txBody>
      </p:sp>
      <p:sp>
        <p:nvSpPr>
          <p:cNvPr id="41" name="dot_6">
            <a:extLst>
              <a:ext uri="{FF2B5EF4-FFF2-40B4-BE49-F238E27FC236}">
                <a16:creationId xmlns:a16="http://schemas.microsoft.com/office/drawing/2014/main" id="{88CCF5DD-CE02-4C1A-AC6E-3EE35E878800}"/>
              </a:ext>
            </a:extLst>
          </p:cNvPr>
          <p:cNvSpPr/>
          <p:nvPr/>
        </p:nvSpPr>
        <p:spPr>
          <a:xfrm>
            <a:off x="190500" y="420644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DF03DCE9-AE3D-4E3F-8939-EDD8C65EBCC0}"/>
              </a:ext>
            </a:extLst>
          </p:cNvPr>
          <p:cNvSpPr txBox="1"/>
          <p:nvPr/>
        </p:nvSpPr>
        <p:spPr>
          <a:xfrm>
            <a:off x="381000" y="4686660"/>
            <a:ext cx="6022803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verpfiffen,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wurden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entwischt.</a:t>
            </a:r>
          </a:p>
        </p:txBody>
      </p:sp>
      <p:sp>
        <p:nvSpPr>
          <p:cNvPr id="43" name="dot_7">
            <a:extLst>
              <a:ext uri="{FF2B5EF4-FFF2-40B4-BE49-F238E27FC236}">
                <a16:creationId xmlns:a16="http://schemas.microsoft.com/office/drawing/2014/main" id="{C6D88BC5-E882-4FF3-B441-6AE2C6FC4EAE}"/>
              </a:ext>
            </a:extLst>
          </p:cNvPr>
          <p:cNvSpPr/>
          <p:nvPr/>
        </p:nvSpPr>
        <p:spPr>
          <a:xfrm>
            <a:off x="190500" y="479705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883D5BB9-F9BE-43E8-B147-C64FDE3C8479}"/>
              </a:ext>
            </a:extLst>
          </p:cNvPr>
          <p:cNvSpPr txBox="1"/>
          <p:nvPr/>
        </p:nvSpPr>
        <p:spPr>
          <a:xfrm>
            <a:off x="381000" y="5277270"/>
            <a:ext cx="7404078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 Lager stellten wir fest, dass wir keinen Verrat mehr hatten.</a:t>
            </a:r>
          </a:p>
        </p:txBody>
      </p:sp>
      <p:sp>
        <p:nvSpPr>
          <p:cNvPr id="45" name="dot_8">
            <a:extLst>
              <a:ext uri="{FF2B5EF4-FFF2-40B4-BE49-F238E27FC236}">
                <a16:creationId xmlns:a16="http://schemas.microsoft.com/office/drawing/2014/main" id="{C3F5E091-58E5-422B-8688-1726E494B75F}"/>
              </a:ext>
            </a:extLst>
          </p:cNvPr>
          <p:cNvSpPr/>
          <p:nvPr/>
        </p:nvSpPr>
        <p:spPr>
          <a:xfrm>
            <a:off x="190500" y="538766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8203CDD2-CC4D-4ECB-BD3D-8A6CD0888E39}"/>
              </a:ext>
            </a:extLst>
          </p:cNvPr>
          <p:cNvSpPr txBox="1"/>
          <p:nvPr/>
        </p:nvSpPr>
        <p:spPr>
          <a:xfrm>
            <a:off x="381000" y="5837202"/>
            <a:ext cx="5545364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Weinstock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hielten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hunderte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Reben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auf.</a:t>
            </a:r>
          </a:p>
        </p:txBody>
      </p:sp>
      <p:sp>
        <p:nvSpPr>
          <p:cNvPr id="47" name="dot_1">
            <a:extLst>
              <a:ext uri="{FF2B5EF4-FFF2-40B4-BE49-F238E27FC236}">
                <a16:creationId xmlns:a16="http://schemas.microsoft.com/office/drawing/2014/main" id="{18F211CD-AA71-452D-82EF-4AC0B29EF320}"/>
              </a:ext>
            </a:extLst>
          </p:cNvPr>
          <p:cNvSpPr/>
          <p:nvPr/>
        </p:nvSpPr>
        <p:spPr>
          <a:xfrm>
            <a:off x="190500" y="594759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Foliennummernplatzhalter 27">
            <a:extLst>
              <a:ext uri="{FF2B5EF4-FFF2-40B4-BE49-F238E27FC236}">
                <a16:creationId xmlns:a16="http://schemas.microsoft.com/office/drawing/2014/main" id="{B56F09A3-FDCA-47AA-BF60-8F426A4654B4}"/>
              </a:ext>
            </a:extLst>
          </p:cNvPr>
          <p:cNvSpPr txBox="1">
            <a:spLocks noGrp="1"/>
          </p:cNvSpPr>
          <p:nvPr/>
        </p:nvSpPr>
        <p:spPr bwMode="auto">
          <a:xfrm>
            <a:off x="5822950" y="133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6128B8-5A48-4028-9662-8AD629B110BE}" type="slidenum">
              <a:rPr kumimoji="0" lang="de-DE" altLang="de-DE" sz="800" b="0" i="0" u="none" strike="noStrike" kern="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itchFamily="34" charset="0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altLang="de-DE" sz="800" b="0" i="0" u="none" strike="noStrike" kern="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538F14C-0DFA-9EED-D811-5F01CC9DC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5054" y="6253017"/>
            <a:ext cx="10936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FB780853-9377-0C43-F72B-7A11705EF34F}"/>
              </a:ext>
            </a:extLst>
          </p:cNvPr>
          <p:cNvSpPr/>
          <p:nvPr/>
        </p:nvSpPr>
        <p:spPr>
          <a:xfrm>
            <a:off x="190500" y="1196752"/>
            <a:ext cx="8953500" cy="518316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93" name="Textfeld 192"/>
          <p:cNvSpPr txBox="1">
            <a:spLocks noChangeArrowheads="1"/>
          </p:cNvSpPr>
          <p:nvPr/>
        </p:nvSpPr>
        <p:spPr bwMode="auto">
          <a:xfrm>
            <a:off x="4052455" y="1142272"/>
            <a:ext cx="877164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kern="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Weise,</a:t>
            </a:r>
            <a:endParaRPr kumimoji="0" lang="de-DE" altLang="de-DE" sz="20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94" name="Textfeld 193"/>
          <p:cNvSpPr txBox="1">
            <a:spLocks noChangeArrowheads="1"/>
          </p:cNvSpPr>
          <p:nvPr/>
        </p:nvSpPr>
        <p:spPr bwMode="auto">
          <a:xfrm>
            <a:off x="5694008" y="1755599"/>
            <a:ext cx="579005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Test</a:t>
            </a:r>
          </a:p>
        </p:txBody>
      </p:sp>
      <p:sp>
        <p:nvSpPr>
          <p:cNvPr id="205" name="Textfeld 204"/>
          <p:cNvSpPr txBox="1">
            <a:spLocks noChangeArrowheads="1"/>
          </p:cNvSpPr>
          <p:nvPr/>
        </p:nvSpPr>
        <p:spPr bwMode="auto">
          <a:xfrm>
            <a:off x="4454401" y="2324220"/>
            <a:ext cx="1329211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vorführen. </a:t>
            </a:r>
          </a:p>
        </p:txBody>
      </p:sp>
      <p:sp>
        <p:nvSpPr>
          <p:cNvPr id="206" name="Textfeld 205"/>
          <p:cNvSpPr txBox="1">
            <a:spLocks noChangeArrowheads="1"/>
          </p:cNvSpPr>
          <p:nvPr/>
        </p:nvSpPr>
        <p:spPr bwMode="auto">
          <a:xfrm>
            <a:off x="5461688" y="2918466"/>
            <a:ext cx="1564852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urgemütlich. </a:t>
            </a:r>
          </a:p>
        </p:txBody>
      </p:sp>
      <p:sp>
        <p:nvSpPr>
          <p:cNvPr id="216" name="Textfeld 215"/>
          <p:cNvSpPr txBox="1">
            <a:spLocks noChangeArrowheads="1"/>
          </p:cNvSpPr>
          <p:nvPr/>
        </p:nvSpPr>
        <p:spPr bwMode="auto">
          <a:xfrm>
            <a:off x="3716892" y="3507883"/>
            <a:ext cx="873957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Wanze</a:t>
            </a:r>
          </a:p>
        </p:txBody>
      </p:sp>
      <p:sp>
        <p:nvSpPr>
          <p:cNvPr id="217" name="Textfeld 216"/>
          <p:cNvSpPr txBox="1">
            <a:spLocks noChangeArrowheads="1"/>
          </p:cNvSpPr>
          <p:nvPr/>
        </p:nvSpPr>
        <p:spPr bwMode="auto">
          <a:xfrm>
            <a:off x="4852564" y="4093965"/>
            <a:ext cx="760143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kern="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Schiff</a:t>
            </a:r>
            <a:endParaRPr kumimoji="0" lang="de-DE" altLang="de-DE" sz="20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74" name="Textfeld 73"/>
          <p:cNvSpPr txBox="1">
            <a:spLocks noChangeArrowheads="1"/>
          </p:cNvSpPr>
          <p:nvPr/>
        </p:nvSpPr>
        <p:spPr bwMode="auto">
          <a:xfrm>
            <a:off x="5253980" y="5276640"/>
            <a:ext cx="830677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kern="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Vorrat</a:t>
            </a:r>
            <a:endParaRPr kumimoji="0" lang="de-DE" altLang="de-DE" sz="20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A3501A0E-D25D-40AE-8562-C212EC04E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8601" y="4689637"/>
            <a:ext cx="1330814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kern="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erwischt.   </a:t>
            </a:r>
            <a:endParaRPr kumimoji="0" lang="de-DE" altLang="de-DE" sz="20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7E2FCB78-48C5-4C1D-9102-C7CF53C5E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5937" y="5851440"/>
            <a:ext cx="825867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Raben</a:t>
            </a:r>
          </a:p>
        </p:txBody>
      </p:sp>
      <p:sp>
        <p:nvSpPr>
          <p:cNvPr id="101" name="Rechteck 100">
            <a:extLst>
              <a:ext uri="{FF2B5EF4-FFF2-40B4-BE49-F238E27FC236}">
                <a16:creationId xmlns:a16="http://schemas.microsoft.com/office/drawing/2014/main" id="{84F62462-0105-42AF-86B0-7257EE035BAF}"/>
              </a:ext>
            </a:extLst>
          </p:cNvPr>
          <p:cNvSpPr/>
          <p:nvPr/>
        </p:nvSpPr>
        <p:spPr>
          <a:xfrm>
            <a:off x="4093536" y="1159913"/>
            <a:ext cx="838504" cy="33326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C7AC8C03-18AE-4EF1-AFBD-9DC8AE5692A8}"/>
              </a:ext>
            </a:extLst>
          </p:cNvPr>
          <p:cNvSpPr/>
          <p:nvPr/>
        </p:nvSpPr>
        <p:spPr>
          <a:xfrm>
            <a:off x="5732108" y="1796877"/>
            <a:ext cx="640092" cy="33326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3" name="Rechteck 102">
            <a:extLst>
              <a:ext uri="{FF2B5EF4-FFF2-40B4-BE49-F238E27FC236}">
                <a16:creationId xmlns:a16="http://schemas.microsoft.com/office/drawing/2014/main" id="{D2B8A64A-C09F-405C-A643-E69F0235C59D}"/>
              </a:ext>
            </a:extLst>
          </p:cNvPr>
          <p:cNvSpPr/>
          <p:nvPr/>
        </p:nvSpPr>
        <p:spPr>
          <a:xfrm>
            <a:off x="4440780" y="2369516"/>
            <a:ext cx="1427364" cy="33326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1CE60C6B-0032-4A5E-B4AF-C3C084BD41A9}"/>
              </a:ext>
            </a:extLst>
          </p:cNvPr>
          <p:cNvSpPr/>
          <p:nvPr/>
        </p:nvSpPr>
        <p:spPr>
          <a:xfrm>
            <a:off x="5461688" y="2985229"/>
            <a:ext cx="1702600" cy="33326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B0D390E5-FF0F-4588-8D8B-4752DDF8C7A5}"/>
              </a:ext>
            </a:extLst>
          </p:cNvPr>
          <p:cNvSpPr/>
          <p:nvPr/>
        </p:nvSpPr>
        <p:spPr>
          <a:xfrm>
            <a:off x="3733496" y="3516056"/>
            <a:ext cx="838504" cy="33326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D53F2154-A7E6-48D4-AEFE-DF58D455BF6C}"/>
              </a:ext>
            </a:extLst>
          </p:cNvPr>
          <p:cNvSpPr/>
          <p:nvPr/>
        </p:nvSpPr>
        <p:spPr>
          <a:xfrm>
            <a:off x="4834440" y="4149080"/>
            <a:ext cx="817680" cy="33326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7" name="Rechteck 106">
            <a:extLst>
              <a:ext uri="{FF2B5EF4-FFF2-40B4-BE49-F238E27FC236}">
                <a16:creationId xmlns:a16="http://schemas.microsoft.com/office/drawing/2014/main" id="{9CA2FD0D-BC9F-4B6B-B496-C8D2AE223C73}"/>
              </a:ext>
            </a:extLst>
          </p:cNvPr>
          <p:cNvSpPr/>
          <p:nvPr/>
        </p:nvSpPr>
        <p:spPr>
          <a:xfrm>
            <a:off x="5029640" y="4751915"/>
            <a:ext cx="1367875" cy="33326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8" name="Rechteck 107">
            <a:extLst>
              <a:ext uri="{FF2B5EF4-FFF2-40B4-BE49-F238E27FC236}">
                <a16:creationId xmlns:a16="http://schemas.microsoft.com/office/drawing/2014/main" id="{3B983211-4125-4C8E-9E25-7C100D403628}"/>
              </a:ext>
            </a:extLst>
          </p:cNvPr>
          <p:cNvSpPr/>
          <p:nvPr/>
        </p:nvSpPr>
        <p:spPr>
          <a:xfrm>
            <a:off x="5292080" y="5314391"/>
            <a:ext cx="838504" cy="33326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69D6E836-2E23-4E1A-BD8B-25C847ECA65D}"/>
              </a:ext>
            </a:extLst>
          </p:cNvPr>
          <p:cNvSpPr/>
          <p:nvPr/>
        </p:nvSpPr>
        <p:spPr>
          <a:xfrm>
            <a:off x="4524037" y="5878880"/>
            <a:ext cx="812247" cy="33326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0CF25AD-6D9A-467A-B9E0-07F7A0E8B8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052736"/>
            <a:ext cx="7632854" cy="523691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FE4F2E93-1F2B-DC91-B715-5C5A9A937A06}"/>
              </a:ext>
            </a:extLst>
          </p:cNvPr>
          <p:cNvSpPr txBox="1"/>
          <p:nvPr/>
        </p:nvSpPr>
        <p:spPr>
          <a:xfrm>
            <a:off x="190500" y="6724134"/>
            <a:ext cx="39068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üben\Ratetechnik\Sätze mit Knax 1.pptx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2303708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2" grpId="0" autoUpdateAnimBg="0"/>
      <p:bldP spid="34" grpId="0" autoUpdateAnimBg="0"/>
      <p:bldP spid="36" grpId="0" autoUpdateAnimBg="0"/>
      <p:bldP spid="38" grpId="0" autoUpdateAnimBg="0"/>
      <p:bldP spid="40" grpId="0" autoUpdateAnimBg="0"/>
      <p:bldP spid="42" grpId="0" autoUpdateAnimBg="0"/>
      <p:bldP spid="44" grpId="0" autoUpdateAnimBg="0"/>
      <p:bldP spid="46" grpId="0" autoUpdateAnimBg="0"/>
      <p:bldP spid="3" grpId="0" animBg="1"/>
      <p:bldP spid="4" grpId="0" animBg="1"/>
      <p:bldP spid="193" grpId="0" animBg="1"/>
      <p:bldP spid="194" grpId="0" animBg="1"/>
      <p:bldP spid="205" grpId="0" animBg="1"/>
      <p:bldP spid="206" grpId="0" animBg="1"/>
      <p:bldP spid="216" grpId="0" animBg="1"/>
      <p:bldP spid="217" grpId="0" animBg="1"/>
      <p:bldP spid="74" grpId="0" animBg="1"/>
      <p:bldP spid="100" grpId="0" animBg="1"/>
      <p:bldP spid="26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20738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F4591-7D33-4062-B204-2DDD36D8F3A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21" name="Rechteck 20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9" name="Textfeld 36">
            <a:extLst>
              <a:ext uri="{FF2B5EF4-FFF2-40B4-BE49-F238E27FC236}">
                <a16:creationId xmlns:a16="http://schemas.microsoft.com/office/drawing/2014/main" id="{427495D0-0634-44D1-8177-C5F60D9F0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688557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Üben macht gescheit!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E8DFE59-F8DC-AF63-6E4B-64437F604BEA}"/>
              </a:ext>
            </a:extLst>
          </p:cNvPr>
          <p:cNvSpPr txBox="1"/>
          <p:nvPr/>
        </p:nvSpPr>
        <p:spPr>
          <a:xfrm>
            <a:off x="190500" y="6724134"/>
            <a:ext cx="39068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üben\Ratetechnik\Sätze mit Knax 1.pptx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164749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5EE8307-765C-40D5-5614-BF024BD015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671F734-8333-AEAF-C9CE-372B8FBA37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802" y="1714351"/>
            <a:ext cx="4572396" cy="3429297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B79C8DFC-899B-C604-087E-D96FAAB3AF85}"/>
              </a:ext>
            </a:extLst>
          </p:cNvPr>
          <p:cNvSpPr txBox="1"/>
          <p:nvPr/>
        </p:nvSpPr>
        <p:spPr>
          <a:xfrm>
            <a:off x="190500" y="6724134"/>
            <a:ext cx="39068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üben\Ratetechnik\Sätze mit Knax 1.pptx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2075643326"/>
      </p:ext>
    </p:extLst>
  </p:cSld>
  <p:clrMapOvr>
    <a:masterClrMapping/>
  </p:clrMapOvr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632</Words>
  <Application>Microsoft Office PowerPoint</Application>
  <PresentationFormat>Bildschirmpräsentation (4:3)</PresentationFormat>
  <Paragraphs>105</Paragraphs>
  <Slides>6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8</vt:i4>
      </vt:variant>
      <vt:variant>
        <vt:lpstr>Folientitel</vt:lpstr>
      </vt:variant>
      <vt:variant>
        <vt:i4>6</vt:i4>
      </vt:variant>
    </vt:vector>
  </HeadingPairs>
  <TitlesOfParts>
    <vt:vector size="17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2_Z2 Lesekoch Mastervorlage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1111</cp:revision>
  <cp:lastPrinted>2022-05-13T12:05:57Z</cp:lastPrinted>
  <dcterms:created xsi:type="dcterms:W3CDTF">2012-08-26T07:44:46Z</dcterms:created>
  <dcterms:modified xsi:type="dcterms:W3CDTF">2024-03-26T16:10:33Z</dcterms:modified>
</cp:coreProperties>
</file>