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57" r:id="rId8"/>
  </p:sldMasterIdLst>
  <p:notesMasterIdLst>
    <p:notesMasterId r:id="rId17"/>
  </p:notesMasterIdLst>
  <p:sldIdLst>
    <p:sldId id="617" r:id="rId9"/>
    <p:sldId id="632" r:id="rId10"/>
    <p:sldId id="642" r:id="rId11"/>
    <p:sldId id="634" r:id="rId12"/>
    <p:sldId id="637" r:id="rId13"/>
    <p:sldId id="639" r:id="rId14"/>
    <p:sldId id="641" r:id="rId15"/>
    <p:sldId id="635" r:id="rId16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50" autoAdjust="0"/>
    <p:restoredTop sz="94692" autoAdjust="0"/>
  </p:normalViewPr>
  <p:slideViewPr>
    <p:cSldViewPr>
      <p:cViewPr varScale="1">
        <p:scale>
          <a:sx n="87" d="100"/>
          <a:sy n="87" d="100"/>
        </p:scale>
        <p:origin x="8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5EA94C12-DC15-4952-AEE0-2B222E75815A}"/>
    <pc:docChg chg="custSel modSld">
      <pc:chgData name="Siegbert Rudolph" userId="2af4d44886c067cc" providerId="LiveId" clId="{5EA94C12-DC15-4952-AEE0-2B222E75815A}" dt="2022-07-08T15:59:49.451" v="47" actId="1076"/>
      <pc:docMkLst>
        <pc:docMk/>
      </pc:docMkLst>
      <pc:sldChg chg="delSp modSp mod">
        <pc:chgData name="Siegbert Rudolph" userId="2af4d44886c067cc" providerId="LiveId" clId="{5EA94C12-DC15-4952-AEE0-2B222E75815A}" dt="2022-07-08T15:59:49.420" v="5" actId="1076"/>
        <pc:sldMkLst>
          <pc:docMk/>
          <pc:sldMk cId="3156265682" sldId="617"/>
        </pc:sldMkLst>
        <pc:spChg chg="mod">
          <ac:chgData name="Siegbert Rudolph" userId="2af4d44886c067cc" providerId="LiveId" clId="{5EA94C12-DC15-4952-AEE0-2B222E75815A}" dt="2022-07-08T15:59:49.420" v="5" actId="1076"/>
          <ac:spMkLst>
            <pc:docMk/>
            <pc:sldMk cId="3156265682" sldId="617"/>
            <ac:spMk id="2" creationId="{B65B276F-A64E-7916-C9F6-C7EA01FEE653}"/>
          </ac:spMkLst>
        </pc:spChg>
        <pc:spChg chg="del">
          <ac:chgData name="Siegbert Rudolph" userId="2af4d44886c067cc" providerId="LiveId" clId="{5EA94C12-DC15-4952-AEE0-2B222E75815A}" dt="2022-07-08T15:59:49.420" v="0" actId="478"/>
          <ac:spMkLst>
            <pc:docMk/>
            <pc:sldMk cId="3156265682" sldId="617"/>
            <ac:spMk id="3" creationId="{ECDF312A-0F3D-44F2-A834-ACBAFF1D31AC}"/>
          </ac:spMkLst>
        </pc:spChg>
      </pc:sldChg>
      <pc:sldChg chg="delSp modSp mod">
        <pc:chgData name="Siegbert Rudolph" userId="2af4d44886c067cc" providerId="LiveId" clId="{5EA94C12-DC15-4952-AEE0-2B222E75815A}" dt="2022-07-08T15:59:49.420" v="11" actId="1076"/>
        <pc:sldMkLst>
          <pc:docMk/>
          <pc:sldMk cId="663392971" sldId="632"/>
        </pc:sldMkLst>
        <pc:spChg chg="del">
          <ac:chgData name="Siegbert Rudolph" userId="2af4d44886c067cc" providerId="LiveId" clId="{5EA94C12-DC15-4952-AEE0-2B222E75815A}" dt="2022-07-08T15:59:49.420" v="6" actId="478"/>
          <ac:spMkLst>
            <pc:docMk/>
            <pc:sldMk cId="663392971" sldId="632"/>
            <ac:spMk id="3" creationId="{49D4E572-9728-4635-9698-038D29D9D6D6}"/>
          </ac:spMkLst>
        </pc:spChg>
        <pc:spChg chg="mod">
          <ac:chgData name="Siegbert Rudolph" userId="2af4d44886c067cc" providerId="LiveId" clId="{5EA94C12-DC15-4952-AEE0-2B222E75815A}" dt="2022-07-08T15:59:49.420" v="11" actId="1076"/>
          <ac:spMkLst>
            <pc:docMk/>
            <pc:sldMk cId="663392971" sldId="632"/>
            <ac:spMk id="4" creationId="{BB146D5E-A0DF-BD04-F485-58B2D2E529C3}"/>
          </ac:spMkLst>
        </pc:spChg>
      </pc:sldChg>
      <pc:sldChg chg="delSp modSp mod">
        <pc:chgData name="Siegbert Rudolph" userId="2af4d44886c067cc" providerId="LiveId" clId="{5EA94C12-DC15-4952-AEE0-2B222E75815A}" dt="2022-07-08T15:59:49.436" v="23" actId="1076"/>
        <pc:sldMkLst>
          <pc:docMk/>
          <pc:sldMk cId="4226305457" sldId="634"/>
        </pc:sldMkLst>
        <pc:spChg chg="del">
          <ac:chgData name="Siegbert Rudolph" userId="2af4d44886c067cc" providerId="LiveId" clId="{5EA94C12-DC15-4952-AEE0-2B222E75815A}" dt="2022-07-08T15:59:49.436" v="18" actId="478"/>
          <ac:spMkLst>
            <pc:docMk/>
            <pc:sldMk cId="4226305457" sldId="634"/>
            <ac:spMk id="3" creationId="{DF77B747-6FCC-4761-8A51-71AA922992A5}"/>
          </ac:spMkLst>
        </pc:spChg>
        <pc:spChg chg="mod">
          <ac:chgData name="Siegbert Rudolph" userId="2af4d44886c067cc" providerId="LiveId" clId="{5EA94C12-DC15-4952-AEE0-2B222E75815A}" dt="2022-07-08T15:59:49.436" v="23" actId="1076"/>
          <ac:spMkLst>
            <pc:docMk/>
            <pc:sldMk cId="4226305457" sldId="634"/>
            <ac:spMk id="4" creationId="{737BEED5-DEBF-C61B-C314-2ABBC2D65569}"/>
          </ac:spMkLst>
        </pc:spChg>
      </pc:sldChg>
      <pc:sldChg chg="delSp modSp mod">
        <pc:chgData name="Siegbert Rudolph" userId="2af4d44886c067cc" providerId="LiveId" clId="{5EA94C12-DC15-4952-AEE0-2B222E75815A}" dt="2022-07-08T15:59:49.451" v="47" actId="1076"/>
        <pc:sldMkLst>
          <pc:docMk/>
          <pc:sldMk cId="2136458377" sldId="635"/>
        </pc:sldMkLst>
        <pc:spChg chg="mod">
          <ac:chgData name="Siegbert Rudolph" userId="2af4d44886c067cc" providerId="LiveId" clId="{5EA94C12-DC15-4952-AEE0-2B222E75815A}" dt="2022-07-08T15:59:49.451" v="47" actId="1076"/>
          <ac:spMkLst>
            <pc:docMk/>
            <pc:sldMk cId="2136458377" sldId="635"/>
            <ac:spMk id="2" creationId="{9D77EF02-0F13-8CDC-96F8-59896E33AF0B}"/>
          </ac:spMkLst>
        </pc:spChg>
        <pc:spChg chg="del">
          <ac:chgData name="Siegbert Rudolph" userId="2af4d44886c067cc" providerId="LiveId" clId="{5EA94C12-DC15-4952-AEE0-2B222E75815A}" dt="2022-07-08T15:59:49.451" v="42" actId="478"/>
          <ac:spMkLst>
            <pc:docMk/>
            <pc:sldMk cId="2136458377" sldId="635"/>
            <ac:spMk id="5" creationId="{ED3CD9D8-F6F2-430A-8B70-7C0783F75F7D}"/>
          </ac:spMkLst>
        </pc:spChg>
      </pc:sldChg>
      <pc:sldChg chg="delSp modSp mod">
        <pc:chgData name="Siegbert Rudolph" userId="2af4d44886c067cc" providerId="LiveId" clId="{5EA94C12-DC15-4952-AEE0-2B222E75815A}" dt="2022-07-08T15:59:49.436" v="29" actId="1076"/>
        <pc:sldMkLst>
          <pc:docMk/>
          <pc:sldMk cId="3510604744" sldId="637"/>
        </pc:sldMkLst>
        <pc:spChg chg="del">
          <ac:chgData name="Siegbert Rudolph" userId="2af4d44886c067cc" providerId="LiveId" clId="{5EA94C12-DC15-4952-AEE0-2B222E75815A}" dt="2022-07-08T15:59:49.436" v="24" actId="478"/>
          <ac:spMkLst>
            <pc:docMk/>
            <pc:sldMk cId="3510604744" sldId="637"/>
            <ac:spMk id="3" creationId="{A26567AD-9279-4450-A7BB-49DA3077A8F9}"/>
          </ac:spMkLst>
        </pc:spChg>
        <pc:spChg chg="mod">
          <ac:chgData name="Siegbert Rudolph" userId="2af4d44886c067cc" providerId="LiveId" clId="{5EA94C12-DC15-4952-AEE0-2B222E75815A}" dt="2022-07-08T15:59:49.436" v="29" actId="1076"/>
          <ac:spMkLst>
            <pc:docMk/>
            <pc:sldMk cId="3510604744" sldId="637"/>
            <ac:spMk id="4" creationId="{E6D6473A-BD7C-C794-BED5-B83934BC38CA}"/>
          </ac:spMkLst>
        </pc:spChg>
      </pc:sldChg>
      <pc:sldChg chg="delSp modSp mod">
        <pc:chgData name="Siegbert Rudolph" userId="2af4d44886c067cc" providerId="LiveId" clId="{5EA94C12-DC15-4952-AEE0-2B222E75815A}" dt="2022-07-08T15:59:49.451" v="35" actId="1076"/>
        <pc:sldMkLst>
          <pc:docMk/>
          <pc:sldMk cId="565074490" sldId="639"/>
        </pc:sldMkLst>
        <pc:spChg chg="del">
          <ac:chgData name="Siegbert Rudolph" userId="2af4d44886c067cc" providerId="LiveId" clId="{5EA94C12-DC15-4952-AEE0-2B222E75815A}" dt="2022-07-08T15:59:49.436" v="30" actId="478"/>
          <ac:spMkLst>
            <pc:docMk/>
            <pc:sldMk cId="565074490" sldId="639"/>
            <ac:spMk id="3" creationId="{0163B7CA-056D-41A5-ABFB-08241E94F63F}"/>
          </ac:spMkLst>
        </pc:spChg>
        <pc:spChg chg="mod">
          <ac:chgData name="Siegbert Rudolph" userId="2af4d44886c067cc" providerId="LiveId" clId="{5EA94C12-DC15-4952-AEE0-2B222E75815A}" dt="2022-07-08T15:59:49.451" v="35" actId="1076"/>
          <ac:spMkLst>
            <pc:docMk/>
            <pc:sldMk cId="565074490" sldId="639"/>
            <ac:spMk id="4" creationId="{9F3204BF-4547-5EF4-1B67-24A39471BE36}"/>
          </ac:spMkLst>
        </pc:spChg>
      </pc:sldChg>
      <pc:sldChg chg="delSp modSp mod">
        <pc:chgData name="Siegbert Rudolph" userId="2af4d44886c067cc" providerId="LiveId" clId="{5EA94C12-DC15-4952-AEE0-2B222E75815A}" dt="2022-07-08T15:59:49.451" v="41" actId="1076"/>
        <pc:sldMkLst>
          <pc:docMk/>
          <pc:sldMk cId="4073522125" sldId="641"/>
        </pc:sldMkLst>
        <pc:spChg chg="del">
          <ac:chgData name="Siegbert Rudolph" userId="2af4d44886c067cc" providerId="LiveId" clId="{5EA94C12-DC15-4952-AEE0-2B222E75815A}" dt="2022-07-08T15:59:49.451" v="36" actId="478"/>
          <ac:spMkLst>
            <pc:docMk/>
            <pc:sldMk cId="4073522125" sldId="641"/>
            <ac:spMk id="3" creationId="{8085C98D-2DA8-4699-984A-4336A9314792}"/>
          </ac:spMkLst>
        </pc:spChg>
        <pc:spChg chg="mod">
          <ac:chgData name="Siegbert Rudolph" userId="2af4d44886c067cc" providerId="LiveId" clId="{5EA94C12-DC15-4952-AEE0-2B222E75815A}" dt="2022-07-08T15:59:49.451" v="41" actId="1076"/>
          <ac:spMkLst>
            <pc:docMk/>
            <pc:sldMk cId="4073522125" sldId="641"/>
            <ac:spMk id="4" creationId="{31F08774-9935-226E-FB24-93F701ADF0EB}"/>
          </ac:spMkLst>
        </pc:spChg>
      </pc:sldChg>
      <pc:sldChg chg="delSp modSp mod">
        <pc:chgData name="Siegbert Rudolph" userId="2af4d44886c067cc" providerId="LiveId" clId="{5EA94C12-DC15-4952-AEE0-2B222E75815A}" dt="2022-07-08T15:59:49.436" v="17" actId="1076"/>
        <pc:sldMkLst>
          <pc:docMk/>
          <pc:sldMk cId="2200557906" sldId="642"/>
        </pc:sldMkLst>
        <pc:spChg chg="del">
          <ac:chgData name="Siegbert Rudolph" userId="2af4d44886c067cc" providerId="LiveId" clId="{5EA94C12-DC15-4952-AEE0-2B222E75815A}" dt="2022-07-08T15:59:49.420" v="12" actId="478"/>
          <ac:spMkLst>
            <pc:docMk/>
            <pc:sldMk cId="2200557906" sldId="642"/>
            <ac:spMk id="3" creationId="{2DB3A140-D5A9-46D6-8F11-EC75F81EE10F}"/>
          </ac:spMkLst>
        </pc:spChg>
        <pc:spChg chg="mod">
          <ac:chgData name="Siegbert Rudolph" userId="2af4d44886c067cc" providerId="LiveId" clId="{5EA94C12-DC15-4952-AEE0-2B222E75815A}" dt="2022-07-08T15:59:49.436" v="17" actId="1076"/>
          <ac:spMkLst>
            <pc:docMk/>
            <pc:sldMk cId="2200557906" sldId="642"/>
            <ac:spMk id="4" creationId="{3F739F02-EAE7-2FFC-35F3-B7E7EDB5F937}"/>
          </ac:spMkLst>
        </pc:spChg>
      </pc:sldChg>
    </pc:docChg>
  </pc:docChgLst>
  <pc:docChgLst>
    <pc:chgData name="Siegbert Rudolph" userId="2af4d44886c067cc" providerId="LiveId" clId="{828087D5-BA16-454E-8F89-46C2F4069247}"/>
    <pc:docChg chg="custSel addSld delSld modSld">
      <pc:chgData name="Siegbert Rudolph" userId="2af4d44886c067cc" providerId="LiveId" clId="{828087D5-BA16-454E-8F89-46C2F4069247}" dt="2020-08-11T08:36:37.759" v="104" actId="1076"/>
      <pc:docMkLst>
        <pc:docMk/>
      </pc:docMkLst>
      <pc:sldChg chg="delSp modSp mod">
        <pc:chgData name="Siegbert Rudolph" userId="2af4d44886c067cc" providerId="LiveId" clId="{828087D5-BA16-454E-8F89-46C2F4069247}" dt="2020-08-11T08:36:37.723" v="62" actId="1076"/>
        <pc:sldMkLst>
          <pc:docMk/>
          <pc:sldMk cId="3156265682" sldId="617"/>
        </pc:sldMkLst>
        <pc:spChg chg="mod">
          <ac:chgData name="Siegbert Rudolph" userId="2af4d44886c067cc" providerId="LiveId" clId="{828087D5-BA16-454E-8F89-46C2F4069247}" dt="2020-08-11T08:36:37.723" v="62" actId="1076"/>
          <ac:spMkLst>
            <pc:docMk/>
            <pc:sldMk cId="3156265682" sldId="617"/>
            <ac:spMk id="2" creationId="{5932A37B-0F7F-4FFA-938E-8BF531DB7420}"/>
          </ac:spMkLst>
        </pc:spChg>
        <pc:spChg chg="del">
          <ac:chgData name="Siegbert Rudolph" userId="2af4d44886c067cc" providerId="LiveId" clId="{828087D5-BA16-454E-8F89-46C2F4069247}" dt="2020-08-11T08:36:37.717" v="57" actId="478"/>
          <ac:spMkLst>
            <pc:docMk/>
            <pc:sldMk cId="3156265682" sldId="617"/>
            <ac:spMk id="3" creationId="{8F3DADFA-6607-408F-B1DA-FDDE1C392328}"/>
          </ac:spMkLst>
        </pc:spChg>
        <pc:spChg chg="mod">
          <ac:chgData name="Siegbert Rudolph" userId="2af4d44886c067cc" providerId="LiveId" clId="{828087D5-BA16-454E-8F89-46C2F4069247}" dt="2020-08-03T08:31:51.046" v="0" actId="20577"/>
          <ac:spMkLst>
            <pc:docMk/>
            <pc:sldMk cId="3156265682" sldId="617"/>
            <ac:spMk id="16" creationId="{00000000-0000-0000-0000-000000000000}"/>
          </ac:spMkLst>
        </pc:spChg>
      </pc:sldChg>
      <pc:sldChg chg="addSp delSp modSp mod modAnim">
        <pc:chgData name="Siegbert Rudolph" userId="2af4d44886c067cc" providerId="LiveId" clId="{828087D5-BA16-454E-8F89-46C2F4069247}" dt="2020-08-11T08:36:37.727" v="68" actId="1076"/>
        <pc:sldMkLst>
          <pc:docMk/>
          <pc:sldMk cId="663392971" sldId="632"/>
        </pc:sldMkLst>
        <pc:spChg chg="del">
          <ac:chgData name="Siegbert Rudolph" userId="2af4d44886c067cc" providerId="LiveId" clId="{828087D5-BA16-454E-8F89-46C2F4069247}" dt="2020-08-11T08:36:37.723" v="63" actId="478"/>
          <ac:spMkLst>
            <pc:docMk/>
            <pc:sldMk cId="663392971" sldId="632"/>
            <ac:spMk id="3" creationId="{40A070E7-0049-4FBB-8619-F976F1B19213}"/>
          </ac:spMkLst>
        </pc:spChg>
        <pc:spChg chg="mod">
          <ac:chgData name="Siegbert Rudolph" userId="2af4d44886c067cc" providerId="LiveId" clId="{828087D5-BA16-454E-8F89-46C2F4069247}" dt="2020-08-11T08:36:37.727" v="68" actId="1076"/>
          <ac:spMkLst>
            <pc:docMk/>
            <pc:sldMk cId="663392971" sldId="632"/>
            <ac:spMk id="4" creationId="{4FBE3B25-D17D-431C-B367-C0EF14346CA9}"/>
          </ac:spMkLst>
        </pc:spChg>
        <pc:picChg chg="add mod">
          <ac:chgData name="Siegbert Rudolph" userId="2af4d44886c067cc" providerId="LiveId" clId="{828087D5-BA16-454E-8F89-46C2F4069247}" dt="2020-08-03T10:06:36.543" v="13" actId="1076"/>
          <ac:picMkLst>
            <pc:docMk/>
            <pc:sldMk cId="663392971" sldId="632"/>
            <ac:picMk id="2" creationId="{7382AAA7-17CB-498B-BFBF-4A360B38ACDE}"/>
          </ac:picMkLst>
        </pc:picChg>
      </pc:sldChg>
      <pc:sldChg chg="addSp delSp modSp mod modAnim">
        <pc:chgData name="Siegbert Rudolph" userId="2af4d44886c067cc" providerId="LiveId" clId="{828087D5-BA16-454E-8F89-46C2F4069247}" dt="2020-08-11T08:36:37.737" v="80" actId="1076"/>
        <pc:sldMkLst>
          <pc:docMk/>
          <pc:sldMk cId="4226305457" sldId="634"/>
        </pc:sldMkLst>
        <pc:spChg chg="del">
          <ac:chgData name="Siegbert Rudolph" userId="2af4d44886c067cc" providerId="LiveId" clId="{828087D5-BA16-454E-8F89-46C2F4069247}" dt="2020-08-11T08:36:37.732" v="75" actId="478"/>
          <ac:spMkLst>
            <pc:docMk/>
            <pc:sldMk cId="4226305457" sldId="634"/>
            <ac:spMk id="3" creationId="{77E79220-4E53-401A-8949-106F6469FE9C}"/>
          </ac:spMkLst>
        </pc:spChg>
        <pc:spChg chg="mod">
          <ac:chgData name="Siegbert Rudolph" userId="2af4d44886c067cc" providerId="LiveId" clId="{828087D5-BA16-454E-8F89-46C2F4069247}" dt="2020-08-11T08:36:37.737" v="80" actId="1076"/>
          <ac:spMkLst>
            <pc:docMk/>
            <pc:sldMk cId="4226305457" sldId="634"/>
            <ac:spMk id="4" creationId="{18D40B90-3688-4ECF-A383-558523C9894B}"/>
          </ac:spMkLst>
        </pc:spChg>
        <pc:picChg chg="add mod">
          <ac:chgData name="Siegbert Rudolph" userId="2af4d44886c067cc" providerId="LiveId" clId="{828087D5-BA16-454E-8F89-46C2F4069247}" dt="2020-08-03T10:08:12.373" v="29" actId="1076"/>
          <ac:picMkLst>
            <pc:docMk/>
            <pc:sldMk cId="4226305457" sldId="634"/>
            <ac:picMk id="2" creationId="{FD33145C-CF85-44FF-9835-304804D814CA}"/>
          </ac:picMkLst>
        </pc:picChg>
      </pc:sldChg>
      <pc:sldChg chg="delSp modSp mod">
        <pc:chgData name="Siegbert Rudolph" userId="2af4d44886c067cc" providerId="LiveId" clId="{828087D5-BA16-454E-8F89-46C2F4069247}" dt="2020-08-11T08:36:37.759" v="104" actId="1076"/>
        <pc:sldMkLst>
          <pc:docMk/>
          <pc:sldMk cId="2136458377" sldId="635"/>
        </pc:sldMkLst>
        <pc:spChg chg="mod">
          <ac:chgData name="Siegbert Rudolph" userId="2af4d44886c067cc" providerId="LiveId" clId="{828087D5-BA16-454E-8F89-46C2F4069247}" dt="2020-08-11T08:36:37.759" v="104" actId="1076"/>
          <ac:spMkLst>
            <pc:docMk/>
            <pc:sldMk cId="2136458377" sldId="635"/>
            <ac:spMk id="2" creationId="{5AAC38F3-A3AD-4A53-855D-2055F15C93A6}"/>
          </ac:spMkLst>
        </pc:spChg>
        <pc:spChg chg="del">
          <ac:chgData name="Siegbert Rudolph" userId="2af4d44886c067cc" providerId="LiveId" clId="{828087D5-BA16-454E-8F89-46C2F4069247}" dt="2020-08-11T08:36:37.754" v="99" actId="478"/>
          <ac:spMkLst>
            <pc:docMk/>
            <pc:sldMk cId="2136458377" sldId="635"/>
            <ac:spMk id="5" creationId="{BB0377E6-4464-4A96-8041-2129CC1E2FC0}"/>
          </ac:spMkLst>
        </pc:spChg>
      </pc:sldChg>
      <pc:sldChg chg="addSp delSp modSp mod modAnim">
        <pc:chgData name="Siegbert Rudolph" userId="2af4d44886c067cc" providerId="LiveId" clId="{828087D5-BA16-454E-8F89-46C2F4069247}" dt="2020-08-11T08:36:37.743" v="86" actId="1076"/>
        <pc:sldMkLst>
          <pc:docMk/>
          <pc:sldMk cId="3510604744" sldId="637"/>
        </pc:sldMkLst>
        <pc:spChg chg="del">
          <ac:chgData name="Siegbert Rudolph" userId="2af4d44886c067cc" providerId="LiveId" clId="{828087D5-BA16-454E-8F89-46C2F4069247}" dt="2020-08-11T08:36:37.738" v="81" actId="478"/>
          <ac:spMkLst>
            <pc:docMk/>
            <pc:sldMk cId="3510604744" sldId="637"/>
            <ac:spMk id="3" creationId="{063FE29A-2305-4384-99F3-66339909DEAE}"/>
          </ac:spMkLst>
        </pc:spChg>
        <pc:spChg chg="mod">
          <ac:chgData name="Siegbert Rudolph" userId="2af4d44886c067cc" providerId="LiveId" clId="{828087D5-BA16-454E-8F89-46C2F4069247}" dt="2020-08-11T08:36:37.743" v="86" actId="1076"/>
          <ac:spMkLst>
            <pc:docMk/>
            <pc:sldMk cId="3510604744" sldId="637"/>
            <ac:spMk id="4" creationId="{E93B648F-7360-4B2B-96F4-B5C559B595F4}"/>
          </ac:spMkLst>
        </pc:spChg>
        <pc:picChg chg="add mod">
          <ac:chgData name="Siegbert Rudolph" userId="2af4d44886c067cc" providerId="LiveId" clId="{828087D5-BA16-454E-8F89-46C2F4069247}" dt="2020-08-03T10:08:57.945" v="37" actId="1076"/>
          <ac:picMkLst>
            <pc:docMk/>
            <pc:sldMk cId="3510604744" sldId="637"/>
            <ac:picMk id="2" creationId="{0A09D213-369B-4F00-9DD7-8FF053AC5828}"/>
          </ac:picMkLst>
        </pc:picChg>
      </pc:sldChg>
      <pc:sldChg chg="addSp delSp modSp mod modAnim">
        <pc:chgData name="Siegbert Rudolph" userId="2af4d44886c067cc" providerId="LiveId" clId="{828087D5-BA16-454E-8F89-46C2F4069247}" dt="2020-08-11T08:36:37.748" v="92" actId="1076"/>
        <pc:sldMkLst>
          <pc:docMk/>
          <pc:sldMk cId="565074490" sldId="639"/>
        </pc:sldMkLst>
        <pc:spChg chg="del">
          <ac:chgData name="Siegbert Rudolph" userId="2af4d44886c067cc" providerId="LiveId" clId="{828087D5-BA16-454E-8F89-46C2F4069247}" dt="2020-08-11T08:36:37.744" v="87" actId="478"/>
          <ac:spMkLst>
            <pc:docMk/>
            <pc:sldMk cId="565074490" sldId="639"/>
            <ac:spMk id="3" creationId="{EFE5F77C-1363-46C8-8E09-F5A502D8CD3F}"/>
          </ac:spMkLst>
        </pc:spChg>
        <pc:spChg chg="mod">
          <ac:chgData name="Siegbert Rudolph" userId="2af4d44886c067cc" providerId="LiveId" clId="{828087D5-BA16-454E-8F89-46C2F4069247}" dt="2020-08-11T08:36:37.748" v="92" actId="1076"/>
          <ac:spMkLst>
            <pc:docMk/>
            <pc:sldMk cId="565074490" sldId="639"/>
            <ac:spMk id="4" creationId="{81DE904D-0FF0-4954-9E9F-48F4EA77A6A5}"/>
          </ac:spMkLst>
        </pc:spChg>
        <pc:picChg chg="add mod">
          <ac:chgData name="Siegbert Rudolph" userId="2af4d44886c067cc" providerId="LiveId" clId="{828087D5-BA16-454E-8F89-46C2F4069247}" dt="2020-08-03T10:09:45.143" v="45" actId="1076"/>
          <ac:picMkLst>
            <pc:docMk/>
            <pc:sldMk cId="565074490" sldId="639"/>
            <ac:picMk id="2" creationId="{A9CF5BD4-6CE5-438F-A4C3-2E74AE39E8BB}"/>
          </ac:picMkLst>
        </pc:picChg>
      </pc:sldChg>
      <pc:sldChg chg="addSp delSp modSp mod delAnim modAnim">
        <pc:chgData name="Siegbert Rudolph" userId="2af4d44886c067cc" providerId="LiveId" clId="{828087D5-BA16-454E-8F89-46C2F4069247}" dt="2020-08-11T08:36:37.754" v="98" actId="1076"/>
        <pc:sldMkLst>
          <pc:docMk/>
          <pc:sldMk cId="4073522125" sldId="641"/>
        </pc:sldMkLst>
        <pc:spChg chg="del">
          <ac:chgData name="Siegbert Rudolph" userId="2af4d44886c067cc" providerId="LiveId" clId="{828087D5-BA16-454E-8F89-46C2F4069247}" dt="2020-08-11T08:36:37.749" v="93" actId="478"/>
          <ac:spMkLst>
            <pc:docMk/>
            <pc:sldMk cId="4073522125" sldId="641"/>
            <ac:spMk id="3" creationId="{EE9E7BEE-37BA-4969-B3B7-2424341C6CE3}"/>
          </ac:spMkLst>
        </pc:spChg>
        <pc:spChg chg="mod">
          <ac:chgData name="Siegbert Rudolph" userId="2af4d44886c067cc" providerId="LiveId" clId="{828087D5-BA16-454E-8F89-46C2F4069247}" dt="2020-08-11T08:36:37.754" v="98" actId="1076"/>
          <ac:spMkLst>
            <pc:docMk/>
            <pc:sldMk cId="4073522125" sldId="641"/>
            <ac:spMk id="4" creationId="{D9907BAA-C72F-42EB-90F2-6C7AC6657D72}"/>
          </ac:spMkLst>
        </pc:spChg>
        <pc:spChg chg="add del mod">
          <ac:chgData name="Siegbert Rudolph" userId="2af4d44886c067cc" providerId="LiveId" clId="{828087D5-BA16-454E-8F89-46C2F4069247}" dt="2020-08-03T10:10:17.594" v="50" actId="478"/>
          <ac:spMkLst>
            <pc:docMk/>
            <pc:sldMk cId="4073522125" sldId="641"/>
            <ac:spMk id="41" creationId="{A0E9E727-ECB4-418B-ABE7-C20934BD5898}"/>
          </ac:spMkLst>
        </pc:spChg>
        <pc:spChg chg="add del mod">
          <ac:chgData name="Siegbert Rudolph" userId="2af4d44886c067cc" providerId="LiveId" clId="{828087D5-BA16-454E-8F89-46C2F4069247}" dt="2020-08-03T10:10:17.594" v="50" actId="478"/>
          <ac:spMkLst>
            <pc:docMk/>
            <pc:sldMk cId="4073522125" sldId="641"/>
            <ac:spMk id="42" creationId="{3D2E18F7-B10E-4A32-9F7C-EE43734004A1}"/>
          </ac:spMkLst>
        </pc:spChg>
        <pc:spChg chg="add del mod">
          <ac:chgData name="Siegbert Rudolph" userId="2af4d44886c067cc" providerId="LiveId" clId="{828087D5-BA16-454E-8F89-46C2F4069247}" dt="2020-08-03T10:10:17.594" v="50" actId="478"/>
          <ac:spMkLst>
            <pc:docMk/>
            <pc:sldMk cId="4073522125" sldId="641"/>
            <ac:spMk id="43" creationId="{085F1F77-AC07-4905-91A5-40E84E9E7BE9}"/>
          </ac:spMkLst>
        </pc:spChg>
        <pc:spChg chg="add del mod">
          <ac:chgData name="Siegbert Rudolph" userId="2af4d44886c067cc" providerId="LiveId" clId="{828087D5-BA16-454E-8F89-46C2F4069247}" dt="2020-08-03T10:10:17.594" v="50" actId="478"/>
          <ac:spMkLst>
            <pc:docMk/>
            <pc:sldMk cId="4073522125" sldId="641"/>
            <ac:spMk id="44" creationId="{54018F59-2A50-4F91-8A44-AA9C491F83F0}"/>
          </ac:spMkLst>
        </pc:spChg>
        <pc:spChg chg="add del mod">
          <ac:chgData name="Siegbert Rudolph" userId="2af4d44886c067cc" providerId="LiveId" clId="{828087D5-BA16-454E-8F89-46C2F4069247}" dt="2020-08-03T10:10:17.594" v="50" actId="478"/>
          <ac:spMkLst>
            <pc:docMk/>
            <pc:sldMk cId="4073522125" sldId="641"/>
            <ac:spMk id="45" creationId="{8E38C64E-30B4-4402-B478-097B41E16454}"/>
          </ac:spMkLst>
        </pc:spChg>
        <pc:spChg chg="add del mod">
          <ac:chgData name="Siegbert Rudolph" userId="2af4d44886c067cc" providerId="LiveId" clId="{828087D5-BA16-454E-8F89-46C2F4069247}" dt="2020-08-03T10:10:17.594" v="50" actId="478"/>
          <ac:spMkLst>
            <pc:docMk/>
            <pc:sldMk cId="4073522125" sldId="641"/>
            <ac:spMk id="46" creationId="{3DF53978-6EE7-4F14-B0DC-95FB39FB3C16}"/>
          </ac:spMkLst>
        </pc:spChg>
        <pc:spChg chg="add del mod">
          <ac:chgData name="Siegbert Rudolph" userId="2af4d44886c067cc" providerId="LiveId" clId="{828087D5-BA16-454E-8F89-46C2F4069247}" dt="2020-08-03T10:10:17.594" v="50" actId="478"/>
          <ac:spMkLst>
            <pc:docMk/>
            <pc:sldMk cId="4073522125" sldId="641"/>
            <ac:spMk id="47" creationId="{018769EF-A37F-4844-8607-1C226081316F}"/>
          </ac:spMkLst>
        </pc:spChg>
        <pc:spChg chg="add del mod">
          <ac:chgData name="Siegbert Rudolph" userId="2af4d44886c067cc" providerId="LiveId" clId="{828087D5-BA16-454E-8F89-46C2F4069247}" dt="2020-08-03T10:10:17.594" v="50" actId="478"/>
          <ac:spMkLst>
            <pc:docMk/>
            <pc:sldMk cId="4073522125" sldId="641"/>
            <ac:spMk id="48" creationId="{1EE4DA29-ACDB-42A9-AA69-4FC37281A30E}"/>
          </ac:spMkLst>
        </pc:spChg>
        <pc:picChg chg="add mod">
          <ac:chgData name="Siegbert Rudolph" userId="2af4d44886c067cc" providerId="LiveId" clId="{828087D5-BA16-454E-8F89-46C2F4069247}" dt="2020-08-03T10:10:47.046" v="55" actId="1076"/>
          <ac:picMkLst>
            <pc:docMk/>
            <pc:sldMk cId="4073522125" sldId="641"/>
            <ac:picMk id="2" creationId="{2BEF7C0B-BB90-4045-B1CA-FE963445A92A}"/>
          </ac:picMkLst>
        </pc:picChg>
      </pc:sldChg>
      <pc:sldChg chg="addSp delSp modSp mod modAnim">
        <pc:chgData name="Siegbert Rudolph" userId="2af4d44886c067cc" providerId="LiveId" clId="{828087D5-BA16-454E-8F89-46C2F4069247}" dt="2020-08-11T08:36:37.732" v="74" actId="1076"/>
        <pc:sldMkLst>
          <pc:docMk/>
          <pc:sldMk cId="2200557906" sldId="642"/>
        </pc:sldMkLst>
        <pc:spChg chg="del">
          <ac:chgData name="Siegbert Rudolph" userId="2af4d44886c067cc" providerId="LiveId" clId="{828087D5-BA16-454E-8F89-46C2F4069247}" dt="2020-08-11T08:36:37.727" v="69" actId="478"/>
          <ac:spMkLst>
            <pc:docMk/>
            <pc:sldMk cId="2200557906" sldId="642"/>
            <ac:spMk id="3" creationId="{40A070E7-0049-4FBB-8619-F976F1B19213}"/>
          </ac:spMkLst>
        </pc:spChg>
        <pc:spChg chg="mod">
          <ac:chgData name="Siegbert Rudolph" userId="2af4d44886c067cc" providerId="LiveId" clId="{828087D5-BA16-454E-8F89-46C2F4069247}" dt="2020-08-11T08:36:37.732" v="74" actId="1076"/>
          <ac:spMkLst>
            <pc:docMk/>
            <pc:sldMk cId="2200557906" sldId="642"/>
            <ac:spMk id="4" creationId="{43E96BA5-F5D3-47A8-8CE3-359B821140F9}"/>
          </ac:spMkLst>
        </pc:spChg>
        <pc:picChg chg="add mod">
          <ac:chgData name="Siegbert Rudolph" userId="2af4d44886c067cc" providerId="LiveId" clId="{828087D5-BA16-454E-8F89-46C2F4069247}" dt="2020-08-03T10:07:27.210" v="21" actId="1076"/>
          <ac:picMkLst>
            <pc:docMk/>
            <pc:sldMk cId="2200557906" sldId="642"/>
            <ac:picMk id="2" creationId="{BE9B7E55-1D06-44DE-9F22-AA06FD9D37E8}"/>
          </ac:picMkLst>
        </pc:picChg>
      </pc:sldChg>
      <pc:sldChg chg="delSp add del mod delAnim">
        <pc:chgData name="Siegbert Rudolph" userId="2af4d44886c067cc" providerId="LiveId" clId="{828087D5-BA16-454E-8F89-46C2F4069247}" dt="2020-08-03T10:06:39.069" v="14" actId="47"/>
        <pc:sldMkLst>
          <pc:docMk/>
          <pc:sldMk cId="176036997" sldId="643"/>
        </pc:sldMkLst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12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1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16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17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20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21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24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25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48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49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50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51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52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5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54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5:57.410" v="7" actId="478"/>
          <ac:spMkLst>
            <pc:docMk/>
            <pc:sldMk cId="176036997" sldId="643"/>
            <ac:spMk id="55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6:04.362" v="8" actId="21"/>
          <ac:spMkLst>
            <pc:docMk/>
            <pc:sldMk cId="176036997" sldId="643"/>
            <ac:spMk id="58" creationId="{252F4726-F47A-410C-83E2-884F4A3C4C47}"/>
          </ac:spMkLst>
        </pc:spChg>
        <pc:spChg chg="del">
          <ac:chgData name="Siegbert Rudolph" userId="2af4d44886c067cc" providerId="LiveId" clId="{828087D5-BA16-454E-8F89-46C2F4069247}" dt="2020-08-03T10:06:04.362" v="8" actId="21"/>
          <ac:spMkLst>
            <pc:docMk/>
            <pc:sldMk cId="176036997" sldId="643"/>
            <ac:spMk id="60" creationId="{BDCDF4A8-26C0-47D3-9F0A-17D220F1339E}"/>
          </ac:spMkLst>
        </pc:spChg>
        <pc:spChg chg="del">
          <ac:chgData name="Siegbert Rudolph" userId="2af4d44886c067cc" providerId="LiveId" clId="{828087D5-BA16-454E-8F89-46C2F4069247}" dt="2020-08-03T10:06:04.362" v="8" actId="21"/>
          <ac:spMkLst>
            <pc:docMk/>
            <pc:sldMk cId="176036997" sldId="643"/>
            <ac:spMk id="62" creationId="{6BCB475A-D244-430B-ADDB-F6D09C2AF5B0}"/>
          </ac:spMkLst>
        </pc:spChg>
        <pc:spChg chg="del">
          <ac:chgData name="Siegbert Rudolph" userId="2af4d44886c067cc" providerId="LiveId" clId="{828087D5-BA16-454E-8F89-46C2F4069247}" dt="2020-08-03T10:06:04.362" v="8" actId="21"/>
          <ac:spMkLst>
            <pc:docMk/>
            <pc:sldMk cId="176036997" sldId="643"/>
            <ac:spMk id="64" creationId="{F718F1C8-FAAF-4466-8F55-A574AE25BEBA}"/>
          </ac:spMkLst>
        </pc:spChg>
        <pc:spChg chg="del">
          <ac:chgData name="Siegbert Rudolph" userId="2af4d44886c067cc" providerId="LiveId" clId="{828087D5-BA16-454E-8F89-46C2F4069247}" dt="2020-08-03T10:06:04.362" v="8" actId="21"/>
          <ac:spMkLst>
            <pc:docMk/>
            <pc:sldMk cId="176036997" sldId="643"/>
            <ac:spMk id="66" creationId="{D854F40A-0FA0-4545-AE16-B8759186C925}"/>
          </ac:spMkLst>
        </pc:spChg>
        <pc:spChg chg="del">
          <ac:chgData name="Siegbert Rudolph" userId="2af4d44886c067cc" providerId="LiveId" clId="{828087D5-BA16-454E-8F89-46C2F4069247}" dt="2020-08-03T10:06:04.362" v="8" actId="21"/>
          <ac:spMkLst>
            <pc:docMk/>
            <pc:sldMk cId="176036997" sldId="643"/>
            <ac:spMk id="72" creationId="{91178488-58E2-4103-832D-9D74392764A8}"/>
          </ac:spMkLst>
        </pc:spChg>
        <pc:spChg chg="del">
          <ac:chgData name="Siegbert Rudolph" userId="2af4d44886c067cc" providerId="LiveId" clId="{828087D5-BA16-454E-8F89-46C2F4069247}" dt="2020-08-03T10:06:04.362" v="8" actId="21"/>
          <ac:spMkLst>
            <pc:docMk/>
            <pc:sldMk cId="176036997" sldId="643"/>
            <ac:spMk id="74" creationId="{3F1D1708-CB4C-42DA-B179-F6101DE86C86}"/>
          </ac:spMkLst>
        </pc:spChg>
        <pc:spChg chg="del">
          <ac:chgData name="Siegbert Rudolph" userId="2af4d44886c067cc" providerId="LiveId" clId="{828087D5-BA16-454E-8F89-46C2F4069247}" dt="2020-08-03T10:06:04.362" v="8" actId="21"/>
          <ac:spMkLst>
            <pc:docMk/>
            <pc:sldMk cId="176036997" sldId="643"/>
            <ac:spMk id="76" creationId="{0B4D3226-616E-4D72-8357-4ABB2D656675}"/>
          </ac:spMkLst>
        </pc:spChg>
      </pc:sldChg>
      <pc:sldChg chg="delSp add del mod delAnim">
        <pc:chgData name="Siegbert Rudolph" userId="2af4d44886c067cc" providerId="LiveId" clId="{828087D5-BA16-454E-8F89-46C2F4069247}" dt="2020-08-03T10:07:29.765" v="22" actId="47"/>
        <pc:sldMkLst>
          <pc:docMk/>
          <pc:sldMk cId="3678023685" sldId="644"/>
        </pc:sldMkLst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14" creationId="{674B3785-8A69-4326-A891-A6F798BAF589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15" creationId="{BF1B6DED-7FDB-4361-95FF-D18E5A49392A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17" creationId="{ADA6F01B-2848-4F40-BA91-9D74DF22345B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18" creationId="{516DFE35-CE71-468D-9907-F3ED94EED595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19" creationId="{6416EF8B-85FB-47EC-9707-FAE36D7B6F6C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20" creationId="{0DDCAC68-A774-4CC4-9637-500F8077B2DF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21" creationId="{7ECA08E0-0A30-491C-A5F6-1D1C493E9B41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22" creationId="{FC0AC142-FDA6-4BA6-8F18-5933C1C30EA4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23" creationId="{99337B15-095E-4DBF-B568-62359799FB01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24" creationId="{21C721E7-98A4-4A1D-B4AA-FCE1821052F7}"/>
          </ac:spMkLst>
        </pc:spChg>
        <pc:spChg chg="del">
          <ac:chgData name="Siegbert Rudolph" userId="2af4d44886c067cc" providerId="LiveId" clId="{828087D5-BA16-454E-8F89-46C2F4069247}" dt="2020-08-03T10:06:57.095" v="16" actId="21"/>
          <ac:spMkLst>
            <pc:docMk/>
            <pc:sldMk cId="3678023685" sldId="644"/>
            <ac:spMk id="25" creationId="{7B03D9E3-E57A-48DD-A1A9-C05AD2A65421}"/>
          </ac:spMkLst>
        </pc:spChg>
        <pc:spChg chg="del">
          <ac:chgData name="Siegbert Rudolph" userId="2af4d44886c067cc" providerId="LiveId" clId="{828087D5-BA16-454E-8F89-46C2F4069247}" dt="2020-08-03T10:06:57.095" v="16" actId="21"/>
          <ac:spMkLst>
            <pc:docMk/>
            <pc:sldMk cId="3678023685" sldId="644"/>
            <ac:spMk id="27" creationId="{13CA272C-5E68-444D-A7C8-3A532E4D43BA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28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29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6:57.095" v="16" actId="21"/>
          <ac:spMkLst>
            <pc:docMk/>
            <pc:sldMk cId="3678023685" sldId="644"/>
            <ac:spMk id="31" creationId="{2B9D55FC-F477-4DD2-BE27-D9FD9042CAD1}"/>
          </ac:spMkLst>
        </pc:spChg>
        <pc:spChg chg="del">
          <ac:chgData name="Siegbert Rudolph" userId="2af4d44886c067cc" providerId="LiveId" clId="{828087D5-BA16-454E-8F89-46C2F4069247}" dt="2020-08-03T10:06:57.095" v="16" actId="21"/>
          <ac:spMkLst>
            <pc:docMk/>
            <pc:sldMk cId="3678023685" sldId="644"/>
            <ac:spMk id="33" creationId="{FAF569E9-0BBA-4A8F-9D81-892171E2CD58}"/>
          </ac:spMkLst>
        </pc:spChg>
        <pc:spChg chg="del">
          <ac:chgData name="Siegbert Rudolph" userId="2af4d44886c067cc" providerId="LiveId" clId="{828087D5-BA16-454E-8F89-46C2F4069247}" dt="2020-08-03T10:06:57.095" v="16" actId="21"/>
          <ac:spMkLst>
            <pc:docMk/>
            <pc:sldMk cId="3678023685" sldId="644"/>
            <ac:spMk id="35" creationId="{D0559E73-8105-4A1F-9C46-E33D94AD02FC}"/>
          </ac:spMkLst>
        </pc:spChg>
        <pc:spChg chg="del">
          <ac:chgData name="Siegbert Rudolph" userId="2af4d44886c067cc" providerId="LiveId" clId="{828087D5-BA16-454E-8F89-46C2F4069247}" dt="2020-08-03T10:06:57.095" v="16" actId="21"/>
          <ac:spMkLst>
            <pc:docMk/>
            <pc:sldMk cId="3678023685" sldId="644"/>
            <ac:spMk id="37" creationId="{683CEECE-904A-4663-B8B5-2E6B2F9B5439}"/>
          </ac:spMkLst>
        </pc:spChg>
        <pc:spChg chg="del">
          <ac:chgData name="Siegbert Rudolph" userId="2af4d44886c067cc" providerId="LiveId" clId="{828087D5-BA16-454E-8F89-46C2F4069247}" dt="2020-08-03T10:06:57.095" v="16" actId="21"/>
          <ac:spMkLst>
            <pc:docMk/>
            <pc:sldMk cId="3678023685" sldId="644"/>
            <ac:spMk id="39" creationId="{89353D24-4990-43F5-A52F-FD2994FC17F1}"/>
          </ac:spMkLst>
        </pc:spChg>
        <pc:spChg chg="del">
          <ac:chgData name="Siegbert Rudolph" userId="2af4d44886c067cc" providerId="LiveId" clId="{828087D5-BA16-454E-8F89-46C2F4069247}" dt="2020-08-03T10:06:57.095" v="16" actId="21"/>
          <ac:spMkLst>
            <pc:docMk/>
            <pc:sldMk cId="3678023685" sldId="644"/>
            <ac:spMk id="41" creationId="{78896BB1-F67C-4D17-803A-3A13752737A9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43" creationId="{D2210E1E-8459-4D00-A526-E439CE2BEBDE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44" creationId="{FC2A1536-115D-408C-9485-FFB28179B0FC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56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6:46.357" v="15" actId="478"/>
          <ac:spMkLst>
            <pc:docMk/>
            <pc:sldMk cId="3678023685" sldId="644"/>
            <ac:spMk id="57" creationId="{00000000-0000-0000-0000-000000000000}"/>
          </ac:spMkLst>
        </pc:spChg>
      </pc:sldChg>
      <pc:sldChg chg="delSp add del mod delAnim">
        <pc:chgData name="Siegbert Rudolph" userId="2af4d44886c067cc" providerId="LiveId" clId="{828087D5-BA16-454E-8F89-46C2F4069247}" dt="2020-08-03T10:08:15.089" v="30" actId="47"/>
        <pc:sldMkLst>
          <pc:docMk/>
          <pc:sldMk cId="2768234792" sldId="645"/>
        </pc:sldMkLst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24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25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28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29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52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54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55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56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57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59" creationId="{F46784EE-C607-4BFA-AB1A-04CE0525EEB4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60" creationId="{3927CA23-3F31-4C31-9648-402DB7FEAC7B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61" creationId="{1BCE4EC2-52A8-4BE0-8618-69F2F1D44C71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62" creationId="{F29FC353-2D80-4636-812A-68E165ECFB6F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63" creationId="{998BDD27-17F4-426D-929A-CD48E8E79C3B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64" creationId="{22E6E335-EA24-45AB-B659-3F03A32B590E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65" creationId="{4821D56F-D440-4B94-A7C1-B04B2CCA8636}"/>
          </ac:spMkLst>
        </pc:spChg>
        <pc:spChg chg="del">
          <ac:chgData name="Siegbert Rudolph" userId="2af4d44886c067cc" providerId="LiveId" clId="{828087D5-BA16-454E-8F89-46C2F4069247}" dt="2020-08-03T10:07:36.114" v="23" actId="478"/>
          <ac:spMkLst>
            <pc:docMk/>
            <pc:sldMk cId="2768234792" sldId="645"/>
            <ac:spMk id="66" creationId="{BDF43661-3ABA-4DE6-8DA7-3759EFBB4105}"/>
          </ac:spMkLst>
        </pc:spChg>
        <pc:spChg chg="del">
          <ac:chgData name="Siegbert Rudolph" userId="2af4d44886c067cc" providerId="LiveId" clId="{828087D5-BA16-454E-8F89-46C2F4069247}" dt="2020-08-03T10:07:43.461" v="24" actId="21"/>
          <ac:spMkLst>
            <pc:docMk/>
            <pc:sldMk cId="2768234792" sldId="645"/>
            <ac:spMk id="69" creationId="{9AF1E679-EC14-4545-8EC7-5B136B1DA36E}"/>
          </ac:spMkLst>
        </pc:spChg>
        <pc:spChg chg="del">
          <ac:chgData name="Siegbert Rudolph" userId="2af4d44886c067cc" providerId="LiveId" clId="{828087D5-BA16-454E-8F89-46C2F4069247}" dt="2020-08-03T10:07:43.461" v="24" actId="21"/>
          <ac:spMkLst>
            <pc:docMk/>
            <pc:sldMk cId="2768234792" sldId="645"/>
            <ac:spMk id="73" creationId="{2CE97620-09FB-4B03-8BCC-4DDA99051009}"/>
          </ac:spMkLst>
        </pc:spChg>
        <pc:spChg chg="del">
          <ac:chgData name="Siegbert Rudolph" userId="2af4d44886c067cc" providerId="LiveId" clId="{828087D5-BA16-454E-8F89-46C2F4069247}" dt="2020-08-03T10:07:43.461" v="24" actId="21"/>
          <ac:spMkLst>
            <pc:docMk/>
            <pc:sldMk cId="2768234792" sldId="645"/>
            <ac:spMk id="75" creationId="{090C2A67-DB5F-4BD0-AC94-FE34237E2BBD}"/>
          </ac:spMkLst>
        </pc:spChg>
        <pc:spChg chg="del">
          <ac:chgData name="Siegbert Rudolph" userId="2af4d44886c067cc" providerId="LiveId" clId="{828087D5-BA16-454E-8F89-46C2F4069247}" dt="2020-08-03T10:07:43.461" v="24" actId="21"/>
          <ac:spMkLst>
            <pc:docMk/>
            <pc:sldMk cId="2768234792" sldId="645"/>
            <ac:spMk id="77" creationId="{565CCFFC-8FE7-4FFB-8932-40526FAA3425}"/>
          </ac:spMkLst>
        </pc:spChg>
        <pc:spChg chg="del">
          <ac:chgData name="Siegbert Rudolph" userId="2af4d44886c067cc" providerId="LiveId" clId="{828087D5-BA16-454E-8F89-46C2F4069247}" dt="2020-08-03T10:07:43.461" v="24" actId="21"/>
          <ac:spMkLst>
            <pc:docMk/>
            <pc:sldMk cId="2768234792" sldId="645"/>
            <ac:spMk id="79" creationId="{FF9BEE07-B229-4D03-BAAD-295726684758}"/>
          </ac:spMkLst>
        </pc:spChg>
        <pc:spChg chg="del">
          <ac:chgData name="Siegbert Rudolph" userId="2af4d44886c067cc" providerId="LiveId" clId="{828087D5-BA16-454E-8F89-46C2F4069247}" dt="2020-08-03T10:07:43.461" v="24" actId="21"/>
          <ac:spMkLst>
            <pc:docMk/>
            <pc:sldMk cId="2768234792" sldId="645"/>
            <ac:spMk id="81" creationId="{4CBB6459-7EFA-4F4B-AAA3-43569A209194}"/>
          </ac:spMkLst>
        </pc:spChg>
        <pc:spChg chg="del">
          <ac:chgData name="Siegbert Rudolph" userId="2af4d44886c067cc" providerId="LiveId" clId="{828087D5-BA16-454E-8F89-46C2F4069247}" dt="2020-08-03T10:07:43.461" v="24" actId="21"/>
          <ac:spMkLst>
            <pc:docMk/>
            <pc:sldMk cId="2768234792" sldId="645"/>
            <ac:spMk id="83" creationId="{E905FECF-551A-4287-8F12-34B7EB04D99E}"/>
          </ac:spMkLst>
        </pc:spChg>
        <pc:spChg chg="del">
          <ac:chgData name="Siegbert Rudolph" userId="2af4d44886c067cc" providerId="LiveId" clId="{828087D5-BA16-454E-8F89-46C2F4069247}" dt="2020-08-03T10:07:43.461" v="24" actId="21"/>
          <ac:spMkLst>
            <pc:docMk/>
            <pc:sldMk cId="2768234792" sldId="645"/>
            <ac:spMk id="85" creationId="{CA1EC7A4-1B20-43E1-9120-3FB7D53C1362}"/>
          </ac:spMkLst>
        </pc:spChg>
      </pc:sldChg>
      <pc:sldChg chg="delSp add del mod delAnim">
        <pc:chgData name="Siegbert Rudolph" userId="2af4d44886c067cc" providerId="LiveId" clId="{828087D5-BA16-454E-8F89-46C2F4069247}" dt="2020-08-03T10:09:00.192" v="38" actId="47"/>
        <pc:sldMkLst>
          <pc:docMk/>
          <pc:sldMk cId="3858736007" sldId="646"/>
        </pc:sldMkLst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51" creationId="{D792ABF7-DC77-4564-BCE0-6C1642020163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52" creationId="{2DB7C830-1CB1-4482-A1A5-02E3E91E8CF9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53" creationId="{6EDFBEBA-9D6C-4D91-BDEF-F33406F790C2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54" creationId="{8E3E7A2E-4E40-4DDD-B7E9-1263DEC07812}"/>
          </ac:spMkLst>
        </pc:spChg>
        <pc:spChg chg="del">
          <ac:chgData name="Siegbert Rudolph" userId="2af4d44886c067cc" providerId="LiveId" clId="{828087D5-BA16-454E-8F89-46C2F4069247}" dt="2020-08-03T10:08:28.438" v="32" actId="21"/>
          <ac:spMkLst>
            <pc:docMk/>
            <pc:sldMk cId="3858736007" sldId="646"/>
            <ac:spMk id="55" creationId="{7F64D0E1-3727-4A79-A20D-F7A7D177818B}"/>
          </ac:spMkLst>
        </pc:spChg>
        <pc:spChg chg="del">
          <ac:chgData name="Siegbert Rudolph" userId="2af4d44886c067cc" providerId="LiveId" clId="{828087D5-BA16-454E-8F89-46C2F4069247}" dt="2020-08-03T10:08:28.438" v="32" actId="21"/>
          <ac:spMkLst>
            <pc:docMk/>
            <pc:sldMk cId="3858736007" sldId="646"/>
            <ac:spMk id="57" creationId="{82487757-310B-4F41-AF8F-9E5A551F50CB}"/>
          </ac:spMkLst>
        </pc:spChg>
        <pc:spChg chg="del">
          <ac:chgData name="Siegbert Rudolph" userId="2af4d44886c067cc" providerId="LiveId" clId="{828087D5-BA16-454E-8F89-46C2F4069247}" dt="2020-08-03T10:08:28.438" v="32" actId="21"/>
          <ac:spMkLst>
            <pc:docMk/>
            <pc:sldMk cId="3858736007" sldId="646"/>
            <ac:spMk id="66" creationId="{A3237E85-5A0F-44B8-8786-C8618C4B6EAA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7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77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78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81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82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96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101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102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10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104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8:28.438" v="32" actId="21"/>
          <ac:spMkLst>
            <pc:docMk/>
            <pc:sldMk cId="3858736007" sldId="646"/>
            <ac:spMk id="106" creationId="{BE4E9A79-5F94-4859-85A4-442FB45A0113}"/>
          </ac:spMkLst>
        </pc:spChg>
        <pc:spChg chg="del">
          <ac:chgData name="Siegbert Rudolph" userId="2af4d44886c067cc" providerId="LiveId" clId="{828087D5-BA16-454E-8F89-46C2F4069247}" dt="2020-08-03T10:08:28.438" v="32" actId="21"/>
          <ac:spMkLst>
            <pc:docMk/>
            <pc:sldMk cId="3858736007" sldId="646"/>
            <ac:spMk id="108" creationId="{5992291E-458B-41AC-8BB1-A06792ED8850}"/>
          </ac:spMkLst>
        </pc:spChg>
        <pc:spChg chg="del">
          <ac:chgData name="Siegbert Rudolph" userId="2af4d44886c067cc" providerId="LiveId" clId="{828087D5-BA16-454E-8F89-46C2F4069247}" dt="2020-08-03T10:08:28.438" v="32" actId="21"/>
          <ac:spMkLst>
            <pc:docMk/>
            <pc:sldMk cId="3858736007" sldId="646"/>
            <ac:spMk id="110" creationId="{4371B420-6FA5-4318-BB8A-21BD52F6F4D4}"/>
          </ac:spMkLst>
        </pc:spChg>
        <pc:spChg chg="del">
          <ac:chgData name="Siegbert Rudolph" userId="2af4d44886c067cc" providerId="LiveId" clId="{828087D5-BA16-454E-8F89-46C2F4069247}" dt="2020-08-03T10:08:28.438" v="32" actId="21"/>
          <ac:spMkLst>
            <pc:docMk/>
            <pc:sldMk cId="3858736007" sldId="646"/>
            <ac:spMk id="112" creationId="{C74CB403-48AC-4DAE-88A6-8D19CD548C50}"/>
          </ac:spMkLst>
        </pc:spChg>
        <pc:spChg chg="del">
          <ac:chgData name="Siegbert Rudolph" userId="2af4d44886c067cc" providerId="LiveId" clId="{828087D5-BA16-454E-8F89-46C2F4069247}" dt="2020-08-03T10:08:28.438" v="32" actId="21"/>
          <ac:spMkLst>
            <pc:docMk/>
            <pc:sldMk cId="3858736007" sldId="646"/>
            <ac:spMk id="114" creationId="{6FFE72B0-D63B-4B88-8D36-991A9426675D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116" creationId="{327B8C17-9968-404B-82AA-83AC0B229993}"/>
          </ac:spMkLst>
        </pc:spChg>
        <pc:spChg chg="del">
          <ac:chgData name="Siegbert Rudolph" userId="2af4d44886c067cc" providerId="LiveId" clId="{828087D5-BA16-454E-8F89-46C2F4069247}" dt="2020-08-03T10:08:21.932" v="31" actId="478"/>
          <ac:spMkLst>
            <pc:docMk/>
            <pc:sldMk cId="3858736007" sldId="646"/>
            <ac:spMk id="117" creationId="{0AAAD025-E65D-4255-BEDC-62CCF9A11613}"/>
          </ac:spMkLst>
        </pc:spChg>
      </pc:sldChg>
      <pc:sldChg chg="delSp add del mod delAnim">
        <pc:chgData name="Siegbert Rudolph" userId="2af4d44886c067cc" providerId="LiveId" clId="{828087D5-BA16-454E-8F89-46C2F4069247}" dt="2020-08-03T10:09:47.359" v="46" actId="47"/>
        <pc:sldMkLst>
          <pc:docMk/>
          <pc:sldMk cId="420132705" sldId="647"/>
        </pc:sldMkLst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51" creationId="{F79D0582-2282-48D0-B48A-D3BAB5BD1734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52" creationId="{D4EBE74D-0392-4D83-B544-D4C14C7FF59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53" creationId="{D6DE1D8C-77D5-4815-8184-B2956CE9FBA6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54" creationId="{F1BC10CE-863B-4E5C-BB70-25C6A00CE975}"/>
          </ac:spMkLst>
        </pc:spChg>
        <pc:spChg chg="del">
          <ac:chgData name="Siegbert Rudolph" userId="2af4d44886c067cc" providerId="LiveId" clId="{828087D5-BA16-454E-8F89-46C2F4069247}" dt="2020-08-03T10:09:15.857" v="40" actId="21"/>
          <ac:spMkLst>
            <pc:docMk/>
            <pc:sldMk cId="420132705" sldId="647"/>
            <ac:spMk id="55" creationId="{CAE696DA-5D99-478B-A5CC-484A6CEDA07B}"/>
          </ac:spMkLst>
        </pc:spChg>
        <pc:spChg chg="del">
          <ac:chgData name="Siegbert Rudolph" userId="2af4d44886c067cc" providerId="LiveId" clId="{828087D5-BA16-454E-8F89-46C2F4069247}" dt="2020-08-03T10:09:15.857" v="40" actId="21"/>
          <ac:spMkLst>
            <pc:docMk/>
            <pc:sldMk cId="420132705" sldId="647"/>
            <ac:spMk id="57" creationId="{73734742-BB63-4A6E-8B6F-80420CEC33C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6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15.857" v="40" actId="21"/>
          <ac:spMkLst>
            <pc:docMk/>
            <pc:sldMk cId="420132705" sldId="647"/>
            <ac:spMk id="69" creationId="{90D7AE71-6CD5-4A02-8603-985CE826A61C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72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7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76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77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81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94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95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99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100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101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09.783" v="39" actId="478"/>
          <ac:spMkLst>
            <pc:docMk/>
            <pc:sldMk cId="420132705" sldId="647"/>
            <ac:spMk id="10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09:15.857" v="40" actId="21"/>
          <ac:spMkLst>
            <pc:docMk/>
            <pc:sldMk cId="420132705" sldId="647"/>
            <ac:spMk id="106" creationId="{8345969E-87F9-429E-9C95-1F7E47B437E1}"/>
          </ac:spMkLst>
        </pc:spChg>
        <pc:spChg chg="del">
          <ac:chgData name="Siegbert Rudolph" userId="2af4d44886c067cc" providerId="LiveId" clId="{828087D5-BA16-454E-8F89-46C2F4069247}" dt="2020-08-03T10:09:15.857" v="40" actId="21"/>
          <ac:spMkLst>
            <pc:docMk/>
            <pc:sldMk cId="420132705" sldId="647"/>
            <ac:spMk id="108" creationId="{72E06299-2A2B-43B8-A783-AC65F8259C54}"/>
          </ac:spMkLst>
        </pc:spChg>
        <pc:spChg chg="del">
          <ac:chgData name="Siegbert Rudolph" userId="2af4d44886c067cc" providerId="LiveId" clId="{828087D5-BA16-454E-8F89-46C2F4069247}" dt="2020-08-03T10:09:15.857" v="40" actId="21"/>
          <ac:spMkLst>
            <pc:docMk/>
            <pc:sldMk cId="420132705" sldId="647"/>
            <ac:spMk id="110" creationId="{100D7F70-1C2E-45E5-9B3E-C903988107C2}"/>
          </ac:spMkLst>
        </pc:spChg>
        <pc:spChg chg="del">
          <ac:chgData name="Siegbert Rudolph" userId="2af4d44886c067cc" providerId="LiveId" clId="{828087D5-BA16-454E-8F89-46C2F4069247}" dt="2020-08-03T10:09:15.857" v="40" actId="21"/>
          <ac:spMkLst>
            <pc:docMk/>
            <pc:sldMk cId="420132705" sldId="647"/>
            <ac:spMk id="112" creationId="{F020EB8D-B649-4EEB-BB8A-A69EE6FE3A8E}"/>
          </ac:spMkLst>
        </pc:spChg>
        <pc:spChg chg="del">
          <ac:chgData name="Siegbert Rudolph" userId="2af4d44886c067cc" providerId="LiveId" clId="{828087D5-BA16-454E-8F89-46C2F4069247}" dt="2020-08-03T10:09:15.857" v="40" actId="21"/>
          <ac:spMkLst>
            <pc:docMk/>
            <pc:sldMk cId="420132705" sldId="647"/>
            <ac:spMk id="114" creationId="{14EA839B-3896-4455-8AC2-9AE98A39911E}"/>
          </ac:spMkLst>
        </pc:spChg>
      </pc:sldChg>
      <pc:sldChg chg="delSp add del mod delAnim">
        <pc:chgData name="Siegbert Rudolph" userId="2af4d44886c067cc" providerId="LiveId" clId="{828087D5-BA16-454E-8F89-46C2F4069247}" dt="2020-08-03T10:10:50.608" v="56" actId="47"/>
        <pc:sldMkLst>
          <pc:docMk/>
          <pc:sldMk cId="179646971" sldId="648"/>
        </pc:sldMkLst>
        <pc:spChg chg="del">
          <ac:chgData name="Siegbert Rudolph" userId="2af4d44886c067cc" providerId="LiveId" clId="{828087D5-BA16-454E-8F89-46C2F4069247}" dt="2020-08-03T10:10:08.752" v="48" actId="21"/>
          <ac:spMkLst>
            <pc:docMk/>
            <pc:sldMk cId="179646971" sldId="648"/>
            <ac:spMk id="51" creationId="{3567345B-0564-4BEA-9870-844E4C9AF0EF}"/>
          </ac:spMkLst>
        </pc:spChg>
        <pc:spChg chg="del">
          <ac:chgData name="Siegbert Rudolph" userId="2af4d44886c067cc" providerId="LiveId" clId="{828087D5-BA16-454E-8F89-46C2F4069247}" dt="2020-08-03T10:10:08.752" v="48" actId="21"/>
          <ac:spMkLst>
            <pc:docMk/>
            <pc:sldMk cId="179646971" sldId="648"/>
            <ac:spMk id="53" creationId="{6A83F21C-F4FC-4323-80AA-060125B33619}"/>
          </ac:spMkLst>
        </pc:spChg>
        <pc:spChg chg="del">
          <ac:chgData name="Siegbert Rudolph" userId="2af4d44886c067cc" providerId="LiveId" clId="{828087D5-BA16-454E-8F89-46C2F4069247}" dt="2020-08-03T10:10:08.752" v="48" actId="21"/>
          <ac:spMkLst>
            <pc:docMk/>
            <pc:sldMk cId="179646971" sldId="648"/>
            <ac:spMk id="55" creationId="{4EC4ED9A-8744-438E-B028-B293B22F0572}"/>
          </ac:spMkLst>
        </pc:spChg>
        <pc:spChg chg="del">
          <ac:chgData name="Siegbert Rudolph" userId="2af4d44886c067cc" providerId="LiveId" clId="{828087D5-BA16-454E-8F89-46C2F4069247}" dt="2020-08-03T10:10:08.752" v="48" actId="21"/>
          <ac:spMkLst>
            <pc:docMk/>
            <pc:sldMk cId="179646971" sldId="648"/>
            <ac:spMk id="57" creationId="{A3C03DFE-0FA6-415F-8A45-8A4D0A5162B7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62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6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8.752" v="48" actId="21"/>
          <ac:spMkLst>
            <pc:docMk/>
            <pc:sldMk cId="179646971" sldId="648"/>
            <ac:spMk id="69" creationId="{39B1CA78-09DD-4321-B0B2-CCBFFD07B70B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72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7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76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77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80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81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94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95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98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99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100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101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102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0.174" v="47" actId="478"/>
          <ac:spMkLst>
            <pc:docMk/>
            <pc:sldMk cId="179646971" sldId="648"/>
            <ac:spMk id="103" creationId="{00000000-0000-0000-0000-000000000000}"/>
          </ac:spMkLst>
        </pc:spChg>
        <pc:spChg chg="del">
          <ac:chgData name="Siegbert Rudolph" userId="2af4d44886c067cc" providerId="LiveId" clId="{828087D5-BA16-454E-8F89-46C2F4069247}" dt="2020-08-03T10:10:08.752" v="48" actId="21"/>
          <ac:spMkLst>
            <pc:docMk/>
            <pc:sldMk cId="179646971" sldId="648"/>
            <ac:spMk id="106" creationId="{D7179D9F-F1FE-4FDC-B6DC-8740A78427D9}"/>
          </ac:spMkLst>
        </pc:spChg>
        <pc:spChg chg="del">
          <ac:chgData name="Siegbert Rudolph" userId="2af4d44886c067cc" providerId="LiveId" clId="{828087D5-BA16-454E-8F89-46C2F4069247}" dt="2020-08-03T10:10:08.752" v="48" actId="21"/>
          <ac:spMkLst>
            <pc:docMk/>
            <pc:sldMk cId="179646971" sldId="648"/>
            <ac:spMk id="108" creationId="{668174DF-5262-4E80-A3C8-4A18C1C64C51}"/>
          </ac:spMkLst>
        </pc:spChg>
        <pc:spChg chg="del">
          <ac:chgData name="Siegbert Rudolph" userId="2af4d44886c067cc" providerId="LiveId" clId="{828087D5-BA16-454E-8F89-46C2F4069247}" dt="2020-08-03T10:10:08.752" v="48" actId="21"/>
          <ac:spMkLst>
            <pc:docMk/>
            <pc:sldMk cId="179646971" sldId="648"/>
            <ac:spMk id="110" creationId="{D95BE2D1-C62B-474A-8120-DBEFFC40F534}"/>
          </ac:spMkLst>
        </pc:spChg>
      </pc:sldChg>
    </pc:docChg>
  </pc:docChgLst>
  <pc:docChgLst>
    <pc:chgData name="Siegbert Rudolph" userId="2af4d44886c067cc" providerId="LiveId" clId="{C0377E29-542A-4113-8E9D-164AFDC289DD}"/>
    <pc:docChg chg="custSel modSld">
      <pc:chgData name="Siegbert Rudolph" userId="2af4d44886c067cc" providerId="LiveId" clId="{C0377E29-542A-4113-8E9D-164AFDC289DD}" dt="2021-06-24T13:19:52.373" v="89" actId="1076"/>
      <pc:docMkLst>
        <pc:docMk/>
      </pc:docMkLst>
      <pc:sldChg chg="delSp modSp mod">
        <pc:chgData name="Siegbert Rudolph" userId="2af4d44886c067cc" providerId="LiveId" clId="{C0377E29-542A-4113-8E9D-164AFDC289DD}" dt="2021-06-24T13:19:52.357" v="47" actId="1076"/>
        <pc:sldMkLst>
          <pc:docMk/>
          <pc:sldMk cId="3156265682" sldId="617"/>
        </pc:sldMkLst>
        <pc:spChg chg="mod">
          <ac:chgData name="Siegbert Rudolph" userId="2af4d44886c067cc" providerId="LiveId" clId="{C0377E29-542A-4113-8E9D-164AFDC289DD}" dt="2021-06-24T13:19:52.357" v="47" actId="1076"/>
          <ac:spMkLst>
            <pc:docMk/>
            <pc:sldMk cId="3156265682" sldId="617"/>
            <ac:spMk id="2" creationId="{6FC1254C-16F9-4C54-B412-129931833C0F}"/>
          </ac:spMkLst>
        </pc:spChg>
        <pc:spChg chg="del">
          <ac:chgData name="Siegbert Rudolph" userId="2af4d44886c067cc" providerId="LiveId" clId="{C0377E29-542A-4113-8E9D-164AFDC289DD}" dt="2021-06-24T13:19:52.342" v="42" actId="478"/>
          <ac:spMkLst>
            <pc:docMk/>
            <pc:sldMk cId="3156265682" sldId="617"/>
            <ac:spMk id="3" creationId="{2EEEA06B-7292-46CC-9A14-10D3FF3A72D0}"/>
          </ac:spMkLst>
        </pc:spChg>
        <pc:spChg chg="mod">
          <ac:chgData name="Siegbert Rudolph" userId="2af4d44886c067cc" providerId="LiveId" clId="{C0377E29-542A-4113-8E9D-164AFDC289DD}" dt="2021-06-24T13:05:51.004" v="35" actId="20577"/>
          <ac:spMkLst>
            <pc:docMk/>
            <pc:sldMk cId="3156265682" sldId="617"/>
            <ac:spMk id="22" creationId="{00000000-0000-0000-0000-000000000000}"/>
          </ac:spMkLst>
        </pc:spChg>
        <pc:spChg chg="mod">
          <ac:chgData name="Siegbert Rudolph" userId="2af4d44886c067cc" providerId="LiveId" clId="{C0377E29-542A-4113-8E9D-164AFDC289DD}" dt="2021-06-24T13:05:47.755" v="34" actId="403"/>
          <ac:spMkLst>
            <pc:docMk/>
            <pc:sldMk cId="3156265682" sldId="617"/>
            <ac:spMk id="23" creationId="{00000000-0000-0000-0000-000000000000}"/>
          </ac:spMkLst>
        </pc:spChg>
        <pc:spChg chg="mod">
          <ac:chgData name="Siegbert Rudolph" userId="2af4d44886c067cc" providerId="LiveId" clId="{C0377E29-542A-4113-8E9D-164AFDC289DD}" dt="2021-06-24T13:05:54.800" v="41" actId="1035"/>
          <ac:spMkLst>
            <pc:docMk/>
            <pc:sldMk cId="3156265682" sldId="617"/>
            <ac:spMk id="27" creationId="{00000000-0000-0000-0000-000000000000}"/>
          </ac:spMkLst>
        </pc:spChg>
      </pc:sldChg>
      <pc:sldChg chg="delSp modSp mod">
        <pc:chgData name="Siegbert Rudolph" userId="2af4d44886c067cc" providerId="LiveId" clId="{C0377E29-542A-4113-8E9D-164AFDC289DD}" dt="2021-06-24T13:19:52.357" v="53" actId="1076"/>
        <pc:sldMkLst>
          <pc:docMk/>
          <pc:sldMk cId="663392971" sldId="632"/>
        </pc:sldMkLst>
        <pc:spChg chg="del">
          <ac:chgData name="Siegbert Rudolph" userId="2af4d44886c067cc" providerId="LiveId" clId="{C0377E29-542A-4113-8E9D-164AFDC289DD}" dt="2021-06-24T13:19:52.357" v="48" actId="478"/>
          <ac:spMkLst>
            <pc:docMk/>
            <pc:sldMk cId="663392971" sldId="632"/>
            <ac:spMk id="3" creationId="{5695D547-3649-4EA9-8E29-B3E68EF7108C}"/>
          </ac:spMkLst>
        </pc:spChg>
        <pc:spChg chg="mod">
          <ac:chgData name="Siegbert Rudolph" userId="2af4d44886c067cc" providerId="LiveId" clId="{C0377E29-542A-4113-8E9D-164AFDC289DD}" dt="2021-06-24T13:19:52.357" v="53" actId="1076"/>
          <ac:spMkLst>
            <pc:docMk/>
            <pc:sldMk cId="663392971" sldId="632"/>
            <ac:spMk id="4" creationId="{3FF93B3A-78DA-45EF-81AC-92E12195B2EB}"/>
          </ac:spMkLst>
        </pc:spChg>
      </pc:sldChg>
      <pc:sldChg chg="delSp modSp mod">
        <pc:chgData name="Siegbert Rudolph" userId="2af4d44886c067cc" providerId="LiveId" clId="{C0377E29-542A-4113-8E9D-164AFDC289DD}" dt="2021-06-24T13:19:52.357" v="65" actId="1076"/>
        <pc:sldMkLst>
          <pc:docMk/>
          <pc:sldMk cId="4226305457" sldId="634"/>
        </pc:sldMkLst>
        <pc:spChg chg="del">
          <ac:chgData name="Siegbert Rudolph" userId="2af4d44886c067cc" providerId="LiveId" clId="{C0377E29-542A-4113-8E9D-164AFDC289DD}" dt="2021-06-24T13:19:52.357" v="60" actId="478"/>
          <ac:spMkLst>
            <pc:docMk/>
            <pc:sldMk cId="4226305457" sldId="634"/>
            <ac:spMk id="3" creationId="{6F89D9A4-DC58-43F6-A0F8-2BA5739BF193}"/>
          </ac:spMkLst>
        </pc:spChg>
        <pc:spChg chg="mod">
          <ac:chgData name="Siegbert Rudolph" userId="2af4d44886c067cc" providerId="LiveId" clId="{C0377E29-542A-4113-8E9D-164AFDC289DD}" dt="2021-06-24T13:19:52.357" v="65" actId="1076"/>
          <ac:spMkLst>
            <pc:docMk/>
            <pc:sldMk cId="4226305457" sldId="634"/>
            <ac:spMk id="4" creationId="{94DD0AA0-11DF-403D-B94B-330A442A5A35}"/>
          </ac:spMkLst>
        </pc:spChg>
      </pc:sldChg>
      <pc:sldChg chg="delSp modSp mod">
        <pc:chgData name="Siegbert Rudolph" userId="2af4d44886c067cc" providerId="LiveId" clId="{C0377E29-542A-4113-8E9D-164AFDC289DD}" dt="2021-06-24T13:19:52.373" v="89" actId="1076"/>
        <pc:sldMkLst>
          <pc:docMk/>
          <pc:sldMk cId="2136458377" sldId="635"/>
        </pc:sldMkLst>
        <pc:spChg chg="mod">
          <ac:chgData name="Siegbert Rudolph" userId="2af4d44886c067cc" providerId="LiveId" clId="{C0377E29-542A-4113-8E9D-164AFDC289DD}" dt="2021-06-24T13:19:52.373" v="89" actId="1076"/>
          <ac:spMkLst>
            <pc:docMk/>
            <pc:sldMk cId="2136458377" sldId="635"/>
            <ac:spMk id="2" creationId="{1401F4BA-0FFB-4DA2-A48F-6028B8DB1B1C}"/>
          </ac:spMkLst>
        </pc:spChg>
        <pc:spChg chg="del">
          <ac:chgData name="Siegbert Rudolph" userId="2af4d44886c067cc" providerId="LiveId" clId="{C0377E29-542A-4113-8E9D-164AFDC289DD}" dt="2021-06-24T13:19:52.373" v="84" actId="478"/>
          <ac:spMkLst>
            <pc:docMk/>
            <pc:sldMk cId="2136458377" sldId="635"/>
            <ac:spMk id="5" creationId="{093CB9FA-5BAD-4541-99DE-2311176EF046}"/>
          </ac:spMkLst>
        </pc:spChg>
      </pc:sldChg>
      <pc:sldChg chg="delSp modSp mod">
        <pc:chgData name="Siegbert Rudolph" userId="2af4d44886c067cc" providerId="LiveId" clId="{C0377E29-542A-4113-8E9D-164AFDC289DD}" dt="2021-06-24T13:19:52.373" v="71" actId="1076"/>
        <pc:sldMkLst>
          <pc:docMk/>
          <pc:sldMk cId="3510604744" sldId="637"/>
        </pc:sldMkLst>
        <pc:spChg chg="del">
          <ac:chgData name="Siegbert Rudolph" userId="2af4d44886c067cc" providerId="LiveId" clId="{C0377E29-542A-4113-8E9D-164AFDC289DD}" dt="2021-06-24T13:19:52.357" v="66" actId="478"/>
          <ac:spMkLst>
            <pc:docMk/>
            <pc:sldMk cId="3510604744" sldId="637"/>
            <ac:spMk id="3" creationId="{D8F0ED0B-F3B7-492E-BBE3-DEA79EA1861C}"/>
          </ac:spMkLst>
        </pc:spChg>
        <pc:spChg chg="mod">
          <ac:chgData name="Siegbert Rudolph" userId="2af4d44886c067cc" providerId="LiveId" clId="{C0377E29-542A-4113-8E9D-164AFDC289DD}" dt="2021-06-24T13:19:52.373" v="71" actId="1076"/>
          <ac:spMkLst>
            <pc:docMk/>
            <pc:sldMk cId="3510604744" sldId="637"/>
            <ac:spMk id="4" creationId="{3EFE4010-FE4A-4AB2-B4E4-01587A04B7FF}"/>
          </ac:spMkLst>
        </pc:spChg>
      </pc:sldChg>
      <pc:sldChg chg="delSp modSp mod">
        <pc:chgData name="Siegbert Rudolph" userId="2af4d44886c067cc" providerId="LiveId" clId="{C0377E29-542A-4113-8E9D-164AFDC289DD}" dt="2021-06-24T13:19:52.373" v="77" actId="1076"/>
        <pc:sldMkLst>
          <pc:docMk/>
          <pc:sldMk cId="565074490" sldId="639"/>
        </pc:sldMkLst>
        <pc:spChg chg="del">
          <ac:chgData name="Siegbert Rudolph" userId="2af4d44886c067cc" providerId="LiveId" clId="{C0377E29-542A-4113-8E9D-164AFDC289DD}" dt="2021-06-24T13:19:52.373" v="72" actId="478"/>
          <ac:spMkLst>
            <pc:docMk/>
            <pc:sldMk cId="565074490" sldId="639"/>
            <ac:spMk id="3" creationId="{E2D4E4FD-CE0A-46FB-8DCB-C7DE9AC984C1}"/>
          </ac:spMkLst>
        </pc:spChg>
        <pc:spChg chg="mod">
          <ac:chgData name="Siegbert Rudolph" userId="2af4d44886c067cc" providerId="LiveId" clId="{C0377E29-542A-4113-8E9D-164AFDC289DD}" dt="2021-06-24T13:19:52.373" v="77" actId="1076"/>
          <ac:spMkLst>
            <pc:docMk/>
            <pc:sldMk cId="565074490" sldId="639"/>
            <ac:spMk id="4" creationId="{B8EB2B42-9468-4ECD-AD74-EB3DCA62B438}"/>
          </ac:spMkLst>
        </pc:spChg>
      </pc:sldChg>
      <pc:sldChg chg="delSp modSp mod">
        <pc:chgData name="Siegbert Rudolph" userId="2af4d44886c067cc" providerId="LiveId" clId="{C0377E29-542A-4113-8E9D-164AFDC289DD}" dt="2021-06-24T13:19:52.373" v="83" actId="1076"/>
        <pc:sldMkLst>
          <pc:docMk/>
          <pc:sldMk cId="4073522125" sldId="641"/>
        </pc:sldMkLst>
        <pc:spChg chg="del">
          <ac:chgData name="Siegbert Rudolph" userId="2af4d44886c067cc" providerId="LiveId" clId="{C0377E29-542A-4113-8E9D-164AFDC289DD}" dt="2021-06-24T13:19:52.373" v="78" actId="478"/>
          <ac:spMkLst>
            <pc:docMk/>
            <pc:sldMk cId="4073522125" sldId="641"/>
            <ac:spMk id="3" creationId="{3DA656FF-7872-4D1B-B06A-419233692DDA}"/>
          </ac:spMkLst>
        </pc:spChg>
        <pc:spChg chg="mod">
          <ac:chgData name="Siegbert Rudolph" userId="2af4d44886c067cc" providerId="LiveId" clId="{C0377E29-542A-4113-8E9D-164AFDC289DD}" dt="2021-06-24T13:19:52.373" v="83" actId="1076"/>
          <ac:spMkLst>
            <pc:docMk/>
            <pc:sldMk cId="4073522125" sldId="641"/>
            <ac:spMk id="4" creationId="{195B95D9-2580-4E5D-B298-FF781E383A5B}"/>
          </ac:spMkLst>
        </pc:spChg>
      </pc:sldChg>
      <pc:sldChg chg="delSp modSp mod">
        <pc:chgData name="Siegbert Rudolph" userId="2af4d44886c067cc" providerId="LiveId" clId="{C0377E29-542A-4113-8E9D-164AFDC289DD}" dt="2021-06-24T13:19:52.357" v="59" actId="1076"/>
        <pc:sldMkLst>
          <pc:docMk/>
          <pc:sldMk cId="2200557906" sldId="642"/>
        </pc:sldMkLst>
        <pc:spChg chg="del">
          <ac:chgData name="Siegbert Rudolph" userId="2af4d44886c067cc" providerId="LiveId" clId="{C0377E29-542A-4113-8E9D-164AFDC289DD}" dt="2021-06-24T13:19:52.357" v="54" actId="478"/>
          <ac:spMkLst>
            <pc:docMk/>
            <pc:sldMk cId="2200557906" sldId="642"/>
            <ac:spMk id="3" creationId="{C5EC84E2-2970-4C6A-8C16-F9CEC2EBD945}"/>
          </ac:spMkLst>
        </pc:spChg>
        <pc:spChg chg="mod">
          <ac:chgData name="Siegbert Rudolph" userId="2af4d44886c067cc" providerId="LiveId" clId="{C0377E29-542A-4113-8E9D-164AFDC289DD}" dt="2021-06-24T13:19:52.357" v="59" actId="1076"/>
          <ac:spMkLst>
            <pc:docMk/>
            <pc:sldMk cId="2200557906" sldId="642"/>
            <ac:spMk id="4" creationId="{74F9E622-263B-4623-9E52-790A2606B3A8}"/>
          </ac:spMkLst>
        </pc:spChg>
      </pc:sldChg>
    </pc:docChg>
  </pc:docChgLst>
  <pc:docChgLst>
    <pc:chgData name="Siegbert Rudolph" userId="2af4d44886c067cc" providerId="LiveId" clId="{7DFD63E7-CFB7-45B4-823E-DC971F523359}"/>
    <pc:docChg chg="modSld">
      <pc:chgData name="Siegbert Rudolph" userId="2af4d44886c067cc" providerId="LiveId" clId="{7DFD63E7-CFB7-45B4-823E-DC971F523359}" dt="2023-05-21T21:01:40.365" v="614" actId="1076"/>
      <pc:docMkLst>
        <pc:docMk/>
      </pc:docMkLst>
      <pc:sldChg chg="addSp modSp mod modAnim">
        <pc:chgData name="Siegbert Rudolph" userId="2af4d44886c067cc" providerId="LiveId" clId="{7DFD63E7-CFB7-45B4-823E-DC971F523359}" dt="2023-05-21T20:56:21.594" v="139" actId="1037"/>
        <pc:sldMkLst>
          <pc:docMk/>
          <pc:sldMk cId="663392971" sldId="632"/>
        </pc:sldMkLst>
        <pc:spChg chg="add mod">
          <ac:chgData name="Siegbert Rudolph" userId="2af4d44886c067cc" providerId="LiveId" clId="{7DFD63E7-CFB7-45B4-823E-DC971F523359}" dt="2023-05-21T20:56:02.459" v="72" actId="1076"/>
          <ac:spMkLst>
            <pc:docMk/>
            <pc:sldMk cId="663392971" sldId="632"/>
            <ac:spMk id="3" creationId="{99D78B11-DA97-1FDB-BAE6-D5A11D769152}"/>
          </ac:spMkLst>
        </pc:spChg>
        <pc:spChg chg="add mod">
          <ac:chgData name="Siegbert Rudolph" userId="2af4d44886c067cc" providerId="LiveId" clId="{7DFD63E7-CFB7-45B4-823E-DC971F523359}" dt="2023-05-21T20:55:56.974" v="70" actId="14100"/>
          <ac:spMkLst>
            <pc:docMk/>
            <pc:sldMk cId="663392971" sldId="632"/>
            <ac:spMk id="5" creationId="{D9A7EAC4-8AEE-D153-57D0-EB02AF4AB27B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12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13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16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17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20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21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24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25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48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49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50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51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52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53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54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6:09.168" v="73" actId="166"/>
          <ac:spMkLst>
            <pc:docMk/>
            <pc:sldMk cId="663392971" sldId="632"/>
            <ac:spMk id="55" creationId="{00000000-0000-0000-0000-000000000000}"/>
          </ac:spMkLst>
        </pc:spChg>
        <pc:picChg chg="mod ord">
          <ac:chgData name="Siegbert Rudolph" userId="2af4d44886c067cc" providerId="LiveId" clId="{7DFD63E7-CFB7-45B4-823E-DC971F523359}" dt="2023-05-21T20:56:21.594" v="139" actId="1037"/>
          <ac:picMkLst>
            <pc:docMk/>
            <pc:sldMk cId="663392971" sldId="632"/>
            <ac:picMk id="2" creationId="{7382AAA7-17CB-498B-BFBF-4A360B38ACDE}"/>
          </ac:picMkLst>
        </pc:picChg>
      </pc:sldChg>
      <pc:sldChg chg="addSp modSp mod modAnim">
        <pc:chgData name="Siegbert Rudolph" userId="2af4d44886c067cc" providerId="LiveId" clId="{7DFD63E7-CFB7-45B4-823E-DC971F523359}" dt="2023-05-21T20:59:18.426" v="593" actId="1076"/>
        <pc:sldMkLst>
          <pc:docMk/>
          <pc:sldMk cId="4226305457" sldId="634"/>
        </pc:sldMkLst>
        <pc:spChg chg="add mod">
          <ac:chgData name="Siegbert Rudolph" userId="2af4d44886c067cc" providerId="LiveId" clId="{7DFD63E7-CFB7-45B4-823E-DC971F523359}" dt="2023-05-21T20:59:18.426" v="593" actId="1076"/>
          <ac:spMkLst>
            <pc:docMk/>
            <pc:sldMk cId="4226305457" sldId="634"/>
            <ac:spMk id="3" creationId="{86B26149-820C-52D1-DE63-2E1BD1301A66}"/>
          </ac:spMkLst>
        </pc:spChg>
        <pc:spChg chg="add mod">
          <ac:chgData name="Siegbert Rudolph" userId="2af4d44886c067cc" providerId="LiveId" clId="{7DFD63E7-CFB7-45B4-823E-DC971F523359}" dt="2023-05-21T20:58:45.337" v="510" actId="14100"/>
          <ac:spMkLst>
            <pc:docMk/>
            <pc:sldMk cId="4226305457" sldId="634"/>
            <ac:spMk id="5" creationId="{DA511B03-8813-689E-2750-ABBF689FFC36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24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25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28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29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52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54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55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56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57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59" creationId="{F46784EE-C607-4BFA-AB1A-04CE0525EEB4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60" creationId="{3927CA23-3F31-4C31-9648-402DB7FEAC7B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61" creationId="{1BCE4EC2-52A8-4BE0-8618-69F2F1D44C71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62" creationId="{F29FC353-2D80-4636-812A-68E165ECFB6F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63" creationId="{998BDD27-17F4-426D-929A-CD48E8E79C3B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64" creationId="{22E6E335-EA24-45AB-B659-3F03A32B590E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65" creationId="{4821D56F-D440-4B94-A7C1-B04B2CCA8636}"/>
          </ac:spMkLst>
        </pc:spChg>
        <pc:spChg chg="ord">
          <ac:chgData name="Siegbert Rudolph" userId="2af4d44886c067cc" providerId="LiveId" clId="{7DFD63E7-CFB7-45B4-823E-DC971F523359}" dt="2023-05-21T20:58:53.101" v="511" actId="166"/>
          <ac:spMkLst>
            <pc:docMk/>
            <pc:sldMk cId="4226305457" sldId="634"/>
            <ac:spMk id="66" creationId="{BDF43661-3ABA-4DE6-8DA7-3759EFBB4105}"/>
          </ac:spMkLst>
        </pc:spChg>
        <pc:picChg chg="mod ord">
          <ac:chgData name="Siegbert Rudolph" userId="2af4d44886c067cc" providerId="LiveId" clId="{7DFD63E7-CFB7-45B4-823E-DC971F523359}" dt="2023-05-21T20:59:10.794" v="592" actId="1036"/>
          <ac:picMkLst>
            <pc:docMk/>
            <pc:sldMk cId="4226305457" sldId="634"/>
            <ac:picMk id="2" creationId="{FD33145C-CF85-44FF-9835-304804D814CA}"/>
          </ac:picMkLst>
        </pc:picChg>
      </pc:sldChg>
      <pc:sldChg chg="addSp modSp mod modAnim">
        <pc:chgData name="Siegbert Rudolph" userId="2af4d44886c067cc" providerId="LiveId" clId="{7DFD63E7-CFB7-45B4-823E-DC971F523359}" dt="2023-05-21T21:00:05.449" v="600" actId="1076"/>
        <pc:sldMkLst>
          <pc:docMk/>
          <pc:sldMk cId="3510604744" sldId="637"/>
        </pc:sldMkLst>
        <pc:spChg chg="add mod">
          <ac:chgData name="Siegbert Rudolph" userId="2af4d44886c067cc" providerId="LiveId" clId="{7DFD63E7-CFB7-45B4-823E-DC971F523359}" dt="2023-05-21T20:59:47.471" v="597" actId="1076"/>
          <ac:spMkLst>
            <pc:docMk/>
            <pc:sldMk cId="3510604744" sldId="637"/>
            <ac:spMk id="3" creationId="{0690C829-C7F0-6D5E-94A9-74E950D04F25}"/>
          </ac:spMkLst>
        </pc:spChg>
        <pc:spChg chg="add mod">
          <ac:chgData name="Siegbert Rudolph" userId="2af4d44886c067cc" providerId="LiveId" clId="{7DFD63E7-CFB7-45B4-823E-DC971F523359}" dt="2023-05-21T20:59:43.183" v="596" actId="14100"/>
          <ac:spMkLst>
            <pc:docMk/>
            <pc:sldMk cId="3510604744" sldId="637"/>
            <ac:spMk id="5" creationId="{FB8E9AAC-7924-16CA-E318-A52210AE9613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51" creationId="{D792ABF7-DC77-4564-BCE0-6C1642020163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52" creationId="{2DB7C830-1CB1-4482-A1A5-02E3E91E8CF9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53" creationId="{6EDFBEBA-9D6C-4D91-BDEF-F33406F790C2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54" creationId="{8E3E7A2E-4E40-4DDD-B7E9-1263DEC07812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73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77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78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81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82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96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101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102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103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104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116" creationId="{327B8C17-9968-404B-82AA-83AC0B229993}"/>
          </ac:spMkLst>
        </pc:spChg>
        <pc:spChg chg="ord">
          <ac:chgData name="Siegbert Rudolph" userId="2af4d44886c067cc" providerId="LiveId" clId="{7DFD63E7-CFB7-45B4-823E-DC971F523359}" dt="2023-05-21T20:59:55.819" v="598" actId="166"/>
          <ac:spMkLst>
            <pc:docMk/>
            <pc:sldMk cId="3510604744" sldId="637"/>
            <ac:spMk id="117" creationId="{0AAAD025-E65D-4255-BEDC-62CCF9A11613}"/>
          </ac:spMkLst>
        </pc:spChg>
        <pc:picChg chg="mod ord">
          <ac:chgData name="Siegbert Rudolph" userId="2af4d44886c067cc" providerId="LiveId" clId="{7DFD63E7-CFB7-45B4-823E-DC971F523359}" dt="2023-05-21T21:00:05.449" v="600" actId="1076"/>
          <ac:picMkLst>
            <pc:docMk/>
            <pc:sldMk cId="3510604744" sldId="637"/>
            <ac:picMk id="2" creationId="{0A09D213-369B-4F00-9DD7-8FF053AC5828}"/>
          </ac:picMkLst>
        </pc:picChg>
      </pc:sldChg>
      <pc:sldChg chg="addSp modSp mod modAnim">
        <pc:chgData name="Siegbert Rudolph" userId="2af4d44886c067cc" providerId="LiveId" clId="{7DFD63E7-CFB7-45B4-823E-DC971F523359}" dt="2023-05-21T21:00:48.844" v="606" actId="1076"/>
        <pc:sldMkLst>
          <pc:docMk/>
          <pc:sldMk cId="565074490" sldId="639"/>
        </pc:sldMkLst>
        <pc:spChg chg="add mod">
          <ac:chgData name="Siegbert Rudolph" userId="2af4d44886c067cc" providerId="LiveId" clId="{7DFD63E7-CFB7-45B4-823E-DC971F523359}" dt="2023-05-21T21:00:29.502" v="603" actId="1076"/>
          <ac:spMkLst>
            <pc:docMk/>
            <pc:sldMk cId="565074490" sldId="639"/>
            <ac:spMk id="3" creationId="{228D1E4F-2ADC-2EBD-A058-261B19FF4A84}"/>
          </ac:spMkLst>
        </pc:spChg>
        <pc:spChg chg="add mod">
          <ac:chgData name="Siegbert Rudolph" userId="2af4d44886c067cc" providerId="LiveId" clId="{7DFD63E7-CFB7-45B4-823E-DC971F523359}" dt="2023-05-21T21:00:22.556" v="602"/>
          <ac:spMkLst>
            <pc:docMk/>
            <pc:sldMk cId="565074490" sldId="639"/>
            <ac:spMk id="5" creationId="{CEC6F186-9E3C-55D0-0F07-757F36AD4FB4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51" creationId="{F79D0582-2282-48D0-B48A-D3BAB5BD1734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52" creationId="{D4EBE74D-0392-4D83-B544-D4C14C7FF59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53" creationId="{D6DE1D8C-77D5-4815-8184-B2956CE9FBA6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54" creationId="{F1BC10CE-863B-4E5C-BB70-25C6A00CE975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63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72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73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76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77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81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94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95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99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100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101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0:41.329" v="604" actId="166"/>
          <ac:spMkLst>
            <pc:docMk/>
            <pc:sldMk cId="565074490" sldId="639"/>
            <ac:spMk id="103" creationId="{00000000-0000-0000-0000-000000000000}"/>
          </ac:spMkLst>
        </pc:spChg>
        <pc:picChg chg="mod ord">
          <ac:chgData name="Siegbert Rudolph" userId="2af4d44886c067cc" providerId="LiveId" clId="{7DFD63E7-CFB7-45B4-823E-DC971F523359}" dt="2023-05-21T21:00:48.844" v="606" actId="1076"/>
          <ac:picMkLst>
            <pc:docMk/>
            <pc:sldMk cId="565074490" sldId="639"/>
            <ac:picMk id="2" creationId="{A9CF5BD4-6CE5-438F-A4C3-2E74AE39E8BB}"/>
          </ac:picMkLst>
        </pc:picChg>
      </pc:sldChg>
      <pc:sldChg chg="addSp modSp mod modAnim">
        <pc:chgData name="Siegbert Rudolph" userId="2af4d44886c067cc" providerId="LiveId" clId="{7DFD63E7-CFB7-45B4-823E-DC971F523359}" dt="2023-05-21T21:01:40.365" v="614" actId="1076"/>
        <pc:sldMkLst>
          <pc:docMk/>
          <pc:sldMk cId="4073522125" sldId="641"/>
        </pc:sldMkLst>
        <pc:spChg chg="add mod">
          <ac:chgData name="Siegbert Rudolph" userId="2af4d44886c067cc" providerId="LiveId" clId="{7DFD63E7-CFB7-45B4-823E-DC971F523359}" dt="2023-05-21T21:01:20.047" v="611" actId="1076"/>
          <ac:spMkLst>
            <pc:docMk/>
            <pc:sldMk cId="4073522125" sldId="641"/>
            <ac:spMk id="2" creationId="{4F276D2E-EEF7-3CB3-84EF-6F10380092A5}"/>
          </ac:spMkLst>
        </pc:spChg>
        <pc:spChg chg="add mod">
          <ac:chgData name="Siegbert Rudolph" userId="2af4d44886c067cc" providerId="LiveId" clId="{7DFD63E7-CFB7-45B4-823E-DC971F523359}" dt="2023-05-21T21:01:15.048" v="610" actId="14100"/>
          <ac:spMkLst>
            <pc:docMk/>
            <pc:sldMk cId="4073522125" sldId="641"/>
            <ac:spMk id="4" creationId="{83C1598E-7C53-EFA3-7A55-AAF5608AA714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62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63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72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73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76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77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80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81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94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95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98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99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100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101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102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1:01:29.963" v="612" actId="166"/>
          <ac:spMkLst>
            <pc:docMk/>
            <pc:sldMk cId="4073522125" sldId="641"/>
            <ac:spMk id="103" creationId="{00000000-0000-0000-0000-000000000000}"/>
          </ac:spMkLst>
        </pc:spChg>
        <pc:picChg chg="mod ord">
          <ac:chgData name="Siegbert Rudolph" userId="2af4d44886c067cc" providerId="LiveId" clId="{7DFD63E7-CFB7-45B4-823E-DC971F523359}" dt="2023-05-21T21:01:40.365" v="614" actId="1076"/>
          <ac:picMkLst>
            <pc:docMk/>
            <pc:sldMk cId="4073522125" sldId="641"/>
            <ac:picMk id="5" creationId="{A07BC021-7998-CDC3-2B16-9A9C5AF2191C}"/>
          </ac:picMkLst>
        </pc:picChg>
      </pc:sldChg>
      <pc:sldChg chg="addSp modSp mod modAnim">
        <pc:chgData name="Siegbert Rudolph" userId="2af4d44886c067cc" providerId="LiveId" clId="{7DFD63E7-CFB7-45B4-823E-DC971F523359}" dt="2023-05-21T20:58:13.090" v="463" actId="1037"/>
        <pc:sldMkLst>
          <pc:docMk/>
          <pc:sldMk cId="2200557906" sldId="642"/>
        </pc:sldMkLst>
        <pc:spChg chg="add mod">
          <ac:chgData name="Siegbert Rudolph" userId="2af4d44886c067cc" providerId="LiveId" clId="{7DFD63E7-CFB7-45B4-823E-DC971F523359}" dt="2023-05-21T20:56:48.952" v="215" actId="1076"/>
          <ac:spMkLst>
            <pc:docMk/>
            <pc:sldMk cId="2200557906" sldId="642"/>
            <ac:spMk id="3" creationId="{610C70ED-3357-5169-DBBC-CD25EF27D757}"/>
          </ac:spMkLst>
        </pc:spChg>
        <pc:spChg chg="add mod">
          <ac:chgData name="Siegbert Rudolph" userId="2af4d44886c067cc" providerId="LiveId" clId="{7DFD63E7-CFB7-45B4-823E-DC971F523359}" dt="2023-05-21T20:57:47.404" v="382" actId="14100"/>
          <ac:spMkLst>
            <pc:docMk/>
            <pc:sldMk cId="2200557906" sldId="642"/>
            <ac:spMk id="5" creationId="{CE88669E-76AC-ACE3-02EB-9A6A704F5EF6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14" creationId="{674B3785-8A69-4326-A891-A6F798BAF589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15" creationId="{BF1B6DED-7FDB-4361-95FF-D18E5A49392A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17" creationId="{ADA6F01B-2848-4F40-BA91-9D74DF22345B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18" creationId="{516DFE35-CE71-468D-9907-F3ED94EED595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19" creationId="{6416EF8B-85FB-47EC-9707-FAE36D7B6F6C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20" creationId="{0DDCAC68-A774-4CC4-9637-500F8077B2DF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21" creationId="{7ECA08E0-0A30-491C-A5F6-1D1C493E9B41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22" creationId="{FC0AC142-FDA6-4BA6-8F18-5933C1C30EA4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23" creationId="{99337B15-095E-4DBF-B568-62359799FB01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24" creationId="{21C721E7-98A4-4A1D-B4AA-FCE1821052F7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28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29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43" creationId="{D2210E1E-8459-4D00-A526-E439CE2BEBDE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44" creationId="{FC2A1536-115D-408C-9485-FFB28179B0FC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56" creationId="{00000000-0000-0000-0000-000000000000}"/>
          </ac:spMkLst>
        </pc:spChg>
        <pc:spChg chg="ord">
          <ac:chgData name="Siegbert Rudolph" userId="2af4d44886c067cc" providerId="LiveId" clId="{7DFD63E7-CFB7-45B4-823E-DC971F523359}" dt="2023-05-21T20:57:57.087" v="383" actId="166"/>
          <ac:spMkLst>
            <pc:docMk/>
            <pc:sldMk cId="2200557906" sldId="642"/>
            <ac:spMk id="57" creationId="{00000000-0000-0000-0000-000000000000}"/>
          </ac:spMkLst>
        </pc:spChg>
        <pc:picChg chg="mod ord">
          <ac:chgData name="Siegbert Rudolph" userId="2af4d44886c067cc" providerId="LiveId" clId="{7DFD63E7-CFB7-45B4-823E-DC971F523359}" dt="2023-05-21T20:58:13.090" v="463" actId="1037"/>
          <ac:picMkLst>
            <pc:docMk/>
            <pc:sldMk cId="2200557906" sldId="642"/>
            <ac:picMk id="2" creationId="{BE9B7E55-1D06-44DE-9F22-AA06FD9D37E8}"/>
          </ac:picMkLst>
        </pc:picChg>
      </pc:sldChg>
    </pc:docChg>
  </pc:docChgLst>
  <pc:docChgLst>
    <pc:chgData name="Siegbert Rudolph" userId="2af4d44886c067cc" providerId="LiveId" clId="{114394E4-7401-4986-AA15-FF32A203F7F6}"/>
    <pc:docChg chg="custSel modSld">
      <pc:chgData name="Siegbert Rudolph" userId="2af4d44886c067cc" providerId="LiveId" clId="{114394E4-7401-4986-AA15-FF32A203F7F6}" dt="2021-01-03T17:11:16.933" v="47" actId="1076"/>
      <pc:docMkLst>
        <pc:docMk/>
      </pc:docMkLst>
      <pc:sldChg chg="delSp modSp mod">
        <pc:chgData name="Siegbert Rudolph" userId="2af4d44886c067cc" providerId="LiveId" clId="{114394E4-7401-4986-AA15-FF32A203F7F6}" dt="2021-01-03T17:11:16.895" v="5" actId="1076"/>
        <pc:sldMkLst>
          <pc:docMk/>
          <pc:sldMk cId="3156265682" sldId="617"/>
        </pc:sldMkLst>
        <pc:spChg chg="mod">
          <ac:chgData name="Siegbert Rudolph" userId="2af4d44886c067cc" providerId="LiveId" clId="{114394E4-7401-4986-AA15-FF32A203F7F6}" dt="2021-01-03T17:11:16.895" v="5" actId="1076"/>
          <ac:spMkLst>
            <pc:docMk/>
            <pc:sldMk cId="3156265682" sldId="617"/>
            <ac:spMk id="2" creationId="{28CE4F18-768D-48CE-AA35-739AC3E3719A}"/>
          </ac:spMkLst>
        </pc:spChg>
        <pc:spChg chg="del">
          <ac:chgData name="Siegbert Rudolph" userId="2af4d44886c067cc" providerId="LiveId" clId="{114394E4-7401-4986-AA15-FF32A203F7F6}" dt="2021-01-03T17:11:16.895" v="0" actId="478"/>
          <ac:spMkLst>
            <pc:docMk/>
            <pc:sldMk cId="3156265682" sldId="617"/>
            <ac:spMk id="3" creationId="{D51CCA2A-39BB-4F7E-94A0-81974891D8DE}"/>
          </ac:spMkLst>
        </pc:spChg>
      </pc:sldChg>
      <pc:sldChg chg="delSp modSp mod">
        <pc:chgData name="Siegbert Rudolph" userId="2af4d44886c067cc" providerId="LiveId" clId="{114394E4-7401-4986-AA15-FF32A203F7F6}" dt="2021-01-03T17:11:16.911" v="11" actId="1076"/>
        <pc:sldMkLst>
          <pc:docMk/>
          <pc:sldMk cId="663392971" sldId="632"/>
        </pc:sldMkLst>
        <pc:spChg chg="del">
          <ac:chgData name="Siegbert Rudolph" userId="2af4d44886c067cc" providerId="LiveId" clId="{114394E4-7401-4986-AA15-FF32A203F7F6}" dt="2021-01-03T17:11:16.895" v="6" actId="478"/>
          <ac:spMkLst>
            <pc:docMk/>
            <pc:sldMk cId="663392971" sldId="632"/>
            <ac:spMk id="3" creationId="{616E900F-71A5-425B-94C4-BD899D57964B}"/>
          </ac:spMkLst>
        </pc:spChg>
        <pc:spChg chg="mod">
          <ac:chgData name="Siegbert Rudolph" userId="2af4d44886c067cc" providerId="LiveId" clId="{114394E4-7401-4986-AA15-FF32A203F7F6}" dt="2021-01-03T17:11:16.911" v="11" actId="1076"/>
          <ac:spMkLst>
            <pc:docMk/>
            <pc:sldMk cId="663392971" sldId="632"/>
            <ac:spMk id="4" creationId="{D4E08A5E-3898-46D5-8E74-82264AF45108}"/>
          </ac:spMkLst>
        </pc:spChg>
      </pc:sldChg>
      <pc:sldChg chg="delSp modSp mod">
        <pc:chgData name="Siegbert Rudolph" userId="2af4d44886c067cc" providerId="LiveId" clId="{114394E4-7401-4986-AA15-FF32A203F7F6}" dt="2021-01-03T17:11:16.911" v="23" actId="1076"/>
        <pc:sldMkLst>
          <pc:docMk/>
          <pc:sldMk cId="4226305457" sldId="634"/>
        </pc:sldMkLst>
        <pc:spChg chg="del">
          <ac:chgData name="Siegbert Rudolph" userId="2af4d44886c067cc" providerId="LiveId" clId="{114394E4-7401-4986-AA15-FF32A203F7F6}" dt="2021-01-03T17:11:16.911" v="18" actId="478"/>
          <ac:spMkLst>
            <pc:docMk/>
            <pc:sldMk cId="4226305457" sldId="634"/>
            <ac:spMk id="3" creationId="{4C4399E9-F2B2-4CE6-91DB-08C14EB9EF64}"/>
          </ac:spMkLst>
        </pc:spChg>
        <pc:spChg chg="mod">
          <ac:chgData name="Siegbert Rudolph" userId="2af4d44886c067cc" providerId="LiveId" clId="{114394E4-7401-4986-AA15-FF32A203F7F6}" dt="2021-01-03T17:11:16.911" v="23" actId="1076"/>
          <ac:spMkLst>
            <pc:docMk/>
            <pc:sldMk cId="4226305457" sldId="634"/>
            <ac:spMk id="4" creationId="{56796F63-57C2-4097-8ACE-975F3FF53607}"/>
          </ac:spMkLst>
        </pc:spChg>
      </pc:sldChg>
      <pc:sldChg chg="delSp modSp mod">
        <pc:chgData name="Siegbert Rudolph" userId="2af4d44886c067cc" providerId="LiveId" clId="{114394E4-7401-4986-AA15-FF32A203F7F6}" dt="2021-01-03T17:11:16.933" v="47" actId="1076"/>
        <pc:sldMkLst>
          <pc:docMk/>
          <pc:sldMk cId="2136458377" sldId="635"/>
        </pc:sldMkLst>
        <pc:spChg chg="mod">
          <ac:chgData name="Siegbert Rudolph" userId="2af4d44886c067cc" providerId="LiveId" clId="{114394E4-7401-4986-AA15-FF32A203F7F6}" dt="2021-01-03T17:11:16.933" v="47" actId="1076"/>
          <ac:spMkLst>
            <pc:docMk/>
            <pc:sldMk cId="2136458377" sldId="635"/>
            <ac:spMk id="2" creationId="{5C076448-DD01-42F2-8CB2-968A4535EAA3}"/>
          </ac:spMkLst>
        </pc:spChg>
        <pc:spChg chg="del">
          <ac:chgData name="Siegbert Rudolph" userId="2af4d44886c067cc" providerId="LiveId" clId="{114394E4-7401-4986-AA15-FF32A203F7F6}" dt="2021-01-03T17:11:16.933" v="42" actId="478"/>
          <ac:spMkLst>
            <pc:docMk/>
            <pc:sldMk cId="2136458377" sldId="635"/>
            <ac:spMk id="5" creationId="{BC2C1923-945E-4D0C-8074-FB99546FA629}"/>
          </ac:spMkLst>
        </pc:spChg>
      </pc:sldChg>
      <pc:sldChg chg="delSp modSp mod">
        <pc:chgData name="Siegbert Rudolph" userId="2af4d44886c067cc" providerId="LiveId" clId="{114394E4-7401-4986-AA15-FF32A203F7F6}" dt="2021-01-03T17:11:16.927" v="29" actId="1076"/>
        <pc:sldMkLst>
          <pc:docMk/>
          <pc:sldMk cId="3510604744" sldId="637"/>
        </pc:sldMkLst>
        <pc:spChg chg="del">
          <ac:chgData name="Siegbert Rudolph" userId="2af4d44886c067cc" providerId="LiveId" clId="{114394E4-7401-4986-AA15-FF32A203F7F6}" dt="2021-01-03T17:11:16.927" v="24" actId="478"/>
          <ac:spMkLst>
            <pc:docMk/>
            <pc:sldMk cId="3510604744" sldId="637"/>
            <ac:spMk id="3" creationId="{27B3032F-47A1-48B5-B998-B5C093829053}"/>
          </ac:spMkLst>
        </pc:spChg>
        <pc:spChg chg="mod">
          <ac:chgData name="Siegbert Rudolph" userId="2af4d44886c067cc" providerId="LiveId" clId="{114394E4-7401-4986-AA15-FF32A203F7F6}" dt="2021-01-03T17:11:16.927" v="29" actId="1076"/>
          <ac:spMkLst>
            <pc:docMk/>
            <pc:sldMk cId="3510604744" sldId="637"/>
            <ac:spMk id="4" creationId="{546C5026-4782-419A-88E5-5D2B64581242}"/>
          </ac:spMkLst>
        </pc:spChg>
      </pc:sldChg>
      <pc:sldChg chg="delSp modSp mod">
        <pc:chgData name="Siegbert Rudolph" userId="2af4d44886c067cc" providerId="LiveId" clId="{114394E4-7401-4986-AA15-FF32A203F7F6}" dt="2021-01-03T17:11:16.933" v="35" actId="1076"/>
        <pc:sldMkLst>
          <pc:docMk/>
          <pc:sldMk cId="565074490" sldId="639"/>
        </pc:sldMkLst>
        <pc:spChg chg="del">
          <ac:chgData name="Siegbert Rudolph" userId="2af4d44886c067cc" providerId="LiveId" clId="{114394E4-7401-4986-AA15-FF32A203F7F6}" dt="2021-01-03T17:11:16.927" v="30" actId="478"/>
          <ac:spMkLst>
            <pc:docMk/>
            <pc:sldMk cId="565074490" sldId="639"/>
            <ac:spMk id="3" creationId="{68BB3D3C-5367-4FCA-98C4-75FD4D3D3CB1}"/>
          </ac:spMkLst>
        </pc:spChg>
        <pc:spChg chg="mod">
          <ac:chgData name="Siegbert Rudolph" userId="2af4d44886c067cc" providerId="LiveId" clId="{114394E4-7401-4986-AA15-FF32A203F7F6}" dt="2021-01-03T17:11:16.933" v="35" actId="1076"/>
          <ac:spMkLst>
            <pc:docMk/>
            <pc:sldMk cId="565074490" sldId="639"/>
            <ac:spMk id="4" creationId="{1FA14161-E990-438D-99E1-BE236E9CEFE6}"/>
          </ac:spMkLst>
        </pc:spChg>
      </pc:sldChg>
      <pc:sldChg chg="delSp modSp mod">
        <pc:chgData name="Siegbert Rudolph" userId="2af4d44886c067cc" providerId="LiveId" clId="{114394E4-7401-4986-AA15-FF32A203F7F6}" dt="2021-01-03T17:11:16.933" v="41" actId="1076"/>
        <pc:sldMkLst>
          <pc:docMk/>
          <pc:sldMk cId="4073522125" sldId="641"/>
        </pc:sldMkLst>
        <pc:spChg chg="del">
          <ac:chgData name="Siegbert Rudolph" userId="2af4d44886c067cc" providerId="LiveId" clId="{114394E4-7401-4986-AA15-FF32A203F7F6}" dt="2021-01-03T17:11:16.933" v="36" actId="478"/>
          <ac:spMkLst>
            <pc:docMk/>
            <pc:sldMk cId="4073522125" sldId="641"/>
            <ac:spMk id="3" creationId="{E175970F-C93B-4FD9-A90F-0A363783ED62}"/>
          </ac:spMkLst>
        </pc:spChg>
        <pc:spChg chg="mod">
          <ac:chgData name="Siegbert Rudolph" userId="2af4d44886c067cc" providerId="LiveId" clId="{114394E4-7401-4986-AA15-FF32A203F7F6}" dt="2021-01-03T17:11:16.933" v="41" actId="1076"/>
          <ac:spMkLst>
            <pc:docMk/>
            <pc:sldMk cId="4073522125" sldId="641"/>
            <ac:spMk id="4" creationId="{A7BCD93F-599C-4084-9927-353745C1FE97}"/>
          </ac:spMkLst>
        </pc:spChg>
      </pc:sldChg>
      <pc:sldChg chg="delSp modSp mod">
        <pc:chgData name="Siegbert Rudolph" userId="2af4d44886c067cc" providerId="LiveId" clId="{114394E4-7401-4986-AA15-FF32A203F7F6}" dt="2021-01-03T17:11:16.911" v="17" actId="1076"/>
        <pc:sldMkLst>
          <pc:docMk/>
          <pc:sldMk cId="2200557906" sldId="642"/>
        </pc:sldMkLst>
        <pc:spChg chg="del">
          <ac:chgData name="Siegbert Rudolph" userId="2af4d44886c067cc" providerId="LiveId" clId="{114394E4-7401-4986-AA15-FF32A203F7F6}" dt="2021-01-03T17:11:16.911" v="12" actId="478"/>
          <ac:spMkLst>
            <pc:docMk/>
            <pc:sldMk cId="2200557906" sldId="642"/>
            <ac:spMk id="3" creationId="{615D9E0D-BBCF-4661-93CB-D2E602E8EA51}"/>
          </ac:spMkLst>
        </pc:spChg>
        <pc:spChg chg="mod">
          <ac:chgData name="Siegbert Rudolph" userId="2af4d44886c067cc" providerId="LiveId" clId="{114394E4-7401-4986-AA15-FF32A203F7F6}" dt="2021-01-03T17:11:16.911" v="17" actId="1076"/>
          <ac:spMkLst>
            <pc:docMk/>
            <pc:sldMk cId="2200557906" sldId="642"/>
            <ac:spMk id="4" creationId="{5D29E17A-0100-49AD-AF34-6BACE135BAD9}"/>
          </ac:spMkLst>
        </pc:spChg>
      </pc:sldChg>
    </pc:docChg>
  </pc:docChgLst>
  <pc:docChgLst>
    <pc:chgData name="Siegbert Rudolph" userId="2af4d44886c067cc" providerId="LiveId" clId="{42EB1385-C6D4-4E12-A62C-65F5E8758208}"/>
    <pc:docChg chg="custSel modSld">
      <pc:chgData name="Siegbert Rudolph" userId="2af4d44886c067cc" providerId="LiveId" clId="{42EB1385-C6D4-4E12-A62C-65F5E8758208}" dt="2021-04-30T09:22:48.863" v="47" actId="1076"/>
      <pc:docMkLst>
        <pc:docMk/>
      </pc:docMkLst>
      <pc:sldChg chg="delSp modSp mod">
        <pc:chgData name="Siegbert Rudolph" userId="2af4d44886c067cc" providerId="LiveId" clId="{42EB1385-C6D4-4E12-A62C-65F5E8758208}" dt="2021-04-30T09:22:48.832" v="5" actId="1076"/>
        <pc:sldMkLst>
          <pc:docMk/>
          <pc:sldMk cId="3156265682" sldId="617"/>
        </pc:sldMkLst>
        <pc:spChg chg="del">
          <ac:chgData name="Siegbert Rudolph" userId="2af4d44886c067cc" providerId="LiveId" clId="{42EB1385-C6D4-4E12-A62C-65F5E8758208}" dt="2021-04-30T09:22:48.832" v="0" actId="478"/>
          <ac:spMkLst>
            <pc:docMk/>
            <pc:sldMk cId="3156265682" sldId="617"/>
            <ac:spMk id="2" creationId="{CBD829F0-B29D-4C77-86AC-5B676ACF2113}"/>
          </ac:spMkLst>
        </pc:spChg>
        <pc:spChg chg="mod">
          <ac:chgData name="Siegbert Rudolph" userId="2af4d44886c067cc" providerId="LiveId" clId="{42EB1385-C6D4-4E12-A62C-65F5E8758208}" dt="2021-04-30T09:22:48.832" v="5" actId="1076"/>
          <ac:spMkLst>
            <pc:docMk/>
            <pc:sldMk cId="3156265682" sldId="617"/>
            <ac:spMk id="3" creationId="{2EEEA06B-7292-46CC-9A14-10D3FF3A72D0}"/>
          </ac:spMkLst>
        </pc:spChg>
      </pc:sldChg>
      <pc:sldChg chg="delSp modSp mod">
        <pc:chgData name="Siegbert Rudolph" userId="2af4d44886c067cc" providerId="LiveId" clId="{42EB1385-C6D4-4E12-A62C-65F5E8758208}" dt="2021-04-30T09:22:48.848" v="11" actId="1076"/>
        <pc:sldMkLst>
          <pc:docMk/>
          <pc:sldMk cId="663392971" sldId="632"/>
        </pc:sldMkLst>
        <pc:spChg chg="mod">
          <ac:chgData name="Siegbert Rudolph" userId="2af4d44886c067cc" providerId="LiveId" clId="{42EB1385-C6D4-4E12-A62C-65F5E8758208}" dt="2021-04-30T09:22:48.848" v="11" actId="1076"/>
          <ac:spMkLst>
            <pc:docMk/>
            <pc:sldMk cId="663392971" sldId="632"/>
            <ac:spMk id="3" creationId="{5695D547-3649-4EA9-8E29-B3E68EF7108C}"/>
          </ac:spMkLst>
        </pc:spChg>
        <pc:spChg chg="del">
          <ac:chgData name="Siegbert Rudolph" userId="2af4d44886c067cc" providerId="LiveId" clId="{42EB1385-C6D4-4E12-A62C-65F5E8758208}" dt="2021-04-30T09:22:48.832" v="6" actId="478"/>
          <ac:spMkLst>
            <pc:docMk/>
            <pc:sldMk cId="663392971" sldId="632"/>
            <ac:spMk id="4" creationId="{E2F5A45C-F8B3-4AE1-9CD3-D7EFF6D2D726}"/>
          </ac:spMkLst>
        </pc:spChg>
      </pc:sldChg>
      <pc:sldChg chg="delSp modSp mod">
        <pc:chgData name="Siegbert Rudolph" userId="2af4d44886c067cc" providerId="LiveId" clId="{42EB1385-C6D4-4E12-A62C-65F5E8758208}" dt="2021-04-30T09:22:48.848" v="23" actId="1076"/>
        <pc:sldMkLst>
          <pc:docMk/>
          <pc:sldMk cId="4226305457" sldId="634"/>
        </pc:sldMkLst>
        <pc:spChg chg="mod">
          <ac:chgData name="Siegbert Rudolph" userId="2af4d44886c067cc" providerId="LiveId" clId="{42EB1385-C6D4-4E12-A62C-65F5E8758208}" dt="2021-04-30T09:22:48.848" v="23" actId="1076"/>
          <ac:spMkLst>
            <pc:docMk/>
            <pc:sldMk cId="4226305457" sldId="634"/>
            <ac:spMk id="3" creationId="{6F89D9A4-DC58-43F6-A0F8-2BA5739BF193}"/>
          </ac:spMkLst>
        </pc:spChg>
        <pc:spChg chg="del">
          <ac:chgData name="Siegbert Rudolph" userId="2af4d44886c067cc" providerId="LiveId" clId="{42EB1385-C6D4-4E12-A62C-65F5E8758208}" dt="2021-04-30T09:22:48.848" v="18" actId="478"/>
          <ac:spMkLst>
            <pc:docMk/>
            <pc:sldMk cId="4226305457" sldId="634"/>
            <ac:spMk id="4" creationId="{758EF820-B10B-4DE3-BBC7-C5DE75589E71}"/>
          </ac:spMkLst>
        </pc:spChg>
      </pc:sldChg>
      <pc:sldChg chg="delSp modSp mod">
        <pc:chgData name="Siegbert Rudolph" userId="2af4d44886c067cc" providerId="LiveId" clId="{42EB1385-C6D4-4E12-A62C-65F5E8758208}" dt="2021-04-30T09:22:48.863" v="47" actId="1076"/>
        <pc:sldMkLst>
          <pc:docMk/>
          <pc:sldMk cId="2136458377" sldId="635"/>
        </pc:sldMkLst>
        <pc:spChg chg="del">
          <ac:chgData name="Siegbert Rudolph" userId="2af4d44886c067cc" providerId="LiveId" clId="{42EB1385-C6D4-4E12-A62C-65F5E8758208}" dt="2021-04-30T09:22:48.863" v="42" actId="478"/>
          <ac:spMkLst>
            <pc:docMk/>
            <pc:sldMk cId="2136458377" sldId="635"/>
            <ac:spMk id="2" creationId="{1E0A1A07-1FC9-4ADB-AE91-B9E613425D7C}"/>
          </ac:spMkLst>
        </pc:spChg>
        <pc:spChg chg="mod">
          <ac:chgData name="Siegbert Rudolph" userId="2af4d44886c067cc" providerId="LiveId" clId="{42EB1385-C6D4-4E12-A62C-65F5E8758208}" dt="2021-04-30T09:22:48.863" v="47" actId="1076"/>
          <ac:spMkLst>
            <pc:docMk/>
            <pc:sldMk cId="2136458377" sldId="635"/>
            <ac:spMk id="5" creationId="{093CB9FA-5BAD-4541-99DE-2311176EF046}"/>
          </ac:spMkLst>
        </pc:spChg>
      </pc:sldChg>
      <pc:sldChg chg="delSp modSp mod">
        <pc:chgData name="Siegbert Rudolph" userId="2af4d44886c067cc" providerId="LiveId" clId="{42EB1385-C6D4-4E12-A62C-65F5E8758208}" dt="2021-04-30T09:22:48.848" v="29" actId="1076"/>
        <pc:sldMkLst>
          <pc:docMk/>
          <pc:sldMk cId="3510604744" sldId="637"/>
        </pc:sldMkLst>
        <pc:spChg chg="mod">
          <ac:chgData name="Siegbert Rudolph" userId="2af4d44886c067cc" providerId="LiveId" clId="{42EB1385-C6D4-4E12-A62C-65F5E8758208}" dt="2021-04-30T09:22:48.848" v="29" actId="1076"/>
          <ac:spMkLst>
            <pc:docMk/>
            <pc:sldMk cId="3510604744" sldId="637"/>
            <ac:spMk id="3" creationId="{D8F0ED0B-F3B7-492E-BBE3-DEA79EA1861C}"/>
          </ac:spMkLst>
        </pc:spChg>
        <pc:spChg chg="del">
          <ac:chgData name="Siegbert Rudolph" userId="2af4d44886c067cc" providerId="LiveId" clId="{42EB1385-C6D4-4E12-A62C-65F5E8758208}" dt="2021-04-30T09:22:48.848" v="24" actId="478"/>
          <ac:spMkLst>
            <pc:docMk/>
            <pc:sldMk cId="3510604744" sldId="637"/>
            <ac:spMk id="4" creationId="{3633B117-73A4-4BCA-A649-052913669429}"/>
          </ac:spMkLst>
        </pc:spChg>
      </pc:sldChg>
      <pc:sldChg chg="delSp modSp mod">
        <pc:chgData name="Siegbert Rudolph" userId="2af4d44886c067cc" providerId="LiveId" clId="{42EB1385-C6D4-4E12-A62C-65F5E8758208}" dt="2021-04-30T09:22:48.848" v="35" actId="1076"/>
        <pc:sldMkLst>
          <pc:docMk/>
          <pc:sldMk cId="565074490" sldId="639"/>
        </pc:sldMkLst>
        <pc:spChg chg="mod">
          <ac:chgData name="Siegbert Rudolph" userId="2af4d44886c067cc" providerId="LiveId" clId="{42EB1385-C6D4-4E12-A62C-65F5E8758208}" dt="2021-04-30T09:22:48.848" v="35" actId="1076"/>
          <ac:spMkLst>
            <pc:docMk/>
            <pc:sldMk cId="565074490" sldId="639"/>
            <ac:spMk id="3" creationId="{E2D4E4FD-CE0A-46FB-8DCB-C7DE9AC984C1}"/>
          </ac:spMkLst>
        </pc:spChg>
        <pc:spChg chg="del">
          <ac:chgData name="Siegbert Rudolph" userId="2af4d44886c067cc" providerId="LiveId" clId="{42EB1385-C6D4-4E12-A62C-65F5E8758208}" dt="2021-04-30T09:22:48.848" v="30" actId="478"/>
          <ac:spMkLst>
            <pc:docMk/>
            <pc:sldMk cId="565074490" sldId="639"/>
            <ac:spMk id="4" creationId="{5786DEB4-2B26-46EE-9E14-6946D8191097}"/>
          </ac:spMkLst>
        </pc:spChg>
      </pc:sldChg>
      <pc:sldChg chg="delSp modSp mod">
        <pc:chgData name="Siegbert Rudolph" userId="2af4d44886c067cc" providerId="LiveId" clId="{42EB1385-C6D4-4E12-A62C-65F5E8758208}" dt="2021-04-30T09:22:48.863" v="41" actId="1076"/>
        <pc:sldMkLst>
          <pc:docMk/>
          <pc:sldMk cId="4073522125" sldId="641"/>
        </pc:sldMkLst>
        <pc:spChg chg="mod">
          <ac:chgData name="Siegbert Rudolph" userId="2af4d44886c067cc" providerId="LiveId" clId="{42EB1385-C6D4-4E12-A62C-65F5E8758208}" dt="2021-04-30T09:22:48.863" v="41" actId="1076"/>
          <ac:spMkLst>
            <pc:docMk/>
            <pc:sldMk cId="4073522125" sldId="641"/>
            <ac:spMk id="3" creationId="{3DA656FF-7872-4D1B-B06A-419233692DDA}"/>
          </ac:spMkLst>
        </pc:spChg>
        <pc:spChg chg="del">
          <ac:chgData name="Siegbert Rudolph" userId="2af4d44886c067cc" providerId="LiveId" clId="{42EB1385-C6D4-4E12-A62C-65F5E8758208}" dt="2021-04-30T09:22:48.863" v="36" actId="478"/>
          <ac:spMkLst>
            <pc:docMk/>
            <pc:sldMk cId="4073522125" sldId="641"/>
            <ac:spMk id="4" creationId="{F2F35481-FE0F-4012-B3FE-D45C4752A074}"/>
          </ac:spMkLst>
        </pc:spChg>
      </pc:sldChg>
      <pc:sldChg chg="delSp modSp mod">
        <pc:chgData name="Siegbert Rudolph" userId="2af4d44886c067cc" providerId="LiveId" clId="{42EB1385-C6D4-4E12-A62C-65F5E8758208}" dt="2021-04-30T09:22:48.848" v="17" actId="1076"/>
        <pc:sldMkLst>
          <pc:docMk/>
          <pc:sldMk cId="2200557906" sldId="642"/>
        </pc:sldMkLst>
        <pc:spChg chg="mod">
          <ac:chgData name="Siegbert Rudolph" userId="2af4d44886c067cc" providerId="LiveId" clId="{42EB1385-C6D4-4E12-A62C-65F5E8758208}" dt="2021-04-30T09:22:48.848" v="17" actId="1076"/>
          <ac:spMkLst>
            <pc:docMk/>
            <pc:sldMk cId="2200557906" sldId="642"/>
            <ac:spMk id="3" creationId="{C5EC84E2-2970-4C6A-8C16-F9CEC2EBD945}"/>
          </ac:spMkLst>
        </pc:spChg>
        <pc:spChg chg="del">
          <ac:chgData name="Siegbert Rudolph" userId="2af4d44886c067cc" providerId="LiveId" clId="{42EB1385-C6D4-4E12-A62C-65F5E8758208}" dt="2021-04-30T09:22:48.848" v="12" actId="478"/>
          <ac:spMkLst>
            <pc:docMk/>
            <pc:sldMk cId="2200557906" sldId="642"/>
            <ac:spMk id="4" creationId="{86581E50-8805-4005-86FB-ABD31E7ACED6}"/>
          </ac:spMkLst>
        </pc:spChg>
      </pc:sldChg>
    </pc:docChg>
  </pc:docChgLst>
  <pc:docChgLst>
    <pc:chgData name="Siegbert Rudolph" userId="2af4d44886c067cc" providerId="LiveId" clId="{97717A7C-3EAE-49D0-B51B-03221D90BE29}"/>
    <pc:docChg chg="custSel addSld delSld modSld">
      <pc:chgData name="Siegbert Rudolph" userId="2af4d44886c067cc" providerId="LiveId" clId="{97717A7C-3EAE-49D0-B51B-03221D90BE29}" dt="2022-09-09T05:20:46.791" v="219" actId="47"/>
      <pc:docMkLst>
        <pc:docMk/>
      </pc:docMkLst>
      <pc:sldChg chg="addSp delSp modSp mod delAnim modAnim">
        <pc:chgData name="Siegbert Rudolph" userId="2af4d44886c067cc" providerId="LiveId" clId="{97717A7C-3EAE-49D0-B51B-03221D90BE29}" dt="2022-09-09T05:20:43.817" v="218"/>
        <pc:sldMkLst>
          <pc:docMk/>
          <pc:sldMk cId="4073522125" sldId="641"/>
        </pc:sldMkLst>
        <pc:spChg chg="mod">
          <ac:chgData name="Siegbert Rudolph" userId="2af4d44886c067cc" providerId="LiveId" clId="{97717A7C-3EAE-49D0-B51B-03221D90BE29}" dt="2022-09-09T05:19:02.061" v="191" actId="1037"/>
          <ac:spMkLst>
            <pc:docMk/>
            <pc:sldMk cId="4073522125" sldId="641"/>
            <ac:spMk id="77" creationId="{00000000-0000-0000-0000-000000000000}"/>
          </ac:spMkLst>
        </pc:spChg>
        <pc:spChg chg="mod">
          <ac:chgData name="Siegbert Rudolph" userId="2af4d44886c067cc" providerId="LiveId" clId="{97717A7C-3EAE-49D0-B51B-03221D90BE29}" dt="2022-09-09T05:18:51.280" v="159" actId="14100"/>
          <ac:spMkLst>
            <pc:docMk/>
            <pc:sldMk cId="4073522125" sldId="641"/>
            <ac:spMk id="101" creationId="{00000000-0000-0000-0000-000000000000}"/>
          </ac:spMkLst>
        </pc:spChg>
        <pc:spChg chg="mod">
          <ac:chgData name="Siegbert Rudolph" userId="2af4d44886c067cc" providerId="LiveId" clId="{97717A7C-3EAE-49D0-B51B-03221D90BE29}" dt="2022-09-09T05:18:32.681" v="110" actId="20577"/>
          <ac:spMkLst>
            <pc:docMk/>
            <pc:sldMk cId="4073522125" sldId="641"/>
            <ac:spMk id="106" creationId="{D7179D9F-F1FE-4FDC-B6DC-8740A78427D9}"/>
          </ac:spMkLst>
        </pc:spChg>
        <pc:picChg chg="del mod">
          <ac:chgData name="Siegbert Rudolph" userId="2af4d44886c067cc" providerId="LiveId" clId="{97717A7C-3EAE-49D0-B51B-03221D90BE29}" dt="2022-09-09T05:19:54.622" v="195" actId="478"/>
          <ac:picMkLst>
            <pc:docMk/>
            <pc:sldMk cId="4073522125" sldId="641"/>
            <ac:picMk id="2" creationId="{2BEF7C0B-BB90-4045-B1CA-FE963445A92A}"/>
          </ac:picMkLst>
        </pc:picChg>
        <pc:picChg chg="add mod">
          <ac:chgData name="Siegbert Rudolph" userId="2af4d44886c067cc" providerId="LiveId" clId="{97717A7C-3EAE-49D0-B51B-03221D90BE29}" dt="2022-09-09T05:20:27.744" v="216" actId="1076"/>
          <ac:picMkLst>
            <pc:docMk/>
            <pc:sldMk cId="4073522125" sldId="641"/>
            <ac:picMk id="5" creationId="{A07BC021-7998-CDC3-2B16-9A9C5AF2191C}"/>
          </ac:picMkLst>
        </pc:picChg>
      </pc:sldChg>
      <pc:sldChg chg="delSp modSp add del mod delAnim">
        <pc:chgData name="Siegbert Rudolph" userId="2af4d44886c067cc" providerId="LiveId" clId="{97717A7C-3EAE-49D0-B51B-03221D90BE29}" dt="2022-09-09T05:20:46.791" v="219" actId="47"/>
        <pc:sldMkLst>
          <pc:docMk/>
          <pc:sldMk cId="41050946" sldId="643"/>
        </pc:sldMkLst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51" creationId="{3567345B-0564-4BEA-9870-844E4C9AF0EF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52" creationId="{153EF67D-18CB-423D-B503-DE0766BB8E1D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53" creationId="{6A83F21C-F4FC-4323-80AA-060125B33619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54" creationId="{5652FDDC-74E3-41FC-9C2F-27B1486181F0}"/>
          </ac:spMkLst>
        </pc:spChg>
        <pc:spChg chg="del mod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55" creationId="{4EC4ED9A-8744-438E-B028-B293B22F0572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56" creationId="{9C50B8BF-C0DE-49E9-A098-91D5E6FA83F4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57" creationId="{A3C03DFE-0FA6-415F-8A45-8A4D0A5162B7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62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63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66" creationId="{7E371885-0FBD-40F8-BE35-47F410265947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69" creationId="{39B1CA78-09DD-4321-B0B2-CCBFFD07B70B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72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73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76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77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80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81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94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95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98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99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100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101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102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19:46.368" v="193" actId="478"/>
          <ac:spMkLst>
            <pc:docMk/>
            <pc:sldMk cId="41050946" sldId="643"/>
            <ac:spMk id="103" creationId="{00000000-0000-0000-0000-000000000000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105" creationId="{21470D29-BE66-45D6-8B99-91203B005D16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106" creationId="{D7179D9F-F1FE-4FDC-B6DC-8740A78427D9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107" creationId="{15A8AD71-016D-450B-B896-776B078F25FE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108" creationId="{668174DF-5262-4E80-A3C8-4A18C1C64C51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109" creationId="{B439A53D-F76E-4B01-94B3-9B46687F9767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110" creationId="{D95BE2D1-C62B-474A-8120-DBEFFC40F534}"/>
          </ac:spMkLst>
        </pc:spChg>
        <pc:spChg chg="del">
          <ac:chgData name="Siegbert Rudolph" userId="2af4d44886c067cc" providerId="LiveId" clId="{97717A7C-3EAE-49D0-B51B-03221D90BE29}" dt="2022-09-09T05:20:11.708" v="213" actId="21"/>
          <ac:spMkLst>
            <pc:docMk/>
            <pc:sldMk cId="41050946" sldId="643"/>
            <ac:spMk id="111" creationId="{2A15FE00-8559-41F4-95A9-63A863292127}"/>
          </ac:spMkLst>
        </pc:spChg>
        <pc:picChg chg="del">
          <ac:chgData name="Siegbert Rudolph" userId="2af4d44886c067cc" providerId="LiveId" clId="{97717A7C-3EAE-49D0-B51B-03221D90BE29}" dt="2022-09-09T05:19:49.391" v="194" actId="478"/>
          <ac:picMkLst>
            <pc:docMk/>
            <pc:sldMk cId="41050946" sldId="643"/>
            <ac:picMk id="2" creationId="{2BEF7C0B-BB90-4045-B1CA-FE963445A92A}"/>
          </ac:picMkLst>
        </pc:picChg>
      </pc:sldChg>
    </pc:docChg>
  </pc:docChgLst>
  <pc:docChgLst>
    <pc:chgData name="Siegbert Rudolph" userId="2af4d44886c067cc" providerId="LiveId" clId="{886FCD1B-A88F-4912-88C1-F5EE1160044F}"/>
    <pc:docChg chg="custSel modSld">
      <pc:chgData name="Siegbert Rudolph" userId="2af4d44886c067cc" providerId="LiveId" clId="{886FCD1B-A88F-4912-88C1-F5EE1160044F}" dt="2021-10-07T15:53:32.486" v="47" actId="1076"/>
      <pc:docMkLst>
        <pc:docMk/>
      </pc:docMkLst>
      <pc:sldChg chg="delSp modSp mod">
        <pc:chgData name="Siegbert Rudolph" userId="2af4d44886c067cc" providerId="LiveId" clId="{886FCD1B-A88F-4912-88C1-F5EE1160044F}" dt="2021-10-07T15:53:32.455" v="5" actId="1076"/>
        <pc:sldMkLst>
          <pc:docMk/>
          <pc:sldMk cId="3156265682" sldId="617"/>
        </pc:sldMkLst>
        <pc:spChg chg="del">
          <ac:chgData name="Siegbert Rudolph" userId="2af4d44886c067cc" providerId="LiveId" clId="{886FCD1B-A88F-4912-88C1-F5EE1160044F}" dt="2021-10-07T15:53:32.455" v="0" actId="478"/>
          <ac:spMkLst>
            <pc:docMk/>
            <pc:sldMk cId="3156265682" sldId="617"/>
            <ac:spMk id="2" creationId="{6FC1254C-16F9-4C54-B412-129931833C0F}"/>
          </ac:spMkLst>
        </pc:spChg>
        <pc:spChg chg="mod">
          <ac:chgData name="Siegbert Rudolph" userId="2af4d44886c067cc" providerId="LiveId" clId="{886FCD1B-A88F-4912-88C1-F5EE1160044F}" dt="2021-10-07T15:53:32.455" v="5" actId="1076"/>
          <ac:spMkLst>
            <pc:docMk/>
            <pc:sldMk cId="3156265682" sldId="617"/>
            <ac:spMk id="3" creationId="{ECDF312A-0F3D-44F2-A834-ACBAFF1D31AC}"/>
          </ac:spMkLst>
        </pc:spChg>
      </pc:sldChg>
      <pc:sldChg chg="delSp modSp mod">
        <pc:chgData name="Siegbert Rudolph" userId="2af4d44886c067cc" providerId="LiveId" clId="{886FCD1B-A88F-4912-88C1-F5EE1160044F}" dt="2021-10-07T15:53:32.471" v="11" actId="1076"/>
        <pc:sldMkLst>
          <pc:docMk/>
          <pc:sldMk cId="663392971" sldId="632"/>
        </pc:sldMkLst>
        <pc:spChg chg="mod">
          <ac:chgData name="Siegbert Rudolph" userId="2af4d44886c067cc" providerId="LiveId" clId="{886FCD1B-A88F-4912-88C1-F5EE1160044F}" dt="2021-10-07T15:53:32.471" v="11" actId="1076"/>
          <ac:spMkLst>
            <pc:docMk/>
            <pc:sldMk cId="663392971" sldId="632"/>
            <ac:spMk id="3" creationId="{49D4E572-9728-4635-9698-038D29D9D6D6}"/>
          </ac:spMkLst>
        </pc:spChg>
        <pc:spChg chg="del">
          <ac:chgData name="Siegbert Rudolph" userId="2af4d44886c067cc" providerId="LiveId" clId="{886FCD1B-A88F-4912-88C1-F5EE1160044F}" dt="2021-10-07T15:53:32.455" v="6" actId="478"/>
          <ac:spMkLst>
            <pc:docMk/>
            <pc:sldMk cId="663392971" sldId="632"/>
            <ac:spMk id="4" creationId="{3FF93B3A-78DA-45EF-81AC-92E12195B2EB}"/>
          </ac:spMkLst>
        </pc:spChg>
      </pc:sldChg>
      <pc:sldChg chg="delSp modSp mod">
        <pc:chgData name="Siegbert Rudolph" userId="2af4d44886c067cc" providerId="LiveId" clId="{886FCD1B-A88F-4912-88C1-F5EE1160044F}" dt="2021-10-07T15:53:32.471" v="23" actId="1076"/>
        <pc:sldMkLst>
          <pc:docMk/>
          <pc:sldMk cId="4226305457" sldId="634"/>
        </pc:sldMkLst>
        <pc:spChg chg="mod">
          <ac:chgData name="Siegbert Rudolph" userId="2af4d44886c067cc" providerId="LiveId" clId="{886FCD1B-A88F-4912-88C1-F5EE1160044F}" dt="2021-10-07T15:53:32.471" v="23" actId="1076"/>
          <ac:spMkLst>
            <pc:docMk/>
            <pc:sldMk cId="4226305457" sldId="634"/>
            <ac:spMk id="3" creationId="{DF77B747-6FCC-4761-8A51-71AA922992A5}"/>
          </ac:spMkLst>
        </pc:spChg>
        <pc:spChg chg="del">
          <ac:chgData name="Siegbert Rudolph" userId="2af4d44886c067cc" providerId="LiveId" clId="{886FCD1B-A88F-4912-88C1-F5EE1160044F}" dt="2021-10-07T15:53:32.471" v="18" actId="478"/>
          <ac:spMkLst>
            <pc:docMk/>
            <pc:sldMk cId="4226305457" sldId="634"/>
            <ac:spMk id="4" creationId="{94DD0AA0-11DF-403D-B94B-330A442A5A35}"/>
          </ac:spMkLst>
        </pc:spChg>
      </pc:sldChg>
      <pc:sldChg chg="delSp modSp mod">
        <pc:chgData name="Siegbert Rudolph" userId="2af4d44886c067cc" providerId="LiveId" clId="{886FCD1B-A88F-4912-88C1-F5EE1160044F}" dt="2021-10-07T15:53:32.486" v="47" actId="1076"/>
        <pc:sldMkLst>
          <pc:docMk/>
          <pc:sldMk cId="2136458377" sldId="635"/>
        </pc:sldMkLst>
        <pc:spChg chg="del">
          <ac:chgData name="Siegbert Rudolph" userId="2af4d44886c067cc" providerId="LiveId" clId="{886FCD1B-A88F-4912-88C1-F5EE1160044F}" dt="2021-10-07T15:53:32.486" v="42" actId="478"/>
          <ac:spMkLst>
            <pc:docMk/>
            <pc:sldMk cId="2136458377" sldId="635"/>
            <ac:spMk id="2" creationId="{1401F4BA-0FFB-4DA2-A48F-6028B8DB1B1C}"/>
          </ac:spMkLst>
        </pc:spChg>
        <pc:spChg chg="mod">
          <ac:chgData name="Siegbert Rudolph" userId="2af4d44886c067cc" providerId="LiveId" clId="{886FCD1B-A88F-4912-88C1-F5EE1160044F}" dt="2021-10-07T15:53:32.486" v="47" actId="1076"/>
          <ac:spMkLst>
            <pc:docMk/>
            <pc:sldMk cId="2136458377" sldId="635"/>
            <ac:spMk id="5" creationId="{ED3CD9D8-F6F2-430A-8B70-7C0783F75F7D}"/>
          </ac:spMkLst>
        </pc:spChg>
      </pc:sldChg>
      <pc:sldChg chg="delSp modSp mod">
        <pc:chgData name="Siegbert Rudolph" userId="2af4d44886c067cc" providerId="LiveId" clId="{886FCD1B-A88F-4912-88C1-F5EE1160044F}" dt="2021-10-07T15:53:32.486" v="29" actId="1076"/>
        <pc:sldMkLst>
          <pc:docMk/>
          <pc:sldMk cId="3510604744" sldId="637"/>
        </pc:sldMkLst>
        <pc:spChg chg="mod">
          <ac:chgData name="Siegbert Rudolph" userId="2af4d44886c067cc" providerId="LiveId" clId="{886FCD1B-A88F-4912-88C1-F5EE1160044F}" dt="2021-10-07T15:53:32.486" v="29" actId="1076"/>
          <ac:spMkLst>
            <pc:docMk/>
            <pc:sldMk cId="3510604744" sldId="637"/>
            <ac:spMk id="3" creationId="{A26567AD-9279-4450-A7BB-49DA3077A8F9}"/>
          </ac:spMkLst>
        </pc:spChg>
        <pc:spChg chg="del">
          <ac:chgData name="Siegbert Rudolph" userId="2af4d44886c067cc" providerId="LiveId" clId="{886FCD1B-A88F-4912-88C1-F5EE1160044F}" dt="2021-10-07T15:53:32.471" v="24" actId="478"/>
          <ac:spMkLst>
            <pc:docMk/>
            <pc:sldMk cId="3510604744" sldId="637"/>
            <ac:spMk id="4" creationId="{3EFE4010-FE4A-4AB2-B4E4-01587A04B7FF}"/>
          </ac:spMkLst>
        </pc:spChg>
      </pc:sldChg>
      <pc:sldChg chg="delSp modSp mod">
        <pc:chgData name="Siegbert Rudolph" userId="2af4d44886c067cc" providerId="LiveId" clId="{886FCD1B-A88F-4912-88C1-F5EE1160044F}" dt="2021-10-07T15:53:32.486" v="35" actId="1076"/>
        <pc:sldMkLst>
          <pc:docMk/>
          <pc:sldMk cId="565074490" sldId="639"/>
        </pc:sldMkLst>
        <pc:spChg chg="mod">
          <ac:chgData name="Siegbert Rudolph" userId="2af4d44886c067cc" providerId="LiveId" clId="{886FCD1B-A88F-4912-88C1-F5EE1160044F}" dt="2021-10-07T15:53:32.486" v="35" actId="1076"/>
          <ac:spMkLst>
            <pc:docMk/>
            <pc:sldMk cId="565074490" sldId="639"/>
            <ac:spMk id="3" creationId="{0163B7CA-056D-41A5-ABFB-08241E94F63F}"/>
          </ac:spMkLst>
        </pc:spChg>
        <pc:spChg chg="del">
          <ac:chgData name="Siegbert Rudolph" userId="2af4d44886c067cc" providerId="LiveId" clId="{886FCD1B-A88F-4912-88C1-F5EE1160044F}" dt="2021-10-07T15:53:32.486" v="30" actId="478"/>
          <ac:spMkLst>
            <pc:docMk/>
            <pc:sldMk cId="565074490" sldId="639"/>
            <ac:spMk id="4" creationId="{B8EB2B42-9468-4ECD-AD74-EB3DCA62B438}"/>
          </ac:spMkLst>
        </pc:spChg>
      </pc:sldChg>
      <pc:sldChg chg="delSp modSp mod">
        <pc:chgData name="Siegbert Rudolph" userId="2af4d44886c067cc" providerId="LiveId" clId="{886FCD1B-A88F-4912-88C1-F5EE1160044F}" dt="2021-10-07T15:53:32.486" v="41" actId="1076"/>
        <pc:sldMkLst>
          <pc:docMk/>
          <pc:sldMk cId="4073522125" sldId="641"/>
        </pc:sldMkLst>
        <pc:spChg chg="mod">
          <ac:chgData name="Siegbert Rudolph" userId="2af4d44886c067cc" providerId="LiveId" clId="{886FCD1B-A88F-4912-88C1-F5EE1160044F}" dt="2021-10-07T15:53:32.486" v="41" actId="1076"/>
          <ac:spMkLst>
            <pc:docMk/>
            <pc:sldMk cId="4073522125" sldId="641"/>
            <ac:spMk id="3" creationId="{8085C98D-2DA8-4699-984A-4336A9314792}"/>
          </ac:spMkLst>
        </pc:spChg>
        <pc:spChg chg="del">
          <ac:chgData name="Siegbert Rudolph" userId="2af4d44886c067cc" providerId="LiveId" clId="{886FCD1B-A88F-4912-88C1-F5EE1160044F}" dt="2021-10-07T15:53:32.486" v="36" actId="478"/>
          <ac:spMkLst>
            <pc:docMk/>
            <pc:sldMk cId="4073522125" sldId="641"/>
            <ac:spMk id="4" creationId="{195B95D9-2580-4E5D-B298-FF781E383A5B}"/>
          </ac:spMkLst>
        </pc:spChg>
      </pc:sldChg>
      <pc:sldChg chg="delSp modSp mod">
        <pc:chgData name="Siegbert Rudolph" userId="2af4d44886c067cc" providerId="LiveId" clId="{886FCD1B-A88F-4912-88C1-F5EE1160044F}" dt="2021-10-07T15:53:32.471" v="17" actId="1076"/>
        <pc:sldMkLst>
          <pc:docMk/>
          <pc:sldMk cId="2200557906" sldId="642"/>
        </pc:sldMkLst>
        <pc:spChg chg="mod">
          <ac:chgData name="Siegbert Rudolph" userId="2af4d44886c067cc" providerId="LiveId" clId="{886FCD1B-A88F-4912-88C1-F5EE1160044F}" dt="2021-10-07T15:53:32.471" v="17" actId="1076"/>
          <ac:spMkLst>
            <pc:docMk/>
            <pc:sldMk cId="2200557906" sldId="642"/>
            <ac:spMk id="3" creationId="{2DB3A140-D5A9-46D6-8F11-EC75F81EE10F}"/>
          </ac:spMkLst>
        </pc:spChg>
        <pc:spChg chg="del">
          <ac:chgData name="Siegbert Rudolph" userId="2af4d44886c067cc" providerId="LiveId" clId="{886FCD1B-A88F-4912-88C1-F5EE1160044F}" dt="2021-10-07T15:53:32.471" v="12" actId="478"/>
          <ac:spMkLst>
            <pc:docMk/>
            <pc:sldMk cId="2200557906" sldId="642"/>
            <ac:spMk id="4" creationId="{74F9E622-263B-4623-9E52-790A2606B3A8}"/>
          </ac:spMkLst>
        </pc:spChg>
      </pc:sldChg>
    </pc:docChg>
  </pc:docChgLst>
  <pc:docChgLst>
    <pc:chgData name="Siegbert Rudolph" userId="2af4d44886c067cc" providerId="LiveId" clId="{B9E479B3-6E33-4538-84F0-968A9CD7F415}"/>
    <pc:docChg chg="custSel modSld">
      <pc:chgData name="Siegbert Rudolph" userId="2af4d44886c067cc" providerId="LiveId" clId="{B9E479B3-6E33-4538-84F0-968A9CD7F415}" dt="2024-03-26T16:10:35.729" v="191" actId="1076"/>
      <pc:docMkLst>
        <pc:docMk/>
      </pc:docMkLst>
      <pc:sldChg chg="delSp modSp mod">
        <pc:chgData name="Siegbert Rudolph" userId="2af4d44886c067cc" providerId="LiveId" clId="{B9E479B3-6E33-4538-84F0-968A9CD7F415}" dt="2024-03-26T16:10:35.697" v="149" actId="1076"/>
        <pc:sldMkLst>
          <pc:docMk/>
          <pc:sldMk cId="3156265682" sldId="617"/>
        </pc:sldMkLst>
        <pc:spChg chg="mod">
          <ac:chgData name="Siegbert Rudolph" userId="2af4d44886c067cc" providerId="LiveId" clId="{B9E479B3-6E33-4538-84F0-968A9CD7F415}" dt="2024-03-26T16:10:35.697" v="149" actId="1076"/>
          <ac:spMkLst>
            <pc:docMk/>
            <pc:sldMk cId="3156265682" sldId="617"/>
            <ac:spMk id="2" creationId="{228411AE-E7FA-EB70-D5C2-5620C30F3234}"/>
          </ac:spMkLst>
        </pc:spChg>
        <pc:spChg chg="del mod">
          <ac:chgData name="Siegbert Rudolph" userId="2af4d44886c067cc" providerId="LiveId" clId="{B9E479B3-6E33-4538-84F0-968A9CD7F415}" dt="2023-08-18T15:31:06.529" v="96" actId="478"/>
          <ac:spMkLst>
            <pc:docMk/>
            <pc:sldMk cId="3156265682" sldId="617"/>
            <ac:spMk id="2" creationId="{2594E7E4-3868-6EA9-2A39-37FD10B51A85}"/>
          </ac:spMkLst>
        </pc:spChg>
        <pc:spChg chg="del">
          <ac:chgData name="Siegbert Rudolph" userId="2af4d44886c067cc" providerId="LiveId" clId="{B9E479B3-6E33-4538-84F0-968A9CD7F415}" dt="2022-09-20T17:51:14.878" v="0" actId="478"/>
          <ac:spMkLst>
            <pc:docMk/>
            <pc:sldMk cId="3156265682" sldId="617"/>
            <ac:spMk id="2" creationId="{B65B276F-A64E-7916-C9F6-C7EA01FEE653}"/>
          </ac:spMkLst>
        </pc:spChg>
        <pc:spChg chg="del mod">
          <ac:chgData name="Siegbert Rudolph" userId="2af4d44886c067cc" providerId="LiveId" clId="{B9E479B3-6E33-4538-84F0-968A9CD7F415}" dt="2024-03-26T16:10:35.697" v="144" actId="478"/>
          <ac:spMkLst>
            <pc:docMk/>
            <pc:sldMk cId="3156265682" sldId="617"/>
            <ac:spMk id="3" creationId="{09B0FFA0-3CFC-D9F7-BFDA-C6F7A7D3F4D6}"/>
          </ac:spMkLst>
        </pc:spChg>
        <pc:spChg chg="del mod">
          <ac:chgData name="Siegbert Rudolph" userId="2af4d44886c067cc" providerId="LiveId" clId="{B9E479B3-6E33-4538-84F0-968A9CD7F415}" dt="2022-09-23T17:47:02.626" v="48" actId="478"/>
          <ac:spMkLst>
            <pc:docMk/>
            <pc:sldMk cId="3156265682" sldId="617"/>
            <ac:spMk id="3" creationId="{32104E83-5851-07D6-2002-B961CDB0C26E}"/>
          </ac:spMkLst>
        </pc:spChg>
      </pc:sldChg>
      <pc:sldChg chg="delSp modSp mod">
        <pc:chgData name="Siegbert Rudolph" userId="2af4d44886c067cc" providerId="LiveId" clId="{B9E479B3-6E33-4538-84F0-968A9CD7F415}" dt="2024-03-26T16:10:35.697" v="155" actId="1076"/>
        <pc:sldMkLst>
          <pc:docMk/>
          <pc:sldMk cId="663392971" sldId="632"/>
        </pc:sldMkLst>
        <pc:spChg chg="del mod">
          <ac:chgData name="Siegbert Rudolph" userId="2af4d44886c067cc" providerId="LiveId" clId="{B9E479B3-6E33-4538-84F0-968A9CD7F415}" dt="2022-09-23T17:47:02.626" v="54" actId="478"/>
          <ac:spMkLst>
            <pc:docMk/>
            <pc:sldMk cId="663392971" sldId="632"/>
            <ac:spMk id="3" creationId="{150129CE-E175-D581-3732-BAFCE07AAAED}"/>
          </ac:spMkLst>
        </pc:spChg>
        <pc:spChg chg="mod">
          <ac:chgData name="Siegbert Rudolph" userId="2af4d44886c067cc" providerId="LiveId" clId="{B9E479B3-6E33-4538-84F0-968A9CD7F415}" dt="2024-03-26T16:10:35.697" v="155" actId="1076"/>
          <ac:spMkLst>
            <pc:docMk/>
            <pc:sldMk cId="663392971" sldId="632"/>
            <ac:spMk id="4" creationId="{86ABD4BA-4809-1AF3-31B7-D9A3379BA6C9}"/>
          </ac:spMkLst>
        </pc:spChg>
        <pc:spChg chg="del mod">
          <ac:chgData name="Siegbert Rudolph" userId="2af4d44886c067cc" providerId="LiveId" clId="{B9E479B3-6E33-4538-84F0-968A9CD7F415}" dt="2023-08-18T15:31:06.529" v="102" actId="478"/>
          <ac:spMkLst>
            <pc:docMk/>
            <pc:sldMk cId="663392971" sldId="632"/>
            <ac:spMk id="4" creationId="{966A8787-F580-DBD8-FF50-8F0BD27C4E27}"/>
          </ac:spMkLst>
        </pc:spChg>
        <pc:spChg chg="del">
          <ac:chgData name="Siegbert Rudolph" userId="2af4d44886c067cc" providerId="LiveId" clId="{B9E479B3-6E33-4538-84F0-968A9CD7F415}" dt="2022-09-20T17:51:14.894" v="6" actId="478"/>
          <ac:spMkLst>
            <pc:docMk/>
            <pc:sldMk cId="663392971" sldId="632"/>
            <ac:spMk id="4" creationId="{BB146D5E-A0DF-BD04-F485-58B2D2E529C3}"/>
          </ac:spMkLst>
        </pc:spChg>
        <pc:spChg chg="del mod">
          <ac:chgData name="Siegbert Rudolph" userId="2af4d44886c067cc" providerId="LiveId" clId="{B9E479B3-6E33-4538-84F0-968A9CD7F415}" dt="2024-03-26T16:10:35.697" v="150" actId="478"/>
          <ac:spMkLst>
            <pc:docMk/>
            <pc:sldMk cId="663392971" sldId="632"/>
            <ac:spMk id="6" creationId="{343565BE-DFEB-DC86-D781-8024EBA3B2E4}"/>
          </ac:spMkLst>
        </pc:spChg>
      </pc:sldChg>
      <pc:sldChg chg="delSp modSp mod">
        <pc:chgData name="Siegbert Rudolph" userId="2af4d44886c067cc" providerId="LiveId" clId="{B9E479B3-6E33-4538-84F0-968A9CD7F415}" dt="2024-03-26T16:10:35.713" v="167" actId="1076"/>
        <pc:sldMkLst>
          <pc:docMk/>
          <pc:sldMk cId="4226305457" sldId="634"/>
        </pc:sldMkLst>
        <pc:spChg chg="del mod">
          <ac:chgData name="Siegbert Rudolph" userId="2af4d44886c067cc" providerId="LiveId" clId="{B9E479B3-6E33-4538-84F0-968A9CD7F415}" dt="2022-09-23T17:47:02.636" v="66" actId="478"/>
          <ac:spMkLst>
            <pc:docMk/>
            <pc:sldMk cId="4226305457" sldId="634"/>
            <ac:spMk id="3" creationId="{47C29878-D2E8-7D4A-BEC6-63AB24670D74}"/>
          </ac:spMkLst>
        </pc:spChg>
        <pc:spChg chg="del mod">
          <ac:chgData name="Siegbert Rudolph" userId="2af4d44886c067cc" providerId="LiveId" clId="{B9E479B3-6E33-4538-84F0-968A9CD7F415}" dt="2023-08-18T15:31:06.539" v="114" actId="478"/>
          <ac:spMkLst>
            <pc:docMk/>
            <pc:sldMk cId="4226305457" sldId="634"/>
            <ac:spMk id="4" creationId="{2AFA190C-178E-EAD0-FF23-1FAD9C96444E}"/>
          </ac:spMkLst>
        </pc:spChg>
        <pc:spChg chg="del">
          <ac:chgData name="Siegbert Rudolph" userId="2af4d44886c067cc" providerId="LiveId" clId="{B9E479B3-6E33-4538-84F0-968A9CD7F415}" dt="2022-09-20T17:51:14.909" v="18" actId="478"/>
          <ac:spMkLst>
            <pc:docMk/>
            <pc:sldMk cId="4226305457" sldId="634"/>
            <ac:spMk id="4" creationId="{737BEED5-DEBF-C61B-C314-2ABBC2D65569}"/>
          </ac:spMkLst>
        </pc:spChg>
        <pc:spChg chg="mod">
          <ac:chgData name="Siegbert Rudolph" userId="2af4d44886c067cc" providerId="LiveId" clId="{B9E479B3-6E33-4538-84F0-968A9CD7F415}" dt="2024-03-26T16:10:35.713" v="167" actId="1076"/>
          <ac:spMkLst>
            <pc:docMk/>
            <pc:sldMk cId="4226305457" sldId="634"/>
            <ac:spMk id="4" creationId="{84AA7209-3CDA-8BB0-4882-4FE057F95A0F}"/>
          </ac:spMkLst>
        </pc:spChg>
        <pc:spChg chg="del mod">
          <ac:chgData name="Siegbert Rudolph" userId="2af4d44886c067cc" providerId="LiveId" clId="{B9E479B3-6E33-4538-84F0-968A9CD7F415}" dt="2024-03-26T16:10:35.697" v="162" actId="478"/>
          <ac:spMkLst>
            <pc:docMk/>
            <pc:sldMk cId="4226305457" sldId="634"/>
            <ac:spMk id="6" creationId="{A51CBCBF-0C80-9805-9CB6-3F2B5D13FFDB}"/>
          </ac:spMkLst>
        </pc:spChg>
      </pc:sldChg>
      <pc:sldChg chg="delSp modSp mod">
        <pc:chgData name="Siegbert Rudolph" userId="2af4d44886c067cc" providerId="LiveId" clId="{B9E479B3-6E33-4538-84F0-968A9CD7F415}" dt="2024-03-26T16:10:35.729" v="191" actId="1076"/>
        <pc:sldMkLst>
          <pc:docMk/>
          <pc:sldMk cId="2136458377" sldId="635"/>
        </pc:sldMkLst>
        <pc:spChg chg="del">
          <ac:chgData name="Siegbert Rudolph" userId="2af4d44886c067cc" providerId="LiveId" clId="{B9E479B3-6E33-4538-84F0-968A9CD7F415}" dt="2022-09-20T17:51:14.925" v="42" actId="478"/>
          <ac:spMkLst>
            <pc:docMk/>
            <pc:sldMk cId="2136458377" sldId="635"/>
            <ac:spMk id="2" creationId="{9D77EF02-0F13-8CDC-96F8-59896E33AF0B}"/>
          </ac:spMkLst>
        </pc:spChg>
        <pc:spChg chg="del mod">
          <ac:chgData name="Siegbert Rudolph" userId="2af4d44886c067cc" providerId="LiveId" clId="{B9E479B3-6E33-4538-84F0-968A9CD7F415}" dt="2023-08-18T15:31:06.559" v="138" actId="478"/>
          <ac:spMkLst>
            <pc:docMk/>
            <pc:sldMk cId="2136458377" sldId="635"/>
            <ac:spMk id="2" creationId="{B3FED3D4-5C5A-6C53-8084-CD4E457EDC2E}"/>
          </ac:spMkLst>
        </pc:spChg>
        <pc:spChg chg="mod">
          <ac:chgData name="Siegbert Rudolph" userId="2af4d44886c067cc" providerId="LiveId" clId="{B9E479B3-6E33-4538-84F0-968A9CD7F415}" dt="2024-03-26T16:10:35.729" v="191" actId="1076"/>
          <ac:spMkLst>
            <pc:docMk/>
            <pc:sldMk cId="2136458377" sldId="635"/>
            <ac:spMk id="2" creationId="{F39CEBEA-F3E9-12B0-1828-49F8359DA291}"/>
          </ac:spMkLst>
        </pc:spChg>
        <pc:spChg chg="del mod">
          <ac:chgData name="Siegbert Rudolph" userId="2af4d44886c067cc" providerId="LiveId" clId="{B9E479B3-6E33-4538-84F0-968A9CD7F415}" dt="2024-03-26T16:10:35.713" v="186" actId="478"/>
          <ac:spMkLst>
            <pc:docMk/>
            <pc:sldMk cId="2136458377" sldId="635"/>
            <ac:spMk id="5" creationId="{48C8F6C3-1263-135A-BAD8-98C0ECA3E313}"/>
          </ac:spMkLst>
        </pc:spChg>
        <pc:spChg chg="del mod">
          <ac:chgData name="Siegbert Rudolph" userId="2af4d44886c067cc" providerId="LiveId" clId="{B9E479B3-6E33-4538-84F0-968A9CD7F415}" dt="2022-09-23T17:47:02.647" v="90" actId="478"/>
          <ac:spMkLst>
            <pc:docMk/>
            <pc:sldMk cId="2136458377" sldId="635"/>
            <ac:spMk id="5" creationId="{E6A07782-9FF6-FC60-1144-31E4FBC5B6A3}"/>
          </ac:spMkLst>
        </pc:spChg>
      </pc:sldChg>
      <pc:sldChg chg="delSp modSp mod">
        <pc:chgData name="Siegbert Rudolph" userId="2af4d44886c067cc" providerId="LiveId" clId="{B9E479B3-6E33-4538-84F0-968A9CD7F415}" dt="2024-03-26T16:10:35.713" v="173" actId="1076"/>
        <pc:sldMkLst>
          <pc:docMk/>
          <pc:sldMk cId="3510604744" sldId="637"/>
        </pc:sldMkLst>
        <pc:spChg chg="del mod">
          <ac:chgData name="Siegbert Rudolph" userId="2af4d44886c067cc" providerId="LiveId" clId="{B9E479B3-6E33-4538-84F0-968A9CD7F415}" dt="2022-09-23T17:47:02.636" v="72" actId="478"/>
          <ac:spMkLst>
            <pc:docMk/>
            <pc:sldMk cId="3510604744" sldId="637"/>
            <ac:spMk id="3" creationId="{A0517203-5D6C-174A-3396-B8F27051268C}"/>
          </ac:spMkLst>
        </pc:spChg>
        <pc:spChg chg="mod">
          <ac:chgData name="Siegbert Rudolph" userId="2af4d44886c067cc" providerId="LiveId" clId="{B9E479B3-6E33-4538-84F0-968A9CD7F415}" dt="2024-03-26T16:10:35.713" v="173" actId="1076"/>
          <ac:spMkLst>
            <pc:docMk/>
            <pc:sldMk cId="3510604744" sldId="637"/>
            <ac:spMk id="4" creationId="{7885ECC3-4519-6412-445E-3077EB0717E7}"/>
          </ac:spMkLst>
        </pc:spChg>
        <pc:spChg chg="del">
          <ac:chgData name="Siegbert Rudolph" userId="2af4d44886c067cc" providerId="LiveId" clId="{B9E479B3-6E33-4538-84F0-968A9CD7F415}" dt="2022-09-20T17:51:14.909" v="24" actId="478"/>
          <ac:spMkLst>
            <pc:docMk/>
            <pc:sldMk cId="3510604744" sldId="637"/>
            <ac:spMk id="4" creationId="{E6D6473A-BD7C-C794-BED5-B83934BC38CA}"/>
          </ac:spMkLst>
        </pc:spChg>
        <pc:spChg chg="del mod">
          <ac:chgData name="Siegbert Rudolph" userId="2af4d44886c067cc" providerId="LiveId" clId="{B9E479B3-6E33-4538-84F0-968A9CD7F415}" dt="2023-08-18T15:31:06.549" v="120" actId="478"/>
          <ac:spMkLst>
            <pc:docMk/>
            <pc:sldMk cId="3510604744" sldId="637"/>
            <ac:spMk id="4" creationId="{F2F6CC31-F155-F15C-FA1A-4FDFB7325527}"/>
          </ac:spMkLst>
        </pc:spChg>
        <pc:spChg chg="del mod">
          <ac:chgData name="Siegbert Rudolph" userId="2af4d44886c067cc" providerId="LiveId" clId="{B9E479B3-6E33-4538-84F0-968A9CD7F415}" dt="2024-03-26T16:10:35.713" v="168" actId="478"/>
          <ac:spMkLst>
            <pc:docMk/>
            <pc:sldMk cId="3510604744" sldId="637"/>
            <ac:spMk id="6" creationId="{9B62821F-A5DC-DFB5-1FC0-36B88ACF27FF}"/>
          </ac:spMkLst>
        </pc:spChg>
      </pc:sldChg>
      <pc:sldChg chg="delSp modSp mod">
        <pc:chgData name="Siegbert Rudolph" userId="2af4d44886c067cc" providerId="LiveId" clId="{B9E479B3-6E33-4538-84F0-968A9CD7F415}" dt="2024-03-26T16:10:35.713" v="179" actId="1076"/>
        <pc:sldMkLst>
          <pc:docMk/>
          <pc:sldMk cId="565074490" sldId="639"/>
        </pc:sldMkLst>
        <pc:spChg chg="del mod">
          <ac:chgData name="Siegbert Rudolph" userId="2af4d44886c067cc" providerId="LiveId" clId="{B9E479B3-6E33-4538-84F0-968A9CD7F415}" dt="2022-09-23T17:47:02.647" v="78" actId="478"/>
          <ac:spMkLst>
            <pc:docMk/>
            <pc:sldMk cId="565074490" sldId="639"/>
            <ac:spMk id="3" creationId="{4DDEF509-B579-2EEF-6AE7-1C2EA5EAE0BE}"/>
          </ac:spMkLst>
        </pc:spChg>
        <pc:spChg chg="del mod">
          <ac:chgData name="Siegbert Rudolph" userId="2af4d44886c067cc" providerId="LiveId" clId="{B9E479B3-6E33-4538-84F0-968A9CD7F415}" dt="2023-08-18T15:31:06.549" v="126" actId="478"/>
          <ac:spMkLst>
            <pc:docMk/>
            <pc:sldMk cId="565074490" sldId="639"/>
            <ac:spMk id="4" creationId="{9AB04A20-D0F0-F9A7-4D93-194771EB1BCA}"/>
          </ac:spMkLst>
        </pc:spChg>
        <pc:spChg chg="del">
          <ac:chgData name="Siegbert Rudolph" userId="2af4d44886c067cc" providerId="LiveId" clId="{B9E479B3-6E33-4538-84F0-968A9CD7F415}" dt="2022-09-20T17:51:14.925" v="30" actId="478"/>
          <ac:spMkLst>
            <pc:docMk/>
            <pc:sldMk cId="565074490" sldId="639"/>
            <ac:spMk id="4" creationId="{9F3204BF-4547-5EF4-1B67-24A39471BE36}"/>
          </ac:spMkLst>
        </pc:spChg>
        <pc:spChg chg="mod">
          <ac:chgData name="Siegbert Rudolph" userId="2af4d44886c067cc" providerId="LiveId" clId="{B9E479B3-6E33-4538-84F0-968A9CD7F415}" dt="2024-03-26T16:10:35.713" v="179" actId="1076"/>
          <ac:spMkLst>
            <pc:docMk/>
            <pc:sldMk cId="565074490" sldId="639"/>
            <ac:spMk id="4" creationId="{D175E28C-0ECC-EC00-C734-50FD3A65E84A}"/>
          </ac:spMkLst>
        </pc:spChg>
        <pc:spChg chg="del mod">
          <ac:chgData name="Siegbert Rudolph" userId="2af4d44886c067cc" providerId="LiveId" clId="{B9E479B3-6E33-4538-84F0-968A9CD7F415}" dt="2024-03-26T16:10:35.713" v="174" actId="478"/>
          <ac:spMkLst>
            <pc:docMk/>
            <pc:sldMk cId="565074490" sldId="639"/>
            <ac:spMk id="6" creationId="{328CD0D5-E46D-DCE1-729D-B6BBAB7FE7EB}"/>
          </ac:spMkLst>
        </pc:spChg>
      </pc:sldChg>
      <pc:sldChg chg="delSp modSp mod">
        <pc:chgData name="Siegbert Rudolph" userId="2af4d44886c067cc" providerId="LiveId" clId="{B9E479B3-6E33-4538-84F0-968A9CD7F415}" dt="2024-03-26T16:10:35.713" v="185" actId="1076"/>
        <pc:sldMkLst>
          <pc:docMk/>
          <pc:sldMk cId="4073522125" sldId="641"/>
        </pc:sldMkLst>
        <pc:spChg chg="del mod">
          <ac:chgData name="Siegbert Rudolph" userId="2af4d44886c067cc" providerId="LiveId" clId="{B9E479B3-6E33-4538-84F0-968A9CD7F415}" dt="2022-09-23T17:47:02.647" v="84" actId="478"/>
          <ac:spMkLst>
            <pc:docMk/>
            <pc:sldMk cId="4073522125" sldId="641"/>
            <ac:spMk id="2" creationId="{A2C2C24D-8A30-2115-1736-0138F88A30F0}"/>
          </ac:spMkLst>
        </pc:spChg>
        <pc:spChg chg="mod">
          <ac:chgData name="Siegbert Rudolph" userId="2af4d44886c067cc" providerId="LiveId" clId="{B9E479B3-6E33-4538-84F0-968A9CD7F415}" dt="2024-03-26T16:10:35.713" v="185" actId="1076"/>
          <ac:spMkLst>
            <pc:docMk/>
            <pc:sldMk cId="4073522125" sldId="641"/>
            <ac:spMk id="3" creationId="{7B57A827-9540-B6A4-5FB4-E24E97CB74FE}"/>
          </ac:spMkLst>
        </pc:spChg>
        <pc:spChg chg="del mod">
          <ac:chgData name="Siegbert Rudolph" userId="2af4d44886c067cc" providerId="LiveId" clId="{B9E479B3-6E33-4538-84F0-968A9CD7F415}" dt="2023-08-18T15:31:06.559" v="132" actId="478"/>
          <ac:spMkLst>
            <pc:docMk/>
            <pc:sldMk cId="4073522125" sldId="641"/>
            <ac:spMk id="3" creationId="{7E0FACB2-EB41-DC82-15E4-2A0DB7586682}"/>
          </ac:spMkLst>
        </pc:spChg>
        <pc:spChg chg="del">
          <ac:chgData name="Siegbert Rudolph" userId="2af4d44886c067cc" providerId="LiveId" clId="{B9E479B3-6E33-4538-84F0-968A9CD7F415}" dt="2022-09-20T17:51:14.925" v="36" actId="478"/>
          <ac:spMkLst>
            <pc:docMk/>
            <pc:sldMk cId="4073522125" sldId="641"/>
            <ac:spMk id="4" creationId="{31F08774-9935-226E-FB24-93F701ADF0EB}"/>
          </ac:spMkLst>
        </pc:spChg>
        <pc:spChg chg="del mod">
          <ac:chgData name="Siegbert Rudolph" userId="2af4d44886c067cc" providerId="LiveId" clId="{B9E479B3-6E33-4538-84F0-968A9CD7F415}" dt="2024-03-26T16:10:35.713" v="180" actId="478"/>
          <ac:spMkLst>
            <pc:docMk/>
            <pc:sldMk cId="4073522125" sldId="641"/>
            <ac:spMk id="6" creationId="{B04C1F27-122C-4922-B316-C4D1CEFAE7FD}"/>
          </ac:spMkLst>
        </pc:spChg>
      </pc:sldChg>
      <pc:sldChg chg="delSp modSp mod">
        <pc:chgData name="Siegbert Rudolph" userId="2af4d44886c067cc" providerId="LiveId" clId="{B9E479B3-6E33-4538-84F0-968A9CD7F415}" dt="2024-03-26T16:10:35.697" v="161" actId="1076"/>
        <pc:sldMkLst>
          <pc:docMk/>
          <pc:sldMk cId="2200557906" sldId="642"/>
        </pc:sldMkLst>
        <pc:spChg chg="del mod">
          <ac:chgData name="Siegbert Rudolph" userId="2af4d44886c067cc" providerId="LiveId" clId="{B9E479B3-6E33-4538-84F0-968A9CD7F415}" dt="2022-09-23T17:47:02.634" v="60" actId="478"/>
          <ac:spMkLst>
            <pc:docMk/>
            <pc:sldMk cId="2200557906" sldId="642"/>
            <ac:spMk id="3" creationId="{A071732E-4F85-DCA4-47B7-3B33D50667AA}"/>
          </ac:spMkLst>
        </pc:spChg>
        <pc:spChg chg="del">
          <ac:chgData name="Siegbert Rudolph" userId="2af4d44886c067cc" providerId="LiveId" clId="{B9E479B3-6E33-4538-84F0-968A9CD7F415}" dt="2022-09-20T17:51:14.894" v="12" actId="478"/>
          <ac:spMkLst>
            <pc:docMk/>
            <pc:sldMk cId="2200557906" sldId="642"/>
            <ac:spMk id="4" creationId="{3F739F02-EAE7-2FFC-35F3-B7E7EDB5F937}"/>
          </ac:spMkLst>
        </pc:spChg>
        <pc:spChg chg="mod">
          <ac:chgData name="Siegbert Rudolph" userId="2af4d44886c067cc" providerId="LiveId" clId="{B9E479B3-6E33-4538-84F0-968A9CD7F415}" dt="2024-03-26T16:10:35.697" v="161" actId="1076"/>
          <ac:spMkLst>
            <pc:docMk/>
            <pc:sldMk cId="2200557906" sldId="642"/>
            <ac:spMk id="4" creationId="{66AF9889-58F7-2E53-5D65-F1731470A580}"/>
          </ac:spMkLst>
        </pc:spChg>
        <pc:spChg chg="del mod">
          <ac:chgData name="Siegbert Rudolph" userId="2af4d44886c067cc" providerId="LiveId" clId="{B9E479B3-6E33-4538-84F0-968A9CD7F415}" dt="2023-08-18T15:31:06.539" v="108" actId="478"/>
          <ac:spMkLst>
            <pc:docMk/>
            <pc:sldMk cId="2200557906" sldId="642"/>
            <ac:spMk id="4" creationId="{905C7A59-A33F-9BB8-EE73-2A3761D62154}"/>
          </ac:spMkLst>
        </pc:spChg>
        <pc:spChg chg="del mod">
          <ac:chgData name="Siegbert Rudolph" userId="2af4d44886c067cc" providerId="LiveId" clId="{B9E479B3-6E33-4538-84F0-968A9CD7F415}" dt="2024-03-26T16:10:35.697" v="156" actId="478"/>
          <ac:spMkLst>
            <pc:docMk/>
            <pc:sldMk cId="2200557906" sldId="642"/>
            <ac:spMk id="6" creationId="{A2926FB5-D65D-C02D-2440-20A2B2FB0E11}"/>
          </ac:spMkLst>
        </pc:spChg>
      </pc:sldChg>
    </pc:docChg>
  </pc:docChgLst>
  <pc:docChgLst>
    <pc:chgData name="Siegbert Rudolph" userId="2af4d44886c067cc" providerId="LiveId" clId="{ABA14520-A1FF-48DA-B352-DF8788EDA82E}"/>
    <pc:docChg chg="custSel modSld">
      <pc:chgData name="Siegbert Rudolph" userId="2af4d44886c067cc" providerId="LiveId" clId="{ABA14520-A1FF-48DA-B352-DF8788EDA82E}" dt="2021-02-07T07:36:44.274" v="95" actId="1076"/>
      <pc:docMkLst>
        <pc:docMk/>
      </pc:docMkLst>
      <pc:sldChg chg="delSp modSp mod">
        <pc:chgData name="Siegbert Rudolph" userId="2af4d44886c067cc" providerId="LiveId" clId="{ABA14520-A1FF-48DA-B352-DF8788EDA82E}" dt="2021-02-07T07:36:44.226" v="53" actId="1076"/>
        <pc:sldMkLst>
          <pc:docMk/>
          <pc:sldMk cId="3156265682" sldId="617"/>
        </pc:sldMkLst>
        <pc:spChg chg="del">
          <ac:chgData name="Siegbert Rudolph" userId="2af4d44886c067cc" providerId="LiveId" clId="{ABA14520-A1FF-48DA-B352-DF8788EDA82E}" dt="2021-02-06T18:25:47.348" v="0" actId="478"/>
          <ac:spMkLst>
            <pc:docMk/>
            <pc:sldMk cId="3156265682" sldId="617"/>
            <ac:spMk id="2" creationId="{28CE4F18-768D-48CE-AA35-739AC3E3719A}"/>
          </ac:spMkLst>
        </pc:spChg>
        <pc:spChg chg="mod">
          <ac:chgData name="Siegbert Rudolph" userId="2af4d44886c067cc" providerId="LiveId" clId="{ABA14520-A1FF-48DA-B352-DF8788EDA82E}" dt="2021-02-07T07:36:44.226" v="53" actId="1076"/>
          <ac:spMkLst>
            <pc:docMk/>
            <pc:sldMk cId="3156265682" sldId="617"/>
            <ac:spMk id="2" creationId="{CBD829F0-B29D-4C77-86AC-5B676ACF2113}"/>
          </ac:spMkLst>
        </pc:spChg>
        <pc:spChg chg="del mod">
          <ac:chgData name="Siegbert Rudolph" userId="2af4d44886c067cc" providerId="LiveId" clId="{ABA14520-A1FF-48DA-B352-DF8788EDA82E}" dt="2021-02-07T07:36:44.221" v="48" actId="478"/>
          <ac:spMkLst>
            <pc:docMk/>
            <pc:sldMk cId="3156265682" sldId="617"/>
            <ac:spMk id="3" creationId="{59ECE1AD-F865-4A0E-B0E9-D8405685E7C5}"/>
          </ac:spMkLst>
        </pc:spChg>
      </pc:sldChg>
      <pc:sldChg chg="delSp modSp mod">
        <pc:chgData name="Siegbert Rudolph" userId="2af4d44886c067cc" providerId="LiveId" clId="{ABA14520-A1FF-48DA-B352-DF8788EDA82E}" dt="2021-02-07T07:36:44.232" v="59" actId="1076"/>
        <pc:sldMkLst>
          <pc:docMk/>
          <pc:sldMk cId="663392971" sldId="632"/>
        </pc:sldMkLst>
        <pc:spChg chg="del mod">
          <ac:chgData name="Siegbert Rudolph" userId="2af4d44886c067cc" providerId="LiveId" clId="{ABA14520-A1FF-48DA-B352-DF8788EDA82E}" dt="2021-02-07T07:36:44.227" v="54" actId="478"/>
          <ac:spMkLst>
            <pc:docMk/>
            <pc:sldMk cId="663392971" sldId="632"/>
            <ac:spMk id="3" creationId="{189FAB3A-6E1A-46D3-A4A8-4EFF8F5473A7}"/>
          </ac:spMkLst>
        </pc:spChg>
        <pc:spChg chg="del">
          <ac:chgData name="Siegbert Rudolph" userId="2af4d44886c067cc" providerId="LiveId" clId="{ABA14520-A1FF-48DA-B352-DF8788EDA82E}" dt="2021-02-06T18:25:47.364" v="6" actId="478"/>
          <ac:spMkLst>
            <pc:docMk/>
            <pc:sldMk cId="663392971" sldId="632"/>
            <ac:spMk id="4" creationId="{D4E08A5E-3898-46D5-8E74-82264AF45108}"/>
          </ac:spMkLst>
        </pc:spChg>
        <pc:spChg chg="mod">
          <ac:chgData name="Siegbert Rudolph" userId="2af4d44886c067cc" providerId="LiveId" clId="{ABA14520-A1FF-48DA-B352-DF8788EDA82E}" dt="2021-02-07T07:36:44.232" v="59" actId="1076"/>
          <ac:spMkLst>
            <pc:docMk/>
            <pc:sldMk cId="663392971" sldId="632"/>
            <ac:spMk id="4" creationId="{E2F5A45C-F8B3-4AE1-9CD3-D7EFF6D2D726}"/>
          </ac:spMkLst>
        </pc:spChg>
      </pc:sldChg>
      <pc:sldChg chg="delSp modSp mod">
        <pc:chgData name="Siegbert Rudolph" userId="2af4d44886c067cc" providerId="LiveId" clId="{ABA14520-A1FF-48DA-B352-DF8788EDA82E}" dt="2021-02-07T07:36:44.249" v="71" actId="1076"/>
        <pc:sldMkLst>
          <pc:docMk/>
          <pc:sldMk cId="4226305457" sldId="634"/>
        </pc:sldMkLst>
        <pc:spChg chg="del mod">
          <ac:chgData name="Siegbert Rudolph" userId="2af4d44886c067cc" providerId="LiveId" clId="{ABA14520-A1FF-48DA-B352-DF8788EDA82E}" dt="2021-02-07T07:36:44.242" v="66" actId="478"/>
          <ac:spMkLst>
            <pc:docMk/>
            <pc:sldMk cId="4226305457" sldId="634"/>
            <ac:spMk id="3" creationId="{419772E7-45EF-4284-A272-E460584D9320}"/>
          </ac:spMkLst>
        </pc:spChg>
        <pc:spChg chg="del">
          <ac:chgData name="Siegbert Rudolph" userId="2af4d44886c067cc" providerId="LiveId" clId="{ABA14520-A1FF-48DA-B352-DF8788EDA82E}" dt="2021-02-06T18:25:47.364" v="18" actId="478"/>
          <ac:spMkLst>
            <pc:docMk/>
            <pc:sldMk cId="4226305457" sldId="634"/>
            <ac:spMk id="4" creationId="{56796F63-57C2-4097-8ACE-975F3FF53607}"/>
          </ac:spMkLst>
        </pc:spChg>
        <pc:spChg chg="mod">
          <ac:chgData name="Siegbert Rudolph" userId="2af4d44886c067cc" providerId="LiveId" clId="{ABA14520-A1FF-48DA-B352-DF8788EDA82E}" dt="2021-02-07T07:36:44.249" v="71" actId="1076"/>
          <ac:spMkLst>
            <pc:docMk/>
            <pc:sldMk cId="4226305457" sldId="634"/>
            <ac:spMk id="4" creationId="{758EF820-B10B-4DE3-BBC7-C5DE75589E71}"/>
          </ac:spMkLst>
        </pc:spChg>
      </pc:sldChg>
      <pc:sldChg chg="delSp modSp mod">
        <pc:chgData name="Siegbert Rudolph" userId="2af4d44886c067cc" providerId="LiveId" clId="{ABA14520-A1FF-48DA-B352-DF8788EDA82E}" dt="2021-02-07T07:36:44.274" v="95" actId="1076"/>
        <pc:sldMkLst>
          <pc:docMk/>
          <pc:sldMk cId="2136458377" sldId="635"/>
        </pc:sldMkLst>
        <pc:spChg chg="mod">
          <ac:chgData name="Siegbert Rudolph" userId="2af4d44886c067cc" providerId="LiveId" clId="{ABA14520-A1FF-48DA-B352-DF8788EDA82E}" dt="2021-02-07T07:36:44.274" v="95" actId="1076"/>
          <ac:spMkLst>
            <pc:docMk/>
            <pc:sldMk cId="2136458377" sldId="635"/>
            <ac:spMk id="2" creationId="{1E0A1A07-1FC9-4ADB-AE91-B9E613425D7C}"/>
          </ac:spMkLst>
        </pc:spChg>
        <pc:spChg chg="del">
          <ac:chgData name="Siegbert Rudolph" userId="2af4d44886c067cc" providerId="LiveId" clId="{ABA14520-A1FF-48DA-B352-DF8788EDA82E}" dt="2021-02-06T18:25:47.380" v="42" actId="478"/>
          <ac:spMkLst>
            <pc:docMk/>
            <pc:sldMk cId="2136458377" sldId="635"/>
            <ac:spMk id="2" creationId="{5C076448-DD01-42F2-8CB2-968A4535EAA3}"/>
          </ac:spMkLst>
        </pc:spChg>
        <pc:spChg chg="del mod">
          <ac:chgData name="Siegbert Rudolph" userId="2af4d44886c067cc" providerId="LiveId" clId="{ABA14520-A1FF-48DA-B352-DF8788EDA82E}" dt="2021-02-07T07:36:44.267" v="90" actId="478"/>
          <ac:spMkLst>
            <pc:docMk/>
            <pc:sldMk cId="2136458377" sldId="635"/>
            <ac:spMk id="5" creationId="{BC992FE6-3468-4EE0-B218-41307D838CFF}"/>
          </ac:spMkLst>
        </pc:spChg>
      </pc:sldChg>
      <pc:sldChg chg="delSp modSp mod">
        <pc:chgData name="Siegbert Rudolph" userId="2af4d44886c067cc" providerId="LiveId" clId="{ABA14520-A1FF-48DA-B352-DF8788EDA82E}" dt="2021-02-07T07:36:44.257" v="77" actId="1076"/>
        <pc:sldMkLst>
          <pc:docMk/>
          <pc:sldMk cId="3510604744" sldId="637"/>
        </pc:sldMkLst>
        <pc:spChg chg="del mod">
          <ac:chgData name="Siegbert Rudolph" userId="2af4d44886c067cc" providerId="LiveId" clId="{ABA14520-A1FF-48DA-B352-DF8788EDA82E}" dt="2021-02-07T07:36:44.251" v="72" actId="478"/>
          <ac:spMkLst>
            <pc:docMk/>
            <pc:sldMk cId="3510604744" sldId="637"/>
            <ac:spMk id="3" creationId="{935739E4-1E3C-4110-BB29-CBD9CC3B9D21}"/>
          </ac:spMkLst>
        </pc:spChg>
        <pc:spChg chg="mod">
          <ac:chgData name="Siegbert Rudolph" userId="2af4d44886c067cc" providerId="LiveId" clId="{ABA14520-A1FF-48DA-B352-DF8788EDA82E}" dt="2021-02-07T07:36:44.257" v="77" actId="1076"/>
          <ac:spMkLst>
            <pc:docMk/>
            <pc:sldMk cId="3510604744" sldId="637"/>
            <ac:spMk id="4" creationId="{3633B117-73A4-4BCA-A649-052913669429}"/>
          </ac:spMkLst>
        </pc:spChg>
        <pc:spChg chg="del">
          <ac:chgData name="Siegbert Rudolph" userId="2af4d44886c067cc" providerId="LiveId" clId="{ABA14520-A1FF-48DA-B352-DF8788EDA82E}" dt="2021-02-06T18:25:47.380" v="24" actId="478"/>
          <ac:spMkLst>
            <pc:docMk/>
            <pc:sldMk cId="3510604744" sldId="637"/>
            <ac:spMk id="4" creationId="{546C5026-4782-419A-88E5-5D2B64581242}"/>
          </ac:spMkLst>
        </pc:spChg>
      </pc:sldChg>
      <pc:sldChg chg="delSp modSp mod">
        <pc:chgData name="Siegbert Rudolph" userId="2af4d44886c067cc" providerId="LiveId" clId="{ABA14520-A1FF-48DA-B352-DF8788EDA82E}" dt="2021-02-07T07:36:44.262" v="83" actId="1076"/>
        <pc:sldMkLst>
          <pc:docMk/>
          <pc:sldMk cId="565074490" sldId="639"/>
        </pc:sldMkLst>
        <pc:spChg chg="del mod">
          <ac:chgData name="Siegbert Rudolph" userId="2af4d44886c067cc" providerId="LiveId" clId="{ABA14520-A1FF-48DA-B352-DF8788EDA82E}" dt="2021-02-07T07:36:44.258" v="78" actId="478"/>
          <ac:spMkLst>
            <pc:docMk/>
            <pc:sldMk cId="565074490" sldId="639"/>
            <ac:spMk id="3" creationId="{76A15EB6-60D8-4FEE-9673-09340A2C29E4}"/>
          </ac:spMkLst>
        </pc:spChg>
        <pc:spChg chg="del">
          <ac:chgData name="Siegbert Rudolph" userId="2af4d44886c067cc" providerId="LiveId" clId="{ABA14520-A1FF-48DA-B352-DF8788EDA82E}" dt="2021-02-06T18:25:47.380" v="30" actId="478"/>
          <ac:spMkLst>
            <pc:docMk/>
            <pc:sldMk cId="565074490" sldId="639"/>
            <ac:spMk id="4" creationId="{1FA14161-E990-438D-99E1-BE236E9CEFE6}"/>
          </ac:spMkLst>
        </pc:spChg>
        <pc:spChg chg="mod">
          <ac:chgData name="Siegbert Rudolph" userId="2af4d44886c067cc" providerId="LiveId" clId="{ABA14520-A1FF-48DA-B352-DF8788EDA82E}" dt="2021-02-07T07:36:44.262" v="83" actId="1076"/>
          <ac:spMkLst>
            <pc:docMk/>
            <pc:sldMk cId="565074490" sldId="639"/>
            <ac:spMk id="4" creationId="{5786DEB4-2B26-46EE-9E14-6946D8191097}"/>
          </ac:spMkLst>
        </pc:spChg>
      </pc:sldChg>
      <pc:sldChg chg="delSp modSp mod">
        <pc:chgData name="Siegbert Rudolph" userId="2af4d44886c067cc" providerId="LiveId" clId="{ABA14520-A1FF-48DA-B352-DF8788EDA82E}" dt="2021-02-07T07:36:44.267" v="89" actId="1076"/>
        <pc:sldMkLst>
          <pc:docMk/>
          <pc:sldMk cId="4073522125" sldId="641"/>
        </pc:sldMkLst>
        <pc:spChg chg="del mod">
          <ac:chgData name="Siegbert Rudolph" userId="2af4d44886c067cc" providerId="LiveId" clId="{ABA14520-A1FF-48DA-B352-DF8788EDA82E}" dt="2021-02-07T07:36:44.263" v="84" actId="478"/>
          <ac:spMkLst>
            <pc:docMk/>
            <pc:sldMk cId="4073522125" sldId="641"/>
            <ac:spMk id="3" creationId="{19381D4F-2C64-434B-842A-89D1D830AC3E}"/>
          </ac:spMkLst>
        </pc:spChg>
        <pc:spChg chg="del">
          <ac:chgData name="Siegbert Rudolph" userId="2af4d44886c067cc" providerId="LiveId" clId="{ABA14520-A1FF-48DA-B352-DF8788EDA82E}" dt="2021-02-06T18:25:47.380" v="36" actId="478"/>
          <ac:spMkLst>
            <pc:docMk/>
            <pc:sldMk cId="4073522125" sldId="641"/>
            <ac:spMk id="4" creationId="{A7BCD93F-599C-4084-9927-353745C1FE97}"/>
          </ac:spMkLst>
        </pc:spChg>
        <pc:spChg chg="mod">
          <ac:chgData name="Siegbert Rudolph" userId="2af4d44886c067cc" providerId="LiveId" clId="{ABA14520-A1FF-48DA-B352-DF8788EDA82E}" dt="2021-02-07T07:36:44.267" v="89" actId="1076"/>
          <ac:spMkLst>
            <pc:docMk/>
            <pc:sldMk cId="4073522125" sldId="641"/>
            <ac:spMk id="4" creationId="{F2F35481-FE0F-4012-B3FE-D45C4752A074}"/>
          </ac:spMkLst>
        </pc:spChg>
      </pc:sldChg>
      <pc:sldChg chg="delSp modSp mod">
        <pc:chgData name="Siegbert Rudolph" userId="2af4d44886c067cc" providerId="LiveId" clId="{ABA14520-A1FF-48DA-B352-DF8788EDA82E}" dt="2021-02-07T07:36:44.241" v="65" actId="1076"/>
        <pc:sldMkLst>
          <pc:docMk/>
          <pc:sldMk cId="2200557906" sldId="642"/>
        </pc:sldMkLst>
        <pc:spChg chg="del mod">
          <ac:chgData name="Siegbert Rudolph" userId="2af4d44886c067cc" providerId="LiveId" clId="{ABA14520-A1FF-48DA-B352-DF8788EDA82E}" dt="2021-02-07T07:36:44.233" v="60" actId="478"/>
          <ac:spMkLst>
            <pc:docMk/>
            <pc:sldMk cId="2200557906" sldId="642"/>
            <ac:spMk id="3" creationId="{09C08966-3E7D-4080-92C7-810F0E504B8C}"/>
          </ac:spMkLst>
        </pc:spChg>
        <pc:spChg chg="del">
          <ac:chgData name="Siegbert Rudolph" userId="2af4d44886c067cc" providerId="LiveId" clId="{ABA14520-A1FF-48DA-B352-DF8788EDA82E}" dt="2021-02-06T18:25:47.364" v="12" actId="478"/>
          <ac:spMkLst>
            <pc:docMk/>
            <pc:sldMk cId="2200557906" sldId="642"/>
            <ac:spMk id="4" creationId="{5D29E17A-0100-49AD-AF34-6BACE135BAD9}"/>
          </ac:spMkLst>
        </pc:spChg>
        <pc:spChg chg="mod">
          <ac:chgData name="Siegbert Rudolph" userId="2af4d44886c067cc" providerId="LiveId" clId="{ABA14520-A1FF-48DA-B352-DF8788EDA82E}" dt="2021-02-07T07:36:44.241" v="65" actId="1076"/>
          <ac:spMkLst>
            <pc:docMk/>
            <pc:sldMk cId="2200557906" sldId="642"/>
            <ac:spMk id="4" creationId="{86581E50-8805-4005-86FB-ABD31E7ACED6}"/>
          </ac:spMkLst>
        </pc:spChg>
      </pc:sldChg>
    </pc:docChg>
  </pc:docChgLst>
  <pc:docChgLst>
    <pc:chgData name="Siegbert Rudolph" userId="2af4d44886c067cc" providerId="LiveId" clId="{F330A339-1C17-4A5F-B245-6154E2EAE63D}"/>
    <pc:docChg chg="custSel modSld">
      <pc:chgData name="Siegbert Rudolph" userId="2af4d44886c067cc" providerId="LiveId" clId="{F330A339-1C17-4A5F-B245-6154E2EAE63D}" dt="2020-10-17T08:26:17.544" v="47" actId="1076"/>
      <pc:docMkLst>
        <pc:docMk/>
      </pc:docMkLst>
      <pc:sldChg chg="delSp modSp mod">
        <pc:chgData name="Siegbert Rudolph" userId="2af4d44886c067cc" providerId="LiveId" clId="{F330A339-1C17-4A5F-B245-6154E2EAE63D}" dt="2020-10-17T08:26:17.513" v="5" actId="1076"/>
        <pc:sldMkLst>
          <pc:docMk/>
          <pc:sldMk cId="3156265682" sldId="617"/>
        </pc:sldMkLst>
        <pc:spChg chg="del">
          <ac:chgData name="Siegbert Rudolph" userId="2af4d44886c067cc" providerId="LiveId" clId="{F330A339-1C17-4A5F-B245-6154E2EAE63D}" dt="2020-10-17T08:26:17.513" v="0" actId="478"/>
          <ac:spMkLst>
            <pc:docMk/>
            <pc:sldMk cId="3156265682" sldId="617"/>
            <ac:spMk id="2" creationId="{5932A37B-0F7F-4FFA-938E-8BF531DB7420}"/>
          </ac:spMkLst>
        </pc:spChg>
        <pc:spChg chg="mod">
          <ac:chgData name="Siegbert Rudolph" userId="2af4d44886c067cc" providerId="LiveId" clId="{F330A339-1C17-4A5F-B245-6154E2EAE63D}" dt="2020-10-17T08:26:17.513" v="5" actId="1076"/>
          <ac:spMkLst>
            <pc:docMk/>
            <pc:sldMk cId="3156265682" sldId="617"/>
            <ac:spMk id="3" creationId="{D51CCA2A-39BB-4F7E-94A0-81974891D8DE}"/>
          </ac:spMkLst>
        </pc:spChg>
      </pc:sldChg>
      <pc:sldChg chg="delSp modSp mod">
        <pc:chgData name="Siegbert Rudolph" userId="2af4d44886c067cc" providerId="LiveId" clId="{F330A339-1C17-4A5F-B245-6154E2EAE63D}" dt="2020-10-17T08:26:17.528" v="11" actId="1076"/>
        <pc:sldMkLst>
          <pc:docMk/>
          <pc:sldMk cId="663392971" sldId="632"/>
        </pc:sldMkLst>
        <pc:spChg chg="mod">
          <ac:chgData name="Siegbert Rudolph" userId="2af4d44886c067cc" providerId="LiveId" clId="{F330A339-1C17-4A5F-B245-6154E2EAE63D}" dt="2020-10-17T08:26:17.528" v="11" actId="1076"/>
          <ac:spMkLst>
            <pc:docMk/>
            <pc:sldMk cId="663392971" sldId="632"/>
            <ac:spMk id="3" creationId="{616E900F-71A5-425B-94C4-BD899D57964B}"/>
          </ac:spMkLst>
        </pc:spChg>
        <pc:spChg chg="del">
          <ac:chgData name="Siegbert Rudolph" userId="2af4d44886c067cc" providerId="LiveId" clId="{F330A339-1C17-4A5F-B245-6154E2EAE63D}" dt="2020-10-17T08:26:17.528" v="6" actId="478"/>
          <ac:spMkLst>
            <pc:docMk/>
            <pc:sldMk cId="663392971" sldId="632"/>
            <ac:spMk id="4" creationId="{4FBE3B25-D17D-431C-B367-C0EF14346CA9}"/>
          </ac:spMkLst>
        </pc:spChg>
      </pc:sldChg>
      <pc:sldChg chg="delSp modSp mod">
        <pc:chgData name="Siegbert Rudolph" userId="2af4d44886c067cc" providerId="LiveId" clId="{F330A339-1C17-4A5F-B245-6154E2EAE63D}" dt="2020-10-17T08:26:17.528" v="23" actId="1076"/>
        <pc:sldMkLst>
          <pc:docMk/>
          <pc:sldMk cId="4226305457" sldId="634"/>
        </pc:sldMkLst>
        <pc:spChg chg="mod">
          <ac:chgData name="Siegbert Rudolph" userId="2af4d44886c067cc" providerId="LiveId" clId="{F330A339-1C17-4A5F-B245-6154E2EAE63D}" dt="2020-10-17T08:26:17.528" v="23" actId="1076"/>
          <ac:spMkLst>
            <pc:docMk/>
            <pc:sldMk cId="4226305457" sldId="634"/>
            <ac:spMk id="3" creationId="{4C4399E9-F2B2-4CE6-91DB-08C14EB9EF64}"/>
          </ac:spMkLst>
        </pc:spChg>
        <pc:spChg chg="del">
          <ac:chgData name="Siegbert Rudolph" userId="2af4d44886c067cc" providerId="LiveId" clId="{F330A339-1C17-4A5F-B245-6154E2EAE63D}" dt="2020-10-17T08:26:17.528" v="18" actId="478"/>
          <ac:spMkLst>
            <pc:docMk/>
            <pc:sldMk cId="4226305457" sldId="634"/>
            <ac:spMk id="4" creationId="{18D40B90-3688-4ECF-A383-558523C9894B}"/>
          </ac:spMkLst>
        </pc:spChg>
      </pc:sldChg>
      <pc:sldChg chg="delSp modSp mod">
        <pc:chgData name="Siegbert Rudolph" userId="2af4d44886c067cc" providerId="LiveId" clId="{F330A339-1C17-4A5F-B245-6154E2EAE63D}" dt="2020-10-17T08:26:17.544" v="47" actId="1076"/>
        <pc:sldMkLst>
          <pc:docMk/>
          <pc:sldMk cId="2136458377" sldId="635"/>
        </pc:sldMkLst>
        <pc:spChg chg="del">
          <ac:chgData name="Siegbert Rudolph" userId="2af4d44886c067cc" providerId="LiveId" clId="{F330A339-1C17-4A5F-B245-6154E2EAE63D}" dt="2020-10-17T08:26:17.544" v="42" actId="478"/>
          <ac:spMkLst>
            <pc:docMk/>
            <pc:sldMk cId="2136458377" sldId="635"/>
            <ac:spMk id="2" creationId="{5AAC38F3-A3AD-4A53-855D-2055F15C93A6}"/>
          </ac:spMkLst>
        </pc:spChg>
        <pc:spChg chg="mod">
          <ac:chgData name="Siegbert Rudolph" userId="2af4d44886c067cc" providerId="LiveId" clId="{F330A339-1C17-4A5F-B245-6154E2EAE63D}" dt="2020-10-17T08:26:17.544" v="47" actId="1076"/>
          <ac:spMkLst>
            <pc:docMk/>
            <pc:sldMk cId="2136458377" sldId="635"/>
            <ac:spMk id="5" creationId="{BC2C1923-945E-4D0C-8074-FB99546FA629}"/>
          </ac:spMkLst>
        </pc:spChg>
      </pc:sldChg>
      <pc:sldChg chg="delSp modSp mod">
        <pc:chgData name="Siegbert Rudolph" userId="2af4d44886c067cc" providerId="LiveId" clId="{F330A339-1C17-4A5F-B245-6154E2EAE63D}" dt="2020-10-17T08:26:17.544" v="29" actId="1076"/>
        <pc:sldMkLst>
          <pc:docMk/>
          <pc:sldMk cId="3510604744" sldId="637"/>
        </pc:sldMkLst>
        <pc:spChg chg="mod">
          <ac:chgData name="Siegbert Rudolph" userId="2af4d44886c067cc" providerId="LiveId" clId="{F330A339-1C17-4A5F-B245-6154E2EAE63D}" dt="2020-10-17T08:26:17.544" v="29" actId="1076"/>
          <ac:spMkLst>
            <pc:docMk/>
            <pc:sldMk cId="3510604744" sldId="637"/>
            <ac:spMk id="3" creationId="{27B3032F-47A1-48B5-B998-B5C093829053}"/>
          </ac:spMkLst>
        </pc:spChg>
        <pc:spChg chg="del">
          <ac:chgData name="Siegbert Rudolph" userId="2af4d44886c067cc" providerId="LiveId" clId="{F330A339-1C17-4A5F-B245-6154E2EAE63D}" dt="2020-10-17T08:26:17.528" v="24" actId="478"/>
          <ac:spMkLst>
            <pc:docMk/>
            <pc:sldMk cId="3510604744" sldId="637"/>
            <ac:spMk id="4" creationId="{E93B648F-7360-4B2B-96F4-B5C559B595F4}"/>
          </ac:spMkLst>
        </pc:spChg>
      </pc:sldChg>
      <pc:sldChg chg="delSp modSp mod">
        <pc:chgData name="Siegbert Rudolph" userId="2af4d44886c067cc" providerId="LiveId" clId="{F330A339-1C17-4A5F-B245-6154E2EAE63D}" dt="2020-10-17T08:26:17.544" v="35" actId="1076"/>
        <pc:sldMkLst>
          <pc:docMk/>
          <pc:sldMk cId="565074490" sldId="639"/>
        </pc:sldMkLst>
        <pc:spChg chg="mod">
          <ac:chgData name="Siegbert Rudolph" userId="2af4d44886c067cc" providerId="LiveId" clId="{F330A339-1C17-4A5F-B245-6154E2EAE63D}" dt="2020-10-17T08:26:17.544" v="35" actId="1076"/>
          <ac:spMkLst>
            <pc:docMk/>
            <pc:sldMk cId="565074490" sldId="639"/>
            <ac:spMk id="3" creationId="{68BB3D3C-5367-4FCA-98C4-75FD4D3D3CB1}"/>
          </ac:spMkLst>
        </pc:spChg>
        <pc:spChg chg="del">
          <ac:chgData name="Siegbert Rudolph" userId="2af4d44886c067cc" providerId="LiveId" clId="{F330A339-1C17-4A5F-B245-6154E2EAE63D}" dt="2020-10-17T08:26:17.544" v="30" actId="478"/>
          <ac:spMkLst>
            <pc:docMk/>
            <pc:sldMk cId="565074490" sldId="639"/>
            <ac:spMk id="4" creationId="{81DE904D-0FF0-4954-9E9F-48F4EA77A6A5}"/>
          </ac:spMkLst>
        </pc:spChg>
      </pc:sldChg>
      <pc:sldChg chg="delSp modSp mod">
        <pc:chgData name="Siegbert Rudolph" userId="2af4d44886c067cc" providerId="LiveId" clId="{F330A339-1C17-4A5F-B245-6154E2EAE63D}" dt="2020-10-17T08:26:17.544" v="41" actId="1076"/>
        <pc:sldMkLst>
          <pc:docMk/>
          <pc:sldMk cId="4073522125" sldId="641"/>
        </pc:sldMkLst>
        <pc:spChg chg="mod">
          <ac:chgData name="Siegbert Rudolph" userId="2af4d44886c067cc" providerId="LiveId" clId="{F330A339-1C17-4A5F-B245-6154E2EAE63D}" dt="2020-10-17T08:26:17.544" v="41" actId="1076"/>
          <ac:spMkLst>
            <pc:docMk/>
            <pc:sldMk cId="4073522125" sldId="641"/>
            <ac:spMk id="3" creationId="{E175970F-C93B-4FD9-A90F-0A363783ED62}"/>
          </ac:spMkLst>
        </pc:spChg>
        <pc:spChg chg="del">
          <ac:chgData name="Siegbert Rudolph" userId="2af4d44886c067cc" providerId="LiveId" clId="{F330A339-1C17-4A5F-B245-6154E2EAE63D}" dt="2020-10-17T08:26:17.544" v="36" actId="478"/>
          <ac:spMkLst>
            <pc:docMk/>
            <pc:sldMk cId="4073522125" sldId="641"/>
            <ac:spMk id="4" creationId="{D9907BAA-C72F-42EB-90F2-6C7AC6657D72}"/>
          </ac:spMkLst>
        </pc:spChg>
      </pc:sldChg>
      <pc:sldChg chg="delSp modSp mod">
        <pc:chgData name="Siegbert Rudolph" userId="2af4d44886c067cc" providerId="LiveId" clId="{F330A339-1C17-4A5F-B245-6154E2EAE63D}" dt="2020-10-17T08:26:17.528" v="17" actId="1076"/>
        <pc:sldMkLst>
          <pc:docMk/>
          <pc:sldMk cId="2200557906" sldId="642"/>
        </pc:sldMkLst>
        <pc:spChg chg="mod">
          <ac:chgData name="Siegbert Rudolph" userId="2af4d44886c067cc" providerId="LiveId" clId="{F330A339-1C17-4A5F-B245-6154E2EAE63D}" dt="2020-10-17T08:26:17.528" v="17" actId="1076"/>
          <ac:spMkLst>
            <pc:docMk/>
            <pc:sldMk cId="2200557906" sldId="642"/>
            <ac:spMk id="3" creationId="{615D9E0D-BBCF-4661-93CB-D2E602E8EA51}"/>
          </ac:spMkLst>
        </pc:spChg>
        <pc:spChg chg="del">
          <ac:chgData name="Siegbert Rudolph" userId="2af4d44886c067cc" providerId="LiveId" clId="{F330A339-1C17-4A5F-B245-6154E2EAE63D}" dt="2020-10-17T08:26:17.528" v="12" actId="478"/>
          <ac:spMkLst>
            <pc:docMk/>
            <pc:sldMk cId="2200557906" sldId="642"/>
            <ac:spMk id="4" creationId="{43E96BA5-F5D3-47A8-8CE3-359B821140F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934346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34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512586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063732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41479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94932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57684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87103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65686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20196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269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von: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0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58" r:id="rId1"/>
    <p:sldLayoutId id="2147486559" r:id="rId2"/>
    <p:sldLayoutId id="2147486560" r:id="rId3"/>
    <p:sldLayoutId id="2147486561" r:id="rId4"/>
    <p:sldLayoutId id="2147486562" r:id="rId5"/>
    <p:sldLayoutId id="2147486563" r:id="rId6"/>
    <p:sldLayoutId id="2147486564" r:id="rId7"/>
    <p:sldLayoutId id="2147486565" r:id="rId8"/>
    <p:sldLayoutId id="2147486566" r:id="rId9"/>
    <p:sldLayoutId id="2147486567" r:id="rId10"/>
    <p:sldLayoutId id="214748656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Titel: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Nächste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620888" y="4649675"/>
            <a:ext cx="5440362" cy="1077218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Bedienungshinweise: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Präsentation starten: F5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Mit einem Klick geht es immer einen Schritt weiter.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Präsentation verlassen: ESC</a:t>
            </a:r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641509" y="1701958"/>
            <a:ext cx="15585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Übungsart: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Titel: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kern="0" dirty="0">
                <a:solidFill>
                  <a:prstClr val="black"/>
                </a:solidFill>
                <a:latin typeface="Trebuchet MS" pitchFamily="34" charset="0"/>
              </a:rPr>
              <a:t>Leseübung</a:t>
            </a: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61926" y="1701958"/>
            <a:ext cx="38234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Konzentration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b="1" kern="0" dirty="0">
                <a:solidFill>
                  <a:prstClr val="black"/>
                </a:solidFill>
                <a:latin typeface="Trebuchet MS" pitchFamily="34" charset="0"/>
              </a:rPr>
              <a:t>Sätze mit </a:t>
            </a:r>
            <a:r>
              <a:rPr lang="de-DE" altLang="de-DE" sz="3600" b="1" kern="0" dirty="0" err="1">
                <a:solidFill>
                  <a:prstClr val="black"/>
                </a:solidFill>
                <a:latin typeface="Trebuchet MS" pitchFamily="34" charset="0"/>
              </a:rPr>
              <a:t>Knax</a:t>
            </a:r>
            <a:r>
              <a:rPr lang="de-DE" altLang="de-DE" sz="3600" b="1" kern="0" dirty="0">
                <a:solidFill>
                  <a:prstClr val="black"/>
                </a:solidFill>
                <a:latin typeface="Trebuchet MS" pitchFamily="34" charset="0"/>
              </a:rPr>
              <a:t> 2</a:t>
            </a:r>
            <a:endParaRPr kumimoji="0" lang="de-DE" altLang="de-DE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66688" y="2657311"/>
            <a:ext cx="22333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Siegbert Rudolph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28411AE-E7FA-EB70-D5C2-5620C30F3234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2.pptx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15626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7" name="Textfeld 36">
            <a:extLst>
              <a:ext uri="{FF2B5EF4-FFF2-40B4-BE49-F238E27FC236}">
                <a16:creationId xmlns:a16="http://schemas.microsoft.com/office/drawing/2014/main" id="{AE345335-E2F9-42C4-95CB-42D201452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unpassende Wort!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252F4726-F47A-410C-83E2-884F4A3C4C47}"/>
              </a:ext>
            </a:extLst>
          </p:cNvPr>
          <p:cNvSpPr txBox="1"/>
          <p:nvPr/>
        </p:nvSpPr>
        <p:spPr>
          <a:xfrm>
            <a:off x="381000" y="1143000"/>
            <a:ext cx="503214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Lehrer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verärgert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Kasse.</a:t>
            </a:r>
          </a:p>
        </p:txBody>
      </p:sp>
      <p:sp>
        <p:nvSpPr>
          <p:cNvPr id="59" name="dot_1">
            <a:extLst>
              <a:ext uri="{FF2B5EF4-FFF2-40B4-BE49-F238E27FC236}">
                <a16:creationId xmlns:a16="http://schemas.microsoft.com/office/drawing/2014/main" id="{2FF8AB19-4347-4031-AFE7-1B57E60FBDD5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DCDF4A8-26C0-47D3-9F0A-17D220F1339E}"/>
              </a:ext>
            </a:extLst>
          </p:cNvPr>
          <p:cNvSpPr txBox="1"/>
          <p:nvPr/>
        </p:nvSpPr>
        <p:spPr>
          <a:xfrm>
            <a:off x="381000" y="1733610"/>
            <a:ext cx="497764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Blätter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gibt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Bäumen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Hälften.</a:t>
            </a:r>
          </a:p>
        </p:txBody>
      </p:sp>
      <p:sp>
        <p:nvSpPr>
          <p:cNvPr id="61" name="dot_2">
            <a:extLst>
              <a:ext uri="{FF2B5EF4-FFF2-40B4-BE49-F238E27FC236}">
                <a16:creationId xmlns:a16="http://schemas.microsoft.com/office/drawing/2014/main" id="{959B180B-942C-4DEE-9FA9-3FC700F7207F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6BCB475A-D244-430B-ADDB-F6D09C2AF5B0}"/>
              </a:ext>
            </a:extLst>
          </p:cNvPr>
          <p:cNvSpPr txBox="1"/>
          <p:nvPr/>
        </p:nvSpPr>
        <p:spPr>
          <a:xfrm>
            <a:off x="381000" y="2324220"/>
            <a:ext cx="360656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Bruder.</a:t>
            </a:r>
          </a:p>
        </p:txBody>
      </p:sp>
      <p:sp>
        <p:nvSpPr>
          <p:cNvPr id="63" name="dot_3">
            <a:extLst>
              <a:ext uri="{FF2B5EF4-FFF2-40B4-BE49-F238E27FC236}">
                <a16:creationId xmlns:a16="http://schemas.microsoft.com/office/drawing/2014/main" id="{6CC27C6F-75F5-434F-B8C1-5717896A507C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F718F1C8-FAAF-4466-8F55-A574AE25BEBA}"/>
              </a:ext>
            </a:extLst>
          </p:cNvPr>
          <p:cNvSpPr txBox="1"/>
          <p:nvPr/>
        </p:nvSpPr>
        <p:spPr>
          <a:xfrm>
            <a:off x="381000" y="2914830"/>
            <a:ext cx="516750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Monatsende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bekommt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mein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Vater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Gelb.</a:t>
            </a:r>
          </a:p>
        </p:txBody>
      </p:sp>
      <p:sp>
        <p:nvSpPr>
          <p:cNvPr id="65" name="dot_4">
            <a:extLst>
              <a:ext uri="{FF2B5EF4-FFF2-40B4-BE49-F238E27FC236}">
                <a16:creationId xmlns:a16="http://schemas.microsoft.com/office/drawing/2014/main" id="{07A4C567-7E6A-4198-A60E-3C04812B54F5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D854F40A-0FA0-4545-AE16-B8759186C925}"/>
              </a:ext>
            </a:extLst>
          </p:cNvPr>
          <p:cNvSpPr txBox="1"/>
          <p:nvPr/>
        </p:nvSpPr>
        <p:spPr>
          <a:xfrm>
            <a:off x="381000" y="3505440"/>
            <a:ext cx="418044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lief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Hosen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hinterher.</a:t>
            </a:r>
          </a:p>
        </p:txBody>
      </p:sp>
      <p:sp>
        <p:nvSpPr>
          <p:cNvPr id="69" name="dot_5">
            <a:extLst>
              <a:ext uri="{FF2B5EF4-FFF2-40B4-BE49-F238E27FC236}">
                <a16:creationId xmlns:a16="http://schemas.microsoft.com/office/drawing/2014/main" id="{ADE3FE53-68A8-4C98-9BB7-CF7818B6403B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91178488-58E2-4103-832D-9D74392764A8}"/>
              </a:ext>
            </a:extLst>
          </p:cNvPr>
          <p:cNvSpPr txBox="1"/>
          <p:nvPr/>
        </p:nvSpPr>
        <p:spPr>
          <a:xfrm>
            <a:off x="381000" y="4096050"/>
            <a:ext cx="477085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Märchen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gibt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Zauberer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Haxen.</a:t>
            </a:r>
          </a:p>
        </p:txBody>
      </p:sp>
      <p:sp>
        <p:nvSpPr>
          <p:cNvPr id="73" name="dot_6">
            <a:extLst>
              <a:ext uri="{FF2B5EF4-FFF2-40B4-BE49-F238E27FC236}">
                <a16:creationId xmlns:a16="http://schemas.microsoft.com/office/drawing/2014/main" id="{1AEB938A-FB72-4531-B6DE-DDE3F2D7D1A5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3F1D1708-CB4C-42DA-B179-F6101DE86C86}"/>
              </a:ext>
            </a:extLst>
          </p:cNvPr>
          <p:cNvSpPr txBox="1"/>
          <p:nvPr/>
        </p:nvSpPr>
        <p:spPr>
          <a:xfrm>
            <a:off x="381000" y="4686660"/>
            <a:ext cx="449462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Ladenkasse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gab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viele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Käfer.</a:t>
            </a:r>
          </a:p>
        </p:txBody>
      </p:sp>
      <p:sp>
        <p:nvSpPr>
          <p:cNvPr id="75" name="dot_7">
            <a:extLst>
              <a:ext uri="{FF2B5EF4-FFF2-40B4-BE49-F238E27FC236}">
                <a16:creationId xmlns:a16="http://schemas.microsoft.com/office/drawing/2014/main" id="{A8F39CD4-A526-4A11-A7F4-FB698843497B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0B4D3226-616E-4D72-8357-4ABB2D656675}"/>
              </a:ext>
            </a:extLst>
          </p:cNvPr>
          <p:cNvSpPr txBox="1"/>
          <p:nvPr/>
        </p:nvSpPr>
        <p:spPr>
          <a:xfrm>
            <a:off x="381000" y="5277270"/>
            <a:ext cx="464742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Meine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Schwester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keiner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ich.</a:t>
            </a:r>
          </a:p>
        </p:txBody>
      </p:sp>
      <p:sp>
        <p:nvSpPr>
          <p:cNvPr id="77" name="dot_8">
            <a:extLst>
              <a:ext uri="{FF2B5EF4-FFF2-40B4-BE49-F238E27FC236}">
                <a16:creationId xmlns:a16="http://schemas.microsoft.com/office/drawing/2014/main" id="{AC2B832D-64CC-47C8-B70C-34360ABBCA9A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9D78B11-DA97-1FDB-BAE6-D5A11D769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767" y="6278239"/>
            <a:ext cx="1305646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9A7EAC4-8AEE-D153-57D0-EB02AF4AB27B}"/>
              </a:ext>
            </a:extLst>
          </p:cNvPr>
          <p:cNvSpPr/>
          <p:nvPr/>
        </p:nvSpPr>
        <p:spPr>
          <a:xfrm>
            <a:off x="403673" y="1196752"/>
            <a:ext cx="8740327" cy="46222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4499992" y="1145144"/>
            <a:ext cx="89479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Klasse.</a:t>
            </a:r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4289244" y="1745240"/>
            <a:ext cx="122822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Heften.    </a:t>
            </a: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2125947" y="2308599"/>
            <a:ext cx="93166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kleinen</a:t>
            </a: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4752122" y="2935589"/>
            <a:ext cx="74571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Geld.</a:t>
            </a:r>
          </a:p>
        </p:txBody>
      </p:sp>
      <p:sp>
        <p:nvSpPr>
          <p:cNvPr id="20" name="Textfeld 19"/>
          <p:cNvSpPr txBox="1">
            <a:spLocks noChangeArrowheads="1"/>
          </p:cNvSpPr>
          <p:nvPr/>
        </p:nvSpPr>
        <p:spPr bwMode="auto">
          <a:xfrm>
            <a:off x="2471220" y="3504822"/>
            <a:ext cx="80663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Hasen</a:t>
            </a:r>
          </a:p>
        </p:txBody>
      </p:sp>
      <p:sp>
        <p:nvSpPr>
          <p:cNvPr id="21" name="Textfeld 20"/>
          <p:cNvSpPr txBox="1">
            <a:spLocks noChangeArrowheads="1"/>
          </p:cNvSpPr>
          <p:nvPr/>
        </p:nvSpPr>
        <p:spPr bwMode="auto">
          <a:xfrm>
            <a:off x="4157661" y="4096050"/>
            <a:ext cx="91723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Hexen.</a:t>
            </a: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4027747" y="4685615"/>
            <a:ext cx="94448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Käufer.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3199297" y="5270999"/>
            <a:ext cx="89159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kleiner</a:t>
            </a:r>
          </a:p>
        </p:txBody>
      </p:sp>
      <p:sp>
        <p:nvSpPr>
          <p:cNvPr id="48" name="Rechteck 47"/>
          <p:cNvSpPr/>
          <p:nvPr/>
        </p:nvSpPr>
        <p:spPr>
          <a:xfrm>
            <a:off x="4788024" y="2945920"/>
            <a:ext cx="79208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2555776" y="3563429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4499992" y="1156292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283968" y="1803444"/>
            <a:ext cx="864096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2195736" y="2369645"/>
            <a:ext cx="79208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4139952" y="4139493"/>
            <a:ext cx="93494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4079164" y="4711353"/>
            <a:ext cx="72008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5" name="Rechteck 54"/>
          <p:cNvSpPr/>
          <p:nvPr/>
        </p:nvSpPr>
        <p:spPr>
          <a:xfrm>
            <a:off x="3203848" y="5314224"/>
            <a:ext cx="864096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382AAA7-17CB-498B-BFBF-4A360B38A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36819"/>
            <a:ext cx="5243014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6ABD4BA-4809-1AF3-31B7-D9A3379BA6C9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2.pptx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66339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0" grpId="0"/>
      <p:bldP spid="62" grpId="0" autoUpdateAnimBg="0"/>
      <p:bldP spid="64" grpId="0" autoUpdateAnimBg="0"/>
      <p:bldP spid="66" grpId="0" autoUpdateAnimBg="0"/>
      <p:bldP spid="72" grpId="0" autoUpdateAnimBg="0"/>
      <p:bldP spid="74" grpId="0" autoUpdateAnimBg="0"/>
      <p:bldP spid="76" grpId="0" autoUpdateAnimBg="0"/>
      <p:bldP spid="3" grpId="0" animBg="1"/>
      <p:bldP spid="5" grpId="0" animBg="1"/>
      <p:bldP spid="12" grpId="0" animBg="1"/>
      <p:bldP spid="13" grpId="0" animBg="1"/>
      <p:bldP spid="16" grpId="0" animBg="1"/>
      <p:bldP spid="17" grpId="0" animBg="1"/>
      <p:bldP spid="20" grpId="0" animBg="1"/>
      <p:bldP spid="21" grpId="0" animBg="1"/>
      <p:bldP spid="24" grpId="0" animBg="1"/>
      <p:bldP spid="25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7" name="Textfeld 36">
            <a:extLst>
              <a:ext uri="{FF2B5EF4-FFF2-40B4-BE49-F238E27FC236}">
                <a16:creationId xmlns:a16="http://schemas.microsoft.com/office/drawing/2014/main" id="{AE345335-E2F9-42C4-95CB-42D201452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unpassende Wort!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B03D9E3-E57A-48DD-A1A9-C05AD2A65421}"/>
              </a:ext>
            </a:extLst>
          </p:cNvPr>
          <p:cNvSpPr txBox="1"/>
          <p:nvPr/>
        </p:nvSpPr>
        <p:spPr>
          <a:xfrm>
            <a:off x="381000" y="1143000"/>
            <a:ext cx="372570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Hose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fehlt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Kopf.</a:t>
            </a:r>
          </a:p>
        </p:txBody>
      </p:sp>
      <p:sp>
        <p:nvSpPr>
          <p:cNvPr id="26" name="dot_1">
            <a:extLst>
              <a:ext uri="{FF2B5EF4-FFF2-40B4-BE49-F238E27FC236}">
                <a16:creationId xmlns:a16="http://schemas.microsoft.com/office/drawing/2014/main" id="{51FF9AAF-8694-4F58-8CD5-7B56E0304E1E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3CA272C-5E68-444D-A7C8-3A532E4D43BA}"/>
              </a:ext>
            </a:extLst>
          </p:cNvPr>
          <p:cNvSpPr txBox="1"/>
          <p:nvPr/>
        </p:nvSpPr>
        <p:spPr>
          <a:xfrm>
            <a:off x="381000" y="1733610"/>
            <a:ext cx="420095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Hause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schöne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Leiber.</a:t>
            </a:r>
          </a:p>
        </p:txBody>
      </p:sp>
      <p:sp>
        <p:nvSpPr>
          <p:cNvPr id="30" name="dot_2">
            <a:extLst>
              <a:ext uri="{FF2B5EF4-FFF2-40B4-BE49-F238E27FC236}">
                <a16:creationId xmlns:a16="http://schemas.microsoft.com/office/drawing/2014/main" id="{32012C36-46EE-41C3-9CD7-E38C960E8B01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B9D55FC-F477-4DD2-BE27-D9FD9042CAD1}"/>
              </a:ext>
            </a:extLst>
          </p:cNvPr>
          <p:cNvSpPr txBox="1"/>
          <p:nvPr/>
        </p:nvSpPr>
        <p:spPr>
          <a:xfrm>
            <a:off x="381000" y="2324220"/>
            <a:ext cx="388343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Mädchen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Ruck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an.</a:t>
            </a:r>
          </a:p>
        </p:txBody>
      </p:sp>
      <p:sp>
        <p:nvSpPr>
          <p:cNvPr id="32" name="dot_3">
            <a:extLst>
              <a:ext uri="{FF2B5EF4-FFF2-40B4-BE49-F238E27FC236}">
                <a16:creationId xmlns:a16="http://schemas.microsoft.com/office/drawing/2014/main" id="{A78DF9EF-24EC-4855-8CEC-0D7BD2245072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AF569E9-0BBA-4A8F-9D81-892171E2CD58}"/>
              </a:ext>
            </a:extLst>
          </p:cNvPr>
          <p:cNvSpPr txBox="1"/>
          <p:nvPr/>
        </p:nvSpPr>
        <p:spPr>
          <a:xfrm>
            <a:off x="381000" y="2914830"/>
            <a:ext cx="434631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Morgen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schrieben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Aufsatz.</a:t>
            </a:r>
          </a:p>
        </p:txBody>
      </p:sp>
      <p:sp>
        <p:nvSpPr>
          <p:cNvPr id="34" name="dot_4">
            <a:extLst>
              <a:ext uri="{FF2B5EF4-FFF2-40B4-BE49-F238E27FC236}">
                <a16:creationId xmlns:a16="http://schemas.microsoft.com/office/drawing/2014/main" id="{F191300B-95FD-4E73-A66D-D5C4A534D36F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D0559E73-8105-4A1F-9C46-E33D94AD02FC}"/>
              </a:ext>
            </a:extLst>
          </p:cNvPr>
          <p:cNvSpPr txBox="1"/>
          <p:nvPr/>
        </p:nvSpPr>
        <p:spPr>
          <a:xfrm>
            <a:off x="381000" y="3505440"/>
            <a:ext cx="352821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sitzen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Bänke.</a:t>
            </a:r>
          </a:p>
        </p:txBody>
      </p:sp>
      <p:sp>
        <p:nvSpPr>
          <p:cNvPr id="36" name="dot_5">
            <a:extLst>
              <a:ext uri="{FF2B5EF4-FFF2-40B4-BE49-F238E27FC236}">
                <a16:creationId xmlns:a16="http://schemas.microsoft.com/office/drawing/2014/main" id="{E0EA041E-F2DC-45F4-A29B-167EF4712F44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83CEECE-904A-4663-B8B5-2E6B2F9B5439}"/>
              </a:ext>
            </a:extLst>
          </p:cNvPr>
          <p:cNvSpPr txBox="1"/>
          <p:nvPr/>
        </p:nvSpPr>
        <p:spPr>
          <a:xfrm>
            <a:off x="381000" y="4096050"/>
            <a:ext cx="492487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Waschen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soll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Seide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benutzen.</a:t>
            </a:r>
          </a:p>
        </p:txBody>
      </p:sp>
      <p:sp>
        <p:nvSpPr>
          <p:cNvPr id="38" name="dot_6">
            <a:extLst>
              <a:ext uri="{FF2B5EF4-FFF2-40B4-BE49-F238E27FC236}">
                <a16:creationId xmlns:a16="http://schemas.microsoft.com/office/drawing/2014/main" id="{19162751-DD99-431C-B060-67FE98F9C46A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9353D24-4990-43F5-A52F-FD2994FC17F1}"/>
              </a:ext>
            </a:extLst>
          </p:cNvPr>
          <p:cNvSpPr txBox="1"/>
          <p:nvPr/>
        </p:nvSpPr>
        <p:spPr>
          <a:xfrm>
            <a:off x="381000" y="4686660"/>
            <a:ext cx="509626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 der Haltestelle werten wir auf den Bus.</a:t>
            </a:r>
          </a:p>
        </p:txBody>
      </p:sp>
      <p:sp>
        <p:nvSpPr>
          <p:cNvPr id="40" name="dot_7">
            <a:extLst>
              <a:ext uri="{FF2B5EF4-FFF2-40B4-BE49-F238E27FC236}">
                <a16:creationId xmlns:a16="http://schemas.microsoft.com/office/drawing/2014/main" id="{36117EE4-2CE0-44D5-B677-B71350ADD692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8896BB1-F67C-4D17-803A-3A13752737A9}"/>
              </a:ext>
            </a:extLst>
          </p:cNvPr>
          <p:cNvSpPr txBox="1"/>
          <p:nvPr/>
        </p:nvSpPr>
        <p:spPr>
          <a:xfrm>
            <a:off x="381000" y="5277270"/>
            <a:ext cx="448872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Kommenden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Sonntag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gab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Spagetti.</a:t>
            </a:r>
          </a:p>
        </p:txBody>
      </p:sp>
      <p:sp>
        <p:nvSpPr>
          <p:cNvPr id="42" name="dot_8">
            <a:extLst>
              <a:ext uri="{FF2B5EF4-FFF2-40B4-BE49-F238E27FC236}">
                <a16:creationId xmlns:a16="http://schemas.microsoft.com/office/drawing/2014/main" id="{53DAB10B-B7A7-4C39-B775-A684FAB275AC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0C70ED-3357-5169-DBBC-CD25EF27D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97" y="6197212"/>
            <a:ext cx="107276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E88669E-76AC-ACE3-02EB-9A6A704F5EF6}"/>
              </a:ext>
            </a:extLst>
          </p:cNvPr>
          <p:cNvSpPr/>
          <p:nvPr/>
        </p:nvSpPr>
        <p:spPr>
          <a:xfrm>
            <a:off x="342900" y="1196752"/>
            <a:ext cx="5480050" cy="47133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3348800" y="1137012"/>
            <a:ext cx="112082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Knopf.    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3624220" y="1748666"/>
            <a:ext cx="110639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Lieder.  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74B3785-8A69-4326-A891-A6F798BAF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3278" y="2318624"/>
            <a:ext cx="67678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Rock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F1B6DED-7FDB-4361-95FF-D18E5A493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761" y="2914375"/>
            <a:ext cx="117371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schreiben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DA6F01B-2848-4F40-BA91-9D74DF223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060" y="4087228"/>
            <a:ext cx="69121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Seife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16DFE35-CE71-468D-9907-F3ED94EED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159" y="4692377"/>
            <a:ext cx="91242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warten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416EF8B-85FB-47EC-9707-FAE36D7B6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030" y="5277270"/>
            <a:ext cx="53412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gibt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2210E1E-8459-4D00-A526-E439CE2BE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307" y="3510271"/>
            <a:ext cx="85311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setzen</a:t>
            </a:r>
          </a:p>
        </p:txBody>
      </p:sp>
      <p:sp>
        <p:nvSpPr>
          <p:cNvPr id="56" name="Rechteck 55"/>
          <p:cNvSpPr/>
          <p:nvPr/>
        </p:nvSpPr>
        <p:spPr>
          <a:xfrm>
            <a:off x="3347864" y="1163319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3635896" y="1763229"/>
            <a:ext cx="100811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DDCAC68-A774-4CC4-9637-500F8077B2DF}"/>
              </a:ext>
            </a:extLst>
          </p:cNvPr>
          <p:cNvSpPr/>
          <p:nvPr/>
        </p:nvSpPr>
        <p:spPr>
          <a:xfrm>
            <a:off x="3203848" y="4087228"/>
            <a:ext cx="64807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ECA08E0-0A30-491C-A5F6-1D1C493E9B41}"/>
              </a:ext>
            </a:extLst>
          </p:cNvPr>
          <p:cNvSpPr/>
          <p:nvPr/>
        </p:nvSpPr>
        <p:spPr>
          <a:xfrm>
            <a:off x="2627784" y="4715557"/>
            <a:ext cx="8640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C0AC142-FDA6-4BA6-8F18-5933C1C30EA4}"/>
              </a:ext>
            </a:extLst>
          </p:cNvPr>
          <p:cNvSpPr/>
          <p:nvPr/>
        </p:nvSpPr>
        <p:spPr>
          <a:xfrm>
            <a:off x="3059832" y="2308420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9337B15-095E-4DBF-B568-62359799FB01}"/>
              </a:ext>
            </a:extLst>
          </p:cNvPr>
          <p:cNvSpPr/>
          <p:nvPr/>
        </p:nvSpPr>
        <p:spPr>
          <a:xfrm>
            <a:off x="1331640" y="2996952"/>
            <a:ext cx="1083979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1C721E7-98A4-4A1D-B4AA-FCE1821052F7}"/>
              </a:ext>
            </a:extLst>
          </p:cNvPr>
          <p:cNvSpPr/>
          <p:nvPr/>
        </p:nvSpPr>
        <p:spPr>
          <a:xfrm>
            <a:off x="2843808" y="5306101"/>
            <a:ext cx="57606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FC2A1536-115D-408C-9485-FFB28179B0FC}"/>
              </a:ext>
            </a:extLst>
          </p:cNvPr>
          <p:cNvSpPr/>
          <p:nvPr/>
        </p:nvSpPr>
        <p:spPr>
          <a:xfrm>
            <a:off x="910812" y="3554700"/>
            <a:ext cx="780868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E9B7E55-1D06-44DE-9F22-AA06FD9D3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63760"/>
            <a:ext cx="5175953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6AF9889-58F7-2E53-5D65-F1731470A580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2.pptx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20055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7" grpId="0" autoUpdateAnimBg="0"/>
      <p:bldP spid="31" grpId="0" autoUpdateAnimBg="0"/>
      <p:bldP spid="33" grpId="0" autoUpdateAnimBg="0"/>
      <p:bldP spid="35" grpId="0"/>
      <p:bldP spid="37" grpId="0"/>
      <p:bldP spid="39" grpId="0"/>
      <p:bldP spid="41" grpId="0"/>
      <p:bldP spid="3" grpId="0" animBg="1"/>
      <p:bldP spid="5" grpId="0" animBg="1"/>
      <p:bldP spid="28" grpId="0" animBg="1"/>
      <p:bldP spid="29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43" grpId="0" animBg="1"/>
      <p:bldP spid="5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8" name="Textfeld 36">
            <a:extLst>
              <a:ext uri="{FF2B5EF4-FFF2-40B4-BE49-F238E27FC236}">
                <a16:creationId xmlns:a16="http://schemas.microsoft.com/office/drawing/2014/main" id="{4519A9D7-D8FD-4AD8-A74E-507D03814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unpassende Wort!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9AF1E679-EC14-4545-8EC7-5B136B1DA36E}"/>
              </a:ext>
            </a:extLst>
          </p:cNvPr>
          <p:cNvSpPr txBox="1"/>
          <p:nvPr/>
        </p:nvSpPr>
        <p:spPr>
          <a:xfrm>
            <a:off x="381000" y="1143000"/>
            <a:ext cx="402443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Straßen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Verzehr.</a:t>
            </a:r>
          </a:p>
        </p:txBody>
      </p:sp>
      <p:sp>
        <p:nvSpPr>
          <p:cNvPr id="72" name="dot_1">
            <a:extLst>
              <a:ext uri="{FF2B5EF4-FFF2-40B4-BE49-F238E27FC236}">
                <a16:creationId xmlns:a16="http://schemas.microsoft.com/office/drawing/2014/main" id="{96FCDB07-DBD6-4DF0-9E91-C439F4BAEE46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2CE97620-09FB-4B03-8BCC-4DDA99051009}"/>
              </a:ext>
            </a:extLst>
          </p:cNvPr>
          <p:cNvSpPr txBox="1"/>
          <p:nvPr/>
        </p:nvSpPr>
        <p:spPr>
          <a:xfrm>
            <a:off x="381000" y="1733610"/>
            <a:ext cx="593431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Nächstes Wochenende machten wir einen Ausflug.</a:t>
            </a:r>
          </a:p>
        </p:txBody>
      </p:sp>
      <p:sp>
        <p:nvSpPr>
          <p:cNvPr id="74" name="dot_2">
            <a:extLst>
              <a:ext uri="{FF2B5EF4-FFF2-40B4-BE49-F238E27FC236}">
                <a16:creationId xmlns:a16="http://schemas.microsoft.com/office/drawing/2014/main" id="{4FDF3238-4086-4A9B-8D46-85509D0AAB77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090C2A67-DB5F-4BD0-AC94-FE34237E2BBD}"/>
              </a:ext>
            </a:extLst>
          </p:cNvPr>
          <p:cNvSpPr txBox="1"/>
          <p:nvPr/>
        </p:nvSpPr>
        <p:spPr>
          <a:xfrm>
            <a:off x="381000" y="2324220"/>
            <a:ext cx="468820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 Wurzel des Zehs tat furchtbar weh.</a:t>
            </a:r>
          </a:p>
        </p:txBody>
      </p:sp>
      <p:sp>
        <p:nvSpPr>
          <p:cNvPr id="76" name="dot_3">
            <a:extLst>
              <a:ext uri="{FF2B5EF4-FFF2-40B4-BE49-F238E27FC236}">
                <a16:creationId xmlns:a16="http://schemas.microsoft.com/office/drawing/2014/main" id="{A145475C-5707-491E-91B1-DC7E4FE23FD6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565CCFFC-8FE7-4FFB-8932-40526FAA3425}"/>
              </a:ext>
            </a:extLst>
          </p:cNvPr>
          <p:cNvSpPr txBox="1"/>
          <p:nvPr/>
        </p:nvSpPr>
        <p:spPr>
          <a:xfrm>
            <a:off x="381000" y="2914830"/>
            <a:ext cx="445288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lernen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jeden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Tag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neues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Wert.</a:t>
            </a:r>
          </a:p>
        </p:txBody>
      </p:sp>
      <p:sp>
        <p:nvSpPr>
          <p:cNvPr id="78" name="dot_4">
            <a:extLst>
              <a:ext uri="{FF2B5EF4-FFF2-40B4-BE49-F238E27FC236}">
                <a16:creationId xmlns:a16="http://schemas.microsoft.com/office/drawing/2014/main" id="{CAA7DD82-4AAB-4AB0-A2E5-2C735D7B237B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FF9BEE07-B229-4D03-BAAD-295726684758}"/>
              </a:ext>
            </a:extLst>
          </p:cNvPr>
          <p:cNvSpPr txBox="1"/>
          <p:nvPr/>
        </p:nvSpPr>
        <p:spPr>
          <a:xfrm>
            <a:off x="381000" y="3505440"/>
            <a:ext cx="479541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abnimmt,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dümmer.</a:t>
            </a:r>
          </a:p>
        </p:txBody>
      </p:sp>
      <p:sp>
        <p:nvSpPr>
          <p:cNvPr id="80" name="dot_5">
            <a:extLst>
              <a:ext uri="{FF2B5EF4-FFF2-40B4-BE49-F238E27FC236}">
                <a16:creationId xmlns:a16="http://schemas.microsoft.com/office/drawing/2014/main" id="{6E8CD177-8566-47AB-B174-3DC6060AC01B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4CBB6459-7EFA-4F4B-AAA3-43569A209194}"/>
              </a:ext>
            </a:extLst>
          </p:cNvPr>
          <p:cNvSpPr txBox="1"/>
          <p:nvPr/>
        </p:nvSpPr>
        <p:spPr>
          <a:xfrm>
            <a:off x="381000" y="4096050"/>
            <a:ext cx="607768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Abschied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bekam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Kuss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Waage.</a:t>
            </a:r>
          </a:p>
        </p:txBody>
      </p:sp>
      <p:sp>
        <p:nvSpPr>
          <p:cNvPr id="82" name="dot_6">
            <a:extLst>
              <a:ext uri="{FF2B5EF4-FFF2-40B4-BE49-F238E27FC236}">
                <a16:creationId xmlns:a16="http://schemas.microsoft.com/office/drawing/2014/main" id="{2E67FBA4-D3A8-49DD-86D3-0850687EEE1B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E905FECF-551A-4287-8F12-34B7EB04D99E}"/>
              </a:ext>
            </a:extLst>
          </p:cNvPr>
          <p:cNvSpPr txBox="1"/>
          <p:nvPr/>
        </p:nvSpPr>
        <p:spPr>
          <a:xfrm>
            <a:off x="381000" y="4686660"/>
            <a:ext cx="513794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verursachte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großen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Scherz.</a:t>
            </a:r>
          </a:p>
        </p:txBody>
      </p:sp>
      <p:sp>
        <p:nvSpPr>
          <p:cNvPr id="84" name="dot_7">
            <a:extLst>
              <a:ext uri="{FF2B5EF4-FFF2-40B4-BE49-F238E27FC236}">
                <a16:creationId xmlns:a16="http://schemas.microsoft.com/office/drawing/2014/main" id="{5C06E5AA-CB18-4E72-972C-D7FACC5DD595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CA1EC7A4-1B20-43E1-9120-3FB7D53C1362}"/>
              </a:ext>
            </a:extLst>
          </p:cNvPr>
          <p:cNvSpPr txBox="1"/>
          <p:nvPr/>
        </p:nvSpPr>
        <p:spPr>
          <a:xfrm>
            <a:off x="381000" y="5277270"/>
            <a:ext cx="562814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würzen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Suppe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Pfeffer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Schmalz.</a:t>
            </a:r>
          </a:p>
        </p:txBody>
      </p:sp>
      <p:sp>
        <p:nvSpPr>
          <p:cNvPr id="86" name="dot_8">
            <a:extLst>
              <a:ext uri="{FF2B5EF4-FFF2-40B4-BE49-F238E27FC236}">
                <a16:creationId xmlns:a16="http://schemas.microsoft.com/office/drawing/2014/main" id="{56ECF560-357F-42B2-BF80-B5CD53D4C953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6B26149-820C-52D1-DE63-2E1BD1301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5097" y="5742851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A511B03-8813-689E-2750-ABBF689FFC36}"/>
              </a:ext>
            </a:extLst>
          </p:cNvPr>
          <p:cNvSpPr/>
          <p:nvPr/>
        </p:nvSpPr>
        <p:spPr>
          <a:xfrm>
            <a:off x="190500" y="1196752"/>
            <a:ext cx="8763000" cy="45142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3258521" y="1147020"/>
            <a:ext cx="133081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Verkehr.    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3037694" y="1737508"/>
            <a:ext cx="100059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machen</a:t>
            </a: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2130773" y="2361078"/>
            <a:ext cx="647934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Zahns</a:t>
            </a:r>
            <a:endParaRPr kumimoji="0" lang="de-DE" altLang="de-DE" sz="1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025982" y="2925317"/>
            <a:ext cx="102784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Wort.    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F46784EE-C607-4BFA-AB1A-04CE0525E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650" y="3499100"/>
            <a:ext cx="124585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dünner.    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3927CA23-3F31-4C31-9648-402DB7FEA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4552" y="4089970"/>
            <a:ext cx="128272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Wange.     </a:t>
            </a:r>
            <a:endParaRPr kumimoji="0" lang="de-DE" altLang="de-DE" sz="20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1BCE4EC2-52A8-4BE0-8618-69F2F1D44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6470" y="4684997"/>
            <a:ext cx="146065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Schmerz.     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F29FC353-2D80-4636-812A-68E165ECF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823" y="5277270"/>
            <a:ext cx="124745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Salz.         </a:t>
            </a:r>
          </a:p>
        </p:txBody>
      </p:sp>
      <p:sp>
        <p:nvSpPr>
          <p:cNvPr id="52" name="Rechteck 51"/>
          <p:cNvSpPr/>
          <p:nvPr/>
        </p:nvSpPr>
        <p:spPr>
          <a:xfrm>
            <a:off x="1187624" y="2009816"/>
            <a:ext cx="79208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3275856" y="1145720"/>
            <a:ext cx="108012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5" name="Rechteck 54"/>
          <p:cNvSpPr/>
          <p:nvPr/>
        </p:nvSpPr>
        <p:spPr>
          <a:xfrm>
            <a:off x="2987824" y="1793792"/>
            <a:ext cx="115212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2181200" y="2339293"/>
            <a:ext cx="59060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3923928" y="2915357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998BDD27-17F4-426D-929A-CD48E8E79C3B}"/>
              </a:ext>
            </a:extLst>
          </p:cNvPr>
          <p:cNvSpPr/>
          <p:nvPr/>
        </p:nvSpPr>
        <p:spPr>
          <a:xfrm>
            <a:off x="4765796" y="5322184"/>
            <a:ext cx="117894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2E6E335-EA24-45AB-B659-3F03A32B590E}"/>
              </a:ext>
            </a:extLst>
          </p:cNvPr>
          <p:cNvSpPr/>
          <p:nvPr/>
        </p:nvSpPr>
        <p:spPr>
          <a:xfrm>
            <a:off x="3973708" y="3532556"/>
            <a:ext cx="108012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4821D56F-D440-4B94-A7C1-B04B2CCA8636}"/>
              </a:ext>
            </a:extLst>
          </p:cNvPr>
          <p:cNvSpPr/>
          <p:nvPr/>
        </p:nvSpPr>
        <p:spPr>
          <a:xfrm>
            <a:off x="5364088" y="4130764"/>
            <a:ext cx="985884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BDF43661-3ABA-4DE6-8DA7-3759EFBB4105}"/>
              </a:ext>
            </a:extLst>
          </p:cNvPr>
          <p:cNvSpPr/>
          <p:nvPr/>
        </p:nvSpPr>
        <p:spPr>
          <a:xfrm>
            <a:off x="4427984" y="4745909"/>
            <a:ext cx="108012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D33145C-CF85-44FF-9835-304804D81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57219"/>
            <a:ext cx="6157494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4AA7209-3CDA-8BB0-4882-4FE057F95A0F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2.pptx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422630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3" grpId="0"/>
      <p:bldP spid="75" grpId="0"/>
      <p:bldP spid="77" grpId="0"/>
      <p:bldP spid="79" grpId="0"/>
      <p:bldP spid="81" grpId="0"/>
      <p:bldP spid="83" grpId="0"/>
      <p:bldP spid="85" grpId="0"/>
      <p:bldP spid="3" grpId="0" animBg="1"/>
      <p:bldP spid="5" grpId="0" animBg="1"/>
      <p:bldP spid="24" grpId="0" animBg="1"/>
      <p:bldP spid="25" grpId="0" animBg="1"/>
      <p:bldP spid="28" grpId="0" animBg="1"/>
      <p:bldP spid="29" grpId="0" animBg="1"/>
      <p:bldP spid="59" grpId="0" animBg="1"/>
      <p:bldP spid="60" grpId="0" animBg="1"/>
      <p:bldP spid="61" grpId="0" animBg="1"/>
      <p:bldP spid="62" grpId="0" animBg="1"/>
      <p:bldP spid="55" grpId="0" animBg="1"/>
      <p:bldP spid="56" grpId="0" animBg="1"/>
      <p:bldP spid="57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Textfeld 36">
            <a:extLst>
              <a:ext uri="{FF2B5EF4-FFF2-40B4-BE49-F238E27FC236}">
                <a16:creationId xmlns:a16="http://schemas.microsoft.com/office/drawing/2014/main" id="{685877BE-26B9-476B-8BB4-16BD0EAB5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unpassende Wort!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7F64D0E1-3727-4A79-A20D-F7A7D177818B}"/>
              </a:ext>
            </a:extLst>
          </p:cNvPr>
          <p:cNvSpPr txBox="1"/>
          <p:nvPr/>
        </p:nvSpPr>
        <p:spPr>
          <a:xfrm>
            <a:off x="381000" y="1143000"/>
            <a:ext cx="567495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Einkäufe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erledigen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Suppenmarkt.</a:t>
            </a:r>
          </a:p>
        </p:txBody>
      </p:sp>
      <p:sp>
        <p:nvSpPr>
          <p:cNvPr id="56" name="dot_1">
            <a:extLst>
              <a:ext uri="{FF2B5EF4-FFF2-40B4-BE49-F238E27FC236}">
                <a16:creationId xmlns:a16="http://schemas.microsoft.com/office/drawing/2014/main" id="{981D186F-CAFC-430E-ABF1-4673E3459B9D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82487757-310B-4F41-AF8F-9E5A551F50CB}"/>
              </a:ext>
            </a:extLst>
          </p:cNvPr>
          <p:cNvSpPr txBox="1"/>
          <p:nvPr/>
        </p:nvSpPr>
        <p:spPr>
          <a:xfrm>
            <a:off x="381000" y="1733610"/>
            <a:ext cx="629262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Wenn man ein Geheimnis ausplaudert, ist das Vorrat.</a:t>
            </a:r>
          </a:p>
        </p:txBody>
      </p:sp>
      <p:sp>
        <p:nvSpPr>
          <p:cNvPr id="58" name="dot_2">
            <a:extLst>
              <a:ext uri="{FF2B5EF4-FFF2-40B4-BE49-F238E27FC236}">
                <a16:creationId xmlns:a16="http://schemas.microsoft.com/office/drawing/2014/main" id="{0E603D8B-16DF-4C28-AED0-78F4B42F96EE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3237E85-5A0F-44B8-8786-C8618C4B6EAA}"/>
              </a:ext>
            </a:extLst>
          </p:cNvPr>
          <p:cNvSpPr txBox="1"/>
          <p:nvPr/>
        </p:nvSpPr>
        <p:spPr>
          <a:xfrm>
            <a:off x="381000" y="2324220"/>
            <a:ext cx="520847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Jeder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möchte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Stück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haben.</a:t>
            </a:r>
          </a:p>
        </p:txBody>
      </p:sp>
      <p:sp>
        <p:nvSpPr>
          <p:cNvPr id="69" name="dot_3">
            <a:extLst>
              <a:ext uri="{FF2B5EF4-FFF2-40B4-BE49-F238E27FC236}">
                <a16:creationId xmlns:a16="http://schemas.microsoft.com/office/drawing/2014/main" id="{D8CFC0E5-A784-444E-8FB9-FFA7FD56C0B0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BE4E9A79-5F94-4859-85A4-442FB45A0113}"/>
              </a:ext>
            </a:extLst>
          </p:cNvPr>
          <p:cNvSpPr txBox="1"/>
          <p:nvPr/>
        </p:nvSpPr>
        <p:spPr>
          <a:xfrm>
            <a:off x="381000" y="2914830"/>
            <a:ext cx="542007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 diesen Schlössern habe ich keine Schüssel.</a:t>
            </a:r>
          </a:p>
        </p:txBody>
      </p:sp>
      <p:sp>
        <p:nvSpPr>
          <p:cNvPr id="107" name="dot_4">
            <a:extLst>
              <a:ext uri="{FF2B5EF4-FFF2-40B4-BE49-F238E27FC236}">
                <a16:creationId xmlns:a16="http://schemas.microsoft.com/office/drawing/2014/main" id="{4F1FF83C-A4C0-4827-88FC-70160396B9C3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5992291E-458B-41AC-8BB1-A06792ED8850}"/>
              </a:ext>
            </a:extLst>
          </p:cNvPr>
          <p:cNvSpPr txBox="1"/>
          <p:nvPr/>
        </p:nvSpPr>
        <p:spPr>
          <a:xfrm>
            <a:off x="381000" y="3505440"/>
            <a:ext cx="617829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jugendlichen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Flüchtlinge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unbekleidet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an.</a:t>
            </a:r>
          </a:p>
        </p:txBody>
      </p:sp>
      <p:sp>
        <p:nvSpPr>
          <p:cNvPr id="109" name="dot_5">
            <a:extLst>
              <a:ext uri="{FF2B5EF4-FFF2-40B4-BE49-F238E27FC236}">
                <a16:creationId xmlns:a16="http://schemas.microsoft.com/office/drawing/2014/main" id="{140EC9AB-8505-4B28-B2B2-990F132601E8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4371B420-6FA5-4318-BB8A-21BD52F6F4D4}"/>
              </a:ext>
            </a:extLst>
          </p:cNvPr>
          <p:cNvSpPr txBox="1"/>
          <p:nvPr/>
        </p:nvSpPr>
        <p:spPr>
          <a:xfrm>
            <a:off x="381000" y="4096050"/>
            <a:ext cx="672010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Christbaum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Kerzen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Kegeln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geschmückt.</a:t>
            </a:r>
          </a:p>
        </p:txBody>
      </p:sp>
      <p:sp>
        <p:nvSpPr>
          <p:cNvPr id="111" name="dot_6">
            <a:extLst>
              <a:ext uri="{FF2B5EF4-FFF2-40B4-BE49-F238E27FC236}">
                <a16:creationId xmlns:a16="http://schemas.microsoft.com/office/drawing/2014/main" id="{21352CCD-62CC-479C-9817-94FC4A47974F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C74CB403-48AC-4DAE-88A6-8D19CD548C50}"/>
              </a:ext>
            </a:extLst>
          </p:cNvPr>
          <p:cNvSpPr txBox="1"/>
          <p:nvPr/>
        </p:nvSpPr>
        <p:spPr>
          <a:xfrm>
            <a:off x="381000" y="4686660"/>
            <a:ext cx="535114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Baum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Äxten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groß.</a:t>
            </a:r>
          </a:p>
        </p:txBody>
      </p:sp>
      <p:sp>
        <p:nvSpPr>
          <p:cNvPr id="113" name="dot_7">
            <a:extLst>
              <a:ext uri="{FF2B5EF4-FFF2-40B4-BE49-F238E27FC236}">
                <a16:creationId xmlns:a16="http://schemas.microsoft.com/office/drawing/2014/main" id="{3BE54E22-137B-4BF1-877D-5211F349C8AA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6FFE72B0-D63B-4B88-8D36-991A9426675D}"/>
              </a:ext>
            </a:extLst>
          </p:cNvPr>
          <p:cNvSpPr txBox="1"/>
          <p:nvPr/>
        </p:nvSpPr>
        <p:spPr>
          <a:xfrm>
            <a:off x="381000" y="5277270"/>
            <a:ext cx="591892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 einer guten Note hat Ben den Text bestanden.</a:t>
            </a:r>
          </a:p>
        </p:txBody>
      </p:sp>
      <p:sp>
        <p:nvSpPr>
          <p:cNvPr id="115" name="dot_8">
            <a:extLst>
              <a:ext uri="{FF2B5EF4-FFF2-40B4-BE49-F238E27FC236}">
                <a16:creationId xmlns:a16="http://schemas.microsoft.com/office/drawing/2014/main" id="{9885DDF2-DD67-40D2-97E3-F30914316556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690C829-C7F0-6D5E-94A9-74E950D04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8155" y="6201195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B8E9AAC-7924-16CA-E318-A52210AE9613}"/>
              </a:ext>
            </a:extLst>
          </p:cNvPr>
          <p:cNvSpPr/>
          <p:nvPr/>
        </p:nvSpPr>
        <p:spPr>
          <a:xfrm>
            <a:off x="190500" y="1196752"/>
            <a:ext cx="9209524" cy="467603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3" name="Textfeld 72"/>
          <p:cNvSpPr txBox="1">
            <a:spLocks noChangeArrowheads="1"/>
          </p:cNvSpPr>
          <p:nvPr/>
        </p:nvSpPr>
        <p:spPr bwMode="auto">
          <a:xfrm>
            <a:off x="4312794" y="1142568"/>
            <a:ext cx="178125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Supermarkt.     </a:t>
            </a:r>
          </a:p>
        </p:txBody>
      </p:sp>
      <p:sp>
        <p:nvSpPr>
          <p:cNvPr id="77" name="Textfeld 76"/>
          <p:cNvSpPr txBox="1">
            <a:spLocks noChangeArrowheads="1"/>
          </p:cNvSpPr>
          <p:nvPr/>
        </p:nvSpPr>
        <p:spPr bwMode="auto">
          <a:xfrm>
            <a:off x="3719627" y="2312060"/>
            <a:ext cx="93968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Kuchen</a:t>
            </a:r>
          </a:p>
        </p:txBody>
      </p:sp>
      <p:sp>
        <p:nvSpPr>
          <p:cNvPr id="78" name="Textfeld 77"/>
          <p:cNvSpPr txBox="1">
            <a:spLocks noChangeArrowheads="1"/>
          </p:cNvSpPr>
          <p:nvPr/>
        </p:nvSpPr>
        <p:spPr bwMode="auto">
          <a:xfrm>
            <a:off x="4556822" y="2923846"/>
            <a:ext cx="149912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Schlüssel.     </a:t>
            </a:r>
            <a:endParaRPr kumimoji="0" lang="de-DE" altLang="de-DE" sz="2000" b="0" i="0" u="none" strike="noStrike" kern="0" cap="none" spc="-10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81" name="Textfeld 80"/>
          <p:cNvSpPr txBox="1">
            <a:spLocks noChangeArrowheads="1"/>
          </p:cNvSpPr>
          <p:nvPr/>
        </p:nvSpPr>
        <p:spPr bwMode="auto">
          <a:xfrm>
            <a:off x="4572000" y="3519193"/>
            <a:ext cx="142699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unbegleitet</a:t>
            </a:r>
          </a:p>
        </p:txBody>
      </p:sp>
      <p:sp>
        <p:nvSpPr>
          <p:cNvPr id="82" name="Textfeld 81"/>
          <p:cNvSpPr txBox="1">
            <a:spLocks noChangeArrowheads="1"/>
          </p:cNvSpPr>
          <p:nvPr/>
        </p:nvSpPr>
        <p:spPr bwMode="auto">
          <a:xfrm>
            <a:off x="4624067" y="4087034"/>
            <a:ext cx="87716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Kugeln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D792ABF7-DC77-4564-BCE0-6C164202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872" y="4686660"/>
            <a:ext cx="75533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Ästen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2DB7C830-1CB1-4482-A1A5-02E3E91E8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062" y="5277745"/>
            <a:ext cx="62709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Test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327B8C17-9968-404B-82AA-83AC0B229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0551" y="1733488"/>
            <a:ext cx="129875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Verrat.      </a:t>
            </a:r>
          </a:p>
        </p:txBody>
      </p:sp>
      <p:sp>
        <p:nvSpPr>
          <p:cNvPr id="96" name="Rechteck 95"/>
          <p:cNvSpPr/>
          <p:nvPr/>
        </p:nvSpPr>
        <p:spPr>
          <a:xfrm>
            <a:off x="4283968" y="1163314"/>
            <a:ext cx="161099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1" name="Rechteck 100"/>
          <p:cNvSpPr/>
          <p:nvPr/>
        </p:nvSpPr>
        <p:spPr>
          <a:xfrm>
            <a:off x="3779912" y="2374544"/>
            <a:ext cx="79208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2" name="Rechteck 101"/>
          <p:cNvSpPr/>
          <p:nvPr/>
        </p:nvSpPr>
        <p:spPr>
          <a:xfrm>
            <a:off x="4586610" y="2964637"/>
            <a:ext cx="123633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3" name="Rechteck 102"/>
          <p:cNvSpPr/>
          <p:nvPr/>
        </p:nvSpPr>
        <p:spPr>
          <a:xfrm>
            <a:off x="4538551" y="3563429"/>
            <a:ext cx="151739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4" name="Rechteck 103"/>
          <p:cNvSpPr/>
          <p:nvPr/>
        </p:nvSpPr>
        <p:spPr>
          <a:xfrm>
            <a:off x="4644007" y="4139493"/>
            <a:ext cx="87716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6EDFBEBA-9D6C-4D91-BDEF-F33406F790C2}"/>
              </a:ext>
            </a:extLst>
          </p:cNvPr>
          <p:cNvSpPr/>
          <p:nvPr/>
        </p:nvSpPr>
        <p:spPr>
          <a:xfrm>
            <a:off x="3359084" y="4725144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8E3E7A2E-4E40-4DDD-B7E9-1263DEC07812}"/>
              </a:ext>
            </a:extLst>
          </p:cNvPr>
          <p:cNvSpPr/>
          <p:nvPr/>
        </p:nvSpPr>
        <p:spPr>
          <a:xfrm>
            <a:off x="4283968" y="5331454"/>
            <a:ext cx="648072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0AAAD025-E65D-4255-BEDC-62CCF9A11613}"/>
              </a:ext>
            </a:extLst>
          </p:cNvPr>
          <p:cNvSpPr/>
          <p:nvPr/>
        </p:nvSpPr>
        <p:spPr>
          <a:xfrm>
            <a:off x="5724128" y="1786700"/>
            <a:ext cx="987592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A09D213-369B-4F00-9DD7-8FF053AC5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10" y="1050619"/>
            <a:ext cx="6797629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7885ECC3-4519-6412-445E-3077EB0717E7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2.pptx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51060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7" grpId="0"/>
      <p:bldP spid="66" grpId="0"/>
      <p:bldP spid="106" grpId="0"/>
      <p:bldP spid="108" grpId="0"/>
      <p:bldP spid="110" grpId="0"/>
      <p:bldP spid="112" grpId="0"/>
      <p:bldP spid="114" grpId="0"/>
      <p:bldP spid="3" grpId="0" animBg="1"/>
      <p:bldP spid="5" grpId="0" animBg="1"/>
      <p:bldP spid="73" grpId="0" animBg="1"/>
      <p:bldP spid="77" grpId="0" animBg="1"/>
      <p:bldP spid="78" grpId="0" animBg="1"/>
      <p:bldP spid="81" grpId="0" animBg="1"/>
      <p:bldP spid="82" grpId="0" animBg="1"/>
      <p:bldP spid="51" grpId="0" animBg="1"/>
      <p:bldP spid="52" grpId="0" animBg="1"/>
      <p:bldP spid="116" grpId="0" animBg="1"/>
      <p:bldP spid="101" grpId="0" animBg="1"/>
      <p:bldP spid="102" grpId="0" animBg="1"/>
      <p:bldP spid="103" grpId="0" animBg="1"/>
      <p:bldP spid="104" grpId="0" animBg="1"/>
      <p:bldP spid="53" grpId="0" animBg="1"/>
      <p:bldP spid="54" grpId="0" animBg="1"/>
      <p:bldP spid="1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Textfeld 36">
            <a:extLst>
              <a:ext uri="{FF2B5EF4-FFF2-40B4-BE49-F238E27FC236}">
                <a16:creationId xmlns:a16="http://schemas.microsoft.com/office/drawing/2014/main" id="{EF46AADC-2D9D-4E8D-92DA-452CE653D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unpassende Wort!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AE696DA-5D99-478B-A5CC-484A6CEDA07B}"/>
              </a:ext>
            </a:extLst>
          </p:cNvPr>
          <p:cNvSpPr txBox="1"/>
          <p:nvPr/>
        </p:nvSpPr>
        <p:spPr>
          <a:xfrm>
            <a:off x="381000" y="1143000"/>
            <a:ext cx="441422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Fahrrad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alt,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überall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Rest.</a:t>
            </a:r>
          </a:p>
        </p:txBody>
      </p:sp>
      <p:sp>
        <p:nvSpPr>
          <p:cNvPr id="56" name="dot_1">
            <a:extLst>
              <a:ext uri="{FF2B5EF4-FFF2-40B4-BE49-F238E27FC236}">
                <a16:creationId xmlns:a16="http://schemas.microsoft.com/office/drawing/2014/main" id="{7E576234-0761-4206-B541-17BF03CCABC7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73734742-BB63-4A6E-8B6F-80420CEC33C0}"/>
              </a:ext>
            </a:extLst>
          </p:cNvPr>
          <p:cNvSpPr txBox="1"/>
          <p:nvPr/>
        </p:nvSpPr>
        <p:spPr>
          <a:xfrm>
            <a:off x="381000" y="1733610"/>
            <a:ext cx="632173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gegessen,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Suppenschlüssel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leer.</a:t>
            </a:r>
          </a:p>
        </p:txBody>
      </p:sp>
      <p:sp>
        <p:nvSpPr>
          <p:cNvPr id="66" name="dot_2">
            <a:extLst>
              <a:ext uri="{FF2B5EF4-FFF2-40B4-BE49-F238E27FC236}">
                <a16:creationId xmlns:a16="http://schemas.microsoft.com/office/drawing/2014/main" id="{584E7B03-C932-4F1C-8247-6647AD53DDA6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90D7AE71-6CD5-4A02-8603-985CE826A61C}"/>
              </a:ext>
            </a:extLst>
          </p:cNvPr>
          <p:cNvSpPr txBox="1"/>
          <p:nvPr/>
        </p:nvSpPr>
        <p:spPr>
          <a:xfrm>
            <a:off x="381000" y="2324220"/>
            <a:ext cx="633699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Essen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freue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immer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Nachttisch.</a:t>
            </a:r>
          </a:p>
        </p:txBody>
      </p:sp>
      <p:sp>
        <p:nvSpPr>
          <p:cNvPr id="105" name="dot_3">
            <a:extLst>
              <a:ext uri="{FF2B5EF4-FFF2-40B4-BE49-F238E27FC236}">
                <a16:creationId xmlns:a16="http://schemas.microsoft.com/office/drawing/2014/main" id="{49B44CC0-85E8-47E3-B36A-CC474CD06744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8345969E-87F9-429E-9C95-1F7E47B437E1}"/>
              </a:ext>
            </a:extLst>
          </p:cNvPr>
          <p:cNvSpPr txBox="1"/>
          <p:nvPr/>
        </p:nvSpPr>
        <p:spPr>
          <a:xfrm>
            <a:off x="381000" y="2914830"/>
            <a:ext cx="559024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Holzhacken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braucht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scharfe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Ast.</a:t>
            </a:r>
          </a:p>
        </p:txBody>
      </p:sp>
      <p:sp>
        <p:nvSpPr>
          <p:cNvPr id="107" name="dot_4">
            <a:extLst>
              <a:ext uri="{FF2B5EF4-FFF2-40B4-BE49-F238E27FC236}">
                <a16:creationId xmlns:a16="http://schemas.microsoft.com/office/drawing/2014/main" id="{34E10C1F-F5B0-4FA4-8657-D9890AFA85D3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72E06299-2A2B-43B8-A783-AC65F8259C54}"/>
              </a:ext>
            </a:extLst>
          </p:cNvPr>
          <p:cNvSpPr txBox="1"/>
          <p:nvPr/>
        </p:nvSpPr>
        <p:spPr>
          <a:xfrm>
            <a:off x="381000" y="3505440"/>
            <a:ext cx="693811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schlimmer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Umfall,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Straße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passierte.</a:t>
            </a:r>
          </a:p>
        </p:txBody>
      </p:sp>
      <p:sp>
        <p:nvSpPr>
          <p:cNvPr id="109" name="dot_5">
            <a:extLst>
              <a:ext uri="{FF2B5EF4-FFF2-40B4-BE49-F238E27FC236}">
                <a16:creationId xmlns:a16="http://schemas.microsoft.com/office/drawing/2014/main" id="{77C73786-84EB-403E-94FA-EB81C886238E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100D7F70-1C2E-45E5-9B3E-C903988107C2}"/>
              </a:ext>
            </a:extLst>
          </p:cNvPr>
          <p:cNvSpPr txBox="1"/>
          <p:nvPr/>
        </p:nvSpPr>
        <p:spPr>
          <a:xfrm>
            <a:off x="381000" y="4096050"/>
            <a:ext cx="583653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immer,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Arzt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Wertezimmer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voll.</a:t>
            </a:r>
          </a:p>
        </p:txBody>
      </p:sp>
      <p:sp>
        <p:nvSpPr>
          <p:cNvPr id="111" name="dot_6">
            <a:extLst>
              <a:ext uri="{FF2B5EF4-FFF2-40B4-BE49-F238E27FC236}">
                <a16:creationId xmlns:a16="http://schemas.microsoft.com/office/drawing/2014/main" id="{271A78F9-6A9E-49C3-A383-5BE972568C45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F020EB8D-B649-4EEB-BB8A-A69EE6FE3A8E}"/>
              </a:ext>
            </a:extLst>
          </p:cNvPr>
          <p:cNvSpPr txBox="1"/>
          <p:nvPr/>
        </p:nvSpPr>
        <p:spPr>
          <a:xfrm>
            <a:off x="381000" y="4686660"/>
            <a:ext cx="634802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neben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wohnt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Nachtbar,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Herr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Meier.</a:t>
            </a:r>
          </a:p>
        </p:txBody>
      </p:sp>
      <p:sp>
        <p:nvSpPr>
          <p:cNvPr id="113" name="dot_7">
            <a:extLst>
              <a:ext uri="{FF2B5EF4-FFF2-40B4-BE49-F238E27FC236}">
                <a16:creationId xmlns:a16="http://schemas.microsoft.com/office/drawing/2014/main" id="{C60EAF54-6306-4AF2-AE92-CB89DD7A965C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14EA839B-3896-4455-8AC2-9AE98A39911E}"/>
              </a:ext>
            </a:extLst>
          </p:cNvPr>
          <p:cNvSpPr txBox="1"/>
          <p:nvPr/>
        </p:nvSpPr>
        <p:spPr>
          <a:xfrm>
            <a:off x="381000" y="5277270"/>
            <a:ext cx="635751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Ausland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will,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muss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Grenze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überschneiden.</a:t>
            </a:r>
          </a:p>
        </p:txBody>
      </p:sp>
      <p:sp>
        <p:nvSpPr>
          <p:cNvPr id="115" name="dot_8">
            <a:extLst>
              <a:ext uri="{FF2B5EF4-FFF2-40B4-BE49-F238E27FC236}">
                <a16:creationId xmlns:a16="http://schemas.microsoft.com/office/drawing/2014/main" id="{69465CCD-CBF7-4A3C-977E-AD32C35F0513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28D1E4F-2ADC-2EBD-A058-261B19FF4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549" y="6243524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EC6F186-9E3C-55D0-0F07-757F36AD4FB4}"/>
              </a:ext>
            </a:extLst>
          </p:cNvPr>
          <p:cNvSpPr/>
          <p:nvPr/>
        </p:nvSpPr>
        <p:spPr>
          <a:xfrm>
            <a:off x="190500" y="1196752"/>
            <a:ext cx="9209524" cy="29523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3" name="Textfeld 62"/>
          <p:cNvSpPr txBox="1">
            <a:spLocks noChangeArrowheads="1"/>
          </p:cNvSpPr>
          <p:nvPr/>
        </p:nvSpPr>
        <p:spPr bwMode="auto">
          <a:xfrm>
            <a:off x="4056616" y="1147878"/>
            <a:ext cx="62549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Rost</a:t>
            </a:r>
          </a:p>
        </p:txBody>
      </p:sp>
      <p:sp>
        <p:nvSpPr>
          <p:cNvPr id="72" name="Textfeld 71"/>
          <p:cNvSpPr txBox="1">
            <a:spLocks noChangeArrowheads="1"/>
          </p:cNvSpPr>
          <p:nvPr/>
        </p:nvSpPr>
        <p:spPr bwMode="auto">
          <a:xfrm>
            <a:off x="3779912" y="1732009"/>
            <a:ext cx="189346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Suppenschüssel </a:t>
            </a:r>
          </a:p>
        </p:txBody>
      </p:sp>
      <p:sp>
        <p:nvSpPr>
          <p:cNvPr id="73" name="Textfeld 72"/>
          <p:cNvSpPr txBox="1">
            <a:spLocks noChangeArrowheads="1"/>
          </p:cNvSpPr>
          <p:nvPr/>
        </p:nvSpPr>
        <p:spPr bwMode="auto">
          <a:xfrm>
            <a:off x="5276378" y="2346370"/>
            <a:ext cx="145264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Nachtisch.   </a:t>
            </a: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5355957" y="2921924"/>
            <a:ext cx="80021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Axt.   </a:t>
            </a:r>
          </a:p>
        </p:txBody>
      </p:sp>
      <p:sp>
        <p:nvSpPr>
          <p:cNvPr id="77" name="Textfeld 76"/>
          <p:cNvSpPr txBox="1">
            <a:spLocks noChangeArrowheads="1"/>
          </p:cNvSpPr>
          <p:nvPr/>
        </p:nvSpPr>
        <p:spPr bwMode="auto">
          <a:xfrm>
            <a:off x="2923516" y="3498155"/>
            <a:ext cx="93968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Unfall, </a:t>
            </a:r>
          </a:p>
        </p:txBody>
      </p:sp>
      <p:sp>
        <p:nvSpPr>
          <p:cNvPr id="81" name="Textfeld 80"/>
          <p:cNvSpPr txBox="1">
            <a:spLocks noChangeArrowheads="1"/>
          </p:cNvSpPr>
          <p:nvPr/>
        </p:nvSpPr>
        <p:spPr bwMode="auto">
          <a:xfrm>
            <a:off x="3925785" y="4101824"/>
            <a:ext cx="160172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Wartezimmer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79D0582-2282-48D0-B48A-D3BAB5BD1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634" y="4695163"/>
            <a:ext cx="118173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Nachbar, </a:t>
            </a:r>
          </a:p>
        </p:txBody>
      </p:sp>
      <p:sp>
        <p:nvSpPr>
          <p:cNvPr id="95" name="Rechteck 94"/>
          <p:cNvSpPr/>
          <p:nvPr/>
        </p:nvSpPr>
        <p:spPr>
          <a:xfrm>
            <a:off x="3791132" y="1763229"/>
            <a:ext cx="186098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99" name="Rechteck 98"/>
          <p:cNvSpPr/>
          <p:nvPr/>
        </p:nvSpPr>
        <p:spPr>
          <a:xfrm>
            <a:off x="5231291" y="2339293"/>
            <a:ext cx="138068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00" name="Rechteck 99"/>
          <p:cNvSpPr/>
          <p:nvPr/>
        </p:nvSpPr>
        <p:spPr>
          <a:xfrm>
            <a:off x="5303300" y="2983161"/>
            <a:ext cx="60287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01" name="Rechteck 100"/>
          <p:cNvSpPr/>
          <p:nvPr/>
        </p:nvSpPr>
        <p:spPr>
          <a:xfrm>
            <a:off x="2915816" y="3554094"/>
            <a:ext cx="864096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03" name="Rechteck 102"/>
          <p:cNvSpPr/>
          <p:nvPr/>
        </p:nvSpPr>
        <p:spPr>
          <a:xfrm>
            <a:off x="3923928" y="4115304"/>
            <a:ext cx="158417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6DE1D8C-77D5-4815-8184-B2956CE9FBA6}"/>
              </a:ext>
            </a:extLst>
          </p:cNvPr>
          <p:cNvSpPr/>
          <p:nvPr/>
        </p:nvSpPr>
        <p:spPr>
          <a:xfrm>
            <a:off x="4079164" y="4715557"/>
            <a:ext cx="115212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F1BC10CE-863B-4E5C-BB70-25C6A00CE975}"/>
              </a:ext>
            </a:extLst>
          </p:cNvPr>
          <p:cNvSpPr/>
          <p:nvPr/>
        </p:nvSpPr>
        <p:spPr>
          <a:xfrm>
            <a:off x="4860032" y="5314830"/>
            <a:ext cx="1944216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4" name="Rechteck 93"/>
          <p:cNvSpPr/>
          <p:nvPr/>
        </p:nvSpPr>
        <p:spPr>
          <a:xfrm>
            <a:off x="4034036" y="1204062"/>
            <a:ext cx="64807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D4EBE74D-0392-4D83-B544-D4C14C7FF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470" y="5270989"/>
            <a:ext cx="193995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überschreiten.   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9CF5BD4-6CE5-438F-A4C3-2E74AE39E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44006"/>
            <a:ext cx="7004911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D175E28C-0ECC-EC00-C734-50FD3A65E84A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2.pptx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56507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7" grpId="0" autoUpdateAnimBg="0"/>
      <p:bldP spid="69" grpId="0" autoUpdateAnimBg="0"/>
      <p:bldP spid="106" grpId="0" autoUpdateAnimBg="0"/>
      <p:bldP spid="108" grpId="0" autoUpdateAnimBg="0"/>
      <p:bldP spid="110" grpId="0" autoUpdateAnimBg="0"/>
      <p:bldP spid="112" grpId="0" autoUpdateAnimBg="0"/>
      <p:bldP spid="114" grpId="0" autoUpdateAnimBg="0"/>
      <p:bldP spid="3" grpId="0" animBg="1"/>
      <p:bldP spid="5" grpId="0" animBg="1"/>
      <p:bldP spid="63" grpId="0" animBg="1"/>
      <p:bldP spid="72" grpId="0" animBg="1"/>
      <p:bldP spid="73" grpId="0" animBg="1"/>
      <p:bldP spid="76" grpId="0" animBg="1"/>
      <p:bldP spid="77" grpId="0" animBg="1"/>
      <p:bldP spid="81" grpId="0" animBg="1"/>
      <p:bldP spid="51" grpId="0" animBg="1"/>
      <p:bldP spid="99" grpId="0" animBg="1"/>
      <p:bldP spid="100" grpId="0" animBg="1"/>
      <p:bldP spid="101" grpId="0" animBg="1"/>
      <p:bldP spid="103" grpId="0" animBg="1"/>
      <p:bldP spid="53" grpId="0" animBg="1"/>
      <p:bldP spid="54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Textfeld 36">
            <a:extLst>
              <a:ext uri="{FF2B5EF4-FFF2-40B4-BE49-F238E27FC236}">
                <a16:creationId xmlns:a16="http://schemas.microsoft.com/office/drawing/2014/main" id="{E170EEA9-C599-4E24-BE10-7C4FD44FB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unpassende Wort!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3567345B-0564-4BEA-9870-844E4C9AF0EF}"/>
              </a:ext>
            </a:extLst>
          </p:cNvPr>
          <p:cNvSpPr txBox="1"/>
          <p:nvPr/>
        </p:nvSpPr>
        <p:spPr>
          <a:xfrm>
            <a:off x="381000" y="1143000"/>
            <a:ext cx="554991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freue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darauf,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Fremde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treffen.</a:t>
            </a:r>
          </a:p>
        </p:txBody>
      </p:sp>
      <p:sp>
        <p:nvSpPr>
          <p:cNvPr id="52" name="dot_1">
            <a:extLst>
              <a:ext uri="{FF2B5EF4-FFF2-40B4-BE49-F238E27FC236}">
                <a16:creationId xmlns:a16="http://schemas.microsoft.com/office/drawing/2014/main" id="{153EF67D-18CB-423D-B503-DE0766BB8E1D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6A83F21C-F4FC-4323-80AA-060125B33619}"/>
              </a:ext>
            </a:extLst>
          </p:cNvPr>
          <p:cNvSpPr txBox="1"/>
          <p:nvPr/>
        </p:nvSpPr>
        <p:spPr>
          <a:xfrm>
            <a:off x="381000" y="1733610"/>
            <a:ext cx="582589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 der Arbeit bin ich müde und brauche Schaf.</a:t>
            </a:r>
          </a:p>
        </p:txBody>
      </p:sp>
      <p:sp>
        <p:nvSpPr>
          <p:cNvPr id="54" name="dot_2">
            <a:extLst>
              <a:ext uri="{FF2B5EF4-FFF2-40B4-BE49-F238E27FC236}">
                <a16:creationId xmlns:a16="http://schemas.microsoft.com/office/drawing/2014/main" id="{5652FDDC-74E3-41FC-9C2F-27B1486181F0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4EC4ED9A-8744-438E-B028-B293B22F0572}"/>
              </a:ext>
            </a:extLst>
          </p:cNvPr>
          <p:cNvSpPr txBox="1"/>
          <p:nvPr/>
        </p:nvSpPr>
        <p:spPr>
          <a:xfrm>
            <a:off x="381000" y="2324220"/>
            <a:ext cx="695414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Hausaugabe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mussten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Gesicht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auswendig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lernen.</a:t>
            </a:r>
          </a:p>
        </p:txBody>
      </p:sp>
      <p:sp>
        <p:nvSpPr>
          <p:cNvPr id="56" name="dot_3">
            <a:extLst>
              <a:ext uri="{FF2B5EF4-FFF2-40B4-BE49-F238E27FC236}">
                <a16:creationId xmlns:a16="http://schemas.microsoft.com/office/drawing/2014/main" id="{9C50B8BF-C0DE-49E9-A098-91D5E6FA83F4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A3C03DFE-0FA6-415F-8A45-8A4D0A5162B7}"/>
              </a:ext>
            </a:extLst>
          </p:cNvPr>
          <p:cNvSpPr txBox="1"/>
          <p:nvPr/>
        </p:nvSpPr>
        <p:spPr>
          <a:xfrm>
            <a:off x="381000" y="2914830"/>
            <a:ext cx="528862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Mittelalter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Falter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gäbe.</a:t>
            </a:r>
          </a:p>
        </p:txBody>
      </p:sp>
      <p:sp>
        <p:nvSpPr>
          <p:cNvPr id="66" name="dot_4">
            <a:extLst>
              <a:ext uri="{FF2B5EF4-FFF2-40B4-BE49-F238E27FC236}">
                <a16:creationId xmlns:a16="http://schemas.microsoft.com/office/drawing/2014/main" id="{7E371885-0FBD-40F8-BE35-47F410265947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39B1CA78-09DD-4321-B0B2-CCBFFD07B70B}"/>
              </a:ext>
            </a:extLst>
          </p:cNvPr>
          <p:cNvSpPr txBox="1"/>
          <p:nvPr/>
        </p:nvSpPr>
        <p:spPr>
          <a:xfrm>
            <a:off x="381000" y="3505440"/>
            <a:ext cx="580639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seltsame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Gischt,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erzählte.</a:t>
            </a:r>
          </a:p>
        </p:txBody>
      </p:sp>
      <p:sp>
        <p:nvSpPr>
          <p:cNvPr id="105" name="dot_5">
            <a:extLst>
              <a:ext uri="{FF2B5EF4-FFF2-40B4-BE49-F238E27FC236}">
                <a16:creationId xmlns:a16="http://schemas.microsoft.com/office/drawing/2014/main" id="{21470D29-BE66-45D6-8B99-91203B005D16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D7179D9F-F1FE-4FDC-B6DC-8740A78427D9}"/>
              </a:ext>
            </a:extLst>
          </p:cNvPr>
          <p:cNvSpPr txBox="1"/>
          <p:nvPr/>
        </p:nvSpPr>
        <p:spPr>
          <a:xfrm>
            <a:off x="381000" y="4096050"/>
            <a:ext cx="688438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Party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Glas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nur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halb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voll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eingeschwenkt.</a:t>
            </a:r>
          </a:p>
        </p:txBody>
      </p:sp>
      <p:sp>
        <p:nvSpPr>
          <p:cNvPr id="107" name="dot_6">
            <a:extLst>
              <a:ext uri="{FF2B5EF4-FFF2-40B4-BE49-F238E27FC236}">
                <a16:creationId xmlns:a16="http://schemas.microsoft.com/office/drawing/2014/main" id="{15A8AD71-016D-450B-B896-776B078F25FE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668174DF-5262-4E80-A3C8-4A18C1C64C51}"/>
              </a:ext>
            </a:extLst>
          </p:cNvPr>
          <p:cNvSpPr txBox="1"/>
          <p:nvPr/>
        </p:nvSpPr>
        <p:spPr>
          <a:xfrm>
            <a:off x="381000" y="4686660"/>
            <a:ext cx="614944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schwerverwundete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musste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leider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streben.</a:t>
            </a:r>
          </a:p>
        </p:txBody>
      </p:sp>
      <p:sp>
        <p:nvSpPr>
          <p:cNvPr id="109" name="dot_7">
            <a:extLst>
              <a:ext uri="{FF2B5EF4-FFF2-40B4-BE49-F238E27FC236}">
                <a16:creationId xmlns:a16="http://schemas.microsoft.com/office/drawing/2014/main" id="{B439A53D-F76E-4B01-94B3-9B46687F9767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D95BE2D1-C62B-474A-8120-DBEFFC40F534}"/>
              </a:ext>
            </a:extLst>
          </p:cNvPr>
          <p:cNvSpPr txBox="1"/>
          <p:nvPr/>
        </p:nvSpPr>
        <p:spPr>
          <a:xfrm>
            <a:off x="381000" y="5277270"/>
            <a:ext cx="583364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meinem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Bleistift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Spritze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abgebrochen.</a:t>
            </a:r>
          </a:p>
        </p:txBody>
      </p:sp>
      <p:sp>
        <p:nvSpPr>
          <p:cNvPr id="111" name="dot_8">
            <a:extLst>
              <a:ext uri="{FF2B5EF4-FFF2-40B4-BE49-F238E27FC236}">
                <a16:creationId xmlns:a16="http://schemas.microsoft.com/office/drawing/2014/main" id="{2A15FE00-8559-41F4-95A9-63A863292127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F276D2E-EEF7-3CB3-84EF-6F1038009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430" y="6222841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3C1598E-7C53-EFA3-7A55-AAF5608AA714}"/>
              </a:ext>
            </a:extLst>
          </p:cNvPr>
          <p:cNvSpPr/>
          <p:nvPr/>
        </p:nvSpPr>
        <p:spPr>
          <a:xfrm>
            <a:off x="190500" y="1196752"/>
            <a:ext cx="8763000" cy="452375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3543284" y="1136382"/>
            <a:ext cx="102944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Freunde</a:t>
            </a:r>
          </a:p>
        </p:txBody>
      </p:sp>
      <p:sp>
        <p:nvSpPr>
          <p:cNvPr id="63" name="Textfeld 62"/>
          <p:cNvSpPr txBox="1">
            <a:spLocks noChangeArrowheads="1"/>
          </p:cNvSpPr>
          <p:nvPr/>
        </p:nvSpPr>
        <p:spPr bwMode="auto">
          <a:xfrm>
            <a:off x="5292080" y="1737201"/>
            <a:ext cx="88357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Schlaf.</a:t>
            </a:r>
          </a:p>
        </p:txBody>
      </p:sp>
      <p:sp>
        <p:nvSpPr>
          <p:cNvPr id="72" name="Textfeld 71"/>
          <p:cNvSpPr txBox="1">
            <a:spLocks noChangeArrowheads="1"/>
          </p:cNvSpPr>
          <p:nvPr/>
        </p:nvSpPr>
        <p:spPr bwMode="auto">
          <a:xfrm>
            <a:off x="4122511" y="2342838"/>
            <a:ext cx="90281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Gedicht</a:t>
            </a:r>
          </a:p>
        </p:txBody>
      </p:sp>
      <p:sp>
        <p:nvSpPr>
          <p:cNvPr id="73" name="Textfeld 72"/>
          <p:cNvSpPr txBox="1">
            <a:spLocks noChangeArrowheads="1"/>
          </p:cNvSpPr>
          <p:nvPr/>
        </p:nvSpPr>
        <p:spPr bwMode="auto">
          <a:xfrm>
            <a:off x="2989190" y="2933348"/>
            <a:ext cx="79541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Folter</a:t>
            </a: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2838446" y="3559225"/>
            <a:ext cx="992579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Geschichte,</a:t>
            </a:r>
          </a:p>
        </p:txBody>
      </p:sp>
      <p:sp>
        <p:nvSpPr>
          <p:cNvPr id="77" name="Textfeld 76"/>
          <p:cNvSpPr txBox="1">
            <a:spLocks noChangeArrowheads="1"/>
          </p:cNvSpPr>
          <p:nvPr/>
        </p:nvSpPr>
        <p:spPr bwMode="auto">
          <a:xfrm>
            <a:off x="5282749" y="4096652"/>
            <a:ext cx="180530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eingeschenkt.   </a:t>
            </a: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5401455" y="4686660"/>
            <a:ext cx="136287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sterben.     </a:t>
            </a:r>
          </a:p>
        </p:txBody>
      </p:sp>
      <p:sp>
        <p:nvSpPr>
          <p:cNvPr id="81" name="Textfeld 80"/>
          <p:cNvSpPr txBox="1">
            <a:spLocks noChangeArrowheads="1"/>
          </p:cNvSpPr>
          <p:nvPr/>
        </p:nvSpPr>
        <p:spPr bwMode="auto">
          <a:xfrm>
            <a:off x="3621029" y="5273594"/>
            <a:ext cx="87395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Spitze</a:t>
            </a:r>
          </a:p>
        </p:txBody>
      </p:sp>
      <p:sp>
        <p:nvSpPr>
          <p:cNvPr id="94" name="Rechteck 93"/>
          <p:cNvSpPr/>
          <p:nvPr/>
        </p:nvSpPr>
        <p:spPr>
          <a:xfrm>
            <a:off x="5292080" y="1771249"/>
            <a:ext cx="72008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4199734" y="2328473"/>
            <a:ext cx="8640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8" name="Rechteck 97"/>
          <p:cNvSpPr/>
          <p:nvPr/>
        </p:nvSpPr>
        <p:spPr>
          <a:xfrm>
            <a:off x="3491880" y="1185579"/>
            <a:ext cx="936104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9" name="Rechteck 98"/>
          <p:cNvSpPr/>
          <p:nvPr/>
        </p:nvSpPr>
        <p:spPr>
          <a:xfrm>
            <a:off x="3071052" y="2971362"/>
            <a:ext cx="7177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0" name="Rechteck 99"/>
          <p:cNvSpPr/>
          <p:nvPr/>
        </p:nvSpPr>
        <p:spPr>
          <a:xfrm>
            <a:off x="2918192" y="3523697"/>
            <a:ext cx="86172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1" name="Rechteck 100"/>
          <p:cNvSpPr/>
          <p:nvPr/>
        </p:nvSpPr>
        <p:spPr>
          <a:xfrm>
            <a:off x="5292080" y="4138650"/>
            <a:ext cx="172819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2" name="Rechteck 101"/>
          <p:cNvSpPr/>
          <p:nvPr/>
        </p:nvSpPr>
        <p:spPr>
          <a:xfrm>
            <a:off x="5364088" y="4733236"/>
            <a:ext cx="108012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3" name="Rechteck 102"/>
          <p:cNvSpPr/>
          <p:nvPr/>
        </p:nvSpPr>
        <p:spPr>
          <a:xfrm>
            <a:off x="3612450" y="5301208"/>
            <a:ext cx="8640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07BC021-7998-CDC3-2B16-9A9C5AF21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46" y="1090981"/>
            <a:ext cx="8468078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B57A827-9540-B6A4-5FB4-E24E97CB74FE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2.pptx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407352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3" grpId="0" autoUpdateAnimBg="0"/>
      <p:bldP spid="55" grpId="0" autoUpdateAnimBg="0"/>
      <p:bldP spid="57" grpId="0" autoUpdateAnimBg="0"/>
      <p:bldP spid="69" grpId="0" autoUpdateAnimBg="0"/>
      <p:bldP spid="106" grpId="0" autoUpdateAnimBg="0"/>
      <p:bldP spid="108" grpId="0" autoUpdateAnimBg="0"/>
      <p:bldP spid="110" grpId="0" autoUpdateAnimBg="0"/>
      <p:bldP spid="2" grpId="0" animBg="1"/>
      <p:bldP spid="4" grpId="0" animBg="1"/>
      <p:bldP spid="62" grpId="0" animBg="1"/>
      <p:bldP spid="63" grpId="0" animBg="1"/>
      <p:bldP spid="72" grpId="0" animBg="1"/>
      <p:bldP spid="73" grpId="0" animBg="1"/>
      <p:bldP spid="76" grpId="0" animBg="1"/>
      <p:bldP spid="77" grpId="0" animBg="1"/>
      <p:bldP spid="80" grpId="0" animBg="1"/>
      <p:bldP spid="81" grpId="0" animBg="1"/>
      <p:bldP spid="94" grpId="0" animBg="1"/>
      <p:bldP spid="95" grpId="0" animBg="1"/>
      <p:bldP spid="99" grpId="0" animBg="1"/>
      <p:bldP spid="100" grpId="0" animBg="1"/>
      <p:bldP spid="101" grpId="0" animBg="1"/>
      <p:bldP spid="102" grpId="0" animBg="1"/>
      <p:bldP spid="10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F4591-7D33-4062-B204-2DDD36D8F3AA}" type="slidenum">
              <a:rPr kumimoji="0" lang="de-DE" altLang="de-DE" sz="800" b="0" i="0" u="none" strike="noStrike" kern="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" name="Textfeld 36">
            <a:extLst>
              <a:ext uri="{FF2B5EF4-FFF2-40B4-BE49-F238E27FC236}">
                <a16:creationId xmlns:a16="http://schemas.microsoft.com/office/drawing/2014/main" id="{4C61E255-D9EA-48C3-9DF5-93A66791B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Üben macht gescheit!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39CEBEA-F3E9-12B0-1828-49F8359DA291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2.pptx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213645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887</Words>
  <Application>Microsoft Office PowerPoint</Application>
  <PresentationFormat>Bildschirmpräsentation (4:3)</PresentationFormat>
  <Paragraphs>159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8</vt:i4>
      </vt:variant>
    </vt:vector>
  </HeadingPairs>
  <TitlesOfParts>
    <vt:vector size="19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1263</cp:revision>
  <dcterms:created xsi:type="dcterms:W3CDTF">2012-08-26T07:44:46Z</dcterms:created>
  <dcterms:modified xsi:type="dcterms:W3CDTF">2024-03-26T16:10:35Z</dcterms:modified>
</cp:coreProperties>
</file>