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57" r:id="rId8"/>
  </p:sldMasterIdLst>
  <p:notesMasterIdLst>
    <p:notesMasterId r:id="rId16"/>
  </p:notesMasterIdLst>
  <p:sldIdLst>
    <p:sldId id="617" r:id="rId9"/>
    <p:sldId id="619" r:id="rId10"/>
    <p:sldId id="623" r:id="rId11"/>
    <p:sldId id="621" r:id="rId12"/>
    <p:sldId id="625" r:id="rId13"/>
    <p:sldId id="627" r:id="rId14"/>
    <p:sldId id="628" r:id="rId15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86" autoAdjust="0"/>
    <p:restoredTop sz="94692" autoAdjust="0"/>
  </p:normalViewPr>
  <p:slideViewPr>
    <p:cSldViewPr>
      <p:cViewPr varScale="1">
        <p:scale>
          <a:sx n="89" d="100"/>
          <a:sy n="89" d="100"/>
        </p:scale>
        <p:origin x="12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D36D1FC6-F0DB-41F6-96BB-256143290724}"/>
    <pc:docChg chg="custSel modSld">
      <pc:chgData name="Siegbert Rudolph" userId="2af4d44886c067cc" providerId="LiveId" clId="{D36D1FC6-F0DB-41F6-96BB-256143290724}" dt="2024-03-26T16:10:38.259" v="167" actId="1076"/>
      <pc:docMkLst>
        <pc:docMk/>
      </pc:docMkLst>
      <pc:sldChg chg="delSp modSp mod">
        <pc:chgData name="Siegbert Rudolph" userId="2af4d44886c067cc" providerId="LiveId" clId="{D36D1FC6-F0DB-41F6-96BB-256143290724}" dt="2024-03-26T16:10:38.228" v="131" actId="1076"/>
        <pc:sldMkLst>
          <pc:docMk/>
          <pc:sldMk cId="3156265682" sldId="617"/>
        </pc:sldMkLst>
        <pc:spChg chg="mod">
          <ac:chgData name="Siegbert Rudolph" userId="2af4d44886c067cc" providerId="LiveId" clId="{D36D1FC6-F0DB-41F6-96BB-256143290724}" dt="2024-03-26T16:10:38.228" v="131" actId="1076"/>
          <ac:spMkLst>
            <pc:docMk/>
            <pc:sldMk cId="3156265682" sldId="617"/>
            <ac:spMk id="2" creationId="{65BCF872-9054-DE10-2C12-6E2860F033E6}"/>
          </ac:spMkLst>
        </pc:spChg>
        <pc:spChg chg="del mod">
          <ac:chgData name="Siegbert Rudolph" userId="2af4d44886c067cc" providerId="LiveId" clId="{D36D1FC6-F0DB-41F6-96BB-256143290724}" dt="2023-08-18T15:31:09.489" v="84" actId="478"/>
          <ac:spMkLst>
            <pc:docMk/>
            <pc:sldMk cId="3156265682" sldId="617"/>
            <ac:spMk id="2" creationId="{BAF7053A-B9ED-206D-26F4-54A87EEF484B}"/>
          </ac:spMkLst>
        </pc:spChg>
        <pc:spChg chg="del">
          <ac:chgData name="Siegbert Rudolph" userId="2af4d44886c067cc" providerId="LiveId" clId="{D36D1FC6-F0DB-41F6-96BB-256143290724}" dt="2022-09-20T17:51:17.331" v="0" actId="478"/>
          <ac:spMkLst>
            <pc:docMk/>
            <pc:sldMk cId="3156265682" sldId="617"/>
            <ac:spMk id="2" creationId="{F7CEE2F8-B509-104F-C7F1-F8D2F4FCD20B}"/>
          </ac:spMkLst>
        </pc:spChg>
        <pc:spChg chg="del mod">
          <ac:chgData name="Siegbert Rudolph" userId="2af4d44886c067cc" providerId="LiveId" clId="{D36D1FC6-F0DB-41F6-96BB-256143290724}" dt="2024-03-26T16:10:38.212" v="126" actId="478"/>
          <ac:spMkLst>
            <pc:docMk/>
            <pc:sldMk cId="3156265682" sldId="617"/>
            <ac:spMk id="3" creationId="{345F654A-D578-2827-7ADE-5E61F998F199}"/>
          </ac:spMkLst>
        </pc:spChg>
        <pc:spChg chg="del mod">
          <ac:chgData name="Siegbert Rudolph" userId="2af4d44886c067cc" providerId="LiveId" clId="{D36D1FC6-F0DB-41F6-96BB-256143290724}" dt="2022-09-23T17:47:07.759" v="42" actId="478"/>
          <ac:spMkLst>
            <pc:docMk/>
            <pc:sldMk cId="3156265682" sldId="617"/>
            <ac:spMk id="3" creationId="{6FE8DBDC-12A8-A475-431D-88150A979A15}"/>
          </ac:spMkLst>
        </pc:spChg>
      </pc:sldChg>
      <pc:sldChg chg="delSp modSp mod">
        <pc:chgData name="Siegbert Rudolph" userId="2af4d44886c067cc" providerId="LiveId" clId="{D36D1FC6-F0DB-41F6-96BB-256143290724}" dt="2024-03-26T16:10:38.228" v="137" actId="1076"/>
        <pc:sldMkLst>
          <pc:docMk/>
          <pc:sldMk cId="2619973079" sldId="619"/>
        </pc:sldMkLst>
        <pc:spChg chg="del mod">
          <ac:chgData name="Siegbert Rudolph" userId="2af4d44886c067cc" providerId="LiveId" clId="{D36D1FC6-F0DB-41F6-96BB-256143290724}" dt="2022-09-23T17:47:07.766" v="48" actId="478"/>
          <ac:spMkLst>
            <pc:docMk/>
            <pc:sldMk cId="2619973079" sldId="619"/>
            <ac:spMk id="3" creationId="{519D1C04-EA81-86EB-E90D-FF26E9E36A19}"/>
          </ac:spMkLst>
        </pc:spChg>
        <pc:spChg chg="del">
          <ac:chgData name="Siegbert Rudolph" userId="2af4d44886c067cc" providerId="LiveId" clId="{D36D1FC6-F0DB-41F6-96BB-256143290724}" dt="2022-09-20T17:51:17.346" v="6" actId="478"/>
          <ac:spMkLst>
            <pc:docMk/>
            <pc:sldMk cId="2619973079" sldId="619"/>
            <ac:spMk id="4" creationId="{3AB42B37-EBA2-9361-FDCE-B17D29B7307B}"/>
          </ac:spMkLst>
        </pc:spChg>
        <pc:spChg chg="del mod">
          <ac:chgData name="Siegbert Rudolph" userId="2af4d44886c067cc" providerId="LiveId" clId="{D36D1FC6-F0DB-41F6-96BB-256143290724}" dt="2023-08-18T15:31:09.499" v="90" actId="478"/>
          <ac:spMkLst>
            <pc:docMk/>
            <pc:sldMk cId="2619973079" sldId="619"/>
            <ac:spMk id="4" creationId="{626017EF-7493-7333-B91F-D0FE7C8E4CA0}"/>
          </ac:spMkLst>
        </pc:spChg>
        <pc:spChg chg="mod">
          <ac:chgData name="Siegbert Rudolph" userId="2af4d44886c067cc" providerId="LiveId" clId="{D36D1FC6-F0DB-41F6-96BB-256143290724}" dt="2024-03-26T16:10:38.228" v="137" actId="1076"/>
          <ac:spMkLst>
            <pc:docMk/>
            <pc:sldMk cId="2619973079" sldId="619"/>
            <ac:spMk id="4" creationId="{6C9D9DB2-E53A-60D2-1783-20F048B44E26}"/>
          </ac:spMkLst>
        </pc:spChg>
        <pc:spChg chg="del mod">
          <ac:chgData name="Siegbert Rudolph" userId="2af4d44886c067cc" providerId="LiveId" clId="{D36D1FC6-F0DB-41F6-96BB-256143290724}" dt="2024-03-26T16:10:38.228" v="132" actId="478"/>
          <ac:spMkLst>
            <pc:docMk/>
            <pc:sldMk cId="2619973079" sldId="619"/>
            <ac:spMk id="6" creationId="{3D6ACC8F-1278-78E4-CBD5-7FC68BEE5CA2}"/>
          </ac:spMkLst>
        </pc:spChg>
      </pc:sldChg>
      <pc:sldChg chg="delSp modSp mod">
        <pc:chgData name="Siegbert Rudolph" userId="2af4d44886c067cc" providerId="LiveId" clId="{D36D1FC6-F0DB-41F6-96BB-256143290724}" dt="2024-03-26T16:10:38.244" v="149" actId="1076"/>
        <pc:sldMkLst>
          <pc:docMk/>
          <pc:sldMk cId="3175470902" sldId="621"/>
        </pc:sldMkLst>
        <pc:spChg chg="del mod">
          <ac:chgData name="Siegbert Rudolph" userId="2af4d44886c067cc" providerId="LiveId" clId="{D36D1FC6-F0DB-41F6-96BB-256143290724}" dt="2022-09-23T17:47:07.766" v="60" actId="478"/>
          <ac:spMkLst>
            <pc:docMk/>
            <pc:sldMk cId="3175470902" sldId="621"/>
            <ac:spMk id="3" creationId="{9A3C163D-586C-4264-7F58-85578A426AE0}"/>
          </ac:spMkLst>
        </pc:spChg>
        <pc:spChg chg="del">
          <ac:chgData name="Siegbert Rudolph" userId="2af4d44886c067cc" providerId="LiveId" clId="{D36D1FC6-F0DB-41F6-96BB-256143290724}" dt="2022-09-20T17:51:17.346" v="18" actId="478"/>
          <ac:spMkLst>
            <pc:docMk/>
            <pc:sldMk cId="3175470902" sldId="621"/>
            <ac:spMk id="4" creationId="{39B5EE7B-4388-2584-B0B8-C49291A6D5C3}"/>
          </ac:spMkLst>
        </pc:spChg>
        <pc:spChg chg="del mod">
          <ac:chgData name="Siegbert Rudolph" userId="2af4d44886c067cc" providerId="LiveId" clId="{D36D1FC6-F0DB-41F6-96BB-256143290724}" dt="2023-08-18T15:31:09.509" v="102" actId="478"/>
          <ac:spMkLst>
            <pc:docMk/>
            <pc:sldMk cId="3175470902" sldId="621"/>
            <ac:spMk id="4" creationId="{5677304B-A8B3-B951-D8C9-3A79726C64BB}"/>
          </ac:spMkLst>
        </pc:spChg>
        <pc:spChg chg="mod">
          <ac:chgData name="Siegbert Rudolph" userId="2af4d44886c067cc" providerId="LiveId" clId="{D36D1FC6-F0DB-41F6-96BB-256143290724}" dt="2024-03-26T16:10:38.244" v="149" actId="1076"/>
          <ac:spMkLst>
            <pc:docMk/>
            <pc:sldMk cId="3175470902" sldId="621"/>
            <ac:spMk id="4" creationId="{CC2F4466-F517-12E7-DB82-384D8981B4CA}"/>
          </ac:spMkLst>
        </pc:spChg>
        <pc:spChg chg="del mod">
          <ac:chgData name="Siegbert Rudolph" userId="2af4d44886c067cc" providerId="LiveId" clId="{D36D1FC6-F0DB-41F6-96BB-256143290724}" dt="2024-03-26T16:10:38.228" v="144" actId="478"/>
          <ac:spMkLst>
            <pc:docMk/>
            <pc:sldMk cId="3175470902" sldId="621"/>
            <ac:spMk id="6" creationId="{4D4DC225-FF9C-035C-7D08-D5223EC80C35}"/>
          </ac:spMkLst>
        </pc:spChg>
      </pc:sldChg>
      <pc:sldChg chg="delSp modSp mod">
        <pc:chgData name="Siegbert Rudolph" userId="2af4d44886c067cc" providerId="LiveId" clId="{D36D1FC6-F0DB-41F6-96BB-256143290724}" dt="2024-03-26T16:10:38.228" v="143" actId="1076"/>
        <pc:sldMkLst>
          <pc:docMk/>
          <pc:sldMk cId="2192261942" sldId="623"/>
        </pc:sldMkLst>
        <pc:spChg chg="del mod">
          <ac:chgData name="Siegbert Rudolph" userId="2af4d44886c067cc" providerId="LiveId" clId="{D36D1FC6-F0DB-41F6-96BB-256143290724}" dt="2022-09-23T17:47:07.766" v="54" actId="478"/>
          <ac:spMkLst>
            <pc:docMk/>
            <pc:sldMk cId="2192261942" sldId="623"/>
            <ac:spMk id="3" creationId="{6C452EA0-3358-4582-8D25-BC1A01F79AC6}"/>
          </ac:spMkLst>
        </pc:spChg>
        <pc:spChg chg="mod">
          <ac:chgData name="Siegbert Rudolph" userId="2af4d44886c067cc" providerId="LiveId" clId="{D36D1FC6-F0DB-41F6-96BB-256143290724}" dt="2024-03-26T16:10:38.228" v="143" actId="1076"/>
          <ac:spMkLst>
            <pc:docMk/>
            <pc:sldMk cId="2192261942" sldId="623"/>
            <ac:spMk id="4" creationId="{233C0FEC-402A-F7C1-1854-601BCAFCF595}"/>
          </ac:spMkLst>
        </pc:spChg>
        <pc:spChg chg="del mod">
          <ac:chgData name="Siegbert Rudolph" userId="2af4d44886c067cc" providerId="LiveId" clId="{D36D1FC6-F0DB-41F6-96BB-256143290724}" dt="2023-08-18T15:31:09.504" v="96" actId="478"/>
          <ac:spMkLst>
            <pc:docMk/>
            <pc:sldMk cId="2192261942" sldId="623"/>
            <ac:spMk id="4" creationId="{33350CEE-D22B-3623-63BF-00028B28EC30}"/>
          </ac:spMkLst>
        </pc:spChg>
        <pc:spChg chg="del">
          <ac:chgData name="Siegbert Rudolph" userId="2af4d44886c067cc" providerId="LiveId" clId="{D36D1FC6-F0DB-41F6-96BB-256143290724}" dt="2022-09-20T17:51:17.346" v="12" actId="478"/>
          <ac:spMkLst>
            <pc:docMk/>
            <pc:sldMk cId="2192261942" sldId="623"/>
            <ac:spMk id="4" creationId="{CC8AF8FF-2FCF-AB78-BC05-37890F34186A}"/>
          </ac:spMkLst>
        </pc:spChg>
        <pc:spChg chg="del mod">
          <ac:chgData name="Siegbert Rudolph" userId="2af4d44886c067cc" providerId="LiveId" clId="{D36D1FC6-F0DB-41F6-96BB-256143290724}" dt="2024-03-26T16:10:38.228" v="138" actId="478"/>
          <ac:spMkLst>
            <pc:docMk/>
            <pc:sldMk cId="2192261942" sldId="623"/>
            <ac:spMk id="6" creationId="{7E33E545-53BB-954C-7C86-2BEC823FA712}"/>
          </ac:spMkLst>
        </pc:spChg>
      </pc:sldChg>
      <pc:sldChg chg="delSp modSp mod">
        <pc:chgData name="Siegbert Rudolph" userId="2af4d44886c067cc" providerId="LiveId" clId="{D36D1FC6-F0DB-41F6-96BB-256143290724}" dt="2024-03-26T16:10:38.244" v="155" actId="1076"/>
        <pc:sldMkLst>
          <pc:docMk/>
          <pc:sldMk cId="3566344551" sldId="625"/>
        </pc:sldMkLst>
        <pc:spChg chg="mod">
          <ac:chgData name="Siegbert Rudolph" userId="2af4d44886c067cc" providerId="LiveId" clId="{D36D1FC6-F0DB-41F6-96BB-256143290724}" dt="2024-03-26T16:10:38.244" v="155" actId="1076"/>
          <ac:spMkLst>
            <pc:docMk/>
            <pc:sldMk cId="3566344551" sldId="625"/>
            <ac:spMk id="2" creationId="{53A5DB95-B939-3855-8BFC-79CD7BC06DFF}"/>
          </ac:spMkLst>
        </pc:spChg>
        <pc:spChg chg="del">
          <ac:chgData name="Siegbert Rudolph" userId="2af4d44886c067cc" providerId="LiveId" clId="{D36D1FC6-F0DB-41F6-96BB-256143290724}" dt="2022-09-20T17:51:17.362" v="24" actId="478"/>
          <ac:spMkLst>
            <pc:docMk/>
            <pc:sldMk cId="3566344551" sldId="625"/>
            <ac:spMk id="2" creationId="{AA4485AA-7D08-81AC-998F-2FBDF284BF87}"/>
          </ac:spMkLst>
        </pc:spChg>
        <pc:spChg chg="del mod">
          <ac:chgData name="Siegbert Rudolph" userId="2af4d44886c067cc" providerId="LiveId" clId="{D36D1FC6-F0DB-41F6-96BB-256143290724}" dt="2023-08-18T15:31:09.509" v="108" actId="478"/>
          <ac:spMkLst>
            <pc:docMk/>
            <pc:sldMk cId="3566344551" sldId="625"/>
            <ac:spMk id="2" creationId="{FDDCDFEE-1660-FE3E-828A-85F6009A7D27}"/>
          </ac:spMkLst>
        </pc:spChg>
        <pc:spChg chg="del mod">
          <ac:chgData name="Siegbert Rudolph" userId="2af4d44886c067cc" providerId="LiveId" clId="{D36D1FC6-F0DB-41F6-96BB-256143290724}" dt="2022-09-23T17:47:07.766" v="66" actId="478"/>
          <ac:spMkLst>
            <pc:docMk/>
            <pc:sldMk cId="3566344551" sldId="625"/>
            <ac:spMk id="5" creationId="{92E0E354-EF7B-B5AE-7065-4273A38F56FF}"/>
          </ac:spMkLst>
        </pc:spChg>
        <pc:spChg chg="del mod">
          <ac:chgData name="Siegbert Rudolph" userId="2af4d44886c067cc" providerId="LiveId" clId="{D36D1FC6-F0DB-41F6-96BB-256143290724}" dt="2024-03-26T16:10:38.244" v="150" actId="478"/>
          <ac:spMkLst>
            <pc:docMk/>
            <pc:sldMk cId="3566344551" sldId="625"/>
            <ac:spMk id="9" creationId="{1D713D6B-930E-7003-7301-861C922998E1}"/>
          </ac:spMkLst>
        </pc:spChg>
      </pc:sldChg>
      <pc:sldChg chg="delSp modSp mod">
        <pc:chgData name="Siegbert Rudolph" userId="2af4d44886c067cc" providerId="LiveId" clId="{D36D1FC6-F0DB-41F6-96BB-256143290724}" dt="2024-03-26T16:10:38.244" v="161" actId="1076"/>
        <pc:sldMkLst>
          <pc:docMk/>
          <pc:sldMk cId="2730721741" sldId="627"/>
        </pc:sldMkLst>
        <pc:spChg chg="del">
          <ac:chgData name="Siegbert Rudolph" userId="2af4d44886c067cc" providerId="LiveId" clId="{D36D1FC6-F0DB-41F6-96BB-256143290724}" dt="2022-09-20T17:51:17.362" v="30" actId="478"/>
          <ac:spMkLst>
            <pc:docMk/>
            <pc:sldMk cId="2730721741" sldId="627"/>
            <ac:spMk id="5" creationId="{01E78B4B-F4D6-CACB-0E21-BA3AB79EDADB}"/>
          </ac:spMkLst>
        </pc:spChg>
        <pc:spChg chg="del mod">
          <ac:chgData name="Siegbert Rudolph" userId="2af4d44886c067cc" providerId="LiveId" clId="{D36D1FC6-F0DB-41F6-96BB-256143290724}" dt="2023-08-18T15:31:09.519" v="114" actId="478"/>
          <ac:spMkLst>
            <pc:docMk/>
            <pc:sldMk cId="2730721741" sldId="627"/>
            <ac:spMk id="5" creationId="{34729BCF-3836-29C7-502B-2E08AA30B1A1}"/>
          </ac:spMkLst>
        </pc:spChg>
        <pc:spChg chg="mod">
          <ac:chgData name="Siegbert Rudolph" userId="2af4d44886c067cc" providerId="LiveId" clId="{D36D1FC6-F0DB-41F6-96BB-256143290724}" dt="2024-03-26T16:10:38.244" v="161" actId="1076"/>
          <ac:spMkLst>
            <pc:docMk/>
            <pc:sldMk cId="2730721741" sldId="627"/>
            <ac:spMk id="5" creationId="{ED8B5933-98B3-EB8D-4D05-DA674361AF0D}"/>
          </ac:spMkLst>
        </pc:spChg>
        <pc:spChg chg="del mod">
          <ac:chgData name="Siegbert Rudolph" userId="2af4d44886c067cc" providerId="LiveId" clId="{D36D1FC6-F0DB-41F6-96BB-256143290724}" dt="2022-09-23T17:47:07.781" v="72" actId="478"/>
          <ac:spMkLst>
            <pc:docMk/>
            <pc:sldMk cId="2730721741" sldId="627"/>
            <ac:spMk id="6" creationId="{1FAE4910-BED0-9299-4875-F6B3F55E6EC1}"/>
          </ac:spMkLst>
        </pc:spChg>
        <pc:spChg chg="del mod">
          <ac:chgData name="Siegbert Rudolph" userId="2af4d44886c067cc" providerId="LiveId" clId="{D36D1FC6-F0DB-41F6-96BB-256143290724}" dt="2024-03-26T16:10:38.244" v="156" actId="478"/>
          <ac:spMkLst>
            <pc:docMk/>
            <pc:sldMk cId="2730721741" sldId="627"/>
            <ac:spMk id="9" creationId="{10311A6F-BF51-C6EF-454E-5ECAA8BA17AC}"/>
          </ac:spMkLst>
        </pc:spChg>
      </pc:sldChg>
      <pc:sldChg chg="delSp modSp mod">
        <pc:chgData name="Siegbert Rudolph" userId="2af4d44886c067cc" providerId="LiveId" clId="{D36D1FC6-F0DB-41F6-96BB-256143290724}" dt="2024-03-26T16:10:38.259" v="167" actId="1076"/>
        <pc:sldMkLst>
          <pc:docMk/>
          <pc:sldMk cId="1101757434" sldId="628"/>
        </pc:sldMkLst>
        <pc:spChg chg="mod">
          <ac:chgData name="Siegbert Rudolph" userId="2af4d44886c067cc" providerId="LiveId" clId="{D36D1FC6-F0DB-41F6-96BB-256143290724}" dt="2024-03-26T16:10:38.259" v="167" actId="1076"/>
          <ac:spMkLst>
            <pc:docMk/>
            <pc:sldMk cId="1101757434" sldId="628"/>
            <ac:spMk id="2" creationId="{297BAC43-ACF7-8FFD-D00B-F6786A3DD83B}"/>
          </ac:spMkLst>
        </pc:spChg>
        <pc:spChg chg="del">
          <ac:chgData name="Siegbert Rudolph" userId="2af4d44886c067cc" providerId="LiveId" clId="{D36D1FC6-F0DB-41F6-96BB-256143290724}" dt="2022-09-20T17:51:17.362" v="36" actId="478"/>
          <ac:spMkLst>
            <pc:docMk/>
            <pc:sldMk cId="1101757434" sldId="628"/>
            <ac:spMk id="2" creationId="{BEAF2B8C-AACD-D537-AF91-D2B784E54AD0}"/>
          </ac:spMkLst>
        </pc:spChg>
        <pc:spChg chg="del mod">
          <ac:chgData name="Siegbert Rudolph" userId="2af4d44886c067cc" providerId="LiveId" clId="{D36D1FC6-F0DB-41F6-96BB-256143290724}" dt="2023-08-18T15:31:09.519" v="120" actId="478"/>
          <ac:spMkLst>
            <pc:docMk/>
            <pc:sldMk cId="1101757434" sldId="628"/>
            <ac:spMk id="2" creationId="{DF886B85-E8E5-E4E9-5324-9FECDB8AF6AE}"/>
          </ac:spMkLst>
        </pc:spChg>
        <pc:spChg chg="del mod">
          <ac:chgData name="Siegbert Rudolph" userId="2af4d44886c067cc" providerId="LiveId" clId="{D36D1FC6-F0DB-41F6-96BB-256143290724}" dt="2022-09-23T17:47:07.781" v="78" actId="478"/>
          <ac:spMkLst>
            <pc:docMk/>
            <pc:sldMk cId="1101757434" sldId="628"/>
            <ac:spMk id="5" creationId="{1CFF8AAF-1576-C1DC-2FE3-A862817BE70F}"/>
          </ac:spMkLst>
        </pc:spChg>
        <pc:spChg chg="del mod">
          <ac:chgData name="Siegbert Rudolph" userId="2af4d44886c067cc" providerId="LiveId" clId="{D36D1FC6-F0DB-41F6-96BB-256143290724}" dt="2024-03-26T16:10:38.244" v="162" actId="478"/>
          <ac:spMkLst>
            <pc:docMk/>
            <pc:sldMk cId="1101757434" sldId="628"/>
            <ac:spMk id="5" creationId="{5B56F122-772B-26AE-84F7-451C1E306751}"/>
          </ac:spMkLst>
        </pc:spChg>
      </pc:sldChg>
    </pc:docChg>
  </pc:docChgLst>
  <pc:docChgLst>
    <pc:chgData name="Siegbert Rudolph" userId="2af4d44886c067cc" providerId="LiveId" clId="{6FC0AEAC-B7E8-4FF9-AED1-06729E488A3E}"/>
    <pc:docChg chg="custSel modSld">
      <pc:chgData name="Siegbert Rudolph" userId="2af4d44886c067cc" providerId="LiveId" clId="{6FC0AEAC-B7E8-4FF9-AED1-06729E488A3E}" dt="2021-02-07T07:36:46.270" v="83" actId="1076"/>
      <pc:docMkLst>
        <pc:docMk/>
      </pc:docMkLst>
      <pc:sldChg chg="delSp modSp mod">
        <pc:chgData name="Siegbert Rudolph" userId="2af4d44886c067cc" providerId="LiveId" clId="{6FC0AEAC-B7E8-4FF9-AED1-06729E488A3E}" dt="2021-02-07T07:36:46.240" v="47" actId="1076"/>
        <pc:sldMkLst>
          <pc:docMk/>
          <pc:sldMk cId="3156265682" sldId="617"/>
        </pc:sldMkLst>
        <pc:spChg chg="mod">
          <ac:chgData name="Siegbert Rudolph" userId="2af4d44886c067cc" providerId="LiveId" clId="{6FC0AEAC-B7E8-4FF9-AED1-06729E488A3E}" dt="2021-02-07T07:36:46.240" v="47" actId="1076"/>
          <ac:spMkLst>
            <pc:docMk/>
            <pc:sldMk cId="3156265682" sldId="617"/>
            <ac:spMk id="2" creationId="{0EC26D04-F1F6-4E87-9959-8548E440C37A}"/>
          </ac:spMkLst>
        </pc:spChg>
        <pc:spChg chg="del">
          <ac:chgData name="Siegbert Rudolph" userId="2af4d44886c067cc" providerId="LiveId" clId="{6FC0AEAC-B7E8-4FF9-AED1-06729E488A3E}" dt="2021-02-06T18:25:49.738" v="0" actId="478"/>
          <ac:spMkLst>
            <pc:docMk/>
            <pc:sldMk cId="3156265682" sldId="617"/>
            <ac:spMk id="2" creationId="{E5A44F6E-4CDC-4AE7-927D-7D02CD61CB95}"/>
          </ac:spMkLst>
        </pc:spChg>
        <pc:spChg chg="del mod">
          <ac:chgData name="Siegbert Rudolph" userId="2af4d44886c067cc" providerId="LiveId" clId="{6FC0AEAC-B7E8-4FF9-AED1-06729E488A3E}" dt="2021-02-07T07:36:46.235" v="42" actId="478"/>
          <ac:spMkLst>
            <pc:docMk/>
            <pc:sldMk cId="3156265682" sldId="617"/>
            <ac:spMk id="3" creationId="{DDD5700E-F99F-429B-B3A1-5A54957B11CB}"/>
          </ac:spMkLst>
        </pc:spChg>
      </pc:sldChg>
      <pc:sldChg chg="delSp modSp mod">
        <pc:chgData name="Siegbert Rudolph" userId="2af4d44886c067cc" providerId="LiveId" clId="{6FC0AEAC-B7E8-4FF9-AED1-06729E488A3E}" dt="2021-02-07T07:36:46.244" v="53" actId="1076"/>
        <pc:sldMkLst>
          <pc:docMk/>
          <pc:sldMk cId="2619973079" sldId="619"/>
        </pc:sldMkLst>
        <pc:spChg chg="del mod">
          <ac:chgData name="Siegbert Rudolph" userId="2af4d44886c067cc" providerId="LiveId" clId="{6FC0AEAC-B7E8-4FF9-AED1-06729E488A3E}" dt="2021-02-07T07:36:46.241" v="48" actId="478"/>
          <ac:spMkLst>
            <pc:docMk/>
            <pc:sldMk cId="2619973079" sldId="619"/>
            <ac:spMk id="3" creationId="{04AD9173-2904-459B-9951-71A9C744E1EE}"/>
          </ac:spMkLst>
        </pc:spChg>
        <pc:spChg chg="del">
          <ac:chgData name="Siegbert Rudolph" userId="2af4d44886c067cc" providerId="LiveId" clId="{6FC0AEAC-B7E8-4FF9-AED1-06729E488A3E}" dt="2021-02-06T18:25:49.738" v="6" actId="478"/>
          <ac:spMkLst>
            <pc:docMk/>
            <pc:sldMk cId="2619973079" sldId="619"/>
            <ac:spMk id="4" creationId="{73D6E3B3-2440-405B-B071-D6BA7BC92E53}"/>
          </ac:spMkLst>
        </pc:spChg>
        <pc:spChg chg="mod">
          <ac:chgData name="Siegbert Rudolph" userId="2af4d44886c067cc" providerId="LiveId" clId="{6FC0AEAC-B7E8-4FF9-AED1-06729E488A3E}" dt="2021-02-07T07:36:46.244" v="53" actId="1076"/>
          <ac:spMkLst>
            <pc:docMk/>
            <pc:sldMk cId="2619973079" sldId="619"/>
            <ac:spMk id="4" creationId="{D19766A1-AEF6-414E-A7A9-0FF7FCE96DFB}"/>
          </ac:spMkLst>
        </pc:spChg>
      </pc:sldChg>
      <pc:sldChg chg="delSp modSp mod">
        <pc:chgData name="Siegbert Rudolph" userId="2af4d44886c067cc" providerId="LiveId" clId="{6FC0AEAC-B7E8-4FF9-AED1-06729E488A3E}" dt="2021-02-07T07:36:46.256" v="65" actId="1076"/>
        <pc:sldMkLst>
          <pc:docMk/>
          <pc:sldMk cId="3175470902" sldId="621"/>
        </pc:sldMkLst>
        <pc:spChg chg="del mod">
          <ac:chgData name="Siegbert Rudolph" userId="2af4d44886c067cc" providerId="LiveId" clId="{6FC0AEAC-B7E8-4FF9-AED1-06729E488A3E}" dt="2021-02-07T07:36:46.250" v="60" actId="478"/>
          <ac:spMkLst>
            <pc:docMk/>
            <pc:sldMk cId="3175470902" sldId="621"/>
            <ac:spMk id="3" creationId="{A3879501-CB7B-447D-8D3E-54930F21138A}"/>
          </ac:spMkLst>
        </pc:spChg>
        <pc:spChg chg="del">
          <ac:chgData name="Siegbert Rudolph" userId="2af4d44886c067cc" providerId="LiveId" clId="{6FC0AEAC-B7E8-4FF9-AED1-06729E488A3E}" dt="2021-02-06T18:25:49.754" v="18" actId="478"/>
          <ac:spMkLst>
            <pc:docMk/>
            <pc:sldMk cId="3175470902" sldId="621"/>
            <ac:spMk id="4" creationId="{1CC94C1F-B775-4175-843E-0B2307D1634F}"/>
          </ac:spMkLst>
        </pc:spChg>
        <pc:spChg chg="mod">
          <ac:chgData name="Siegbert Rudolph" userId="2af4d44886c067cc" providerId="LiveId" clId="{6FC0AEAC-B7E8-4FF9-AED1-06729E488A3E}" dt="2021-02-07T07:36:46.256" v="65" actId="1076"/>
          <ac:spMkLst>
            <pc:docMk/>
            <pc:sldMk cId="3175470902" sldId="621"/>
            <ac:spMk id="4" creationId="{1FAD031A-2B69-4484-8DA9-4E9E4877B5C5}"/>
          </ac:spMkLst>
        </pc:spChg>
      </pc:sldChg>
      <pc:sldChg chg="delSp modSp mod">
        <pc:chgData name="Siegbert Rudolph" userId="2af4d44886c067cc" providerId="LiveId" clId="{6FC0AEAC-B7E8-4FF9-AED1-06729E488A3E}" dt="2021-02-07T07:36:46.249" v="59" actId="1076"/>
        <pc:sldMkLst>
          <pc:docMk/>
          <pc:sldMk cId="2192261942" sldId="623"/>
        </pc:sldMkLst>
        <pc:spChg chg="del mod">
          <ac:chgData name="Siegbert Rudolph" userId="2af4d44886c067cc" providerId="LiveId" clId="{6FC0AEAC-B7E8-4FF9-AED1-06729E488A3E}" dt="2021-02-07T07:36:46.245" v="54" actId="478"/>
          <ac:spMkLst>
            <pc:docMk/>
            <pc:sldMk cId="2192261942" sldId="623"/>
            <ac:spMk id="3" creationId="{3DE19179-82C6-4FBA-87A7-A3CD2C106B31}"/>
          </ac:spMkLst>
        </pc:spChg>
        <pc:spChg chg="del">
          <ac:chgData name="Siegbert Rudolph" userId="2af4d44886c067cc" providerId="LiveId" clId="{6FC0AEAC-B7E8-4FF9-AED1-06729E488A3E}" dt="2021-02-06T18:25:49.738" v="12" actId="478"/>
          <ac:spMkLst>
            <pc:docMk/>
            <pc:sldMk cId="2192261942" sldId="623"/>
            <ac:spMk id="4" creationId="{808AB38A-9A57-4327-BC8C-12E0777A54AD}"/>
          </ac:spMkLst>
        </pc:spChg>
        <pc:spChg chg="mod">
          <ac:chgData name="Siegbert Rudolph" userId="2af4d44886c067cc" providerId="LiveId" clId="{6FC0AEAC-B7E8-4FF9-AED1-06729E488A3E}" dt="2021-02-07T07:36:46.249" v="59" actId="1076"/>
          <ac:spMkLst>
            <pc:docMk/>
            <pc:sldMk cId="2192261942" sldId="623"/>
            <ac:spMk id="4" creationId="{F0C8098A-AFAB-4448-A6C6-E91518387E7D}"/>
          </ac:spMkLst>
        </pc:spChg>
      </pc:sldChg>
      <pc:sldChg chg="delSp modSp mod">
        <pc:chgData name="Siegbert Rudolph" userId="2af4d44886c067cc" providerId="LiveId" clId="{6FC0AEAC-B7E8-4FF9-AED1-06729E488A3E}" dt="2021-02-07T07:36:46.262" v="71" actId="1076"/>
        <pc:sldMkLst>
          <pc:docMk/>
          <pc:sldMk cId="3566344551" sldId="625"/>
        </pc:sldMkLst>
        <pc:spChg chg="del">
          <ac:chgData name="Siegbert Rudolph" userId="2af4d44886c067cc" providerId="LiveId" clId="{6FC0AEAC-B7E8-4FF9-AED1-06729E488A3E}" dt="2021-02-06T18:25:49.754" v="24" actId="478"/>
          <ac:spMkLst>
            <pc:docMk/>
            <pc:sldMk cId="3566344551" sldId="625"/>
            <ac:spMk id="2" creationId="{00A5B214-171B-4D45-8D1D-C822E32F7039}"/>
          </ac:spMkLst>
        </pc:spChg>
        <pc:spChg chg="mod">
          <ac:chgData name="Siegbert Rudolph" userId="2af4d44886c067cc" providerId="LiveId" clId="{6FC0AEAC-B7E8-4FF9-AED1-06729E488A3E}" dt="2021-02-07T07:36:46.262" v="71" actId="1076"/>
          <ac:spMkLst>
            <pc:docMk/>
            <pc:sldMk cId="3566344551" sldId="625"/>
            <ac:spMk id="2" creationId="{271BE959-143B-4522-B32F-2A3D7FAACE23}"/>
          </ac:spMkLst>
        </pc:spChg>
        <pc:spChg chg="del mod">
          <ac:chgData name="Siegbert Rudolph" userId="2af4d44886c067cc" providerId="LiveId" clId="{6FC0AEAC-B7E8-4FF9-AED1-06729E488A3E}" dt="2021-02-07T07:36:46.258" v="66" actId="478"/>
          <ac:spMkLst>
            <pc:docMk/>
            <pc:sldMk cId="3566344551" sldId="625"/>
            <ac:spMk id="5" creationId="{EC93609B-4DCB-4227-B6ED-85CCF082EC8B}"/>
          </ac:spMkLst>
        </pc:spChg>
      </pc:sldChg>
      <pc:sldChg chg="delSp modSp mod">
        <pc:chgData name="Siegbert Rudolph" userId="2af4d44886c067cc" providerId="LiveId" clId="{6FC0AEAC-B7E8-4FF9-AED1-06729E488A3E}" dt="2021-02-07T07:36:46.265" v="77" actId="1076"/>
        <pc:sldMkLst>
          <pc:docMk/>
          <pc:sldMk cId="2730721741" sldId="627"/>
        </pc:sldMkLst>
        <pc:spChg chg="del">
          <ac:chgData name="Siegbert Rudolph" userId="2af4d44886c067cc" providerId="LiveId" clId="{6FC0AEAC-B7E8-4FF9-AED1-06729E488A3E}" dt="2021-02-06T18:25:49.754" v="30" actId="478"/>
          <ac:spMkLst>
            <pc:docMk/>
            <pc:sldMk cId="2730721741" sldId="627"/>
            <ac:spMk id="5" creationId="{4B05F3C1-E584-4A9B-8498-1CCB27EE4234}"/>
          </ac:spMkLst>
        </pc:spChg>
        <pc:spChg chg="mod">
          <ac:chgData name="Siegbert Rudolph" userId="2af4d44886c067cc" providerId="LiveId" clId="{6FC0AEAC-B7E8-4FF9-AED1-06729E488A3E}" dt="2021-02-07T07:36:46.265" v="77" actId="1076"/>
          <ac:spMkLst>
            <pc:docMk/>
            <pc:sldMk cId="2730721741" sldId="627"/>
            <ac:spMk id="5" creationId="{BAB56D3C-9DEE-4FC8-B6BA-0666115A938B}"/>
          </ac:spMkLst>
        </pc:spChg>
        <pc:spChg chg="del mod">
          <ac:chgData name="Siegbert Rudolph" userId="2af4d44886c067cc" providerId="LiveId" clId="{6FC0AEAC-B7E8-4FF9-AED1-06729E488A3E}" dt="2021-02-07T07:36:46.262" v="72" actId="478"/>
          <ac:spMkLst>
            <pc:docMk/>
            <pc:sldMk cId="2730721741" sldId="627"/>
            <ac:spMk id="6" creationId="{24405137-3E01-4649-95BF-A2B9451C0F70}"/>
          </ac:spMkLst>
        </pc:spChg>
      </pc:sldChg>
      <pc:sldChg chg="delSp modSp mod">
        <pc:chgData name="Siegbert Rudolph" userId="2af4d44886c067cc" providerId="LiveId" clId="{6FC0AEAC-B7E8-4FF9-AED1-06729E488A3E}" dt="2021-02-07T07:36:46.270" v="83" actId="1076"/>
        <pc:sldMkLst>
          <pc:docMk/>
          <pc:sldMk cId="1101757434" sldId="628"/>
        </pc:sldMkLst>
        <pc:spChg chg="mod">
          <ac:chgData name="Siegbert Rudolph" userId="2af4d44886c067cc" providerId="LiveId" clId="{6FC0AEAC-B7E8-4FF9-AED1-06729E488A3E}" dt="2021-02-07T07:36:46.270" v="83" actId="1076"/>
          <ac:spMkLst>
            <pc:docMk/>
            <pc:sldMk cId="1101757434" sldId="628"/>
            <ac:spMk id="2" creationId="{0DDCCB71-92C5-4FD4-95AF-5D348707BC39}"/>
          </ac:spMkLst>
        </pc:spChg>
        <pc:spChg chg="del">
          <ac:chgData name="Siegbert Rudolph" userId="2af4d44886c067cc" providerId="LiveId" clId="{6FC0AEAC-B7E8-4FF9-AED1-06729E488A3E}" dt="2021-02-06T18:25:49.754" v="36" actId="478"/>
          <ac:spMkLst>
            <pc:docMk/>
            <pc:sldMk cId="1101757434" sldId="628"/>
            <ac:spMk id="2" creationId="{46799DAD-693D-4416-BBED-C27679667A2B}"/>
          </ac:spMkLst>
        </pc:spChg>
        <pc:spChg chg="del mod">
          <ac:chgData name="Siegbert Rudolph" userId="2af4d44886c067cc" providerId="LiveId" clId="{6FC0AEAC-B7E8-4FF9-AED1-06729E488A3E}" dt="2021-02-07T07:36:46.265" v="78" actId="478"/>
          <ac:spMkLst>
            <pc:docMk/>
            <pc:sldMk cId="1101757434" sldId="628"/>
            <ac:spMk id="5" creationId="{ACB198FB-66CF-4726-A672-557715D23B36}"/>
          </ac:spMkLst>
        </pc:spChg>
      </pc:sldChg>
    </pc:docChg>
  </pc:docChgLst>
  <pc:docChgLst>
    <pc:chgData name="Siegbert Rudolph" userId="2af4d44886c067cc" providerId="LiveId" clId="{9C2BD09E-D850-4CC1-9A1B-FA010DC9760F}"/>
    <pc:docChg chg="undo custSel addSld delSld modSld sldOrd">
      <pc:chgData name="Siegbert Rudolph" userId="2af4d44886c067cc" providerId="LiveId" clId="{9C2BD09E-D850-4CC1-9A1B-FA010DC9760F}" dt="2020-08-11T08:36:38.782" v="3349" actId="1076"/>
      <pc:docMkLst>
        <pc:docMk/>
      </pc:docMkLst>
      <pc:sldChg chg="delSp modSp mod">
        <pc:chgData name="Siegbert Rudolph" userId="2af4d44886c067cc" providerId="LiveId" clId="{9C2BD09E-D850-4CC1-9A1B-FA010DC9760F}" dt="2020-08-11T08:36:38.751" v="3313" actId="1076"/>
        <pc:sldMkLst>
          <pc:docMk/>
          <pc:sldMk cId="3156265682" sldId="617"/>
        </pc:sldMkLst>
        <pc:spChg chg="mod">
          <ac:chgData name="Siegbert Rudolph" userId="2af4d44886c067cc" providerId="LiveId" clId="{9C2BD09E-D850-4CC1-9A1B-FA010DC9760F}" dt="2020-08-11T08:36:38.751" v="3313" actId="1076"/>
          <ac:spMkLst>
            <pc:docMk/>
            <pc:sldMk cId="3156265682" sldId="617"/>
            <ac:spMk id="2" creationId="{24838B6D-E3B4-4AB6-9813-91D765934494}"/>
          </ac:spMkLst>
        </pc:spChg>
        <pc:spChg chg="del">
          <ac:chgData name="Siegbert Rudolph" userId="2af4d44886c067cc" providerId="LiveId" clId="{9C2BD09E-D850-4CC1-9A1B-FA010DC9760F}" dt="2020-08-11T08:36:38.747" v="3308" actId="478"/>
          <ac:spMkLst>
            <pc:docMk/>
            <pc:sldMk cId="3156265682" sldId="617"/>
            <ac:spMk id="3" creationId="{DC45113A-251A-4739-9586-2E1364A5AF81}"/>
          </ac:spMkLst>
        </pc:spChg>
      </pc:sldChg>
      <pc:sldChg chg="addSp delSp modSp mod ord modTransition delAnim modAnim">
        <pc:chgData name="Siegbert Rudolph" userId="2af4d44886c067cc" providerId="LiveId" clId="{9C2BD09E-D850-4CC1-9A1B-FA010DC9760F}" dt="2020-08-11T08:36:38.756" v="3319" actId="1076"/>
        <pc:sldMkLst>
          <pc:docMk/>
          <pc:sldMk cId="2619973079" sldId="619"/>
        </pc:sldMkLst>
        <pc:spChg chg="del">
          <ac:chgData name="Siegbert Rudolph" userId="2af4d44886c067cc" providerId="LiveId" clId="{9C2BD09E-D850-4CC1-9A1B-FA010DC9760F}" dt="2020-08-11T08:36:38.751" v="3314" actId="478"/>
          <ac:spMkLst>
            <pc:docMk/>
            <pc:sldMk cId="2619973079" sldId="619"/>
            <ac:spMk id="3" creationId="{9674A739-7A41-4C61-844C-5C51AD07D5F8}"/>
          </ac:spMkLst>
        </pc:spChg>
        <pc:spChg chg="mod">
          <ac:chgData name="Siegbert Rudolph" userId="2af4d44886c067cc" providerId="LiveId" clId="{9C2BD09E-D850-4CC1-9A1B-FA010DC9760F}" dt="2020-08-11T08:36:38.756" v="3319" actId="1076"/>
          <ac:spMkLst>
            <pc:docMk/>
            <pc:sldMk cId="2619973079" sldId="619"/>
            <ac:spMk id="4" creationId="{E6AB1A92-D1DB-4E09-8E87-E12B7CBA159D}"/>
          </ac:spMkLst>
        </pc:spChg>
        <pc:spChg chg="add del mod">
          <ac:chgData name="Siegbert Rudolph" userId="2af4d44886c067cc" providerId="LiveId" clId="{9C2BD09E-D850-4CC1-9A1B-FA010DC9760F}" dt="2020-08-03T09:41:55.909" v="1031" actId="21"/>
          <ac:spMkLst>
            <pc:docMk/>
            <pc:sldMk cId="2619973079" sldId="619"/>
            <ac:spMk id="1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0:57.010" v="1453" actId="1076"/>
          <ac:spMkLst>
            <pc:docMk/>
            <pc:sldMk cId="2619973079" sldId="619"/>
            <ac:spMk id="12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1:19.941" v="1456" actId="207"/>
          <ac:spMkLst>
            <pc:docMk/>
            <pc:sldMk cId="2619973079" sldId="619"/>
            <ac:spMk id="1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1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1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1:29.031" v="1458" actId="207"/>
          <ac:spMkLst>
            <pc:docMk/>
            <pc:sldMk cId="2619973079" sldId="619"/>
            <ac:spMk id="1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3:12.159" v="1478" actId="1038"/>
          <ac:spMkLst>
            <pc:docMk/>
            <pc:sldMk cId="2619973079" sldId="619"/>
            <ac:spMk id="1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1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1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50:36.523" v="243" actId="478"/>
          <ac:spMkLst>
            <pc:docMk/>
            <pc:sldMk cId="2619973079" sldId="619"/>
            <ac:spMk id="2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1:55.158" v="1463" actId="207"/>
          <ac:spMkLst>
            <pc:docMk/>
            <pc:sldMk cId="2619973079" sldId="619"/>
            <ac:spMk id="2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2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23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8:50:55.436" v="255" actId="478"/>
          <ac:spMkLst>
            <pc:docMk/>
            <pc:sldMk cId="2619973079" sldId="619"/>
            <ac:spMk id="24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2:06.279" v="1465" actId="207"/>
          <ac:spMkLst>
            <pc:docMk/>
            <pc:sldMk cId="2619973079" sldId="619"/>
            <ac:spMk id="2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2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27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2:30.689" v="1469" actId="207"/>
          <ac:spMkLst>
            <pc:docMk/>
            <pc:sldMk cId="2619973079" sldId="619"/>
            <ac:spMk id="28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2:38.739" v="1471" actId="207"/>
          <ac:spMkLst>
            <pc:docMk/>
            <pc:sldMk cId="2619973079" sldId="619"/>
            <ac:spMk id="2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3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16.409" v="5" actId="478"/>
          <ac:spMkLst>
            <pc:docMk/>
            <pc:sldMk cId="2619973079" sldId="619"/>
            <ac:spMk id="3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7.792" v="17" actId="478"/>
          <ac:spMkLst>
            <pc:docMk/>
            <pc:sldMk cId="2619973079" sldId="619"/>
            <ac:spMk id="3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9.984" v="19" actId="478"/>
          <ac:spMkLst>
            <pc:docMk/>
            <pc:sldMk cId="2619973079" sldId="619"/>
            <ac:spMk id="3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3.110" v="10" actId="478"/>
          <ac:spMkLst>
            <pc:docMk/>
            <pc:sldMk cId="2619973079" sldId="619"/>
            <ac:spMk id="3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3.800" v="11" actId="478"/>
          <ac:spMkLst>
            <pc:docMk/>
            <pc:sldMk cId="2619973079" sldId="619"/>
            <ac:spMk id="4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5.212" v="13" actId="478"/>
          <ac:spMkLst>
            <pc:docMk/>
            <pc:sldMk cId="2619973079" sldId="619"/>
            <ac:spMk id="4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4.688" v="12" actId="478"/>
          <ac:spMkLst>
            <pc:docMk/>
            <pc:sldMk cId="2619973079" sldId="619"/>
            <ac:spMk id="4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5.889" v="14" actId="478"/>
          <ac:spMkLst>
            <pc:docMk/>
            <pc:sldMk cId="2619973079" sldId="619"/>
            <ac:spMk id="4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6.640" v="15" actId="478"/>
          <ac:spMkLst>
            <pc:docMk/>
            <pc:sldMk cId="2619973079" sldId="619"/>
            <ac:spMk id="4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7.248" v="16" actId="478"/>
          <ac:spMkLst>
            <pc:docMk/>
            <pc:sldMk cId="2619973079" sldId="619"/>
            <ac:spMk id="4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59.375" v="18" actId="478"/>
          <ac:spMkLst>
            <pc:docMk/>
            <pc:sldMk cId="2619973079" sldId="619"/>
            <ac:spMk id="4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43:49.646" v="1182" actId="1038"/>
          <ac:spMkLst>
            <pc:docMk/>
            <pc:sldMk cId="2619973079" sldId="619"/>
            <ac:spMk id="4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50:36.523" v="243" actId="478"/>
          <ac:spMkLst>
            <pc:docMk/>
            <pc:sldMk cId="2619973079" sldId="619"/>
            <ac:spMk id="4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49:35.628" v="1441" actId="1038"/>
          <ac:spMkLst>
            <pc:docMk/>
            <pc:sldMk cId="2619973079" sldId="619"/>
            <ac:spMk id="5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44:17.364" v="1228" actId="14100"/>
          <ac:spMkLst>
            <pc:docMk/>
            <pc:sldMk cId="2619973079" sldId="619"/>
            <ac:spMk id="5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43:59.439" v="1198" actId="1038"/>
          <ac:spMkLst>
            <pc:docMk/>
            <pc:sldMk cId="2619973079" sldId="619"/>
            <ac:spMk id="52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43:37.813" v="1159" actId="1035"/>
          <ac:spMkLst>
            <pc:docMk/>
            <pc:sldMk cId="2619973079" sldId="619"/>
            <ac:spMk id="53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8:50:55.436" v="255" actId="478"/>
          <ac:spMkLst>
            <pc:docMk/>
            <pc:sldMk cId="2619973079" sldId="619"/>
            <ac:spMk id="54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43:28.808" v="1134" actId="1037"/>
          <ac:spMkLst>
            <pc:docMk/>
            <pc:sldMk cId="2619973079" sldId="619"/>
            <ac:spMk id="5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43:19.306" v="1119" actId="14100"/>
          <ac:spMkLst>
            <pc:docMk/>
            <pc:sldMk cId="2619973079" sldId="619"/>
            <ac:spMk id="5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43:10.575" v="1103" actId="166"/>
          <ac:spMkLst>
            <pc:docMk/>
            <pc:sldMk cId="2619973079" sldId="619"/>
            <ac:spMk id="57" creationId="{00000000-0000-0000-0000-000000000000}"/>
          </ac:spMkLst>
        </pc:spChg>
        <pc:spChg chg="add mod">
          <ac:chgData name="Siegbert Rudolph" userId="2af4d44886c067cc" providerId="LiveId" clId="{9C2BD09E-D850-4CC1-9A1B-FA010DC9760F}" dt="2020-08-03T08:43:56.976" v="136" actId="20577"/>
          <ac:spMkLst>
            <pc:docMk/>
            <pc:sldMk cId="2619973079" sldId="619"/>
            <ac:spMk id="58" creationId="{3055C8DC-CB82-475A-AAA4-0E4423DD181A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59" creationId="{5019B32E-4679-4919-95E9-108F9847E64E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60" creationId="{4358C914-8D8C-420B-8768-3EB69A80B9A6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61" creationId="{5F935483-4111-4EB5-94E4-DC1590E50836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62" creationId="{DC13E730-BC00-4D58-84D6-67468D12F7D2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63" creationId="{760C04B7-9C18-494F-BC81-FB9EF558DC8E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64" creationId="{E338C4B8-07C5-4B0C-A2D2-34775E3BA8D6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65" creationId="{38F16105-DE2C-47A7-BEF1-76D364587545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66" creationId="{033F9759-8C9D-4D39-BE2E-A7B86D279B1C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69" creationId="{9BE85ADB-C58F-4A0C-9EF1-4C2F74888252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72" creationId="{FD863658-7D44-4219-B234-0D07F56F792F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73" creationId="{2CDEB37D-7AA8-471B-A6FB-D6857A219D5D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74" creationId="{95BFEF3E-0105-4C44-8107-5D4D65ED7333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75" creationId="{47818C3C-0C8F-4FA6-9A87-DEB09259BAD5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76" creationId="{F9A8A4A1-AA39-4632-9403-1F11955F3322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77" creationId="{41479153-D11B-4568-A31A-1E348C1AB801}"/>
          </ac:spMkLst>
        </pc:spChg>
        <pc:spChg chg="add del mod">
          <ac:chgData name="Siegbert Rudolph" userId="2af4d44886c067cc" providerId="LiveId" clId="{9C2BD09E-D850-4CC1-9A1B-FA010DC9760F}" dt="2020-08-03T09:34:34.104" v="872"/>
          <ac:spMkLst>
            <pc:docMk/>
            <pc:sldMk cId="2619973079" sldId="619"/>
            <ac:spMk id="78" creationId="{D0FCAFE8-09A0-4EAD-AB71-74324B86EBB2}"/>
          </ac:spMkLst>
        </pc:spChg>
        <pc:spChg chg="add mod">
          <ac:chgData name="Siegbert Rudolph" userId="2af4d44886c067cc" providerId="LiveId" clId="{9C2BD09E-D850-4CC1-9A1B-FA010DC9760F}" dt="2020-08-03T09:44:34.447" v="1259" actId="20577"/>
          <ac:spMkLst>
            <pc:docMk/>
            <pc:sldMk cId="2619973079" sldId="619"/>
            <ac:spMk id="79" creationId="{5626B885-CF1B-4BF5-A627-10BF55C0DB32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0" creationId="{AA523BBF-AD5B-4C31-BAA2-F3622F701DD4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1" creationId="{38C71FE3-3544-468D-9D09-FAA71D0EAEF3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2" creationId="{660E9846-F221-4B8A-A144-1B9677F3A136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3" creationId="{75FC80F8-6BC9-48DE-B697-C87BB46112D6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4" creationId="{C0B5489D-C0B4-41A6-93E6-85F9BD5BC062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5" creationId="{3DDF634D-8DC7-4A9D-A02E-0957D158B7AE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6" creationId="{365ECA03-50AB-4F09-9481-BE9688F32BF6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7" creationId="{A473F94D-17C9-4E0B-9FDF-77274FEA407E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8" creationId="{A105C96A-1F81-4311-B0C8-2C6472168C61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89" creationId="{8CAF81CD-F3BF-4499-B54B-E0968E058533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90" creationId="{253B9ADA-8240-450C-AD9B-D7D5ED9D9AD9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91" creationId="{521A707F-823E-442D-91B7-C118D31C1E53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92" creationId="{97F7D44B-6963-4CAC-863E-729A28B204F8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93" creationId="{7740647C-932A-45C0-9675-469AAFCEEB01}"/>
          </ac:spMkLst>
        </pc:spChg>
        <pc:spChg chg="add mod">
          <ac:chgData name="Siegbert Rudolph" userId="2af4d44886c067cc" providerId="LiveId" clId="{9C2BD09E-D850-4CC1-9A1B-FA010DC9760F}" dt="2020-08-03T09:42:22.364" v="1032"/>
          <ac:spMkLst>
            <pc:docMk/>
            <pc:sldMk cId="2619973079" sldId="619"/>
            <ac:spMk id="94" creationId="{0FA4F4F3-1E0D-40B7-9193-35429C2C05CE}"/>
          </ac:spMkLst>
        </pc:spChg>
        <pc:spChg chg="del">
          <ac:chgData name="Siegbert Rudolph" userId="2af4d44886c067cc" providerId="LiveId" clId="{9C2BD09E-D850-4CC1-9A1B-FA010DC9760F}" dt="2020-08-03T08:43:24.197" v="102" actId="478"/>
          <ac:spMkLst>
            <pc:docMk/>
            <pc:sldMk cId="2619973079" sldId="619"/>
            <ac:spMk id="25603" creationId="{00000000-0000-0000-0000-000000000000}"/>
          </ac:spMkLst>
        </pc:spChg>
        <pc:picChg chg="add mod">
          <ac:chgData name="Siegbert Rudolph" userId="2af4d44886c067cc" providerId="LiveId" clId="{9C2BD09E-D850-4CC1-9A1B-FA010DC9760F}" dt="2020-08-03T10:12:16.051" v="1703" actId="1076"/>
          <ac:picMkLst>
            <pc:docMk/>
            <pc:sldMk cId="2619973079" sldId="619"/>
            <ac:picMk id="2" creationId="{6B4A64EB-3683-4751-B5B4-479A311890D8}"/>
          </ac:picMkLst>
        </pc:picChg>
      </pc:sldChg>
      <pc:sldChg chg="addSp delSp modSp mod ord modTransition delAnim modAnim">
        <pc:chgData name="Siegbert Rudolph" userId="2af4d44886c067cc" providerId="LiveId" clId="{9C2BD09E-D850-4CC1-9A1B-FA010DC9760F}" dt="2020-08-11T08:36:38.768" v="3331" actId="1076"/>
        <pc:sldMkLst>
          <pc:docMk/>
          <pc:sldMk cId="3175470902" sldId="621"/>
        </pc:sldMkLst>
        <pc:spChg chg="del">
          <ac:chgData name="Siegbert Rudolph" userId="2af4d44886c067cc" providerId="LiveId" clId="{9C2BD09E-D850-4CC1-9A1B-FA010DC9760F}" dt="2020-08-11T08:36:38.763" v="3326" actId="478"/>
          <ac:spMkLst>
            <pc:docMk/>
            <pc:sldMk cId="3175470902" sldId="621"/>
            <ac:spMk id="3" creationId="{6E6D474A-A7DE-46F5-A71B-5661431AAA27}"/>
          </ac:spMkLst>
        </pc:spChg>
        <pc:spChg chg="mod">
          <ac:chgData name="Siegbert Rudolph" userId="2af4d44886c067cc" providerId="LiveId" clId="{9C2BD09E-D850-4CC1-9A1B-FA010DC9760F}" dt="2020-08-11T08:36:38.768" v="3331" actId="1076"/>
          <ac:spMkLst>
            <pc:docMk/>
            <pc:sldMk cId="3175470902" sldId="621"/>
            <ac:spMk id="4" creationId="{04C2DAD3-4012-47F6-94CD-9BBC777DD012}"/>
          </ac:spMkLst>
        </pc:spChg>
        <pc:spChg chg="del mod">
          <ac:chgData name="Siegbert Rudolph" userId="2af4d44886c067cc" providerId="LiveId" clId="{9C2BD09E-D850-4CC1-9A1B-FA010DC9760F}" dt="2020-08-03T09:54:21.720" v="1479" actId="478"/>
          <ac:spMkLst>
            <pc:docMk/>
            <pc:sldMk cId="3175470902" sldId="621"/>
            <ac:spMk id="1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2:50.002" v="1693" actId="1076"/>
          <ac:spMkLst>
            <pc:docMk/>
            <pc:sldMk cId="3175470902" sldId="621"/>
            <ac:spMk id="12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0:38.139" v="1678" actId="207"/>
          <ac:spMkLst>
            <pc:docMk/>
            <pc:sldMk cId="3175470902" sldId="621"/>
            <ac:spMk id="1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1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1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0:51.689" v="1680" actId="207"/>
          <ac:spMkLst>
            <pc:docMk/>
            <pc:sldMk cId="3175470902" sldId="621"/>
            <ac:spMk id="1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52:31.084" v="265" actId="478"/>
          <ac:spMkLst>
            <pc:docMk/>
            <pc:sldMk cId="3175470902" sldId="621"/>
            <ac:spMk id="1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1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1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1:01.096" v="1682" actId="207"/>
          <ac:spMkLst>
            <pc:docMk/>
            <pc:sldMk cId="3175470902" sldId="621"/>
            <ac:spMk id="2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1:11.720" v="1684" actId="207"/>
          <ac:spMkLst>
            <pc:docMk/>
            <pc:sldMk cId="3175470902" sldId="621"/>
            <ac:spMk id="2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2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23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1:20.255" v="1686" actId="207"/>
          <ac:spMkLst>
            <pc:docMk/>
            <pc:sldMk cId="3175470902" sldId="621"/>
            <ac:spMk id="24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8:55:37.220" v="340" actId="478"/>
          <ac:spMkLst>
            <pc:docMk/>
            <pc:sldMk cId="3175470902" sldId="621"/>
            <ac:spMk id="2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2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27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1:26.251" v="1688" actId="207"/>
          <ac:spMkLst>
            <pc:docMk/>
            <pc:sldMk cId="3175470902" sldId="621"/>
            <ac:spMk id="28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3:58.665" v="1695" actId="1037"/>
          <ac:spMkLst>
            <pc:docMk/>
            <pc:sldMk cId="3175470902" sldId="621"/>
            <ac:spMk id="2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3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0.253" v="6" actId="478"/>
          <ac:spMkLst>
            <pc:docMk/>
            <pc:sldMk cId="3175470902" sldId="621"/>
            <ac:spMk id="3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7.285" v="27" actId="478"/>
          <ac:spMkLst>
            <pc:docMk/>
            <pc:sldMk cId="3175470902" sldId="621"/>
            <ac:spMk id="3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8.981" v="29" actId="478"/>
          <ac:spMkLst>
            <pc:docMk/>
            <pc:sldMk cId="3175470902" sldId="621"/>
            <ac:spMk id="3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2.067" v="20" actId="478"/>
          <ac:spMkLst>
            <pc:docMk/>
            <pc:sldMk cId="3175470902" sldId="621"/>
            <ac:spMk id="3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2.757" v="21" actId="478"/>
          <ac:spMkLst>
            <pc:docMk/>
            <pc:sldMk cId="3175470902" sldId="621"/>
            <ac:spMk id="4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4.505" v="23" actId="478"/>
          <ac:spMkLst>
            <pc:docMk/>
            <pc:sldMk cId="3175470902" sldId="621"/>
            <ac:spMk id="4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3.761" v="22" actId="478"/>
          <ac:spMkLst>
            <pc:docMk/>
            <pc:sldMk cId="3175470902" sldId="621"/>
            <ac:spMk id="4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5.230" v="24" actId="478"/>
          <ac:spMkLst>
            <pc:docMk/>
            <pc:sldMk cId="3175470902" sldId="621"/>
            <ac:spMk id="4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5.905" v="25" actId="478"/>
          <ac:spMkLst>
            <pc:docMk/>
            <pc:sldMk cId="3175470902" sldId="621"/>
            <ac:spMk id="4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6.586" v="26" actId="478"/>
          <ac:spMkLst>
            <pc:docMk/>
            <pc:sldMk cId="3175470902" sldId="621"/>
            <ac:spMk id="4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07.996" v="28" actId="478"/>
          <ac:spMkLst>
            <pc:docMk/>
            <pc:sldMk cId="3175470902" sldId="621"/>
            <ac:spMk id="4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52:31.084" v="265" actId="478"/>
          <ac:spMkLst>
            <pc:docMk/>
            <pc:sldMk cId="3175470902" sldId="621"/>
            <ac:spMk id="48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6:07.627" v="1603" actId="1038"/>
          <ac:spMkLst>
            <pc:docMk/>
            <pc:sldMk cId="3175470902" sldId="621"/>
            <ac:spMk id="4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02:42.890" v="1692" actId="166"/>
          <ac:spMkLst>
            <pc:docMk/>
            <pc:sldMk cId="3175470902" sldId="621"/>
            <ac:spMk id="5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6:37.489" v="1633" actId="1035"/>
          <ac:spMkLst>
            <pc:docMk/>
            <pc:sldMk cId="3175470902" sldId="621"/>
            <ac:spMk id="5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6:24.891" v="1612" actId="1037"/>
          <ac:spMkLst>
            <pc:docMk/>
            <pc:sldMk cId="3175470902" sldId="621"/>
            <ac:spMk id="52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5:52.942" v="1586" actId="14100"/>
          <ac:spMkLst>
            <pc:docMk/>
            <pc:sldMk cId="3175470902" sldId="621"/>
            <ac:spMk id="53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8:38.335" v="1658" actId="1036"/>
          <ac:spMkLst>
            <pc:docMk/>
            <pc:sldMk cId="3175470902" sldId="621"/>
            <ac:spMk id="54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8:55:37.220" v="340" actId="478"/>
          <ac:spMkLst>
            <pc:docMk/>
            <pc:sldMk cId="3175470902" sldId="621"/>
            <ac:spMk id="5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5:36.126" v="1558" actId="14100"/>
          <ac:spMkLst>
            <pc:docMk/>
            <pc:sldMk cId="3175470902" sldId="621"/>
            <ac:spMk id="5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09:55:21.166" v="1529" actId="1035"/>
          <ac:spMkLst>
            <pc:docMk/>
            <pc:sldMk cId="3175470902" sldId="621"/>
            <ac:spMk id="57" creationId="{00000000-0000-0000-0000-000000000000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58" creationId="{7F119A6E-8668-4095-A1F4-F21689E959E7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59" creationId="{C8A8677D-4DCF-4784-8946-B1CBFDF64AF6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60" creationId="{252DEC4F-2778-49FB-AB37-CED4C352EC9F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61" creationId="{8804FAB7-CCD6-4FEE-A6B2-35B554FAEC6C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62" creationId="{0ECBBFD2-1A6A-41D4-AE03-E5CA99A785FE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63" creationId="{9E7CE624-FB6A-42C9-BF5C-671BB970EFE2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64" creationId="{43F0C187-6E39-4300-8338-2B25734E1BDF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65" creationId="{E0178E0D-9AD5-4139-98D7-41CE29771E44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66" creationId="{A6DA3D16-B019-4B2A-A53C-8B1C0F648ACC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69" creationId="{AC7360E3-D6A6-4DC1-8036-3D9D122FCDA5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72" creationId="{8AD9A6B6-5822-41E7-8D81-C723879A76B8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73" creationId="{A6C0B57F-E323-472D-90DB-8A4A0DA4B40E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74" creationId="{640C607E-E0AF-4A28-98F9-7D32DAB6C1D1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75" creationId="{D10DE347-16A8-41AD-AFA7-50E543AD4113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76" creationId="{BB54060B-2541-4EFF-8DA3-72CDD1EED28F}"/>
          </ac:spMkLst>
        </pc:spChg>
        <pc:spChg chg="add mod">
          <ac:chgData name="Siegbert Rudolph" userId="2af4d44886c067cc" providerId="LiveId" clId="{9C2BD09E-D850-4CC1-9A1B-FA010DC9760F}" dt="2020-08-03T09:54:23.495" v="1480"/>
          <ac:spMkLst>
            <pc:docMk/>
            <pc:sldMk cId="3175470902" sldId="621"/>
            <ac:spMk id="77" creationId="{37AD094D-9A86-4B0C-B096-9A1988D22364}"/>
          </ac:spMkLst>
        </pc:spChg>
        <pc:spChg chg="add mod">
          <ac:chgData name="Siegbert Rudolph" userId="2af4d44886c067cc" providerId="LiveId" clId="{9C2BD09E-D850-4CC1-9A1B-FA010DC9760F}" dt="2020-08-03T10:13:47.431" v="1716"/>
          <ac:spMkLst>
            <pc:docMk/>
            <pc:sldMk cId="3175470902" sldId="621"/>
            <ac:spMk id="78" creationId="{B039D504-555D-4A49-BE7E-706A32D6DEE2}"/>
          </ac:spMkLst>
        </pc:spChg>
        <pc:spChg chg="del mod">
          <ac:chgData name="Siegbert Rudolph" userId="2af4d44886c067cc" providerId="LiveId" clId="{9C2BD09E-D850-4CC1-9A1B-FA010DC9760F}" dt="2020-08-03T10:13:40.354" v="1715" actId="478"/>
          <ac:spMkLst>
            <pc:docMk/>
            <pc:sldMk cId="3175470902" sldId="621"/>
            <ac:spMk id="25603" creationId="{00000000-0000-0000-0000-000000000000}"/>
          </ac:spMkLst>
        </pc:spChg>
        <pc:picChg chg="add mod">
          <ac:chgData name="Siegbert Rudolph" userId="2af4d44886c067cc" providerId="LiveId" clId="{9C2BD09E-D850-4CC1-9A1B-FA010DC9760F}" dt="2020-08-03T10:13:12.244" v="1712" actId="1076"/>
          <ac:picMkLst>
            <pc:docMk/>
            <pc:sldMk cId="3175470902" sldId="621"/>
            <ac:picMk id="2" creationId="{FB2EF039-DC2D-4328-905A-DEB2384DF7F4}"/>
          </ac:picMkLst>
        </pc:picChg>
      </pc:sldChg>
      <pc:sldChg chg="addSp delSp modSp mod ord modTransition delAnim modAnim">
        <pc:chgData name="Siegbert Rudolph" userId="2af4d44886c067cc" providerId="LiveId" clId="{9C2BD09E-D850-4CC1-9A1B-FA010DC9760F}" dt="2020-08-11T08:36:38.762" v="3325" actId="1076"/>
        <pc:sldMkLst>
          <pc:docMk/>
          <pc:sldMk cId="2192261942" sldId="623"/>
        </pc:sldMkLst>
        <pc:spChg chg="del">
          <ac:chgData name="Siegbert Rudolph" userId="2af4d44886c067cc" providerId="LiveId" clId="{9C2BD09E-D850-4CC1-9A1B-FA010DC9760F}" dt="2020-08-11T08:36:38.756" v="3320" actId="478"/>
          <ac:spMkLst>
            <pc:docMk/>
            <pc:sldMk cId="2192261942" sldId="623"/>
            <ac:spMk id="3" creationId="{82469C63-4962-46E1-B534-EBB1FAB251E2}"/>
          </ac:spMkLst>
        </pc:spChg>
        <pc:spChg chg="mod">
          <ac:chgData name="Siegbert Rudolph" userId="2af4d44886c067cc" providerId="LiveId" clId="{9C2BD09E-D850-4CC1-9A1B-FA010DC9760F}" dt="2020-08-11T08:36:38.762" v="3325" actId="1076"/>
          <ac:spMkLst>
            <pc:docMk/>
            <pc:sldMk cId="2192261942" sldId="623"/>
            <ac:spMk id="4" creationId="{EDC46F0A-8075-4073-BB2C-C736BBB3F6E4}"/>
          </ac:spMkLst>
        </pc:spChg>
        <pc:spChg chg="del mod">
          <ac:chgData name="Siegbert Rudolph" userId="2af4d44886c067cc" providerId="LiveId" clId="{9C2BD09E-D850-4CC1-9A1B-FA010DC9760F}" dt="2020-08-03T10:14:49.563" v="1724" actId="21"/>
          <ac:spMkLst>
            <pc:docMk/>
            <pc:sldMk cId="2192261942" sldId="623"/>
            <ac:spMk id="1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1:38.281" v="1896" actId="207"/>
          <ac:spMkLst>
            <pc:docMk/>
            <pc:sldMk cId="2192261942" sldId="623"/>
            <ac:spMk id="12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1:47.392" v="1898" actId="207"/>
          <ac:spMkLst>
            <pc:docMk/>
            <pc:sldMk cId="2192261942" sldId="623"/>
            <ac:spMk id="1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1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1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4:19.680" v="1921" actId="207"/>
          <ac:spMkLst>
            <pc:docMk/>
            <pc:sldMk cId="2192261942" sldId="623"/>
            <ac:spMk id="1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4:23.072" v="1922" actId="207"/>
          <ac:spMkLst>
            <pc:docMk/>
            <pc:sldMk cId="2192261942" sldId="623"/>
            <ac:spMk id="1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1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1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4:26.479" v="1923" actId="207"/>
          <ac:spMkLst>
            <pc:docMk/>
            <pc:sldMk cId="2192261942" sldId="623"/>
            <ac:spMk id="2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4:30.290" v="1924" actId="207"/>
          <ac:spMkLst>
            <pc:docMk/>
            <pc:sldMk cId="2192261942" sldId="623"/>
            <ac:spMk id="2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2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2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58:37.862" v="353" actId="478"/>
          <ac:spMkLst>
            <pc:docMk/>
            <pc:sldMk cId="2192261942" sldId="623"/>
            <ac:spMk id="24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9:02:56.412" v="473" actId="478"/>
          <ac:spMkLst>
            <pc:docMk/>
            <pc:sldMk cId="2192261942" sldId="623"/>
            <ac:spMk id="2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2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27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3:32.725" v="1918" actId="207"/>
          <ac:spMkLst>
            <pc:docMk/>
            <pc:sldMk cId="2192261942" sldId="623"/>
            <ac:spMk id="28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3:41.867" v="1920" actId="207"/>
          <ac:spMkLst>
            <pc:docMk/>
            <pc:sldMk cId="2192261942" sldId="623"/>
            <ac:spMk id="2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3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4.620" v="7" actId="478"/>
          <ac:spMkLst>
            <pc:docMk/>
            <pc:sldMk cId="2192261942" sldId="623"/>
            <ac:spMk id="3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6.826" v="37" actId="478"/>
          <ac:spMkLst>
            <pc:docMk/>
            <pc:sldMk cId="2192261942" sldId="623"/>
            <ac:spMk id="3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8.328" v="39" actId="478"/>
          <ac:spMkLst>
            <pc:docMk/>
            <pc:sldMk cId="2192261942" sldId="623"/>
            <ac:spMk id="3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1.580" v="30" actId="478"/>
          <ac:spMkLst>
            <pc:docMk/>
            <pc:sldMk cId="2192261942" sldId="623"/>
            <ac:spMk id="3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2.308" v="31" actId="478"/>
          <ac:spMkLst>
            <pc:docMk/>
            <pc:sldMk cId="2192261942" sldId="623"/>
            <ac:spMk id="4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3.972" v="33" actId="478"/>
          <ac:spMkLst>
            <pc:docMk/>
            <pc:sldMk cId="2192261942" sldId="623"/>
            <ac:spMk id="4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3.077" v="32" actId="478"/>
          <ac:spMkLst>
            <pc:docMk/>
            <pc:sldMk cId="2192261942" sldId="623"/>
            <ac:spMk id="4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4.676" v="34" actId="478"/>
          <ac:spMkLst>
            <pc:docMk/>
            <pc:sldMk cId="2192261942" sldId="623"/>
            <ac:spMk id="4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5.485" v="35" actId="478"/>
          <ac:spMkLst>
            <pc:docMk/>
            <pc:sldMk cId="2192261942" sldId="623"/>
            <ac:spMk id="4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6.116" v="36" actId="478"/>
          <ac:spMkLst>
            <pc:docMk/>
            <pc:sldMk cId="2192261942" sldId="623"/>
            <ac:spMk id="4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17.457" v="38" actId="478"/>
          <ac:spMkLst>
            <pc:docMk/>
            <pc:sldMk cId="2192261942" sldId="623"/>
            <ac:spMk id="4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16:22.885" v="1825" actId="1037"/>
          <ac:spMkLst>
            <pc:docMk/>
            <pc:sldMk cId="2192261942" sldId="623"/>
            <ac:spMk id="48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16:12.244" v="1814" actId="1036"/>
          <ac:spMkLst>
            <pc:docMk/>
            <pc:sldMk cId="2192261942" sldId="623"/>
            <ac:spMk id="4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16:58.034" v="1859" actId="1037"/>
          <ac:spMkLst>
            <pc:docMk/>
            <pc:sldMk cId="2192261942" sldId="623"/>
            <ac:spMk id="5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16:50.581" v="1854" actId="1038"/>
          <ac:spMkLst>
            <pc:docMk/>
            <pc:sldMk cId="2192261942" sldId="623"/>
            <ac:spMk id="5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16:41.098" v="1844" actId="14100"/>
          <ac:spMkLst>
            <pc:docMk/>
            <pc:sldMk cId="2192261942" sldId="623"/>
            <ac:spMk id="52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15:59.988" v="1795" actId="1035"/>
          <ac:spMkLst>
            <pc:docMk/>
            <pc:sldMk cId="2192261942" sldId="623"/>
            <ac:spMk id="5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58:37.862" v="353" actId="478"/>
          <ac:spMkLst>
            <pc:docMk/>
            <pc:sldMk cId="2192261942" sldId="623"/>
            <ac:spMk id="54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9:02:56.412" v="473" actId="478"/>
          <ac:spMkLst>
            <pc:docMk/>
            <pc:sldMk cId="2192261942" sldId="623"/>
            <ac:spMk id="5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15:49.373" v="1782" actId="1038"/>
          <ac:spMkLst>
            <pc:docMk/>
            <pc:sldMk cId="2192261942" sldId="623"/>
            <ac:spMk id="5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15:34.189" v="1749" actId="1037"/>
          <ac:spMkLst>
            <pc:docMk/>
            <pc:sldMk cId="2192261942" sldId="623"/>
            <ac:spMk id="57" creationId="{00000000-0000-0000-0000-000000000000}"/>
          </ac:spMkLst>
        </pc:spChg>
        <pc:spChg chg="add mod">
          <ac:chgData name="Siegbert Rudolph" userId="2af4d44886c067cc" providerId="LiveId" clId="{9C2BD09E-D850-4CC1-9A1B-FA010DC9760F}" dt="2020-08-03T10:13:54.791" v="1718"/>
          <ac:spMkLst>
            <pc:docMk/>
            <pc:sldMk cId="2192261942" sldId="623"/>
            <ac:spMk id="58" creationId="{7A7F82EB-AB3B-4272-A2F7-4225D5DE3BCE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59" creationId="{A2AFD216-27B8-40A4-A507-61A4A93D5A73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60" creationId="{BA75BE90-F401-4189-9646-DCF0A60E542A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61" creationId="{BAC8AC88-76F0-437C-A709-A7603C04E67B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62" creationId="{7DE97B8B-EB6E-40F6-8CFD-BAFD99CF8519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63" creationId="{CECC0F87-B980-4971-9374-8009EB449D7A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64" creationId="{9A85D406-CC86-461A-9CB3-B366FAD4837A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65" creationId="{AB517035-FEA9-40BA-AB3E-642FAA3971A9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66" creationId="{DEC00C73-9EF8-4073-85F6-9E90F8C4EA32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69" creationId="{D1E2CFA6-ABE5-4A39-9375-D0993F614599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72" creationId="{81E6E915-5497-459B-A284-48264EE8511B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73" creationId="{00B52F24-7D00-4813-B4DF-AE7E5625F7F1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74" creationId="{BAA820F2-9BB9-4C29-8302-ED9FAFF30F9B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75" creationId="{6769ECFD-4151-4A4B-989A-447ABBCB42E6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76" creationId="{B90A91A7-0F01-4B26-85FE-CB99AF598DB7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77" creationId="{7B132CF6-F537-4BB1-A8A0-67140FAEDF29}"/>
          </ac:spMkLst>
        </pc:spChg>
        <pc:spChg chg="add mod">
          <ac:chgData name="Siegbert Rudolph" userId="2af4d44886c067cc" providerId="LiveId" clId="{9C2BD09E-D850-4CC1-9A1B-FA010DC9760F}" dt="2020-08-03T10:15:11.096" v="1725"/>
          <ac:spMkLst>
            <pc:docMk/>
            <pc:sldMk cId="2192261942" sldId="623"/>
            <ac:spMk id="78" creationId="{20E1FEC5-C8A2-43DD-AC06-EAE8B5D979A1}"/>
          </ac:spMkLst>
        </pc:spChg>
        <pc:spChg chg="add del mod">
          <ac:chgData name="Siegbert Rudolph" userId="2af4d44886c067cc" providerId="LiveId" clId="{9C2BD09E-D850-4CC1-9A1B-FA010DC9760F}" dt="2020-08-03T10:25:20.824" v="1929" actId="478"/>
          <ac:spMkLst>
            <pc:docMk/>
            <pc:sldMk cId="2192261942" sldId="623"/>
            <ac:spMk id="79" creationId="{A93E9B19-B077-4D5B-96F4-B731FEC063B7}"/>
          </ac:spMkLst>
        </pc:spChg>
        <pc:spChg chg="add del mod">
          <ac:chgData name="Siegbert Rudolph" userId="2af4d44886c067cc" providerId="LiveId" clId="{9C2BD09E-D850-4CC1-9A1B-FA010DC9760F}" dt="2020-08-03T10:25:20.824" v="1929" actId="478"/>
          <ac:spMkLst>
            <pc:docMk/>
            <pc:sldMk cId="2192261942" sldId="623"/>
            <ac:spMk id="80" creationId="{7DF1599C-8B7D-4B58-9D0D-3BB4BE63C02C}"/>
          </ac:spMkLst>
        </pc:spChg>
        <pc:spChg chg="add del mod">
          <ac:chgData name="Siegbert Rudolph" userId="2af4d44886c067cc" providerId="LiveId" clId="{9C2BD09E-D850-4CC1-9A1B-FA010DC9760F}" dt="2020-08-03T10:25:20.824" v="1929" actId="478"/>
          <ac:spMkLst>
            <pc:docMk/>
            <pc:sldMk cId="2192261942" sldId="623"/>
            <ac:spMk id="81" creationId="{B4345B77-5406-489C-B536-12DC24026506}"/>
          </ac:spMkLst>
        </pc:spChg>
        <pc:spChg chg="add del mod">
          <ac:chgData name="Siegbert Rudolph" userId="2af4d44886c067cc" providerId="LiveId" clId="{9C2BD09E-D850-4CC1-9A1B-FA010DC9760F}" dt="2020-08-03T10:25:20.824" v="1929" actId="478"/>
          <ac:spMkLst>
            <pc:docMk/>
            <pc:sldMk cId="2192261942" sldId="623"/>
            <ac:spMk id="82" creationId="{307B125C-CC69-4347-BF13-EF043609C690}"/>
          </ac:spMkLst>
        </pc:spChg>
        <pc:spChg chg="add del mod">
          <ac:chgData name="Siegbert Rudolph" userId="2af4d44886c067cc" providerId="LiveId" clId="{9C2BD09E-D850-4CC1-9A1B-FA010DC9760F}" dt="2020-08-03T10:25:20.824" v="1929" actId="478"/>
          <ac:spMkLst>
            <pc:docMk/>
            <pc:sldMk cId="2192261942" sldId="623"/>
            <ac:spMk id="83" creationId="{6271D224-6E19-4715-BC8E-A60102D991BD}"/>
          </ac:spMkLst>
        </pc:spChg>
        <pc:spChg chg="add del mod">
          <ac:chgData name="Siegbert Rudolph" userId="2af4d44886c067cc" providerId="LiveId" clId="{9C2BD09E-D850-4CC1-9A1B-FA010DC9760F}" dt="2020-08-03T10:25:20.824" v="1929" actId="478"/>
          <ac:spMkLst>
            <pc:docMk/>
            <pc:sldMk cId="2192261942" sldId="623"/>
            <ac:spMk id="84" creationId="{B05FCECE-1568-4FEC-AF24-532F65F9DAB4}"/>
          </ac:spMkLst>
        </pc:spChg>
        <pc:spChg chg="add del mod">
          <ac:chgData name="Siegbert Rudolph" userId="2af4d44886c067cc" providerId="LiveId" clId="{9C2BD09E-D850-4CC1-9A1B-FA010DC9760F}" dt="2020-08-03T10:25:20.824" v="1929" actId="478"/>
          <ac:spMkLst>
            <pc:docMk/>
            <pc:sldMk cId="2192261942" sldId="623"/>
            <ac:spMk id="85" creationId="{275C89A2-2917-4705-A177-0F29EA67E50F}"/>
          </ac:spMkLst>
        </pc:spChg>
        <pc:spChg chg="add del mod">
          <ac:chgData name="Siegbert Rudolph" userId="2af4d44886c067cc" providerId="LiveId" clId="{9C2BD09E-D850-4CC1-9A1B-FA010DC9760F}" dt="2020-08-03T10:25:20.824" v="1929" actId="478"/>
          <ac:spMkLst>
            <pc:docMk/>
            <pc:sldMk cId="2192261942" sldId="623"/>
            <ac:spMk id="86" creationId="{54AEE4AB-479C-45B2-89C6-F818F21ABBF5}"/>
          </ac:spMkLst>
        </pc:spChg>
        <pc:spChg chg="del">
          <ac:chgData name="Siegbert Rudolph" userId="2af4d44886c067cc" providerId="LiveId" clId="{9C2BD09E-D850-4CC1-9A1B-FA010DC9760F}" dt="2020-08-03T10:13:52.940" v="1717" actId="478"/>
          <ac:spMkLst>
            <pc:docMk/>
            <pc:sldMk cId="2192261942" sldId="623"/>
            <ac:spMk id="25603" creationId="{00000000-0000-0000-0000-000000000000}"/>
          </ac:spMkLst>
        </pc:spChg>
        <pc:picChg chg="add mod">
          <ac:chgData name="Siegbert Rudolph" userId="2af4d44886c067cc" providerId="LiveId" clId="{9C2BD09E-D850-4CC1-9A1B-FA010DC9760F}" dt="2020-08-03T10:25:51.642" v="1936" actId="1035"/>
          <ac:picMkLst>
            <pc:docMk/>
            <pc:sldMk cId="2192261942" sldId="623"/>
            <ac:picMk id="2" creationId="{8041CFE1-9A78-45BD-9A52-FE59FA84EEE6}"/>
          </ac:picMkLst>
        </pc:picChg>
      </pc:sldChg>
      <pc:sldChg chg="addSp delSp modSp mod ord modTransition delAnim modAnim">
        <pc:chgData name="Siegbert Rudolph" userId="2af4d44886c067cc" providerId="LiveId" clId="{9C2BD09E-D850-4CC1-9A1B-FA010DC9760F}" dt="2020-08-11T08:36:38.774" v="3337" actId="1076"/>
        <pc:sldMkLst>
          <pc:docMk/>
          <pc:sldMk cId="3566344551" sldId="625"/>
        </pc:sldMkLst>
        <pc:spChg chg="del">
          <ac:chgData name="Siegbert Rudolph" userId="2af4d44886c067cc" providerId="LiveId" clId="{9C2BD09E-D850-4CC1-9A1B-FA010DC9760F}" dt="2020-08-03T09:07:25.769" v="562" actId="478"/>
          <ac:spMkLst>
            <pc:docMk/>
            <pc:sldMk cId="3566344551" sldId="625"/>
            <ac:spMk id="2" creationId="{00000000-0000-0000-0000-000000000000}"/>
          </ac:spMkLst>
        </pc:spChg>
        <pc:spChg chg="mod">
          <ac:chgData name="Siegbert Rudolph" userId="2af4d44886c067cc" providerId="LiveId" clId="{9C2BD09E-D850-4CC1-9A1B-FA010DC9760F}" dt="2020-08-11T08:36:38.774" v="3337" actId="1076"/>
          <ac:spMkLst>
            <pc:docMk/>
            <pc:sldMk cId="3566344551" sldId="625"/>
            <ac:spMk id="2" creationId="{8FA1EB50-4EE5-45A2-B45D-0D24C2025814}"/>
          </ac:spMkLst>
        </pc:spChg>
        <pc:spChg chg="mod ord">
          <ac:chgData name="Siegbert Rudolph" userId="2af4d44886c067cc" providerId="LiveId" clId="{9C2BD09E-D850-4CC1-9A1B-FA010DC9760F}" dt="2020-08-03T11:32:22.575" v="2528" actId="207"/>
          <ac:spMkLst>
            <pc:docMk/>
            <pc:sldMk cId="3566344551" sldId="625"/>
            <ac:spMk id="3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2:29.294" v="2530" actId="207"/>
          <ac:spMkLst>
            <pc:docMk/>
            <pc:sldMk cId="3566344551" sldId="625"/>
            <ac:spMk id="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2:50.332" v="2536" actId="207"/>
          <ac:spMkLst>
            <pc:docMk/>
            <pc:sldMk cId="3566344551" sldId="625"/>
            <ac:spMk id="7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4:21.190" v="2549" actId="207"/>
          <ac:spMkLst>
            <pc:docMk/>
            <pc:sldMk cId="3566344551" sldId="625"/>
            <ac:spMk id="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1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4:24.618" v="2550" actId="207"/>
          <ac:spMkLst>
            <pc:docMk/>
            <pc:sldMk cId="3566344551" sldId="625"/>
            <ac:spMk id="1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9:16:14.501" v="648" actId="478"/>
          <ac:spMkLst>
            <pc:docMk/>
            <pc:sldMk cId="3566344551" sldId="625"/>
            <ac:spMk id="1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1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14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9:16:41.564" v="656" actId="478"/>
          <ac:spMkLst>
            <pc:docMk/>
            <pc:sldMk cId="3566344551" sldId="625"/>
            <ac:spMk id="1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4:27.961" v="2551" actId="207"/>
          <ac:spMkLst>
            <pc:docMk/>
            <pc:sldMk cId="3566344551" sldId="625"/>
            <ac:spMk id="1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1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18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4:31.010" v="2552" actId="207"/>
          <ac:spMkLst>
            <pc:docMk/>
            <pc:sldMk cId="3566344551" sldId="625"/>
            <ac:spMk id="1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4:34.524" v="2553" actId="207"/>
          <ac:spMkLst>
            <pc:docMk/>
            <pc:sldMk cId="3566344551" sldId="625"/>
            <ac:spMk id="2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2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28.577" v="8" actId="478"/>
          <ac:spMkLst>
            <pc:docMk/>
            <pc:sldMk cId="3566344551" sldId="625"/>
            <ac:spMk id="2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5.655" v="47" actId="478"/>
          <ac:spMkLst>
            <pc:docMk/>
            <pc:sldMk cId="3566344551" sldId="625"/>
            <ac:spMk id="2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7.457" v="49" actId="478"/>
          <ac:spMkLst>
            <pc:docMk/>
            <pc:sldMk cId="3566344551" sldId="625"/>
            <ac:spMk id="2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0.511" v="40" actId="478"/>
          <ac:spMkLst>
            <pc:docMk/>
            <pc:sldMk cId="3566344551" sldId="625"/>
            <ac:spMk id="2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1.328" v="41" actId="478"/>
          <ac:spMkLst>
            <pc:docMk/>
            <pc:sldMk cId="3566344551" sldId="625"/>
            <ac:spMk id="2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2.977" v="43" actId="478"/>
          <ac:spMkLst>
            <pc:docMk/>
            <pc:sldMk cId="3566344551" sldId="625"/>
            <ac:spMk id="2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2.280" v="42" actId="478"/>
          <ac:spMkLst>
            <pc:docMk/>
            <pc:sldMk cId="3566344551" sldId="625"/>
            <ac:spMk id="2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3.640" v="44" actId="478"/>
          <ac:spMkLst>
            <pc:docMk/>
            <pc:sldMk cId="3566344551" sldId="625"/>
            <ac:spMk id="2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4.392" v="45" actId="478"/>
          <ac:spMkLst>
            <pc:docMk/>
            <pc:sldMk cId="3566344551" sldId="625"/>
            <ac:spMk id="3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5.023" v="46" actId="478"/>
          <ac:spMkLst>
            <pc:docMk/>
            <pc:sldMk cId="3566344551" sldId="625"/>
            <ac:spMk id="3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26.752" v="48" actId="478"/>
          <ac:spMkLst>
            <pc:docMk/>
            <pc:sldMk cId="3566344551" sldId="625"/>
            <ac:spMk id="32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9:15.648" v="2187" actId="14100"/>
          <ac:spMkLst>
            <pc:docMk/>
            <pc:sldMk cId="3566344551" sldId="625"/>
            <ac:spMk id="33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25:55.451" v="2449" actId="14100"/>
          <ac:spMkLst>
            <pc:docMk/>
            <pc:sldMk cId="3566344551" sldId="625"/>
            <ac:spMk id="34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21:26.126" v="2348" actId="14100"/>
          <ac:spMkLst>
            <pc:docMk/>
            <pc:sldMk cId="3566344551" sldId="625"/>
            <ac:spMk id="3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9:42.634" v="2254" actId="1037"/>
          <ac:spMkLst>
            <pc:docMk/>
            <pc:sldMk cId="3566344551" sldId="625"/>
            <ac:spMk id="3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9:31.674" v="2227" actId="14100"/>
          <ac:spMkLst>
            <pc:docMk/>
            <pc:sldMk cId="3566344551" sldId="625"/>
            <ac:spMk id="3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9:16:14.501" v="648" actId="478"/>
          <ac:spMkLst>
            <pc:docMk/>
            <pc:sldMk cId="3566344551" sldId="625"/>
            <ac:spMk id="38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9:16:41.564" v="656" actId="478"/>
          <ac:spMkLst>
            <pc:docMk/>
            <pc:sldMk cId="3566344551" sldId="625"/>
            <ac:spMk id="3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1:27.802" v="2512" actId="14100"/>
          <ac:spMkLst>
            <pc:docMk/>
            <pc:sldMk cId="3566344551" sldId="625"/>
            <ac:spMk id="4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7:47.257" v="1992" actId="1038"/>
          <ac:spMkLst>
            <pc:docMk/>
            <pc:sldMk cId="3566344551" sldId="625"/>
            <ac:spMk id="4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0:27:35.610" v="1970" actId="1038"/>
          <ac:spMkLst>
            <pc:docMk/>
            <pc:sldMk cId="3566344551" sldId="625"/>
            <ac:spMk id="42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10:26:11.369" v="1939" actId="21"/>
          <ac:spMkLst>
            <pc:docMk/>
            <pc:sldMk cId="3566344551" sldId="625"/>
            <ac:spMk id="4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3:58.710" v="1719" actId="478"/>
          <ac:spMkLst>
            <pc:docMk/>
            <pc:sldMk cId="3566344551" sldId="625"/>
            <ac:spMk id="44" creationId="{00000000-0000-0000-0000-000000000000}"/>
          </ac:spMkLst>
        </pc:spChg>
        <pc:spChg chg="add mod">
          <ac:chgData name="Siegbert Rudolph" userId="2af4d44886c067cc" providerId="LiveId" clId="{9C2BD09E-D850-4CC1-9A1B-FA010DC9760F}" dt="2020-08-03T09:07:27.528" v="563"/>
          <ac:spMkLst>
            <pc:docMk/>
            <pc:sldMk cId="3566344551" sldId="625"/>
            <ac:spMk id="51" creationId="{BBCE28E4-0A4E-49BD-A5CD-01E73CB0134F}"/>
          </ac:spMkLst>
        </pc:spChg>
        <pc:spChg chg="del">
          <ac:chgData name="Siegbert Rudolph" userId="2af4d44886c067cc" providerId="LiveId" clId="{9C2BD09E-D850-4CC1-9A1B-FA010DC9760F}" dt="2020-08-11T08:36:38.769" v="3332" actId="478"/>
          <ac:spMkLst>
            <pc:docMk/>
            <pc:sldMk cId="3566344551" sldId="625"/>
            <ac:spMk id="52" creationId="{665EDEBB-B379-48BE-BD3D-255298682CFE}"/>
          </ac:spMkLst>
        </pc:spChg>
        <pc:spChg chg="add mod">
          <ac:chgData name="Siegbert Rudolph" userId="2af4d44886c067cc" providerId="LiveId" clId="{9C2BD09E-D850-4CC1-9A1B-FA010DC9760F}" dt="2020-08-03T10:14:00.369" v="1720"/>
          <ac:spMkLst>
            <pc:docMk/>
            <pc:sldMk cId="3566344551" sldId="625"/>
            <ac:spMk id="53" creationId="{A8E77F8E-1B46-494C-8381-7D2CB47FFA6D}"/>
          </ac:spMkLst>
        </pc:spChg>
        <pc:spChg chg="add mod">
          <ac:chgData name="Siegbert Rudolph" userId="2af4d44886c067cc" providerId="LiveId" clId="{9C2BD09E-D850-4CC1-9A1B-FA010DC9760F}" dt="2020-08-03T11:21:17.383" v="2320" actId="20577"/>
          <ac:spMkLst>
            <pc:docMk/>
            <pc:sldMk cId="3566344551" sldId="625"/>
            <ac:spMk id="54" creationId="{D59019ED-244C-415A-BC26-E7D510AA41F7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55" creationId="{78E5FE31-2DEE-476B-A9C2-3D92737A7240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56" creationId="{9C229E3B-8BE7-42C3-9D26-9494A0922B1A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57" creationId="{B1479723-D64A-4B9E-829D-6B9C6A314A09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58" creationId="{2C111FC8-73E6-4DE0-89A8-F610AAF63863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59" creationId="{73EB5B5B-54D6-4964-87BC-95AF115536DF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60" creationId="{5A22BA01-1477-4701-BA8D-9F9F41CF7768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61" creationId="{82DA368F-B627-4BDD-B734-F09978039325}"/>
          </ac:spMkLst>
        </pc:spChg>
        <pc:spChg chg="add mod">
          <ac:chgData name="Siegbert Rudolph" userId="2af4d44886c067cc" providerId="LiveId" clId="{9C2BD09E-D850-4CC1-9A1B-FA010DC9760F}" dt="2020-08-03T11:25:30.199" v="2438" actId="20577"/>
          <ac:spMkLst>
            <pc:docMk/>
            <pc:sldMk cId="3566344551" sldId="625"/>
            <ac:spMk id="62" creationId="{7328FAC6-27C4-4340-B92D-093EDEFC9EEF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63" creationId="{DE2823AC-5A42-411A-8667-C13A56F4A54E}"/>
          </ac:spMkLst>
        </pc:spChg>
        <pc:spChg chg="add mod">
          <ac:chgData name="Siegbert Rudolph" userId="2af4d44886c067cc" providerId="LiveId" clId="{9C2BD09E-D850-4CC1-9A1B-FA010DC9760F}" dt="2020-08-03T11:31:14.819" v="2503" actId="20577"/>
          <ac:spMkLst>
            <pc:docMk/>
            <pc:sldMk cId="3566344551" sldId="625"/>
            <ac:spMk id="64" creationId="{1E509E14-3D05-4FD5-8190-2BB144B2A294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65" creationId="{7202A158-DE33-4F63-AB02-63316EC3DEA6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66" creationId="{C8F8D8DB-1EB1-4D0D-A2B9-6C85BC122752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67" creationId="{A609BD17-745D-4CBC-B010-C37066C52976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68" creationId="{D9190ED3-37EF-4FD2-AAA5-E39A15F9CF31}"/>
          </ac:spMkLst>
        </pc:spChg>
        <pc:spChg chg="add mod">
          <ac:chgData name="Siegbert Rudolph" userId="2af4d44886c067cc" providerId="LiveId" clId="{9C2BD09E-D850-4CC1-9A1B-FA010DC9760F}" dt="2020-08-03T10:26:53.918" v="1940"/>
          <ac:spMkLst>
            <pc:docMk/>
            <pc:sldMk cId="3566344551" sldId="625"/>
            <ac:spMk id="69" creationId="{DAE871EF-35FF-42E9-A0DF-154538838A48}"/>
          </ac:spMkLst>
        </pc:spChg>
        <pc:picChg chg="add mod">
          <ac:chgData name="Siegbert Rudolph" userId="2af4d44886c067cc" providerId="LiveId" clId="{9C2BD09E-D850-4CC1-9A1B-FA010DC9760F}" dt="2020-08-03T11:35:18.167" v="2561" actId="1076"/>
          <ac:picMkLst>
            <pc:docMk/>
            <pc:sldMk cId="3566344551" sldId="625"/>
            <ac:picMk id="45" creationId="{D116181F-0248-4DF4-B436-C35995918CEE}"/>
          </ac:picMkLst>
        </pc:picChg>
      </pc:sldChg>
      <pc:sldChg chg="addSp delSp modSp mod ord modTransition delAnim modAnim">
        <pc:chgData name="Siegbert Rudolph" userId="2af4d44886c067cc" providerId="LiveId" clId="{9C2BD09E-D850-4CC1-9A1B-FA010DC9760F}" dt="2020-08-11T08:36:38.778" v="3343" actId="1076"/>
        <pc:sldMkLst>
          <pc:docMk/>
          <pc:sldMk cId="2730721741" sldId="627"/>
        </pc:sldMkLst>
        <pc:spChg chg="mod ord">
          <ac:chgData name="Siegbert Rudolph" userId="2af4d44886c067cc" providerId="LiveId" clId="{9C2BD09E-D850-4CC1-9A1B-FA010DC9760F}" dt="2020-08-03T11:54:38.502" v="3212" actId="207"/>
          <ac:spMkLst>
            <pc:docMk/>
            <pc:sldMk cId="2730721741" sldId="627"/>
            <ac:spMk id="3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4:52.556" v="3215" actId="207"/>
          <ac:spMkLst>
            <pc:docMk/>
            <pc:sldMk cId="2730721741" sldId="627"/>
            <ac:spMk id="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5" creationId="{00000000-0000-0000-0000-000000000000}"/>
          </ac:spMkLst>
        </pc:spChg>
        <pc:spChg chg="mod">
          <ac:chgData name="Siegbert Rudolph" userId="2af4d44886c067cc" providerId="LiveId" clId="{9C2BD09E-D850-4CC1-9A1B-FA010DC9760F}" dt="2020-08-11T08:36:38.778" v="3343" actId="1076"/>
          <ac:spMkLst>
            <pc:docMk/>
            <pc:sldMk cId="2730721741" sldId="627"/>
            <ac:spMk id="5" creationId="{B67D5552-A864-4A0A-9454-063731FEDA78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4:59.844" v="3217" actId="207"/>
          <ac:spMkLst>
            <pc:docMk/>
            <pc:sldMk cId="2730721741" sldId="627"/>
            <ac:spMk id="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9:20:36.052" v="664" actId="478"/>
          <ac:spMkLst>
            <pc:docMk/>
            <pc:sldMk cId="2730721741" sldId="627"/>
            <ac:spMk id="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10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6:19.375" v="3263" actId="1038"/>
          <ac:spMkLst>
            <pc:docMk/>
            <pc:sldMk cId="2730721741" sldId="627"/>
            <ac:spMk id="1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6:37.610" v="3266" actId="207"/>
          <ac:spMkLst>
            <pc:docMk/>
            <pc:sldMk cId="2730721741" sldId="627"/>
            <ac:spMk id="1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1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14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6:34.748" v="3265" actId="207"/>
          <ac:spMkLst>
            <pc:docMk/>
            <pc:sldMk cId="2730721741" sldId="627"/>
            <ac:spMk id="1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6:47.607" v="3268" actId="207"/>
          <ac:spMkLst>
            <pc:docMk/>
            <pc:sldMk cId="2730721741" sldId="627"/>
            <ac:spMk id="1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1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18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9:22:10.556" v="738" actId="478"/>
          <ac:spMkLst>
            <pc:docMk/>
            <pc:sldMk cId="2730721741" sldId="627"/>
            <ac:spMk id="1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7:01.698" v="3272" actId="207"/>
          <ac:spMkLst>
            <pc:docMk/>
            <pc:sldMk cId="2730721741" sldId="627"/>
            <ac:spMk id="2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2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7:32.286" v="9" actId="478"/>
          <ac:spMkLst>
            <pc:docMk/>
            <pc:sldMk cId="2730721741" sldId="627"/>
            <ac:spMk id="2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5.749" v="57" actId="478"/>
          <ac:spMkLst>
            <pc:docMk/>
            <pc:sldMk cId="2730721741" sldId="627"/>
            <ac:spMk id="2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6.988" v="59" actId="478"/>
          <ac:spMkLst>
            <pc:docMk/>
            <pc:sldMk cId="2730721741" sldId="627"/>
            <ac:spMk id="2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0.632" v="50" actId="478"/>
          <ac:spMkLst>
            <pc:docMk/>
            <pc:sldMk cId="2730721741" sldId="627"/>
            <ac:spMk id="2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1.692" v="51" actId="478"/>
          <ac:spMkLst>
            <pc:docMk/>
            <pc:sldMk cId="2730721741" sldId="627"/>
            <ac:spMk id="2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3.100" v="53" actId="478"/>
          <ac:spMkLst>
            <pc:docMk/>
            <pc:sldMk cId="2730721741" sldId="627"/>
            <ac:spMk id="2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2.452" v="52" actId="478"/>
          <ac:spMkLst>
            <pc:docMk/>
            <pc:sldMk cId="2730721741" sldId="627"/>
            <ac:spMk id="2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3.813" v="54" actId="478"/>
          <ac:spMkLst>
            <pc:docMk/>
            <pc:sldMk cId="2730721741" sldId="627"/>
            <ac:spMk id="2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4.429" v="55" actId="478"/>
          <ac:spMkLst>
            <pc:docMk/>
            <pc:sldMk cId="2730721741" sldId="627"/>
            <ac:spMk id="3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5.029" v="56" actId="478"/>
          <ac:spMkLst>
            <pc:docMk/>
            <pc:sldMk cId="2730721741" sldId="627"/>
            <ac:spMk id="3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8:38:36.381" v="58" actId="478"/>
          <ac:spMkLst>
            <pc:docMk/>
            <pc:sldMk cId="2730721741" sldId="627"/>
            <ac:spMk id="3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09:20:36.052" v="664" actId="478"/>
          <ac:spMkLst>
            <pc:docMk/>
            <pc:sldMk cId="2730721741" sldId="627"/>
            <ac:spMk id="33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5:36.092" v="3254" actId="1038"/>
          <ac:spMkLst>
            <pc:docMk/>
            <pc:sldMk cId="2730721741" sldId="627"/>
            <ac:spMk id="34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39:26.005" v="2595" actId="1037"/>
          <ac:spMkLst>
            <pc:docMk/>
            <pc:sldMk cId="2730721741" sldId="627"/>
            <ac:spMk id="35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48:23.749" v="3035" actId="1038"/>
          <ac:spMkLst>
            <pc:docMk/>
            <pc:sldMk cId="2730721741" sldId="627"/>
            <ac:spMk id="36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48:15.399" v="3028" actId="14100"/>
          <ac:spMkLst>
            <pc:docMk/>
            <pc:sldMk cId="2730721741" sldId="627"/>
            <ac:spMk id="37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0:15.822" v="3054" actId="14100"/>
          <ac:spMkLst>
            <pc:docMk/>
            <pc:sldMk cId="2730721741" sldId="627"/>
            <ac:spMk id="38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53:33.837" v="3207" actId="14100"/>
          <ac:spMkLst>
            <pc:docMk/>
            <pc:sldMk cId="2730721741" sldId="627"/>
            <ac:spMk id="39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40:23.061" v="2714" actId="1037"/>
          <ac:spMkLst>
            <pc:docMk/>
            <pc:sldMk cId="2730721741" sldId="627"/>
            <ac:spMk id="40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09:22:10.556" v="738" actId="478"/>
          <ac:spMkLst>
            <pc:docMk/>
            <pc:sldMk cId="2730721741" sldId="627"/>
            <ac:spMk id="41" creationId="{00000000-0000-0000-0000-000000000000}"/>
          </ac:spMkLst>
        </pc:spChg>
        <pc:spChg chg="mod ord">
          <ac:chgData name="Siegbert Rudolph" userId="2af4d44886c067cc" providerId="LiveId" clId="{9C2BD09E-D850-4CC1-9A1B-FA010DC9760F}" dt="2020-08-03T11:40:05.993" v="2670" actId="14100"/>
          <ac:spMkLst>
            <pc:docMk/>
            <pc:sldMk cId="2730721741" sldId="627"/>
            <ac:spMk id="42" creationId="{00000000-0000-0000-0000-000000000000}"/>
          </ac:spMkLst>
        </pc:spChg>
        <pc:spChg chg="del mod">
          <ac:chgData name="Siegbert Rudolph" userId="2af4d44886c067cc" providerId="LiveId" clId="{9C2BD09E-D850-4CC1-9A1B-FA010DC9760F}" dt="2020-08-03T11:35:41.901" v="2564" actId="21"/>
          <ac:spMkLst>
            <pc:docMk/>
            <pc:sldMk cId="2730721741" sldId="627"/>
            <ac:spMk id="4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4:05.609" v="1721" actId="478"/>
          <ac:spMkLst>
            <pc:docMk/>
            <pc:sldMk cId="2730721741" sldId="627"/>
            <ac:spMk id="44" creationId="{00000000-0000-0000-0000-000000000000}"/>
          </ac:spMkLst>
        </pc:spChg>
        <pc:spChg chg="add mod">
          <ac:chgData name="Siegbert Rudolph" userId="2af4d44886c067cc" providerId="LiveId" clId="{9C2BD09E-D850-4CC1-9A1B-FA010DC9760F}" dt="2020-08-03T10:14:07.174" v="1722"/>
          <ac:spMkLst>
            <pc:docMk/>
            <pc:sldMk cId="2730721741" sldId="627"/>
            <ac:spMk id="51" creationId="{08991C3C-BA60-4198-AB23-1829943385FF}"/>
          </ac:spMkLst>
        </pc:spChg>
        <pc:spChg chg="del">
          <ac:chgData name="Siegbert Rudolph" userId="2af4d44886c067cc" providerId="LiveId" clId="{9C2BD09E-D850-4CC1-9A1B-FA010DC9760F}" dt="2020-08-11T08:36:38.774" v="3338" actId="478"/>
          <ac:spMkLst>
            <pc:docMk/>
            <pc:sldMk cId="2730721741" sldId="627"/>
            <ac:spMk id="52" creationId="{FED27FA7-B017-4A03-9A8E-C3DA4B7FF4BA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53" creationId="{30E50AEE-142A-4975-8AA7-446F66803C31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54" creationId="{96097372-7745-49AF-97D2-DDB5E9AE52E3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55" creationId="{DAD42832-53F3-452C-9B4E-EB00E4CAEA3C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56" creationId="{C9244433-242A-4630-BD65-10FB7F54C7FA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57" creationId="{2B336C91-D846-48C7-967A-8824139506E9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58" creationId="{482133F7-2DB4-46B2-909A-72B717F8F8CF}"/>
          </ac:spMkLst>
        </pc:spChg>
        <pc:spChg chg="add mod">
          <ac:chgData name="Siegbert Rudolph" userId="2af4d44886c067cc" providerId="LiveId" clId="{9C2BD09E-D850-4CC1-9A1B-FA010DC9760F}" dt="2020-08-03T11:55:23.908" v="3231" actId="20577"/>
          <ac:spMkLst>
            <pc:docMk/>
            <pc:sldMk cId="2730721741" sldId="627"/>
            <ac:spMk id="59" creationId="{FFC39C52-5FAA-41F4-88E2-5122DACA7618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60" creationId="{F5B93EBF-BDF2-4F79-8AA8-6EBD3EAA7A20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61" creationId="{39756BBB-A340-4AAD-AE5D-AFEF3CC8EA90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62" creationId="{3963E270-F1C8-414B-98D0-5680F5B00875}"/>
          </ac:spMkLst>
        </pc:spChg>
        <pc:spChg chg="add mod">
          <ac:chgData name="Siegbert Rudolph" userId="2af4d44886c067cc" providerId="LiveId" clId="{9C2BD09E-D850-4CC1-9A1B-FA010DC9760F}" dt="2020-08-03T11:53:06.092" v="3156" actId="20577"/>
          <ac:spMkLst>
            <pc:docMk/>
            <pc:sldMk cId="2730721741" sldId="627"/>
            <ac:spMk id="63" creationId="{011A40CB-96F8-475C-9192-E827E865411C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64" creationId="{2E50F99C-500B-4008-BA69-4D5F003954F4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65" creationId="{3ABEF2ED-7F2E-4EAB-8A8B-B184977D13D7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66" creationId="{4123176C-B5A8-420B-983C-2BD19463588C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67" creationId="{99CFD397-D9BA-4ABE-80DD-4FC5EBC9A834}"/>
          </ac:spMkLst>
        </pc:spChg>
        <pc:spChg chg="add mod">
          <ac:chgData name="Siegbert Rudolph" userId="2af4d44886c067cc" providerId="LiveId" clId="{9C2BD09E-D850-4CC1-9A1B-FA010DC9760F}" dt="2020-08-03T11:38:56.115" v="2570"/>
          <ac:spMkLst>
            <pc:docMk/>
            <pc:sldMk cId="2730721741" sldId="627"/>
            <ac:spMk id="68" creationId="{E886198F-B619-4D92-8AF9-24C211794D2A}"/>
          </ac:spMkLst>
        </pc:spChg>
        <pc:picChg chg="add mod">
          <ac:chgData name="Siegbert Rudolph" userId="2af4d44886c067cc" providerId="LiveId" clId="{9C2BD09E-D850-4CC1-9A1B-FA010DC9760F}" dt="2020-08-03T11:58:16.146" v="3298" actId="207"/>
          <ac:picMkLst>
            <pc:docMk/>
            <pc:sldMk cId="2730721741" sldId="627"/>
            <ac:picMk id="45" creationId="{ACB11822-0F03-4366-94F0-0AED58594AFA}"/>
          </ac:picMkLst>
        </pc:picChg>
      </pc:sldChg>
      <pc:sldChg chg="addSp delSp modSp mod">
        <pc:chgData name="Siegbert Rudolph" userId="2af4d44886c067cc" providerId="LiveId" clId="{9C2BD09E-D850-4CC1-9A1B-FA010DC9760F}" dt="2020-08-11T08:36:38.782" v="3349" actId="1076"/>
        <pc:sldMkLst>
          <pc:docMk/>
          <pc:sldMk cId="1101757434" sldId="628"/>
        </pc:sldMkLst>
        <pc:spChg chg="mod">
          <ac:chgData name="Siegbert Rudolph" userId="2af4d44886c067cc" providerId="LiveId" clId="{9C2BD09E-D850-4CC1-9A1B-FA010DC9760F}" dt="2020-08-11T08:36:38.782" v="3349" actId="1076"/>
          <ac:spMkLst>
            <pc:docMk/>
            <pc:sldMk cId="1101757434" sldId="628"/>
            <ac:spMk id="2" creationId="{FD9B6B48-3B18-4507-B96F-8D3A91E4C3CF}"/>
          </ac:spMkLst>
        </pc:spChg>
        <pc:spChg chg="del">
          <ac:chgData name="Siegbert Rudolph" userId="2af4d44886c067cc" providerId="LiveId" clId="{9C2BD09E-D850-4CC1-9A1B-FA010DC9760F}" dt="2020-08-11T08:36:38.778" v="3344" actId="478"/>
          <ac:spMkLst>
            <pc:docMk/>
            <pc:sldMk cId="1101757434" sldId="628"/>
            <ac:spMk id="5" creationId="{A0DA075F-181F-40CF-9E85-5FE16D9819D6}"/>
          </ac:spMkLst>
        </pc:spChg>
        <pc:spChg chg="add mod">
          <ac:chgData name="Siegbert Rudolph" userId="2af4d44886c067cc" providerId="LiveId" clId="{9C2BD09E-D850-4CC1-9A1B-FA010DC9760F}" dt="2020-08-03T11:57:55.151" v="3293" actId="20577"/>
          <ac:spMkLst>
            <pc:docMk/>
            <pc:sldMk cId="1101757434" sldId="628"/>
            <ac:spMk id="9" creationId="{953B4415-2D67-458E-89F8-729F64845999}"/>
          </ac:spMkLst>
        </pc:spChg>
      </pc:sldChg>
      <pc:sldChg chg="delSp add del mod delAnim">
        <pc:chgData name="Siegbert Rudolph" userId="2af4d44886c067cc" providerId="LiveId" clId="{9C2BD09E-D850-4CC1-9A1B-FA010DC9760F}" dt="2020-08-03T10:25:55.645" v="1937" actId="47"/>
        <pc:sldMkLst>
          <pc:docMk/>
          <pc:sldMk cId="518034438" sldId="629"/>
        </pc:sldMkLst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1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1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1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1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2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2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2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2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4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4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5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5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5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5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5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0.639" v="1926" actId="478"/>
          <ac:spMkLst>
            <pc:docMk/>
            <pc:sldMk cId="518034438" sldId="629"/>
            <ac:spMk id="5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25:16.008" v="1927" actId="21"/>
          <ac:spMkLst>
            <pc:docMk/>
            <pc:sldMk cId="518034438" sldId="629"/>
            <ac:spMk id="59" creationId="{A2AFD216-27B8-40A4-A507-61A4A93D5A73}"/>
          </ac:spMkLst>
        </pc:spChg>
        <pc:spChg chg="del">
          <ac:chgData name="Siegbert Rudolph" userId="2af4d44886c067cc" providerId="LiveId" clId="{9C2BD09E-D850-4CC1-9A1B-FA010DC9760F}" dt="2020-08-03T10:25:16.008" v="1927" actId="21"/>
          <ac:spMkLst>
            <pc:docMk/>
            <pc:sldMk cId="518034438" sldId="629"/>
            <ac:spMk id="61" creationId="{BAC8AC88-76F0-437C-A709-A7603C04E67B}"/>
          </ac:spMkLst>
        </pc:spChg>
        <pc:spChg chg="del">
          <ac:chgData name="Siegbert Rudolph" userId="2af4d44886c067cc" providerId="LiveId" clId="{9C2BD09E-D850-4CC1-9A1B-FA010DC9760F}" dt="2020-08-03T10:25:16.008" v="1927" actId="21"/>
          <ac:spMkLst>
            <pc:docMk/>
            <pc:sldMk cId="518034438" sldId="629"/>
            <ac:spMk id="63" creationId="{CECC0F87-B980-4971-9374-8009EB449D7A}"/>
          </ac:spMkLst>
        </pc:spChg>
        <pc:spChg chg="del">
          <ac:chgData name="Siegbert Rudolph" userId="2af4d44886c067cc" providerId="LiveId" clId="{9C2BD09E-D850-4CC1-9A1B-FA010DC9760F}" dt="2020-08-03T10:25:16.008" v="1927" actId="21"/>
          <ac:spMkLst>
            <pc:docMk/>
            <pc:sldMk cId="518034438" sldId="629"/>
            <ac:spMk id="65" creationId="{AB517035-FEA9-40BA-AB3E-642FAA3971A9}"/>
          </ac:spMkLst>
        </pc:spChg>
        <pc:spChg chg="del">
          <ac:chgData name="Siegbert Rudolph" userId="2af4d44886c067cc" providerId="LiveId" clId="{9C2BD09E-D850-4CC1-9A1B-FA010DC9760F}" dt="2020-08-03T10:25:16.008" v="1927" actId="21"/>
          <ac:spMkLst>
            <pc:docMk/>
            <pc:sldMk cId="518034438" sldId="629"/>
            <ac:spMk id="69" creationId="{D1E2CFA6-ABE5-4A39-9375-D0993F614599}"/>
          </ac:spMkLst>
        </pc:spChg>
        <pc:spChg chg="del">
          <ac:chgData name="Siegbert Rudolph" userId="2af4d44886c067cc" providerId="LiveId" clId="{9C2BD09E-D850-4CC1-9A1B-FA010DC9760F}" dt="2020-08-03T10:25:16.008" v="1927" actId="21"/>
          <ac:spMkLst>
            <pc:docMk/>
            <pc:sldMk cId="518034438" sldId="629"/>
            <ac:spMk id="73" creationId="{00B52F24-7D00-4813-B4DF-AE7E5625F7F1}"/>
          </ac:spMkLst>
        </pc:spChg>
        <pc:spChg chg="del">
          <ac:chgData name="Siegbert Rudolph" userId="2af4d44886c067cc" providerId="LiveId" clId="{9C2BD09E-D850-4CC1-9A1B-FA010DC9760F}" dt="2020-08-03T10:25:16.008" v="1927" actId="21"/>
          <ac:spMkLst>
            <pc:docMk/>
            <pc:sldMk cId="518034438" sldId="629"/>
            <ac:spMk id="75" creationId="{6769ECFD-4151-4A4B-989A-447ABBCB42E6}"/>
          </ac:spMkLst>
        </pc:spChg>
        <pc:spChg chg="del">
          <ac:chgData name="Siegbert Rudolph" userId="2af4d44886c067cc" providerId="LiveId" clId="{9C2BD09E-D850-4CC1-9A1B-FA010DC9760F}" dt="2020-08-03T10:25:16.008" v="1927" actId="21"/>
          <ac:spMkLst>
            <pc:docMk/>
            <pc:sldMk cId="518034438" sldId="629"/>
            <ac:spMk id="77" creationId="{7B132CF6-F537-4BB1-A8A0-67140FAEDF29}"/>
          </ac:spMkLst>
        </pc:spChg>
      </pc:sldChg>
      <pc:sldChg chg="delSp add del mod delAnim">
        <pc:chgData name="Siegbert Rudolph" userId="2af4d44886c067cc" providerId="LiveId" clId="{9C2BD09E-D850-4CC1-9A1B-FA010DC9760F}" dt="2020-08-03T11:35:20.394" v="2562" actId="47"/>
        <pc:sldMkLst>
          <pc:docMk/>
          <pc:sldMk cId="681210704" sldId="629"/>
        </pc:sldMkLst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1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1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1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2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3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3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3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3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3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4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4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43.848" v="2555" actId="478"/>
          <ac:spMkLst>
            <pc:docMk/>
            <pc:sldMk cId="681210704" sldId="629"/>
            <ac:spMk id="4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34:50.299" v="2556" actId="21"/>
          <ac:spMkLst>
            <pc:docMk/>
            <pc:sldMk cId="681210704" sldId="629"/>
            <ac:spMk id="54" creationId="{D59019ED-244C-415A-BC26-E7D510AA41F7}"/>
          </ac:spMkLst>
        </pc:spChg>
        <pc:spChg chg="del">
          <ac:chgData name="Siegbert Rudolph" userId="2af4d44886c067cc" providerId="LiveId" clId="{9C2BD09E-D850-4CC1-9A1B-FA010DC9760F}" dt="2020-08-03T11:34:50.299" v="2556" actId="21"/>
          <ac:spMkLst>
            <pc:docMk/>
            <pc:sldMk cId="681210704" sldId="629"/>
            <ac:spMk id="56" creationId="{9C229E3B-8BE7-42C3-9D26-9494A0922B1A}"/>
          </ac:spMkLst>
        </pc:spChg>
        <pc:spChg chg="del">
          <ac:chgData name="Siegbert Rudolph" userId="2af4d44886c067cc" providerId="LiveId" clId="{9C2BD09E-D850-4CC1-9A1B-FA010DC9760F}" dt="2020-08-03T11:34:50.299" v="2556" actId="21"/>
          <ac:spMkLst>
            <pc:docMk/>
            <pc:sldMk cId="681210704" sldId="629"/>
            <ac:spMk id="58" creationId="{2C111FC8-73E6-4DE0-89A8-F610AAF63863}"/>
          </ac:spMkLst>
        </pc:spChg>
        <pc:spChg chg="del">
          <ac:chgData name="Siegbert Rudolph" userId="2af4d44886c067cc" providerId="LiveId" clId="{9C2BD09E-D850-4CC1-9A1B-FA010DC9760F}" dt="2020-08-03T11:34:50.299" v="2556" actId="21"/>
          <ac:spMkLst>
            <pc:docMk/>
            <pc:sldMk cId="681210704" sldId="629"/>
            <ac:spMk id="60" creationId="{5A22BA01-1477-4701-BA8D-9F9F41CF7768}"/>
          </ac:spMkLst>
        </pc:spChg>
        <pc:spChg chg="del">
          <ac:chgData name="Siegbert Rudolph" userId="2af4d44886c067cc" providerId="LiveId" clId="{9C2BD09E-D850-4CC1-9A1B-FA010DC9760F}" dt="2020-08-03T11:34:50.299" v="2556" actId="21"/>
          <ac:spMkLst>
            <pc:docMk/>
            <pc:sldMk cId="681210704" sldId="629"/>
            <ac:spMk id="62" creationId="{7328FAC6-27C4-4340-B92D-093EDEFC9EEF}"/>
          </ac:spMkLst>
        </pc:spChg>
        <pc:spChg chg="del">
          <ac:chgData name="Siegbert Rudolph" userId="2af4d44886c067cc" providerId="LiveId" clId="{9C2BD09E-D850-4CC1-9A1B-FA010DC9760F}" dt="2020-08-03T11:34:50.299" v="2556" actId="21"/>
          <ac:spMkLst>
            <pc:docMk/>
            <pc:sldMk cId="681210704" sldId="629"/>
            <ac:spMk id="64" creationId="{1E509E14-3D05-4FD5-8190-2BB144B2A294}"/>
          </ac:spMkLst>
        </pc:spChg>
        <pc:spChg chg="del">
          <ac:chgData name="Siegbert Rudolph" userId="2af4d44886c067cc" providerId="LiveId" clId="{9C2BD09E-D850-4CC1-9A1B-FA010DC9760F}" dt="2020-08-03T11:34:50.299" v="2556" actId="21"/>
          <ac:spMkLst>
            <pc:docMk/>
            <pc:sldMk cId="681210704" sldId="629"/>
            <ac:spMk id="66" creationId="{C8F8D8DB-1EB1-4D0D-A2B9-6C85BC122752}"/>
          </ac:spMkLst>
        </pc:spChg>
        <pc:spChg chg="del">
          <ac:chgData name="Siegbert Rudolph" userId="2af4d44886c067cc" providerId="LiveId" clId="{9C2BD09E-D850-4CC1-9A1B-FA010DC9760F}" dt="2020-08-03T11:34:50.299" v="2556" actId="21"/>
          <ac:spMkLst>
            <pc:docMk/>
            <pc:sldMk cId="681210704" sldId="629"/>
            <ac:spMk id="68" creationId="{D9190ED3-37EF-4FD2-AAA5-E39A15F9CF31}"/>
          </ac:spMkLst>
        </pc:spChg>
      </pc:sldChg>
      <pc:sldChg chg="delSp add del mod delAnim">
        <pc:chgData name="Siegbert Rudolph" userId="2af4d44886c067cc" providerId="LiveId" clId="{9C2BD09E-D850-4CC1-9A1B-FA010DC9760F}" dt="2020-08-03T10:13:14.764" v="1713" actId="47"/>
        <pc:sldMkLst>
          <pc:docMk/>
          <pc:sldMk cId="996692465" sldId="629"/>
        </pc:sldMkLst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1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1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1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2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2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2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2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2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4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5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5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5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5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5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5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0.527" v="1706" actId="478"/>
          <ac:spMkLst>
            <pc:docMk/>
            <pc:sldMk cId="996692465" sldId="629"/>
            <ac:spMk id="5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2:37.603" v="1707" actId="21"/>
          <ac:spMkLst>
            <pc:docMk/>
            <pc:sldMk cId="996692465" sldId="629"/>
            <ac:spMk id="58" creationId="{7F119A6E-8668-4095-A1F4-F21689E959E7}"/>
          </ac:spMkLst>
        </pc:spChg>
        <pc:spChg chg="del">
          <ac:chgData name="Siegbert Rudolph" userId="2af4d44886c067cc" providerId="LiveId" clId="{9C2BD09E-D850-4CC1-9A1B-FA010DC9760F}" dt="2020-08-03T10:12:37.603" v="1707" actId="21"/>
          <ac:spMkLst>
            <pc:docMk/>
            <pc:sldMk cId="996692465" sldId="629"/>
            <ac:spMk id="60" creationId="{252DEC4F-2778-49FB-AB37-CED4C352EC9F}"/>
          </ac:spMkLst>
        </pc:spChg>
        <pc:spChg chg="del">
          <ac:chgData name="Siegbert Rudolph" userId="2af4d44886c067cc" providerId="LiveId" clId="{9C2BD09E-D850-4CC1-9A1B-FA010DC9760F}" dt="2020-08-03T10:12:37.603" v="1707" actId="21"/>
          <ac:spMkLst>
            <pc:docMk/>
            <pc:sldMk cId="996692465" sldId="629"/>
            <ac:spMk id="62" creationId="{0ECBBFD2-1A6A-41D4-AE03-E5CA99A785FE}"/>
          </ac:spMkLst>
        </pc:spChg>
        <pc:spChg chg="del">
          <ac:chgData name="Siegbert Rudolph" userId="2af4d44886c067cc" providerId="LiveId" clId="{9C2BD09E-D850-4CC1-9A1B-FA010DC9760F}" dt="2020-08-03T10:12:37.603" v="1707" actId="21"/>
          <ac:spMkLst>
            <pc:docMk/>
            <pc:sldMk cId="996692465" sldId="629"/>
            <ac:spMk id="64" creationId="{43F0C187-6E39-4300-8338-2B25734E1BDF}"/>
          </ac:spMkLst>
        </pc:spChg>
        <pc:spChg chg="del">
          <ac:chgData name="Siegbert Rudolph" userId="2af4d44886c067cc" providerId="LiveId" clId="{9C2BD09E-D850-4CC1-9A1B-FA010DC9760F}" dt="2020-08-03T10:12:37.603" v="1707" actId="21"/>
          <ac:spMkLst>
            <pc:docMk/>
            <pc:sldMk cId="996692465" sldId="629"/>
            <ac:spMk id="66" creationId="{A6DA3D16-B019-4B2A-A53C-8B1C0F648ACC}"/>
          </ac:spMkLst>
        </pc:spChg>
        <pc:spChg chg="del">
          <ac:chgData name="Siegbert Rudolph" userId="2af4d44886c067cc" providerId="LiveId" clId="{9C2BD09E-D850-4CC1-9A1B-FA010DC9760F}" dt="2020-08-03T10:12:37.603" v="1707" actId="21"/>
          <ac:spMkLst>
            <pc:docMk/>
            <pc:sldMk cId="996692465" sldId="629"/>
            <ac:spMk id="72" creationId="{8AD9A6B6-5822-41E7-8D81-C723879A76B8}"/>
          </ac:spMkLst>
        </pc:spChg>
        <pc:spChg chg="del">
          <ac:chgData name="Siegbert Rudolph" userId="2af4d44886c067cc" providerId="LiveId" clId="{9C2BD09E-D850-4CC1-9A1B-FA010DC9760F}" dt="2020-08-03T10:12:37.603" v="1707" actId="21"/>
          <ac:spMkLst>
            <pc:docMk/>
            <pc:sldMk cId="996692465" sldId="629"/>
            <ac:spMk id="74" creationId="{640C607E-E0AF-4A28-98F9-7D32DAB6C1D1}"/>
          </ac:spMkLst>
        </pc:spChg>
        <pc:spChg chg="del">
          <ac:chgData name="Siegbert Rudolph" userId="2af4d44886c067cc" providerId="LiveId" clId="{9C2BD09E-D850-4CC1-9A1B-FA010DC9760F}" dt="2020-08-03T10:12:37.603" v="1707" actId="21"/>
          <ac:spMkLst>
            <pc:docMk/>
            <pc:sldMk cId="996692465" sldId="629"/>
            <ac:spMk id="76" creationId="{BB54060B-2541-4EFF-8DA3-72CDD1EED28F}"/>
          </ac:spMkLst>
        </pc:spChg>
      </pc:sldChg>
      <pc:sldChg chg="delSp add del mod delAnim">
        <pc:chgData name="Siegbert Rudolph" userId="2af4d44886c067cc" providerId="LiveId" clId="{9C2BD09E-D850-4CC1-9A1B-FA010DC9760F}" dt="2020-08-03T11:58:33.350" v="3301" actId="47"/>
        <pc:sldMkLst>
          <pc:docMk/>
          <pc:sldMk cId="2172789257" sldId="629"/>
        </pc:sldMkLst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1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1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1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1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2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34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3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3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3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3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3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4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04.004" v="3295" actId="478"/>
          <ac:spMkLst>
            <pc:docMk/>
            <pc:sldMk cId="2172789257" sldId="629"/>
            <ac:spMk id="4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1:58:11.044" v="3296" actId="21"/>
          <ac:spMkLst>
            <pc:docMk/>
            <pc:sldMk cId="2172789257" sldId="629"/>
            <ac:spMk id="53" creationId="{30E50AEE-142A-4975-8AA7-446F66803C31}"/>
          </ac:spMkLst>
        </pc:spChg>
        <pc:spChg chg="del">
          <ac:chgData name="Siegbert Rudolph" userId="2af4d44886c067cc" providerId="LiveId" clId="{9C2BD09E-D850-4CC1-9A1B-FA010DC9760F}" dt="2020-08-03T11:58:11.044" v="3296" actId="21"/>
          <ac:spMkLst>
            <pc:docMk/>
            <pc:sldMk cId="2172789257" sldId="629"/>
            <ac:spMk id="55" creationId="{DAD42832-53F3-452C-9B4E-EB00E4CAEA3C}"/>
          </ac:spMkLst>
        </pc:spChg>
        <pc:spChg chg="del">
          <ac:chgData name="Siegbert Rudolph" userId="2af4d44886c067cc" providerId="LiveId" clId="{9C2BD09E-D850-4CC1-9A1B-FA010DC9760F}" dt="2020-08-03T11:58:11.044" v="3296" actId="21"/>
          <ac:spMkLst>
            <pc:docMk/>
            <pc:sldMk cId="2172789257" sldId="629"/>
            <ac:spMk id="57" creationId="{2B336C91-D846-48C7-967A-8824139506E9}"/>
          </ac:spMkLst>
        </pc:spChg>
        <pc:spChg chg="del">
          <ac:chgData name="Siegbert Rudolph" userId="2af4d44886c067cc" providerId="LiveId" clId="{9C2BD09E-D850-4CC1-9A1B-FA010DC9760F}" dt="2020-08-03T11:58:11.044" v="3296" actId="21"/>
          <ac:spMkLst>
            <pc:docMk/>
            <pc:sldMk cId="2172789257" sldId="629"/>
            <ac:spMk id="59" creationId="{FFC39C52-5FAA-41F4-88E2-5122DACA7618}"/>
          </ac:spMkLst>
        </pc:spChg>
        <pc:spChg chg="del">
          <ac:chgData name="Siegbert Rudolph" userId="2af4d44886c067cc" providerId="LiveId" clId="{9C2BD09E-D850-4CC1-9A1B-FA010DC9760F}" dt="2020-08-03T11:58:11.044" v="3296" actId="21"/>
          <ac:spMkLst>
            <pc:docMk/>
            <pc:sldMk cId="2172789257" sldId="629"/>
            <ac:spMk id="61" creationId="{39756BBB-A340-4AAD-AE5D-AFEF3CC8EA90}"/>
          </ac:spMkLst>
        </pc:spChg>
        <pc:spChg chg="del">
          <ac:chgData name="Siegbert Rudolph" userId="2af4d44886c067cc" providerId="LiveId" clId="{9C2BD09E-D850-4CC1-9A1B-FA010DC9760F}" dt="2020-08-03T11:58:11.044" v="3296" actId="21"/>
          <ac:spMkLst>
            <pc:docMk/>
            <pc:sldMk cId="2172789257" sldId="629"/>
            <ac:spMk id="63" creationId="{011A40CB-96F8-475C-9192-E827E865411C}"/>
          </ac:spMkLst>
        </pc:spChg>
        <pc:spChg chg="del">
          <ac:chgData name="Siegbert Rudolph" userId="2af4d44886c067cc" providerId="LiveId" clId="{9C2BD09E-D850-4CC1-9A1B-FA010DC9760F}" dt="2020-08-03T11:58:11.044" v="3296" actId="21"/>
          <ac:spMkLst>
            <pc:docMk/>
            <pc:sldMk cId="2172789257" sldId="629"/>
            <ac:spMk id="65" creationId="{3ABEF2ED-7F2E-4EAB-8A8B-B184977D13D7}"/>
          </ac:spMkLst>
        </pc:spChg>
        <pc:spChg chg="del">
          <ac:chgData name="Siegbert Rudolph" userId="2af4d44886c067cc" providerId="LiveId" clId="{9C2BD09E-D850-4CC1-9A1B-FA010DC9760F}" dt="2020-08-03T11:58:11.044" v="3296" actId="21"/>
          <ac:spMkLst>
            <pc:docMk/>
            <pc:sldMk cId="2172789257" sldId="629"/>
            <ac:spMk id="67" creationId="{99CFD397-D9BA-4ABE-80DD-4FC5EBC9A834}"/>
          </ac:spMkLst>
        </pc:spChg>
      </pc:sldChg>
      <pc:sldChg chg="delSp add del mod delAnim">
        <pc:chgData name="Siegbert Rudolph" userId="2af4d44886c067cc" providerId="LiveId" clId="{9C2BD09E-D850-4CC1-9A1B-FA010DC9760F}" dt="2020-08-03T10:12:21.252" v="1704" actId="47"/>
        <pc:sldMkLst>
          <pc:docMk/>
          <pc:sldMk cId="4095245837" sldId="629"/>
        </pc:sldMkLst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1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1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1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1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2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2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2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29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48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50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51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52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53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55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56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38.372" v="1697" actId="478"/>
          <ac:spMkLst>
            <pc:docMk/>
            <pc:sldMk cId="4095245837" sldId="629"/>
            <ac:spMk id="57" creationId="{00000000-0000-0000-0000-000000000000}"/>
          </ac:spMkLst>
        </pc:spChg>
        <pc:spChg chg="del">
          <ac:chgData name="Siegbert Rudolph" userId="2af4d44886c067cc" providerId="LiveId" clId="{9C2BD09E-D850-4CC1-9A1B-FA010DC9760F}" dt="2020-08-03T10:11:45.545" v="1698" actId="21"/>
          <ac:spMkLst>
            <pc:docMk/>
            <pc:sldMk cId="4095245837" sldId="629"/>
            <ac:spMk id="79" creationId="{5626B885-CF1B-4BF5-A627-10BF55C0DB32}"/>
          </ac:spMkLst>
        </pc:spChg>
        <pc:spChg chg="del">
          <ac:chgData name="Siegbert Rudolph" userId="2af4d44886c067cc" providerId="LiveId" clId="{9C2BD09E-D850-4CC1-9A1B-FA010DC9760F}" dt="2020-08-03T10:11:45.545" v="1698" actId="21"/>
          <ac:spMkLst>
            <pc:docMk/>
            <pc:sldMk cId="4095245837" sldId="629"/>
            <ac:spMk id="81" creationId="{38C71FE3-3544-468D-9D09-FAA71D0EAEF3}"/>
          </ac:spMkLst>
        </pc:spChg>
        <pc:spChg chg="del">
          <ac:chgData name="Siegbert Rudolph" userId="2af4d44886c067cc" providerId="LiveId" clId="{9C2BD09E-D850-4CC1-9A1B-FA010DC9760F}" dt="2020-08-03T10:11:45.545" v="1698" actId="21"/>
          <ac:spMkLst>
            <pc:docMk/>
            <pc:sldMk cId="4095245837" sldId="629"/>
            <ac:spMk id="83" creationId="{75FC80F8-6BC9-48DE-B697-C87BB46112D6}"/>
          </ac:spMkLst>
        </pc:spChg>
        <pc:spChg chg="del">
          <ac:chgData name="Siegbert Rudolph" userId="2af4d44886c067cc" providerId="LiveId" clId="{9C2BD09E-D850-4CC1-9A1B-FA010DC9760F}" dt="2020-08-03T10:11:45.545" v="1698" actId="21"/>
          <ac:spMkLst>
            <pc:docMk/>
            <pc:sldMk cId="4095245837" sldId="629"/>
            <ac:spMk id="85" creationId="{3DDF634D-8DC7-4A9D-A02E-0957D158B7AE}"/>
          </ac:spMkLst>
        </pc:spChg>
        <pc:spChg chg="del">
          <ac:chgData name="Siegbert Rudolph" userId="2af4d44886c067cc" providerId="LiveId" clId="{9C2BD09E-D850-4CC1-9A1B-FA010DC9760F}" dt="2020-08-03T10:11:45.545" v="1698" actId="21"/>
          <ac:spMkLst>
            <pc:docMk/>
            <pc:sldMk cId="4095245837" sldId="629"/>
            <ac:spMk id="87" creationId="{A473F94D-17C9-4E0B-9FDF-77274FEA407E}"/>
          </ac:spMkLst>
        </pc:spChg>
        <pc:spChg chg="del">
          <ac:chgData name="Siegbert Rudolph" userId="2af4d44886c067cc" providerId="LiveId" clId="{9C2BD09E-D850-4CC1-9A1B-FA010DC9760F}" dt="2020-08-03T10:11:45.545" v="1698" actId="21"/>
          <ac:spMkLst>
            <pc:docMk/>
            <pc:sldMk cId="4095245837" sldId="629"/>
            <ac:spMk id="89" creationId="{8CAF81CD-F3BF-4499-B54B-E0968E058533}"/>
          </ac:spMkLst>
        </pc:spChg>
        <pc:spChg chg="del">
          <ac:chgData name="Siegbert Rudolph" userId="2af4d44886c067cc" providerId="LiveId" clId="{9C2BD09E-D850-4CC1-9A1B-FA010DC9760F}" dt="2020-08-03T10:11:45.545" v="1698" actId="21"/>
          <ac:spMkLst>
            <pc:docMk/>
            <pc:sldMk cId="4095245837" sldId="629"/>
            <ac:spMk id="91" creationId="{521A707F-823E-442D-91B7-C118D31C1E53}"/>
          </ac:spMkLst>
        </pc:spChg>
        <pc:spChg chg="del">
          <ac:chgData name="Siegbert Rudolph" userId="2af4d44886c067cc" providerId="LiveId" clId="{9C2BD09E-D850-4CC1-9A1B-FA010DC9760F}" dt="2020-08-03T10:11:45.545" v="1698" actId="21"/>
          <ac:spMkLst>
            <pc:docMk/>
            <pc:sldMk cId="4095245837" sldId="629"/>
            <ac:spMk id="93" creationId="{7740647C-932A-45C0-9675-469AAFCEEB01}"/>
          </ac:spMkLst>
        </pc:spChg>
      </pc:sldChg>
    </pc:docChg>
  </pc:docChgLst>
  <pc:docChgLst>
    <pc:chgData name="Siegbert Rudolph" userId="2af4d44886c067cc" providerId="LiveId" clId="{01D2DE71-ABD6-4EA0-9C75-B2A8C9011858}"/>
    <pc:docChg chg="custSel modSld">
      <pc:chgData name="Siegbert Rudolph" userId="2af4d44886c067cc" providerId="LiveId" clId="{01D2DE71-ABD6-4EA0-9C75-B2A8C9011858}" dt="2021-10-07T15:53:35.376" v="41" actId="1076"/>
      <pc:docMkLst>
        <pc:docMk/>
      </pc:docMkLst>
      <pc:sldChg chg="delSp modSp mod">
        <pc:chgData name="Siegbert Rudolph" userId="2af4d44886c067cc" providerId="LiveId" clId="{01D2DE71-ABD6-4EA0-9C75-B2A8C9011858}" dt="2021-10-07T15:53:35.345" v="5" actId="1076"/>
        <pc:sldMkLst>
          <pc:docMk/>
          <pc:sldMk cId="3156265682" sldId="617"/>
        </pc:sldMkLst>
        <pc:spChg chg="del">
          <ac:chgData name="Siegbert Rudolph" userId="2af4d44886c067cc" providerId="LiveId" clId="{01D2DE71-ABD6-4EA0-9C75-B2A8C9011858}" dt="2021-10-07T15:53:35.345" v="0" actId="478"/>
          <ac:spMkLst>
            <pc:docMk/>
            <pc:sldMk cId="3156265682" sldId="617"/>
            <ac:spMk id="2" creationId="{B93CDF89-AA6F-4690-AC5C-A3A6E5CD7C7E}"/>
          </ac:spMkLst>
        </pc:spChg>
        <pc:spChg chg="mod">
          <ac:chgData name="Siegbert Rudolph" userId="2af4d44886c067cc" providerId="LiveId" clId="{01D2DE71-ABD6-4EA0-9C75-B2A8C9011858}" dt="2021-10-07T15:53:35.345" v="5" actId="1076"/>
          <ac:spMkLst>
            <pc:docMk/>
            <pc:sldMk cId="3156265682" sldId="617"/>
            <ac:spMk id="3" creationId="{E900E15B-E3AC-42C2-80B9-A7012A6008C4}"/>
          </ac:spMkLst>
        </pc:spChg>
      </pc:sldChg>
      <pc:sldChg chg="delSp modSp mod">
        <pc:chgData name="Siegbert Rudolph" userId="2af4d44886c067cc" providerId="LiveId" clId="{01D2DE71-ABD6-4EA0-9C75-B2A8C9011858}" dt="2021-10-07T15:53:35.361" v="11" actId="1076"/>
        <pc:sldMkLst>
          <pc:docMk/>
          <pc:sldMk cId="2619973079" sldId="619"/>
        </pc:sldMkLst>
        <pc:spChg chg="mod">
          <ac:chgData name="Siegbert Rudolph" userId="2af4d44886c067cc" providerId="LiveId" clId="{01D2DE71-ABD6-4EA0-9C75-B2A8C9011858}" dt="2021-10-07T15:53:35.361" v="11" actId="1076"/>
          <ac:spMkLst>
            <pc:docMk/>
            <pc:sldMk cId="2619973079" sldId="619"/>
            <ac:spMk id="3" creationId="{084B820B-25FE-45DA-850B-8785AFDA408A}"/>
          </ac:spMkLst>
        </pc:spChg>
        <pc:spChg chg="del">
          <ac:chgData name="Siegbert Rudolph" userId="2af4d44886c067cc" providerId="LiveId" clId="{01D2DE71-ABD6-4EA0-9C75-B2A8C9011858}" dt="2021-10-07T15:53:35.361" v="6" actId="478"/>
          <ac:spMkLst>
            <pc:docMk/>
            <pc:sldMk cId="2619973079" sldId="619"/>
            <ac:spMk id="4" creationId="{B6AF9545-BD8F-4A19-82E3-910DC692C12C}"/>
          </ac:spMkLst>
        </pc:spChg>
      </pc:sldChg>
      <pc:sldChg chg="delSp modSp mod">
        <pc:chgData name="Siegbert Rudolph" userId="2af4d44886c067cc" providerId="LiveId" clId="{01D2DE71-ABD6-4EA0-9C75-B2A8C9011858}" dt="2021-10-07T15:53:35.361" v="23" actId="1076"/>
        <pc:sldMkLst>
          <pc:docMk/>
          <pc:sldMk cId="3175470902" sldId="621"/>
        </pc:sldMkLst>
        <pc:spChg chg="mod">
          <ac:chgData name="Siegbert Rudolph" userId="2af4d44886c067cc" providerId="LiveId" clId="{01D2DE71-ABD6-4EA0-9C75-B2A8C9011858}" dt="2021-10-07T15:53:35.361" v="23" actId="1076"/>
          <ac:spMkLst>
            <pc:docMk/>
            <pc:sldMk cId="3175470902" sldId="621"/>
            <ac:spMk id="3" creationId="{71B85C17-057E-4C96-BB1B-8FE99EA2A6C5}"/>
          </ac:spMkLst>
        </pc:spChg>
        <pc:spChg chg="del">
          <ac:chgData name="Siegbert Rudolph" userId="2af4d44886c067cc" providerId="LiveId" clId="{01D2DE71-ABD6-4EA0-9C75-B2A8C9011858}" dt="2021-10-07T15:53:35.361" v="18" actId="478"/>
          <ac:spMkLst>
            <pc:docMk/>
            <pc:sldMk cId="3175470902" sldId="621"/>
            <ac:spMk id="4" creationId="{C1EDB227-57AD-49A5-9982-FAA114E5391A}"/>
          </ac:spMkLst>
        </pc:spChg>
      </pc:sldChg>
      <pc:sldChg chg="delSp modSp mod">
        <pc:chgData name="Siegbert Rudolph" userId="2af4d44886c067cc" providerId="LiveId" clId="{01D2DE71-ABD6-4EA0-9C75-B2A8C9011858}" dt="2021-10-07T15:53:35.361" v="17" actId="1076"/>
        <pc:sldMkLst>
          <pc:docMk/>
          <pc:sldMk cId="2192261942" sldId="623"/>
        </pc:sldMkLst>
        <pc:spChg chg="mod">
          <ac:chgData name="Siegbert Rudolph" userId="2af4d44886c067cc" providerId="LiveId" clId="{01D2DE71-ABD6-4EA0-9C75-B2A8C9011858}" dt="2021-10-07T15:53:35.361" v="17" actId="1076"/>
          <ac:spMkLst>
            <pc:docMk/>
            <pc:sldMk cId="2192261942" sldId="623"/>
            <ac:spMk id="3" creationId="{85F317A5-8022-4CB9-8343-5C39435326B6}"/>
          </ac:spMkLst>
        </pc:spChg>
        <pc:spChg chg="del">
          <ac:chgData name="Siegbert Rudolph" userId="2af4d44886c067cc" providerId="LiveId" clId="{01D2DE71-ABD6-4EA0-9C75-B2A8C9011858}" dt="2021-10-07T15:53:35.361" v="12" actId="478"/>
          <ac:spMkLst>
            <pc:docMk/>
            <pc:sldMk cId="2192261942" sldId="623"/>
            <ac:spMk id="4" creationId="{36A9493F-EA44-4E0D-94FF-72D59FEDF572}"/>
          </ac:spMkLst>
        </pc:spChg>
      </pc:sldChg>
      <pc:sldChg chg="delSp modSp mod">
        <pc:chgData name="Siegbert Rudolph" userId="2af4d44886c067cc" providerId="LiveId" clId="{01D2DE71-ABD6-4EA0-9C75-B2A8C9011858}" dt="2021-10-07T15:53:35.376" v="29" actId="1076"/>
        <pc:sldMkLst>
          <pc:docMk/>
          <pc:sldMk cId="3566344551" sldId="625"/>
        </pc:sldMkLst>
        <pc:spChg chg="del">
          <ac:chgData name="Siegbert Rudolph" userId="2af4d44886c067cc" providerId="LiveId" clId="{01D2DE71-ABD6-4EA0-9C75-B2A8C9011858}" dt="2021-10-07T15:53:35.361" v="24" actId="478"/>
          <ac:spMkLst>
            <pc:docMk/>
            <pc:sldMk cId="3566344551" sldId="625"/>
            <ac:spMk id="2" creationId="{CC2660F2-EA08-4BE9-AEDE-AA26433443AF}"/>
          </ac:spMkLst>
        </pc:spChg>
        <pc:spChg chg="mod">
          <ac:chgData name="Siegbert Rudolph" userId="2af4d44886c067cc" providerId="LiveId" clId="{01D2DE71-ABD6-4EA0-9C75-B2A8C9011858}" dt="2021-10-07T15:53:35.376" v="29" actId="1076"/>
          <ac:spMkLst>
            <pc:docMk/>
            <pc:sldMk cId="3566344551" sldId="625"/>
            <ac:spMk id="5" creationId="{834893F7-9A69-47B5-B0CA-A36A889BC2F6}"/>
          </ac:spMkLst>
        </pc:spChg>
      </pc:sldChg>
      <pc:sldChg chg="delSp modSp mod">
        <pc:chgData name="Siegbert Rudolph" userId="2af4d44886c067cc" providerId="LiveId" clId="{01D2DE71-ABD6-4EA0-9C75-B2A8C9011858}" dt="2021-10-07T15:53:35.376" v="35" actId="1076"/>
        <pc:sldMkLst>
          <pc:docMk/>
          <pc:sldMk cId="2730721741" sldId="627"/>
        </pc:sldMkLst>
        <pc:spChg chg="del">
          <ac:chgData name="Siegbert Rudolph" userId="2af4d44886c067cc" providerId="LiveId" clId="{01D2DE71-ABD6-4EA0-9C75-B2A8C9011858}" dt="2021-10-07T15:53:35.376" v="30" actId="478"/>
          <ac:spMkLst>
            <pc:docMk/>
            <pc:sldMk cId="2730721741" sldId="627"/>
            <ac:spMk id="5" creationId="{44F1E831-AD20-4A75-9B6D-C5569E72CDE5}"/>
          </ac:spMkLst>
        </pc:spChg>
        <pc:spChg chg="mod">
          <ac:chgData name="Siegbert Rudolph" userId="2af4d44886c067cc" providerId="LiveId" clId="{01D2DE71-ABD6-4EA0-9C75-B2A8C9011858}" dt="2021-10-07T15:53:35.376" v="35" actId="1076"/>
          <ac:spMkLst>
            <pc:docMk/>
            <pc:sldMk cId="2730721741" sldId="627"/>
            <ac:spMk id="6" creationId="{5927FBEF-56C8-4B78-8A9D-EDC1FFE9A6EE}"/>
          </ac:spMkLst>
        </pc:spChg>
      </pc:sldChg>
      <pc:sldChg chg="delSp modSp mod">
        <pc:chgData name="Siegbert Rudolph" userId="2af4d44886c067cc" providerId="LiveId" clId="{01D2DE71-ABD6-4EA0-9C75-B2A8C9011858}" dt="2021-10-07T15:53:35.376" v="41" actId="1076"/>
        <pc:sldMkLst>
          <pc:docMk/>
          <pc:sldMk cId="1101757434" sldId="628"/>
        </pc:sldMkLst>
        <pc:spChg chg="del">
          <ac:chgData name="Siegbert Rudolph" userId="2af4d44886c067cc" providerId="LiveId" clId="{01D2DE71-ABD6-4EA0-9C75-B2A8C9011858}" dt="2021-10-07T15:53:35.376" v="36" actId="478"/>
          <ac:spMkLst>
            <pc:docMk/>
            <pc:sldMk cId="1101757434" sldId="628"/>
            <ac:spMk id="2" creationId="{31A236C0-F99E-4196-8DFA-E77AF7D5DDD7}"/>
          </ac:spMkLst>
        </pc:spChg>
        <pc:spChg chg="mod">
          <ac:chgData name="Siegbert Rudolph" userId="2af4d44886c067cc" providerId="LiveId" clId="{01D2DE71-ABD6-4EA0-9C75-B2A8C9011858}" dt="2021-10-07T15:53:35.376" v="41" actId="1076"/>
          <ac:spMkLst>
            <pc:docMk/>
            <pc:sldMk cId="1101757434" sldId="628"/>
            <ac:spMk id="5" creationId="{DB860084-9664-4EB7-A83F-DED00CDE20AE}"/>
          </ac:spMkLst>
        </pc:spChg>
      </pc:sldChg>
    </pc:docChg>
  </pc:docChgLst>
  <pc:docChgLst>
    <pc:chgData name="Siegbert Rudolph" userId="2af4d44886c067cc" providerId="LiveId" clId="{6A587BC9-E554-409B-9692-17291CAF6B75}"/>
    <pc:docChg chg="custSel modSld">
      <pc:chgData name="Siegbert Rudolph" userId="2af4d44886c067cc" providerId="LiveId" clId="{6A587BC9-E554-409B-9692-17291CAF6B75}" dt="2021-01-03T17:11:18.800" v="103" actId="1076"/>
      <pc:docMkLst>
        <pc:docMk/>
      </pc:docMkLst>
      <pc:sldChg chg="delSp modSp mod">
        <pc:chgData name="Siegbert Rudolph" userId="2af4d44886c067cc" providerId="LiveId" clId="{6A587BC9-E554-409B-9692-17291CAF6B75}" dt="2021-01-03T17:11:18.769" v="67" actId="1076"/>
        <pc:sldMkLst>
          <pc:docMk/>
          <pc:sldMk cId="3156265682" sldId="617"/>
        </pc:sldMkLst>
        <pc:spChg chg="del">
          <ac:chgData name="Siegbert Rudolph" userId="2af4d44886c067cc" providerId="LiveId" clId="{6A587BC9-E554-409B-9692-17291CAF6B75}" dt="2020-10-17T08:26:18.653" v="0" actId="478"/>
          <ac:spMkLst>
            <pc:docMk/>
            <pc:sldMk cId="3156265682" sldId="617"/>
            <ac:spMk id="2" creationId="{24838B6D-E3B4-4AB6-9813-91D765934494}"/>
          </ac:spMkLst>
        </pc:spChg>
        <pc:spChg chg="mod">
          <ac:chgData name="Siegbert Rudolph" userId="2af4d44886c067cc" providerId="LiveId" clId="{6A587BC9-E554-409B-9692-17291CAF6B75}" dt="2021-01-03T17:11:18.769" v="67" actId="1076"/>
          <ac:spMkLst>
            <pc:docMk/>
            <pc:sldMk cId="3156265682" sldId="617"/>
            <ac:spMk id="2" creationId="{E5A44F6E-4CDC-4AE7-927D-7D02CD61CB95}"/>
          </ac:spMkLst>
        </pc:spChg>
        <pc:spChg chg="del mod">
          <ac:chgData name="Siegbert Rudolph" userId="2af4d44886c067cc" providerId="LiveId" clId="{6A587BC9-E554-409B-9692-17291CAF6B75}" dt="2021-01-03T17:11:18.769" v="62" actId="478"/>
          <ac:spMkLst>
            <pc:docMk/>
            <pc:sldMk cId="3156265682" sldId="617"/>
            <ac:spMk id="3" creationId="{23B440B8-9DB7-4FFB-8FFB-9B6859969073}"/>
          </ac:spMkLst>
        </pc:spChg>
        <pc:spChg chg="mod">
          <ac:chgData name="Siegbert Rudolph" userId="2af4d44886c067cc" providerId="LiveId" clId="{6A587BC9-E554-409B-9692-17291CAF6B75}" dt="2020-12-21T14:57:16.500" v="54" actId="20577"/>
          <ac:spMkLst>
            <pc:docMk/>
            <pc:sldMk cId="3156265682" sldId="617"/>
            <ac:spMk id="22" creationId="{00000000-0000-0000-0000-000000000000}"/>
          </ac:spMkLst>
        </pc:spChg>
        <pc:spChg chg="mod">
          <ac:chgData name="Siegbert Rudolph" userId="2af4d44886c067cc" providerId="LiveId" clId="{6A587BC9-E554-409B-9692-17291CAF6B75}" dt="2020-12-21T14:57:30.326" v="61" actId="6549"/>
          <ac:spMkLst>
            <pc:docMk/>
            <pc:sldMk cId="3156265682" sldId="617"/>
            <ac:spMk id="23" creationId="{00000000-0000-0000-0000-000000000000}"/>
          </ac:spMkLst>
        </pc:spChg>
        <pc:spChg chg="mod">
          <ac:chgData name="Siegbert Rudolph" userId="2af4d44886c067cc" providerId="LiveId" clId="{6A587BC9-E554-409B-9692-17291CAF6B75}" dt="2020-12-21T14:57:21.694" v="58" actId="1036"/>
          <ac:spMkLst>
            <pc:docMk/>
            <pc:sldMk cId="3156265682" sldId="617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6A587BC9-E554-409B-9692-17291CAF6B75}" dt="2021-01-03T17:11:18.784" v="73" actId="1076"/>
        <pc:sldMkLst>
          <pc:docMk/>
          <pc:sldMk cId="2619973079" sldId="619"/>
        </pc:sldMkLst>
        <pc:spChg chg="del mod">
          <ac:chgData name="Siegbert Rudolph" userId="2af4d44886c067cc" providerId="LiveId" clId="{6A587BC9-E554-409B-9692-17291CAF6B75}" dt="2021-01-03T17:11:18.769" v="68" actId="478"/>
          <ac:spMkLst>
            <pc:docMk/>
            <pc:sldMk cId="2619973079" sldId="619"/>
            <ac:spMk id="3" creationId="{B6EE6110-018A-4060-8EBA-560D95368270}"/>
          </ac:spMkLst>
        </pc:spChg>
        <pc:spChg chg="mod">
          <ac:chgData name="Siegbert Rudolph" userId="2af4d44886c067cc" providerId="LiveId" clId="{6A587BC9-E554-409B-9692-17291CAF6B75}" dt="2021-01-03T17:11:18.784" v="73" actId="1076"/>
          <ac:spMkLst>
            <pc:docMk/>
            <pc:sldMk cId="2619973079" sldId="619"/>
            <ac:spMk id="4" creationId="{73D6E3B3-2440-405B-B071-D6BA7BC92E53}"/>
          </ac:spMkLst>
        </pc:spChg>
        <pc:spChg chg="del">
          <ac:chgData name="Siegbert Rudolph" userId="2af4d44886c067cc" providerId="LiveId" clId="{6A587BC9-E554-409B-9692-17291CAF6B75}" dt="2020-10-17T08:26:18.653" v="6" actId="478"/>
          <ac:spMkLst>
            <pc:docMk/>
            <pc:sldMk cId="2619973079" sldId="619"/>
            <ac:spMk id="4" creationId="{E6AB1A92-D1DB-4E09-8E87-E12B7CBA159D}"/>
          </ac:spMkLst>
        </pc:spChg>
      </pc:sldChg>
      <pc:sldChg chg="delSp modSp mod">
        <pc:chgData name="Siegbert Rudolph" userId="2af4d44886c067cc" providerId="LiveId" clId="{6A587BC9-E554-409B-9692-17291CAF6B75}" dt="2021-01-03T17:11:18.784" v="85" actId="1076"/>
        <pc:sldMkLst>
          <pc:docMk/>
          <pc:sldMk cId="3175470902" sldId="621"/>
        </pc:sldMkLst>
        <pc:spChg chg="del mod">
          <ac:chgData name="Siegbert Rudolph" userId="2af4d44886c067cc" providerId="LiveId" clId="{6A587BC9-E554-409B-9692-17291CAF6B75}" dt="2021-01-03T17:11:18.784" v="80" actId="478"/>
          <ac:spMkLst>
            <pc:docMk/>
            <pc:sldMk cId="3175470902" sldId="621"/>
            <ac:spMk id="3" creationId="{BF841979-C375-4944-9BF7-57B9D10EA27E}"/>
          </ac:spMkLst>
        </pc:spChg>
        <pc:spChg chg="del">
          <ac:chgData name="Siegbert Rudolph" userId="2af4d44886c067cc" providerId="LiveId" clId="{6A587BC9-E554-409B-9692-17291CAF6B75}" dt="2020-10-17T08:26:18.669" v="18" actId="478"/>
          <ac:spMkLst>
            <pc:docMk/>
            <pc:sldMk cId="3175470902" sldId="621"/>
            <ac:spMk id="4" creationId="{04C2DAD3-4012-47F6-94CD-9BBC777DD012}"/>
          </ac:spMkLst>
        </pc:spChg>
        <pc:spChg chg="mod">
          <ac:chgData name="Siegbert Rudolph" userId="2af4d44886c067cc" providerId="LiveId" clId="{6A587BC9-E554-409B-9692-17291CAF6B75}" dt="2021-01-03T17:11:18.784" v="85" actId="1076"/>
          <ac:spMkLst>
            <pc:docMk/>
            <pc:sldMk cId="3175470902" sldId="621"/>
            <ac:spMk id="4" creationId="{1CC94C1F-B775-4175-843E-0B2307D1634F}"/>
          </ac:spMkLst>
        </pc:spChg>
      </pc:sldChg>
      <pc:sldChg chg="delSp modSp mod">
        <pc:chgData name="Siegbert Rudolph" userId="2af4d44886c067cc" providerId="LiveId" clId="{6A587BC9-E554-409B-9692-17291CAF6B75}" dt="2021-01-03T17:11:18.784" v="79" actId="1076"/>
        <pc:sldMkLst>
          <pc:docMk/>
          <pc:sldMk cId="2192261942" sldId="623"/>
        </pc:sldMkLst>
        <pc:spChg chg="del mod">
          <ac:chgData name="Siegbert Rudolph" userId="2af4d44886c067cc" providerId="LiveId" clId="{6A587BC9-E554-409B-9692-17291CAF6B75}" dt="2021-01-03T17:11:18.784" v="74" actId="478"/>
          <ac:spMkLst>
            <pc:docMk/>
            <pc:sldMk cId="2192261942" sldId="623"/>
            <ac:spMk id="3" creationId="{BBCBBAA1-87F6-4D1D-ABE8-26302310BBC7}"/>
          </ac:spMkLst>
        </pc:spChg>
        <pc:spChg chg="mod">
          <ac:chgData name="Siegbert Rudolph" userId="2af4d44886c067cc" providerId="LiveId" clId="{6A587BC9-E554-409B-9692-17291CAF6B75}" dt="2021-01-03T17:11:18.784" v="79" actId="1076"/>
          <ac:spMkLst>
            <pc:docMk/>
            <pc:sldMk cId="2192261942" sldId="623"/>
            <ac:spMk id="4" creationId="{808AB38A-9A57-4327-BC8C-12E0777A54AD}"/>
          </ac:spMkLst>
        </pc:spChg>
        <pc:spChg chg="del">
          <ac:chgData name="Siegbert Rudolph" userId="2af4d44886c067cc" providerId="LiveId" clId="{6A587BC9-E554-409B-9692-17291CAF6B75}" dt="2020-10-17T08:26:18.669" v="12" actId="478"/>
          <ac:spMkLst>
            <pc:docMk/>
            <pc:sldMk cId="2192261942" sldId="623"/>
            <ac:spMk id="4" creationId="{EDC46F0A-8075-4073-BB2C-C736BBB3F6E4}"/>
          </ac:spMkLst>
        </pc:spChg>
      </pc:sldChg>
      <pc:sldChg chg="delSp modSp mod">
        <pc:chgData name="Siegbert Rudolph" userId="2af4d44886c067cc" providerId="LiveId" clId="{6A587BC9-E554-409B-9692-17291CAF6B75}" dt="2021-01-03T17:11:18.800" v="91" actId="1076"/>
        <pc:sldMkLst>
          <pc:docMk/>
          <pc:sldMk cId="3566344551" sldId="625"/>
        </pc:sldMkLst>
        <pc:spChg chg="mod">
          <ac:chgData name="Siegbert Rudolph" userId="2af4d44886c067cc" providerId="LiveId" clId="{6A587BC9-E554-409B-9692-17291CAF6B75}" dt="2021-01-03T17:11:18.800" v="91" actId="1076"/>
          <ac:spMkLst>
            <pc:docMk/>
            <pc:sldMk cId="3566344551" sldId="625"/>
            <ac:spMk id="2" creationId="{00A5B214-171B-4D45-8D1D-C822E32F7039}"/>
          </ac:spMkLst>
        </pc:spChg>
        <pc:spChg chg="del">
          <ac:chgData name="Siegbert Rudolph" userId="2af4d44886c067cc" providerId="LiveId" clId="{6A587BC9-E554-409B-9692-17291CAF6B75}" dt="2020-10-17T08:26:18.669" v="24" actId="478"/>
          <ac:spMkLst>
            <pc:docMk/>
            <pc:sldMk cId="3566344551" sldId="625"/>
            <ac:spMk id="2" creationId="{8FA1EB50-4EE5-45A2-B45D-0D24C2025814}"/>
          </ac:spMkLst>
        </pc:spChg>
        <pc:spChg chg="del mod">
          <ac:chgData name="Siegbert Rudolph" userId="2af4d44886c067cc" providerId="LiveId" clId="{6A587BC9-E554-409B-9692-17291CAF6B75}" dt="2021-01-03T17:11:18.784" v="86" actId="478"/>
          <ac:spMkLst>
            <pc:docMk/>
            <pc:sldMk cId="3566344551" sldId="625"/>
            <ac:spMk id="5" creationId="{C2054604-930D-4401-B6E3-0ECEDF134EE1}"/>
          </ac:spMkLst>
        </pc:spChg>
      </pc:sldChg>
      <pc:sldChg chg="delSp modSp mod">
        <pc:chgData name="Siegbert Rudolph" userId="2af4d44886c067cc" providerId="LiveId" clId="{6A587BC9-E554-409B-9692-17291CAF6B75}" dt="2021-01-03T17:11:18.800" v="97" actId="1076"/>
        <pc:sldMkLst>
          <pc:docMk/>
          <pc:sldMk cId="2730721741" sldId="627"/>
        </pc:sldMkLst>
        <pc:spChg chg="mod">
          <ac:chgData name="Siegbert Rudolph" userId="2af4d44886c067cc" providerId="LiveId" clId="{6A587BC9-E554-409B-9692-17291CAF6B75}" dt="2021-01-03T17:11:18.800" v="97" actId="1076"/>
          <ac:spMkLst>
            <pc:docMk/>
            <pc:sldMk cId="2730721741" sldId="627"/>
            <ac:spMk id="5" creationId="{4B05F3C1-E584-4A9B-8498-1CCB27EE4234}"/>
          </ac:spMkLst>
        </pc:spChg>
        <pc:spChg chg="del">
          <ac:chgData name="Siegbert Rudolph" userId="2af4d44886c067cc" providerId="LiveId" clId="{6A587BC9-E554-409B-9692-17291CAF6B75}" dt="2020-10-17T08:26:18.684" v="30" actId="478"/>
          <ac:spMkLst>
            <pc:docMk/>
            <pc:sldMk cId="2730721741" sldId="627"/>
            <ac:spMk id="5" creationId="{B67D5552-A864-4A0A-9454-063731FEDA78}"/>
          </ac:spMkLst>
        </pc:spChg>
        <pc:spChg chg="del mod">
          <ac:chgData name="Siegbert Rudolph" userId="2af4d44886c067cc" providerId="LiveId" clId="{6A587BC9-E554-409B-9692-17291CAF6B75}" dt="2021-01-03T17:11:18.800" v="92" actId="478"/>
          <ac:spMkLst>
            <pc:docMk/>
            <pc:sldMk cId="2730721741" sldId="627"/>
            <ac:spMk id="6" creationId="{D263791D-13D1-46AD-A0EC-F7CB29C71FE6}"/>
          </ac:spMkLst>
        </pc:spChg>
      </pc:sldChg>
      <pc:sldChg chg="delSp modSp mod">
        <pc:chgData name="Siegbert Rudolph" userId="2af4d44886c067cc" providerId="LiveId" clId="{6A587BC9-E554-409B-9692-17291CAF6B75}" dt="2021-01-03T17:11:18.800" v="103" actId="1076"/>
        <pc:sldMkLst>
          <pc:docMk/>
          <pc:sldMk cId="1101757434" sldId="628"/>
        </pc:sldMkLst>
        <pc:spChg chg="mod">
          <ac:chgData name="Siegbert Rudolph" userId="2af4d44886c067cc" providerId="LiveId" clId="{6A587BC9-E554-409B-9692-17291CAF6B75}" dt="2021-01-03T17:11:18.800" v="103" actId="1076"/>
          <ac:spMkLst>
            <pc:docMk/>
            <pc:sldMk cId="1101757434" sldId="628"/>
            <ac:spMk id="2" creationId="{46799DAD-693D-4416-BBED-C27679667A2B}"/>
          </ac:spMkLst>
        </pc:spChg>
        <pc:spChg chg="del">
          <ac:chgData name="Siegbert Rudolph" userId="2af4d44886c067cc" providerId="LiveId" clId="{6A587BC9-E554-409B-9692-17291CAF6B75}" dt="2020-10-17T08:26:18.684" v="36" actId="478"/>
          <ac:spMkLst>
            <pc:docMk/>
            <pc:sldMk cId="1101757434" sldId="628"/>
            <ac:spMk id="2" creationId="{FD9B6B48-3B18-4507-B96F-8D3A91E4C3CF}"/>
          </ac:spMkLst>
        </pc:spChg>
        <pc:spChg chg="del mod">
          <ac:chgData name="Siegbert Rudolph" userId="2af4d44886c067cc" providerId="LiveId" clId="{6A587BC9-E554-409B-9692-17291CAF6B75}" dt="2021-01-03T17:11:18.800" v="98" actId="478"/>
          <ac:spMkLst>
            <pc:docMk/>
            <pc:sldMk cId="1101757434" sldId="628"/>
            <ac:spMk id="5" creationId="{5FC61136-0095-47FA-8554-5F636F9B40CC}"/>
          </ac:spMkLst>
        </pc:spChg>
      </pc:sldChg>
    </pc:docChg>
  </pc:docChgLst>
  <pc:docChgLst>
    <pc:chgData name="Siegbert Rudolph" userId="2af4d44886c067cc" providerId="LiveId" clId="{BAEDBFD5-01CE-43CF-9046-F914B15642B4}"/>
    <pc:docChg chg="custSel modSld">
      <pc:chgData name="Siegbert Rudolph" userId="2af4d44886c067cc" providerId="LiveId" clId="{BAEDBFD5-01CE-43CF-9046-F914B15642B4}" dt="2022-07-08T15:59:53.029" v="41" actId="1076"/>
      <pc:docMkLst>
        <pc:docMk/>
      </pc:docMkLst>
      <pc:sldChg chg="delSp modSp mod">
        <pc:chgData name="Siegbert Rudolph" userId="2af4d44886c067cc" providerId="LiveId" clId="{BAEDBFD5-01CE-43CF-9046-F914B15642B4}" dt="2022-07-08T15:59:53.013" v="5" actId="1076"/>
        <pc:sldMkLst>
          <pc:docMk/>
          <pc:sldMk cId="3156265682" sldId="617"/>
        </pc:sldMkLst>
        <pc:spChg chg="mod">
          <ac:chgData name="Siegbert Rudolph" userId="2af4d44886c067cc" providerId="LiveId" clId="{BAEDBFD5-01CE-43CF-9046-F914B15642B4}" dt="2022-07-08T15:59:53.013" v="5" actId="1076"/>
          <ac:spMkLst>
            <pc:docMk/>
            <pc:sldMk cId="3156265682" sldId="617"/>
            <ac:spMk id="2" creationId="{F7CEE2F8-B509-104F-C7F1-F8D2F4FCD20B}"/>
          </ac:spMkLst>
        </pc:spChg>
        <pc:spChg chg="del">
          <ac:chgData name="Siegbert Rudolph" userId="2af4d44886c067cc" providerId="LiveId" clId="{BAEDBFD5-01CE-43CF-9046-F914B15642B4}" dt="2022-07-08T15:59:53.013" v="0" actId="478"/>
          <ac:spMkLst>
            <pc:docMk/>
            <pc:sldMk cId="3156265682" sldId="617"/>
            <ac:spMk id="3" creationId="{E900E15B-E3AC-42C2-80B9-A7012A6008C4}"/>
          </ac:spMkLst>
        </pc:spChg>
      </pc:sldChg>
      <pc:sldChg chg="delSp modSp mod">
        <pc:chgData name="Siegbert Rudolph" userId="2af4d44886c067cc" providerId="LiveId" clId="{BAEDBFD5-01CE-43CF-9046-F914B15642B4}" dt="2022-07-08T15:59:53.013" v="11" actId="1076"/>
        <pc:sldMkLst>
          <pc:docMk/>
          <pc:sldMk cId="2619973079" sldId="619"/>
        </pc:sldMkLst>
        <pc:spChg chg="del">
          <ac:chgData name="Siegbert Rudolph" userId="2af4d44886c067cc" providerId="LiveId" clId="{BAEDBFD5-01CE-43CF-9046-F914B15642B4}" dt="2022-07-08T15:59:53.013" v="6" actId="478"/>
          <ac:spMkLst>
            <pc:docMk/>
            <pc:sldMk cId="2619973079" sldId="619"/>
            <ac:spMk id="3" creationId="{084B820B-25FE-45DA-850B-8785AFDA408A}"/>
          </ac:spMkLst>
        </pc:spChg>
        <pc:spChg chg="mod">
          <ac:chgData name="Siegbert Rudolph" userId="2af4d44886c067cc" providerId="LiveId" clId="{BAEDBFD5-01CE-43CF-9046-F914B15642B4}" dt="2022-07-08T15:59:53.013" v="11" actId="1076"/>
          <ac:spMkLst>
            <pc:docMk/>
            <pc:sldMk cId="2619973079" sldId="619"/>
            <ac:spMk id="4" creationId="{3AB42B37-EBA2-9361-FDCE-B17D29B7307B}"/>
          </ac:spMkLst>
        </pc:spChg>
      </pc:sldChg>
      <pc:sldChg chg="delSp modSp mod">
        <pc:chgData name="Siegbert Rudolph" userId="2af4d44886c067cc" providerId="LiveId" clId="{BAEDBFD5-01CE-43CF-9046-F914B15642B4}" dt="2022-07-08T15:59:53.029" v="23" actId="1076"/>
        <pc:sldMkLst>
          <pc:docMk/>
          <pc:sldMk cId="3175470902" sldId="621"/>
        </pc:sldMkLst>
        <pc:spChg chg="del">
          <ac:chgData name="Siegbert Rudolph" userId="2af4d44886c067cc" providerId="LiveId" clId="{BAEDBFD5-01CE-43CF-9046-F914B15642B4}" dt="2022-07-08T15:59:53.029" v="18" actId="478"/>
          <ac:spMkLst>
            <pc:docMk/>
            <pc:sldMk cId="3175470902" sldId="621"/>
            <ac:spMk id="3" creationId="{71B85C17-057E-4C96-BB1B-8FE99EA2A6C5}"/>
          </ac:spMkLst>
        </pc:spChg>
        <pc:spChg chg="mod">
          <ac:chgData name="Siegbert Rudolph" userId="2af4d44886c067cc" providerId="LiveId" clId="{BAEDBFD5-01CE-43CF-9046-F914B15642B4}" dt="2022-07-08T15:59:53.029" v="23" actId="1076"/>
          <ac:spMkLst>
            <pc:docMk/>
            <pc:sldMk cId="3175470902" sldId="621"/>
            <ac:spMk id="4" creationId="{39B5EE7B-4388-2584-B0B8-C49291A6D5C3}"/>
          </ac:spMkLst>
        </pc:spChg>
      </pc:sldChg>
      <pc:sldChg chg="delSp modSp mod">
        <pc:chgData name="Siegbert Rudolph" userId="2af4d44886c067cc" providerId="LiveId" clId="{BAEDBFD5-01CE-43CF-9046-F914B15642B4}" dt="2022-07-08T15:59:53.013" v="17" actId="1076"/>
        <pc:sldMkLst>
          <pc:docMk/>
          <pc:sldMk cId="2192261942" sldId="623"/>
        </pc:sldMkLst>
        <pc:spChg chg="del">
          <ac:chgData name="Siegbert Rudolph" userId="2af4d44886c067cc" providerId="LiveId" clId="{BAEDBFD5-01CE-43CF-9046-F914B15642B4}" dt="2022-07-08T15:59:53.013" v="12" actId="478"/>
          <ac:spMkLst>
            <pc:docMk/>
            <pc:sldMk cId="2192261942" sldId="623"/>
            <ac:spMk id="3" creationId="{85F317A5-8022-4CB9-8343-5C39435326B6}"/>
          </ac:spMkLst>
        </pc:spChg>
        <pc:spChg chg="mod">
          <ac:chgData name="Siegbert Rudolph" userId="2af4d44886c067cc" providerId="LiveId" clId="{BAEDBFD5-01CE-43CF-9046-F914B15642B4}" dt="2022-07-08T15:59:53.013" v="17" actId="1076"/>
          <ac:spMkLst>
            <pc:docMk/>
            <pc:sldMk cId="2192261942" sldId="623"/>
            <ac:spMk id="4" creationId="{CC8AF8FF-2FCF-AB78-BC05-37890F34186A}"/>
          </ac:spMkLst>
        </pc:spChg>
      </pc:sldChg>
      <pc:sldChg chg="delSp modSp mod">
        <pc:chgData name="Siegbert Rudolph" userId="2af4d44886c067cc" providerId="LiveId" clId="{BAEDBFD5-01CE-43CF-9046-F914B15642B4}" dt="2022-07-08T15:59:53.029" v="29" actId="1076"/>
        <pc:sldMkLst>
          <pc:docMk/>
          <pc:sldMk cId="3566344551" sldId="625"/>
        </pc:sldMkLst>
        <pc:spChg chg="mod">
          <ac:chgData name="Siegbert Rudolph" userId="2af4d44886c067cc" providerId="LiveId" clId="{BAEDBFD5-01CE-43CF-9046-F914B15642B4}" dt="2022-07-08T15:59:53.029" v="29" actId="1076"/>
          <ac:spMkLst>
            <pc:docMk/>
            <pc:sldMk cId="3566344551" sldId="625"/>
            <ac:spMk id="2" creationId="{AA4485AA-7D08-81AC-998F-2FBDF284BF87}"/>
          </ac:spMkLst>
        </pc:spChg>
        <pc:spChg chg="del">
          <ac:chgData name="Siegbert Rudolph" userId="2af4d44886c067cc" providerId="LiveId" clId="{BAEDBFD5-01CE-43CF-9046-F914B15642B4}" dt="2022-07-08T15:59:53.029" v="24" actId="478"/>
          <ac:spMkLst>
            <pc:docMk/>
            <pc:sldMk cId="3566344551" sldId="625"/>
            <ac:spMk id="5" creationId="{834893F7-9A69-47B5-B0CA-A36A889BC2F6}"/>
          </ac:spMkLst>
        </pc:spChg>
      </pc:sldChg>
      <pc:sldChg chg="delSp modSp mod">
        <pc:chgData name="Siegbert Rudolph" userId="2af4d44886c067cc" providerId="LiveId" clId="{BAEDBFD5-01CE-43CF-9046-F914B15642B4}" dt="2022-07-08T15:59:53.029" v="35" actId="1076"/>
        <pc:sldMkLst>
          <pc:docMk/>
          <pc:sldMk cId="2730721741" sldId="627"/>
        </pc:sldMkLst>
        <pc:spChg chg="mod">
          <ac:chgData name="Siegbert Rudolph" userId="2af4d44886c067cc" providerId="LiveId" clId="{BAEDBFD5-01CE-43CF-9046-F914B15642B4}" dt="2022-07-08T15:59:53.029" v="35" actId="1076"/>
          <ac:spMkLst>
            <pc:docMk/>
            <pc:sldMk cId="2730721741" sldId="627"/>
            <ac:spMk id="5" creationId="{01E78B4B-F4D6-CACB-0E21-BA3AB79EDADB}"/>
          </ac:spMkLst>
        </pc:spChg>
        <pc:spChg chg="del">
          <ac:chgData name="Siegbert Rudolph" userId="2af4d44886c067cc" providerId="LiveId" clId="{BAEDBFD5-01CE-43CF-9046-F914B15642B4}" dt="2022-07-08T15:59:53.029" v="30" actId="478"/>
          <ac:spMkLst>
            <pc:docMk/>
            <pc:sldMk cId="2730721741" sldId="627"/>
            <ac:spMk id="6" creationId="{5927FBEF-56C8-4B78-8A9D-EDC1FFE9A6EE}"/>
          </ac:spMkLst>
        </pc:spChg>
      </pc:sldChg>
      <pc:sldChg chg="delSp modSp mod">
        <pc:chgData name="Siegbert Rudolph" userId="2af4d44886c067cc" providerId="LiveId" clId="{BAEDBFD5-01CE-43CF-9046-F914B15642B4}" dt="2022-07-08T15:59:53.029" v="41" actId="1076"/>
        <pc:sldMkLst>
          <pc:docMk/>
          <pc:sldMk cId="1101757434" sldId="628"/>
        </pc:sldMkLst>
        <pc:spChg chg="mod">
          <ac:chgData name="Siegbert Rudolph" userId="2af4d44886c067cc" providerId="LiveId" clId="{BAEDBFD5-01CE-43CF-9046-F914B15642B4}" dt="2022-07-08T15:59:53.029" v="41" actId="1076"/>
          <ac:spMkLst>
            <pc:docMk/>
            <pc:sldMk cId="1101757434" sldId="628"/>
            <ac:spMk id="2" creationId="{BEAF2B8C-AACD-D537-AF91-D2B784E54AD0}"/>
          </ac:spMkLst>
        </pc:spChg>
        <pc:spChg chg="del">
          <ac:chgData name="Siegbert Rudolph" userId="2af4d44886c067cc" providerId="LiveId" clId="{BAEDBFD5-01CE-43CF-9046-F914B15642B4}" dt="2022-07-08T15:59:53.029" v="36" actId="478"/>
          <ac:spMkLst>
            <pc:docMk/>
            <pc:sldMk cId="1101757434" sldId="628"/>
            <ac:spMk id="5" creationId="{DB860084-9664-4EB7-A83F-DED00CDE20AE}"/>
          </ac:spMkLst>
        </pc:spChg>
      </pc:sldChg>
    </pc:docChg>
  </pc:docChgLst>
  <pc:docChgLst>
    <pc:chgData name="Siegbert Rudolph" userId="2af4d44886c067cc" providerId="LiveId" clId="{A7608B22-E9E4-42E7-8324-40C1C3AAD5D7}"/>
    <pc:docChg chg="modSld">
      <pc:chgData name="Siegbert Rudolph" userId="2af4d44886c067cc" providerId="LiveId" clId="{A7608B22-E9E4-42E7-8324-40C1C3AAD5D7}" dt="2023-05-21T21:06:01.909" v="112" actId="1076"/>
      <pc:docMkLst>
        <pc:docMk/>
      </pc:docMkLst>
      <pc:sldChg chg="addSp modSp mod modAnim">
        <pc:chgData name="Siegbert Rudolph" userId="2af4d44886c067cc" providerId="LiveId" clId="{A7608B22-E9E4-42E7-8324-40C1C3AAD5D7}" dt="2023-05-21T21:02:40.065" v="41" actId="1076"/>
        <pc:sldMkLst>
          <pc:docMk/>
          <pc:sldMk cId="2619973079" sldId="619"/>
        </pc:sldMkLst>
        <pc:spChg chg="add mod">
          <ac:chgData name="Siegbert Rudolph" userId="2af4d44886c067cc" providerId="LiveId" clId="{A7608B22-E9E4-42E7-8324-40C1C3AAD5D7}" dt="2023-05-21T21:02:23.941" v="38" actId="1076"/>
          <ac:spMkLst>
            <pc:docMk/>
            <pc:sldMk cId="2619973079" sldId="619"/>
            <ac:spMk id="3" creationId="{034096CE-DBE9-9D5F-D835-B7FD2D5EEA9A}"/>
          </ac:spMkLst>
        </pc:spChg>
        <pc:spChg chg="add mod">
          <ac:chgData name="Siegbert Rudolph" userId="2af4d44886c067cc" providerId="LiveId" clId="{A7608B22-E9E4-42E7-8324-40C1C3AAD5D7}" dt="2023-05-21T21:02:19.947" v="37" actId="14100"/>
          <ac:spMkLst>
            <pc:docMk/>
            <pc:sldMk cId="2619973079" sldId="619"/>
            <ac:spMk id="5" creationId="{9DBE062F-258A-0DA2-412F-FDC602BDE76F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12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1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1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17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2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25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28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29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48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5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5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52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5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55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5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2:32.277" v="39" actId="166"/>
          <ac:spMkLst>
            <pc:docMk/>
            <pc:sldMk cId="2619973079" sldId="619"/>
            <ac:spMk id="57" creationId="{00000000-0000-0000-0000-000000000000}"/>
          </ac:spMkLst>
        </pc:spChg>
        <pc:picChg chg="mod ord">
          <ac:chgData name="Siegbert Rudolph" userId="2af4d44886c067cc" providerId="LiveId" clId="{A7608B22-E9E4-42E7-8324-40C1C3AAD5D7}" dt="2023-05-21T21:02:40.065" v="41" actId="1076"/>
          <ac:picMkLst>
            <pc:docMk/>
            <pc:sldMk cId="2619973079" sldId="619"/>
            <ac:picMk id="2" creationId="{6B4A64EB-3683-4751-B5B4-479A311890D8}"/>
          </ac:picMkLst>
        </pc:picChg>
      </pc:sldChg>
      <pc:sldChg chg="addSp modSp mod modAnim">
        <pc:chgData name="Siegbert Rudolph" userId="2af4d44886c067cc" providerId="LiveId" clId="{A7608B22-E9E4-42E7-8324-40C1C3AAD5D7}" dt="2023-05-21T21:04:20.845" v="95" actId="1076"/>
        <pc:sldMkLst>
          <pc:docMk/>
          <pc:sldMk cId="3175470902" sldId="621"/>
        </pc:sldMkLst>
        <pc:spChg chg="add mod">
          <ac:chgData name="Siegbert Rudolph" userId="2af4d44886c067cc" providerId="LiveId" clId="{A7608B22-E9E4-42E7-8324-40C1C3AAD5D7}" dt="2023-05-21T21:04:07.543" v="92" actId="1076"/>
          <ac:spMkLst>
            <pc:docMk/>
            <pc:sldMk cId="3175470902" sldId="621"/>
            <ac:spMk id="3" creationId="{BAFF4E52-7B56-D176-7D96-21C22DEAA1ED}"/>
          </ac:spMkLst>
        </pc:spChg>
        <pc:spChg chg="add mod">
          <ac:chgData name="Siegbert Rudolph" userId="2af4d44886c067cc" providerId="LiveId" clId="{A7608B22-E9E4-42E7-8324-40C1C3AAD5D7}" dt="2023-05-21T21:04:03.840" v="91" actId="14100"/>
          <ac:spMkLst>
            <pc:docMk/>
            <pc:sldMk cId="3175470902" sldId="621"/>
            <ac:spMk id="5" creationId="{B7CAB7BF-EFBE-21DD-BB19-D0DA8F0B546F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12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1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1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2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2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24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28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29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49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5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5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52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5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54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5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13.975" v="93" actId="166"/>
          <ac:spMkLst>
            <pc:docMk/>
            <pc:sldMk cId="3175470902" sldId="621"/>
            <ac:spMk id="57" creationId="{00000000-0000-0000-0000-000000000000}"/>
          </ac:spMkLst>
        </pc:spChg>
        <pc:picChg chg="mod ord">
          <ac:chgData name="Siegbert Rudolph" userId="2af4d44886c067cc" providerId="LiveId" clId="{A7608B22-E9E4-42E7-8324-40C1C3AAD5D7}" dt="2023-05-21T21:04:20.845" v="95" actId="1076"/>
          <ac:picMkLst>
            <pc:docMk/>
            <pc:sldMk cId="3175470902" sldId="621"/>
            <ac:picMk id="2" creationId="{FB2EF039-DC2D-4328-905A-DEB2384DF7F4}"/>
          </ac:picMkLst>
        </pc:picChg>
      </pc:sldChg>
      <pc:sldChg chg="addSp modSp mod modAnim">
        <pc:chgData name="Siegbert Rudolph" userId="2af4d44886c067cc" providerId="LiveId" clId="{A7608B22-E9E4-42E7-8324-40C1C3AAD5D7}" dt="2023-05-21T21:03:36.780" v="50" actId="1076"/>
        <pc:sldMkLst>
          <pc:docMk/>
          <pc:sldMk cId="2192261942" sldId="623"/>
        </pc:sldMkLst>
        <pc:spChg chg="add mod">
          <ac:chgData name="Siegbert Rudolph" userId="2af4d44886c067cc" providerId="LiveId" clId="{A7608B22-E9E4-42E7-8324-40C1C3AAD5D7}" dt="2023-05-21T21:03:04.334" v="46" actId="1076"/>
          <ac:spMkLst>
            <pc:docMk/>
            <pc:sldMk cId="2192261942" sldId="623"/>
            <ac:spMk id="3" creationId="{9CB1E030-C0D3-E654-5C6B-CFCDE1F82CE0}"/>
          </ac:spMkLst>
        </pc:spChg>
        <pc:spChg chg="add mod">
          <ac:chgData name="Siegbert Rudolph" userId="2af4d44886c067cc" providerId="LiveId" clId="{A7608B22-E9E4-42E7-8324-40C1C3AAD5D7}" dt="2023-05-21T21:03:28.589" v="48" actId="14100"/>
          <ac:spMkLst>
            <pc:docMk/>
            <pc:sldMk cId="2192261942" sldId="623"/>
            <ac:spMk id="5" creationId="{7E098961-4613-FC34-F256-AD365883237E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12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1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1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17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2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2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28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29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48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49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5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5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52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5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5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3:12.896" v="47" actId="166"/>
          <ac:spMkLst>
            <pc:docMk/>
            <pc:sldMk cId="2192261942" sldId="623"/>
            <ac:spMk id="57" creationId="{00000000-0000-0000-0000-000000000000}"/>
          </ac:spMkLst>
        </pc:spChg>
        <pc:picChg chg="mod ord">
          <ac:chgData name="Siegbert Rudolph" userId="2af4d44886c067cc" providerId="LiveId" clId="{A7608B22-E9E4-42E7-8324-40C1C3AAD5D7}" dt="2023-05-21T21:03:36.780" v="50" actId="1076"/>
          <ac:picMkLst>
            <pc:docMk/>
            <pc:sldMk cId="2192261942" sldId="623"/>
            <ac:picMk id="2" creationId="{8041CFE1-9A78-45BD-9A52-FE59FA84EEE6}"/>
          </ac:picMkLst>
        </pc:picChg>
      </pc:sldChg>
      <pc:sldChg chg="addSp modSp mod modAnim">
        <pc:chgData name="Siegbert Rudolph" userId="2af4d44886c067cc" providerId="LiveId" clId="{A7608B22-E9E4-42E7-8324-40C1C3AAD5D7}" dt="2023-05-21T21:05:09.802" v="103" actId="1076"/>
        <pc:sldMkLst>
          <pc:docMk/>
          <pc:sldMk cId="3566344551" sldId="625"/>
        </pc:sldMkLst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4" creationId="{00000000-0000-0000-0000-000000000000}"/>
          </ac:spMkLst>
        </pc:spChg>
        <pc:spChg chg="add mod">
          <ac:chgData name="Siegbert Rudolph" userId="2af4d44886c067cc" providerId="LiveId" clId="{A7608B22-E9E4-42E7-8324-40C1C3AAD5D7}" dt="2023-05-21T21:04:50.097" v="100" actId="1076"/>
          <ac:spMkLst>
            <pc:docMk/>
            <pc:sldMk cId="3566344551" sldId="625"/>
            <ac:spMk id="5" creationId="{BB1190EC-C7D5-6148-9090-F2CDA975688D}"/>
          </ac:spMkLst>
        </pc:spChg>
        <pc:spChg chg="add mod">
          <ac:chgData name="Siegbert Rudolph" userId="2af4d44886c067cc" providerId="LiveId" clId="{A7608B22-E9E4-42E7-8324-40C1C3AAD5D7}" dt="2023-05-21T21:04:46.915" v="99" actId="14100"/>
          <ac:spMkLst>
            <pc:docMk/>
            <pc:sldMk cId="3566344551" sldId="625"/>
            <ac:spMk id="6" creationId="{10A4EC0C-3CF5-5522-ED7B-D11825E39453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7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8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1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1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19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2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3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34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35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3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37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4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4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4:58.872" v="101" actId="166"/>
          <ac:spMkLst>
            <pc:docMk/>
            <pc:sldMk cId="3566344551" sldId="625"/>
            <ac:spMk id="42" creationId="{00000000-0000-0000-0000-000000000000}"/>
          </ac:spMkLst>
        </pc:spChg>
        <pc:picChg chg="mod ord">
          <ac:chgData name="Siegbert Rudolph" userId="2af4d44886c067cc" providerId="LiveId" clId="{A7608B22-E9E4-42E7-8324-40C1C3AAD5D7}" dt="2023-05-21T21:05:09.802" v="103" actId="1076"/>
          <ac:picMkLst>
            <pc:docMk/>
            <pc:sldMk cId="3566344551" sldId="625"/>
            <ac:picMk id="45" creationId="{D116181F-0248-4DF4-B436-C35995918CEE}"/>
          </ac:picMkLst>
        </pc:picChg>
      </pc:sldChg>
      <pc:sldChg chg="addSp modSp mod modAnim">
        <pc:chgData name="Siegbert Rudolph" userId="2af4d44886c067cc" providerId="LiveId" clId="{A7608B22-E9E4-42E7-8324-40C1C3AAD5D7}" dt="2023-05-21T21:06:01.909" v="112" actId="1076"/>
        <pc:sldMkLst>
          <pc:docMk/>
          <pc:sldMk cId="2730721741" sldId="627"/>
        </pc:sldMkLst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3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4" creationId="{00000000-0000-0000-0000-000000000000}"/>
          </ac:spMkLst>
        </pc:spChg>
        <pc:spChg chg="add mod">
          <ac:chgData name="Siegbert Rudolph" userId="2af4d44886c067cc" providerId="LiveId" clId="{A7608B22-E9E4-42E7-8324-40C1C3AAD5D7}" dt="2023-05-21T21:05:45.555" v="109" actId="1076"/>
          <ac:spMkLst>
            <pc:docMk/>
            <pc:sldMk cId="2730721741" sldId="627"/>
            <ac:spMk id="6" creationId="{DDA2BEEB-89AF-F741-2A0A-90E5D713CFD8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7" creationId="{00000000-0000-0000-0000-000000000000}"/>
          </ac:spMkLst>
        </pc:spChg>
        <pc:spChg chg="add mod">
          <ac:chgData name="Siegbert Rudolph" userId="2af4d44886c067cc" providerId="LiveId" clId="{A7608B22-E9E4-42E7-8324-40C1C3AAD5D7}" dt="2023-05-21T21:05:38.641" v="107" actId="14100"/>
          <ac:spMkLst>
            <pc:docMk/>
            <pc:sldMk cId="2730721741" sldId="627"/>
            <ac:spMk id="8" creationId="{50217962-DBC0-A0D0-C26C-E4D996804BB5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11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12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15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1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2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34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35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36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37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38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39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40" creationId="{00000000-0000-0000-0000-000000000000}"/>
          </ac:spMkLst>
        </pc:spChg>
        <pc:spChg chg="ord">
          <ac:chgData name="Siegbert Rudolph" userId="2af4d44886c067cc" providerId="LiveId" clId="{A7608B22-E9E4-42E7-8324-40C1C3AAD5D7}" dt="2023-05-21T21:05:55.348" v="110" actId="166"/>
          <ac:spMkLst>
            <pc:docMk/>
            <pc:sldMk cId="2730721741" sldId="627"/>
            <ac:spMk id="42" creationId="{00000000-0000-0000-0000-000000000000}"/>
          </ac:spMkLst>
        </pc:spChg>
        <pc:picChg chg="mod ord">
          <ac:chgData name="Siegbert Rudolph" userId="2af4d44886c067cc" providerId="LiveId" clId="{A7608B22-E9E4-42E7-8324-40C1C3AAD5D7}" dt="2023-05-21T21:06:01.909" v="112" actId="1076"/>
          <ac:picMkLst>
            <pc:docMk/>
            <pc:sldMk cId="2730721741" sldId="627"/>
            <ac:picMk id="45" creationId="{ACB11822-0F03-4366-94F0-0AED58594AFA}"/>
          </ac:picMkLst>
        </pc:picChg>
      </pc:sldChg>
    </pc:docChg>
  </pc:docChgLst>
  <pc:docChgLst>
    <pc:chgData name="Siegbert Rudolph" userId="2af4d44886c067cc" providerId="LiveId" clId="{2563EEE7-77A6-442C-B1FC-7BA18B06A763}"/>
    <pc:docChg chg="custSel modSld">
      <pc:chgData name="Siegbert Rudolph" userId="2af4d44886c067cc" providerId="LiveId" clId="{2563EEE7-77A6-442C-B1FC-7BA18B06A763}" dt="2021-04-30T09:22:50.292" v="41" actId="1076"/>
      <pc:docMkLst>
        <pc:docMk/>
      </pc:docMkLst>
      <pc:sldChg chg="delSp modSp mod">
        <pc:chgData name="Siegbert Rudolph" userId="2af4d44886c067cc" providerId="LiveId" clId="{2563EEE7-77A6-442C-B1FC-7BA18B06A763}" dt="2021-04-30T09:22:50.261" v="5" actId="1076"/>
        <pc:sldMkLst>
          <pc:docMk/>
          <pc:sldMk cId="3156265682" sldId="617"/>
        </pc:sldMkLst>
        <pc:spChg chg="del">
          <ac:chgData name="Siegbert Rudolph" userId="2af4d44886c067cc" providerId="LiveId" clId="{2563EEE7-77A6-442C-B1FC-7BA18B06A763}" dt="2021-04-30T09:22:50.261" v="0" actId="478"/>
          <ac:spMkLst>
            <pc:docMk/>
            <pc:sldMk cId="3156265682" sldId="617"/>
            <ac:spMk id="2" creationId="{0EC26D04-F1F6-4E87-9959-8548E440C37A}"/>
          </ac:spMkLst>
        </pc:spChg>
        <pc:spChg chg="mod">
          <ac:chgData name="Siegbert Rudolph" userId="2af4d44886c067cc" providerId="LiveId" clId="{2563EEE7-77A6-442C-B1FC-7BA18B06A763}" dt="2021-04-30T09:22:50.261" v="5" actId="1076"/>
          <ac:spMkLst>
            <pc:docMk/>
            <pc:sldMk cId="3156265682" sldId="617"/>
            <ac:spMk id="3" creationId="{0B51BB41-B6D9-4DEE-B401-5C1BF2DF8A22}"/>
          </ac:spMkLst>
        </pc:spChg>
      </pc:sldChg>
      <pc:sldChg chg="delSp modSp mod">
        <pc:chgData name="Siegbert Rudolph" userId="2af4d44886c067cc" providerId="LiveId" clId="{2563EEE7-77A6-442C-B1FC-7BA18B06A763}" dt="2021-04-30T09:22:50.276" v="11" actId="1076"/>
        <pc:sldMkLst>
          <pc:docMk/>
          <pc:sldMk cId="2619973079" sldId="619"/>
        </pc:sldMkLst>
        <pc:spChg chg="mod">
          <ac:chgData name="Siegbert Rudolph" userId="2af4d44886c067cc" providerId="LiveId" clId="{2563EEE7-77A6-442C-B1FC-7BA18B06A763}" dt="2021-04-30T09:22:50.276" v="11" actId="1076"/>
          <ac:spMkLst>
            <pc:docMk/>
            <pc:sldMk cId="2619973079" sldId="619"/>
            <ac:spMk id="3" creationId="{F1574E19-F0B8-4ED7-8EF2-79502A3BE74D}"/>
          </ac:spMkLst>
        </pc:spChg>
        <pc:spChg chg="del">
          <ac:chgData name="Siegbert Rudolph" userId="2af4d44886c067cc" providerId="LiveId" clId="{2563EEE7-77A6-442C-B1FC-7BA18B06A763}" dt="2021-04-30T09:22:50.261" v="6" actId="478"/>
          <ac:spMkLst>
            <pc:docMk/>
            <pc:sldMk cId="2619973079" sldId="619"/>
            <ac:spMk id="4" creationId="{D19766A1-AEF6-414E-A7A9-0FF7FCE96DFB}"/>
          </ac:spMkLst>
        </pc:spChg>
      </pc:sldChg>
      <pc:sldChg chg="delSp modSp mod">
        <pc:chgData name="Siegbert Rudolph" userId="2af4d44886c067cc" providerId="LiveId" clId="{2563EEE7-77A6-442C-B1FC-7BA18B06A763}" dt="2021-04-30T09:22:50.276" v="23" actId="1076"/>
        <pc:sldMkLst>
          <pc:docMk/>
          <pc:sldMk cId="3175470902" sldId="621"/>
        </pc:sldMkLst>
        <pc:spChg chg="mod">
          <ac:chgData name="Siegbert Rudolph" userId="2af4d44886c067cc" providerId="LiveId" clId="{2563EEE7-77A6-442C-B1FC-7BA18B06A763}" dt="2021-04-30T09:22:50.276" v="23" actId="1076"/>
          <ac:spMkLst>
            <pc:docMk/>
            <pc:sldMk cId="3175470902" sldId="621"/>
            <ac:spMk id="3" creationId="{FD946EBA-6F58-42C7-AA28-0C711B9A1B9F}"/>
          </ac:spMkLst>
        </pc:spChg>
        <pc:spChg chg="del">
          <ac:chgData name="Siegbert Rudolph" userId="2af4d44886c067cc" providerId="LiveId" clId="{2563EEE7-77A6-442C-B1FC-7BA18B06A763}" dt="2021-04-30T09:22:50.276" v="18" actId="478"/>
          <ac:spMkLst>
            <pc:docMk/>
            <pc:sldMk cId="3175470902" sldId="621"/>
            <ac:spMk id="4" creationId="{1FAD031A-2B69-4484-8DA9-4E9E4877B5C5}"/>
          </ac:spMkLst>
        </pc:spChg>
      </pc:sldChg>
      <pc:sldChg chg="delSp modSp mod">
        <pc:chgData name="Siegbert Rudolph" userId="2af4d44886c067cc" providerId="LiveId" clId="{2563EEE7-77A6-442C-B1FC-7BA18B06A763}" dt="2021-04-30T09:22:50.276" v="17" actId="1076"/>
        <pc:sldMkLst>
          <pc:docMk/>
          <pc:sldMk cId="2192261942" sldId="623"/>
        </pc:sldMkLst>
        <pc:spChg chg="mod">
          <ac:chgData name="Siegbert Rudolph" userId="2af4d44886c067cc" providerId="LiveId" clId="{2563EEE7-77A6-442C-B1FC-7BA18B06A763}" dt="2021-04-30T09:22:50.276" v="17" actId="1076"/>
          <ac:spMkLst>
            <pc:docMk/>
            <pc:sldMk cId="2192261942" sldId="623"/>
            <ac:spMk id="3" creationId="{1D7A06FC-1FFB-4BF2-8D60-739AD01C49C1}"/>
          </ac:spMkLst>
        </pc:spChg>
        <pc:spChg chg="del">
          <ac:chgData name="Siegbert Rudolph" userId="2af4d44886c067cc" providerId="LiveId" clId="{2563EEE7-77A6-442C-B1FC-7BA18B06A763}" dt="2021-04-30T09:22:50.276" v="12" actId="478"/>
          <ac:spMkLst>
            <pc:docMk/>
            <pc:sldMk cId="2192261942" sldId="623"/>
            <ac:spMk id="4" creationId="{F0C8098A-AFAB-4448-A6C6-E91518387E7D}"/>
          </ac:spMkLst>
        </pc:spChg>
      </pc:sldChg>
      <pc:sldChg chg="delSp modSp mod">
        <pc:chgData name="Siegbert Rudolph" userId="2af4d44886c067cc" providerId="LiveId" clId="{2563EEE7-77A6-442C-B1FC-7BA18B06A763}" dt="2021-04-30T09:22:50.276" v="29" actId="1076"/>
        <pc:sldMkLst>
          <pc:docMk/>
          <pc:sldMk cId="3566344551" sldId="625"/>
        </pc:sldMkLst>
        <pc:spChg chg="del">
          <ac:chgData name="Siegbert Rudolph" userId="2af4d44886c067cc" providerId="LiveId" clId="{2563EEE7-77A6-442C-B1FC-7BA18B06A763}" dt="2021-04-30T09:22:50.276" v="24" actId="478"/>
          <ac:spMkLst>
            <pc:docMk/>
            <pc:sldMk cId="3566344551" sldId="625"/>
            <ac:spMk id="2" creationId="{271BE959-143B-4522-B32F-2A3D7FAACE23}"/>
          </ac:spMkLst>
        </pc:spChg>
        <pc:spChg chg="mod">
          <ac:chgData name="Siegbert Rudolph" userId="2af4d44886c067cc" providerId="LiveId" clId="{2563EEE7-77A6-442C-B1FC-7BA18B06A763}" dt="2021-04-30T09:22:50.276" v="29" actId="1076"/>
          <ac:spMkLst>
            <pc:docMk/>
            <pc:sldMk cId="3566344551" sldId="625"/>
            <ac:spMk id="5" creationId="{4271EEF0-77DC-4944-A69C-0AF525432FB1}"/>
          </ac:spMkLst>
        </pc:spChg>
      </pc:sldChg>
      <pc:sldChg chg="delSp modSp mod">
        <pc:chgData name="Siegbert Rudolph" userId="2af4d44886c067cc" providerId="LiveId" clId="{2563EEE7-77A6-442C-B1FC-7BA18B06A763}" dt="2021-04-30T09:22:50.292" v="35" actId="1076"/>
        <pc:sldMkLst>
          <pc:docMk/>
          <pc:sldMk cId="2730721741" sldId="627"/>
        </pc:sldMkLst>
        <pc:spChg chg="del">
          <ac:chgData name="Siegbert Rudolph" userId="2af4d44886c067cc" providerId="LiveId" clId="{2563EEE7-77A6-442C-B1FC-7BA18B06A763}" dt="2021-04-30T09:22:50.276" v="30" actId="478"/>
          <ac:spMkLst>
            <pc:docMk/>
            <pc:sldMk cId="2730721741" sldId="627"/>
            <ac:spMk id="5" creationId="{BAB56D3C-9DEE-4FC8-B6BA-0666115A938B}"/>
          </ac:spMkLst>
        </pc:spChg>
        <pc:spChg chg="mod">
          <ac:chgData name="Siegbert Rudolph" userId="2af4d44886c067cc" providerId="LiveId" clId="{2563EEE7-77A6-442C-B1FC-7BA18B06A763}" dt="2021-04-30T09:22:50.292" v="35" actId="1076"/>
          <ac:spMkLst>
            <pc:docMk/>
            <pc:sldMk cId="2730721741" sldId="627"/>
            <ac:spMk id="6" creationId="{43BA5302-8E49-4C27-BEFD-71F5C101B136}"/>
          </ac:spMkLst>
        </pc:spChg>
      </pc:sldChg>
      <pc:sldChg chg="delSp modSp mod">
        <pc:chgData name="Siegbert Rudolph" userId="2af4d44886c067cc" providerId="LiveId" clId="{2563EEE7-77A6-442C-B1FC-7BA18B06A763}" dt="2021-04-30T09:22:50.292" v="41" actId="1076"/>
        <pc:sldMkLst>
          <pc:docMk/>
          <pc:sldMk cId="1101757434" sldId="628"/>
        </pc:sldMkLst>
        <pc:spChg chg="del">
          <ac:chgData name="Siegbert Rudolph" userId="2af4d44886c067cc" providerId="LiveId" clId="{2563EEE7-77A6-442C-B1FC-7BA18B06A763}" dt="2021-04-30T09:22:50.292" v="36" actId="478"/>
          <ac:spMkLst>
            <pc:docMk/>
            <pc:sldMk cId="1101757434" sldId="628"/>
            <ac:spMk id="2" creationId="{0DDCCB71-92C5-4FD4-95AF-5D348707BC39}"/>
          </ac:spMkLst>
        </pc:spChg>
        <pc:spChg chg="mod">
          <ac:chgData name="Siegbert Rudolph" userId="2af4d44886c067cc" providerId="LiveId" clId="{2563EEE7-77A6-442C-B1FC-7BA18B06A763}" dt="2021-04-30T09:22:50.292" v="41" actId="1076"/>
          <ac:spMkLst>
            <pc:docMk/>
            <pc:sldMk cId="1101757434" sldId="628"/>
            <ac:spMk id="5" creationId="{F14BC4DA-5349-40DA-894C-8AF4EA6D5401}"/>
          </ac:spMkLst>
        </pc:spChg>
      </pc:sldChg>
    </pc:docChg>
  </pc:docChgLst>
  <pc:docChgLst>
    <pc:chgData name="Siegbert Rudolph" userId="2af4d44886c067cc" providerId="LiveId" clId="{012C2610-841F-47EE-8C6D-740C7AC1853C}"/>
    <pc:docChg chg="custSel modSld">
      <pc:chgData name="Siegbert Rudolph" userId="2af4d44886c067cc" providerId="LiveId" clId="{012C2610-841F-47EE-8C6D-740C7AC1853C}" dt="2021-06-24T13:19:57.498" v="44" actId="1076"/>
      <pc:docMkLst>
        <pc:docMk/>
      </pc:docMkLst>
      <pc:sldChg chg="delSp modSp mod">
        <pc:chgData name="Siegbert Rudolph" userId="2af4d44886c067cc" providerId="LiveId" clId="{012C2610-841F-47EE-8C6D-740C7AC1853C}" dt="2021-06-24T13:19:57.466" v="8" actId="1076"/>
        <pc:sldMkLst>
          <pc:docMk/>
          <pc:sldMk cId="3156265682" sldId="617"/>
        </pc:sldMkLst>
        <pc:spChg chg="mod">
          <ac:chgData name="Siegbert Rudolph" userId="2af4d44886c067cc" providerId="LiveId" clId="{012C2610-841F-47EE-8C6D-740C7AC1853C}" dt="2021-06-24T13:19:57.466" v="8" actId="1076"/>
          <ac:spMkLst>
            <pc:docMk/>
            <pc:sldMk cId="3156265682" sldId="617"/>
            <ac:spMk id="2" creationId="{B93CDF89-AA6F-4690-AC5C-A3A6E5CD7C7E}"/>
          </ac:spMkLst>
        </pc:spChg>
        <pc:spChg chg="del">
          <ac:chgData name="Siegbert Rudolph" userId="2af4d44886c067cc" providerId="LiveId" clId="{012C2610-841F-47EE-8C6D-740C7AC1853C}" dt="2021-06-24T13:19:57.466" v="3" actId="478"/>
          <ac:spMkLst>
            <pc:docMk/>
            <pc:sldMk cId="3156265682" sldId="617"/>
            <ac:spMk id="3" creationId="{0B51BB41-B6D9-4DEE-B401-5C1BF2DF8A22}"/>
          </ac:spMkLst>
        </pc:spChg>
        <pc:spChg chg="mod">
          <ac:chgData name="Siegbert Rudolph" userId="2af4d44886c067cc" providerId="LiveId" clId="{012C2610-841F-47EE-8C6D-740C7AC1853C}" dt="2021-06-24T13:06:09.981" v="2" actId="1036"/>
          <ac:spMkLst>
            <pc:docMk/>
            <pc:sldMk cId="3156265682" sldId="617"/>
            <ac:spMk id="23" creationId="{00000000-0000-0000-0000-000000000000}"/>
          </ac:spMkLst>
        </pc:spChg>
      </pc:sldChg>
      <pc:sldChg chg="delSp modSp mod">
        <pc:chgData name="Siegbert Rudolph" userId="2af4d44886c067cc" providerId="LiveId" clId="{012C2610-841F-47EE-8C6D-740C7AC1853C}" dt="2021-06-24T13:19:57.466" v="14" actId="1076"/>
        <pc:sldMkLst>
          <pc:docMk/>
          <pc:sldMk cId="2619973079" sldId="619"/>
        </pc:sldMkLst>
        <pc:spChg chg="del">
          <ac:chgData name="Siegbert Rudolph" userId="2af4d44886c067cc" providerId="LiveId" clId="{012C2610-841F-47EE-8C6D-740C7AC1853C}" dt="2021-06-24T13:19:57.466" v="9" actId="478"/>
          <ac:spMkLst>
            <pc:docMk/>
            <pc:sldMk cId="2619973079" sldId="619"/>
            <ac:spMk id="3" creationId="{F1574E19-F0B8-4ED7-8EF2-79502A3BE74D}"/>
          </ac:spMkLst>
        </pc:spChg>
        <pc:spChg chg="mod">
          <ac:chgData name="Siegbert Rudolph" userId="2af4d44886c067cc" providerId="LiveId" clId="{012C2610-841F-47EE-8C6D-740C7AC1853C}" dt="2021-06-24T13:19:57.466" v="14" actId="1076"/>
          <ac:spMkLst>
            <pc:docMk/>
            <pc:sldMk cId="2619973079" sldId="619"/>
            <ac:spMk id="4" creationId="{B6AF9545-BD8F-4A19-82E3-910DC692C12C}"/>
          </ac:spMkLst>
        </pc:spChg>
      </pc:sldChg>
      <pc:sldChg chg="delSp modSp mod">
        <pc:chgData name="Siegbert Rudolph" userId="2af4d44886c067cc" providerId="LiveId" clId="{012C2610-841F-47EE-8C6D-740C7AC1853C}" dt="2021-06-24T13:19:57.482" v="26" actId="1076"/>
        <pc:sldMkLst>
          <pc:docMk/>
          <pc:sldMk cId="3175470902" sldId="621"/>
        </pc:sldMkLst>
        <pc:spChg chg="del">
          <ac:chgData name="Siegbert Rudolph" userId="2af4d44886c067cc" providerId="LiveId" clId="{012C2610-841F-47EE-8C6D-740C7AC1853C}" dt="2021-06-24T13:19:57.482" v="21" actId="478"/>
          <ac:spMkLst>
            <pc:docMk/>
            <pc:sldMk cId="3175470902" sldId="621"/>
            <ac:spMk id="3" creationId="{FD946EBA-6F58-42C7-AA28-0C711B9A1B9F}"/>
          </ac:spMkLst>
        </pc:spChg>
        <pc:spChg chg="mod">
          <ac:chgData name="Siegbert Rudolph" userId="2af4d44886c067cc" providerId="LiveId" clId="{012C2610-841F-47EE-8C6D-740C7AC1853C}" dt="2021-06-24T13:19:57.482" v="26" actId="1076"/>
          <ac:spMkLst>
            <pc:docMk/>
            <pc:sldMk cId="3175470902" sldId="621"/>
            <ac:spMk id="4" creationId="{C1EDB227-57AD-49A5-9982-FAA114E5391A}"/>
          </ac:spMkLst>
        </pc:spChg>
      </pc:sldChg>
      <pc:sldChg chg="delSp modSp mod">
        <pc:chgData name="Siegbert Rudolph" userId="2af4d44886c067cc" providerId="LiveId" clId="{012C2610-841F-47EE-8C6D-740C7AC1853C}" dt="2021-06-24T13:19:57.482" v="20" actId="1076"/>
        <pc:sldMkLst>
          <pc:docMk/>
          <pc:sldMk cId="2192261942" sldId="623"/>
        </pc:sldMkLst>
        <pc:spChg chg="del">
          <ac:chgData name="Siegbert Rudolph" userId="2af4d44886c067cc" providerId="LiveId" clId="{012C2610-841F-47EE-8C6D-740C7AC1853C}" dt="2021-06-24T13:19:57.466" v="15" actId="478"/>
          <ac:spMkLst>
            <pc:docMk/>
            <pc:sldMk cId="2192261942" sldId="623"/>
            <ac:spMk id="3" creationId="{1D7A06FC-1FFB-4BF2-8D60-739AD01C49C1}"/>
          </ac:spMkLst>
        </pc:spChg>
        <pc:spChg chg="mod">
          <ac:chgData name="Siegbert Rudolph" userId="2af4d44886c067cc" providerId="LiveId" clId="{012C2610-841F-47EE-8C6D-740C7AC1853C}" dt="2021-06-24T13:19:57.482" v="20" actId="1076"/>
          <ac:spMkLst>
            <pc:docMk/>
            <pc:sldMk cId="2192261942" sldId="623"/>
            <ac:spMk id="4" creationId="{36A9493F-EA44-4E0D-94FF-72D59FEDF572}"/>
          </ac:spMkLst>
        </pc:spChg>
      </pc:sldChg>
      <pc:sldChg chg="delSp modSp mod">
        <pc:chgData name="Siegbert Rudolph" userId="2af4d44886c067cc" providerId="LiveId" clId="{012C2610-841F-47EE-8C6D-740C7AC1853C}" dt="2021-06-24T13:19:57.482" v="32" actId="1076"/>
        <pc:sldMkLst>
          <pc:docMk/>
          <pc:sldMk cId="3566344551" sldId="625"/>
        </pc:sldMkLst>
        <pc:spChg chg="mod">
          <ac:chgData name="Siegbert Rudolph" userId="2af4d44886c067cc" providerId="LiveId" clId="{012C2610-841F-47EE-8C6D-740C7AC1853C}" dt="2021-06-24T13:19:57.482" v="32" actId="1076"/>
          <ac:spMkLst>
            <pc:docMk/>
            <pc:sldMk cId="3566344551" sldId="625"/>
            <ac:spMk id="2" creationId="{CC2660F2-EA08-4BE9-AEDE-AA26433443AF}"/>
          </ac:spMkLst>
        </pc:spChg>
        <pc:spChg chg="del">
          <ac:chgData name="Siegbert Rudolph" userId="2af4d44886c067cc" providerId="LiveId" clId="{012C2610-841F-47EE-8C6D-740C7AC1853C}" dt="2021-06-24T13:19:57.482" v="27" actId="478"/>
          <ac:spMkLst>
            <pc:docMk/>
            <pc:sldMk cId="3566344551" sldId="625"/>
            <ac:spMk id="5" creationId="{4271EEF0-77DC-4944-A69C-0AF525432FB1}"/>
          </ac:spMkLst>
        </pc:spChg>
      </pc:sldChg>
      <pc:sldChg chg="delSp modSp mod">
        <pc:chgData name="Siegbert Rudolph" userId="2af4d44886c067cc" providerId="LiveId" clId="{012C2610-841F-47EE-8C6D-740C7AC1853C}" dt="2021-06-24T13:19:57.498" v="38" actId="1076"/>
        <pc:sldMkLst>
          <pc:docMk/>
          <pc:sldMk cId="2730721741" sldId="627"/>
        </pc:sldMkLst>
        <pc:spChg chg="mod">
          <ac:chgData name="Siegbert Rudolph" userId="2af4d44886c067cc" providerId="LiveId" clId="{012C2610-841F-47EE-8C6D-740C7AC1853C}" dt="2021-06-24T13:19:57.498" v="38" actId="1076"/>
          <ac:spMkLst>
            <pc:docMk/>
            <pc:sldMk cId="2730721741" sldId="627"/>
            <ac:spMk id="5" creationId="{44F1E831-AD20-4A75-9B6D-C5569E72CDE5}"/>
          </ac:spMkLst>
        </pc:spChg>
        <pc:spChg chg="del">
          <ac:chgData name="Siegbert Rudolph" userId="2af4d44886c067cc" providerId="LiveId" clId="{012C2610-841F-47EE-8C6D-740C7AC1853C}" dt="2021-06-24T13:19:57.482" v="33" actId="478"/>
          <ac:spMkLst>
            <pc:docMk/>
            <pc:sldMk cId="2730721741" sldId="627"/>
            <ac:spMk id="6" creationId="{43BA5302-8E49-4C27-BEFD-71F5C101B136}"/>
          </ac:spMkLst>
        </pc:spChg>
      </pc:sldChg>
      <pc:sldChg chg="delSp modSp mod">
        <pc:chgData name="Siegbert Rudolph" userId="2af4d44886c067cc" providerId="LiveId" clId="{012C2610-841F-47EE-8C6D-740C7AC1853C}" dt="2021-06-24T13:19:57.498" v="44" actId="1076"/>
        <pc:sldMkLst>
          <pc:docMk/>
          <pc:sldMk cId="1101757434" sldId="628"/>
        </pc:sldMkLst>
        <pc:spChg chg="mod">
          <ac:chgData name="Siegbert Rudolph" userId="2af4d44886c067cc" providerId="LiveId" clId="{012C2610-841F-47EE-8C6D-740C7AC1853C}" dt="2021-06-24T13:19:57.498" v="44" actId="1076"/>
          <ac:spMkLst>
            <pc:docMk/>
            <pc:sldMk cId="1101757434" sldId="628"/>
            <ac:spMk id="2" creationId="{31A236C0-F99E-4196-8DFA-E77AF7D5DDD7}"/>
          </ac:spMkLst>
        </pc:spChg>
        <pc:spChg chg="del">
          <ac:chgData name="Siegbert Rudolph" userId="2af4d44886c067cc" providerId="LiveId" clId="{012C2610-841F-47EE-8C6D-740C7AC1853C}" dt="2021-06-24T13:19:57.498" v="39" actId="478"/>
          <ac:spMkLst>
            <pc:docMk/>
            <pc:sldMk cId="1101757434" sldId="628"/>
            <ac:spMk id="5" creationId="{F14BC4DA-5349-40DA-894C-8AF4EA6D54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934346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34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512586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063732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41479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94932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57684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687103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65686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20196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269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von: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0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58" r:id="rId1"/>
    <p:sldLayoutId id="2147486559" r:id="rId2"/>
    <p:sldLayoutId id="2147486560" r:id="rId3"/>
    <p:sldLayoutId id="2147486561" r:id="rId4"/>
    <p:sldLayoutId id="2147486562" r:id="rId5"/>
    <p:sldLayoutId id="2147486563" r:id="rId6"/>
    <p:sldLayoutId id="2147486564" r:id="rId7"/>
    <p:sldLayoutId id="2147486565" r:id="rId8"/>
    <p:sldLayoutId id="2147486566" r:id="rId9"/>
    <p:sldLayoutId id="2147486567" r:id="rId10"/>
    <p:sldLayoutId id="214748656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Titel: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899592" y="4449430"/>
            <a:ext cx="5440362" cy="1077218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Bedienungshinweise: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Präsentation </a:t>
            </a: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starten: F5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Mit einem Klick geht es immer einen Schritt weiter.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Präsentation verlassen: ESC</a:t>
            </a:r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592420" y="1340768"/>
            <a:ext cx="157293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Übungsart: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Titel: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prstClr val="black"/>
              </a:solidFill>
              <a:latin typeface="Trebuchet MS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Textquelle: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558533"/>
            <a:ext cx="5332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Sätze mit </a:t>
            </a:r>
            <a:r>
              <a:rPr kumimoji="0" lang="de-DE" altLang="de-DE" sz="3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Knax</a:t>
            </a:r>
            <a:r>
              <a:rPr kumimoji="0" lang="de-DE" altLang="de-DE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lang="de-DE" altLang="de-DE" sz="3600" b="1" kern="0" dirty="0">
                <a:solidFill>
                  <a:prstClr val="black"/>
                </a:solidFill>
                <a:latin typeface="Trebuchet MS" pitchFamily="34" charset="0"/>
              </a:rPr>
              <a:t>3</a:t>
            </a:r>
            <a:endParaRPr kumimoji="0" lang="de-DE" altLang="de-DE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576795"/>
            <a:ext cx="22333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Siegbert Rudolph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5BCF872-9054-DE10-2C12-6E2860F033E6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3.pptx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15626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8" name="Textfeld 36">
            <a:extLst>
              <a:ext uri="{FF2B5EF4-FFF2-40B4-BE49-F238E27FC236}">
                <a16:creationId xmlns:a16="http://schemas.microsoft.com/office/drawing/2014/main" id="{3055C8DC-CB82-475A-AAA4-0E4423DD1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Wort, das zu viel ist!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5626B885-CF1B-4BF5-A627-10BF55C0DB32}"/>
              </a:ext>
            </a:extLst>
          </p:cNvPr>
          <p:cNvSpPr txBox="1"/>
          <p:nvPr/>
        </p:nvSpPr>
        <p:spPr>
          <a:xfrm>
            <a:off x="381000" y="1143000"/>
            <a:ext cx="458010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Kinder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schauen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genau.</a:t>
            </a:r>
          </a:p>
        </p:txBody>
      </p:sp>
      <p:sp>
        <p:nvSpPr>
          <p:cNvPr id="80" name="dot_1">
            <a:extLst>
              <a:ext uri="{FF2B5EF4-FFF2-40B4-BE49-F238E27FC236}">
                <a16:creationId xmlns:a16="http://schemas.microsoft.com/office/drawing/2014/main" id="{AA523BBF-AD5B-4C31-BAA2-F3622F701DD4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38C71FE3-3544-468D-9D09-FAA71D0EAEF3}"/>
              </a:ext>
            </a:extLst>
          </p:cNvPr>
          <p:cNvSpPr txBox="1"/>
          <p:nvPr/>
        </p:nvSpPr>
        <p:spPr>
          <a:xfrm>
            <a:off x="381000" y="1733610"/>
            <a:ext cx="369569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essen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Pizza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lecker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auf.</a:t>
            </a:r>
          </a:p>
        </p:txBody>
      </p:sp>
      <p:sp>
        <p:nvSpPr>
          <p:cNvPr id="82" name="dot_2">
            <a:extLst>
              <a:ext uri="{FF2B5EF4-FFF2-40B4-BE49-F238E27FC236}">
                <a16:creationId xmlns:a16="http://schemas.microsoft.com/office/drawing/2014/main" id="{660E9846-F221-4B8A-A144-1B9677F3A136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75FC80F8-6BC9-48DE-B697-C87BB46112D6}"/>
              </a:ext>
            </a:extLst>
          </p:cNvPr>
          <p:cNvSpPr txBox="1"/>
          <p:nvPr/>
        </p:nvSpPr>
        <p:spPr>
          <a:xfrm>
            <a:off x="381000" y="2324220"/>
            <a:ext cx="417293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Garten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blühen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Bäume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leise.</a:t>
            </a:r>
          </a:p>
        </p:txBody>
      </p:sp>
      <p:sp>
        <p:nvSpPr>
          <p:cNvPr id="84" name="dot_3">
            <a:extLst>
              <a:ext uri="{FF2B5EF4-FFF2-40B4-BE49-F238E27FC236}">
                <a16:creationId xmlns:a16="http://schemas.microsoft.com/office/drawing/2014/main" id="{C0B5489D-C0B4-41A6-93E6-85F9BD5BC062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3DDF634D-8DC7-4A9D-A02E-0957D158B7AE}"/>
              </a:ext>
            </a:extLst>
          </p:cNvPr>
          <p:cNvSpPr txBox="1"/>
          <p:nvPr/>
        </p:nvSpPr>
        <p:spPr>
          <a:xfrm>
            <a:off x="381000" y="2914830"/>
            <a:ext cx="585365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zwei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Mädchen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heißen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Max,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Paula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Jasmin.</a:t>
            </a:r>
          </a:p>
        </p:txBody>
      </p:sp>
      <p:sp>
        <p:nvSpPr>
          <p:cNvPr id="86" name="dot_4">
            <a:extLst>
              <a:ext uri="{FF2B5EF4-FFF2-40B4-BE49-F238E27FC236}">
                <a16:creationId xmlns:a16="http://schemas.microsoft.com/office/drawing/2014/main" id="{365ECA03-50AB-4F09-9481-BE9688F32BF6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A473F94D-17C9-4E0B-9FDF-77274FEA407E}"/>
              </a:ext>
            </a:extLst>
          </p:cNvPr>
          <p:cNvSpPr txBox="1"/>
          <p:nvPr/>
        </p:nvSpPr>
        <p:spPr>
          <a:xfrm>
            <a:off x="381000" y="3505440"/>
            <a:ext cx="376417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Nächte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morgen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kalt.</a:t>
            </a:r>
          </a:p>
        </p:txBody>
      </p:sp>
      <p:sp>
        <p:nvSpPr>
          <p:cNvPr id="88" name="dot_5">
            <a:extLst>
              <a:ext uri="{FF2B5EF4-FFF2-40B4-BE49-F238E27FC236}">
                <a16:creationId xmlns:a16="http://schemas.microsoft.com/office/drawing/2014/main" id="{A105C96A-1F81-4311-B0C8-2C6472168C61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8CAF81CD-F3BF-4499-B54B-E0968E058533}"/>
              </a:ext>
            </a:extLst>
          </p:cNvPr>
          <p:cNvSpPr txBox="1"/>
          <p:nvPr/>
        </p:nvSpPr>
        <p:spPr>
          <a:xfrm>
            <a:off x="381000" y="4096050"/>
            <a:ext cx="424436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Monat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Wasser.</a:t>
            </a:r>
          </a:p>
        </p:txBody>
      </p:sp>
      <p:sp>
        <p:nvSpPr>
          <p:cNvPr id="90" name="dot_6">
            <a:extLst>
              <a:ext uri="{FF2B5EF4-FFF2-40B4-BE49-F238E27FC236}">
                <a16:creationId xmlns:a16="http://schemas.microsoft.com/office/drawing/2014/main" id="{253B9ADA-8240-450C-AD9B-D7D5ED9D9AD9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521A707F-823E-442D-91B7-C118D31C1E53}"/>
              </a:ext>
            </a:extLst>
          </p:cNvPr>
          <p:cNvSpPr txBox="1"/>
          <p:nvPr/>
        </p:nvSpPr>
        <p:spPr>
          <a:xfrm>
            <a:off x="381000" y="4686660"/>
            <a:ext cx="702653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möglich,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diese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unlösbare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Aufgabe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erledigen.</a:t>
            </a:r>
          </a:p>
        </p:txBody>
      </p:sp>
      <p:sp>
        <p:nvSpPr>
          <p:cNvPr id="92" name="dot_7">
            <a:extLst>
              <a:ext uri="{FF2B5EF4-FFF2-40B4-BE49-F238E27FC236}">
                <a16:creationId xmlns:a16="http://schemas.microsoft.com/office/drawing/2014/main" id="{97F7D44B-6963-4CAC-863E-729A28B204F8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7740647C-932A-45C0-9675-469AAFCEEB01}"/>
              </a:ext>
            </a:extLst>
          </p:cNvPr>
          <p:cNvSpPr txBox="1"/>
          <p:nvPr/>
        </p:nvSpPr>
        <p:spPr>
          <a:xfrm>
            <a:off x="381000" y="5277270"/>
            <a:ext cx="440806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Vogel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fliegt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Baum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singt.</a:t>
            </a:r>
          </a:p>
        </p:txBody>
      </p:sp>
      <p:sp>
        <p:nvSpPr>
          <p:cNvPr id="94" name="dot_8">
            <a:extLst>
              <a:ext uri="{FF2B5EF4-FFF2-40B4-BE49-F238E27FC236}">
                <a16:creationId xmlns:a16="http://schemas.microsoft.com/office/drawing/2014/main" id="{0FA4F4F3-1E0D-40B7-9193-35429C2C05CE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34096CE-DBE9-9D5F-D835-B7FD2D5EE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050" y="6311301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DBE062F-258A-0DA2-412F-FDC602BDE76F}"/>
              </a:ext>
            </a:extLst>
          </p:cNvPr>
          <p:cNvSpPr/>
          <p:nvPr/>
        </p:nvSpPr>
        <p:spPr>
          <a:xfrm>
            <a:off x="190500" y="1196752"/>
            <a:ext cx="8845550" cy="475024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3347864" y="2945920"/>
            <a:ext cx="576064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4076692" y="1156292"/>
            <a:ext cx="78096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2699792" y="1779616"/>
            <a:ext cx="792088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3764844" y="2337707"/>
            <a:ext cx="67436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1763688" y="3505901"/>
            <a:ext cx="93610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2339752" y="4090088"/>
            <a:ext cx="864096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3563888" y="4715557"/>
            <a:ext cx="115212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1547664" y="5291621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4028575" y="1149693"/>
            <a:ext cx="737702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genau</a:t>
            </a:r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2702046" y="1739388"/>
            <a:ext cx="74892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lecker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3757395" y="2335077"/>
            <a:ext cx="59984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leise</a:t>
            </a: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3379493" y="2914275"/>
            <a:ext cx="60305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Max </a:t>
            </a:r>
          </a:p>
        </p:txBody>
      </p:sp>
      <p:sp>
        <p:nvSpPr>
          <p:cNvPr id="21" name="Textfeld 20"/>
          <p:cNvSpPr txBox="1">
            <a:spLocks noChangeArrowheads="1"/>
          </p:cNvSpPr>
          <p:nvPr/>
        </p:nvSpPr>
        <p:spPr bwMode="auto">
          <a:xfrm>
            <a:off x="1763688" y="3499478"/>
            <a:ext cx="881972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morgen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2398140" y="4107790"/>
            <a:ext cx="74731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Monat</a:t>
            </a: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3585578" y="4700463"/>
            <a:ext cx="1130438" cy="3847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9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unlösbare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1569691" y="5299982"/>
            <a:ext cx="65915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fliegt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B4A64EB-3683-4751-B5B4-479A31189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12" y="1040442"/>
            <a:ext cx="7090263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C9D9DB2-E53A-60D2-1783-20F048B44E26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3.pptx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61997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1" grpId="0" autoUpdateAnimBg="0"/>
      <p:bldP spid="83" grpId="0" autoUpdateAnimBg="0"/>
      <p:bldP spid="85" grpId="0" autoUpdateAnimBg="0"/>
      <p:bldP spid="87" grpId="0" autoUpdateAnimBg="0"/>
      <p:bldP spid="89" grpId="0" autoUpdateAnimBg="0"/>
      <p:bldP spid="91" grpId="0" autoUpdateAnimBg="0"/>
      <p:bldP spid="93" grpId="0" autoUpdateAnimBg="0"/>
      <p:bldP spid="3" grpId="0" animBg="1"/>
      <p:bldP spid="5" grpId="0" animBg="1"/>
      <p:bldP spid="48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12" grpId="0" animBg="1"/>
      <p:bldP spid="13" grpId="0" animBg="1"/>
      <p:bldP spid="16" grpId="0" animBg="1"/>
      <p:bldP spid="17" grpId="0" animBg="1"/>
      <p:bldP spid="21" grpId="0" animBg="1"/>
      <p:bldP spid="25" grpId="0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8" name="Textfeld 36">
            <a:extLst>
              <a:ext uri="{FF2B5EF4-FFF2-40B4-BE49-F238E27FC236}">
                <a16:creationId xmlns:a16="http://schemas.microsoft.com/office/drawing/2014/main" id="{7A7F82EB-AB3B-4272-A2F7-4225D5DE3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Wort, das zu viel ist!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A2AFD216-27B8-40A4-A507-61A4A93D5A73}"/>
              </a:ext>
            </a:extLst>
          </p:cNvPr>
          <p:cNvSpPr txBox="1"/>
          <p:nvPr/>
        </p:nvSpPr>
        <p:spPr>
          <a:xfrm>
            <a:off x="381000" y="1143000"/>
            <a:ext cx="491525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Burg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steht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hoch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über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Berg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Wald.</a:t>
            </a:r>
          </a:p>
        </p:txBody>
      </p:sp>
      <p:sp>
        <p:nvSpPr>
          <p:cNvPr id="60" name="dot_1">
            <a:extLst>
              <a:ext uri="{FF2B5EF4-FFF2-40B4-BE49-F238E27FC236}">
                <a16:creationId xmlns:a16="http://schemas.microsoft.com/office/drawing/2014/main" id="{BA75BE90-F401-4189-9646-DCF0A60E542A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BAC8AC88-76F0-437C-A709-A7603C04E67B}"/>
              </a:ext>
            </a:extLst>
          </p:cNvPr>
          <p:cNvSpPr txBox="1"/>
          <p:nvPr/>
        </p:nvSpPr>
        <p:spPr>
          <a:xfrm>
            <a:off x="381000" y="1733610"/>
            <a:ext cx="477406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Kopf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sitzt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schöne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Hut.</a:t>
            </a:r>
          </a:p>
        </p:txBody>
      </p:sp>
      <p:sp>
        <p:nvSpPr>
          <p:cNvPr id="62" name="dot_2">
            <a:extLst>
              <a:ext uri="{FF2B5EF4-FFF2-40B4-BE49-F238E27FC236}">
                <a16:creationId xmlns:a16="http://schemas.microsoft.com/office/drawing/2014/main" id="{7DE97B8B-EB6E-40F6-8CFD-BAFD99CF8519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CECC0F87-B980-4971-9374-8009EB449D7A}"/>
              </a:ext>
            </a:extLst>
          </p:cNvPr>
          <p:cNvSpPr txBox="1"/>
          <p:nvPr/>
        </p:nvSpPr>
        <p:spPr>
          <a:xfrm>
            <a:off x="381000" y="2324220"/>
            <a:ext cx="510780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Freundin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Tom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heute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Geburtstag.</a:t>
            </a:r>
          </a:p>
        </p:txBody>
      </p:sp>
      <p:sp>
        <p:nvSpPr>
          <p:cNvPr id="64" name="dot_3">
            <a:extLst>
              <a:ext uri="{FF2B5EF4-FFF2-40B4-BE49-F238E27FC236}">
                <a16:creationId xmlns:a16="http://schemas.microsoft.com/office/drawing/2014/main" id="{9A85D406-CC86-461A-9CB3-B366FAD4837A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AB517035-FEA9-40BA-AB3E-642FAA3971A9}"/>
              </a:ext>
            </a:extLst>
          </p:cNvPr>
          <p:cNvSpPr txBox="1"/>
          <p:nvPr/>
        </p:nvSpPr>
        <p:spPr>
          <a:xfrm>
            <a:off x="381000" y="2914830"/>
            <a:ext cx="518520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Tier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füttern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guter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sein.</a:t>
            </a:r>
          </a:p>
        </p:txBody>
      </p:sp>
      <p:sp>
        <p:nvSpPr>
          <p:cNvPr id="66" name="dot_4">
            <a:extLst>
              <a:ext uri="{FF2B5EF4-FFF2-40B4-BE49-F238E27FC236}">
                <a16:creationId xmlns:a16="http://schemas.microsoft.com/office/drawing/2014/main" id="{DEC00C73-9EF8-4073-85F6-9E90F8C4EA32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D1E2CFA6-ABE5-4A39-9375-D0993F614599}"/>
              </a:ext>
            </a:extLst>
          </p:cNvPr>
          <p:cNvSpPr txBox="1"/>
          <p:nvPr/>
        </p:nvSpPr>
        <p:spPr>
          <a:xfrm>
            <a:off x="381000" y="3505440"/>
            <a:ext cx="481413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Männer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gruben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hohen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Graben.</a:t>
            </a:r>
          </a:p>
        </p:txBody>
      </p:sp>
      <p:sp>
        <p:nvSpPr>
          <p:cNvPr id="72" name="dot_5">
            <a:extLst>
              <a:ext uri="{FF2B5EF4-FFF2-40B4-BE49-F238E27FC236}">
                <a16:creationId xmlns:a16="http://schemas.microsoft.com/office/drawing/2014/main" id="{81E6E915-5497-459B-A284-48264EE8511B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00B52F24-7D00-4813-B4DF-AE7E5625F7F1}"/>
              </a:ext>
            </a:extLst>
          </p:cNvPr>
          <p:cNvSpPr txBox="1"/>
          <p:nvPr/>
        </p:nvSpPr>
        <p:spPr>
          <a:xfrm>
            <a:off x="381000" y="4096050"/>
            <a:ext cx="447269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Lehrer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Hausaufgaben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ab.</a:t>
            </a:r>
          </a:p>
        </p:txBody>
      </p:sp>
      <p:sp>
        <p:nvSpPr>
          <p:cNvPr id="74" name="dot_6">
            <a:extLst>
              <a:ext uri="{FF2B5EF4-FFF2-40B4-BE49-F238E27FC236}">
                <a16:creationId xmlns:a16="http://schemas.microsoft.com/office/drawing/2014/main" id="{BAA820F2-9BB9-4C29-8302-ED9FAFF30F9B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6769ECFD-4151-4A4B-989A-447ABBCB42E6}"/>
              </a:ext>
            </a:extLst>
          </p:cNvPr>
          <p:cNvSpPr txBox="1"/>
          <p:nvPr/>
        </p:nvSpPr>
        <p:spPr>
          <a:xfrm>
            <a:off x="381000" y="4686660"/>
            <a:ext cx="4735079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Juni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bald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Sommer.</a:t>
            </a:r>
          </a:p>
        </p:txBody>
      </p:sp>
      <p:sp>
        <p:nvSpPr>
          <p:cNvPr id="76" name="dot_7">
            <a:extLst>
              <a:ext uri="{FF2B5EF4-FFF2-40B4-BE49-F238E27FC236}">
                <a16:creationId xmlns:a16="http://schemas.microsoft.com/office/drawing/2014/main" id="{B90A91A7-0F01-4B26-85FE-CB99AF598DB7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7B132CF6-F537-4BB1-A8A0-67140FAEDF29}"/>
              </a:ext>
            </a:extLst>
          </p:cNvPr>
          <p:cNvSpPr txBox="1"/>
          <p:nvPr/>
        </p:nvSpPr>
        <p:spPr>
          <a:xfrm>
            <a:off x="381000" y="5277270"/>
            <a:ext cx="445346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Karl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Sport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voll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besser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Felix.</a:t>
            </a:r>
          </a:p>
        </p:txBody>
      </p:sp>
      <p:sp>
        <p:nvSpPr>
          <p:cNvPr id="78" name="dot_8">
            <a:extLst>
              <a:ext uri="{FF2B5EF4-FFF2-40B4-BE49-F238E27FC236}">
                <a16:creationId xmlns:a16="http://schemas.microsoft.com/office/drawing/2014/main" id="{20E1FEC5-C8A2-43DD-AC06-EAE8B5D979A1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CB1E030-C0D3-E654-5C6B-CFCDE1F82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336" y="6333347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E098961-4613-FC34-F256-AD365883237E}"/>
              </a:ext>
            </a:extLst>
          </p:cNvPr>
          <p:cNvSpPr/>
          <p:nvPr/>
        </p:nvSpPr>
        <p:spPr>
          <a:xfrm>
            <a:off x="190500" y="1196752"/>
            <a:ext cx="7189812" cy="446836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1331640" y="2945920"/>
            <a:ext cx="936104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3275856" y="3522745"/>
            <a:ext cx="9014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3851920" y="1156292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3042685" y="1786438"/>
            <a:ext cx="604431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2267744" y="2369645"/>
            <a:ext cx="576064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4283968" y="4116047"/>
            <a:ext cx="57606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2411760" y="4715557"/>
            <a:ext cx="57606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2339752" y="5291621"/>
            <a:ext cx="5040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3851920" y="1129822"/>
            <a:ext cx="64633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Berg</a:t>
            </a:r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3035771" y="1744391"/>
            <a:ext cx="61747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Hals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2214250" y="2332815"/>
            <a:ext cx="609461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Tom</a:t>
            </a: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1345697" y="2934316"/>
            <a:ext cx="92204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füttern</a:t>
            </a:r>
          </a:p>
        </p:txBody>
      </p:sp>
      <p:sp>
        <p:nvSpPr>
          <p:cNvPr id="20" name="Textfeld 19"/>
          <p:cNvSpPr txBox="1">
            <a:spLocks noChangeArrowheads="1"/>
          </p:cNvSpPr>
          <p:nvPr/>
        </p:nvSpPr>
        <p:spPr bwMode="auto">
          <a:xfrm>
            <a:off x="3303208" y="3498646"/>
            <a:ext cx="81464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hohen</a:t>
            </a:r>
          </a:p>
        </p:txBody>
      </p:sp>
      <p:sp>
        <p:nvSpPr>
          <p:cNvPr id="21" name="Textfeld 20"/>
          <p:cNvSpPr txBox="1">
            <a:spLocks noChangeArrowheads="1"/>
          </p:cNvSpPr>
          <p:nvPr/>
        </p:nvSpPr>
        <p:spPr bwMode="auto">
          <a:xfrm>
            <a:off x="4262344" y="4119227"/>
            <a:ext cx="38023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ab</a:t>
            </a: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2351704" y="4692441"/>
            <a:ext cx="61427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Juni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2313498" y="5287756"/>
            <a:ext cx="55656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voll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041CFE1-9A78-45BD-9A52-FE59FA84E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877" y="1060320"/>
            <a:ext cx="5267401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33C0FEC-402A-F7C1-1854-601BCAFCF595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3.pptx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19226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1" grpId="0" autoUpdateAnimBg="0"/>
      <p:bldP spid="63" grpId="0" autoUpdateAnimBg="0"/>
      <p:bldP spid="65" grpId="0" autoUpdateAnimBg="0"/>
      <p:bldP spid="69" grpId="0" autoUpdateAnimBg="0"/>
      <p:bldP spid="73" grpId="0" autoUpdateAnimBg="0"/>
      <p:bldP spid="75" grpId="0" autoUpdateAnimBg="0"/>
      <p:bldP spid="77" grpId="0" autoUpdateAnimBg="0"/>
      <p:bldP spid="3" grpId="0" animBg="1"/>
      <p:bldP spid="5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6" grpId="0" animBg="1"/>
      <p:bldP spid="57" grpId="0" animBg="1"/>
      <p:bldP spid="12" grpId="0" animBg="1"/>
      <p:bldP spid="13" grpId="0" animBg="1"/>
      <p:bldP spid="16" grpId="0" animBg="1"/>
      <p:bldP spid="17" grpId="0" animBg="1"/>
      <p:bldP spid="20" grpId="0" animBg="1"/>
      <p:bldP spid="21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2" name="Foliennummernplatzhalter 27"/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1" name="Rechteck 7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7F119A6E-8668-4095-A1F4-F21689E959E7}"/>
              </a:ext>
            </a:extLst>
          </p:cNvPr>
          <p:cNvSpPr txBox="1"/>
          <p:nvPr/>
        </p:nvSpPr>
        <p:spPr>
          <a:xfrm>
            <a:off x="381000" y="1143000"/>
            <a:ext cx="444705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Kopf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Platz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Haare.</a:t>
            </a:r>
          </a:p>
        </p:txBody>
      </p:sp>
      <p:sp>
        <p:nvSpPr>
          <p:cNvPr id="59" name="dot_1">
            <a:extLst>
              <a:ext uri="{FF2B5EF4-FFF2-40B4-BE49-F238E27FC236}">
                <a16:creationId xmlns:a16="http://schemas.microsoft.com/office/drawing/2014/main" id="{C8A8677D-4DCF-4784-8946-B1CBFDF64AF6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252DEC4F-2778-49FB-AB37-CED4C352EC9F}"/>
              </a:ext>
            </a:extLst>
          </p:cNvPr>
          <p:cNvSpPr txBox="1"/>
          <p:nvPr/>
        </p:nvSpPr>
        <p:spPr>
          <a:xfrm>
            <a:off x="381000" y="1733610"/>
            <a:ext cx="409278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Männer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arbeiten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schnell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Geld.</a:t>
            </a:r>
          </a:p>
        </p:txBody>
      </p:sp>
      <p:sp>
        <p:nvSpPr>
          <p:cNvPr id="61" name="dot_2">
            <a:extLst>
              <a:ext uri="{FF2B5EF4-FFF2-40B4-BE49-F238E27FC236}">
                <a16:creationId xmlns:a16="http://schemas.microsoft.com/office/drawing/2014/main" id="{8804FAB7-CCD6-4FEE-A6B2-35B554FAEC6C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0ECBBFD2-1A6A-41D4-AE03-E5CA99A785FE}"/>
              </a:ext>
            </a:extLst>
          </p:cNvPr>
          <p:cNvSpPr txBox="1"/>
          <p:nvPr/>
        </p:nvSpPr>
        <p:spPr>
          <a:xfrm>
            <a:off x="381000" y="2324220"/>
            <a:ext cx="422134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Telefon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steht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Boden.</a:t>
            </a:r>
          </a:p>
        </p:txBody>
      </p:sp>
      <p:sp>
        <p:nvSpPr>
          <p:cNvPr id="63" name="dot_3">
            <a:extLst>
              <a:ext uri="{FF2B5EF4-FFF2-40B4-BE49-F238E27FC236}">
                <a16:creationId xmlns:a16="http://schemas.microsoft.com/office/drawing/2014/main" id="{9E7CE624-FB6A-42C9-BF5C-671BB970EFE2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3F0C187-6E39-4300-8338-2B25734E1BDF}"/>
              </a:ext>
            </a:extLst>
          </p:cNvPr>
          <p:cNvSpPr txBox="1"/>
          <p:nvPr/>
        </p:nvSpPr>
        <p:spPr>
          <a:xfrm>
            <a:off x="381000" y="2914830"/>
            <a:ext cx="417133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Schuh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drückt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Finger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Nagel.</a:t>
            </a:r>
          </a:p>
        </p:txBody>
      </p:sp>
      <p:sp>
        <p:nvSpPr>
          <p:cNvPr id="65" name="dot_4">
            <a:extLst>
              <a:ext uri="{FF2B5EF4-FFF2-40B4-BE49-F238E27FC236}">
                <a16:creationId xmlns:a16="http://schemas.microsoft.com/office/drawing/2014/main" id="{E0178E0D-9AD5-4139-98D7-41CE29771E44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6DA3D16-B019-4B2A-A53C-8B1C0F648ACC}"/>
              </a:ext>
            </a:extLst>
          </p:cNvPr>
          <p:cNvSpPr txBox="1"/>
          <p:nvPr/>
        </p:nvSpPr>
        <p:spPr>
          <a:xfrm>
            <a:off x="381000" y="3505440"/>
            <a:ext cx="396935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Kirche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steht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mittags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Dorf.</a:t>
            </a:r>
          </a:p>
        </p:txBody>
      </p:sp>
      <p:sp>
        <p:nvSpPr>
          <p:cNvPr id="69" name="dot_5">
            <a:extLst>
              <a:ext uri="{FF2B5EF4-FFF2-40B4-BE49-F238E27FC236}">
                <a16:creationId xmlns:a16="http://schemas.microsoft.com/office/drawing/2014/main" id="{AC7360E3-D6A6-4DC1-8036-3D9D122FCDA5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8AD9A6B6-5822-41E7-8D81-C723879A76B8}"/>
              </a:ext>
            </a:extLst>
          </p:cNvPr>
          <p:cNvSpPr txBox="1"/>
          <p:nvPr/>
        </p:nvSpPr>
        <p:spPr>
          <a:xfrm>
            <a:off x="381000" y="4096050"/>
            <a:ext cx="403360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Wald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stehen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vielleicht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Bäume.</a:t>
            </a:r>
          </a:p>
        </p:txBody>
      </p:sp>
      <p:sp>
        <p:nvSpPr>
          <p:cNvPr id="73" name="dot_6">
            <a:extLst>
              <a:ext uri="{FF2B5EF4-FFF2-40B4-BE49-F238E27FC236}">
                <a16:creationId xmlns:a16="http://schemas.microsoft.com/office/drawing/2014/main" id="{A6C0B57F-E323-472D-90DB-8A4A0DA4B40E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640C607E-E0AF-4A28-98F9-7D32DAB6C1D1}"/>
              </a:ext>
            </a:extLst>
          </p:cNvPr>
          <p:cNvSpPr txBox="1"/>
          <p:nvPr/>
        </p:nvSpPr>
        <p:spPr>
          <a:xfrm>
            <a:off x="381000" y="4686660"/>
            <a:ext cx="371685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löschen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feuchte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Feuer.</a:t>
            </a:r>
          </a:p>
        </p:txBody>
      </p:sp>
      <p:sp>
        <p:nvSpPr>
          <p:cNvPr id="75" name="dot_7">
            <a:extLst>
              <a:ext uri="{FF2B5EF4-FFF2-40B4-BE49-F238E27FC236}">
                <a16:creationId xmlns:a16="http://schemas.microsoft.com/office/drawing/2014/main" id="{D10DE347-16A8-41AD-AFA7-50E543AD4113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BB54060B-2541-4EFF-8DA3-72CDD1EED28F}"/>
              </a:ext>
            </a:extLst>
          </p:cNvPr>
          <p:cNvSpPr txBox="1"/>
          <p:nvPr/>
        </p:nvSpPr>
        <p:spPr>
          <a:xfrm>
            <a:off x="381000" y="5277270"/>
            <a:ext cx="669606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Montage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Montage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vorgesehen.</a:t>
            </a:r>
          </a:p>
        </p:txBody>
      </p:sp>
      <p:sp>
        <p:nvSpPr>
          <p:cNvPr id="77" name="dot_8">
            <a:extLst>
              <a:ext uri="{FF2B5EF4-FFF2-40B4-BE49-F238E27FC236}">
                <a16:creationId xmlns:a16="http://schemas.microsoft.com/office/drawing/2014/main" id="{37AD094D-9A86-4B0C-B096-9A1988D22364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36">
            <a:extLst>
              <a:ext uri="{FF2B5EF4-FFF2-40B4-BE49-F238E27FC236}">
                <a16:creationId xmlns:a16="http://schemas.microsoft.com/office/drawing/2014/main" id="{B039D504-555D-4A49-BE7E-706A32D6D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Wort, das zu viel ist!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AFF4E52-7B56-D176-7D96-21C22DEAA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8155" y="6300157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7CAB7BF-EFBE-21DD-BB19-D0DA8F0B546F}"/>
              </a:ext>
            </a:extLst>
          </p:cNvPr>
          <p:cNvSpPr/>
          <p:nvPr/>
        </p:nvSpPr>
        <p:spPr>
          <a:xfrm>
            <a:off x="190500" y="1196752"/>
            <a:ext cx="8572500" cy="458544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2817627" y="2911512"/>
            <a:ext cx="9014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3719123" y="1754500"/>
            <a:ext cx="676439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1763688" y="2369645"/>
            <a:ext cx="79208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2339752" y="3501008"/>
            <a:ext cx="86896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2195736" y="4121828"/>
            <a:ext cx="1224136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6" name="Rechteck 55"/>
          <p:cNvSpPr/>
          <p:nvPr/>
        </p:nvSpPr>
        <p:spPr>
          <a:xfrm>
            <a:off x="2267744" y="4691711"/>
            <a:ext cx="94097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Rechteck 56"/>
          <p:cNvSpPr/>
          <p:nvPr/>
        </p:nvSpPr>
        <p:spPr>
          <a:xfrm>
            <a:off x="5004048" y="5301208"/>
            <a:ext cx="50405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3227761" y="1094055"/>
            <a:ext cx="70243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Platz</a:t>
            </a:r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3643100" y="1758766"/>
            <a:ext cx="636713" cy="353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7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Geld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1763688" y="2306385"/>
            <a:ext cx="801822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bringt</a:t>
            </a:r>
          </a:p>
        </p:txBody>
      </p:sp>
      <p:sp>
        <p:nvSpPr>
          <p:cNvPr id="20" name="Textfeld 19"/>
          <p:cNvSpPr txBox="1">
            <a:spLocks noChangeArrowheads="1"/>
          </p:cNvSpPr>
          <p:nvPr/>
        </p:nvSpPr>
        <p:spPr bwMode="auto">
          <a:xfrm>
            <a:off x="2812423" y="2924523"/>
            <a:ext cx="83067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Finger</a:t>
            </a:r>
          </a:p>
        </p:txBody>
      </p:sp>
      <p:sp>
        <p:nvSpPr>
          <p:cNvPr id="21" name="Textfeld 20"/>
          <p:cNvSpPr txBox="1">
            <a:spLocks noChangeArrowheads="1"/>
          </p:cNvSpPr>
          <p:nvPr/>
        </p:nvSpPr>
        <p:spPr bwMode="auto">
          <a:xfrm>
            <a:off x="2315111" y="3503425"/>
            <a:ext cx="95571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mittags</a:t>
            </a: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2235751" y="4096050"/>
            <a:ext cx="114967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vielleicht</a:t>
            </a: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2302181" y="4686660"/>
            <a:ext cx="98135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feuchte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934011" y="5291529"/>
            <a:ext cx="62068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sehr</a:t>
            </a:r>
          </a:p>
        </p:txBody>
      </p:sp>
      <p:sp>
        <p:nvSpPr>
          <p:cNvPr id="50" name="Rechteck 49"/>
          <p:cNvSpPr/>
          <p:nvPr/>
        </p:nvSpPr>
        <p:spPr>
          <a:xfrm>
            <a:off x="3203848" y="1124744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FB2EF039-DC2D-4328-905A-DEB2384DF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15" y="1080072"/>
            <a:ext cx="6773243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C2F4466-F517-12E7-DB82-384D8981B4CA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3.pptx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17547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0" grpId="0" autoUpdateAnimBg="0"/>
      <p:bldP spid="62" grpId="0" autoUpdateAnimBg="0"/>
      <p:bldP spid="64" grpId="0" autoUpdateAnimBg="0"/>
      <p:bldP spid="66" grpId="0" autoUpdateAnimBg="0"/>
      <p:bldP spid="72" grpId="0" autoUpdateAnimBg="0"/>
      <p:bldP spid="74" grpId="0" autoUpdateAnimBg="0"/>
      <p:bldP spid="76" grpId="0" autoUpdateAnimBg="0"/>
      <p:bldP spid="3" grpId="0" animBg="1"/>
      <p:bldP spid="5" grpId="0" animBg="1"/>
      <p:bldP spid="49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12" grpId="0" animBg="1"/>
      <p:bldP spid="13" grpId="0" animBg="1"/>
      <p:bldP spid="16" grpId="0" animBg="1"/>
      <p:bldP spid="20" grpId="0" animBg="1"/>
      <p:bldP spid="21" grpId="0" animBg="1"/>
      <p:bldP spid="24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eck 45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7" name="Rechteck 46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0" name="Rechteck 49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Foliennummernplatzhalter 27">
            <a:extLst>
              <a:ext uri="{FF2B5EF4-FFF2-40B4-BE49-F238E27FC236}">
                <a16:creationId xmlns:a16="http://schemas.microsoft.com/office/drawing/2014/main" id="{BBCE28E4-0A4E-49BD-A5CD-01E73CB0134F}"/>
              </a:ext>
            </a:extLst>
          </p:cNvPr>
          <p:cNvSpPr txBox="1">
            <a:spLocks noGrp="1"/>
          </p:cNvSpPr>
          <p:nvPr/>
        </p:nvSpPr>
        <p:spPr bwMode="auto">
          <a:xfrm>
            <a:off x="5822950" y="133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128B8-5A48-4028-9662-8AD629B110BE}" type="slidenum">
              <a:rPr kumimoji="0" lang="de-DE" altLang="de-DE" sz="800" b="0" i="0" u="none" strike="noStrike" kern="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3" name="Textfeld 36">
            <a:extLst>
              <a:ext uri="{FF2B5EF4-FFF2-40B4-BE49-F238E27FC236}">
                <a16:creationId xmlns:a16="http://schemas.microsoft.com/office/drawing/2014/main" id="{A8E77F8E-1B46-494C-8381-7D2CB47FF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Wort, das zu viel ist!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59019ED-244C-415A-BC26-E7D510AA41F7}"/>
              </a:ext>
            </a:extLst>
          </p:cNvPr>
          <p:cNvSpPr txBox="1"/>
          <p:nvPr/>
        </p:nvSpPr>
        <p:spPr>
          <a:xfrm>
            <a:off x="381000" y="1143000"/>
            <a:ext cx="586731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latin typeface="Trebuchet MS" panose="020B0603020202020204" pitchFamily="34" charset="0"/>
              </a:rPr>
              <a:t>nicht sehr stark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sondern kräftig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schwach.</a:t>
            </a:r>
          </a:p>
        </p:txBody>
      </p:sp>
      <p:sp>
        <p:nvSpPr>
          <p:cNvPr id="55" name="dot_1">
            <a:extLst>
              <a:ext uri="{FF2B5EF4-FFF2-40B4-BE49-F238E27FC236}">
                <a16:creationId xmlns:a16="http://schemas.microsoft.com/office/drawing/2014/main" id="{78E5FE31-2DEE-476B-A9C2-3D92737A7240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9C229E3B-8BE7-42C3-9D26-9494A0922B1A}"/>
              </a:ext>
            </a:extLst>
          </p:cNvPr>
          <p:cNvSpPr txBox="1"/>
          <p:nvPr/>
        </p:nvSpPr>
        <p:spPr>
          <a:xfrm>
            <a:off x="381000" y="1733610"/>
            <a:ext cx="479592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lustige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Geschichte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Weinen.</a:t>
            </a:r>
          </a:p>
        </p:txBody>
      </p:sp>
      <p:sp>
        <p:nvSpPr>
          <p:cNvPr id="57" name="dot_2">
            <a:extLst>
              <a:ext uri="{FF2B5EF4-FFF2-40B4-BE49-F238E27FC236}">
                <a16:creationId xmlns:a16="http://schemas.microsoft.com/office/drawing/2014/main" id="{B1479723-D64A-4B9E-829D-6B9C6A314A09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2C111FC8-73E6-4DE0-89A8-F610AAF63863}"/>
              </a:ext>
            </a:extLst>
          </p:cNvPr>
          <p:cNvSpPr txBox="1"/>
          <p:nvPr/>
        </p:nvSpPr>
        <p:spPr>
          <a:xfrm>
            <a:off x="381000" y="2324220"/>
            <a:ext cx="540641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Polizei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sucht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gestohlenen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Dieb.</a:t>
            </a:r>
          </a:p>
        </p:txBody>
      </p:sp>
      <p:sp>
        <p:nvSpPr>
          <p:cNvPr id="59" name="dot_3">
            <a:extLst>
              <a:ext uri="{FF2B5EF4-FFF2-40B4-BE49-F238E27FC236}">
                <a16:creationId xmlns:a16="http://schemas.microsoft.com/office/drawing/2014/main" id="{73EB5B5B-54D6-4964-87BC-95AF115536DF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5A22BA01-1477-4701-BA8D-9F9F41CF7768}"/>
              </a:ext>
            </a:extLst>
          </p:cNvPr>
          <p:cNvSpPr txBox="1"/>
          <p:nvPr/>
        </p:nvSpPr>
        <p:spPr>
          <a:xfrm>
            <a:off x="381000" y="2914830"/>
            <a:ext cx="558518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spannende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Geschichte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sehr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langweilig.</a:t>
            </a:r>
          </a:p>
        </p:txBody>
      </p:sp>
      <p:sp>
        <p:nvSpPr>
          <p:cNvPr id="61" name="dot_4">
            <a:extLst>
              <a:ext uri="{FF2B5EF4-FFF2-40B4-BE49-F238E27FC236}">
                <a16:creationId xmlns:a16="http://schemas.microsoft.com/office/drawing/2014/main" id="{82DA368F-B627-4BDD-B734-F09978039325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7328FAC6-27C4-4340-B92D-093EDEFC9EEF}"/>
              </a:ext>
            </a:extLst>
          </p:cNvPr>
          <p:cNvSpPr txBox="1"/>
          <p:nvPr/>
        </p:nvSpPr>
        <p:spPr>
          <a:xfrm>
            <a:off x="381000" y="3505440"/>
            <a:ext cx="651357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Keiner wusste die Antwort, die Frage blieb nicht offen.</a:t>
            </a:r>
          </a:p>
        </p:txBody>
      </p:sp>
      <p:sp>
        <p:nvSpPr>
          <p:cNvPr id="63" name="dot_5">
            <a:extLst>
              <a:ext uri="{FF2B5EF4-FFF2-40B4-BE49-F238E27FC236}">
                <a16:creationId xmlns:a16="http://schemas.microsoft.com/office/drawing/2014/main" id="{DE2823AC-5A42-411A-8667-C13A56F4A54E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E509E14-3D05-4FD5-8190-2BB144B2A294}"/>
              </a:ext>
            </a:extLst>
          </p:cNvPr>
          <p:cNvSpPr txBox="1"/>
          <p:nvPr/>
        </p:nvSpPr>
        <p:spPr>
          <a:xfrm>
            <a:off x="381000" y="4096050"/>
            <a:ext cx="655269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 Verhaftete leugnete beim Verhör geständig die Tat.</a:t>
            </a:r>
          </a:p>
        </p:txBody>
      </p:sp>
      <p:sp>
        <p:nvSpPr>
          <p:cNvPr id="65" name="dot_6">
            <a:extLst>
              <a:ext uri="{FF2B5EF4-FFF2-40B4-BE49-F238E27FC236}">
                <a16:creationId xmlns:a16="http://schemas.microsoft.com/office/drawing/2014/main" id="{7202A158-DE33-4F63-AB02-63316EC3DEA6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C8F8D8DB-1EB1-4D0D-A2B9-6C85BC122752}"/>
              </a:ext>
            </a:extLst>
          </p:cNvPr>
          <p:cNvSpPr txBox="1"/>
          <p:nvPr/>
        </p:nvSpPr>
        <p:spPr>
          <a:xfrm>
            <a:off x="381000" y="4686660"/>
            <a:ext cx="517423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Schlüssel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passt,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schließt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nicht.</a:t>
            </a:r>
          </a:p>
        </p:txBody>
      </p:sp>
      <p:sp>
        <p:nvSpPr>
          <p:cNvPr id="67" name="dot_7">
            <a:extLst>
              <a:ext uri="{FF2B5EF4-FFF2-40B4-BE49-F238E27FC236}">
                <a16:creationId xmlns:a16="http://schemas.microsoft.com/office/drawing/2014/main" id="{A609BD17-745D-4CBC-B010-C37066C52976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D9190ED3-37EF-4FD2-AAA5-E39A15F9CF31}"/>
              </a:ext>
            </a:extLst>
          </p:cNvPr>
          <p:cNvSpPr txBox="1"/>
          <p:nvPr/>
        </p:nvSpPr>
        <p:spPr>
          <a:xfrm>
            <a:off x="381000" y="5277270"/>
            <a:ext cx="638610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Sturm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wurde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Wetterbericht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stark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angekündigt.</a:t>
            </a:r>
          </a:p>
        </p:txBody>
      </p:sp>
      <p:sp>
        <p:nvSpPr>
          <p:cNvPr id="69" name="dot_8">
            <a:extLst>
              <a:ext uri="{FF2B5EF4-FFF2-40B4-BE49-F238E27FC236}">
                <a16:creationId xmlns:a16="http://schemas.microsoft.com/office/drawing/2014/main" id="{DAE871EF-35FF-42E9-A0DF-154538838A48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B1190EC-C7D5-6148-9090-F2CDA9756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962" y="6312405"/>
            <a:ext cx="96052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0A4EC0C-3CF5-5522-ED7B-D11825E39453}"/>
              </a:ext>
            </a:extLst>
          </p:cNvPr>
          <p:cNvSpPr/>
          <p:nvPr/>
        </p:nvSpPr>
        <p:spPr>
          <a:xfrm>
            <a:off x="190500" y="1196752"/>
            <a:ext cx="8076409" cy="479124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838804" y="2945920"/>
            <a:ext cx="135693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5363684" y="3511022"/>
            <a:ext cx="60250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3995936" y="1186775"/>
            <a:ext cx="86409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827584" y="1772816"/>
            <a:ext cx="936104" cy="36156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3635895" y="2369645"/>
            <a:ext cx="1413979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4716016" y="4130158"/>
            <a:ext cx="1229172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4672375" y="4715557"/>
            <a:ext cx="69171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439204" y="5291621"/>
            <a:ext cx="7200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4022536" y="1158389"/>
            <a:ext cx="78098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kräftig</a:t>
            </a: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877091" y="1732953"/>
            <a:ext cx="83708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lustige 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3565121" y="2304736"/>
            <a:ext cx="140615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 gestohlenen </a:t>
            </a: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886361" y="2914173"/>
            <a:ext cx="128592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spannende </a:t>
            </a: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5342570" y="3511022"/>
            <a:ext cx="64472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nicht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4740154" y="4100683"/>
            <a:ext cx="110959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</a:t>
            </a: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geständig</a:t>
            </a:r>
          </a:p>
        </p:txBody>
      </p:sp>
      <p:sp>
        <p:nvSpPr>
          <p:cNvPr id="19" name="Textfeld 18"/>
          <p:cNvSpPr txBox="1">
            <a:spLocks noChangeArrowheads="1"/>
          </p:cNvSpPr>
          <p:nvPr/>
        </p:nvSpPr>
        <p:spPr bwMode="auto">
          <a:xfrm>
            <a:off x="4672656" y="4690122"/>
            <a:ext cx="64472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nicht</a:t>
            </a:r>
          </a:p>
        </p:txBody>
      </p:sp>
      <p:sp>
        <p:nvSpPr>
          <p:cNvPr id="20" name="Textfeld 19"/>
          <p:cNvSpPr txBox="1">
            <a:spLocks noChangeArrowheads="1"/>
          </p:cNvSpPr>
          <p:nvPr/>
        </p:nvSpPr>
        <p:spPr bwMode="auto">
          <a:xfrm>
            <a:off x="4482490" y="5299982"/>
            <a:ext cx="63350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stark</a:t>
            </a:r>
          </a:p>
        </p:txBody>
      </p:sp>
      <p:pic>
        <p:nvPicPr>
          <p:cNvPr id="45" name="Grafik 44">
            <a:extLst>
              <a:ext uri="{FF2B5EF4-FFF2-40B4-BE49-F238E27FC236}">
                <a16:creationId xmlns:a16="http://schemas.microsoft.com/office/drawing/2014/main" id="{D116181F-0248-4DF4-B436-C35995918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52478"/>
            <a:ext cx="6620830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53A5DB95-B939-3855-8BFC-79CD7BC06DFF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3.pptx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56634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6" grpId="0" autoUpdateAnimBg="0"/>
      <p:bldP spid="58" grpId="0" autoUpdateAnimBg="0"/>
      <p:bldP spid="60" grpId="0" autoUpdateAnimBg="0"/>
      <p:bldP spid="62" grpId="0" autoUpdateAnimBg="0"/>
      <p:bldP spid="64" grpId="0" autoUpdateAnimBg="0"/>
      <p:bldP spid="66" grpId="0" autoUpdateAnimBg="0"/>
      <p:bldP spid="68" grpId="0" autoUpdateAnimBg="0"/>
      <p:bldP spid="5" grpId="0" animBg="1"/>
      <p:bldP spid="6" grpId="0" animBg="1"/>
      <p:bldP spid="33" grpId="0" animBg="1"/>
      <p:bldP spid="34" grpId="0" animBg="1"/>
      <p:bldP spid="36" grpId="0" animBg="1"/>
      <p:bldP spid="37" grpId="0" animBg="1"/>
      <p:bldP spid="40" grpId="0" animBg="1"/>
      <p:bldP spid="41" grpId="0" animBg="1"/>
      <p:bldP spid="42" grpId="0" animBg="1"/>
      <p:bldP spid="3" grpId="0" animBg="1"/>
      <p:bldP spid="4" grpId="0" animBg="1"/>
      <p:bldP spid="7" grpId="0" animBg="1"/>
      <p:bldP spid="8" grpId="0" animBg="1"/>
      <p:bldP spid="11" grpId="0" animBg="1"/>
      <p:bldP spid="16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7" name="Rechteck 46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Nächste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0" name="Rechteck 49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Textfeld 36">
            <a:extLst>
              <a:ext uri="{FF2B5EF4-FFF2-40B4-BE49-F238E27FC236}">
                <a16:creationId xmlns:a16="http://schemas.microsoft.com/office/drawing/2014/main" id="{08991C3C-BA60-4198-AB23-182994338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6250429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Lies genau und </a:t>
            </a:r>
            <a:r>
              <a:rPr lang="de-DE" altLang="de-DE" sz="2000" b="1" kern="0" noProof="0" dirty="0">
                <a:solidFill>
                  <a:prstClr val="black"/>
                </a:solidFill>
                <a:latin typeface="Trebuchet MS" pitchFamily="34" charset="0"/>
              </a:rPr>
              <a:t>klick auf das Wort, das zu viel ist!</a:t>
            </a:r>
            <a:endParaRPr kumimoji="0" lang="de-DE" altLang="de-DE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Lies zum Schluss alle Sätze zur Wiederholung</a:t>
            </a:r>
            <a:r>
              <a:rPr kumimoji="0" lang="de-DE" altLang="de-DE" sz="20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 flüssig!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30E50AEE-142A-4975-8AA7-446F66803C31}"/>
              </a:ext>
            </a:extLst>
          </p:cNvPr>
          <p:cNvSpPr txBox="1"/>
          <p:nvPr/>
        </p:nvSpPr>
        <p:spPr>
          <a:xfrm>
            <a:off x="381000" y="1143000"/>
            <a:ext cx="630012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habe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Gedicht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gelernt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auswendig</a:t>
            </a:r>
            <a:r>
              <a:rPr lang="de-DE" sz="200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>
                <a:solidFill>
                  <a:srgbClr val="000000"/>
                </a:solidFill>
                <a:latin typeface="Trebuchet MS" panose="020B0603020202020204" pitchFamily="34" charset="0"/>
              </a:rPr>
              <a:t>vorgetragen.</a:t>
            </a:r>
          </a:p>
        </p:txBody>
      </p:sp>
      <p:sp>
        <p:nvSpPr>
          <p:cNvPr id="54" name="dot_1">
            <a:extLst>
              <a:ext uri="{FF2B5EF4-FFF2-40B4-BE49-F238E27FC236}">
                <a16:creationId xmlns:a16="http://schemas.microsoft.com/office/drawing/2014/main" id="{96097372-7745-49AF-97D2-DDB5E9AE52E3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DAD42832-53F3-452C-9B4E-EB00E4CAEA3C}"/>
              </a:ext>
            </a:extLst>
          </p:cNvPr>
          <p:cNvSpPr txBox="1"/>
          <p:nvPr/>
        </p:nvSpPr>
        <p:spPr>
          <a:xfrm>
            <a:off x="381000" y="1733610"/>
            <a:ext cx="635327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arbeite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schwierig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komplizierten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Aufgabe.</a:t>
            </a:r>
          </a:p>
        </p:txBody>
      </p:sp>
      <p:sp>
        <p:nvSpPr>
          <p:cNvPr id="56" name="dot_2">
            <a:extLst>
              <a:ext uri="{FF2B5EF4-FFF2-40B4-BE49-F238E27FC236}">
                <a16:creationId xmlns:a16="http://schemas.microsoft.com/office/drawing/2014/main" id="{C9244433-242A-4630-BD65-10FB7F54C7FA}"/>
              </a:ext>
            </a:extLst>
          </p:cNvPr>
          <p:cNvSpPr/>
          <p:nvPr/>
        </p:nvSpPr>
        <p:spPr>
          <a:xfrm>
            <a:off x="190500" y="17971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2B336C91-D846-48C7-967A-8824139506E9}"/>
              </a:ext>
            </a:extLst>
          </p:cNvPr>
          <p:cNvSpPr txBox="1"/>
          <p:nvPr/>
        </p:nvSpPr>
        <p:spPr>
          <a:xfrm>
            <a:off x="381000" y="2324220"/>
            <a:ext cx="5202578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sparen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Geld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ganze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Reise.</a:t>
            </a:r>
          </a:p>
        </p:txBody>
      </p:sp>
      <p:sp>
        <p:nvSpPr>
          <p:cNvPr id="58" name="dot_3">
            <a:extLst>
              <a:ext uri="{FF2B5EF4-FFF2-40B4-BE49-F238E27FC236}">
                <a16:creationId xmlns:a16="http://schemas.microsoft.com/office/drawing/2014/main" id="{482133F7-2DB4-46B2-909A-72B717F8F8CF}"/>
              </a:ext>
            </a:extLst>
          </p:cNvPr>
          <p:cNvSpPr/>
          <p:nvPr/>
        </p:nvSpPr>
        <p:spPr>
          <a:xfrm>
            <a:off x="190500" y="238772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FFC39C52-5FAA-41F4-88E2-5122DACA7618}"/>
              </a:ext>
            </a:extLst>
          </p:cNvPr>
          <p:cNvSpPr txBox="1"/>
          <p:nvPr/>
        </p:nvSpPr>
        <p:spPr>
          <a:xfrm>
            <a:off x="381000" y="2914830"/>
            <a:ext cx="821064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darf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Vater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jetzt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stören,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 ist müde 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braucht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Ruhe.</a:t>
            </a:r>
          </a:p>
        </p:txBody>
      </p:sp>
      <p:sp>
        <p:nvSpPr>
          <p:cNvPr id="60" name="dot_4">
            <a:extLst>
              <a:ext uri="{FF2B5EF4-FFF2-40B4-BE49-F238E27FC236}">
                <a16:creationId xmlns:a16="http://schemas.microsoft.com/office/drawing/2014/main" id="{F5B93EBF-BDF2-4F79-8AA8-6EBD3EAA7A20}"/>
              </a:ext>
            </a:extLst>
          </p:cNvPr>
          <p:cNvSpPr/>
          <p:nvPr/>
        </p:nvSpPr>
        <p:spPr>
          <a:xfrm>
            <a:off x="190500" y="297833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9756BBB-A340-4AAD-AE5D-AFEF3CC8EA90}"/>
              </a:ext>
            </a:extLst>
          </p:cNvPr>
          <p:cNvSpPr txBox="1"/>
          <p:nvPr/>
        </p:nvSpPr>
        <p:spPr>
          <a:xfrm>
            <a:off x="381000" y="3505440"/>
            <a:ext cx="503214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mutiger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Freund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traut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nichts.</a:t>
            </a:r>
          </a:p>
        </p:txBody>
      </p:sp>
      <p:sp>
        <p:nvSpPr>
          <p:cNvPr id="62" name="dot_5">
            <a:extLst>
              <a:ext uri="{FF2B5EF4-FFF2-40B4-BE49-F238E27FC236}">
                <a16:creationId xmlns:a16="http://schemas.microsoft.com/office/drawing/2014/main" id="{3963E270-F1C8-414B-98D0-5680F5B00875}"/>
              </a:ext>
            </a:extLst>
          </p:cNvPr>
          <p:cNvSpPr/>
          <p:nvPr/>
        </p:nvSpPr>
        <p:spPr>
          <a:xfrm>
            <a:off x="190500" y="356894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011A40CB-96F8-475C-9192-E827E865411C}"/>
              </a:ext>
            </a:extLst>
          </p:cNvPr>
          <p:cNvSpPr txBox="1"/>
          <p:nvPr/>
        </p:nvSpPr>
        <p:spPr>
          <a:xfrm>
            <a:off x="381000" y="4096050"/>
            <a:ext cx="721306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 Rennfahrer fuhr hielt sich zu lange beim Boxenstopp auf.</a:t>
            </a:r>
          </a:p>
        </p:txBody>
      </p:sp>
      <p:sp>
        <p:nvSpPr>
          <p:cNvPr id="64" name="dot_6">
            <a:extLst>
              <a:ext uri="{FF2B5EF4-FFF2-40B4-BE49-F238E27FC236}">
                <a16:creationId xmlns:a16="http://schemas.microsoft.com/office/drawing/2014/main" id="{2E50F99C-500B-4008-BA69-4D5F003954F4}"/>
              </a:ext>
            </a:extLst>
          </p:cNvPr>
          <p:cNvSpPr/>
          <p:nvPr/>
        </p:nvSpPr>
        <p:spPr>
          <a:xfrm>
            <a:off x="190500" y="415955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3ABEF2ED-7F2E-4EAB-8A8B-B184977D13D7}"/>
              </a:ext>
            </a:extLst>
          </p:cNvPr>
          <p:cNvSpPr txBox="1"/>
          <p:nvPr/>
        </p:nvSpPr>
        <p:spPr>
          <a:xfrm>
            <a:off x="381000" y="4686660"/>
            <a:ext cx="578344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sprachen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leise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laut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miteinander.</a:t>
            </a:r>
          </a:p>
        </p:txBody>
      </p:sp>
      <p:sp>
        <p:nvSpPr>
          <p:cNvPr id="66" name="dot_7">
            <a:extLst>
              <a:ext uri="{FF2B5EF4-FFF2-40B4-BE49-F238E27FC236}">
                <a16:creationId xmlns:a16="http://schemas.microsoft.com/office/drawing/2014/main" id="{4123176C-B5A8-420B-983C-2BD19463588C}"/>
              </a:ext>
            </a:extLst>
          </p:cNvPr>
          <p:cNvSpPr/>
          <p:nvPr/>
        </p:nvSpPr>
        <p:spPr>
          <a:xfrm>
            <a:off x="190500" y="475016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99CFD397-D9BA-4ABE-80DD-4FC5EBC9A834}"/>
              </a:ext>
            </a:extLst>
          </p:cNvPr>
          <p:cNvSpPr txBox="1"/>
          <p:nvPr/>
        </p:nvSpPr>
        <p:spPr>
          <a:xfrm>
            <a:off x="381000" y="5277270"/>
            <a:ext cx="7790146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heftigem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Regen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gab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trockenen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Straße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Unfälle.</a:t>
            </a:r>
          </a:p>
        </p:txBody>
      </p:sp>
      <p:sp>
        <p:nvSpPr>
          <p:cNvPr id="68" name="dot_8">
            <a:extLst>
              <a:ext uri="{FF2B5EF4-FFF2-40B4-BE49-F238E27FC236}">
                <a16:creationId xmlns:a16="http://schemas.microsoft.com/office/drawing/2014/main" id="{E886198F-B619-4D92-8AF9-24C211794D2A}"/>
              </a:ext>
            </a:extLst>
          </p:cNvPr>
          <p:cNvSpPr/>
          <p:nvPr/>
        </p:nvSpPr>
        <p:spPr>
          <a:xfrm>
            <a:off x="190500" y="534077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DA2BEEB-89AF-F741-2A0A-90E5D713C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9835" y="5948999"/>
            <a:ext cx="151288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0217962-DBC0-A0D0-C26C-E4D996804BB5}"/>
              </a:ext>
            </a:extLst>
          </p:cNvPr>
          <p:cNvSpPr/>
          <p:nvPr/>
        </p:nvSpPr>
        <p:spPr>
          <a:xfrm>
            <a:off x="190500" y="1196752"/>
            <a:ext cx="8572500" cy="45303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2843808" y="1187165"/>
            <a:ext cx="96239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7037267" y="2915357"/>
            <a:ext cx="70308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1691681" y="1786438"/>
            <a:ext cx="1296144" cy="3294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3995936" y="2369645"/>
            <a:ext cx="720080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1043608" y="3514867"/>
            <a:ext cx="100811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2251470" y="4135289"/>
            <a:ext cx="592338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3995936" y="4738160"/>
            <a:ext cx="576064" cy="339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355976" y="5291621"/>
            <a:ext cx="1252273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3" name="Textfeld 2"/>
          <p:cNvSpPr txBox="1">
            <a:spLocks noChangeArrowheads="1"/>
          </p:cNvSpPr>
          <p:nvPr/>
        </p:nvSpPr>
        <p:spPr bwMode="auto">
          <a:xfrm>
            <a:off x="2905658" y="1161652"/>
            <a:ext cx="83869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gelernt</a:t>
            </a:r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1750239" y="1733437"/>
            <a:ext cx="109356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 schwierig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3987532" y="2308088"/>
            <a:ext cx="72006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ganze</a:t>
            </a: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7032806" y="2930219"/>
            <a:ext cx="68319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keine</a:t>
            </a: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1081374" y="3505440"/>
            <a:ext cx="903129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mutiger</a:t>
            </a:r>
          </a:p>
        </p:txBody>
      </p:sp>
      <p:sp>
        <p:nvSpPr>
          <p:cNvPr id="15" name="Textfeld 14"/>
          <p:cNvSpPr txBox="1">
            <a:spLocks noChangeArrowheads="1"/>
          </p:cNvSpPr>
          <p:nvPr/>
        </p:nvSpPr>
        <p:spPr bwMode="auto">
          <a:xfrm>
            <a:off x="2213370" y="4105021"/>
            <a:ext cx="561372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fuhr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4031467" y="4707892"/>
            <a:ext cx="54053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laut</a:t>
            </a:r>
          </a:p>
        </p:txBody>
      </p:sp>
      <p:sp>
        <p:nvSpPr>
          <p:cNvPr id="20" name="Textfeld 19"/>
          <p:cNvSpPr txBox="1">
            <a:spLocks noChangeArrowheads="1"/>
          </p:cNvSpPr>
          <p:nvPr/>
        </p:nvSpPr>
        <p:spPr bwMode="auto">
          <a:xfrm>
            <a:off x="4429183" y="5277854"/>
            <a:ext cx="116730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8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trockenen </a:t>
            </a:r>
          </a:p>
        </p:txBody>
      </p:sp>
      <p:pic>
        <p:nvPicPr>
          <p:cNvPr id="45" name="Grafik 44">
            <a:extLst>
              <a:ext uri="{FF2B5EF4-FFF2-40B4-BE49-F238E27FC236}">
                <a16:creationId xmlns:a16="http://schemas.microsoft.com/office/drawing/2014/main" id="{ACB11822-0F03-4366-94F0-0AED58594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05" y="1040723"/>
            <a:ext cx="8272989" cy="467603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D8B5933-98B3-EB8D-4D05-DA674361AF0D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3.pptx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73072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5" grpId="0" autoUpdateAnimBg="0"/>
      <p:bldP spid="57" grpId="0" autoUpdateAnimBg="0"/>
      <p:bldP spid="59" grpId="0" autoUpdateAnimBg="0"/>
      <p:bldP spid="61" grpId="0" autoUpdateAnimBg="0"/>
      <p:bldP spid="63" grpId="0" autoUpdateAnimBg="0"/>
      <p:bldP spid="65" grpId="0" autoUpdateAnimBg="0"/>
      <p:bldP spid="67" grpId="0" autoUpdateAnimBg="0"/>
      <p:bldP spid="6" grpId="0" animBg="1"/>
      <p:bldP spid="8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3" grpId="0" animBg="1"/>
      <p:bldP spid="4" grpId="0" animBg="1"/>
      <p:bldP spid="7" grpId="0" animBg="1"/>
      <p:bldP spid="11" grpId="0" animBg="1"/>
      <p:bldP spid="12" grpId="0" animBg="1"/>
      <p:bldP spid="15" grpId="0" animBg="1"/>
      <p:bldP spid="16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F4591-7D33-4062-B204-2DDD36D8F3AA}" type="slidenum">
              <a:rPr kumimoji="0" lang="de-DE" altLang="de-DE" sz="800" b="0" i="0" u="none" strike="noStrike" kern="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altLang="de-DE" sz="800" b="0" i="0" u="none" strike="noStrike" kern="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itchFamily="34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Vorherige Seite</a:t>
            </a: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" name="Textfeld 36">
            <a:extLst>
              <a:ext uri="{FF2B5EF4-FFF2-40B4-BE49-F238E27FC236}">
                <a16:creationId xmlns:a16="http://schemas.microsoft.com/office/drawing/2014/main" id="{953B4415-2D67-458E-89F8-729F64845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908" y="99084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Üben macht gescheit!</a:t>
            </a:r>
            <a:endParaRPr kumimoji="0" lang="de-DE" altLang="de-DE" sz="20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97BAC43-ACF7-8FFD-D00B-F6786A3DD83B}"/>
              </a:ext>
            </a:extLst>
          </p:cNvPr>
          <p:cNvSpPr txBox="1"/>
          <p:nvPr/>
        </p:nvSpPr>
        <p:spPr>
          <a:xfrm>
            <a:off x="190500" y="6724134"/>
            <a:ext cx="390683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üben\Ratetechnik\Sätze mit Knax 3.pptx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10175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753</Words>
  <Application>Microsoft Office PowerPoint</Application>
  <PresentationFormat>Bildschirmpräsentation (4:3)</PresentationFormat>
  <Paragraphs>136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7</vt:i4>
      </vt:variant>
    </vt:vector>
  </HeadingPairs>
  <TitlesOfParts>
    <vt:vector size="18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1250</cp:revision>
  <dcterms:created xsi:type="dcterms:W3CDTF">2012-08-26T07:44:46Z</dcterms:created>
  <dcterms:modified xsi:type="dcterms:W3CDTF">2024-03-26T16:10:38Z</dcterms:modified>
</cp:coreProperties>
</file>