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26"/>
  </p:notesMasterIdLst>
  <p:sldIdLst>
    <p:sldId id="671" r:id="rId8"/>
    <p:sldId id="682" r:id="rId9"/>
    <p:sldId id="683" r:id="rId10"/>
    <p:sldId id="684" r:id="rId11"/>
    <p:sldId id="685" r:id="rId12"/>
    <p:sldId id="686" r:id="rId13"/>
    <p:sldId id="687" r:id="rId14"/>
    <p:sldId id="688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4" autoAdjust="0"/>
    <p:restoredTop sz="94692" autoAdjust="0"/>
  </p:normalViewPr>
  <p:slideViewPr>
    <p:cSldViewPr>
      <p:cViewPr varScale="1">
        <p:scale>
          <a:sx n="93" d="100"/>
          <a:sy n="93" d="100"/>
        </p:scale>
        <p:origin x="9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343F56F-B014-4FF4-9234-E5818635194C}"/>
    <pc:docChg chg="custSel modSld">
      <pc:chgData name="Siegbert Rudolph" userId="2af4d44886c067cc" providerId="LiveId" clId="{5343F56F-B014-4FF4-9234-E5818635194C}" dt="2022-07-02T15:54:54.834" v="107" actId="1076"/>
      <pc:docMkLst>
        <pc:docMk/>
      </pc:docMkLst>
      <pc:sldChg chg="delSp modSp mod">
        <pc:chgData name="Siegbert Rudolph" userId="2af4d44886c067cc" providerId="LiveId" clId="{5343F56F-B014-4FF4-9234-E5818635194C}" dt="2022-07-02T15:54:54.709" v="5" actId="1076"/>
        <pc:sldMkLst>
          <pc:docMk/>
          <pc:sldMk cId="0" sldId="671"/>
        </pc:sldMkLst>
        <pc:spChg chg="del">
          <ac:chgData name="Siegbert Rudolph" userId="2af4d44886c067cc" providerId="LiveId" clId="{5343F56F-B014-4FF4-9234-E5818635194C}" dt="2022-07-02T15:54:54.693" v="0" actId="478"/>
          <ac:spMkLst>
            <pc:docMk/>
            <pc:sldMk cId="0" sldId="671"/>
            <ac:spMk id="2" creationId="{60877C7F-C544-D245-4097-3F19AC03F14B}"/>
          </ac:spMkLst>
        </pc:spChg>
        <pc:spChg chg="mod">
          <ac:chgData name="Siegbert Rudolph" userId="2af4d44886c067cc" providerId="LiveId" clId="{5343F56F-B014-4FF4-9234-E5818635194C}" dt="2022-07-02T15:54:54.709" v="5" actId="1076"/>
          <ac:spMkLst>
            <pc:docMk/>
            <pc:sldMk cId="0" sldId="671"/>
            <ac:spMk id="3" creationId="{4BCB61C0-FD7B-8725-35CA-8FEB4F827B3E}"/>
          </ac:spMkLst>
        </pc:spChg>
      </pc:sldChg>
      <pc:sldChg chg="delSp modSp mod">
        <pc:chgData name="Siegbert Rudolph" userId="2af4d44886c067cc" providerId="LiveId" clId="{5343F56F-B014-4FF4-9234-E5818635194C}" dt="2022-07-02T15:54:54.709" v="11" actId="1076"/>
        <pc:sldMkLst>
          <pc:docMk/>
          <pc:sldMk cId="217881723" sldId="682"/>
        </pc:sldMkLst>
        <pc:spChg chg="mod">
          <ac:chgData name="Siegbert Rudolph" userId="2af4d44886c067cc" providerId="LiveId" clId="{5343F56F-B014-4FF4-9234-E5818635194C}" dt="2022-07-02T15:54:54.709" v="11" actId="1076"/>
          <ac:spMkLst>
            <pc:docMk/>
            <pc:sldMk cId="217881723" sldId="682"/>
            <ac:spMk id="3" creationId="{32BFAEF8-0FBA-47EE-57A4-449EEECEE185}"/>
          </ac:spMkLst>
        </pc:spChg>
        <pc:spChg chg="del">
          <ac:chgData name="Siegbert Rudolph" userId="2af4d44886c067cc" providerId="LiveId" clId="{5343F56F-B014-4FF4-9234-E5818635194C}" dt="2022-07-02T15:54:54.709" v="6" actId="478"/>
          <ac:spMkLst>
            <pc:docMk/>
            <pc:sldMk cId="217881723" sldId="682"/>
            <ac:spMk id="4" creationId="{316C3ECB-C3E0-01EC-6973-9BC041D8B3B9}"/>
          </ac:spMkLst>
        </pc:spChg>
      </pc:sldChg>
      <pc:sldChg chg="delSp modSp mod">
        <pc:chgData name="Siegbert Rudolph" userId="2af4d44886c067cc" providerId="LiveId" clId="{5343F56F-B014-4FF4-9234-E5818635194C}" dt="2022-07-02T15:54:54.724" v="17" actId="1076"/>
        <pc:sldMkLst>
          <pc:docMk/>
          <pc:sldMk cId="3255075239" sldId="683"/>
        </pc:sldMkLst>
        <pc:spChg chg="mod">
          <ac:chgData name="Siegbert Rudolph" userId="2af4d44886c067cc" providerId="LiveId" clId="{5343F56F-B014-4FF4-9234-E5818635194C}" dt="2022-07-02T15:54:54.724" v="17" actId="1076"/>
          <ac:spMkLst>
            <pc:docMk/>
            <pc:sldMk cId="3255075239" sldId="683"/>
            <ac:spMk id="3" creationId="{1CB0A6D0-A68C-E440-72A9-B645A9C14CF7}"/>
          </ac:spMkLst>
        </pc:spChg>
        <pc:spChg chg="del">
          <ac:chgData name="Siegbert Rudolph" userId="2af4d44886c067cc" providerId="LiveId" clId="{5343F56F-B014-4FF4-9234-E5818635194C}" dt="2022-07-02T15:54:54.709" v="12" actId="478"/>
          <ac:spMkLst>
            <pc:docMk/>
            <pc:sldMk cId="3255075239" sldId="683"/>
            <ac:spMk id="4" creationId="{0BF9D681-45C7-1196-8CAD-263182F290F6}"/>
          </ac:spMkLst>
        </pc:spChg>
      </pc:sldChg>
      <pc:sldChg chg="delSp modSp mod">
        <pc:chgData name="Siegbert Rudolph" userId="2af4d44886c067cc" providerId="LiveId" clId="{5343F56F-B014-4FF4-9234-E5818635194C}" dt="2022-07-02T15:54:54.724" v="23" actId="1076"/>
        <pc:sldMkLst>
          <pc:docMk/>
          <pc:sldMk cId="981610739" sldId="684"/>
        </pc:sldMkLst>
        <pc:spChg chg="mod">
          <ac:chgData name="Siegbert Rudolph" userId="2af4d44886c067cc" providerId="LiveId" clId="{5343F56F-B014-4FF4-9234-E5818635194C}" dt="2022-07-02T15:54:54.724" v="23" actId="1076"/>
          <ac:spMkLst>
            <pc:docMk/>
            <pc:sldMk cId="981610739" sldId="684"/>
            <ac:spMk id="3" creationId="{770CA28F-7A7A-F968-F977-52E5B75FAE5B}"/>
          </ac:spMkLst>
        </pc:spChg>
        <pc:spChg chg="del">
          <ac:chgData name="Siegbert Rudolph" userId="2af4d44886c067cc" providerId="LiveId" clId="{5343F56F-B014-4FF4-9234-E5818635194C}" dt="2022-07-02T15:54:54.724" v="18" actId="478"/>
          <ac:spMkLst>
            <pc:docMk/>
            <pc:sldMk cId="981610739" sldId="684"/>
            <ac:spMk id="4" creationId="{4211ECE4-252C-45BF-3B8A-2F72BFD889C4}"/>
          </ac:spMkLst>
        </pc:spChg>
      </pc:sldChg>
      <pc:sldChg chg="delSp modSp mod">
        <pc:chgData name="Siegbert Rudolph" userId="2af4d44886c067cc" providerId="LiveId" clId="{5343F56F-B014-4FF4-9234-E5818635194C}" dt="2022-07-02T15:54:54.740" v="29" actId="1076"/>
        <pc:sldMkLst>
          <pc:docMk/>
          <pc:sldMk cId="80864363" sldId="685"/>
        </pc:sldMkLst>
        <pc:spChg chg="mod">
          <ac:chgData name="Siegbert Rudolph" userId="2af4d44886c067cc" providerId="LiveId" clId="{5343F56F-B014-4FF4-9234-E5818635194C}" dt="2022-07-02T15:54:54.740" v="29" actId="1076"/>
          <ac:spMkLst>
            <pc:docMk/>
            <pc:sldMk cId="80864363" sldId="685"/>
            <ac:spMk id="3" creationId="{5705437A-98B6-AFF2-D3CB-2E25E26B9EC3}"/>
          </ac:spMkLst>
        </pc:spChg>
        <pc:spChg chg="del">
          <ac:chgData name="Siegbert Rudolph" userId="2af4d44886c067cc" providerId="LiveId" clId="{5343F56F-B014-4FF4-9234-E5818635194C}" dt="2022-07-02T15:54:54.724" v="24" actId="478"/>
          <ac:spMkLst>
            <pc:docMk/>
            <pc:sldMk cId="80864363" sldId="685"/>
            <ac:spMk id="4" creationId="{1845AAE2-95A8-DB36-A7EB-E53E4D07BB54}"/>
          </ac:spMkLst>
        </pc:spChg>
      </pc:sldChg>
      <pc:sldChg chg="delSp modSp mod">
        <pc:chgData name="Siegbert Rudolph" userId="2af4d44886c067cc" providerId="LiveId" clId="{5343F56F-B014-4FF4-9234-E5818635194C}" dt="2022-07-02T15:54:54.740" v="35" actId="1076"/>
        <pc:sldMkLst>
          <pc:docMk/>
          <pc:sldMk cId="2270046029" sldId="686"/>
        </pc:sldMkLst>
        <pc:spChg chg="mod">
          <ac:chgData name="Siegbert Rudolph" userId="2af4d44886c067cc" providerId="LiveId" clId="{5343F56F-B014-4FF4-9234-E5818635194C}" dt="2022-07-02T15:54:54.740" v="35" actId="1076"/>
          <ac:spMkLst>
            <pc:docMk/>
            <pc:sldMk cId="2270046029" sldId="686"/>
            <ac:spMk id="3" creationId="{85D71C8F-CD04-BCEE-DFBC-A57BE261EE36}"/>
          </ac:spMkLst>
        </pc:spChg>
        <pc:spChg chg="del">
          <ac:chgData name="Siegbert Rudolph" userId="2af4d44886c067cc" providerId="LiveId" clId="{5343F56F-B014-4FF4-9234-E5818635194C}" dt="2022-07-02T15:54:54.740" v="30" actId="478"/>
          <ac:spMkLst>
            <pc:docMk/>
            <pc:sldMk cId="2270046029" sldId="686"/>
            <ac:spMk id="4" creationId="{94AF9C9B-09BE-AA41-9B34-A0A37D7A6629}"/>
          </ac:spMkLst>
        </pc:spChg>
      </pc:sldChg>
      <pc:sldChg chg="delSp modSp mod">
        <pc:chgData name="Siegbert Rudolph" userId="2af4d44886c067cc" providerId="LiveId" clId="{5343F56F-B014-4FF4-9234-E5818635194C}" dt="2022-07-02T15:54:54.756" v="41" actId="1076"/>
        <pc:sldMkLst>
          <pc:docMk/>
          <pc:sldMk cId="1308816845" sldId="687"/>
        </pc:sldMkLst>
        <pc:spChg chg="mod">
          <ac:chgData name="Siegbert Rudolph" userId="2af4d44886c067cc" providerId="LiveId" clId="{5343F56F-B014-4FF4-9234-E5818635194C}" dt="2022-07-02T15:54:54.756" v="41" actId="1076"/>
          <ac:spMkLst>
            <pc:docMk/>
            <pc:sldMk cId="1308816845" sldId="687"/>
            <ac:spMk id="3" creationId="{86AD69D9-8A19-C25A-F2D1-3B4AD2062A48}"/>
          </ac:spMkLst>
        </pc:spChg>
        <pc:spChg chg="del">
          <ac:chgData name="Siegbert Rudolph" userId="2af4d44886c067cc" providerId="LiveId" clId="{5343F56F-B014-4FF4-9234-E5818635194C}" dt="2022-07-02T15:54:54.740" v="36" actId="478"/>
          <ac:spMkLst>
            <pc:docMk/>
            <pc:sldMk cId="1308816845" sldId="687"/>
            <ac:spMk id="4" creationId="{E6DBDFAE-0CE2-43D7-FA82-3EC5E4058682}"/>
          </ac:spMkLst>
        </pc:spChg>
      </pc:sldChg>
      <pc:sldChg chg="delSp modSp mod">
        <pc:chgData name="Siegbert Rudolph" userId="2af4d44886c067cc" providerId="LiveId" clId="{5343F56F-B014-4FF4-9234-E5818635194C}" dt="2022-07-02T15:54:54.756" v="47" actId="1076"/>
        <pc:sldMkLst>
          <pc:docMk/>
          <pc:sldMk cId="166280127" sldId="688"/>
        </pc:sldMkLst>
        <pc:spChg chg="mod">
          <ac:chgData name="Siegbert Rudolph" userId="2af4d44886c067cc" providerId="LiveId" clId="{5343F56F-B014-4FF4-9234-E5818635194C}" dt="2022-07-02T15:54:54.756" v="47" actId="1076"/>
          <ac:spMkLst>
            <pc:docMk/>
            <pc:sldMk cId="166280127" sldId="688"/>
            <ac:spMk id="3" creationId="{19E110E1-C8BB-189A-60FA-D57EB25BAADD}"/>
          </ac:spMkLst>
        </pc:spChg>
        <pc:spChg chg="del">
          <ac:chgData name="Siegbert Rudolph" userId="2af4d44886c067cc" providerId="LiveId" clId="{5343F56F-B014-4FF4-9234-E5818635194C}" dt="2022-07-02T15:54:54.756" v="42" actId="478"/>
          <ac:spMkLst>
            <pc:docMk/>
            <pc:sldMk cId="166280127" sldId="688"/>
            <ac:spMk id="4" creationId="{B597750E-06F7-E09D-328C-8574623AE744}"/>
          </ac:spMkLst>
        </pc:spChg>
      </pc:sldChg>
      <pc:sldChg chg="delSp modSp mod">
        <pc:chgData name="Siegbert Rudolph" userId="2af4d44886c067cc" providerId="LiveId" clId="{5343F56F-B014-4FF4-9234-E5818635194C}" dt="2022-07-02T15:54:54.771" v="53" actId="1076"/>
        <pc:sldMkLst>
          <pc:docMk/>
          <pc:sldMk cId="3069317422" sldId="689"/>
        </pc:sldMkLst>
        <pc:spChg chg="mod">
          <ac:chgData name="Siegbert Rudolph" userId="2af4d44886c067cc" providerId="LiveId" clId="{5343F56F-B014-4FF4-9234-E5818635194C}" dt="2022-07-02T15:54:54.771" v="53" actId="1076"/>
          <ac:spMkLst>
            <pc:docMk/>
            <pc:sldMk cId="3069317422" sldId="689"/>
            <ac:spMk id="3" creationId="{D9F206FA-FE21-FB42-B4BC-F0FFFB7BEE31}"/>
          </ac:spMkLst>
        </pc:spChg>
        <pc:spChg chg="del">
          <ac:chgData name="Siegbert Rudolph" userId="2af4d44886c067cc" providerId="LiveId" clId="{5343F56F-B014-4FF4-9234-E5818635194C}" dt="2022-07-02T15:54:54.756" v="48" actId="478"/>
          <ac:spMkLst>
            <pc:docMk/>
            <pc:sldMk cId="3069317422" sldId="689"/>
            <ac:spMk id="4" creationId="{5542C67C-448D-402E-0A26-B3DFD4EE3617}"/>
          </ac:spMkLst>
        </pc:spChg>
      </pc:sldChg>
      <pc:sldChg chg="delSp modSp mod">
        <pc:chgData name="Siegbert Rudolph" userId="2af4d44886c067cc" providerId="LiveId" clId="{5343F56F-B014-4FF4-9234-E5818635194C}" dt="2022-07-02T15:54:54.771" v="59" actId="1076"/>
        <pc:sldMkLst>
          <pc:docMk/>
          <pc:sldMk cId="1680281141" sldId="690"/>
        </pc:sldMkLst>
        <pc:spChg chg="mod">
          <ac:chgData name="Siegbert Rudolph" userId="2af4d44886c067cc" providerId="LiveId" clId="{5343F56F-B014-4FF4-9234-E5818635194C}" dt="2022-07-02T15:54:54.771" v="59" actId="1076"/>
          <ac:spMkLst>
            <pc:docMk/>
            <pc:sldMk cId="1680281141" sldId="690"/>
            <ac:spMk id="3" creationId="{18066592-10E4-15DE-0FAD-39A0CBC625F4}"/>
          </ac:spMkLst>
        </pc:spChg>
        <pc:spChg chg="del">
          <ac:chgData name="Siegbert Rudolph" userId="2af4d44886c067cc" providerId="LiveId" clId="{5343F56F-B014-4FF4-9234-E5818635194C}" dt="2022-07-02T15:54:54.771" v="54" actId="478"/>
          <ac:spMkLst>
            <pc:docMk/>
            <pc:sldMk cId="1680281141" sldId="690"/>
            <ac:spMk id="4" creationId="{750B2D82-F201-48CD-370F-0CC40CBC6DFB}"/>
          </ac:spMkLst>
        </pc:spChg>
      </pc:sldChg>
      <pc:sldChg chg="delSp modSp mod">
        <pc:chgData name="Siegbert Rudolph" userId="2af4d44886c067cc" providerId="LiveId" clId="{5343F56F-B014-4FF4-9234-E5818635194C}" dt="2022-07-02T15:54:54.771" v="65" actId="1076"/>
        <pc:sldMkLst>
          <pc:docMk/>
          <pc:sldMk cId="939008290" sldId="691"/>
        </pc:sldMkLst>
        <pc:spChg chg="mod">
          <ac:chgData name="Siegbert Rudolph" userId="2af4d44886c067cc" providerId="LiveId" clId="{5343F56F-B014-4FF4-9234-E5818635194C}" dt="2022-07-02T15:54:54.771" v="65" actId="1076"/>
          <ac:spMkLst>
            <pc:docMk/>
            <pc:sldMk cId="939008290" sldId="691"/>
            <ac:spMk id="3" creationId="{410442C4-A770-5511-88BC-143DD172042B}"/>
          </ac:spMkLst>
        </pc:spChg>
        <pc:spChg chg="del">
          <ac:chgData name="Siegbert Rudolph" userId="2af4d44886c067cc" providerId="LiveId" clId="{5343F56F-B014-4FF4-9234-E5818635194C}" dt="2022-07-02T15:54:54.771" v="60" actId="478"/>
          <ac:spMkLst>
            <pc:docMk/>
            <pc:sldMk cId="939008290" sldId="691"/>
            <ac:spMk id="4" creationId="{C3BC30DE-B0A3-378F-0485-6E90C9424926}"/>
          </ac:spMkLst>
        </pc:spChg>
      </pc:sldChg>
      <pc:sldChg chg="delSp modSp mod">
        <pc:chgData name="Siegbert Rudolph" userId="2af4d44886c067cc" providerId="LiveId" clId="{5343F56F-B014-4FF4-9234-E5818635194C}" dt="2022-07-02T15:54:54.787" v="71" actId="1076"/>
        <pc:sldMkLst>
          <pc:docMk/>
          <pc:sldMk cId="832267545" sldId="692"/>
        </pc:sldMkLst>
        <pc:spChg chg="mod">
          <ac:chgData name="Siegbert Rudolph" userId="2af4d44886c067cc" providerId="LiveId" clId="{5343F56F-B014-4FF4-9234-E5818635194C}" dt="2022-07-02T15:54:54.787" v="71" actId="1076"/>
          <ac:spMkLst>
            <pc:docMk/>
            <pc:sldMk cId="832267545" sldId="692"/>
            <ac:spMk id="3" creationId="{A6F6F2E9-898D-C24C-477D-93B1734991E7}"/>
          </ac:spMkLst>
        </pc:spChg>
        <pc:spChg chg="del">
          <ac:chgData name="Siegbert Rudolph" userId="2af4d44886c067cc" providerId="LiveId" clId="{5343F56F-B014-4FF4-9234-E5818635194C}" dt="2022-07-02T15:54:54.787" v="66" actId="478"/>
          <ac:spMkLst>
            <pc:docMk/>
            <pc:sldMk cId="832267545" sldId="692"/>
            <ac:spMk id="4" creationId="{E03D19AE-78EA-F740-57A5-AC95B41E0908}"/>
          </ac:spMkLst>
        </pc:spChg>
      </pc:sldChg>
      <pc:sldChg chg="delSp modSp mod">
        <pc:chgData name="Siegbert Rudolph" userId="2af4d44886c067cc" providerId="LiveId" clId="{5343F56F-B014-4FF4-9234-E5818635194C}" dt="2022-07-02T15:54:54.787" v="77" actId="1076"/>
        <pc:sldMkLst>
          <pc:docMk/>
          <pc:sldMk cId="56534637" sldId="693"/>
        </pc:sldMkLst>
        <pc:spChg chg="mod">
          <ac:chgData name="Siegbert Rudolph" userId="2af4d44886c067cc" providerId="LiveId" clId="{5343F56F-B014-4FF4-9234-E5818635194C}" dt="2022-07-02T15:54:54.787" v="77" actId="1076"/>
          <ac:spMkLst>
            <pc:docMk/>
            <pc:sldMk cId="56534637" sldId="693"/>
            <ac:spMk id="3" creationId="{120A95CA-85D7-A920-7358-C0A529D84F8A}"/>
          </ac:spMkLst>
        </pc:spChg>
        <pc:spChg chg="del">
          <ac:chgData name="Siegbert Rudolph" userId="2af4d44886c067cc" providerId="LiveId" clId="{5343F56F-B014-4FF4-9234-E5818635194C}" dt="2022-07-02T15:54:54.787" v="72" actId="478"/>
          <ac:spMkLst>
            <pc:docMk/>
            <pc:sldMk cId="56534637" sldId="693"/>
            <ac:spMk id="4" creationId="{235259A5-DFBF-0C7D-A518-B89235E12C02}"/>
          </ac:spMkLst>
        </pc:spChg>
      </pc:sldChg>
      <pc:sldChg chg="delSp modSp mod">
        <pc:chgData name="Siegbert Rudolph" userId="2af4d44886c067cc" providerId="LiveId" clId="{5343F56F-B014-4FF4-9234-E5818635194C}" dt="2022-07-02T15:54:54.803" v="83" actId="1076"/>
        <pc:sldMkLst>
          <pc:docMk/>
          <pc:sldMk cId="2433139240" sldId="694"/>
        </pc:sldMkLst>
        <pc:spChg chg="mod">
          <ac:chgData name="Siegbert Rudolph" userId="2af4d44886c067cc" providerId="LiveId" clId="{5343F56F-B014-4FF4-9234-E5818635194C}" dt="2022-07-02T15:54:54.803" v="83" actId="1076"/>
          <ac:spMkLst>
            <pc:docMk/>
            <pc:sldMk cId="2433139240" sldId="694"/>
            <ac:spMk id="3" creationId="{A11D04B1-D780-E443-EDDD-1CAD3A1484AB}"/>
          </ac:spMkLst>
        </pc:spChg>
        <pc:spChg chg="del">
          <ac:chgData name="Siegbert Rudolph" userId="2af4d44886c067cc" providerId="LiveId" clId="{5343F56F-B014-4FF4-9234-E5818635194C}" dt="2022-07-02T15:54:54.803" v="78" actId="478"/>
          <ac:spMkLst>
            <pc:docMk/>
            <pc:sldMk cId="2433139240" sldId="694"/>
            <ac:spMk id="4" creationId="{EF2C82B5-3804-0E07-B066-736C3935D5EE}"/>
          </ac:spMkLst>
        </pc:spChg>
      </pc:sldChg>
      <pc:sldChg chg="delSp modSp mod">
        <pc:chgData name="Siegbert Rudolph" userId="2af4d44886c067cc" providerId="LiveId" clId="{5343F56F-B014-4FF4-9234-E5818635194C}" dt="2022-07-02T15:54:54.803" v="89" actId="1076"/>
        <pc:sldMkLst>
          <pc:docMk/>
          <pc:sldMk cId="2695529724" sldId="695"/>
        </pc:sldMkLst>
        <pc:spChg chg="mod">
          <ac:chgData name="Siegbert Rudolph" userId="2af4d44886c067cc" providerId="LiveId" clId="{5343F56F-B014-4FF4-9234-E5818635194C}" dt="2022-07-02T15:54:54.803" v="89" actId="1076"/>
          <ac:spMkLst>
            <pc:docMk/>
            <pc:sldMk cId="2695529724" sldId="695"/>
            <ac:spMk id="3" creationId="{7BA7CADC-D722-02F4-60FA-1FAD2DD3E55D}"/>
          </ac:spMkLst>
        </pc:spChg>
        <pc:spChg chg="del">
          <ac:chgData name="Siegbert Rudolph" userId="2af4d44886c067cc" providerId="LiveId" clId="{5343F56F-B014-4FF4-9234-E5818635194C}" dt="2022-07-02T15:54:54.803" v="84" actId="478"/>
          <ac:spMkLst>
            <pc:docMk/>
            <pc:sldMk cId="2695529724" sldId="695"/>
            <ac:spMk id="4" creationId="{40C091E8-3114-911C-DF21-000CE05DB67B}"/>
          </ac:spMkLst>
        </pc:spChg>
      </pc:sldChg>
      <pc:sldChg chg="delSp modSp mod">
        <pc:chgData name="Siegbert Rudolph" userId="2af4d44886c067cc" providerId="LiveId" clId="{5343F56F-B014-4FF4-9234-E5818635194C}" dt="2022-07-02T15:54:54.818" v="95" actId="1076"/>
        <pc:sldMkLst>
          <pc:docMk/>
          <pc:sldMk cId="4292926896" sldId="696"/>
        </pc:sldMkLst>
        <pc:spChg chg="mod">
          <ac:chgData name="Siegbert Rudolph" userId="2af4d44886c067cc" providerId="LiveId" clId="{5343F56F-B014-4FF4-9234-E5818635194C}" dt="2022-07-02T15:54:54.818" v="95" actId="1076"/>
          <ac:spMkLst>
            <pc:docMk/>
            <pc:sldMk cId="4292926896" sldId="696"/>
            <ac:spMk id="3" creationId="{340946A2-A695-3727-9D09-403664EFABEA}"/>
          </ac:spMkLst>
        </pc:spChg>
        <pc:spChg chg="del">
          <ac:chgData name="Siegbert Rudolph" userId="2af4d44886c067cc" providerId="LiveId" clId="{5343F56F-B014-4FF4-9234-E5818635194C}" dt="2022-07-02T15:54:54.803" v="90" actId="478"/>
          <ac:spMkLst>
            <pc:docMk/>
            <pc:sldMk cId="4292926896" sldId="696"/>
            <ac:spMk id="4" creationId="{C57F63B6-817E-5DF5-3B5A-EDF72975EFF7}"/>
          </ac:spMkLst>
        </pc:spChg>
      </pc:sldChg>
      <pc:sldChg chg="delSp modSp mod">
        <pc:chgData name="Siegbert Rudolph" userId="2af4d44886c067cc" providerId="LiveId" clId="{5343F56F-B014-4FF4-9234-E5818635194C}" dt="2022-07-02T15:54:54.834" v="101" actId="1076"/>
        <pc:sldMkLst>
          <pc:docMk/>
          <pc:sldMk cId="1850315077" sldId="697"/>
        </pc:sldMkLst>
        <pc:spChg chg="mod">
          <ac:chgData name="Siegbert Rudolph" userId="2af4d44886c067cc" providerId="LiveId" clId="{5343F56F-B014-4FF4-9234-E5818635194C}" dt="2022-07-02T15:54:54.834" v="101" actId="1076"/>
          <ac:spMkLst>
            <pc:docMk/>
            <pc:sldMk cId="1850315077" sldId="697"/>
            <ac:spMk id="3" creationId="{9509C6DD-1CE2-070C-2FA2-401E22E56CD5}"/>
          </ac:spMkLst>
        </pc:spChg>
        <pc:spChg chg="del">
          <ac:chgData name="Siegbert Rudolph" userId="2af4d44886c067cc" providerId="LiveId" clId="{5343F56F-B014-4FF4-9234-E5818635194C}" dt="2022-07-02T15:54:54.818" v="96" actId="478"/>
          <ac:spMkLst>
            <pc:docMk/>
            <pc:sldMk cId="1850315077" sldId="697"/>
            <ac:spMk id="4" creationId="{0A49E57C-4FFA-3DC1-C02C-6E2658A07FF7}"/>
          </ac:spMkLst>
        </pc:spChg>
      </pc:sldChg>
      <pc:sldChg chg="delSp modSp mod">
        <pc:chgData name="Siegbert Rudolph" userId="2af4d44886c067cc" providerId="LiveId" clId="{5343F56F-B014-4FF4-9234-E5818635194C}" dt="2022-07-02T15:54:54.834" v="107" actId="1076"/>
        <pc:sldMkLst>
          <pc:docMk/>
          <pc:sldMk cId="3886830578" sldId="698"/>
        </pc:sldMkLst>
        <pc:spChg chg="mod">
          <ac:chgData name="Siegbert Rudolph" userId="2af4d44886c067cc" providerId="LiveId" clId="{5343F56F-B014-4FF4-9234-E5818635194C}" dt="2022-07-02T15:54:54.834" v="107" actId="1076"/>
          <ac:spMkLst>
            <pc:docMk/>
            <pc:sldMk cId="3886830578" sldId="698"/>
            <ac:spMk id="2" creationId="{7CC9FFDD-E88E-1B6A-E92F-1DA4E1861E19}"/>
          </ac:spMkLst>
        </pc:spChg>
        <pc:spChg chg="del">
          <ac:chgData name="Siegbert Rudolph" userId="2af4d44886c067cc" providerId="LiveId" clId="{5343F56F-B014-4FF4-9234-E5818635194C}" dt="2022-07-02T15:54:54.834" v="102" actId="478"/>
          <ac:spMkLst>
            <pc:docMk/>
            <pc:sldMk cId="3886830578" sldId="698"/>
            <ac:spMk id="6" creationId="{8FA2EEDB-7451-2BEE-5C2A-B479DBD1B853}"/>
          </ac:spMkLst>
        </pc:spChg>
      </pc:sldChg>
    </pc:docChg>
  </pc:docChgLst>
  <pc:docChgLst>
    <pc:chgData name="Siegbert Rudolph" userId="2af4d44886c067cc" providerId="LiveId" clId="{53A4B4CD-423D-4E59-A66D-58DA5DEE46CC}"/>
    <pc:docChg chg="custSel modSld">
      <pc:chgData name="Siegbert Rudolph" userId="2af4d44886c067cc" providerId="LiveId" clId="{53A4B4CD-423D-4E59-A66D-58DA5DEE46CC}" dt="2022-07-02T15:53:18.555" v="107" actId="1076"/>
      <pc:docMkLst>
        <pc:docMk/>
      </pc:docMkLst>
      <pc:sldChg chg="delSp modSp mod">
        <pc:chgData name="Siegbert Rudolph" userId="2af4d44886c067cc" providerId="LiveId" clId="{53A4B4CD-423D-4E59-A66D-58DA5DEE46CC}" dt="2022-07-02T15:53:18.462" v="5" actId="1076"/>
        <pc:sldMkLst>
          <pc:docMk/>
          <pc:sldMk cId="0" sldId="671"/>
        </pc:sldMkLst>
        <pc:spChg chg="mod">
          <ac:chgData name="Siegbert Rudolph" userId="2af4d44886c067cc" providerId="LiveId" clId="{53A4B4CD-423D-4E59-A66D-58DA5DEE46CC}" dt="2022-07-02T15:53:18.462" v="5" actId="1076"/>
          <ac:spMkLst>
            <pc:docMk/>
            <pc:sldMk cId="0" sldId="671"/>
            <ac:spMk id="2" creationId="{60877C7F-C544-D245-4097-3F19AC03F14B}"/>
          </ac:spMkLst>
        </pc:spChg>
        <pc:spChg chg="del">
          <ac:chgData name="Siegbert Rudolph" userId="2af4d44886c067cc" providerId="LiveId" clId="{53A4B4CD-423D-4E59-A66D-58DA5DEE46CC}" dt="2022-07-02T15:53:18.462" v="0" actId="478"/>
          <ac:spMkLst>
            <pc:docMk/>
            <pc:sldMk cId="0" sldId="671"/>
            <ac:spMk id="3" creationId="{1025C183-8DBF-4B5E-847E-EDEA1D978CD3}"/>
          </ac:spMkLst>
        </pc:spChg>
      </pc:sldChg>
      <pc:sldChg chg="delSp modSp mod">
        <pc:chgData name="Siegbert Rudolph" userId="2af4d44886c067cc" providerId="LiveId" clId="{53A4B4CD-423D-4E59-A66D-58DA5DEE46CC}" dt="2022-07-02T15:53:18.462" v="11" actId="1076"/>
        <pc:sldMkLst>
          <pc:docMk/>
          <pc:sldMk cId="217881723" sldId="682"/>
        </pc:sldMkLst>
        <pc:spChg chg="del">
          <ac:chgData name="Siegbert Rudolph" userId="2af4d44886c067cc" providerId="LiveId" clId="{53A4B4CD-423D-4E59-A66D-58DA5DEE46CC}" dt="2022-07-02T15:53:18.462" v="6" actId="478"/>
          <ac:spMkLst>
            <pc:docMk/>
            <pc:sldMk cId="217881723" sldId="682"/>
            <ac:spMk id="3" creationId="{048252C1-BEAD-4266-A64B-C7CF49D73595}"/>
          </ac:spMkLst>
        </pc:spChg>
        <pc:spChg chg="mod">
          <ac:chgData name="Siegbert Rudolph" userId="2af4d44886c067cc" providerId="LiveId" clId="{53A4B4CD-423D-4E59-A66D-58DA5DEE46CC}" dt="2022-07-02T15:53:18.462" v="11" actId="1076"/>
          <ac:spMkLst>
            <pc:docMk/>
            <pc:sldMk cId="217881723" sldId="682"/>
            <ac:spMk id="4" creationId="{316C3ECB-C3E0-01EC-6973-9BC041D8B3B9}"/>
          </ac:spMkLst>
        </pc:spChg>
      </pc:sldChg>
      <pc:sldChg chg="delSp modSp mod">
        <pc:chgData name="Siegbert Rudolph" userId="2af4d44886c067cc" providerId="LiveId" clId="{53A4B4CD-423D-4E59-A66D-58DA5DEE46CC}" dt="2022-07-02T15:53:18.477" v="17" actId="1076"/>
        <pc:sldMkLst>
          <pc:docMk/>
          <pc:sldMk cId="3255075239" sldId="683"/>
        </pc:sldMkLst>
        <pc:spChg chg="del">
          <ac:chgData name="Siegbert Rudolph" userId="2af4d44886c067cc" providerId="LiveId" clId="{53A4B4CD-423D-4E59-A66D-58DA5DEE46CC}" dt="2022-07-02T15:53:18.462" v="12" actId="478"/>
          <ac:spMkLst>
            <pc:docMk/>
            <pc:sldMk cId="3255075239" sldId="683"/>
            <ac:spMk id="3" creationId="{25924D34-A7CD-4D05-A62D-D2714D0744B4}"/>
          </ac:spMkLst>
        </pc:spChg>
        <pc:spChg chg="mod">
          <ac:chgData name="Siegbert Rudolph" userId="2af4d44886c067cc" providerId="LiveId" clId="{53A4B4CD-423D-4E59-A66D-58DA5DEE46CC}" dt="2022-07-02T15:53:18.477" v="17" actId="1076"/>
          <ac:spMkLst>
            <pc:docMk/>
            <pc:sldMk cId="3255075239" sldId="683"/>
            <ac:spMk id="4" creationId="{0BF9D681-45C7-1196-8CAD-263182F290F6}"/>
          </ac:spMkLst>
        </pc:spChg>
      </pc:sldChg>
      <pc:sldChg chg="delSp modSp mod">
        <pc:chgData name="Siegbert Rudolph" userId="2af4d44886c067cc" providerId="LiveId" clId="{53A4B4CD-423D-4E59-A66D-58DA5DEE46CC}" dt="2022-07-02T15:53:18.477" v="23" actId="1076"/>
        <pc:sldMkLst>
          <pc:docMk/>
          <pc:sldMk cId="981610739" sldId="684"/>
        </pc:sldMkLst>
        <pc:spChg chg="del">
          <ac:chgData name="Siegbert Rudolph" userId="2af4d44886c067cc" providerId="LiveId" clId="{53A4B4CD-423D-4E59-A66D-58DA5DEE46CC}" dt="2022-07-02T15:53:18.477" v="18" actId="478"/>
          <ac:spMkLst>
            <pc:docMk/>
            <pc:sldMk cId="981610739" sldId="684"/>
            <ac:spMk id="3" creationId="{19FB72EB-ACA0-424C-9B5F-8AB06148C033}"/>
          </ac:spMkLst>
        </pc:spChg>
        <pc:spChg chg="mod">
          <ac:chgData name="Siegbert Rudolph" userId="2af4d44886c067cc" providerId="LiveId" clId="{53A4B4CD-423D-4E59-A66D-58DA5DEE46CC}" dt="2022-07-02T15:53:18.477" v="23" actId="1076"/>
          <ac:spMkLst>
            <pc:docMk/>
            <pc:sldMk cId="981610739" sldId="684"/>
            <ac:spMk id="4" creationId="{4211ECE4-252C-45BF-3B8A-2F72BFD889C4}"/>
          </ac:spMkLst>
        </pc:spChg>
      </pc:sldChg>
      <pc:sldChg chg="delSp modSp mod">
        <pc:chgData name="Siegbert Rudolph" userId="2af4d44886c067cc" providerId="LiveId" clId="{53A4B4CD-423D-4E59-A66D-58DA5DEE46CC}" dt="2022-07-02T15:53:18.477" v="29" actId="1076"/>
        <pc:sldMkLst>
          <pc:docMk/>
          <pc:sldMk cId="80864363" sldId="685"/>
        </pc:sldMkLst>
        <pc:spChg chg="del">
          <ac:chgData name="Siegbert Rudolph" userId="2af4d44886c067cc" providerId="LiveId" clId="{53A4B4CD-423D-4E59-A66D-58DA5DEE46CC}" dt="2022-07-02T15:53:18.477" v="24" actId="478"/>
          <ac:spMkLst>
            <pc:docMk/>
            <pc:sldMk cId="80864363" sldId="685"/>
            <ac:spMk id="3" creationId="{177ABBCB-9A2B-4419-91AE-521D6768216D}"/>
          </ac:spMkLst>
        </pc:spChg>
        <pc:spChg chg="mod">
          <ac:chgData name="Siegbert Rudolph" userId="2af4d44886c067cc" providerId="LiveId" clId="{53A4B4CD-423D-4E59-A66D-58DA5DEE46CC}" dt="2022-07-02T15:53:18.477" v="29" actId="1076"/>
          <ac:spMkLst>
            <pc:docMk/>
            <pc:sldMk cId="80864363" sldId="685"/>
            <ac:spMk id="4" creationId="{1845AAE2-95A8-DB36-A7EB-E53E4D07BB54}"/>
          </ac:spMkLst>
        </pc:spChg>
      </pc:sldChg>
      <pc:sldChg chg="delSp modSp mod">
        <pc:chgData name="Siegbert Rudolph" userId="2af4d44886c067cc" providerId="LiveId" clId="{53A4B4CD-423D-4E59-A66D-58DA5DEE46CC}" dt="2022-07-02T15:53:18.493" v="35" actId="1076"/>
        <pc:sldMkLst>
          <pc:docMk/>
          <pc:sldMk cId="2270046029" sldId="686"/>
        </pc:sldMkLst>
        <pc:spChg chg="del">
          <ac:chgData name="Siegbert Rudolph" userId="2af4d44886c067cc" providerId="LiveId" clId="{53A4B4CD-423D-4E59-A66D-58DA5DEE46CC}" dt="2022-07-02T15:53:18.477" v="30" actId="478"/>
          <ac:spMkLst>
            <pc:docMk/>
            <pc:sldMk cId="2270046029" sldId="686"/>
            <ac:spMk id="3" creationId="{D12561BE-9A9C-4A6A-AAF1-7858E0DA2670}"/>
          </ac:spMkLst>
        </pc:spChg>
        <pc:spChg chg="mod">
          <ac:chgData name="Siegbert Rudolph" userId="2af4d44886c067cc" providerId="LiveId" clId="{53A4B4CD-423D-4E59-A66D-58DA5DEE46CC}" dt="2022-07-02T15:53:18.493" v="35" actId="1076"/>
          <ac:spMkLst>
            <pc:docMk/>
            <pc:sldMk cId="2270046029" sldId="686"/>
            <ac:spMk id="4" creationId="{94AF9C9B-09BE-AA41-9B34-A0A37D7A6629}"/>
          </ac:spMkLst>
        </pc:spChg>
      </pc:sldChg>
      <pc:sldChg chg="delSp modSp mod">
        <pc:chgData name="Siegbert Rudolph" userId="2af4d44886c067cc" providerId="LiveId" clId="{53A4B4CD-423D-4E59-A66D-58DA5DEE46CC}" dt="2022-07-02T15:53:18.493" v="41" actId="1076"/>
        <pc:sldMkLst>
          <pc:docMk/>
          <pc:sldMk cId="1308816845" sldId="687"/>
        </pc:sldMkLst>
        <pc:spChg chg="del">
          <ac:chgData name="Siegbert Rudolph" userId="2af4d44886c067cc" providerId="LiveId" clId="{53A4B4CD-423D-4E59-A66D-58DA5DEE46CC}" dt="2022-07-02T15:53:18.493" v="36" actId="478"/>
          <ac:spMkLst>
            <pc:docMk/>
            <pc:sldMk cId="1308816845" sldId="687"/>
            <ac:spMk id="3" creationId="{B433EA0D-249B-4D25-9A61-4F6CEE16931F}"/>
          </ac:spMkLst>
        </pc:spChg>
        <pc:spChg chg="mod">
          <ac:chgData name="Siegbert Rudolph" userId="2af4d44886c067cc" providerId="LiveId" clId="{53A4B4CD-423D-4E59-A66D-58DA5DEE46CC}" dt="2022-07-02T15:53:18.493" v="41" actId="1076"/>
          <ac:spMkLst>
            <pc:docMk/>
            <pc:sldMk cId="1308816845" sldId="687"/>
            <ac:spMk id="4" creationId="{E6DBDFAE-0CE2-43D7-FA82-3EC5E4058682}"/>
          </ac:spMkLst>
        </pc:spChg>
      </pc:sldChg>
      <pc:sldChg chg="delSp modSp mod">
        <pc:chgData name="Siegbert Rudolph" userId="2af4d44886c067cc" providerId="LiveId" clId="{53A4B4CD-423D-4E59-A66D-58DA5DEE46CC}" dt="2022-07-02T15:53:18.493" v="47" actId="1076"/>
        <pc:sldMkLst>
          <pc:docMk/>
          <pc:sldMk cId="166280127" sldId="688"/>
        </pc:sldMkLst>
        <pc:spChg chg="del">
          <ac:chgData name="Siegbert Rudolph" userId="2af4d44886c067cc" providerId="LiveId" clId="{53A4B4CD-423D-4E59-A66D-58DA5DEE46CC}" dt="2022-07-02T15:53:18.493" v="42" actId="478"/>
          <ac:spMkLst>
            <pc:docMk/>
            <pc:sldMk cId="166280127" sldId="688"/>
            <ac:spMk id="3" creationId="{004488BF-070F-4894-B761-3E1FB7D69BF5}"/>
          </ac:spMkLst>
        </pc:spChg>
        <pc:spChg chg="mod">
          <ac:chgData name="Siegbert Rudolph" userId="2af4d44886c067cc" providerId="LiveId" clId="{53A4B4CD-423D-4E59-A66D-58DA5DEE46CC}" dt="2022-07-02T15:53:18.493" v="47" actId="1076"/>
          <ac:spMkLst>
            <pc:docMk/>
            <pc:sldMk cId="166280127" sldId="688"/>
            <ac:spMk id="4" creationId="{B597750E-06F7-E09D-328C-8574623AE744}"/>
          </ac:spMkLst>
        </pc:spChg>
      </pc:sldChg>
      <pc:sldChg chg="delSp modSp mod">
        <pc:chgData name="Siegbert Rudolph" userId="2af4d44886c067cc" providerId="LiveId" clId="{53A4B4CD-423D-4E59-A66D-58DA5DEE46CC}" dt="2022-07-02T15:53:18.508" v="53" actId="1076"/>
        <pc:sldMkLst>
          <pc:docMk/>
          <pc:sldMk cId="3069317422" sldId="689"/>
        </pc:sldMkLst>
        <pc:spChg chg="del">
          <ac:chgData name="Siegbert Rudolph" userId="2af4d44886c067cc" providerId="LiveId" clId="{53A4B4CD-423D-4E59-A66D-58DA5DEE46CC}" dt="2022-07-02T15:53:18.508" v="48" actId="478"/>
          <ac:spMkLst>
            <pc:docMk/>
            <pc:sldMk cId="3069317422" sldId="689"/>
            <ac:spMk id="3" creationId="{468D692F-3BF8-4F3D-9AB4-456BDB5F466C}"/>
          </ac:spMkLst>
        </pc:spChg>
        <pc:spChg chg="mod">
          <ac:chgData name="Siegbert Rudolph" userId="2af4d44886c067cc" providerId="LiveId" clId="{53A4B4CD-423D-4E59-A66D-58DA5DEE46CC}" dt="2022-07-02T15:53:18.508" v="53" actId="1076"/>
          <ac:spMkLst>
            <pc:docMk/>
            <pc:sldMk cId="3069317422" sldId="689"/>
            <ac:spMk id="4" creationId="{5542C67C-448D-402E-0A26-B3DFD4EE3617}"/>
          </ac:spMkLst>
        </pc:spChg>
      </pc:sldChg>
      <pc:sldChg chg="delSp modSp mod">
        <pc:chgData name="Siegbert Rudolph" userId="2af4d44886c067cc" providerId="LiveId" clId="{53A4B4CD-423D-4E59-A66D-58DA5DEE46CC}" dt="2022-07-02T15:53:18.508" v="59" actId="1076"/>
        <pc:sldMkLst>
          <pc:docMk/>
          <pc:sldMk cId="1680281141" sldId="690"/>
        </pc:sldMkLst>
        <pc:spChg chg="del">
          <ac:chgData name="Siegbert Rudolph" userId="2af4d44886c067cc" providerId="LiveId" clId="{53A4B4CD-423D-4E59-A66D-58DA5DEE46CC}" dt="2022-07-02T15:53:18.508" v="54" actId="478"/>
          <ac:spMkLst>
            <pc:docMk/>
            <pc:sldMk cId="1680281141" sldId="690"/>
            <ac:spMk id="3" creationId="{3069EFD4-DC9A-439D-8FEC-DA5CCC2C00C6}"/>
          </ac:spMkLst>
        </pc:spChg>
        <pc:spChg chg="mod">
          <ac:chgData name="Siegbert Rudolph" userId="2af4d44886c067cc" providerId="LiveId" clId="{53A4B4CD-423D-4E59-A66D-58DA5DEE46CC}" dt="2022-07-02T15:53:18.508" v="59" actId="1076"/>
          <ac:spMkLst>
            <pc:docMk/>
            <pc:sldMk cId="1680281141" sldId="690"/>
            <ac:spMk id="4" creationId="{750B2D82-F201-48CD-370F-0CC40CBC6DFB}"/>
          </ac:spMkLst>
        </pc:spChg>
      </pc:sldChg>
      <pc:sldChg chg="delSp modSp mod">
        <pc:chgData name="Siegbert Rudolph" userId="2af4d44886c067cc" providerId="LiveId" clId="{53A4B4CD-423D-4E59-A66D-58DA5DEE46CC}" dt="2022-07-02T15:53:18.508" v="65" actId="1076"/>
        <pc:sldMkLst>
          <pc:docMk/>
          <pc:sldMk cId="939008290" sldId="691"/>
        </pc:sldMkLst>
        <pc:spChg chg="del">
          <ac:chgData name="Siegbert Rudolph" userId="2af4d44886c067cc" providerId="LiveId" clId="{53A4B4CD-423D-4E59-A66D-58DA5DEE46CC}" dt="2022-07-02T15:53:18.508" v="60" actId="478"/>
          <ac:spMkLst>
            <pc:docMk/>
            <pc:sldMk cId="939008290" sldId="691"/>
            <ac:spMk id="3" creationId="{7054A63A-0503-4C41-BE6B-499FE9251B05}"/>
          </ac:spMkLst>
        </pc:spChg>
        <pc:spChg chg="mod">
          <ac:chgData name="Siegbert Rudolph" userId="2af4d44886c067cc" providerId="LiveId" clId="{53A4B4CD-423D-4E59-A66D-58DA5DEE46CC}" dt="2022-07-02T15:53:18.508" v="65" actId="1076"/>
          <ac:spMkLst>
            <pc:docMk/>
            <pc:sldMk cId="939008290" sldId="691"/>
            <ac:spMk id="4" creationId="{C3BC30DE-B0A3-378F-0485-6E90C9424926}"/>
          </ac:spMkLst>
        </pc:spChg>
      </pc:sldChg>
      <pc:sldChg chg="delSp modSp mod">
        <pc:chgData name="Siegbert Rudolph" userId="2af4d44886c067cc" providerId="LiveId" clId="{53A4B4CD-423D-4E59-A66D-58DA5DEE46CC}" dt="2022-07-02T15:53:18.524" v="71" actId="1076"/>
        <pc:sldMkLst>
          <pc:docMk/>
          <pc:sldMk cId="832267545" sldId="692"/>
        </pc:sldMkLst>
        <pc:spChg chg="del">
          <ac:chgData name="Siegbert Rudolph" userId="2af4d44886c067cc" providerId="LiveId" clId="{53A4B4CD-423D-4E59-A66D-58DA5DEE46CC}" dt="2022-07-02T15:53:18.524" v="66" actId="478"/>
          <ac:spMkLst>
            <pc:docMk/>
            <pc:sldMk cId="832267545" sldId="692"/>
            <ac:spMk id="3" creationId="{7897FDA5-A35D-4D62-B188-43168377AB1B}"/>
          </ac:spMkLst>
        </pc:spChg>
        <pc:spChg chg="mod">
          <ac:chgData name="Siegbert Rudolph" userId="2af4d44886c067cc" providerId="LiveId" clId="{53A4B4CD-423D-4E59-A66D-58DA5DEE46CC}" dt="2022-07-02T15:53:18.524" v="71" actId="1076"/>
          <ac:spMkLst>
            <pc:docMk/>
            <pc:sldMk cId="832267545" sldId="692"/>
            <ac:spMk id="4" creationId="{E03D19AE-78EA-F740-57A5-AC95B41E0908}"/>
          </ac:spMkLst>
        </pc:spChg>
      </pc:sldChg>
      <pc:sldChg chg="delSp modSp mod">
        <pc:chgData name="Siegbert Rudolph" userId="2af4d44886c067cc" providerId="LiveId" clId="{53A4B4CD-423D-4E59-A66D-58DA5DEE46CC}" dt="2022-07-02T15:53:18.524" v="77" actId="1076"/>
        <pc:sldMkLst>
          <pc:docMk/>
          <pc:sldMk cId="56534637" sldId="693"/>
        </pc:sldMkLst>
        <pc:spChg chg="del">
          <ac:chgData name="Siegbert Rudolph" userId="2af4d44886c067cc" providerId="LiveId" clId="{53A4B4CD-423D-4E59-A66D-58DA5DEE46CC}" dt="2022-07-02T15:53:18.524" v="72" actId="478"/>
          <ac:spMkLst>
            <pc:docMk/>
            <pc:sldMk cId="56534637" sldId="693"/>
            <ac:spMk id="3" creationId="{E93A4594-9EDE-4326-9F94-C4D42BD54769}"/>
          </ac:spMkLst>
        </pc:spChg>
        <pc:spChg chg="mod">
          <ac:chgData name="Siegbert Rudolph" userId="2af4d44886c067cc" providerId="LiveId" clId="{53A4B4CD-423D-4E59-A66D-58DA5DEE46CC}" dt="2022-07-02T15:53:18.524" v="77" actId="1076"/>
          <ac:spMkLst>
            <pc:docMk/>
            <pc:sldMk cId="56534637" sldId="693"/>
            <ac:spMk id="4" creationId="{235259A5-DFBF-0C7D-A518-B89235E12C02}"/>
          </ac:spMkLst>
        </pc:spChg>
      </pc:sldChg>
      <pc:sldChg chg="delSp modSp mod">
        <pc:chgData name="Siegbert Rudolph" userId="2af4d44886c067cc" providerId="LiveId" clId="{53A4B4CD-423D-4E59-A66D-58DA5DEE46CC}" dt="2022-07-02T15:53:18.524" v="83" actId="1076"/>
        <pc:sldMkLst>
          <pc:docMk/>
          <pc:sldMk cId="2433139240" sldId="694"/>
        </pc:sldMkLst>
        <pc:spChg chg="del">
          <ac:chgData name="Siegbert Rudolph" userId="2af4d44886c067cc" providerId="LiveId" clId="{53A4B4CD-423D-4E59-A66D-58DA5DEE46CC}" dt="2022-07-02T15:53:18.524" v="78" actId="478"/>
          <ac:spMkLst>
            <pc:docMk/>
            <pc:sldMk cId="2433139240" sldId="694"/>
            <ac:spMk id="3" creationId="{F8485712-A710-4AA9-AB0E-FE28BC7FBA96}"/>
          </ac:spMkLst>
        </pc:spChg>
        <pc:spChg chg="mod">
          <ac:chgData name="Siegbert Rudolph" userId="2af4d44886c067cc" providerId="LiveId" clId="{53A4B4CD-423D-4E59-A66D-58DA5DEE46CC}" dt="2022-07-02T15:53:18.524" v="83" actId="1076"/>
          <ac:spMkLst>
            <pc:docMk/>
            <pc:sldMk cId="2433139240" sldId="694"/>
            <ac:spMk id="4" creationId="{EF2C82B5-3804-0E07-B066-736C3935D5EE}"/>
          </ac:spMkLst>
        </pc:spChg>
      </pc:sldChg>
      <pc:sldChg chg="delSp modSp mod">
        <pc:chgData name="Siegbert Rudolph" userId="2af4d44886c067cc" providerId="LiveId" clId="{53A4B4CD-423D-4E59-A66D-58DA5DEE46CC}" dt="2022-07-02T15:53:18.540" v="89" actId="1076"/>
        <pc:sldMkLst>
          <pc:docMk/>
          <pc:sldMk cId="2695529724" sldId="695"/>
        </pc:sldMkLst>
        <pc:spChg chg="del">
          <ac:chgData name="Siegbert Rudolph" userId="2af4d44886c067cc" providerId="LiveId" clId="{53A4B4CD-423D-4E59-A66D-58DA5DEE46CC}" dt="2022-07-02T15:53:18.524" v="84" actId="478"/>
          <ac:spMkLst>
            <pc:docMk/>
            <pc:sldMk cId="2695529724" sldId="695"/>
            <ac:spMk id="3" creationId="{17947B13-41CA-4D52-A77C-D6F867D33717}"/>
          </ac:spMkLst>
        </pc:spChg>
        <pc:spChg chg="mod">
          <ac:chgData name="Siegbert Rudolph" userId="2af4d44886c067cc" providerId="LiveId" clId="{53A4B4CD-423D-4E59-A66D-58DA5DEE46CC}" dt="2022-07-02T15:53:18.540" v="89" actId="1076"/>
          <ac:spMkLst>
            <pc:docMk/>
            <pc:sldMk cId="2695529724" sldId="695"/>
            <ac:spMk id="4" creationId="{40C091E8-3114-911C-DF21-000CE05DB67B}"/>
          </ac:spMkLst>
        </pc:spChg>
      </pc:sldChg>
      <pc:sldChg chg="delSp modSp mod">
        <pc:chgData name="Siegbert Rudolph" userId="2af4d44886c067cc" providerId="LiveId" clId="{53A4B4CD-423D-4E59-A66D-58DA5DEE46CC}" dt="2022-07-02T15:53:18.540" v="95" actId="1076"/>
        <pc:sldMkLst>
          <pc:docMk/>
          <pc:sldMk cId="4292926896" sldId="696"/>
        </pc:sldMkLst>
        <pc:spChg chg="del">
          <ac:chgData name="Siegbert Rudolph" userId="2af4d44886c067cc" providerId="LiveId" clId="{53A4B4CD-423D-4E59-A66D-58DA5DEE46CC}" dt="2022-07-02T15:53:18.540" v="90" actId="478"/>
          <ac:spMkLst>
            <pc:docMk/>
            <pc:sldMk cId="4292926896" sldId="696"/>
            <ac:spMk id="3" creationId="{B6548DD0-387C-4FEC-889D-FEA50E073AC5}"/>
          </ac:spMkLst>
        </pc:spChg>
        <pc:spChg chg="mod">
          <ac:chgData name="Siegbert Rudolph" userId="2af4d44886c067cc" providerId="LiveId" clId="{53A4B4CD-423D-4E59-A66D-58DA5DEE46CC}" dt="2022-07-02T15:53:18.540" v="95" actId="1076"/>
          <ac:spMkLst>
            <pc:docMk/>
            <pc:sldMk cId="4292926896" sldId="696"/>
            <ac:spMk id="4" creationId="{C57F63B6-817E-5DF5-3B5A-EDF72975EFF7}"/>
          </ac:spMkLst>
        </pc:spChg>
      </pc:sldChg>
      <pc:sldChg chg="delSp modSp mod">
        <pc:chgData name="Siegbert Rudolph" userId="2af4d44886c067cc" providerId="LiveId" clId="{53A4B4CD-423D-4E59-A66D-58DA5DEE46CC}" dt="2022-07-02T15:53:18.540" v="101" actId="1076"/>
        <pc:sldMkLst>
          <pc:docMk/>
          <pc:sldMk cId="1850315077" sldId="697"/>
        </pc:sldMkLst>
        <pc:spChg chg="del">
          <ac:chgData name="Siegbert Rudolph" userId="2af4d44886c067cc" providerId="LiveId" clId="{53A4B4CD-423D-4E59-A66D-58DA5DEE46CC}" dt="2022-07-02T15:53:18.540" v="96" actId="478"/>
          <ac:spMkLst>
            <pc:docMk/>
            <pc:sldMk cId="1850315077" sldId="697"/>
            <ac:spMk id="3" creationId="{9F6D0682-A633-468F-B66D-240027F7F9F7}"/>
          </ac:spMkLst>
        </pc:spChg>
        <pc:spChg chg="mod">
          <ac:chgData name="Siegbert Rudolph" userId="2af4d44886c067cc" providerId="LiveId" clId="{53A4B4CD-423D-4E59-A66D-58DA5DEE46CC}" dt="2022-07-02T15:53:18.540" v="101" actId="1076"/>
          <ac:spMkLst>
            <pc:docMk/>
            <pc:sldMk cId="1850315077" sldId="697"/>
            <ac:spMk id="4" creationId="{0A49E57C-4FFA-3DC1-C02C-6E2658A07FF7}"/>
          </ac:spMkLst>
        </pc:spChg>
      </pc:sldChg>
      <pc:sldChg chg="delSp modSp mod">
        <pc:chgData name="Siegbert Rudolph" userId="2af4d44886c067cc" providerId="LiveId" clId="{53A4B4CD-423D-4E59-A66D-58DA5DEE46CC}" dt="2022-07-02T15:53:18.555" v="107" actId="1076"/>
        <pc:sldMkLst>
          <pc:docMk/>
          <pc:sldMk cId="3886830578" sldId="698"/>
        </pc:sldMkLst>
        <pc:spChg chg="del">
          <ac:chgData name="Siegbert Rudolph" userId="2af4d44886c067cc" providerId="LiveId" clId="{53A4B4CD-423D-4E59-A66D-58DA5DEE46CC}" dt="2022-07-02T15:53:18.540" v="102" actId="478"/>
          <ac:spMkLst>
            <pc:docMk/>
            <pc:sldMk cId="3886830578" sldId="698"/>
            <ac:spMk id="2" creationId="{5A72464E-9990-4820-AB58-0A3670507989}"/>
          </ac:spMkLst>
        </pc:spChg>
        <pc:spChg chg="mod">
          <ac:chgData name="Siegbert Rudolph" userId="2af4d44886c067cc" providerId="LiveId" clId="{53A4B4CD-423D-4E59-A66D-58DA5DEE46CC}" dt="2022-07-02T15:53:18.555" v="107" actId="1076"/>
          <ac:spMkLst>
            <pc:docMk/>
            <pc:sldMk cId="3886830578" sldId="698"/>
            <ac:spMk id="6" creationId="{8FA2EEDB-7451-2BEE-5C2A-B479DBD1B853}"/>
          </ac:spMkLst>
        </pc:spChg>
      </pc:sldChg>
    </pc:docChg>
  </pc:docChgLst>
  <pc:docChgLst>
    <pc:chgData name="Siegbert Rudolph" userId="2af4d44886c067cc" providerId="LiveId" clId="{051ADF64-CE32-4255-8D2C-8E72066D396A}"/>
    <pc:docChg chg="undo custSel addSld delSld modSld sldOrd">
      <pc:chgData name="Siegbert Rudolph" userId="2af4d44886c067cc" providerId="LiveId" clId="{051ADF64-CE32-4255-8D2C-8E72066D396A}" dt="2021-06-17T12:51:36.300" v="665" actId="1076"/>
      <pc:docMkLst>
        <pc:docMk/>
      </pc:docMkLst>
      <pc:sldChg chg="del">
        <pc:chgData name="Siegbert Rudolph" userId="2af4d44886c067cc" providerId="LiveId" clId="{051ADF64-CE32-4255-8D2C-8E72066D396A}" dt="2021-06-17T11:14:05.525" v="414" actId="47"/>
        <pc:sldMkLst>
          <pc:docMk/>
          <pc:sldMk cId="0" sldId="444"/>
        </pc:sldMkLst>
      </pc:sldChg>
      <pc:sldChg chg="delSp modSp mod">
        <pc:chgData name="Siegbert Rudolph" userId="2af4d44886c067cc" providerId="LiveId" clId="{051ADF64-CE32-4255-8D2C-8E72066D396A}" dt="2021-06-17T12:51:36.237" v="582" actId="1076"/>
        <pc:sldMkLst>
          <pc:docMk/>
          <pc:sldMk cId="66025917" sldId="662"/>
        </pc:sldMkLst>
        <pc:spChg chg="del">
          <ac:chgData name="Siegbert Rudolph" userId="2af4d44886c067cc" providerId="LiveId" clId="{051ADF64-CE32-4255-8D2C-8E72066D396A}" dt="2021-06-17T12:51:36.237" v="577" actId="478"/>
          <ac:spMkLst>
            <pc:docMk/>
            <pc:sldMk cId="66025917" sldId="662"/>
            <ac:spMk id="3" creationId="{466223A8-F9F9-44AE-BDD2-9D1CF70C272E}"/>
          </ac:spMkLst>
        </pc:spChg>
        <pc:spChg chg="mod">
          <ac:chgData name="Siegbert Rudolph" userId="2af4d44886c067cc" providerId="LiveId" clId="{051ADF64-CE32-4255-8D2C-8E72066D396A}" dt="2021-06-17T12:51:36.237" v="582" actId="1076"/>
          <ac:spMkLst>
            <pc:docMk/>
            <pc:sldMk cId="66025917" sldId="662"/>
            <ac:spMk id="12" creationId="{5E2251E7-CF11-4A14-8D87-BFEFF58A5D74}"/>
          </ac:spMkLst>
        </pc:spChg>
        <pc:spChg chg="del">
          <ac:chgData name="Siegbert Rudolph" userId="2af4d44886c067cc" providerId="LiveId" clId="{051ADF64-CE32-4255-8D2C-8E72066D396A}" dt="2021-06-17T11:10:07.725" v="84" actId="478"/>
          <ac:spMkLst>
            <pc:docMk/>
            <pc:sldMk cId="66025917" sldId="662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11.596" v="515" actId="403"/>
          <ac:spMkLst>
            <pc:docMk/>
            <pc:sldMk cId="66025917" sldId="662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07.725" v="84" actId="478"/>
          <ac:spMkLst>
            <pc:docMk/>
            <pc:sldMk cId="66025917" sldId="662"/>
            <ac:spMk id="4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07.725" v="84" actId="478"/>
          <ac:spMkLst>
            <pc:docMk/>
            <pc:sldMk cId="66025917" sldId="662"/>
            <ac:spMk id="227" creationId="{00000000-0000-0000-0000-000000000000}"/>
          </ac:spMkLst>
        </pc:spChg>
      </pc:sldChg>
      <pc:sldChg chg="delSp modSp mod">
        <pc:chgData name="Siegbert Rudolph" userId="2af4d44886c067cc" providerId="LiveId" clId="{051ADF64-CE32-4255-8D2C-8E72066D396A}" dt="2021-06-17T12:51:36.253" v="588" actId="1076"/>
        <pc:sldMkLst>
          <pc:docMk/>
          <pc:sldMk cId="3667495864" sldId="663"/>
        </pc:sldMkLst>
        <pc:spChg chg="del">
          <ac:chgData name="Siegbert Rudolph" userId="2af4d44886c067cc" providerId="LiveId" clId="{051ADF64-CE32-4255-8D2C-8E72066D396A}" dt="2021-06-17T12:51:36.237" v="583" actId="478"/>
          <ac:spMkLst>
            <pc:docMk/>
            <pc:sldMk cId="3667495864" sldId="663"/>
            <ac:spMk id="3" creationId="{033D2A31-63B2-4189-ADCE-98B3A562EF5F}"/>
          </ac:spMkLst>
        </pc:spChg>
        <pc:spChg chg="mod">
          <ac:chgData name="Siegbert Rudolph" userId="2af4d44886c067cc" providerId="LiveId" clId="{051ADF64-CE32-4255-8D2C-8E72066D396A}" dt="2021-06-17T12:51:36.253" v="588" actId="1076"/>
          <ac:spMkLst>
            <pc:docMk/>
            <pc:sldMk cId="3667495864" sldId="663"/>
            <ac:spMk id="12" creationId="{392EC08E-68F2-465F-AB9D-5B216D962F08}"/>
          </ac:spMkLst>
        </pc:spChg>
        <pc:spChg chg="del">
          <ac:chgData name="Siegbert Rudolph" userId="2af4d44886c067cc" providerId="LiveId" clId="{051ADF64-CE32-4255-8D2C-8E72066D396A}" dt="2021-06-17T11:10:11.081" v="85" actId="478"/>
          <ac:spMkLst>
            <pc:docMk/>
            <pc:sldMk cId="3667495864" sldId="663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18.125" v="516" actId="108"/>
          <ac:spMkLst>
            <pc:docMk/>
            <pc:sldMk cId="3667495864" sldId="663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1.081" v="85" actId="478"/>
          <ac:spMkLst>
            <pc:docMk/>
            <pc:sldMk cId="3667495864" sldId="663"/>
            <ac:spMk id="4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1.081" v="85" actId="478"/>
          <ac:spMkLst>
            <pc:docMk/>
            <pc:sldMk cId="3667495864" sldId="663"/>
            <ac:spMk id="227" creationId="{00000000-0000-0000-0000-000000000000}"/>
          </ac:spMkLst>
        </pc:spChg>
      </pc:sldChg>
      <pc:sldChg chg="delSp modSp mod">
        <pc:chgData name="Siegbert Rudolph" userId="2af4d44886c067cc" providerId="LiveId" clId="{051ADF64-CE32-4255-8D2C-8E72066D396A}" dt="2021-06-17T12:51:36.253" v="594" actId="1076"/>
        <pc:sldMkLst>
          <pc:docMk/>
          <pc:sldMk cId="833124602" sldId="664"/>
        </pc:sldMkLst>
        <pc:spChg chg="del">
          <ac:chgData name="Siegbert Rudolph" userId="2af4d44886c067cc" providerId="LiveId" clId="{051ADF64-CE32-4255-8D2C-8E72066D396A}" dt="2021-06-17T12:51:36.253" v="589" actId="478"/>
          <ac:spMkLst>
            <pc:docMk/>
            <pc:sldMk cId="833124602" sldId="664"/>
            <ac:spMk id="3" creationId="{323300F8-944A-485E-9ABE-30D8EE5DB98E}"/>
          </ac:spMkLst>
        </pc:spChg>
        <pc:spChg chg="mod">
          <ac:chgData name="Siegbert Rudolph" userId="2af4d44886c067cc" providerId="LiveId" clId="{051ADF64-CE32-4255-8D2C-8E72066D396A}" dt="2021-06-17T12:51:36.253" v="594" actId="1076"/>
          <ac:spMkLst>
            <pc:docMk/>
            <pc:sldMk cId="833124602" sldId="664"/>
            <ac:spMk id="12" creationId="{8A6C83B8-46E9-4909-8338-C49D625AF3F2}"/>
          </ac:spMkLst>
        </pc:spChg>
        <pc:spChg chg="del">
          <ac:chgData name="Siegbert Rudolph" userId="2af4d44886c067cc" providerId="LiveId" clId="{051ADF64-CE32-4255-8D2C-8E72066D396A}" dt="2021-06-17T11:10:14.804" v="86" actId="478"/>
          <ac:spMkLst>
            <pc:docMk/>
            <pc:sldMk cId="833124602" sldId="664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20.594" v="517" actId="108"/>
          <ac:spMkLst>
            <pc:docMk/>
            <pc:sldMk cId="833124602" sldId="664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4.804" v="86" actId="478"/>
          <ac:spMkLst>
            <pc:docMk/>
            <pc:sldMk cId="833124602" sldId="664"/>
            <ac:spMk id="4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4.804" v="86" actId="478"/>
          <ac:spMkLst>
            <pc:docMk/>
            <pc:sldMk cId="833124602" sldId="664"/>
            <ac:spMk id="227" creationId="{00000000-0000-0000-0000-000000000000}"/>
          </ac:spMkLst>
        </pc:spChg>
      </pc:sldChg>
      <pc:sldChg chg="delSp modSp mod">
        <pc:chgData name="Siegbert Rudolph" userId="2af4d44886c067cc" providerId="LiveId" clId="{051ADF64-CE32-4255-8D2C-8E72066D396A}" dt="2021-06-17T12:51:36.253" v="600" actId="1076"/>
        <pc:sldMkLst>
          <pc:docMk/>
          <pc:sldMk cId="665189660" sldId="665"/>
        </pc:sldMkLst>
        <pc:spChg chg="del">
          <ac:chgData name="Siegbert Rudolph" userId="2af4d44886c067cc" providerId="LiveId" clId="{051ADF64-CE32-4255-8D2C-8E72066D396A}" dt="2021-06-17T12:51:36.253" v="595" actId="478"/>
          <ac:spMkLst>
            <pc:docMk/>
            <pc:sldMk cId="665189660" sldId="665"/>
            <ac:spMk id="3" creationId="{FD881514-1F74-465B-86D0-08706D1AABA6}"/>
          </ac:spMkLst>
        </pc:spChg>
        <pc:spChg chg="mod">
          <ac:chgData name="Siegbert Rudolph" userId="2af4d44886c067cc" providerId="LiveId" clId="{051ADF64-CE32-4255-8D2C-8E72066D396A}" dt="2021-06-17T12:51:36.253" v="600" actId="1076"/>
          <ac:spMkLst>
            <pc:docMk/>
            <pc:sldMk cId="665189660" sldId="665"/>
            <ac:spMk id="12" creationId="{2EB52C29-F179-4125-AC6F-760CB347509B}"/>
          </ac:spMkLst>
        </pc:spChg>
        <pc:spChg chg="del">
          <ac:chgData name="Siegbert Rudolph" userId="2af4d44886c067cc" providerId="LiveId" clId="{051ADF64-CE32-4255-8D2C-8E72066D396A}" dt="2021-06-17T11:10:18.245" v="87" actId="478"/>
          <ac:spMkLst>
            <pc:docMk/>
            <pc:sldMk cId="665189660" sldId="665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23.202" v="518" actId="108"/>
          <ac:spMkLst>
            <pc:docMk/>
            <pc:sldMk cId="665189660" sldId="665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8.245" v="87" actId="478"/>
          <ac:spMkLst>
            <pc:docMk/>
            <pc:sldMk cId="665189660" sldId="665"/>
            <ac:spMk id="4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18.245" v="87" actId="478"/>
          <ac:spMkLst>
            <pc:docMk/>
            <pc:sldMk cId="665189660" sldId="665"/>
            <ac:spMk id="227" creationId="{00000000-0000-0000-0000-000000000000}"/>
          </ac:spMkLst>
        </pc:spChg>
      </pc:sldChg>
      <pc:sldChg chg="delSp modSp mod delAnim">
        <pc:chgData name="Siegbert Rudolph" userId="2af4d44886c067cc" providerId="LiveId" clId="{051ADF64-CE32-4255-8D2C-8E72066D396A}" dt="2021-06-17T12:51:36.269" v="606" actId="1076"/>
        <pc:sldMkLst>
          <pc:docMk/>
          <pc:sldMk cId="1870139338" sldId="666"/>
        </pc:sldMkLst>
        <pc:spChg chg="del mod">
          <ac:chgData name="Siegbert Rudolph" userId="2af4d44886c067cc" providerId="LiveId" clId="{051ADF64-CE32-4255-8D2C-8E72066D396A}" dt="2021-06-17T12:51:36.253" v="601" actId="478"/>
          <ac:spMkLst>
            <pc:docMk/>
            <pc:sldMk cId="1870139338" sldId="666"/>
            <ac:spMk id="3" creationId="{072F0A7D-D6EE-4A12-A1A8-BD8CD198E27F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04.875" v="70" actId="1036"/>
          <ac:spMkLst>
            <pc:docMk/>
            <pc:sldMk cId="1870139338" sldId="666"/>
            <ac:spMk id="1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2:51:36.269" v="606" actId="1076"/>
          <ac:spMkLst>
            <pc:docMk/>
            <pc:sldMk cId="1870139338" sldId="666"/>
            <ac:spMk id="12" creationId="{B6F646A6-2745-4BBD-98C0-7FE7FC5A87B2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02.166" v="83" actId="478"/>
          <ac:spMkLst>
            <pc:docMk/>
            <pc:sldMk cId="1870139338" sldId="666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3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26.139" v="519" actId="108"/>
          <ac:spMkLst>
            <pc:docMk/>
            <pc:sldMk cId="1870139338" sldId="666"/>
            <ac:spMk id="33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5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6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7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8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39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2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3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5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02.166" v="83" actId="478"/>
          <ac:spMkLst>
            <pc:docMk/>
            <pc:sldMk cId="1870139338" sldId="666"/>
            <ac:spMk id="47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49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0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2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5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6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7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8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59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60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6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9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9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98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99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0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2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3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5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6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0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108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09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0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2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3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5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6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1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11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11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12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121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22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23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36.739" v="72" actId="478"/>
          <ac:spMkLst>
            <pc:docMk/>
            <pc:sldMk cId="1870139338" sldId="666"/>
            <ac:spMk id="124" creationId="{00000000-0000-0000-0000-000000000000}"/>
          </ac:spMkLst>
        </pc:spChg>
        <pc:spChg chg="del mod">
          <ac:chgData name="Siegbert Rudolph" userId="2af4d44886c067cc" providerId="LiveId" clId="{051ADF64-CE32-4255-8D2C-8E72066D396A}" dt="2021-06-17T11:09:41.104" v="73" actId="478"/>
          <ac:spMkLst>
            <pc:docMk/>
            <pc:sldMk cId="1870139338" sldId="666"/>
            <ac:spMk id="12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2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02.166" v="83" actId="478"/>
          <ac:spMkLst>
            <pc:docMk/>
            <pc:sldMk cId="1870139338" sldId="666"/>
            <ac:spMk id="22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2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2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09:50.764" v="81" actId="1036"/>
          <ac:spMkLst>
            <pc:docMk/>
            <pc:sldMk cId="1870139338" sldId="666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051ADF64-CE32-4255-8D2C-8E72066D396A}" dt="2021-06-17T12:51:36.269" v="618" actId="1076"/>
        <pc:sldMkLst>
          <pc:docMk/>
          <pc:sldMk cId="3597931799" sldId="667"/>
        </pc:sldMkLst>
        <pc:spChg chg="del">
          <ac:chgData name="Siegbert Rudolph" userId="2af4d44886c067cc" providerId="LiveId" clId="{051ADF64-CE32-4255-8D2C-8E72066D396A}" dt="2021-06-17T12:51:36.269" v="613" actId="478"/>
          <ac:spMkLst>
            <pc:docMk/>
            <pc:sldMk cId="3597931799" sldId="667"/>
            <ac:spMk id="3" creationId="{151B07D7-791B-477C-84CD-8CAB0FAD96B7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2:51:36.269" v="618" actId="1076"/>
          <ac:spMkLst>
            <pc:docMk/>
            <pc:sldMk cId="3597931799" sldId="667"/>
            <ac:spMk id="4" creationId="{636FEC0A-147F-4ADC-BCB9-FEA11ACC5D17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1.590" v="88" actId="478"/>
          <ac:spMkLst>
            <pc:docMk/>
            <pc:sldMk cId="3597931799" sldId="667"/>
            <ac:spMk id="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31.435" v="521" actId="108"/>
          <ac:spMkLst>
            <pc:docMk/>
            <pc:sldMk cId="3597931799" sldId="667"/>
            <ac:spMk id="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1.590" v="88" actId="478"/>
          <ac:spMkLst>
            <pc:docMk/>
            <pc:sldMk cId="3597931799" sldId="667"/>
            <ac:spMk id="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5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6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6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6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6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6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6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6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6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6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7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8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9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9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9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9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10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10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10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11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11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11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11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5.092" v="217" actId="1036"/>
          <ac:spMkLst>
            <pc:docMk/>
            <pc:sldMk cId="3597931799" sldId="667"/>
            <ac:spMk id="11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11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7.751" v="222" actId="1036"/>
          <ac:spMkLst>
            <pc:docMk/>
            <pc:sldMk cId="3597931799" sldId="667"/>
            <ac:spMk id="116" creationId="{00000000-0000-0000-0000-000000000000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17" creationId="{7FE39F26-4D55-4F86-8247-384F5FE66A15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18" creationId="{6697497E-42DB-47CE-91B9-E0D011316A46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19" creationId="{7DD4DAF1-DCC7-49E3-AD33-1059E82CAD33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0" creationId="{E9590FC9-102B-4BF8-8BDA-E60D95C31F67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1" creationId="{8B594C6C-E818-49EE-819E-63728F1B7DDB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2" creationId="{97104099-BE11-47E2-B9C0-8FD6D7180236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3" creationId="{D45CAACA-4EC8-4909-81D9-D32BE32BE960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4" creationId="{99704AB7-83CF-4DBA-B5BF-68E02FF7349E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5" creationId="{68EC0017-8E3B-4ED3-B3B3-9C8523592A1F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6" creationId="{134EE8BF-D06D-49F4-9C53-29272660C428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7" creationId="{07B21AF1-1D9F-4B34-A5A1-39F08D931C3C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8" creationId="{051E20D2-D2F7-475F-B709-DFF988549475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29" creationId="{0FB36E74-ED48-4489-ADA5-70A6D56D22DD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0" creationId="{CD455855-3A1D-4F71-B4FE-E0BACEA9DACD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1" creationId="{70E42D10-EAEE-421F-940A-10E3F08CF19A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2" creationId="{A6CB927E-C67D-4067-B40B-9A5CB2C0832D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3" creationId="{DE03023B-EDE3-4FF5-8350-90CA3B482503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4" creationId="{8A6C8B7C-2B0C-407D-8A3A-494BA076857E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5" creationId="{11C9699F-A5D8-427D-AF12-5472875957F9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6" creationId="{3A7CBA98-6726-42F2-ABFB-C45B8C3FE7BA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7" creationId="{1A7638D3-A49E-4A62-B2A8-AD37A39CF3E8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8" creationId="{ABB03F3C-764E-4CBA-B3EF-884D02FF1E11}"/>
          </ac:spMkLst>
        </pc:spChg>
        <pc:spChg chg="add mod">
          <ac:chgData name="Siegbert Rudolph" userId="2af4d44886c067cc" providerId="LiveId" clId="{051ADF64-CE32-4255-8D2C-8E72066D396A}" dt="2021-06-17T11:11:58.849" v="276" actId="1036"/>
          <ac:spMkLst>
            <pc:docMk/>
            <pc:sldMk cId="3597931799" sldId="667"/>
            <ac:spMk id="139" creationId="{724E0076-F609-434D-8B66-51CF937FA705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1.590" v="88" actId="478"/>
          <ac:spMkLst>
            <pc:docMk/>
            <pc:sldMk cId="3597931799" sldId="667"/>
            <ac:spMk id="2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3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4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4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05.558" v="143" actId="21"/>
          <ac:spMkLst>
            <pc:docMk/>
            <pc:sldMk cId="3597931799" sldId="667"/>
            <ac:spMk id="2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1:31.618" v="212" actId="1035"/>
          <ac:spMkLst>
            <pc:docMk/>
            <pc:sldMk cId="3597931799" sldId="667"/>
            <ac:spMk id="255" creationId="{00000000-0000-0000-0000-000000000000}"/>
          </ac:spMkLst>
        </pc:spChg>
      </pc:sldChg>
      <pc:sldChg chg="delSp modSp mod delAnim">
        <pc:chgData name="Siegbert Rudolph" userId="2af4d44886c067cc" providerId="LiveId" clId="{051ADF64-CE32-4255-8D2C-8E72066D396A}" dt="2021-06-17T12:51:36.269" v="624" actId="1076"/>
        <pc:sldMkLst>
          <pc:docMk/>
          <pc:sldMk cId="2493653209" sldId="668"/>
        </pc:sldMkLst>
        <pc:spChg chg="del">
          <ac:chgData name="Siegbert Rudolph" userId="2af4d44886c067cc" providerId="LiveId" clId="{051ADF64-CE32-4255-8D2C-8E72066D396A}" dt="2021-06-17T12:51:36.269" v="619" actId="478"/>
          <ac:spMkLst>
            <pc:docMk/>
            <pc:sldMk cId="2493653209" sldId="668"/>
            <ac:spMk id="3" creationId="{4C0A2966-BCA7-45E5-AB19-D2A56A3EDBBA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2:51:36.269" v="624" actId="1076"/>
          <ac:spMkLst>
            <pc:docMk/>
            <pc:sldMk cId="2493653209" sldId="668"/>
            <ac:spMk id="4" creationId="{B282E2EE-C291-4AB5-9658-7F6CD698B52A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4.432" v="89" actId="478"/>
          <ac:spMkLst>
            <pc:docMk/>
            <pc:sldMk cId="2493653209" sldId="668"/>
            <ac:spMk id="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3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34.371" v="522" actId="108"/>
          <ac:spMkLst>
            <pc:docMk/>
            <pc:sldMk cId="2493653209" sldId="668"/>
            <ac:spMk id="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4.432" v="89" actId="478"/>
          <ac:spMkLst>
            <pc:docMk/>
            <pc:sldMk cId="2493653209" sldId="668"/>
            <ac:spMk id="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5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6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6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6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6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6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7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8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9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9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9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0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1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13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1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1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1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1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9.871" v="296" actId="1036"/>
          <ac:spMkLst>
            <pc:docMk/>
            <pc:sldMk cId="2493653209" sldId="668"/>
            <ac:spMk id="1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1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18.365" v="301" actId="1036"/>
          <ac:spMkLst>
            <pc:docMk/>
            <pc:sldMk cId="2493653209" sldId="668"/>
            <ac:spMk id="1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21.427" v="306" actId="1036"/>
          <ac:spMkLst>
            <pc:docMk/>
            <pc:sldMk cId="2493653209" sldId="668"/>
            <ac:spMk id="14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4.432" v="89" actId="478"/>
          <ac:spMkLst>
            <pc:docMk/>
            <pc:sldMk cId="2493653209" sldId="668"/>
            <ac:spMk id="2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3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3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3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1:47.880" v="223" actId="21"/>
          <ac:spMkLst>
            <pc:docMk/>
            <pc:sldMk cId="2493653209" sldId="668"/>
            <ac:spMk id="2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05.482" v="291" actId="1035"/>
          <ac:spMkLst>
            <pc:docMk/>
            <pc:sldMk cId="2493653209" sldId="668"/>
            <ac:spMk id="255" creationId="{00000000-0000-0000-0000-000000000000}"/>
          </ac:spMkLst>
        </pc:spChg>
      </pc:sldChg>
      <pc:sldChg chg="delSp modSp mod">
        <pc:chgData name="Siegbert Rudolph" userId="2af4d44886c067cc" providerId="LiveId" clId="{051ADF64-CE32-4255-8D2C-8E72066D396A}" dt="2021-06-17T12:51:36.284" v="630" actId="1076"/>
        <pc:sldMkLst>
          <pc:docMk/>
          <pc:sldMk cId="3795380166" sldId="669"/>
        </pc:sldMkLst>
        <pc:spChg chg="del">
          <ac:chgData name="Siegbert Rudolph" userId="2af4d44886c067cc" providerId="LiveId" clId="{051ADF64-CE32-4255-8D2C-8E72066D396A}" dt="2021-06-17T12:51:36.284" v="625" actId="478"/>
          <ac:spMkLst>
            <pc:docMk/>
            <pc:sldMk cId="3795380166" sldId="669"/>
            <ac:spMk id="3" creationId="{DA41D5A8-FCF2-4F82-AA48-F6C096824667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2:51:36.284" v="630" actId="1076"/>
          <ac:spMkLst>
            <pc:docMk/>
            <pc:sldMk cId="3795380166" sldId="669"/>
            <ac:spMk id="12" creationId="{75236013-94EE-43FF-8B27-06AE1BC3D6D6}"/>
          </ac:spMkLst>
        </pc:spChg>
        <pc:spChg chg="del">
          <ac:chgData name="Siegbert Rudolph" userId="2af4d44886c067cc" providerId="LiveId" clId="{051ADF64-CE32-4255-8D2C-8E72066D396A}" dt="2021-06-17T11:10:37.884" v="90" actId="478"/>
          <ac:spMkLst>
            <pc:docMk/>
            <pc:sldMk cId="3795380166" sldId="669"/>
            <ac:spMk id="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3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40.276" v="524" actId="108"/>
          <ac:spMkLst>
            <pc:docMk/>
            <pc:sldMk cId="3795380166" sldId="669"/>
            <ac:spMk id="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7.884" v="90" actId="478"/>
          <ac:spMkLst>
            <pc:docMk/>
            <pc:sldMk cId="3795380166" sldId="669"/>
            <ac:spMk id="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5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5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6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19.346" v="328" actId="20577"/>
          <ac:spMkLst>
            <pc:docMk/>
            <pc:sldMk cId="3795380166" sldId="669"/>
            <ac:spMk id="7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7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23.079" v="329" actId="6549"/>
          <ac:spMkLst>
            <pc:docMk/>
            <pc:sldMk cId="3795380166" sldId="669"/>
            <ac:spMk id="8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8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9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0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1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1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1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1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1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1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57.054" v="320" actId="1036"/>
          <ac:spMkLst>
            <pc:docMk/>
            <pc:sldMk cId="3795380166" sldId="669"/>
            <ac:spMk id="1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3:02.381" v="325" actId="1036"/>
          <ac:spMkLst>
            <pc:docMk/>
            <pc:sldMk cId="3795380166" sldId="669"/>
            <ac:spMk id="1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2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0:37.884" v="90" actId="478"/>
          <ac:spMkLst>
            <pc:docMk/>
            <pc:sldMk cId="3795380166" sldId="669"/>
            <ac:spMk id="22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2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2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1.672" v="310" actId="1036"/>
          <ac:spMkLst>
            <pc:docMk/>
            <pc:sldMk cId="3795380166" sldId="669"/>
            <ac:spMk id="2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2:46.244" v="315" actId="1036"/>
          <ac:spMkLst>
            <pc:docMk/>
            <pc:sldMk cId="3795380166" sldId="669"/>
            <ac:spMk id="255" creationId="{00000000-0000-0000-0000-000000000000}"/>
          </ac:spMkLst>
        </pc:spChg>
      </pc:sldChg>
      <pc:sldChg chg="delSp modSp mod">
        <pc:chgData name="Siegbert Rudolph" userId="2af4d44886c067cc" providerId="LiveId" clId="{051ADF64-CE32-4255-8D2C-8E72066D396A}" dt="2021-06-17T12:51:36.300" v="665" actId="1076"/>
        <pc:sldMkLst>
          <pc:docMk/>
          <pc:sldMk cId="2272986082" sldId="670"/>
        </pc:sldMkLst>
        <pc:spChg chg="del">
          <ac:chgData name="Siegbert Rudolph" userId="2af4d44886c067cc" providerId="LiveId" clId="{051ADF64-CE32-4255-8D2C-8E72066D396A}" dt="2021-06-17T12:51:36.300" v="660" actId="478"/>
          <ac:spMkLst>
            <pc:docMk/>
            <pc:sldMk cId="2272986082" sldId="670"/>
            <ac:spMk id="2" creationId="{05BA5FFE-42A6-422C-817D-96B7DDC5B2F0}"/>
          </ac:spMkLst>
        </pc:spChg>
        <pc:spChg chg="mod">
          <ac:chgData name="Siegbert Rudolph" userId="2af4d44886c067cc" providerId="LiveId" clId="{051ADF64-CE32-4255-8D2C-8E72066D396A}" dt="2021-06-17T11:16:49.873" v="526" actId="108"/>
          <ac:spMkLst>
            <pc:docMk/>
            <pc:sldMk cId="2272986082" sldId="670"/>
            <ac:spMk id="5" creationId="{CFA41BF3-BD4E-48A2-8B0E-2F609B597D94}"/>
          </ac:spMkLst>
        </pc:spChg>
        <pc:spChg chg="mod">
          <ac:chgData name="Siegbert Rudolph" userId="2af4d44886c067cc" providerId="LiveId" clId="{051ADF64-CE32-4255-8D2C-8E72066D396A}" dt="2021-06-17T12:51:36.300" v="665" actId="1076"/>
          <ac:spMkLst>
            <pc:docMk/>
            <pc:sldMk cId="2272986082" sldId="670"/>
            <ac:spMk id="6" creationId="{0A0B7AAE-F714-45A1-93AD-3C89EFAB04FF}"/>
          </ac:spMkLst>
        </pc:spChg>
      </pc:sldChg>
      <pc:sldChg chg="delSp modSp mod ord">
        <pc:chgData name="Siegbert Rudolph" userId="2af4d44886c067cc" providerId="LiveId" clId="{051ADF64-CE32-4255-8D2C-8E72066D396A}" dt="2021-06-17T12:51:36.237" v="576" actId="1076"/>
        <pc:sldMkLst>
          <pc:docMk/>
          <pc:sldMk cId="0" sldId="671"/>
        </pc:sldMkLst>
        <pc:spChg chg="mod">
          <ac:chgData name="Siegbert Rudolph" userId="2af4d44886c067cc" providerId="LiveId" clId="{051ADF64-CE32-4255-8D2C-8E72066D396A}" dt="2021-06-17T12:51:36.237" v="576" actId="1076"/>
          <ac:spMkLst>
            <pc:docMk/>
            <pc:sldMk cId="0" sldId="671"/>
            <ac:spMk id="2" creationId="{213F9A80-D11D-426F-AD04-0B4B6C255AAA}"/>
          </ac:spMkLst>
        </pc:spChg>
        <pc:spChg chg="del">
          <ac:chgData name="Siegbert Rudolph" userId="2af4d44886c067cc" providerId="LiveId" clId="{051ADF64-CE32-4255-8D2C-8E72066D396A}" dt="2021-06-17T12:51:36.237" v="571" actId="478"/>
          <ac:spMkLst>
            <pc:docMk/>
            <pc:sldMk cId="0" sldId="671"/>
            <ac:spMk id="10" creationId="{B0E04CE4-6520-4E00-B5C8-6C509233B082}"/>
          </ac:spMkLst>
        </pc:spChg>
        <pc:spChg chg="mod">
          <ac:chgData name="Siegbert Rudolph" userId="2af4d44886c067cc" providerId="LiveId" clId="{051ADF64-CE32-4255-8D2C-8E72066D396A}" dt="2021-06-17T11:30:15.464" v="529" actId="20577"/>
          <ac:spMkLst>
            <pc:docMk/>
            <pc:sldMk cId="0" sldId="671"/>
            <ac:spMk id="21" creationId="{980E5F40-2B18-40AA-A7B3-FC504B23C467}"/>
          </ac:spMkLst>
        </pc:spChg>
        <pc:spChg chg="mod">
          <ac:chgData name="Siegbert Rudolph" userId="2af4d44886c067cc" providerId="LiveId" clId="{051ADF64-CE32-4255-8D2C-8E72066D396A}" dt="2021-06-17T11:05:54.277" v="45" actId="20577"/>
          <ac:spMkLst>
            <pc:docMk/>
            <pc:sldMk cId="0" sldId="671"/>
            <ac:spMk id="22" creationId="{E381FE6C-F960-41FC-9C17-55C3A7D35DFD}"/>
          </ac:spMkLst>
        </pc:spChg>
      </pc:sldChg>
      <pc:sldChg chg="addSp delSp modSp add mod delAnim modAnim">
        <pc:chgData name="Siegbert Rudolph" userId="2af4d44886c067cc" providerId="LiveId" clId="{051ADF64-CE32-4255-8D2C-8E72066D396A}" dt="2021-06-17T12:51:36.269" v="612" actId="1076"/>
        <pc:sldMkLst>
          <pc:docMk/>
          <pc:sldMk cId="3899580066" sldId="672"/>
        </pc:sldMkLst>
        <pc:spChg chg="del">
          <ac:chgData name="Siegbert Rudolph" userId="2af4d44886c067cc" providerId="LiveId" clId="{051ADF64-CE32-4255-8D2C-8E72066D396A}" dt="2021-06-17T12:51:36.269" v="607" actId="478"/>
          <ac:spMkLst>
            <pc:docMk/>
            <pc:sldMk cId="3899580066" sldId="672"/>
            <ac:spMk id="3" creationId="{072F0A7D-D6EE-4A12-A1A8-BD8CD198E27F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2:51:36.269" v="612" actId="1076"/>
          <ac:spMkLst>
            <pc:docMk/>
            <pc:sldMk cId="3899580066" sldId="672"/>
            <ac:spMk id="4" creationId="{F5E0AAA6-D761-4D66-9BDF-A66F734D40CE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3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6:28.951" v="520" actId="108"/>
          <ac:spMkLst>
            <pc:docMk/>
            <pc:sldMk cId="3899580066" sldId="672"/>
            <ac:spMk id="3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3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4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4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7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5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6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6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9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9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9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9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108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09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0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5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6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1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11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11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12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121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122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49.992" v="137" actId="1035"/>
          <ac:spMkLst>
            <pc:docMk/>
            <pc:sldMk cId="3899580066" sldId="672"/>
            <ac:spMk id="123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24" creationId="{00000000-0000-0000-0000-000000000000}"/>
          </ac:spMkLst>
        </pc:spChg>
        <pc:spChg chg="mod">
          <ac:chgData name="Siegbert Rudolph" userId="2af4d44886c067cc" providerId="LiveId" clId="{051ADF64-CE32-4255-8D2C-8E72066D396A}" dt="2021-06-17T11:10:53.737" v="142" actId="1036"/>
          <ac:spMkLst>
            <pc:docMk/>
            <pc:sldMk cId="3899580066" sldId="672"/>
            <ac:spMk id="125" creationId="{00000000-0000-0000-0000-000000000000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26" creationId="{E9558C4F-D8F9-4A23-81C6-EF46A644EBE9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27" creationId="{709E2AEF-AEE8-4605-8B3E-CEE057F7B83E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28" creationId="{5D590C0F-6D57-46A2-82AD-EABB8F532F4A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29" creationId="{E79B9D27-B901-4B05-8396-D7764CF9E480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0" creationId="{71BEE5EE-D65B-4065-A101-2B690A70BB35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1" creationId="{F6912C1E-FE5D-4574-A1C2-CF16A40C8FA3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2" creationId="{9CB55163-473F-4E8C-8874-19149D7D3D41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3" creationId="{7507FE04-0254-49F8-A129-4D2FF1DB58BC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4" creationId="{8E51E698-32CB-4511-BF40-CE45F76FE245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5" creationId="{516B62AB-E323-42F4-98CF-58C5DAA0CE5D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6" creationId="{046F0C51-DD70-41D5-A797-90D8F2EE11C9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7" creationId="{193C5433-9121-4F2C-A6E0-FA42ED1FE23D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8" creationId="{ECC09941-5989-46E0-9030-CC44FCFF9A51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39" creationId="{8BFD483D-6141-42A5-8265-0241D9907F03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40" creationId="{27F0F3E2-80E3-4104-9F15-06FECD6AC2C4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41" creationId="{2D26EF73-10EE-41A7-BC99-EDA95ADF0EBE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2" creationId="{A7D4DC40-5A6E-422A-A859-3C70127DB8D6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3" creationId="{77509131-9CA6-4E3F-A4E8-9F14EF252AE3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4" creationId="{84C0BF61-E343-4D59-A962-ECF63DCFCE78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5" creationId="{3EECB6A9-D260-4A4B-BA30-8C692AD79C08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6" creationId="{97F0D723-4E0D-40E8-B984-47E34A60B566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7" creationId="{B412168C-0E3B-403D-B6AC-662DAAAA8ADC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8" creationId="{75D59E62-ADBB-48DC-93A3-EBCE7CB8CF54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49" creationId="{6BFD6BCB-AFA5-4E70-968C-2FF8235ACC09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0" creationId="{D6169F25-7F6B-4B23-8D83-6A83B0AD3470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1" creationId="{05274DC9-2F73-4F65-B13D-F9EC8136C532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2" creationId="{3F31B6C4-1FA7-4AB8-87F4-BB879EDC4490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3" creationId="{0AAD6B9D-8ECF-4C2F-820E-C255352016B4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4" creationId="{83D71C63-7B3A-4F4A-A310-E8EAA4429E5E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55" creationId="{AC90480E-6FDD-47E3-9075-8978E6E20B91}"/>
          </ac:spMkLst>
        </pc:spChg>
        <pc:spChg chg="add mod">
          <ac:chgData name="Siegbert Rudolph" userId="2af4d44886c067cc" providerId="LiveId" clId="{051ADF64-CE32-4255-8D2C-8E72066D396A}" dt="2021-06-17T11:11:18.419" v="181" actId="1035"/>
          <ac:spMkLst>
            <pc:docMk/>
            <pc:sldMk cId="3899580066" sldId="672"/>
            <ac:spMk id="156" creationId="{E809D519-F454-4CAA-BD5B-FB53A9C00AF8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7" creationId="{D399EBC3-71E2-44A7-8792-77C1E8163EE6}"/>
          </ac:spMkLst>
        </pc:spChg>
        <pc:spChg chg="add mod">
          <ac:chgData name="Siegbert Rudolph" userId="2af4d44886c067cc" providerId="LiveId" clId="{051ADF64-CE32-4255-8D2C-8E72066D396A}" dt="2021-06-17T11:11:21.655" v="186" actId="1036"/>
          <ac:spMkLst>
            <pc:docMk/>
            <pc:sldMk cId="3899580066" sldId="672"/>
            <ac:spMk id="158" creationId="{39BB0FA8-F3E0-4175-AE7E-0D94951A5066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2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3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4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09:58.088" v="82" actId="478"/>
          <ac:spMkLst>
            <pc:docMk/>
            <pc:sldMk cId="3899580066" sldId="672"/>
            <ac:spMk id="255" creationId="{00000000-0000-0000-0000-000000000000}"/>
          </ac:spMkLst>
        </pc:spChg>
      </pc:sldChg>
      <pc:sldChg chg="delSp modSp add mod delAnim">
        <pc:chgData name="Siegbert Rudolph" userId="2af4d44886c067cc" providerId="LiveId" clId="{051ADF64-CE32-4255-8D2C-8E72066D396A}" dt="2021-06-17T12:51:36.284" v="636" actId="1076"/>
        <pc:sldMkLst>
          <pc:docMk/>
          <pc:sldMk cId="3269628177" sldId="673"/>
        </pc:sldMkLst>
        <pc:spChg chg="del">
          <ac:chgData name="Siegbert Rudolph" userId="2af4d44886c067cc" providerId="LiveId" clId="{051ADF64-CE32-4255-8D2C-8E72066D396A}" dt="2021-06-17T12:51:36.284" v="631" actId="478"/>
          <ac:spMkLst>
            <pc:docMk/>
            <pc:sldMk cId="3269628177" sldId="673"/>
            <ac:spMk id="3" creationId="{DA41D5A8-FCF2-4F82-AA48-F6C096824667}"/>
          </ac:spMkLst>
        </pc:spChg>
        <pc:spChg chg="mod">
          <ac:chgData name="Siegbert Rudolph" userId="2af4d44886c067cc" providerId="LiveId" clId="{051ADF64-CE32-4255-8D2C-8E72066D396A}" dt="2021-06-17T12:51:36.284" v="636" actId="1076"/>
          <ac:spMkLst>
            <pc:docMk/>
            <pc:sldMk cId="3269628177" sldId="673"/>
            <ac:spMk id="12" creationId="{FC18C40A-244D-4388-8FE3-40A233026DD9}"/>
          </ac:spMkLst>
        </pc:spChg>
        <pc:spChg chg="mod">
          <ac:chgData name="Siegbert Rudolph" userId="2af4d44886c067cc" providerId="LiveId" clId="{051ADF64-CE32-4255-8D2C-8E72066D396A}" dt="2021-06-17T11:16:37.043" v="523" actId="108"/>
          <ac:spMkLst>
            <pc:docMk/>
            <pc:sldMk cId="3269628177" sldId="673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8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5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9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1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2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6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7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8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09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10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4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13:39.675" v="331" actId="21"/>
          <ac:spMkLst>
            <pc:docMk/>
            <pc:sldMk cId="3269628177" sldId="673"/>
            <ac:spMk id="144" creationId="{00000000-0000-0000-0000-000000000000}"/>
          </ac:spMkLst>
        </pc:spChg>
      </pc:sldChg>
      <pc:sldChg chg="addSp modSp new mod modAnim">
        <pc:chgData name="Siegbert Rudolph" userId="2af4d44886c067cc" providerId="LiveId" clId="{051ADF64-CE32-4255-8D2C-8E72066D396A}" dt="2021-06-17T12:51:36.300" v="659" actId="1076"/>
        <pc:sldMkLst>
          <pc:docMk/>
          <pc:sldMk cId="2018203395" sldId="674"/>
        </pc:sldMkLst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3" creationId="{6085DC2A-29FC-4A47-8A71-10DE79153030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4" creationId="{9F312E84-59CF-44B0-99F7-4DE9972C40E9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5" creationId="{82C0B5F2-5BAB-4B11-B792-280CA04D4B82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6" creationId="{98A33DE6-8B93-4076-B717-0E9610F2B437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7" creationId="{C2E2BD2A-B6E6-45D9-A002-0FE518BECB5F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8" creationId="{C50EA3E6-8D63-4E59-A74B-1E0A2D902E1D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9" creationId="{0662AC52-90D4-48B0-A363-695DAB2ACF86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0" creationId="{DABC6CA3-C88A-4707-AA9A-59F8ECF69172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1" creationId="{A4306F41-478D-4ABD-BFD0-28A2806641FE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2" creationId="{4AC93506-E88C-4CF1-9321-C5D681D434A2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3" creationId="{1947598D-929B-4AAC-B991-8D952DDD37AA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4" creationId="{7CABC04B-F6B5-4959-A97C-2DB61CC565BE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5" creationId="{4290A350-05B6-4B81-A73B-874BD0D14776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6" creationId="{D9A256B5-3082-4D9C-8B5F-419FB7A243A7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7" creationId="{BE6067FE-951E-490D-A1F9-3C395D7D0999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8" creationId="{6797BC2A-DCAF-4D15-BA69-C39899D64AAA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19" creationId="{2DB3374A-2B70-4C1B-9708-B0D07AB0D0B5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0" creationId="{0B2A1B68-F29D-4FC4-BB40-4746CAD84333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1" creationId="{A1BE4EAF-E1F7-41CA-8DA4-2DE990269409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2" creationId="{58FF54B8-F10B-4180-9D46-9BB87DC336D1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3" creationId="{F6729A4B-593C-4E3D-AA1D-5A772284A4C7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4" creationId="{61B47A72-4ECE-4B17-8AD2-4917643FD19D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5" creationId="{201D3600-3827-49ED-AB98-D1A85BD9FF2E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6" creationId="{1722960A-13EE-4DF0-BF16-E8E0104A4EDE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7" creationId="{40AA054A-10B0-49CA-AE16-6DC12C1A005F}"/>
          </ac:spMkLst>
        </pc:spChg>
        <pc:spChg chg="add mod">
          <ac:chgData name="Siegbert Rudolph" userId="2af4d44886c067cc" providerId="LiveId" clId="{051ADF64-CE32-4255-8D2C-8E72066D396A}" dt="2021-06-17T11:34:36.520" v="570" actId="403"/>
          <ac:spMkLst>
            <pc:docMk/>
            <pc:sldMk cId="2018203395" sldId="674"/>
            <ac:spMk id="28" creationId="{196A9FD5-73D8-4A16-A82C-7F6467ECC5ED}"/>
          </ac:spMkLst>
        </pc:spChg>
        <pc:spChg chg="add mod">
          <ac:chgData name="Siegbert Rudolph" userId="2af4d44886c067cc" providerId="LiveId" clId="{051ADF64-CE32-4255-8D2C-8E72066D396A}" dt="2021-06-17T11:13:51.857" v="413" actId="1036"/>
          <ac:spMkLst>
            <pc:docMk/>
            <pc:sldMk cId="2018203395" sldId="674"/>
            <ac:spMk id="29" creationId="{694027DB-B27C-4C56-9DA1-9369CC5FD435}"/>
          </ac:spMkLst>
        </pc:spChg>
        <pc:spChg chg="add mod">
          <ac:chgData name="Siegbert Rudolph" userId="2af4d44886c067cc" providerId="LiveId" clId="{051ADF64-CE32-4255-8D2C-8E72066D396A}" dt="2021-06-17T11:34:08.151" v="567" actId="1036"/>
          <ac:spMkLst>
            <pc:docMk/>
            <pc:sldMk cId="2018203395" sldId="674"/>
            <ac:spMk id="30" creationId="{897D7A8B-3F24-4023-85FD-5F2F02214572}"/>
          </ac:spMkLst>
        </pc:spChg>
        <pc:spChg chg="add mod">
          <ac:chgData name="Siegbert Rudolph" userId="2af4d44886c067cc" providerId="LiveId" clId="{051ADF64-CE32-4255-8D2C-8E72066D396A}" dt="2021-06-17T11:33:53.467" v="558" actId="20577"/>
          <ac:spMkLst>
            <pc:docMk/>
            <pc:sldMk cId="2018203395" sldId="674"/>
            <ac:spMk id="31" creationId="{E4A09110-17DD-465B-A9AC-4E8CC6837D0F}"/>
          </ac:spMkLst>
        </pc:spChg>
        <pc:spChg chg="mod">
          <ac:chgData name="Siegbert Rudolph" userId="2af4d44886c067cc" providerId="LiveId" clId="{051ADF64-CE32-4255-8D2C-8E72066D396A}" dt="2021-06-17T12:51:36.300" v="659" actId="1076"/>
          <ac:spMkLst>
            <pc:docMk/>
            <pc:sldMk cId="2018203395" sldId="674"/>
            <ac:spMk id="32" creationId="{8CC3B014-2A9C-4BF8-A79D-D44E9D802F5E}"/>
          </ac:spMkLst>
        </pc:spChg>
      </pc:sldChg>
      <pc:sldChg chg="addSp delSp modSp mod">
        <pc:chgData name="Siegbert Rudolph" userId="2af4d44886c067cc" providerId="LiveId" clId="{051ADF64-CE32-4255-8D2C-8E72066D396A}" dt="2021-06-17T12:51:36.284" v="642" actId="1076"/>
        <pc:sldMkLst>
          <pc:docMk/>
          <pc:sldMk cId="2950174777" sldId="694"/>
        </pc:sldMkLst>
        <pc:spChg chg="del">
          <ac:chgData name="Siegbert Rudolph" userId="2af4d44886c067cc" providerId="LiveId" clId="{051ADF64-CE32-4255-8D2C-8E72066D396A}" dt="2021-06-17T12:51:36.284" v="637" actId="478"/>
          <ac:spMkLst>
            <pc:docMk/>
            <pc:sldMk cId="2950174777" sldId="694"/>
            <ac:spMk id="3" creationId="{A36E2264-8544-423B-8DFB-D3C8C225B3A8}"/>
          </ac:spMkLst>
        </pc:spChg>
        <pc:spChg chg="mod">
          <ac:chgData name="Siegbert Rudolph" userId="2af4d44886c067cc" providerId="LiveId" clId="{051ADF64-CE32-4255-8D2C-8E72066D396A}" dt="2021-06-17T12:51:36.284" v="642" actId="1076"/>
          <ac:spMkLst>
            <pc:docMk/>
            <pc:sldMk cId="2950174777" sldId="694"/>
            <ac:spMk id="13" creationId="{808D5E80-94F3-4628-9B1B-BCD3AD15F330}"/>
          </ac:spMkLst>
        </pc:spChg>
        <pc:spChg chg="del">
          <ac:chgData name="Siegbert Rudolph" userId="2af4d44886c067cc" providerId="LiveId" clId="{051ADF64-CE32-4255-8D2C-8E72066D396A}" dt="2021-06-17T11:31:49.910" v="530" actId="478"/>
          <ac:spMkLst>
            <pc:docMk/>
            <pc:sldMk cId="2950174777" sldId="694"/>
            <ac:spMk id="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31:49.910" v="530" actId="478"/>
          <ac:spMkLst>
            <pc:docMk/>
            <pc:sldMk cId="2950174777" sldId="694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31:49.910" v="530" actId="478"/>
          <ac:spMkLst>
            <pc:docMk/>
            <pc:sldMk cId="2950174777" sldId="694"/>
            <ac:spMk id="47" creationId="{00000000-0000-0000-0000-000000000000}"/>
          </ac:spMkLst>
        </pc:spChg>
        <pc:spChg chg="add mod">
          <ac:chgData name="Siegbert Rudolph" userId="2af4d44886c067cc" providerId="LiveId" clId="{051ADF64-CE32-4255-8D2C-8E72066D396A}" dt="2021-06-17T11:31:54.878" v="533" actId="20577"/>
          <ac:spMkLst>
            <pc:docMk/>
            <pc:sldMk cId="2950174777" sldId="694"/>
            <ac:spMk id="127" creationId="{5025FFF4-7A92-445F-8D7E-1CC405D4A449}"/>
          </ac:spMkLst>
        </pc:spChg>
        <pc:spChg chg="del">
          <ac:chgData name="Siegbert Rudolph" userId="2af4d44886c067cc" providerId="LiveId" clId="{051ADF64-CE32-4255-8D2C-8E72066D396A}" dt="2021-06-17T11:31:49.910" v="530" actId="478"/>
          <ac:spMkLst>
            <pc:docMk/>
            <pc:sldMk cId="2950174777" sldId="694"/>
            <ac:spMk id="227" creationId="{00000000-0000-0000-0000-000000000000}"/>
          </ac:spMkLst>
        </pc:spChg>
      </pc:sldChg>
      <pc:sldChg chg="addSp delSp modSp mod">
        <pc:chgData name="Siegbert Rudolph" userId="2af4d44886c067cc" providerId="LiveId" clId="{051ADF64-CE32-4255-8D2C-8E72066D396A}" dt="2021-06-17T12:51:36.300" v="648" actId="1076"/>
        <pc:sldMkLst>
          <pc:docMk/>
          <pc:sldMk cId="3034674117" sldId="695"/>
        </pc:sldMkLst>
        <pc:spChg chg="del">
          <ac:chgData name="Siegbert Rudolph" userId="2af4d44886c067cc" providerId="LiveId" clId="{051ADF64-CE32-4255-8D2C-8E72066D396A}" dt="2021-06-17T12:51:36.300" v="643" actId="478"/>
          <ac:spMkLst>
            <pc:docMk/>
            <pc:sldMk cId="3034674117" sldId="695"/>
            <ac:spMk id="3" creationId="{DBB03CB8-2E3D-4B6D-8386-8FAE52A07443}"/>
          </ac:spMkLst>
        </pc:spChg>
        <pc:spChg chg="mod">
          <ac:chgData name="Siegbert Rudolph" userId="2af4d44886c067cc" providerId="LiveId" clId="{051ADF64-CE32-4255-8D2C-8E72066D396A}" dt="2021-06-17T12:51:36.300" v="648" actId="1076"/>
          <ac:spMkLst>
            <pc:docMk/>
            <pc:sldMk cId="3034674117" sldId="695"/>
            <ac:spMk id="13" creationId="{396D4D07-A268-4640-B1E9-5E533FB0BD81}"/>
          </ac:spMkLst>
        </pc:spChg>
        <pc:spChg chg="del">
          <ac:chgData name="Siegbert Rudolph" userId="2af4d44886c067cc" providerId="LiveId" clId="{051ADF64-CE32-4255-8D2C-8E72066D396A}" dt="2021-06-17T11:32:30.715" v="534" actId="478"/>
          <ac:spMkLst>
            <pc:docMk/>
            <pc:sldMk cId="3034674117" sldId="695"/>
            <ac:spMk id="24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32:30.715" v="534" actId="478"/>
          <ac:spMkLst>
            <pc:docMk/>
            <pc:sldMk cId="3034674117" sldId="695"/>
            <ac:spMk id="33" creationId="{00000000-0000-0000-0000-000000000000}"/>
          </ac:spMkLst>
        </pc:spChg>
        <pc:spChg chg="del">
          <ac:chgData name="Siegbert Rudolph" userId="2af4d44886c067cc" providerId="LiveId" clId="{051ADF64-CE32-4255-8D2C-8E72066D396A}" dt="2021-06-17T11:32:30.715" v="534" actId="478"/>
          <ac:spMkLst>
            <pc:docMk/>
            <pc:sldMk cId="3034674117" sldId="695"/>
            <ac:spMk id="47" creationId="{00000000-0000-0000-0000-000000000000}"/>
          </ac:spMkLst>
        </pc:spChg>
        <pc:spChg chg="add mod">
          <ac:chgData name="Siegbert Rudolph" userId="2af4d44886c067cc" providerId="LiveId" clId="{051ADF64-CE32-4255-8D2C-8E72066D396A}" dt="2021-06-17T11:32:35.995" v="536" actId="20577"/>
          <ac:spMkLst>
            <pc:docMk/>
            <pc:sldMk cId="3034674117" sldId="695"/>
            <ac:spMk id="132" creationId="{41A69039-2122-437E-A207-18F2E8A7396A}"/>
          </ac:spMkLst>
        </pc:spChg>
        <pc:spChg chg="del">
          <ac:chgData name="Siegbert Rudolph" userId="2af4d44886c067cc" providerId="LiveId" clId="{051ADF64-CE32-4255-8D2C-8E72066D396A}" dt="2021-06-17T11:32:30.715" v="534" actId="478"/>
          <ac:spMkLst>
            <pc:docMk/>
            <pc:sldMk cId="3034674117" sldId="695"/>
            <ac:spMk id="227" creationId="{00000000-0000-0000-0000-000000000000}"/>
          </ac:spMkLst>
        </pc:spChg>
      </pc:sldChg>
      <pc:sldChg chg="addSp delSp modSp mod">
        <pc:chgData name="Siegbert Rudolph" userId="2af4d44886c067cc" providerId="LiveId" clId="{051ADF64-CE32-4255-8D2C-8E72066D396A}" dt="2021-06-17T12:51:36.300" v="654" actId="1076"/>
        <pc:sldMkLst>
          <pc:docMk/>
          <pc:sldMk cId="956267361" sldId="703"/>
        </pc:sldMkLst>
        <pc:spChg chg="del">
          <ac:chgData name="Siegbert Rudolph" userId="2af4d44886c067cc" providerId="LiveId" clId="{051ADF64-CE32-4255-8D2C-8E72066D396A}" dt="2021-06-17T12:51:36.300" v="649" actId="478"/>
          <ac:spMkLst>
            <pc:docMk/>
            <pc:sldMk cId="956267361" sldId="703"/>
            <ac:spMk id="3" creationId="{7FC0FE8E-A112-4DAF-B622-294C4F12ED4D}"/>
          </ac:spMkLst>
        </pc:spChg>
        <pc:spChg chg="mod">
          <ac:chgData name="Siegbert Rudolph" userId="2af4d44886c067cc" providerId="LiveId" clId="{051ADF64-CE32-4255-8D2C-8E72066D396A}" dt="2021-06-17T12:51:36.300" v="654" actId="1076"/>
          <ac:spMkLst>
            <pc:docMk/>
            <pc:sldMk cId="956267361" sldId="703"/>
            <ac:spMk id="13" creationId="{A87428C1-A969-4B0C-A468-F5896099DD1E}"/>
          </ac:spMkLst>
        </pc:spChg>
        <pc:spChg chg="del">
          <ac:chgData name="Siegbert Rudolph" userId="2af4d44886c067cc" providerId="LiveId" clId="{051ADF64-CE32-4255-8D2C-8E72066D396A}" dt="2021-06-17T11:33:32.560" v="540" actId="478"/>
          <ac:spMkLst>
            <pc:docMk/>
            <pc:sldMk cId="956267361" sldId="703"/>
            <ac:spMk id="33" creationId="{00000000-0000-0000-0000-000000000000}"/>
          </ac:spMkLst>
        </pc:spChg>
        <pc:spChg chg="add mod">
          <ac:chgData name="Siegbert Rudolph" userId="2af4d44886c067cc" providerId="LiveId" clId="{051ADF64-CE32-4255-8D2C-8E72066D396A}" dt="2021-06-17T11:33:46.453" v="556" actId="20577"/>
          <ac:spMkLst>
            <pc:docMk/>
            <pc:sldMk cId="956267361" sldId="703"/>
            <ac:spMk id="92" creationId="{58BAB10E-E259-494E-B341-DDD3B9E28D88}"/>
          </ac:spMkLst>
        </pc:spChg>
      </pc:sldChg>
    </pc:docChg>
  </pc:docChgLst>
  <pc:docChgLst>
    <pc:chgData name="Siegbert Rudolph" userId="2af4d44886c067cc" providerId="LiveId" clId="{D5361D39-20D5-4388-9ACC-A9EB8B532157}"/>
    <pc:docChg chg="custSel modSld">
      <pc:chgData name="Siegbert Rudolph" userId="2af4d44886c067cc" providerId="LiveId" clId="{D5361D39-20D5-4388-9ACC-A9EB8B532157}" dt="2022-03-24T10:20:35.589" v="2" actId="478"/>
      <pc:docMkLst>
        <pc:docMk/>
      </pc:docMkLst>
      <pc:sldChg chg="addSp delSp modSp mod">
        <pc:chgData name="Siegbert Rudolph" userId="2af4d44886c067cc" providerId="LiveId" clId="{D5361D39-20D5-4388-9ACC-A9EB8B532157}" dt="2022-03-24T10:20:35.589" v="2" actId="478"/>
        <pc:sldMkLst>
          <pc:docMk/>
          <pc:sldMk cId="3255075239" sldId="683"/>
        </pc:sldMkLst>
        <pc:spChg chg="add del mod">
          <ac:chgData name="Siegbert Rudolph" userId="2af4d44886c067cc" providerId="LiveId" clId="{D5361D39-20D5-4388-9ACC-A9EB8B532157}" dt="2022-03-24T10:20:35.589" v="2" actId="478"/>
          <ac:spMkLst>
            <pc:docMk/>
            <pc:sldMk cId="3255075239" sldId="683"/>
            <ac:spMk id="132" creationId="{5CDC4DF7-185D-4788-90ED-544469B29E2D}"/>
          </ac:spMkLst>
        </pc:spChg>
      </pc:sldChg>
    </pc:docChg>
  </pc:docChgLst>
  <pc:docChgLst>
    <pc:chgData name="Siegbert Rudolph" userId="2af4d44886c067cc" providerId="LiveId" clId="{B3E57E8B-EAC7-4B0C-B6B3-333949C20B73}"/>
    <pc:docChg chg="custSel modSld">
      <pc:chgData name="Siegbert Rudolph" userId="2af4d44886c067cc" providerId="LiveId" clId="{B3E57E8B-EAC7-4B0C-B6B3-333949C20B73}" dt="2021-12-28T16:18:51.472" v="107" actId="1076"/>
      <pc:docMkLst>
        <pc:docMk/>
      </pc:docMkLst>
      <pc:sldChg chg="delSp modSp mod">
        <pc:chgData name="Siegbert Rudolph" userId="2af4d44886c067cc" providerId="LiveId" clId="{B3E57E8B-EAC7-4B0C-B6B3-333949C20B73}" dt="2021-12-28T16:18:51.378" v="5" actId="1076"/>
        <pc:sldMkLst>
          <pc:docMk/>
          <pc:sldMk cId="0" sldId="671"/>
        </pc:sldMkLst>
        <pc:spChg chg="del">
          <ac:chgData name="Siegbert Rudolph" userId="2af4d44886c067cc" providerId="LiveId" clId="{B3E57E8B-EAC7-4B0C-B6B3-333949C20B73}" dt="2021-12-28T16:18:51.378" v="0" actId="478"/>
          <ac:spMkLst>
            <pc:docMk/>
            <pc:sldMk cId="0" sldId="671"/>
            <ac:spMk id="2" creationId="{213F9A80-D11D-426F-AD04-0B4B6C255AAA}"/>
          </ac:spMkLst>
        </pc:spChg>
        <pc:spChg chg="mod">
          <ac:chgData name="Siegbert Rudolph" userId="2af4d44886c067cc" providerId="LiveId" clId="{B3E57E8B-EAC7-4B0C-B6B3-333949C20B73}" dt="2021-12-28T16:18:51.378" v="5" actId="1076"/>
          <ac:spMkLst>
            <pc:docMk/>
            <pc:sldMk cId="0" sldId="671"/>
            <ac:spMk id="3" creationId="{1025C183-8DBF-4B5E-847E-EDEA1D978CD3}"/>
          </ac:spMkLst>
        </pc:spChg>
      </pc:sldChg>
      <pc:sldChg chg="delSp modSp mod">
        <pc:chgData name="Siegbert Rudolph" userId="2af4d44886c067cc" providerId="LiveId" clId="{B3E57E8B-EAC7-4B0C-B6B3-333949C20B73}" dt="2021-12-28T16:18:51.378" v="11" actId="1076"/>
        <pc:sldMkLst>
          <pc:docMk/>
          <pc:sldMk cId="217881723" sldId="682"/>
        </pc:sldMkLst>
        <pc:spChg chg="mod">
          <ac:chgData name="Siegbert Rudolph" userId="2af4d44886c067cc" providerId="LiveId" clId="{B3E57E8B-EAC7-4B0C-B6B3-333949C20B73}" dt="2021-12-28T16:18:51.378" v="11" actId="1076"/>
          <ac:spMkLst>
            <pc:docMk/>
            <pc:sldMk cId="217881723" sldId="682"/>
            <ac:spMk id="3" creationId="{048252C1-BEAD-4266-A64B-C7CF49D73595}"/>
          </ac:spMkLst>
        </pc:spChg>
        <pc:spChg chg="del">
          <ac:chgData name="Siegbert Rudolph" userId="2af4d44886c067cc" providerId="LiveId" clId="{B3E57E8B-EAC7-4B0C-B6B3-333949C20B73}" dt="2021-12-28T16:18:51.378" v="6" actId="478"/>
          <ac:spMkLst>
            <pc:docMk/>
            <pc:sldMk cId="217881723" sldId="682"/>
            <ac:spMk id="12" creationId="{5E2251E7-CF11-4A14-8D87-BFEFF58A5D74}"/>
          </ac:spMkLst>
        </pc:spChg>
      </pc:sldChg>
      <pc:sldChg chg="delSp modSp mod">
        <pc:chgData name="Siegbert Rudolph" userId="2af4d44886c067cc" providerId="LiveId" clId="{B3E57E8B-EAC7-4B0C-B6B3-333949C20B73}" dt="2021-12-28T16:18:51.394" v="17" actId="1076"/>
        <pc:sldMkLst>
          <pc:docMk/>
          <pc:sldMk cId="3255075239" sldId="683"/>
        </pc:sldMkLst>
        <pc:spChg chg="mod">
          <ac:chgData name="Siegbert Rudolph" userId="2af4d44886c067cc" providerId="LiveId" clId="{B3E57E8B-EAC7-4B0C-B6B3-333949C20B73}" dt="2021-12-28T16:18:51.394" v="17" actId="1076"/>
          <ac:spMkLst>
            <pc:docMk/>
            <pc:sldMk cId="3255075239" sldId="683"/>
            <ac:spMk id="3" creationId="{25924D34-A7CD-4D05-A62D-D2714D0744B4}"/>
          </ac:spMkLst>
        </pc:spChg>
        <pc:spChg chg="del">
          <ac:chgData name="Siegbert Rudolph" userId="2af4d44886c067cc" providerId="LiveId" clId="{B3E57E8B-EAC7-4B0C-B6B3-333949C20B73}" dt="2021-12-28T16:18:51.378" v="12" actId="478"/>
          <ac:spMkLst>
            <pc:docMk/>
            <pc:sldMk cId="3255075239" sldId="683"/>
            <ac:spMk id="12" creationId="{5E2251E7-CF11-4A14-8D87-BFEFF58A5D74}"/>
          </ac:spMkLst>
        </pc:spChg>
      </pc:sldChg>
      <pc:sldChg chg="delSp modSp mod">
        <pc:chgData name="Siegbert Rudolph" userId="2af4d44886c067cc" providerId="LiveId" clId="{B3E57E8B-EAC7-4B0C-B6B3-333949C20B73}" dt="2021-12-28T16:18:51.394" v="23" actId="1076"/>
        <pc:sldMkLst>
          <pc:docMk/>
          <pc:sldMk cId="981610739" sldId="684"/>
        </pc:sldMkLst>
        <pc:spChg chg="mod">
          <ac:chgData name="Siegbert Rudolph" userId="2af4d44886c067cc" providerId="LiveId" clId="{B3E57E8B-EAC7-4B0C-B6B3-333949C20B73}" dt="2021-12-28T16:18:51.394" v="23" actId="1076"/>
          <ac:spMkLst>
            <pc:docMk/>
            <pc:sldMk cId="981610739" sldId="684"/>
            <ac:spMk id="3" creationId="{19FB72EB-ACA0-424C-9B5F-8AB06148C033}"/>
          </ac:spMkLst>
        </pc:spChg>
        <pc:spChg chg="del">
          <ac:chgData name="Siegbert Rudolph" userId="2af4d44886c067cc" providerId="LiveId" clId="{B3E57E8B-EAC7-4B0C-B6B3-333949C20B73}" dt="2021-12-28T16:18:51.394" v="18" actId="478"/>
          <ac:spMkLst>
            <pc:docMk/>
            <pc:sldMk cId="981610739" sldId="684"/>
            <ac:spMk id="12" creationId="{392EC08E-68F2-465F-AB9D-5B216D962F08}"/>
          </ac:spMkLst>
        </pc:spChg>
      </pc:sldChg>
      <pc:sldChg chg="delSp modSp mod">
        <pc:chgData name="Siegbert Rudolph" userId="2af4d44886c067cc" providerId="LiveId" clId="{B3E57E8B-EAC7-4B0C-B6B3-333949C20B73}" dt="2021-12-28T16:18:51.394" v="29" actId="1076"/>
        <pc:sldMkLst>
          <pc:docMk/>
          <pc:sldMk cId="80864363" sldId="685"/>
        </pc:sldMkLst>
        <pc:spChg chg="mod">
          <ac:chgData name="Siegbert Rudolph" userId="2af4d44886c067cc" providerId="LiveId" clId="{B3E57E8B-EAC7-4B0C-B6B3-333949C20B73}" dt="2021-12-28T16:18:51.394" v="29" actId="1076"/>
          <ac:spMkLst>
            <pc:docMk/>
            <pc:sldMk cId="80864363" sldId="685"/>
            <ac:spMk id="3" creationId="{177ABBCB-9A2B-4419-91AE-521D6768216D}"/>
          </ac:spMkLst>
        </pc:spChg>
        <pc:spChg chg="del">
          <ac:chgData name="Siegbert Rudolph" userId="2af4d44886c067cc" providerId="LiveId" clId="{B3E57E8B-EAC7-4B0C-B6B3-333949C20B73}" dt="2021-12-28T16:18:51.394" v="24" actId="478"/>
          <ac:spMkLst>
            <pc:docMk/>
            <pc:sldMk cId="80864363" sldId="685"/>
            <ac:spMk id="12" creationId="{392EC08E-68F2-465F-AB9D-5B216D962F08}"/>
          </ac:spMkLst>
        </pc:spChg>
      </pc:sldChg>
      <pc:sldChg chg="delSp modSp mod">
        <pc:chgData name="Siegbert Rudolph" userId="2af4d44886c067cc" providerId="LiveId" clId="{B3E57E8B-EAC7-4B0C-B6B3-333949C20B73}" dt="2021-12-28T16:18:51.409" v="35" actId="1076"/>
        <pc:sldMkLst>
          <pc:docMk/>
          <pc:sldMk cId="2270046029" sldId="686"/>
        </pc:sldMkLst>
        <pc:spChg chg="mod">
          <ac:chgData name="Siegbert Rudolph" userId="2af4d44886c067cc" providerId="LiveId" clId="{B3E57E8B-EAC7-4B0C-B6B3-333949C20B73}" dt="2021-12-28T16:18:51.409" v="35" actId="1076"/>
          <ac:spMkLst>
            <pc:docMk/>
            <pc:sldMk cId="2270046029" sldId="686"/>
            <ac:spMk id="3" creationId="{D12561BE-9A9C-4A6A-AAF1-7858E0DA2670}"/>
          </ac:spMkLst>
        </pc:spChg>
        <pc:spChg chg="del">
          <ac:chgData name="Siegbert Rudolph" userId="2af4d44886c067cc" providerId="LiveId" clId="{B3E57E8B-EAC7-4B0C-B6B3-333949C20B73}" dt="2021-12-28T16:18:51.394" v="30" actId="478"/>
          <ac:spMkLst>
            <pc:docMk/>
            <pc:sldMk cId="2270046029" sldId="686"/>
            <ac:spMk id="12" creationId="{8A6C83B8-46E9-4909-8338-C49D625AF3F2}"/>
          </ac:spMkLst>
        </pc:spChg>
      </pc:sldChg>
      <pc:sldChg chg="delSp modSp mod">
        <pc:chgData name="Siegbert Rudolph" userId="2af4d44886c067cc" providerId="LiveId" clId="{B3E57E8B-EAC7-4B0C-B6B3-333949C20B73}" dt="2021-12-28T16:18:51.409" v="41" actId="1076"/>
        <pc:sldMkLst>
          <pc:docMk/>
          <pc:sldMk cId="1308816845" sldId="687"/>
        </pc:sldMkLst>
        <pc:spChg chg="mod">
          <ac:chgData name="Siegbert Rudolph" userId="2af4d44886c067cc" providerId="LiveId" clId="{B3E57E8B-EAC7-4B0C-B6B3-333949C20B73}" dt="2021-12-28T16:18:51.409" v="41" actId="1076"/>
          <ac:spMkLst>
            <pc:docMk/>
            <pc:sldMk cId="1308816845" sldId="687"/>
            <ac:spMk id="3" creationId="{B433EA0D-249B-4D25-9A61-4F6CEE16931F}"/>
          </ac:spMkLst>
        </pc:spChg>
        <pc:spChg chg="del">
          <ac:chgData name="Siegbert Rudolph" userId="2af4d44886c067cc" providerId="LiveId" clId="{B3E57E8B-EAC7-4B0C-B6B3-333949C20B73}" dt="2021-12-28T16:18:51.409" v="36" actId="478"/>
          <ac:spMkLst>
            <pc:docMk/>
            <pc:sldMk cId="1308816845" sldId="687"/>
            <ac:spMk id="12" creationId="{8A6C83B8-46E9-4909-8338-C49D625AF3F2}"/>
          </ac:spMkLst>
        </pc:spChg>
      </pc:sldChg>
      <pc:sldChg chg="delSp modSp mod">
        <pc:chgData name="Siegbert Rudolph" userId="2af4d44886c067cc" providerId="LiveId" clId="{B3E57E8B-EAC7-4B0C-B6B3-333949C20B73}" dt="2021-12-28T16:18:51.409" v="47" actId="1076"/>
        <pc:sldMkLst>
          <pc:docMk/>
          <pc:sldMk cId="166280127" sldId="688"/>
        </pc:sldMkLst>
        <pc:spChg chg="mod">
          <ac:chgData name="Siegbert Rudolph" userId="2af4d44886c067cc" providerId="LiveId" clId="{B3E57E8B-EAC7-4B0C-B6B3-333949C20B73}" dt="2021-12-28T16:18:51.409" v="47" actId="1076"/>
          <ac:spMkLst>
            <pc:docMk/>
            <pc:sldMk cId="166280127" sldId="688"/>
            <ac:spMk id="3" creationId="{004488BF-070F-4894-B761-3E1FB7D69BF5}"/>
          </ac:spMkLst>
        </pc:spChg>
        <pc:spChg chg="del">
          <ac:chgData name="Siegbert Rudolph" userId="2af4d44886c067cc" providerId="LiveId" clId="{B3E57E8B-EAC7-4B0C-B6B3-333949C20B73}" dt="2021-12-28T16:18:51.409" v="42" actId="478"/>
          <ac:spMkLst>
            <pc:docMk/>
            <pc:sldMk cId="166280127" sldId="688"/>
            <ac:spMk id="12" creationId="{2EB52C29-F179-4125-AC6F-760CB347509B}"/>
          </ac:spMkLst>
        </pc:spChg>
      </pc:sldChg>
      <pc:sldChg chg="delSp modSp mod">
        <pc:chgData name="Siegbert Rudolph" userId="2af4d44886c067cc" providerId="LiveId" clId="{B3E57E8B-EAC7-4B0C-B6B3-333949C20B73}" dt="2021-12-28T16:18:51.425" v="53" actId="1076"/>
        <pc:sldMkLst>
          <pc:docMk/>
          <pc:sldMk cId="3069317422" sldId="689"/>
        </pc:sldMkLst>
        <pc:spChg chg="mod">
          <ac:chgData name="Siegbert Rudolph" userId="2af4d44886c067cc" providerId="LiveId" clId="{B3E57E8B-EAC7-4B0C-B6B3-333949C20B73}" dt="2021-12-28T16:18:51.425" v="53" actId="1076"/>
          <ac:spMkLst>
            <pc:docMk/>
            <pc:sldMk cId="3069317422" sldId="689"/>
            <ac:spMk id="3" creationId="{468D692F-3BF8-4F3D-9AB4-456BDB5F466C}"/>
          </ac:spMkLst>
        </pc:spChg>
        <pc:spChg chg="del">
          <ac:chgData name="Siegbert Rudolph" userId="2af4d44886c067cc" providerId="LiveId" clId="{B3E57E8B-EAC7-4B0C-B6B3-333949C20B73}" dt="2021-12-28T16:18:51.409" v="48" actId="478"/>
          <ac:spMkLst>
            <pc:docMk/>
            <pc:sldMk cId="3069317422" sldId="689"/>
            <ac:spMk id="12" creationId="{2EB52C29-F179-4125-AC6F-760CB347509B}"/>
          </ac:spMkLst>
        </pc:spChg>
      </pc:sldChg>
      <pc:sldChg chg="delSp modSp mod">
        <pc:chgData name="Siegbert Rudolph" userId="2af4d44886c067cc" providerId="LiveId" clId="{B3E57E8B-EAC7-4B0C-B6B3-333949C20B73}" dt="2021-12-28T16:18:51.425" v="59" actId="1076"/>
        <pc:sldMkLst>
          <pc:docMk/>
          <pc:sldMk cId="1680281141" sldId="690"/>
        </pc:sldMkLst>
        <pc:spChg chg="mod">
          <ac:chgData name="Siegbert Rudolph" userId="2af4d44886c067cc" providerId="LiveId" clId="{B3E57E8B-EAC7-4B0C-B6B3-333949C20B73}" dt="2021-12-28T16:18:51.425" v="59" actId="1076"/>
          <ac:spMkLst>
            <pc:docMk/>
            <pc:sldMk cId="1680281141" sldId="690"/>
            <ac:spMk id="3" creationId="{3069EFD4-DC9A-439D-8FEC-DA5CCC2C00C6}"/>
          </ac:spMkLst>
        </pc:spChg>
        <pc:spChg chg="del">
          <ac:chgData name="Siegbert Rudolph" userId="2af4d44886c067cc" providerId="LiveId" clId="{B3E57E8B-EAC7-4B0C-B6B3-333949C20B73}" dt="2021-12-28T16:18:51.425" v="54" actId="478"/>
          <ac:spMkLst>
            <pc:docMk/>
            <pc:sldMk cId="1680281141" sldId="690"/>
            <ac:spMk id="12" creationId="{B6F646A6-2745-4BBD-98C0-7FE7FC5A87B2}"/>
          </ac:spMkLst>
        </pc:spChg>
      </pc:sldChg>
      <pc:sldChg chg="delSp modSp mod">
        <pc:chgData name="Siegbert Rudolph" userId="2af4d44886c067cc" providerId="LiveId" clId="{B3E57E8B-EAC7-4B0C-B6B3-333949C20B73}" dt="2021-12-28T16:18:51.425" v="65" actId="1076"/>
        <pc:sldMkLst>
          <pc:docMk/>
          <pc:sldMk cId="939008290" sldId="691"/>
        </pc:sldMkLst>
        <pc:spChg chg="mod">
          <ac:chgData name="Siegbert Rudolph" userId="2af4d44886c067cc" providerId="LiveId" clId="{B3E57E8B-EAC7-4B0C-B6B3-333949C20B73}" dt="2021-12-28T16:18:51.425" v="65" actId="1076"/>
          <ac:spMkLst>
            <pc:docMk/>
            <pc:sldMk cId="939008290" sldId="691"/>
            <ac:spMk id="3" creationId="{7054A63A-0503-4C41-BE6B-499FE9251B05}"/>
          </ac:spMkLst>
        </pc:spChg>
        <pc:spChg chg="del">
          <ac:chgData name="Siegbert Rudolph" userId="2af4d44886c067cc" providerId="LiveId" clId="{B3E57E8B-EAC7-4B0C-B6B3-333949C20B73}" dt="2021-12-28T16:18:51.425" v="60" actId="478"/>
          <ac:spMkLst>
            <pc:docMk/>
            <pc:sldMk cId="939008290" sldId="691"/>
            <ac:spMk id="12" creationId="{B6F646A6-2745-4BBD-98C0-7FE7FC5A87B2}"/>
          </ac:spMkLst>
        </pc:spChg>
      </pc:sldChg>
      <pc:sldChg chg="delSp modSp mod">
        <pc:chgData name="Siegbert Rudolph" userId="2af4d44886c067cc" providerId="LiveId" clId="{B3E57E8B-EAC7-4B0C-B6B3-333949C20B73}" dt="2021-12-28T16:18:51.441" v="71" actId="1076"/>
        <pc:sldMkLst>
          <pc:docMk/>
          <pc:sldMk cId="832267545" sldId="692"/>
        </pc:sldMkLst>
        <pc:spChg chg="mod">
          <ac:chgData name="Siegbert Rudolph" userId="2af4d44886c067cc" providerId="LiveId" clId="{B3E57E8B-EAC7-4B0C-B6B3-333949C20B73}" dt="2021-12-28T16:18:51.441" v="71" actId="1076"/>
          <ac:spMkLst>
            <pc:docMk/>
            <pc:sldMk cId="832267545" sldId="692"/>
            <ac:spMk id="3" creationId="{7897FDA5-A35D-4D62-B188-43168377AB1B}"/>
          </ac:spMkLst>
        </pc:spChg>
        <pc:spChg chg="del">
          <ac:chgData name="Siegbert Rudolph" userId="2af4d44886c067cc" providerId="LiveId" clId="{B3E57E8B-EAC7-4B0C-B6B3-333949C20B73}" dt="2021-12-28T16:18:51.425" v="66" actId="478"/>
          <ac:spMkLst>
            <pc:docMk/>
            <pc:sldMk cId="832267545" sldId="692"/>
            <ac:spMk id="4" creationId="{F5E0AAA6-D761-4D66-9BDF-A66F734D40CE}"/>
          </ac:spMkLst>
        </pc:spChg>
      </pc:sldChg>
      <pc:sldChg chg="delSp modSp mod">
        <pc:chgData name="Siegbert Rudolph" userId="2af4d44886c067cc" providerId="LiveId" clId="{B3E57E8B-EAC7-4B0C-B6B3-333949C20B73}" dt="2021-12-28T16:18:51.441" v="77" actId="1076"/>
        <pc:sldMkLst>
          <pc:docMk/>
          <pc:sldMk cId="56534637" sldId="693"/>
        </pc:sldMkLst>
        <pc:spChg chg="mod">
          <ac:chgData name="Siegbert Rudolph" userId="2af4d44886c067cc" providerId="LiveId" clId="{B3E57E8B-EAC7-4B0C-B6B3-333949C20B73}" dt="2021-12-28T16:18:51.441" v="77" actId="1076"/>
          <ac:spMkLst>
            <pc:docMk/>
            <pc:sldMk cId="56534637" sldId="693"/>
            <ac:spMk id="3" creationId="{E93A4594-9EDE-4326-9F94-C4D42BD54769}"/>
          </ac:spMkLst>
        </pc:spChg>
        <pc:spChg chg="del">
          <ac:chgData name="Siegbert Rudolph" userId="2af4d44886c067cc" providerId="LiveId" clId="{B3E57E8B-EAC7-4B0C-B6B3-333949C20B73}" dt="2021-12-28T16:18:51.441" v="72" actId="478"/>
          <ac:spMkLst>
            <pc:docMk/>
            <pc:sldMk cId="56534637" sldId="693"/>
            <ac:spMk id="4" creationId="{F5E0AAA6-D761-4D66-9BDF-A66F734D40CE}"/>
          </ac:spMkLst>
        </pc:spChg>
      </pc:sldChg>
      <pc:sldChg chg="delSp modSp mod">
        <pc:chgData name="Siegbert Rudolph" userId="2af4d44886c067cc" providerId="LiveId" clId="{B3E57E8B-EAC7-4B0C-B6B3-333949C20B73}" dt="2021-12-28T16:18:51.456" v="83" actId="1076"/>
        <pc:sldMkLst>
          <pc:docMk/>
          <pc:sldMk cId="2433139240" sldId="694"/>
        </pc:sldMkLst>
        <pc:spChg chg="mod">
          <ac:chgData name="Siegbert Rudolph" userId="2af4d44886c067cc" providerId="LiveId" clId="{B3E57E8B-EAC7-4B0C-B6B3-333949C20B73}" dt="2021-12-28T16:18:51.456" v="83" actId="1076"/>
          <ac:spMkLst>
            <pc:docMk/>
            <pc:sldMk cId="2433139240" sldId="694"/>
            <ac:spMk id="3" creationId="{F8485712-A710-4AA9-AB0E-FE28BC7FBA96}"/>
          </ac:spMkLst>
        </pc:spChg>
        <pc:spChg chg="del">
          <ac:chgData name="Siegbert Rudolph" userId="2af4d44886c067cc" providerId="LiveId" clId="{B3E57E8B-EAC7-4B0C-B6B3-333949C20B73}" dt="2021-12-28T16:18:51.441" v="78" actId="478"/>
          <ac:spMkLst>
            <pc:docMk/>
            <pc:sldMk cId="2433139240" sldId="694"/>
            <ac:spMk id="4" creationId="{636FEC0A-147F-4ADC-BCB9-FEA11ACC5D17}"/>
          </ac:spMkLst>
        </pc:spChg>
      </pc:sldChg>
      <pc:sldChg chg="delSp modSp mod">
        <pc:chgData name="Siegbert Rudolph" userId="2af4d44886c067cc" providerId="LiveId" clId="{B3E57E8B-EAC7-4B0C-B6B3-333949C20B73}" dt="2021-12-28T16:18:51.456" v="89" actId="1076"/>
        <pc:sldMkLst>
          <pc:docMk/>
          <pc:sldMk cId="2695529724" sldId="695"/>
        </pc:sldMkLst>
        <pc:spChg chg="mod">
          <ac:chgData name="Siegbert Rudolph" userId="2af4d44886c067cc" providerId="LiveId" clId="{B3E57E8B-EAC7-4B0C-B6B3-333949C20B73}" dt="2021-12-28T16:18:51.456" v="89" actId="1076"/>
          <ac:spMkLst>
            <pc:docMk/>
            <pc:sldMk cId="2695529724" sldId="695"/>
            <ac:spMk id="3" creationId="{17947B13-41CA-4D52-A77C-D6F867D33717}"/>
          </ac:spMkLst>
        </pc:spChg>
        <pc:spChg chg="del">
          <ac:chgData name="Siegbert Rudolph" userId="2af4d44886c067cc" providerId="LiveId" clId="{B3E57E8B-EAC7-4B0C-B6B3-333949C20B73}" dt="2021-12-28T16:18:51.456" v="84" actId="478"/>
          <ac:spMkLst>
            <pc:docMk/>
            <pc:sldMk cId="2695529724" sldId="695"/>
            <ac:spMk id="4" creationId="{636FEC0A-147F-4ADC-BCB9-FEA11ACC5D17}"/>
          </ac:spMkLst>
        </pc:spChg>
      </pc:sldChg>
      <pc:sldChg chg="delSp modSp mod">
        <pc:chgData name="Siegbert Rudolph" userId="2af4d44886c067cc" providerId="LiveId" clId="{B3E57E8B-EAC7-4B0C-B6B3-333949C20B73}" dt="2021-12-28T16:18:51.456" v="95" actId="1076"/>
        <pc:sldMkLst>
          <pc:docMk/>
          <pc:sldMk cId="4292926896" sldId="696"/>
        </pc:sldMkLst>
        <pc:spChg chg="mod">
          <ac:chgData name="Siegbert Rudolph" userId="2af4d44886c067cc" providerId="LiveId" clId="{B3E57E8B-EAC7-4B0C-B6B3-333949C20B73}" dt="2021-12-28T16:18:51.456" v="95" actId="1076"/>
          <ac:spMkLst>
            <pc:docMk/>
            <pc:sldMk cId="4292926896" sldId="696"/>
            <ac:spMk id="3" creationId="{B6548DD0-387C-4FEC-889D-FEA50E073AC5}"/>
          </ac:spMkLst>
        </pc:spChg>
        <pc:spChg chg="del">
          <ac:chgData name="Siegbert Rudolph" userId="2af4d44886c067cc" providerId="LiveId" clId="{B3E57E8B-EAC7-4B0C-B6B3-333949C20B73}" dt="2021-12-28T16:18:51.456" v="90" actId="478"/>
          <ac:spMkLst>
            <pc:docMk/>
            <pc:sldMk cId="4292926896" sldId="696"/>
            <ac:spMk id="4" creationId="{B282E2EE-C291-4AB5-9658-7F6CD698B52A}"/>
          </ac:spMkLst>
        </pc:spChg>
      </pc:sldChg>
      <pc:sldChg chg="delSp modSp mod">
        <pc:chgData name="Siegbert Rudolph" userId="2af4d44886c067cc" providerId="LiveId" clId="{B3E57E8B-EAC7-4B0C-B6B3-333949C20B73}" dt="2021-12-28T16:18:51.456" v="101" actId="1076"/>
        <pc:sldMkLst>
          <pc:docMk/>
          <pc:sldMk cId="1850315077" sldId="697"/>
        </pc:sldMkLst>
        <pc:spChg chg="mod">
          <ac:chgData name="Siegbert Rudolph" userId="2af4d44886c067cc" providerId="LiveId" clId="{B3E57E8B-EAC7-4B0C-B6B3-333949C20B73}" dt="2021-12-28T16:18:51.456" v="101" actId="1076"/>
          <ac:spMkLst>
            <pc:docMk/>
            <pc:sldMk cId="1850315077" sldId="697"/>
            <ac:spMk id="3" creationId="{9F6D0682-A633-468F-B66D-240027F7F9F7}"/>
          </ac:spMkLst>
        </pc:spChg>
        <pc:spChg chg="del">
          <ac:chgData name="Siegbert Rudolph" userId="2af4d44886c067cc" providerId="LiveId" clId="{B3E57E8B-EAC7-4B0C-B6B3-333949C20B73}" dt="2021-12-28T16:18:51.456" v="96" actId="478"/>
          <ac:spMkLst>
            <pc:docMk/>
            <pc:sldMk cId="1850315077" sldId="697"/>
            <ac:spMk id="4" creationId="{B282E2EE-C291-4AB5-9658-7F6CD698B52A}"/>
          </ac:spMkLst>
        </pc:spChg>
      </pc:sldChg>
      <pc:sldChg chg="delSp modSp mod">
        <pc:chgData name="Siegbert Rudolph" userId="2af4d44886c067cc" providerId="LiveId" clId="{B3E57E8B-EAC7-4B0C-B6B3-333949C20B73}" dt="2021-12-28T16:18:51.472" v="107" actId="1076"/>
        <pc:sldMkLst>
          <pc:docMk/>
          <pc:sldMk cId="3886830578" sldId="698"/>
        </pc:sldMkLst>
        <pc:spChg chg="mod">
          <ac:chgData name="Siegbert Rudolph" userId="2af4d44886c067cc" providerId="LiveId" clId="{B3E57E8B-EAC7-4B0C-B6B3-333949C20B73}" dt="2021-12-28T16:18:51.472" v="107" actId="1076"/>
          <ac:spMkLst>
            <pc:docMk/>
            <pc:sldMk cId="3886830578" sldId="698"/>
            <ac:spMk id="2" creationId="{5A72464E-9990-4820-AB58-0A3670507989}"/>
          </ac:spMkLst>
        </pc:spChg>
        <pc:spChg chg="del">
          <ac:chgData name="Siegbert Rudolph" userId="2af4d44886c067cc" providerId="LiveId" clId="{B3E57E8B-EAC7-4B0C-B6B3-333949C20B73}" dt="2021-12-28T16:18:51.472" v="102" actId="478"/>
          <ac:spMkLst>
            <pc:docMk/>
            <pc:sldMk cId="3886830578" sldId="698"/>
            <ac:spMk id="6" creationId="{0A0B7AAE-F714-45A1-93AD-3C89EFAB04FF}"/>
          </ac:spMkLst>
        </pc:spChg>
      </pc:sldChg>
    </pc:docChg>
  </pc:docChgLst>
  <pc:docChgLst>
    <pc:chgData name="Siegbert Rudolph" userId="2af4d44886c067cc" providerId="LiveId" clId="{85D06825-B4EE-4B32-A699-92C06D5B6662}"/>
    <pc:docChg chg="custSel modSld">
      <pc:chgData name="Siegbert Rudolph" userId="2af4d44886c067cc" providerId="LiveId" clId="{85D06825-B4EE-4B32-A699-92C06D5B6662}" dt="2021-04-30T14:59:09.197" v="119" actId="1076"/>
      <pc:docMkLst>
        <pc:docMk/>
      </pc:docMkLst>
      <pc:sldChg chg="delSp modSp mod">
        <pc:chgData name="Siegbert Rudolph" userId="2af4d44886c067cc" providerId="LiveId" clId="{85D06825-B4EE-4B32-A699-92C06D5B6662}" dt="2021-04-30T14:59:09.150" v="65" actId="1076"/>
        <pc:sldMkLst>
          <pc:docMk/>
          <pc:sldMk cId="0" sldId="444"/>
        </pc:sldMkLst>
        <pc:spChg chg="del">
          <ac:chgData name="Siegbert Rudolph" userId="2af4d44886c067cc" providerId="LiveId" clId="{85D06825-B4EE-4B32-A699-92C06D5B6662}" dt="2020-10-17T10:53:13.953" v="0" actId="478"/>
          <ac:spMkLst>
            <pc:docMk/>
            <pc:sldMk cId="0" sldId="444"/>
            <ac:spMk id="2" creationId="{07B72F8C-02AF-43A1-AC33-B8DCB8A6961B}"/>
          </ac:spMkLst>
        </pc:spChg>
        <pc:spChg chg="mod">
          <ac:chgData name="Siegbert Rudolph" userId="2af4d44886c067cc" providerId="LiveId" clId="{85D06825-B4EE-4B32-A699-92C06D5B6662}" dt="2021-04-30T14:59:09.150" v="65" actId="1076"/>
          <ac:spMkLst>
            <pc:docMk/>
            <pc:sldMk cId="0" sldId="444"/>
            <ac:spMk id="2" creationId="{36669A6A-C9E1-4513-9CAB-9F8348369019}"/>
          </ac:spMkLst>
        </pc:spChg>
        <pc:spChg chg="del mod">
          <ac:chgData name="Siegbert Rudolph" userId="2af4d44886c067cc" providerId="LiveId" clId="{85D06825-B4EE-4B32-A699-92C06D5B6662}" dt="2021-04-30T14:59:09.150" v="60" actId="478"/>
          <ac:spMkLst>
            <pc:docMk/>
            <pc:sldMk cId="0" sldId="444"/>
            <ac:spMk id="3" creationId="{D963EF35-B140-453C-8056-42DA4AB8476D}"/>
          </ac:spMkLst>
        </pc:spChg>
      </pc:sldChg>
      <pc:sldChg chg="delSp modSp mod">
        <pc:chgData name="Siegbert Rudolph" userId="2af4d44886c067cc" providerId="LiveId" clId="{85D06825-B4EE-4B32-A699-92C06D5B6662}" dt="2021-04-30T14:59:09.166" v="71" actId="1076"/>
        <pc:sldMkLst>
          <pc:docMk/>
          <pc:sldMk cId="66025917" sldId="662"/>
        </pc:sldMkLst>
        <pc:spChg chg="del">
          <ac:chgData name="Siegbert Rudolph" userId="2af4d44886c067cc" providerId="LiveId" clId="{85D06825-B4EE-4B32-A699-92C06D5B6662}" dt="2020-10-17T10:53:13.953" v="6" actId="478"/>
          <ac:spMkLst>
            <pc:docMk/>
            <pc:sldMk cId="66025917" sldId="662"/>
            <ac:spMk id="3" creationId="{398824F7-B087-45F1-BD35-BF8C0B111A55}"/>
          </ac:spMkLst>
        </pc:spChg>
        <pc:spChg chg="mod">
          <ac:chgData name="Siegbert Rudolph" userId="2af4d44886c067cc" providerId="LiveId" clId="{85D06825-B4EE-4B32-A699-92C06D5B6662}" dt="2021-04-30T14:59:09.166" v="71" actId="1076"/>
          <ac:spMkLst>
            <pc:docMk/>
            <pc:sldMk cId="66025917" sldId="662"/>
            <ac:spMk id="3" creationId="{466223A8-F9F9-44AE-BDD2-9D1CF70C272E}"/>
          </ac:spMkLst>
        </pc:spChg>
        <pc:spChg chg="del mod">
          <ac:chgData name="Siegbert Rudolph" userId="2af4d44886c067cc" providerId="LiveId" clId="{85D06825-B4EE-4B32-A699-92C06D5B6662}" dt="2021-04-30T14:59:09.166" v="66" actId="478"/>
          <ac:spMkLst>
            <pc:docMk/>
            <pc:sldMk cId="66025917" sldId="662"/>
            <ac:spMk id="12" creationId="{325BD4FA-4DFA-4B3B-A1B5-C6518887482F}"/>
          </ac:spMkLst>
        </pc:spChg>
      </pc:sldChg>
      <pc:sldChg chg="delSp modSp mod">
        <pc:chgData name="Siegbert Rudolph" userId="2af4d44886c067cc" providerId="LiveId" clId="{85D06825-B4EE-4B32-A699-92C06D5B6662}" dt="2021-04-30T14:59:09.166" v="77" actId="1076"/>
        <pc:sldMkLst>
          <pc:docMk/>
          <pc:sldMk cId="3667495864" sldId="663"/>
        </pc:sldMkLst>
        <pc:spChg chg="mod">
          <ac:chgData name="Siegbert Rudolph" userId="2af4d44886c067cc" providerId="LiveId" clId="{85D06825-B4EE-4B32-A699-92C06D5B6662}" dt="2021-04-30T14:59:09.166" v="77" actId="1076"/>
          <ac:spMkLst>
            <pc:docMk/>
            <pc:sldMk cId="3667495864" sldId="663"/>
            <ac:spMk id="3" creationId="{033D2A31-63B2-4189-ADCE-98B3A562EF5F}"/>
          </ac:spMkLst>
        </pc:spChg>
        <pc:spChg chg="del">
          <ac:chgData name="Siegbert Rudolph" userId="2af4d44886c067cc" providerId="LiveId" clId="{85D06825-B4EE-4B32-A699-92C06D5B6662}" dt="2020-10-17T10:53:13.968" v="12" actId="478"/>
          <ac:spMkLst>
            <pc:docMk/>
            <pc:sldMk cId="3667495864" sldId="663"/>
            <ac:spMk id="3" creationId="{B964D6B4-F403-41D0-AB59-009017C0DE83}"/>
          </ac:spMkLst>
        </pc:spChg>
        <pc:spChg chg="del mod">
          <ac:chgData name="Siegbert Rudolph" userId="2af4d44886c067cc" providerId="LiveId" clId="{85D06825-B4EE-4B32-A699-92C06D5B6662}" dt="2021-04-30T14:59:09.166" v="72" actId="478"/>
          <ac:spMkLst>
            <pc:docMk/>
            <pc:sldMk cId="3667495864" sldId="663"/>
            <ac:spMk id="12" creationId="{5F9198D4-A110-4DCD-B4FC-D16AC29A8765}"/>
          </ac:spMkLst>
        </pc:spChg>
      </pc:sldChg>
      <pc:sldChg chg="delSp modSp mod">
        <pc:chgData name="Siegbert Rudolph" userId="2af4d44886c067cc" providerId="LiveId" clId="{85D06825-B4EE-4B32-A699-92C06D5B6662}" dt="2021-04-30T14:59:09.166" v="83" actId="1076"/>
        <pc:sldMkLst>
          <pc:docMk/>
          <pc:sldMk cId="833124602" sldId="664"/>
        </pc:sldMkLst>
        <pc:spChg chg="mod">
          <ac:chgData name="Siegbert Rudolph" userId="2af4d44886c067cc" providerId="LiveId" clId="{85D06825-B4EE-4B32-A699-92C06D5B6662}" dt="2021-04-30T14:59:09.166" v="83" actId="1076"/>
          <ac:spMkLst>
            <pc:docMk/>
            <pc:sldMk cId="833124602" sldId="664"/>
            <ac:spMk id="3" creationId="{323300F8-944A-485E-9ABE-30D8EE5DB98E}"/>
          </ac:spMkLst>
        </pc:spChg>
        <pc:spChg chg="del">
          <ac:chgData name="Siegbert Rudolph" userId="2af4d44886c067cc" providerId="LiveId" clId="{85D06825-B4EE-4B32-A699-92C06D5B6662}" dt="2020-10-17T10:53:13.968" v="18" actId="478"/>
          <ac:spMkLst>
            <pc:docMk/>
            <pc:sldMk cId="833124602" sldId="664"/>
            <ac:spMk id="3" creationId="{59D274B2-ED66-4193-AB0D-8A4C57E0D1C8}"/>
          </ac:spMkLst>
        </pc:spChg>
        <pc:spChg chg="del mod">
          <ac:chgData name="Siegbert Rudolph" userId="2af4d44886c067cc" providerId="LiveId" clId="{85D06825-B4EE-4B32-A699-92C06D5B6662}" dt="2021-04-30T14:59:09.166" v="78" actId="478"/>
          <ac:spMkLst>
            <pc:docMk/>
            <pc:sldMk cId="833124602" sldId="664"/>
            <ac:spMk id="12" creationId="{E7922F6C-9390-49D4-B813-E1EFBA23B110}"/>
          </ac:spMkLst>
        </pc:spChg>
      </pc:sldChg>
      <pc:sldChg chg="delSp modSp mod">
        <pc:chgData name="Siegbert Rudolph" userId="2af4d44886c067cc" providerId="LiveId" clId="{85D06825-B4EE-4B32-A699-92C06D5B6662}" dt="2021-04-30T14:59:09.182" v="89" actId="1076"/>
        <pc:sldMkLst>
          <pc:docMk/>
          <pc:sldMk cId="665189660" sldId="665"/>
        </pc:sldMkLst>
        <pc:spChg chg="del">
          <ac:chgData name="Siegbert Rudolph" userId="2af4d44886c067cc" providerId="LiveId" clId="{85D06825-B4EE-4B32-A699-92C06D5B6662}" dt="2020-10-17T10:53:13.968" v="24" actId="478"/>
          <ac:spMkLst>
            <pc:docMk/>
            <pc:sldMk cId="665189660" sldId="665"/>
            <ac:spMk id="3" creationId="{B68CDB8D-C91F-47C4-B352-1A9EDD8DAE24}"/>
          </ac:spMkLst>
        </pc:spChg>
        <pc:spChg chg="mod">
          <ac:chgData name="Siegbert Rudolph" userId="2af4d44886c067cc" providerId="LiveId" clId="{85D06825-B4EE-4B32-A699-92C06D5B6662}" dt="2021-04-30T14:59:09.182" v="89" actId="1076"/>
          <ac:spMkLst>
            <pc:docMk/>
            <pc:sldMk cId="665189660" sldId="665"/>
            <ac:spMk id="3" creationId="{FD881514-1F74-465B-86D0-08706D1AABA6}"/>
          </ac:spMkLst>
        </pc:spChg>
        <pc:spChg chg="del mod">
          <ac:chgData name="Siegbert Rudolph" userId="2af4d44886c067cc" providerId="LiveId" clId="{85D06825-B4EE-4B32-A699-92C06D5B6662}" dt="2021-04-30T14:59:09.182" v="84" actId="478"/>
          <ac:spMkLst>
            <pc:docMk/>
            <pc:sldMk cId="665189660" sldId="665"/>
            <ac:spMk id="12" creationId="{EC3E22A7-A397-4894-A449-B0EA0909DCA1}"/>
          </ac:spMkLst>
        </pc:spChg>
      </pc:sldChg>
      <pc:sldChg chg="delSp modSp mod">
        <pc:chgData name="Siegbert Rudolph" userId="2af4d44886c067cc" providerId="LiveId" clId="{85D06825-B4EE-4B32-A699-92C06D5B6662}" dt="2021-04-30T14:59:09.182" v="95" actId="1076"/>
        <pc:sldMkLst>
          <pc:docMk/>
          <pc:sldMk cId="1870139338" sldId="666"/>
        </pc:sldMkLst>
        <pc:spChg chg="mod">
          <ac:chgData name="Siegbert Rudolph" userId="2af4d44886c067cc" providerId="LiveId" clId="{85D06825-B4EE-4B32-A699-92C06D5B6662}" dt="2021-04-30T14:59:09.182" v="95" actId="1076"/>
          <ac:spMkLst>
            <pc:docMk/>
            <pc:sldMk cId="1870139338" sldId="666"/>
            <ac:spMk id="3" creationId="{072F0A7D-D6EE-4A12-A1A8-BD8CD198E27F}"/>
          </ac:spMkLst>
        </pc:spChg>
        <pc:spChg chg="del">
          <ac:chgData name="Siegbert Rudolph" userId="2af4d44886c067cc" providerId="LiveId" clId="{85D06825-B4EE-4B32-A699-92C06D5B6662}" dt="2020-10-17T10:53:13.984" v="30" actId="478"/>
          <ac:spMkLst>
            <pc:docMk/>
            <pc:sldMk cId="1870139338" sldId="666"/>
            <ac:spMk id="3" creationId="{2756A8FD-6AA9-4CBD-BF9A-8A22B3653387}"/>
          </ac:spMkLst>
        </pc:spChg>
        <pc:spChg chg="del mod">
          <ac:chgData name="Siegbert Rudolph" userId="2af4d44886c067cc" providerId="LiveId" clId="{85D06825-B4EE-4B32-A699-92C06D5B6662}" dt="2021-04-30T14:59:09.182" v="90" actId="478"/>
          <ac:spMkLst>
            <pc:docMk/>
            <pc:sldMk cId="1870139338" sldId="666"/>
            <ac:spMk id="12" creationId="{2998024F-667A-4272-9E98-E730A618749E}"/>
          </ac:spMkLst>
        </pc:spChg>
      </pc:sldChg>
      <pc:sldChg chg="delSp modSp mod">
        <pc:chgData name="Siegbert Rudolph" userId="2af4d44886c067cc" providerId="LiveId" clId="{85D06825-B4EE-4B32-A699-92C06D5B6662}" dt="2021-04-30T14:59:09.182" v="101" actId="1076"/>
        <pc:sldMkLst>
          <pc:docMk/>
          <pc:sldMk cId="3597931799" sldId="667"/>
        </pc:sldMkLst>
        <pc:spChg chg="mod">
          <ac:chgData name="Siegbert Rudolph" userId="2af4d44886c067cc" providerId="LiveId" clId="{85D06825-B4EE-4B32-A699-92C06D5B6662}" dt="2021-04-30T14:59:09.182" v="101" actId="1076"/>
          <ac:spMkLst>
            <pc:docMk/>
            <pc:sldMk cId="3597931799" sldId="667"/>
            <ac:spMk id="3" creationId="{151B07D7-791B-477C-84CD-8CAB0FAD96B7}"/>
          </ac:spMkLst>
        </pc:spChg>
        <pc:spChg chg="del">
          <ac:chgData name="Siegbert Rudolph" userId="2af4d44886c067cc" providerId="LiveId" clId="{85D06825-B4EE-4B32-A699-92C06D5B6662}" dt="2020-10-17T10:53:13.984" v="36" actId="478"/>
          <ac:spMkLst>
            <pc:docMk/>
            <pc:sldMk cId="3597931799" sldId="667"/>
            <ac:spMk id="3" creationId="{65107832-932C-4AE5-9DE0-CA4F03C96D2E}"/>
          </ac:spMkLst>
        </pc:spChg>
        <pc:spChg chg="del mod">
          <ac:chgData name="Siegbert Rudolph" userId="2af4d44886c067cc" providerId="LiveId" clId="{85D06825-B4EE-4B32-A699-92C06D5B6662}" dt="2021-04-30T14:59:09.182" v="96" actId="478"/>
          <ac:spMkLst>
            <pc:docMk/>
            <pc:sldMk cId="3597931799" sldId="667"/>
            <ac:spMk id="12" creationId="{923D2449-EA26-46CF-9562-B5D9C6241131}"/>
          </ac:spMkLst>
        </pc:spChg>
      </pc:sldChg>
      <pc:sldChg chg="delSp modSp mod">
        <pc:chgData name="Siegbert Rudolph" userId="2af4d44886c067cc" providerId="LiveId" clId="{85D06825-B4EE-4B32-A699-92C06D5B6662}" dt="2021-04-30T14:59:09.197" v="107" actId="1076"/>
        <pc:sldMkLst>
          <pc:docMk/>
          <pc:sldMk cId="2493653209" sldId="668"/>
        </pc:sldMkLst>
        <pc:spChg chg="del">
          <ac:chgData name="Siegbert Rudolph" userId="2af4d44886c067cc" providerId="LiveId" clId="{85D06825-B4EE-4B32-A699-92C06D5B6662}" dt="2020-10-17T10:53:14" v="42" actId="478"/>
          <ac:spMkLst>
            <pc:docMk/>
            <pc:sldMk cId="2493653209" sldId="668"/>
            <ac:spMk id="3" creationId="{1098619D-82C3-48A8-A1B9-3300868BB199}"/>
          </ac:spMkLst>
        </pc:spChg>
        <pc:spChg chg="mod">
          <ac:chgData name="Siegbert Rudolph" userId="2af4d44886c067cc" providerId="LiveId" clId="{85D06825-B4EE-4B32-A699-92C06D5B6662}" dt="2021-04-30T14:59:09.197" v="107" actId="1076"/>
          <ac:spMkLst>
            <pc:docMk/>
            <pc:sldMk cId="2493653209" sldId="668"/>
            <ac:spMk id="3" creationId="{4C0A2966-BCA7-45E5-AB19-D2A56A3EDBBA}"/>
          </ac:spMkLst>
        </pc:spChg>
        <pc:spChg chg="del mod">
          <ac:chgData name="Siegbert Rudolph" userId="2af4d44886c067cc" providerId="LiveId" clId="{85D06825-B4EE-4B32-A699-92C06D5B6662}" dt="2021-04-30T14:59:09.197" v="102" actId="478"/>
          <ac:spMkLst>
            <pc:docMk/>
            <pc:sldMk cId="2493653209" sldId="668"/>
            <ac:spMk id="12" creationId="{A6ED153E-E011-45D8-934D-48EA182C7480}"/>
          </ac:spMkLst>
        </pc:spChg>
      </pc:sldChg>
      <pc:sldChg chg="delSp modSp mod">
        <pc:chgData name="Siegbert Rudolph" userId="2af4d44886c067cc" providerId="LiveId" clId="{85D06825-B4EE-4B32-A699-92C06D5B6662}" dt="2021-04-30T14:59:09.197" v="113" actId="1076"/>
        <pc:sldMkLst>
          <pc:docMk/>
          <pc:sldMk cId="3795380166" sldId="669"/>
        </pc:sldMkLst>
        <pc:spChg chg="del">
          <ac:chgData name="Siegbert Rudolph" userId="2af4d44886c067cc" providerId="LiveId" clId="{85D06825-B4EE-4B32-A699-92C06D5B6662}" dt="2020-10-17T10:53:14" v="48" actId="478"/>
          <ac:spMkLst>
            <pc:docMk/>
            <pc:sldMk cId="3795380166" sldId="669"/>
            <ac:spMk id="3" creationId="{D3250041-7918-4794-99B0-5EF31B66B0CB}"/>
          </ac:spMkLst>
        </pc:spChg>
        <pc:spChg chg="mod">
          <ac:chgData name="Siegbert Rudolph" userId="2af4d44886c067cc" providerId="LiveId" clId="{85D06825-B4EE-4B32-A699-92C06D5B6662}" dt="2021-04-30T14:59:09.197" v="113" actId="1076"/>
          <ac:spMkLst>
            <pc:docMk/>
            <pc:sldMk cId="3795380166" sldId="669"/>
            <ac:spMk id="3" creationId="{DA41D5A8-FCF2-4F82-AA48-F6C096824667}"/>
          </ac:spMkLst>
        </pc:spChg>
        <pc:spChg chg="del mod">
          <ac:chgData name="Siegbert Rudolph" userId="2af4d44886c067cc" providerId="LiveId" clId="{85D06825-B4EE-4B32-A699-92C06D5B6662}" dt="2021-04-30T14:59:09.197" v="108" actId="478"/>
          <ac:spMkLst>
            <pc:docMk/>
            <pc:sldMk cId="3795380166" sldId="669"/>
            <ac:spMk id="12" creationId="{1FEC5AF4-1A07-43E8-92A7-B0D390CC4CB2}"/>
          </ac:spMkLst>
        </pc:spChg>
      </pc:sldChg>
      <pc:sldChg chg="delSp modSp mod">
        <pc:chgData name="Siegbert Rudolph" userId="2af4d44886c067cc" providerId="LiveId" clId="{85D06825-B4EE-4B32-A699-92C06D5B6662}" dt="2021-04-30T14:59:09.197" v="119" actId="1076"/>
        <pc:sldMkLst>
          <pc:docMk/>
          <pc:sldMk cId="2272986082" sldId="670"/>
        </pc:sldMkLst>
        <pc:spChg chg="mod">
          <ac:chgData name="Siegbert Rudolph" userId="2af4d44886c067cc" providerId="LiveId" clId="{85D06825-B4EE-4B32-A699-92C06D5B6662}" dt="2021-04-30T14:59:09.197" v="119" actId="1076"/>
          <ac:spMkLst>
            <pc:docMk/>
            <pc:sldMk cId="2272986082" sldId="670"/>
            <ac:spMk id="2" creationId="{05BA5FFE-42A6-422C-817D-96B7DDC5B2F0}"/>
          </ac:spMkLst>
        </pc:spChg>
        <pc:spChg chg="del">
          <ac:chgData name="Siegbert Rudolph" userId="2af4d44886c067cc" providerId="LiveId" clId="{85D06825-B4EE-4B32-A699-92C06D5B6662}" dt="2020-10-17T10:53:14.015" v="54" actId="478"/>
          <ac:spMkLst>
            <pc:docMk/>
            <pc:sldMk cId="2272986082" sldId="670"/>
            <ac:spMk id="2" creationId="{0881C254-AEB2-4B61-A5FF-F43C4C926CBF}"/>
          </ac:spMkLst>
        </pc:spChg>
        <pc:spChg chg="del mod">
          <ac:chgData name="Siegbert Rudolph" userId="2af4d44886c067cc" providerId="LiveId" clId="{85D06825-B4EE-4B32-A699-92C06D5B6662}" dt="2021-04-30T14:59:09.197" v="114" actId="478"/>
          <ac:spMkLst>
            <pc:docMk/>
            <pc:sldMk cId="2272986082" sldId="670"/>
            <ac:spMk id="6" creationId="{67511172-405D-4EA4-8838-B2E4DFF5FBED}"/>
          </ac:spMkLst>
        </pc:spChg>
      </pc:sldChg>
    </pc:docChg>
  </pc:docChgLst>
  <pc:docChgLst>
    <pc:chgData name="Siegbert Rudolph" userId="2af4d44886c067cc" providerId="LiveId" clId="{8F596B42-7EB3-47FA-8B6E-C1C8844BC96D}"/>
    <pc:docChg chg="custSel modSld">
      <pc:chgData name="Siegbert Rudolph" userId="2af4d44886c067cc" providerId="LiveId" clId="{8F596B42-7EB3-47FA-8B6E-C1C8844BC96D}" dt="2022-07-02T15:31:26.612" v="13" actId="20577"/>
      <pc:docMkLst>
        <pc:docMk/>
      </pc:docMkLst>
      <pc:sldChg chg="modSp mod">
        <pc:chgData name="Siegbert Rudolph" userId="2af4d44886c067cc" providerId="LiveId" clId="{8F596B42-7EB3-47FA-8B6E-C1C8844BC96D}" dt="2022-07-02T15:31:26.612" v="13" actId="20577"/>
        <pc:sldMkLst>
          <pc:docMk/>
          <pc:sldMk cId="0" sldId="671"/>
        </pc:sldMkLst>
        <pc:spChg chg="mod">
          <ac:chgData name="Siegbert Rudolph" userId="2af4d44886c067cc" providerId="LiveId" clId="{8F596B42-7EB3-47FA-8B6E-C1C8844BC96D}" dt="2022-07-02T15:31:26.612" v="13" actId="20577"/>
          <ac:spMkLst>
            <pc:docMk/>
            <pc:sldMk cId="0" sldId="671"/>
            <ac:spMk id="21" creationId="{980E5F40-2B18-40AA-A7B3-FC504B23C467}"/>
          </ac:spMkLst>
        </pc:spChg>
      </pc:sldChg>
    </pc:docChg>
  </pc:docChgLst>
  <pc:docChgLst>
    <pc:chgData name="Siegbert Rudolph" userId="2af4d44886c067cc" providerId="LiveId" clId="{73320401-045C-4FA7-A3B0-E8DC443181E0}"/>
    <pc:docChg chg="undo custSel delSld modSld">
      <pc:chgData name="Siegbert Rudolph" userId="2af4d44886c067cc" providerId="LiveId" clId="{73320401-045C-4FA7-A3B0-E8DC443181E0}" dt="2021-10-29T14:32:26.178" v="402" actId="1037"/>
      <pc:docMkLst>
        <pc:docMk/>
      </pc:docMkLst>
      <pc:sldChg chg="addSp delSp modSp mod delAnim modAnim">
        <pc:chgData name="Siegbert Rudolph" userId="2af4d44886c067cc" providerId="LiveId" clId="{73320401-045C-4FA7-A3B0-E8DC443181E0}" dt="2021-10-28T13:04:06.970" v="379" actId="554"/>
        <pc:sldMkLst>
          <pc:docMk/>
          <pc:sldMk cId="66025917" sldId="662"/>
        </pc:sldMkLst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0:39:44.439" v="21" actId="207"/>
          <ac:spMkLst>
            <pc:docMk/>
            <pc:sldMk cId="66025917" sldId="662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8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90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2" creationId="{D840FE06-C7AC-4832-B974-5AEC21F354FA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3" creationId="{5F375376-7284-4B83-B173-FA396A7263E8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4" creationId="{2ED9E089-A532-42A5-8AE4-5DA7E43FDFAB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5" creationId="{3FAC2297-51AE-4F53-9567-46A806DF21C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6" creationId="{3273A446-525A-4D0C-B13E-9358930F78A9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7" creationId="{BD6D2E4E-2ACF-4EE0-8EC6-955548F054FE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8" creationId="{E78A23C2-4655-43E2-8EEC-05C479AD48E8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19" creationId="{82C2802F-6733-4D07-9AA6-4BFE163E3314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0" creationId="{52560952-A71B-4F5E-85A8-00779252869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1" creationId="{3D8BA35D-E998-47FC-83CB-B53C729E564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2" creationId="{10091E03-2D1D-45F4-AE70-3FBBA7DFB09B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3" creationId="{84F8B7D8-E89B-475B-AD3D-687C1770F488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4" creationId="{DE8646E9-535F-4297-813B-1E2B69E45BA2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5" creationId="{761B8872-9A1A-4B93-A740-75FFE3515064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6" creationId="{BC201BCE-2C23-416D-8491-0B0C4373DB0E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7" creationId="{8B0AC0C8-0281-4171-8AAA-1C13D2FC2206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8" creationId="{AC26DC80-FFCB-4941-A7B6-D1A921CC9606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29" creationId="{11BA4CEE-0D5D-491F-891C-B639ABF25B56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30" creationId="{FB7E4FC9-9CFA-4691-B31A-B2984F66B862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31" creationId="{89040803-3CE3-465B-818E-22988795940B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139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0" creationId="{B6E59BBD-475F-48A5-B2E9-EDEEBA02E3E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1" creationId="{651D1E79-0181-4FEA-B574-724DC7E0441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2" creationId="{1B8AC85C-492D-45DE-8CBE-D8D734EFA07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3" creationId="{96F665A9-675A-48AB-BB85-F112D4C1259D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4" creationId="{02451C74-7772-408A-A908-D10969D79C8E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5" creationId="{1352E3C7-DC34-4837-A6A4-20E4436EF3F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6" creationId="{2B945AD3-A64F-4D80-9078-87FBD05C2F3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7" creationId="{C64AA82C-6AAC-433A-8A5A-98481696B6E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8" creationId="{87BF08A3-57E6-4FC9-8C51-6B96136D68A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49" creationId="{0F42BB60-B0B2-40D1-A320-90468D559F9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0" creationId="{0A145A50-60FB-4E17-9D9D-3A7821B049F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1" creationId="{09E74D0C-8838-4D9C-B6EA-773742DB6924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2" creationId="{2473A426-1829-4058-9B67-E1FFE9C2B61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3" creationId="{0784214D-BC3E-4076-AE2B-FDD604028AF3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4" creationId="{298F5E8C-E12C-41EA-ABD9-272554416F9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5" creationId="{AD81681B-F56E-4961-95D5-575E3B40223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6" creationId="{C32AE324-2C00-4A72-8BAE-51FE4543162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7" creationId="{3F452E0B-7389-4B3E-A0EE-512789B76CA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8" creationId="{189D413A-8691-47F6-AA24-BC5749F6C42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59" creationId="{5A3DD38B-77FE-4E7D-B3FB-4DF27080F6CB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0" creationId="{1763924D-7366-4BF9-9762-C3A112F4005E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1" creationId="{E40C77C1-AC0A-422E-ADC6-2FBC8A688673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2" creationId="{111C5C57-0C9A-4DB5-B09A-EDBF3361CF73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3" creationId="{BCB64476-DAB0-4917-AF15-6980EB6BFD4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4" creationId="{AB85F24E-58DE-42FB-B1D4-18452282FA4A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5" creationId="{6E3EFD5D-D8A5-4CA1-8CD4-7EDE20D4FBEA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6" creationId="{4389DBF2-0309-4CDA-8154-CDE4B99FDD93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7" creationId="{4283F0FE-96A8-4AF4-A22C-AC429B15AEA4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8" creationId="{901832D3-DD0B-4FD2-9DEE-751DFC035540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69" creationId="{E4E54A9C-3B96-4DD5-B126-9B4FEF302939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0" creationId="{AED2B60F-AD8E-4799-B880-63E6932B8A53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1" creationId="{D5FC3576-A404-4C16-B6E5-3017FF1A602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2" creationId="{BC9D7748-F271-4C5E-97F8-C5782B5508FD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3" creationId="{64A507EC-2DD3-4458-9887-182844D9A7C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4" creationId="{F423A7DB-D2D5-40D5-92E5-0C0C35B6216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5" creationId="{BEB9E26F-1E33-42EB-95EE-C8A459966612}"/>
          </ac:spMkLst>
        </pc:spChg>
        <pc:spChg chg="add mod">
          <ac:chgData name="Siegbert Rudolph" userId="2af4d44886c067cc" providerId="LiveId" clId="{73320401-045C-4FA7-A3B0-E8DC443181E0}" dt="2021-10-28T13:04:06.970" v="379" actId="554"/>
          <ac:spMkLst>
            <pc:docMk/>
            <pc:sldMk cId="66025917" sldId="662"/>
            <ac:spMk id="176" creationId="{C21BB286-0B92-44D8-A798-AF2B66A56A03}"/>
          </ac:spMkLst>
        </pc:spChg>
        <pc:spChg chg="add mod">
          <ac:chgData name="Siegbert Rudolph" userId="2af4d44886c067cc" providerId="LiveId" clId="{73320401-045C-4FA7-A3B0-E8DC443181E0}" dt="2021-10-28T13:04:06.970" v="379" actId="554"/>
          <ac:spMkLst>
            <pc:docMk/>
            <pc:sldMk cId="66025917" sldId="662"/>
            <ac:spMk id="177" creationId="{C7D51F81-DBB3-47E9-B4E0-6627CA3D6C18}"/>
          </ac:spMkLst>
        </pc:spChg>
        <pc:spChg chg="add mod">
          <ac:chgData name="Siegbert Rudolph" userId="2af4d44886c067cc" providerId="LiveId" clId="{73320401-045C-4FA7-A3B0-E8DC443181E0}" dt="2021-10-28T13:04:06.970" v="379" actId="554"/>
          <ac:spMkLst>
            <pc:docMk/>
            <pc:sldMk cId="66025917" sldId="662"/>
            <ac:spMk id="178" creationId="{360AED86-B3ED-4DF3-8ADD-8D8FB9F348A9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79" creationId="{708911A0-E1ED-438E-8F49-3E8FC136A14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0" creationId="{0799229F-4FC8-42CA-9F95-8B2C456BEDA7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1" creationId="{9142351C-0339-4913-A02B-CA4780DA65AE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2" creationId="{4550E757-263D-4345-84D4-4944A1C29DFD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3" creationId="{ED9BC080-F73D-4306-B482-2051CFB5902D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4" creationId="{43A7BA96-0B2A-45E4-A9A9-3C7F92D3375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5" creationId="{A73A515F-77C2-4977-8244-5AED272E94C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6" creationId="{301C444E-A74B-44AF-9A4C-DF8BC09016C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7" creationId="{F841876B-5F87-4169-9F1B-0247AB2A02F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8" creationId="{C661AA34-A394-4821-A802-01333B4C13D4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89" creationId="{F9D5475D-3D82-4810-AA1E-03414AEAF9CC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90" creationId="{D094A2AE-E5A3-4F50-8F41-B9690201EA98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91" creationId="{EA699071-109A-482B-9E96-19A3203C5D7B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92" creationId="{696344B6-27F2-4933-A8A3-F1C3E64BA46F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93" creationId="{49D70B4A-CE75-454A-84C7-C1EB00FCD7A4}"/>
          </ac:spMkLst>
        </pc:spChg>
        <pc:spChg chg="add mod">
          <ac:chgData name="Siegbert Rudolph" userId="2af4d44886c067cc" providerId="LiveId" clId="{73320401-045C-4FA7-A3B0-E8DC443181E0}" dt="2021-10-26T13:13:56.817" v="84" actId="1076"/>
          <ac:spMkLst>
            <pc:docMk/>
            <pc:sldMk cId="66025917" sldId="662"/>
            <ac:spMk id="194" creationId="{B31CAD71-A5FF-4288-875D-FBC52B11C901}"/>
          </ac:spMkLst>
        </pc:spChg>
        <pc:spChg chg="add mod">
          <ac:chgData name="Siegbert Rudolph" userId="2af4d44886c067cc" providerId="LiveId" clId="{73320401-045C-4FA7-A3B0-E8DC443181E0}" dt="2021-10-26T13:13:15.264" v="73"/>
          <ac:spMkLst>
            <pc:docMk/>
            <pc:sldMk cId="66025917" sldId="662"/>
            <ac:spMk id="195" creationId="{F83684B1-F8A7-4FC6-A0DA-703C448BDB71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196" creationId="{50BA753D-D475-48BB-9A3E-0390B0E4B275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197" creationId="{6A22AB9F-7166-4376-9BCF-E78F3C732BC6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198" creationId="{F389A922-E871-4066-AE75-52761BF3F511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199" creationId="{7AD17472-6040-4503-83B6-4920876D75E9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0" creationId="{1D9ADAF7-67BD-41E9-BC93-EFD652A91DD6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1" creationId="{371143D0-7544-4098-8F40-9B63FCC00AD2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2" creationId="{C0DAB4ED-BAAB-400E-B35E-5A10C821892F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3" creationId="{2468E2EF-6DF0-45AB-B0DE-3A6DE8496885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4" creationId="{180E420B-7A82-4AED-8065-9E8BFAE8D427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5" creationId="{74824A16-8BDF-486A-98CB-DCF6C26EF061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6" creationId="{7F28E358-5DC4-4E98-9FEE-9570068F0B86}"/>
          </ac:spMkLst>
        </pc:spChg>
        <pc:spChg chg="add mod">
          <ac:chgData name="Siegbert Rudolph" userId="2af4d44886c067cc" providerId="LiveId" clId="{73320401-045C-4FA7-A3B0-E8DC443181E0}" dt="2021-10-26T13:14:01.821" v="89" actId="1035"/>
          <ac:spMkLst>
            <pc:docMk/>
            <pc:sldMk cId="66025917" sldId="662"/>
            <ac:spMk id="207" creationId="{079B5334-444B-4AE7-8AB4-4EDCDF18D2BC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08" creationId="{814EB327-4503-4DCD-92AA-85EFD81466BF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09" creationId="{30F2643D-F2A8-4078-8F99-E892471F49FD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0" creationId="{B9B15F1B-4B2D-421B-A298-900490EFA267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1" creationId="{62861892-DA32-48FC-A820-2776C8E60A4E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2" creationId="{CF29ED22-DCFF-4C9E-ABAD-171B869F3E2D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3" creationId="{3E8DC1DC-04E7-4D94-BF0F-DC19BCBB9D9D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4" creationId="{7C299FB4-D1C4-4834-AFB4-37BCF5A1D255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5" creationId="{9BD48941-B3BC-4FE9-9B76-6C680B378765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6" creationId="{F242FDB5-3CB9-45DC-9963-2A2A2B5C8B06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7" creationId="{57C0E8E4-98C6-4865-ADE1-25594FD873B9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8" creationId="{0A4DFA7F-CB64-4B39-AFD0-E22049E847E5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19" creationId="{B970B08B-7CCA-4080-BBA3-38F3A41C6028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20" creationId="{AE6AA984-5DEC-462E-A4B7-C5C5E8B21F1A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21" creationId="{32E2C021-460E-435E-98E0-27C9F0680FE8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22" creationId="{369E21E2-8347-42B5-97C1-45B93623ABEA}"/>
          </ac:spMkLst>
        </pc:spChg>
        <pc:spChg chg="add mod">
          <ac:chgData name="Siegbert Rudolph" userId="2af4d44886c067cc" providerId="LiveId" clId="{73320401-045C-4FA7-A3B0-E8DC443181E0}" dt="2021-10-26T13:14:24.653" v="104" actId="1036"/>
          <ac:spMkLst>
            <pc:docMk/>
            <pc:sldMk cId="66025917" sldId="662"/>
            <ac:spMk id="223" creationId="{0EF7D709-54ED-475C-A266-9BD52A01369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3:13.726" v="72" actId="478"/>
          <ac:spMkLst>
            <pc:docMk/>
            <pc:sldMk cId="66025917" sldId="662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15:27.943" v="113" actId="1035"/>
        <pc:sldMkLst>
          <pc:docMk/>
          <pc:sldMk cId="3667495864" sldId="663"/>
        </pc:sldMkLst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21.795" v="36" actId="20577"/>
          <ac:spMkLst>
            <pc:docMk/>
            <pc:sldMk cId="3667495864" sldId="663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8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96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97" creationId="{8602867A-5315-4B33-85E1-985F28594852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98" creationId="{CB57179B-3917-47CD-8C67-7CC0E802437D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99" creationId="{64BE8681-649B-438C-A2D0-A9200E160D0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0" creationId="{BFBB0432-1F42-4292-929A-5601EA74484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1" creationId="{9E19F0AA-C7EB-44FC-AE4A-B54BF3A9A248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2" creationId="{46ED9065-4EC7-423E-B9C9-29A2BDA81322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3" creationId="{172336BE-B757-440E-BA09-57FA39F5D84B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4" creationId="{A8FADA93-E2DF-444F-8BCE-57A72B4C0DF7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5" creationId="{4E922992-5F44-4AEA-918D-9A30B9E18641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6" creationId="{503C592E-DF23-42F6-B505-1E6A0EA5DBDF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7" creationId="{5A3AD3E2-CB83-4A2D-9120-5BA9176456F7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8" creationId="{FB142C65-C0C0-449D-8AE9-AE634CA94021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09" creationId="{8C0A12F7-6F91-4ABB-94CF-328D6BF2F4E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0" creationId="{C708B77D-726C-40D2-8E1E-FA2DCCAF9EAD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1" creationId="{A7A3C78E-0CA5-41F2-92AF-04F418CC9402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2" creationId="{F5FBC6CD-A89E-4A59-B05F-BC64FD491944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3" creationId="{C685C32C-39C2-4450-A92D-8690477067B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4" creationId="{FCA5FC39-F588-4078-A954-646B07E5C114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5" creationId="{28210182-7B19-4AFE-A8C7-363F5243F549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6" creationId="{B0B2AD52-9E5A-4027-AC2D-5983B16B2F19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7" creationId="{B52A5C00-2EBF-4440-AA43-CB7DB163469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8" creationId="{AC349495-899A-4064-A703-6D6CD9B0425E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19" creationId="{56F5087C-3A42-4CFB-9781-5D140A0F0BFC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0" creationId="{7E0DC3E3-B806-4E3E-81E1-123F8BCDC59F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1" creationId="{ED353D3C-2E61-4746-AA02-5AA5C75CC41D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2" creationId="{9DB84CFE-5C5F-49C7-AEB1-7D6905900A36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3" creationId="{DE36F5ED-3E0D-473A-80A9-F8E14995966E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4" creationId="{DC7872F1-E427-4EE3-B6C7-F120F3AC782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5" creationId="{9A8B06BF-553B-46BE-8A53-7765DE60735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6" creationId="{F78742ED-3FFC-4A0C-B1AF-908B90F860B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7" creationId="{60F0B482-E3A3-4E4F-A7E6-1DEB84D76276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8" creationId="{94B2E20D-E12A-40EA-ADFC-ACEEA3F98E36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29" creationId="{781664F7-B750-497F-9158-0AE0384F05B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0" creationId="{9478A848-43B0-45D5-9997-134069E6E57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1" creationId="{FBD267F9-B5EF-402F-9713-1C9B6BB96637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2" creationId="{448AA3DF-397E-4E00-B810-A4EA67221C0C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3" creationId="{53F7497A-4FFF-4458-BBB9-9279BE004B33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4" creationId="{73C47257-F11C-4F91-8419-D3F7134C5517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5" creationId="{CB2407A6-573C-4EF7-8B90-A420D131167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6" creationId="{E262B8A5-A92E-4E3F-907C-E5231155C7DF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7" creationId="{1070C015-BBFE-4A88-9CB5-C10105A393FD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8" creationId="{D9D009D5-0ED0-4B50-9799-8B4E591C954B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39" creationId="{ECD70BCC-9877-4ECF-8A74-EB52672EC952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0" creationId="{DA85A1B1-AF29-4D7E-A305-21990A040FB0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1" creationId="{5E9D5570-3338-420B-8B21-720FFEB4C5EC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2" creationId="{7F68A215-079F-418B-A4FA-F710377E0B3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3" creationId="{02888878-77F7-498C-B3A8-0C08A115A0CA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4" creationId="{85146CC8-F782-4725-9D5B-189511D9AE8E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5" creationId="{A2D05AA1-7AE4-4B65-A81C-218BE7D8670F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6" creationId="{AE598B51-73D6-41DA-BA31-C311A68482E6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7" creationId="{F976D5ED-D44C-46FD-BB04-3D90E8ED1E8B}"/>
          </ac:spMkLst>
        </pc:spChg>
        <pc:spChg chg="add mod">
          <ac:chgData name="Siegbert Rudolph" userId="2af4d44886c067cc" providerId="LiveId" clId="{73320401-045C-4FA7-A3B0-E8DC443181E0}" dt="2021-10-26T13:15:23.173" v="107" actId="1076"/>
          <ac:spMkLst>
            <pc:docMk/>
            <pc:sldMk cId="3667495864" sldId="663"/>
            <ac:spMk id="148" creationId="{D5E6302C-9663-41ED-864D-487B3A1EB56B}"/>
          </ac:spMkLst>
        </pc:spChg>
        <pc:spChg chg="add mod">
          <ac:chgData name="Siegbert Rudolph" userId="2af4d44886c067cc" providerId="LiveId" clId="{73320401-045C-4FA7-A3B0-E8DC443181E0}" dt="2021-10-26T13:15:12.379" v="106"/>
          <ac:spMkLst>
            <pc:docMk/>
            <pc:sldMk cId="3667495864" sldId="663"/>
            <ac:spMk id="149" creationId="{73F35A4E-5905-4991-B548-46065AABF3A0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0" creationId="{DF4DDE14-C657-4A64-ADA7-B07732449498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1" creationId="{57FAD23E-68FB-42EB-BA08-3B9ECDC0039D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2" creationId="{3F7BCC05-965D-4577-A791-6363870FEBB0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3" creationId="{CAFD2B9B-CB71-4DB6-AF42-A059BD556072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4" creationId="{F6B07734-79C5-4352-BB81-AA11CDEECA74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5" creationId="{6447E8D1-69A3-4DC5-A97B-66608173D185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6" creationId="{5330B8FB-C0D9-412E-9DEC-B1CA531C416B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7" creationId="{D9D2766F-DFF0-443C-8862-6E7B43B17268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8" creationId="{8229462F-223E-47CD-9C04-B5F3F3490B5F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59" creationId="{96B23D5E-77F4-44F4-9EC1-B6CC0BAB6FDE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0" creationId="{4EB2C660-1C65-48E9-9A79-083FEA72611E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1" creationId="{396E6AD1-4B06-463A-9A71-F8AFD7C37006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2" creationId="{36C2FD27-6F2A-45F1-9C06-88C7AEE5822A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3" creationId="{A82BED72-9828-475C-97D1-C0F28ED39043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4" creationId="{322655B1-CC59-4034-952D-A8C6003A20A0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5" creationId="{D4BDB94C-13F9-452C-BD32-CC34548E6333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6" creationId="{F3D74E6F-24FB-4685-9C5C-F4FB9854589E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7" creationId="{63D04AF5-6CDB-4D5C-A5FE-D3D955BFB105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8" creationId="{76FA2117-DDEB-4E02-904D-8E42DBABB28E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69" creationId="{694321F8-CD71-484F-9C60-71A889F80996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0" creationId="{387980CB-9C00-4BA7-8E9E-FFE9DAF34B81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1" creationId="{520A52FB-5516-4900-824B-4134DD4B949C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2" creationId="{B43126A4-5EE3-47A6-82E8-BAD9E1DCD0D3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3" creationId="{33C4EA14-ADFA-4CED-80EF-1B18DD71FCD4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4" creationId="{8A60E82D-FBDD-4556-8CF9-961E3AB24344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5" creationId="{9785CB58-0E9C-40E0-A42C-F632A9B2A7FF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6" creationId="{A3A09826-64A2-42EF-8A6B-27528EE1F38B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7" creationId="{E4AB2071-65C9-4BE2-831E-5EE213A3A9DF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8" creationId="{111FEF14-DFD1-481F-8D65-9AF822684AFA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79" creationId="{CE341957-A735-4AC3-AFE8-36C70185D3D9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80" creationId="{83DE0E86-6BF5-402F-AE90-731B46EED971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81" creationId="{E91F2D3B-A8D9-489E-BE02-A960813E0A3F}"/>
          </ac:spMkLst>
        </pc:spChg>
        <pc:spChg chg="add mod">
          <ac:chgData name="Siegbert Rudolph" userId="2af4d44886c067cc" providerId="LiveId" clId="{73320401-045C-4FA7-A3B0-E8DC443181E0}" dt="2021-10-26T13:15:27.943" v="113" actId="1035"/>
          <ac:spMkLst>
            <pc:docMk/>
            <pc:sldMk cId="3667495864" sldId="663"/>
            <ac:spMk id="182" creationId="{C0017C0F-582C-44C0-82AE-BA5FD7D03ADA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4:39.533" v="105" actId="478"/>
          <ac:spMkLst>
            <pc:docMk/>
            <pc:sldMk cId="3667495864" sldId="663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17:23.410" v="119" actId="1037"/>
        <pc:sldMkLst>
          <pc:docMk/>
          <pc:sldMk cId="833124602" sldId="664"/>
        </pc:sldMkLst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29.596" v="39" actId="20577"/>
          <ac:spMkLst>
            <pc:docMk/>
            <pc:sldMk cId="833124602" sldId="664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8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8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8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8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109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0" creationId="{CEC36014-6FE5-4EA5-84D3-55658EFFAB65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1" creationId="{9D14D824-7A55-45DF-A2D3-89CFDF9D109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2" creationId="{AA75C589-9DD5-4A0C-A21C-3B2B034B302D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3" creationId="{8A5BAFC8-ED31-45FB-AB47-7429E9AD72CB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4" creationId="{3500DD74-0DD3-4001-9B4A-E0042998607E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5" creationId="{198A2FB3-0FEE-461E-98D6-85F98EC2F269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6" creationId="{AD08500B-1630-4B3A-A364-B525A7613DF9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7" creationId="{79C19804-E3C5-43A8-A895-E212A9EB60E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8" creationId="{6BCA6988-A3E3-4231-9E44-E7D3C06FE17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19" creationId="{F9F1750A-EA61-447A-92C4-5DEBABA679C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0" creationId="{5CCB1B0B-0711-4861-8D73-C11FF23354B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1" creationId="{113A1465-E9E8-4651-B0AB-1C1B731E0990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2" creationId="{A33CC65E-9041-4CF1-87B7-25F61F847EC7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3" creationId="{0F45D236-30D5-4E09-99A3-06EF99D00869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4" creationId="{BF29F4DF-6282-4708-BD82-3433C55CD3D5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5" creationId="{AD845173-AD01-4241-A458-7F6879D5B03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6" creationId="{08B1FD0E-1922-42F2-985F-003C30088DE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7" creationId="{49339049-2090-4FB6-9BE4-7D8C836AD5C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8" creationId="{8FD117F3-CE34-436E-A25A-05A6251E58DD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29" creationId="{7E918511-B3EF-48AF-9F6F-434B9C0C603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0" creationId="{2CEF7345-0447-4530-826D-9C9473BF9BA1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1" creationId="{F1F4EE6D-B863-4896-B395-9F99AF8ACC0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2" creationId="{F76374D8-54DE-4D8A-A7FE-7E60DF0C7345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3" creationId="{0B20695C-D3BB-4DFC-9871-838670400A3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4" creationId="{B92D8BB9-4D63-4E53-9CAA-B6BA3E48D8A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5" creationId="{BBE006B0-8266-4129-BD79-2116C87B325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6" creationId="{5F6EBD25-76BF-4998-B68A-AAA1E1544CB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7" creationId="{90A63AFA-651B-413A-99E3-AFEA045B314E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8" creationId="{9431C507-8D3D-4212-8A8D-F8CEEC6B27D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39" creationId="{95B558E6-8BA5-4A6A-A5F0-4200A2530B9E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0" creationId="{3FB9A5FD-D380-4AFF-A35D-184E82E9AAB1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1" creationId="{993EBA5D-A458-4A90-AEEB-3B5E8DFE1F4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2" creationId="{CA7EC071-C32F-4FA8-8FCC-2B6D4100059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3" creationId="{A8F8292C-B2A2-4AFE-B0FE-7EE0271826BB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4" creationId="{F5774BC2-7AD9-45FF-86F5-03902A3627BE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5" creationId="{FB22E6CE-EF37-49BF-A625-918743B03FF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6" creationId="{8C06B429-3FE5-4009-A2A6-5B1E9234E49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7" creationId="{31B1BD18-0BCC-4808-B992-67A2B95ED2EB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8" creationId="{EF3B378E-F5A2-4DFC-A3B9-45E6E39CB5A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49" creationId="{1C1255C8-3B8F-4E57-AEAD-D77A0F63C2A7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0" creationId="{ED8C3637-36A7-4589-B54A-3D7E8B6224BD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1" creationId="{DEB8ACC8-6E72-4BA2-AEDB-6F3361D26311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2" creationId="{F1382F8F-5C9E-436A-8200-6E1915B7703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3" creationId="{8D4344B4-6AF5-4DAA-A238-5CC280A09BB7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4" creationId="{4B2E41A6-6CC3-4D50-B04B-536BC5EFC6B1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5" creationId="{CA0BD460-4B80-48D9-8A5C-E4ADD98E99FC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6" creationId="{17FE6555-9B3C-49C2-827B-BC7D4837CB7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7" creationId="{BFCDF2BE-5F07-41D8-983B-91F03B0ADF7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8" creationId="{29D1E558-33B5-4B3B-84F0-7008F2FB6419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59" creationId="{0A3586BA-1D59-4E05-B2D5-F9345176569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0" creationId="{A51F546F-905A-4907-AB70-9A00DDA3B5E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1" creationId="{D1F155F9-6C81-4E6F-B7DB-67ECA2BF24B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2" creationId="{85454672-F8A0-4987-A85C-18B142A6A58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3" creationId="{C22B5250-B41C-4936-AAFD-EA9DB0DD6C1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4" creationId="{8D78F629-F9BA-4BBE-9B7B-B5FDC83B9BE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5" creationId="{0F154C7C-5B1A-41A8-AF7B-3DCAA26431C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6" creationId="{74FB940E-0AEE-4C45-82A2-FE4E96FCCB7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7" creationId="{17AEEE2B-D6DB-4B0B-86EE-9AB7E234CD8C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8" creationId="{1FBE8C90-95A5-4F4F-80ED-2C2A0669E6D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69" creationId="{E77A862F-F045-44AF-B463-E0FA336A8D10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0" creationId="{0D2BE2D9-471B-46E4-B983-414A406FEED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1" creationId="{F16B92C0-9839-42EE-8163-F5313BFD857D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2" creationId="{660A6EFA-CFA3-425A-B738-CF8FBE08383B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3" creationId="{BEF75603-DA5F-43DA-8742-F436362FD044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4" creationId="{1B8E8052-38C9-45AB-B035-1AEC3CBF33E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5" creationId="{E87911A0-F55E-47FC-9975-02B56329029B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6" creationId="{161D9480-B10B-4B23-84E5-14F5458E9F3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7" creationId="{CFACCEAD-ECDB-4D5F-A306-4B9ED8169345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8" creationId="{4F26EFCC-E555-4A6C-97C8-EA46CFCBBB8A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79" creationId="{94364F1A-3069-466E-9DD0-2101AED10B8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0" creationId="{18851926-7EA8-4380-8EBB-098D51C2177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1" creationId="{0EF0ECBC-95E8-4996-B5A2-CAA5E48BE26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2" creationId="{8BD9F5DC-FBED-444A-B470-51AB86BD74C6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3" creationId="{78507155-5ACF-460E-8C70-4E29BB7AB727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4" creationId="{751128DF-DE9B-458F-92C3-6FCA9DCEF7C4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5" creationId="{9E4C2EBC-E160-48D4-8149-813A35010B68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6" creationId="{EA08B1A7-2601-4E2A-A571-7D30FAD6C0B0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7" creationId="{4D2321E6-540A-440D-9BFB-984B1C72298F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8" creationId="{64800B23-C36A-4DC4-8E38-5C4F70DCC25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89" creationId="{C6921C26-7DB1-4A04-9AC4-34E400698723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90" creationId="{5544EAF9-2E87-491A-8BF2-B8535AA45C72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91" creationId="{08ECE158-AFEC-43B8-B4A8-C8F181473C49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92" creationId="{0315E363-D609-47C1-A30C-C0E6B80AE00C}"/>
          </ac:spMkLst>
        </pc:spChg>
        <pc:spChg chg="add mod">
          <ac:chgData name="Siegbert Rudolph" userId="2af4d44886c067cc" providerId="LiveId" clId="{73320401-045C-4FA7-A3B0-E8DC443181E0}" dt="2021-10-26T13:16:26.993" v="116" actId="1076"/>
          <ac:spMkLst>
            <pc:docMk/>
            <pc:sldMk cId="833124602" sldId="664"/>
            <ac:spMk id="193" creationId="{28736FA7-0157-4B12-9D14-8B41EF19A5C1}"/>
          </ac:spMkLst>
        </pc:spChg>
        <pc:spChg chg="add mod">
          <ac:chgData name="Siegbert Rudolph" userId="2af4d44886c067cc" providerId="LiveId" clId="{73320401-045C-4FA7-A3B0-E8DC443181E0}" dt="2021-10-26T13:16:11.583" v="115"/>
          <ac:spMkLst>
            <pc:docMk/>
            <pc:sldMk cId="833124602" sldId="664"/>
            <ac:spMk id="194" creationId="{124CC358-9838-41A5-8DCF-5E93E4E5F87C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195" creationId="{5DC3FC0E-EEF3-46EA-BC85-02C0A149EEC6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196" creationId="{454B469A-68B5-44F2-89F9-95F0F1A9C850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197" creationId="{359A6464-0791-43F0-B6DF-953482E01314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198" creationId="{19CC85A1-3FC9-457A-9CD8-825D6492A8F0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199" creationId="{F62F9481-3761-444E-8F65-EEC1EBF9868E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0" creationId="{E517365F-2A82-47FE-BDB7-DA6BC08BB7F6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1" creationId="{9F3467C3-80F6-4E80-A1FF-309B475D292B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2" creationId="{16C4A828-BAD7-4351-A8C5-B532B8836649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3" creationId="{08BC78E3-2479-4A81-BEE5-B188FF44C479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4" creationId="{CF16453C-AB4A-44BA-8DDE-B126EBAF58F6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5" creationId="{1CEC4D9A-1791-4C9B-993A-1698417E4920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6" creationId="{E1F58F97-22E4-4E24-ABD5-A6BBD63F4340}"/>
          </ac:spMkLst>
        </pc:spChg>
        <pc:spChg chg="add mod">
          <ac:chgData name="Siegbert Rudolph" userId="2af4d44886c067cc" providerId="LiveId" clId="{73320401-045C-4FA7-A3B0-E8DC443181E0}" dt="2021-10-26T13:17:23.410" v="119" actId="1037"/>
          <ac:spMkLst>
            <pc:docMk/>
            <pc:sldMk cId="833124602" sldId="664"/>
            <ac:spMk id="207" creationId="{DF942A56-FE32-4A26-AA74-B1BB76863263}"/>
          </ac:spMkLst>
        </pc:spChg>
        <pc:spChg chg="add mod">
          <ac:chgData name="Siegbert Rudolph" userId="2af4d44886c067cc" providerId="LiveId" clId="{73320401-045C-4FA7-A3B0-E8DC443181E0}" dt="2021-10-26T13:17:18.624" v="118" actId="1076"/>
          <ac:spMkLst>
            <pc:docMk/>
            <pc:sldMk cId="833124602" sldId="664"/>
            <ac:spMk id="208" creationId="{C2F108EA-6B86-4C2E-B1EA-1CDE3EB82737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6:10.030" v="114" actId="478"/>
          <ac:spMkLst>
            <pc:docMk/>
            <pc:sldMk cId="833124602" sldId="664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18:52.606" v="127" actId="1035"/>
        <pc:sldMkLst>
          <pc:docMk/>
          <pc:sldMk cId="665189660" sldId="665"/>
        </pc:sldMkLst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36.688" v="42" actId="20577"/>
          <ac:spMkLst>
            <pc:docMk/>
            <pc:sldMk cId="665189660" sldId="665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9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10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101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2" creationId="{0920DDF7-2884-4A9E-9671-EF84E50B5FF5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3" creationId="{353E27C2-D764-4E35-ADF8-0AF0A4965073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4" creationId="{5B3C4641-AADE-4604-9AC0-D817BB41F7B3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5" creationId="{314C9B78-9F06-41DB-BDD4-6B92567A33AC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6" creationId="{C98E6D40-D7B7-406B-B9DC-110CA54EC067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7" creationId="{232E5372-1D9E-4AD2-924D-0A0CCB2C0143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8" creationId="{E2EE06DC-DC6D-4327-A70C-05C307F3A9C1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09" creationId="{3DDDFE5C-461E-4975-8B66-A72FE13EE448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0" creationId="{FE110919-AC2E-49B5-94E0-91AF1F9EC5DE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1" creationId="{00CE2AC6-7C08-45BB-B0E1-2A84EEEF466E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2" creationId="{A65DD168-188A-4450-B023-18043292FC4E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3" creationId="{D06BE0CA-3887-4137-A32F-B214DF72C5E7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4" creationId="{3537B9E3-2FCA-435B-A99F-50FAA4737D39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5" creationId="{F5AC95B1-52C4-4499-9251-DAC7A44B880F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6" creationId="{4D6B0C34-7A6A-40C2-9000-00813EDD44DD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7" creationId="{484ADC11-E2DB-4D5A-AD8A-FE97854B234C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8" creationId="{8B2E620E-9C95-4D66-AD95-A647C9917185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19" creationId="{F0BC1E33-FE1B-478C-9BD0-64D2936DB640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0" creationId="{F4C79AC5-3F2B-4DC8-8ED1-29DFCA8B6F14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1" creationId="{588F125A-6E8A-4680-941E-626961504576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2" creationId="{84ED27AB-592B-4349-8036-709C4D041834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3" creationId="{737B4990-B801-422A-907F-285B132E06E7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4" creationId="{FA808999-1921-4265-9110-4656F0F7E491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5" creationId="{AC4FB9C7-D18C-4CC3-BF9B-0FBE13992158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6" creationId="{2147EC36-AB19-4CF4-A7E4-B7C12BA24550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7" creationId="{ED4C86CE-34AD-4D47-8D36-6F6E20689ED8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8" creationId="{D89E46F3-4D07-47D6-BFBF-E911FDF83569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29" creationId="{BDCD0922-3A08-4BDA-8D7B-89216F846CD6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0" creationId="{21EB579C-20E5-415C-A04D-C4C291F0B6B8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1" creationId="{F5029099-B61F-4437-B824-AB5DC9FF0999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2" creationId="{983E9796-F999-4AD8-99C8-B62A31BAC9CA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3" creationId="{A5A8993D-A622-46C7-BBCA-E2F135167E4C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4" creationId="{70B0448F-A6A0-478D-9FB6-14D6FF6F18B3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5" creationId="{126B68D0-A242-4AAA-8DB0-2C3247363ECF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6" creationId="{0527D999-6677-4757-9AB2-8865055D13AC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7" creationId="{0D2F3C76-AB73-4532-BB93-A58DAFD6A417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8" creationId="{2817641A-4BD7-4ECC-94C4-BB59D193D854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39" creationId="{23A708D7-FFB7-4F43-BED5-2CCAD13BBBB9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0" creationId="{4A6A8834-3085-46F0-8EAB-D8FF8CB8E146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1" creationId="{A52CF364-95F3-4EB4-AD71-F5F271627CF0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2" creationId="{FD2E0CDB-2CAA-425C-B153-225A9F9A61A9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3" creationId="{A65BA111-BC5A-4F6B-933A-7026951D1D8B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4" creationId="{E330D98D-42A8-4BC0-97C4-C3984B066F4F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5" creationId="{0CC56071-708C-48D0-B2FA-757DAE8C9407}"/>
          </ac:spMkLst>
        </pc:spChg>
        <pc:spChg chg="add mod">
          <ac:chgData name="Siegbert Rudolph" userId="2af4d44886c067cc" providerId="LiveId" clId="{73320401-045C-4FA7-A3B0-E8DC443181E0}" dt="2021-10-26T13:18:47.695" v="122" actId="1076"/>
          <ac:spMkLst>
            <pc:docMk/>
            <pc:sldMk cId="665189660" sldId="665"/>
            <ac:spMk id="146" creationId="{A230B3DA-A118-4CAE-B416-468906127122}"/>
          </ac:spMkLst>
        </pc:spChg>
        <pc:spChg chg="add mod">
          <ac:chgData name="Siegbert Rudolph" userId="2af4d44886c067cc" providerId="LiveId" clId="{73320401-045C-4FA7-A3B0-E8DC443181E0}" dt="2021-10-26T13:18:38.828" v="121"/>
          <ac:spMkLst>
            <pc:docMk/>
            <pc:sldMk cId="665189660" sldId="665"/>
            <ac:spMk id="147" creationId="{0FB189D8-26B8-44D7-A237-BF35788A295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48" creationId="{2DDC576D-2A1B-4A44-89BE-F399B95B4519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49" creationId="{8BCB6568-55C9-40FF-8201-5B5FD2466814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0" creationId="{3655B5C6-5677-45D2-8F8C-26F85124EFA1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1" creationId="{88171AE8-6681-4CDF-8CA4-DE611D1C79DA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2" creationId="{36CD3475-5F11-40EA-949A-ABDFB292846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3" creationId="{9E9F8338-EE29-40B8-A2C9-A212AC384BBB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4" creationId="{A12DBB86-E00C-4756-AA41-465ED0FAFE51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5" creationId="{C119CF7B-2315-4458-A1BC-09E06DA5D218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6" creationId="{4D7D19E4-98C8-4F5E-A1E7-61C0DA92471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7" creationId="{B78D9BEF-0277-4F2D-8B08-6DD07546FA19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8" creationId="{E37C5FC8-9D0F-4900-B672-B19B29B5989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59" creationId="{9220F655-E4B9-4245-A576-E1B8FFBE738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0" creationId="{EC3343E6-8B5E-4CFB-845C-2466F46DA79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1" creationId="{CEE69BA3-F76E-489A-9616-9D323CE51BE7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2" creationId="{E66B91F9-E894-4139-AC87-3ECCC8F310CA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3" creationId="{965316F2-43B9-4DEA-ABAC-39A112D47014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4" creationId="{5AAE2C94-FF4F-4B94-899D-5236AEBE21C3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5" creationId="{32848B5E-D66C-4FEF-A4B5-088F568DBD5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6" creationId="{2547EC0F-7981-48DE-B09A-CB14F60EECE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7" creationId="{78999045-5AC9-43AB-97A7-B00DD180A1A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8" creationId="{3F2FC2B4-DE60-49DE-8A49-8990C65365D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69" creationId="{D518CA72-6615-4BD0-B205-A48DBB9B4194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0" creationId="{F0D784D1-FB27-4BE7-9ABE-CE739C5E1211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1" creationId="{98ECC9DA-EBCC-45EC-B97D-AB6FBEDE4126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2" creationId="{30D6B91E-F9F7-4C39-B9C7-42A8C3EBCAE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3" creationId="{C02D2375-44A0-4FBB-A1F7-5B6BE5F4FD25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4" creationId="{09D00BFA-19C9-4722-BD86-7F0D36CCDF7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5" creationId="{4C9A9B5C-F8D8-4C0B-9B5B-CA46942D028F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6" creationId="{24A7FE25-AAA7-4B1E-A5B3-EA12B2681A88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7" creationId="{8E2B8673-CD25-4729-A1A2-DD0FCC04EE36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8" creationId="{58141FAE-CFF4-4937-9BF9-213304C3452A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79" creationId="{F5E2DE75-01C1-40D1-B111-45FEDA3E24EF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0" creationId="{E67E57EE-28C2-4DF0-8AC7-CDB0FA1D1A1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1" creationId="{332C09B9-6484-4AA5-8EAD-3F3A297BFA2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2" creationId="{6D9D92B7-EF34-47D8-A1A5-18C82C7911F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3" creationId="{F031ADEC-36EF-4197-B177-F9B1864F42B0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4" creationId="{B84252F2-C79B-47CC-B8E5-2A53951B1429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5" creationId="{171C99D9-D78A-4060-BA3E-306A40F9F3E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6" creationId="{1199B29B-F6DF-4EBC-9CB8-173FA23EE13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7" creationId="{728040EB-40DA-454A-944E-D5BC32E0B2E3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8" creationId="{1E33EF84-EE28-4342-BD40-BF49B0F641A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89" creationId="{84BDCB84-A595-4208-AB71-20EAF7FCB9AB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0" creationId="{4392B664-8C3D-4177-8E22-A76FD10C82DA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1" creationId="{CECC256E-79A5-4C5C-9BB7-BD1431CB8406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2" creationId="{C8274CE3-B900-4069-9A1A-189526DB659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3" creationId="{85451CDA-02AF-4875-8429-0DA0D685D80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4" creationId="{9C78F6EA-5F6C-4636-97FA-B197A83C7E7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5" creationId="{3CD476A2-459D-4450-A84A-C2171AD43B3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6" creationId="{F8BA22EF-4276-4AC1-9548-18F959C064A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7" creationId="{A99F563E-A11A-4B71-8687-4B2B200A86E7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8" creationId="{1E25A314-A75D-43CB-A82E-2B0316AAE497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199" creationId="{CCA4E302-49AF-4A36-9DC5-2D691A4105A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0" creationId="{67235B13-C330-4235-8B42-44E2EF8A5A32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1" creationId="{AAEFCBB0-63A7-4A5A-9059-B4FFD8478C68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2" creationId="{8BAF93D1-A022-44D4-8619-66EA423B5BF4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3" creationId="{097A74B3-4D59-42F6-A16B-87D77CF361D3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4" creationId="{05CF4515-7325-4E1B-A043-00144BAE6DEF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5" creationId="{AAB90134-AD65-4F60-8F36-E42CB080C7F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6" creationId="{F5294DA3-11C2-4EC9-BEBE-E19599EF4B3B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7" creationId="{85C8DB50-4E16-4C10-B634-4B6987FDEA8D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8" creationId="{9FA9973B-8893-40BA-BD1C-2BB07E5F2FB1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09" creationId="{F9420E12-23FF-4B46-8E2C-2F2B5809CD01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10" creationId="{8334657E-43B7-4F54-A5AE-9B581D72E51E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11" creationId="{BFDCA6D2-E477-45CF-82E7-8DD8A7BDA1F7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12" creationId="{F76D7300-8990-4061-9A6C-E4B67894A790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13" creationId="{E6670CC8-1FB2-48AA-862B-30054D7CC39C}"/>
          </ac:spMkLst>
        </pc:spChg>
        <pc:spChg chg="add mod">
          <ac:chgData name="Siegbert Rudolph" userId="2af4d44886c067cc" providerId="LiveId" clId="{73320401-045C-4FA7-A3B0-E8DC443181E0}" dt="2021-10-26T13:18:52.606" v="127" actId="1035"/>
          <ac:spMkLst>
            <pc:docMk/>
            <pc:sldMk cId="665189660" sldId="665"/>
            <ac:spMk id="214" creationId="{6389C311-9743-4F20-BA23-7025BCA6FC64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7:42.414" v="120" actId="478"/>
          <ac:spMkLst>
            <pc:docMk/>
            <pc:sldMk cId="665189660" sldId="665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9T14:32:26.178" v="402" actId="1037"/>
        <pc:sldMkLst>
          <pc:docMk/>
          <pc:sldMk cId="1870139338" sldId="666"/>
        </pc:sldMkLst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31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44.064" v="45" actId="20577"/>
          <ac:spMkLst>
            <pc:docMk/>
            <pc:sldMk cId="1870139338" sldId="666"/>
            <ac:spMk id="33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58" creationId="{A7BC37B7-A401-412E-8588-019CB41497C5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59" creationId="{2356BEE6-A5B0-4FA9-9769-0633F2F8A47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0" creationId="{026267A8-8E3E-449A-B949-BAEFFB865742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1" creationId="{8D9B1EFD-97F5-4DE7-887C-CCE46752ABC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2" creationId="{87AA1BFE-307F-443B-B2A8-44F4D1262DD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3" creationId="{E8FA87EE-E01E-417E-B406-A80B3BC4EC7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4" creationId="{D6FA7AD1-C0BE-4253-BC05-95D99FBFCF8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5" creationId="{C50E96C4-AFC4-4E4A-9443-26394F77488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6" creationId="{0F113CDC-AE3A-4E0B-BDF5-88AC0960C2F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7" creationId="{E05DDF7B-7F48-461F-BDF7-9E53FF6AE4F1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8" creationId="{1A4A2EB9-5E7E-4C42-A037-DA46EEDDBABE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69" creationId="{596E2D49-1696-4CA6-8429-9DD054E14DB4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0" creationId="{A96ED6EE-21AE-4D4F-9F6C-231B9F99316A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1" creationId="{4D9527F0-A572-4E60-8C62-371F26980FFB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2" creationId="{A2DD7F6B-93F8-4A30-BAC0-7A2BE289CE69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3" creationId="{E0609625-59EB-426B-BC57-F330E1EB6CEA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4" creationId="{BE2327AE-C68B-47DE-899D-B2A98AFEDFA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5" creationId="{0B74CFC2-C8F6-49AA-991F-188A6DA9641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6" creationId="{81C11C18-7F48-4A0B-B7C4-099DCC64937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7" creationId="{DE9B3181-25FA-4F9E-9500-F65A7710A64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8" creationId="{C4604CCA-4516-42EB-B4F2-FB9B5C480EF9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79" creationId="{22DCB04C-52CD-4F7D-89F8-897304ED12D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0" creationId="{548F4303-280C-40C8-BEFA-4ED8BE66D3B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1" creationId="{08DCB952-7A74-42CD-BEA8-FF75354651A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2" creationId="{E02FA738-A5ED-4A85-AE4B-CC3FECA223D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3" creationId="{65987BB1-D0F8-4A87-B254-0611658AB7C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4" creationId="{8D447DF4-89D8-419C-84C9-8B513A53AF92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5" creationId="{D7EA4ABC-A667-4D4F-9F61-92FA0D6A900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6" creationId="{0611B92C-66C0-443F-9920-EE482693C88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7" creationId="{4D6F0682-B77E-4786-B457-79DF68DC8E6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8" creationId="{0481000F-03D8-475D-91F1-510691FF9A42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89" creationId="{61A912AD-1FD5-4681-9D4F-AD9529F8D83E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0" creationId="{046358D8-525E-46C2-99C7-B4932D67A8B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1" creationId="{CF11C59D-2840-4138-869E-43B956245D03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2" creationId="{8C397A12-E303-4AC5-A150-B728FFFAEE14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3" creationId="{CB9E360D-F3EB-4F0D-92AA-FF5308C408C2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4" creationId="{13B4F86F-1922-4F23-A366-A50FB94297A4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5" creationId="{6DAC47F4-89E4-4FD7-BE5C-B8789697A13D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9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9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98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99" creationId="{7EEF3A75-E74C-41CA-AD43-6C4C7D09F7C2}"/>
          </ac:spMkLst>
        </pc:spChg>
        <pc:spChg chg="add mod">
          <ac:chgData name="Siegbert Rudolph" userId="2af4d44886c067cc" providerId="LiveId" clId="{73320401-045C-4FA7-A3B0-E8DC443181E0}" dt="2021-10-29T14:32:15.399" v="397" actId="6549"/>
          <ac:spMkLst>
            <pc:docMk/>
            <pc:sldMk cId="1870139338" sldId="666"/>
            <ac:spMk id="100" creationId="{1AF7C953-18D3-41A4-82B3-BBF8A694A1FE}"/>
          </ac:spMkLst>
        </pc:spChg>
        <pc:spChg chg="add mod">
          <ac:chgData name="Siegbert Rudolph" userId="2af4d44886c067cc" providerId="LiveId" clId="{73320401-045C-4FA7-A3B0-E8DC443181E0}" dt="2021-10-29T14:32:26.178" v="402" actId="1037"/>
          <ac:spMkLst>
            <pc:docMk/>
            <pc:sldMk cId="1870139338" sldId="666"/>
            <ac:spMk id="101" creationId="{226168E1-2928-4EBC-921C-C9473D86F303}"/>
          </ac:spMkLst>
        </pc:spChg>
        <pc:spChg chg="add del mod">
          <ac:chgData name="Siegbert Rudolph" userId="2af4d44886c067cc" providerId="LiveId" clId="{73320401-045C-4FA7-A3B0-E8DC443181E0}" dt="2021-10-29T14:32:00.996" v="387" actId="478"/>
          <ac:spMkLst>
            <pc:docMk/>
            <pc:sldMk cId="1870139338" sldId="666"/>
            <ac:spMk id="102" creationId="{EAF683C7-6F49-46D0-B74D-344647E03FE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3" creationId="{8E7BE762-F698-4C38-B69B-AFF25530905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4" creationId="{42712CF3-58BA-4FFA-81A7-91C47BC8ED1D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5" creationId="{12A9431F-6FCE-4FD6-968D-853DE40F8F1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6" creationId="{E38AC286-66BD-4463-827E-35F485D7FAE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7" creationId="{A11EE413-8155-458C-A738-BB4DC348580C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108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09" creationId="{437CCF8B-1B24-4CEF-BBCB-A4CEA7C2877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0" creationId="{4AF6821C-7926-420A-8F37-6FF22241A24E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1" creationId="{40483969-0D89-4472-AE05-F412E159775B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2" creationId="{6AC543A7-647D-4FDD-9E85-B9C70AF21FD2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3" creationId="{A8B7651B-681F-461D-9C9E-6AFA3D6AAE93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4" creationId="{15C9DD49-238D-42BE-8D65-A3A9A7C18BD1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5" creationId="{A59CB05C-74A7-47D7-8BAA-1081CD05D39B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6" creationId="{3BA4AE45-1D6F-4882-8241-22487B570F7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17" creationId="{CBFDC326-A04C-4358-8834-B6AFD93BD07B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11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11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12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121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2" creationId="{A68C827E-348D-486C-BFF7-C1F7A3BB3CD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3" creationId="{25BB0DC0-D2A1-41F3-A7D7-0D45220F8D0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4" creationId="{C9B72A91-CFE1-40BB-8B96-463C5C832CE9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5" creationId="{1EB68C70-98AA-4CE0-AF6A-4D3A5CD6CBF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6" creationId="{B8FE5544-DEA6-4E8E-9A94-EE353ECF090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7" creationId="{397D3424-A65E-4791-90B6-ED93263EEFC3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8" creationId="{8CAE9AA8-E3EE-4A74-9681-3D8E682087B1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29" creationId="{3A41F1D3-6B36-49E4-9EEA-24B8D5A61A37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0" creationId="{F4581325-9774-46B7-B3C0-A35C75C8B06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1" creationId="{9D0FE512-7D59-4146-8421-2A947DD0D06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2" creationId="{65462AAE-7960-497A-937D-F605856EA91F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3" creationId="{4E737842-6ACF-4056-8769-A1F75491953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4" creationId="{39F546E3-A80C-4412-AC8B-7F46718E376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5" creationId="{E5C750AA-51EA-44FB-A196-AA67BDEA1805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6" creationId="{89AC6475-E9CC-4156-9AA5-613293DF5CBB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7" creationId="{2616AB9B-72A1-4DE1-9669-0DE2BC7C54D9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8" creationId="{4EE9217A-C57D-4C58-A0B0-278AD5D9F876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39" creationId="{A92C1D4D-37C0-4AC8-8A2D-20DA75EBC780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40" creationId="{EDBC46E4-7FF8-41DB-89C5-7DFCB944F52C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41" creationId="{51E1A365-172B-4BAF-8BF5-06527ED537B5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42" creationId="{4FE366E4-99F9-475A-8B2C-F3A1CD61F871}"/>
          </ac:spMkLst>
        </pc:spChg>
        <pc:spChg chg="add mod">
          <ac:chgData name="Siegbert Rudolph" userId="2af4d44886c067cc" providerId="LiveId" clId="{73320401-045C-4FA7-A3B0-E8DC443181E0}" dt="2021-10-26T13:19:52.081" v="130" actId="1076"/>
          <ac:spMkLst>
            <pc:docMk/>
            <pc:sldMk cId="1870139338" sldId="666"/>
            <ac:spMk id="143" creationId="{01EFA2B6-A28D-4C79-8208-FC71CB3F3CA8}"/>
          </ac:spMkLst>
        </pc:spChg>
        <pc:spChg chg="add mod">
          <ac:chgData name="Siegbert Rudolph" userId="2af4d44886c067cc" providerId="LiveId" clId="{73320401-045C-4FA7-A3B0-E8DC443181E0}" dt="2021-10-26T13:19:39.340" v="129"/>
          <ac:spMkLst>
            <pc:docMk/>
            <pc:sldMk cId="1870139338" sldId="666"/>
            <ac:spMk id="144" creationId="{D33C25C1-BE54-4367-ADA8-B96B3F9F8388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45" creationId="{A56D4D74-30A4-4D00-8A1A-91BBA26C8ABB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46" creationId="{E14FCCCC-A14C-4D4A-9646-EDA76EB6F12B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47" creationId="{F40969AC-C3C8-4D61-8D9F-540A8AFFD750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48" creationId="{87C609AC-A7AD-4094-A451-BEA0158F3B1F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49" creationId="{CFF9784F-DB92-45B1-98D3-7EE00EE21E14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0" creationId="{BF65463A-4A16-463E-9220-B5B4FB60E5AA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1" creationId="{452421A4-C7C1-4197-A44E-212AA6FC71B1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2" creationId="{E2A24348-7384-4307-BD93-8FDB6E6736FA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3" creationId="{260CED7A-ECE3-481F-B572-740350E122C0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4" creationId="{1121CC73-D372-4C8D-9AC9-36ABF84CB863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5" creationId="{7A270CDA-8D41-4759-A33C-61F304D9A931}"/>
          </ac:spMkLst>
        </pc:spChg>
        <pc:spChg chg="add mod">
          <ac:chgData name="Siegbert Rudolph" userId="2af4d44886c067cc" providerId="LiveId" clId="{73320401-045C-4FA7-A3B0-E8DC443181E0}" dt="2021-10-26T13:19:56.727" v="135" actId="1035"/>
          <ac:spMkLst>
            <pc:docMk/>
            <pc:sldMk cId="1870139338" sldId="666"/>
            <ac:spMk id="156" creationId="{278E8243-972F-4803-A826-34129A6F79DB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19:03.402" v="128" actId="478"/>
          <ac:spMkLst>
            <pc:docMk/>
            <pc:sldMk cId="1870139338" sldId="666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24:00.229" v="242" actId="478"/>
        <pc:sldMkLst>
          <pc:docMk/>
          <pc:sldMk cId="3597931799" sldId="667"/>
        </pc:sldMkLst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59.240" v="51" actId="20577"/>
          <ac:spMkLst>
            <pc:docMk/>
            <pc:sldMk cId="3597931799" sldId="667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8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9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9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9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93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4" creationId="{DAB60253-6198-42EE-B827-E75210A838D2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5" creationId="{711CFC55-48A3-40F2-BFCA-D0684550CBF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6" creationId="{0587BC1A-BC5E-42E7-B738-F1ECDED26BE4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7" creationId="{8B0A7525-68C5-4CBF-B29C-B5B369D3F828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8" creationId="{02722A43-41BA-4A92-B406-04655A460B0B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09" creationId="{BA906DBD-DACA-49BE-8D4B-24939A8E254C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10" creationId="{117BDE41-2B1B-4E7A-8877-4534D5B48502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7" creationId="{7FE39F26-4D55-4F86-8247-384F5FE66A15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8" creationId="{6697497E-42DB-47CE-91B9-E0D011316A46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19" creationId="{7DD4DAF1-DCC7-49E3-AD33-1059E82CAD33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0" creationId="{E9590FC9-102B-4BF8-8BDA-E60D95C31F67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1" creationId="{8B594C6C-E818-49EE-819E-63728F1B7DDB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2" creationId="{97104099-BE11-47E2-B9C0-8FD6D7180236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3" creationId="{D45CAACA-4EC8-4909-81D9-D32BE32BE96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4" creationId="{99704AB7-83CF-4DBA-B5BF-68E02FF7349E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5" creationId="{68EC0017-8E3B-4ED3-B3B3-9C8523592A1F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6" creationId="{134EE8BF-D06D-49F4-9C53-29272660C428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7" creationId="{07B21AF1-1D9F-4B34-A5A1-39F08D931C3C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8" creationId="{051E20D2-D2F7-475F-B709-DFF988549475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29" creationId="{0FB36E74-ED48-4489-ADA5-70A6D56D22DD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0" creationId="{CD455855-3A1D-4F71-B4FE-E0BACEA9DACD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1" creationId="{70E42D10-EAEE-421F-940A-10E3F08CF19A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2" creationId="{A6CB927E-C67D-4067-B40B-9A5CB2C0832D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3" creationId="{DE03023B-EDE3-4FF5-8350-90CA3B482503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4" creationId="{8A6C8B7C-2B0C-407D-8A3A-494BA076857E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5" creationId="{11C9699F-A5D8-427D-AF12-5472875957F9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6" creationId="{3A7CBA98-6726-42F2-ABFB-C45B8C3FE7BA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7" creationId="{1A7638D3-A49E-4A62-B2A8-AD37A39CF3E8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8" creationId="{ABB03F3C-764E-4CBA-B3EF-884D02FF1E11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139" creationId="{724E0076-F609-434D-8B66-51CF937FA705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40" creationId="{40D4FD87-822C-4407-94DE-B1D7045EB051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1" creationId="{C7343E91-266D-4D3E-BCDA-ACBFC3180BB9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2" creationId="{8BF343F8-03D1-413E-95E0-834D08EFF8B1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3" creationId="{AE51E797-9A69-4D2F-A303-F044F43BD6E3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4" creationId="{609A3CA0-1AEE-462D-81F5-15C554B429E4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5" creationId="{118EECA6-66EB-4CB7-A3E1-388BB8264FBB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6" creationId="{0C5872D0-F868-4DB5-8D6C-6E658FB5E06D}"/>
          </ac:spMkLst>
        </pc:spChg>
        <pc:spChg chg="add mod">
          <ac:chgData name="Siegbert Rudolph" userId="2af4d44886c067cc" providerId="LiveId" clId="{73320401-045C-4FA7-A3B0-E8DC443181E0}" dt="2021-10-26T13:23:41.681" v="240" actId="1038"/>
          <ac:spMkLst>
            <pc:docMk/>
            <pc:sldMk cId="3597931799" sldId="667"/>
            <ac:spMk id="147" creationId="{0DEBB01D-7D11-4828-BE38-48C81161D099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48" creationId="{72E27C6D-E73E-4F64-AD49-388C0A02C0F7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49" creationId="{A363791B-6DD8-471D-95C9-2D723B08A037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0" creationId="{A7559D41-9912-4F1E-8A75-351F4168372C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1" creationId="{2888FDA3-16A0-4BCD-A48D-85FB391DA5A8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2" creationId="{2251A77E-98FE-4347-B702-A315509864DC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3" creationId="{1A23C9BB-2551-4C83-9F27-814C48CCC664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4" creationId="{7A8BD36B-E8B1-47D9-8289-6C13D4C5B3D0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5" creationId="{022DBBA5-EB9A-4CA6-864B-06CB894E4A82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6" creationId="{D68F98CE-05F2-448E-93F8-3F73A10D65A4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7" creationId="{82DC2F51-9B78-4BD7-BD55-BFFBC9F8982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8" creationId="{2B12B83B-AD38-4C27-8627-4FB551AEC0A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59" creationId="{D5E28BBF-1238-46E6-9ACF-0076E6B1B03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0" creationId="{FE537870-80D5-4994-BCD7-CCFE6A600041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1" creationId="{A04943F3-EBE9-4838-B338-3BF31114E9BE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2" creationId="{6022A3CA-AA7F-453E-B04C-F0A11AFC978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3" creationId="{6C01C351-6384-4D33-A4B7-5B79C5AD57F1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4" creationId="{C12A35E0-836F-4970-996D-A7C4C129021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5" creationId="{8774923C-7620-4312-9D81-716EC9359569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6" creationId="{18E8EBC0-44D5-4307-8130-FFF65A34863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7" creationId="{EFC7FEBE-76BB-448A-8949-528D140DA35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8" creationId="{B2E3074F-90EE-48D6-9FDC-8808D211A79B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69" creationId="{CABAFD2A-3F34-4F23-9953-2EB5F5B4BBD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0" creationId="{DDC99F86-7240-4500-A478-E28C7E5CE6A5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1" creationId="{5BB3B44E-2EA5-4A03-8533-58C01E1643F7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2" creationId="{C7E5DC19-70F7-498D-A05A-4B615D932D8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3" creationId="{0A9D954D-0451-4596-9DC3-44DCD3B90830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4" creationId="{53195ACA-80C5-43FB-8000-409AC152E482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5" creationId="{C4A5871A-0AA9-482B-9A7D-D7BEFB3D25B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6" creationId="{D90C2BF4-D6E3-43F0-B4E0-7C8A58D10AF6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7" creationId="{675FFB9C-14F0-4606-A606-ABD78B16A04D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8" creationId="{6FFA0695-777F-4F44-AD2B-9101AA1F410F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79" creationId="{69C8F695-612A-4076-848D-98CEFEB3F7F6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0" creationId="{9B4A7249-66BA-48BD-B63C-A35ABAA4D839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1" creationId="{62406181-A96F-49AB-9CDD-AD8089511654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2" creationId="{19AB7ACC-2248-4A97-A5E3-A3DC70E68C20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3" creationId="{B44801AA-CA78-4038-93F1-B03685507A6E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4" creationId="{630CE1B4-CAD9-4952-820F-3BC8F5DA6B46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5" creationId="{C8437085-9E6A-4D0D-8A2C-9967AE22FA87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6" creationId="{0F5E2827-351F-457C-AEE8-5346DF26D5D6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7" creationId="{67EC6545-CE70-4E4A-8C05-5BFC5393BD2F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8" creationId="{445578E7-9A8F-4B4F-909D-368C445F4FF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89" creationId="{87D595FA-A1D4-448F-850C-04DC7ED5C010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0" creationId="{0E48F959-FA05-492A-96E5-82D5D05E62B5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1" creationId="{AD41E881-4DB2-46D6-B847-7741C60AD6C4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2" creationId="{A6D1A26E-5E32-4A78-A9E8-27B4495A598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3" creationId="{E726B945-DA6B-4822-AC8B-876FAC1E19C1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4" creationId="{5E44469A-2822-427F-B053-619A3819BE31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5" creationId="{267716A9-2D0B-427A-B68B-CDA54C5ECF05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6" creationId="{48DE0D28-3613-4582-B11A-D33FB14E76F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7" creationId="{6B5F25F4-2761-44FE-8F15-093323D11A1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8" creationId="{4E1CB517-DA9C-4F02-9F3A-3E5BE46441A3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199" creationId="{C36ED8C3-7F47-4111-A921-2013FEC5A58E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0" creationId="{CB9E8E37-D1D7-4797-89F4-444CD40C0A2F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1" creationId="{FE805D8F-8E0E-43BD-8EF2-BD27CA73C0DA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2" creationId="{2B71E1A4-D95B-40B6-A942-220416651398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3" creationId="{92E1B731-A3D4-4A66-914F-F8A7AFE8AE52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4" creationId="{FA88B79E-B741-404F-983D-8AF0209A8A3E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5" creationId="{A4977D0A-2643-491F-B00A-2F8A9F3D95DD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6" creationId="{24A6C3FA-5BB7-4B3C-A3F1-6D1FEBC1035B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7" creationId="{74442BAB-C04F-44A8-899C-F756D65CECDD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8" creationId="{6B5058E5-D19F-4A00-8FEF-248F3785DCC1}"/>
          </ac:spMkLst>
        </pc:spChg>
        <pc:spChg chg="add mod">
          <ac:chgData name="Siegbert Rudolph" userId="2af4d44886c067cc" providerId="LiveId" clId="{73320401-045C-4FA7-A3B0-E8DC443181E0}" dt="2021-10-26T13:23:19.695" v="196"/>
          <ac:spMkLst>
            <pc:docMk/>
            <pc:sldMk cId="3597931799" sldId="667"/>
            <ac:spMk id="209" creationId="{19DBB975-88C8-474E-B98C-968442259C07}"/>
          </ac:spMkLst>
        </pc:spChg>
        <pc:spChg chg="add mod">
          <ac:chgData name="Siegbert Rudolph" userId="2af4d44886c067cc" providerId="LiveId" clId="{73320401-045C-4FA7-A3B0-E8DC443181E0}" dt="2021-10-26T13:23:57.341" v="241" actId="1076"/>
          <ac:spMkLst>
            <pc:docMk/>
            <pc:sldMk cId="3597931799" sldId="667"/>
            <ac:spMk id="210" creationId="{312B2927-DF19-4ACF-BBC0-AE82FA9CD76B}"/>
          </ac:spMkLst>
        </pc:spChg>
        <pc:spChg chg="add mod">
          <ac:chgData name="Siegbert Rudolph" userId="2af4d44886c067cc" providerId="LiveId" clId="{73320401-045C-4FA7-A3B0-E8DC443181E0}" dt="2021-10-26T13:23:57.341" v="241" actId="1076"/>
          <ac:spMkLst>
            <pc:docMk/>
            <pc:sldMk cId="3597931799" sldId="667"/>
            <ac:spMk id="211" creationId="{1235AB88-02F0-4E68-890B-782AACD8CB7F}"/>
          </ac:spMkLst>
        </pc:spChg>
        <pc:spChg chg="add mod">
          <ac:chgData name="Siegbert Rudolph" userId="2af4d44886c067cc" providerId="LiveId" clId="{73320401-045C-4FA7-A3B0-E8DC443181E0}" dt="2021-10-26T13:23:57.341" v="241" actId="1076"/>
          <ac:spMkLst>
            <pc:docMk/>
            <pc:sldMk cId="3597931799" sldId="667"/>
            <ac:spMk id="212" creationId="{83D74066-3C26-4B56-B3CA-DC606281E1C7}"/>
          </ac:spMkLst>
        </pc:spChg>
        <pc:spChg chg="add del mod">
          <ac:chgData name="Siegbert Rudolph" userId="2af4d44886c067cc" providerId="LiveId" clId="{73320401-045C-4FA7-A3B0-E8DC443181E0}" dt="2021-10-26T13:24:00.229" v="242" actId="478"/>
          <ac:spMkLst>
            <pc:docMk/>
            <pc:sldMk cId="3597931799" sldId="667"/>
            <ac:spMk id="213" creationId="{8FEC85ED-2AD4-45EA-8B5B-B610380DDB84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2:48.279" v="195" actId="478"/>
          <ac:spMkLst>
            <pc:docMk/>
            <pc:sldMk cId="3597931799" sldId="667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26:14.071" v="273" actId="478"/>
        <pc:sldMkLst>
          <pc:docMk/>
          <pc:sldMk cId="2493653209" sldId="668"/>
        </pc:sldMkLst>
        <pc:spChg chg="mod">
          <ac:chgData name="Siegbert Rudolph" userId="2af4d44886c067cc" providerId="LiveId" clId="{73320401-045C-4FA7-A3B0-E8DC443181E0}" dt="2021-10-26T13:11:05.578" v="54" actId="20577"/>
          <ac:spMkLst>
            <pc:docMk/>
            <pc:sldMk cId="2493653209" sldId="668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8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9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0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17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18" creationId="{D73C8711-46A8-4839-B1AB-D75C287C71B9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19" creationId="{558A6747-E7DB-496F-8F65-D04B1B0B7435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0" creationId="{ACDA9A73-E4EC-4B52-AA03-926B2E028AFD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1" creationId="{1E54DCEF-A86C-40C8-9C97-79A921AD9342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2" creationId="{211DA2F8-4EC7-425D-8270-B26C50889ADB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3" creationId="{3638E9BE-FF5C-4167-B50E-0ACA5E92A06D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4" creationId="{6E1A35FA-897C-476B-9F2B-C13A1E692993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5" creationId="{53D58442-F9FD-458E-A453-AAD35FA1B13E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6" creationId="{D7473FB7-DFE5-4E4C-900F-A365CD521246}"/>
          </ac:spMkLst>
        </pc:spChg>
        <pc:spChg chg="add mod">
          <ac:chgData name="Siegbert Rudolph" userId="2af4d44886c067cc" providerId="LiveId" clId="{73320401-045C-4FA7-A3B0-E8DC443181E0}" dt="2021-10-26T13:24:35.112" v="244"/>
          <ac:spMkLst>
            <pc:docMk/>
            <pc:sldMk cId="2493653209" sldId="668"/>
            <ac:spMk id="127" creationId="{F5A1F6D8-E985-4B4D-B813-62CB9EDECDA6}"/>
          </ac:spMkLst>
        </pc:spChg>
        <pc:spChg chg="add mod">
          <ac:chgData name="Siegbert Rudolph" userId="2af4d44886c067cc" providerId="LiveId" clId="{73320401-045C-4FA7-A3B0-E8DC443181E0}" dt="2021-10-26T13:25:04.207" v="247" actId="1076"/>
          <ac:spMkLst>
            <pc:docMk/>
            <pc:sldMk cId="2493653209" sldId="668"/>
            <ac:spMk id="128" creationId="{0ABEE974-34D4-49C2-8748-41C81D646F2C}"/>
          </ac:spMkLst>
        </pc:spChg>
        <pc:spChg chg="add mod">
          <ac:chgData name="Siegbert Rudolph" userId="2af4d44886c067cc" providerId="LiveId" clId="{73320401-045C-4FA7-A3B0-E8DC443181E0}" dt="2021-10-26T13:25:04.207" v="247" actId="1076"/>
          <ac:spMkLst>
            <pc:docMk/>
            <pc:sldMk cId="2493653209" sldId="668"/>
            <ac:spMk id="129" creationId="{9CDD294B-7703-454E-87D0-5997C0448A79}"/>
          </ac:spMkLst>
        </pc:spChg>
        <pc:spChg chg="add mod">
          <ac:chgData name="Siegbert Rudolph" userId="2af4d44886c067cc" providerId="LiveId" clId="{73320401-045C-4FA7-A3B0-E8DC443181E0}" dt="2021-10-26T13:25:04.207" v="247" actId="1076"/>
          <ac:spMkLst>
            <pc:docMk/>
            <pc:sldMk cId="2493653209" sldId="668"/>
            <ac:spMk id="130" creationId="{3C1F617E-B56C-41B7-A0AE-2BEBC027775E}"/>
          </ac:spMkLst>
        </pc:spChg>
        <pc:spChg chg="add mod">
          <ac:chgData name="Siegbert Rudolph" userId="2af4d44886c067cc" providerId="LiveId" clId="{73320401-045C-4FA7-A3B0-E8DC443181E0}" dt="2021-10-26T13:25:04.207" v="247" actId="1076"/>
          <ac:spMkLst>
            <pc:docMk/>
            <pc:sldMk cId="2493653209" sldId="668"/>
            <ac:spMk id="131" creationId="{B75C1C9E-53EF-4FA1-BDD6-0FCBEB342A2E}"/>
          </ac:spMkLst>
        </pc:spChg>
        <pc:spChg chg="add mod">
          <ac:chgData name="Siegbert Rudolph" userId="2af4d44886c067cc" providerId="LiveId" clId="{73320401-045C-4FA7-A3B0-E8DC443181E0}" dt="2021-10-26T13:25:04.207" v="247" actId="1076"/>
          <ac:spMkLst>
            <pc:docMk/>
            <pc:sldMk cId="2493653209" sldId="668"/>
            <ac:spMk id="132" creationId="{D2F15A8D-553D-472A-B33C-F5B4851B89B8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140" creationId="{00000000-0000-0000-0000-000000000000}"/>
          </ac:spMkLst>
        </pc:spChg>
        <pc:spChg chg="add del mod">
          <ac:chgData name="Siegbert Rudolph" userId="2af4d44886c067cc" providerId="LiveId" clId="{73320401-045C-4FA7-A3B0-E8DC443181E0}" dt="2021-10-26T13:24:56.204" v="246" actId="478"/>
          <ac:spMkLst>
            <pc:docMk/>
            <pc:sldMk cId="2493653209" sldId="668"/>
            <ac:spMk id="141" creationId="{EC68CA52-E82E-486D-A8FB-673C7EE0228D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2" creationId="{1B4129C5-C2CF-4E0F-B5DF-AEFFF1D4FBDA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3" creationId="{70CE94CF-25A9-49A0-83D9-EC51EDF88C75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4" creationId="{F120785C-E997-4492-A628-023DDFC90BB3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5" creationId="{9F2D554D-9A03-4884-A66A-4CA8A3AF10DE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6" creationId="{9C3EDAB2-8EFB-469F-8E37-C33BAAFC5022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7" creationId="{900065A2-502F-46A8-B34C-89C4074DD5D7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8" creationId="{FD36CD74-5059-475E-8B62-9A9EAEBC9388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49" creationId="{BFCD8BE1-11E5-4490-890B-910E095C7B49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0" creationId="{9EE13972-54EC-4028-99E4-AA411180D811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1" creationId="{481EEDFC-E4B9-46D1-9E05-2E3EC93AF2C7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2" creationId="{456AC370-044A-47FD-B93E-6E1DD8DAE4E3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3" creationId="{FA3DB5DB-DCE8-4B0F-85D8-3CBF76F0930F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4" creationId="{A54BB987-CF41-401D-AE3A-D98F7BF7D0F4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5" creationId="{BD57D73C-B890-453D-B86B-35B4EF5378C4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6" creationId="{3E02BFCE-0BD1-4C37-969D-D8606E54CA38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7" creationId="{1A15284C-AA02-4851-9636-B2D28E4FC4CC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8" creationId="{91B90821-82CF-44CF-9F9E-D9AA6E3110BD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59" creationId="{78E1D529-0EA6-4D43-B564-D235CB04CB9B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0" creationId="{26260A96-5013-46FC-AC76-D2303A96E92E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1" creationId="{61E26925-52C8-4D8E-A046-82C09F47CE81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2" creationId="{32E6612E-156F-407F-973A-FCC445C600A8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3" creationId="{FF49609E-B643-4430-917E-636A12E4E870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4" creationId="{61B4130C-8DA9-4DBB-B577-0A54E0158233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5" creationId="{C7B5232F-24E2-4322-8579-9A55DA12DBFE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6" creationId="{C8C91B25-E920-4D05-A1DD-AF9793E38E29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7" creationId="{DF22A77D-2DC1-40FA-B954-19C40040270D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8" creationId="{41812407-8154-40A7-B9F9-F1800BF94E97}"/>
          </ac:spMkLst>
        </pc:spChg>
        <pc:spChg chg="add mod">
          <ac:chgData name="Siegbert Rudolph" userId="2af4d44886c067cc" providerId="LiveId" clId="{73320401-045C-4FA7-A3B0-E8DC443181E0}" dt="2021-10-26T13:25:21.281" v="254" actId="1035"/>
          <ac:spMkLst>
            <pc:docMk/>
            <pc:sldMk cId="2493653209" sldId="668"/>
            <ac:spMk id="169" creationId="{24EB0A6F-B7DE-43EE-A374-53B391556058}"/>
          </ac:spMkLst>
        </pc:spChg>
        <pc:spChg chg="add del mod">
          <ac:chgData name="Siegbert Rudolph" userId="2af4d44886c067cc" providerId="LiveId" clId="{73320401-045C-4FA7-A3B0-E8DC443181E0}" dt="2021-10-26T13:25:09.057" v="248" actId="478"/>
          <ac:spMkLst>
            <pc:docMk/>
            <pc:sldMk cId="2493653209" sldId="668"/>
            <ac:spMk id="170" creationId="{1D9484DF-C37D-4092-96B8-B014FA35FA01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1" creationId="{B1F1CFF6-B889-4B8E-8EDC-FE7263AC6E3B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2" creationId="{A1EF7BBF-76AD-4CF4-98C8-6B681876E933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3" creationId="{8224ED9B-9054-45D6-9533-FC0BCD31EC2C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4" creationId="{8E96B840-F313-4E7D-8193-69C833BF7E4E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5" creationId="{18D20508-5609-4D96-B403-2E24D63E2D79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6" creationId="{6FE48FBE-339C-4631-990B-85D322B208C1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7" creationId="{1FC3753D-213D-4B55-B4C6-3527A4A7F531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8" creationId="{E643C194-D504-4408-9391-25D66204E726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79" creationId="{889AD4BC-73E6-4A52-8E55-4DE7B41FDF97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80" creationId="{A2B4D93F-C9F3-48E4-97CA-E4D9971F365B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81" creationId="{5E31A7F4-0E82-4066-B74E-D0D20E550F16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82" creationId="{27393164-CBD5-48CB-BFA8-4D3796C7D497}"/>
          </ac:spMkLst>
        </pc:spChg>
        <pc:spChg chg="add mod">
          <ac:chgData name="Siegbert Rudolph" userId="2af4d44886c067cc" providerId="LiveId" clId="{73320401-045C-4FA7-A3B0-E8DC443181E0}" dt="2021-10-26T13:25:25.080" v="259" actId="1035"/>
          <ac:spMkLst>
            <pc:docMk/>
            <pc:sldMk cId="2493653209" sldId="668"/>
            <ac:spMk id="183" creationId="{D566224A-D018-42D3-B936-09133545F1BD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4" creationId="{77838298-BDB9-4C74-A41B-D9A04DF747F7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5" creationId="{45593FA5-7E9F-4383-8F32-4CAC298C0B23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6" creationId="{860F7E4B-2745-43F7-85AB-DCE1470DAC9E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7" creationId="{65F4C247-078A-464C-B1CB-6298D099837B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8" creationId="{C122B513-3957-405A-BF9A-304A71F0D942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89" creationId="{B52EEB57-7576-4E37-9492-904CE9B56281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0" creationId="{2FA7A2F6-B523-459D-B7B3-BFDD2F3ECF8F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1" creationId="{DB406599-CFAC-4444-AD94-44970676E8F1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2" creationId="{2EE94D72-2E48-48B4-BD7F-E2452C83C366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3" creationId="{4C1D3E2C-B907-4060-8959-5955FB7A265F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4" creationId="{F24024E8-7BC0-4A75-B16E-75CF7E0BE87D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5" creationId="{1A418695-6D66-4561-A561-25F636E7BE43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6" creationId="{14F347D8-17F0-49E4-A69C-4D5EB5815DD1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7" creationId="{858B570D-E322-4637-8AB1-2186CBAD839E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8" creationId="{9DEA0765-6131-4267-8FBC-692E594CDDC6}"/>
          </ac:spMkLst>
        </pc:spChg>
        <pc:spChg chg="add mod">
          <ac:chgData name="Siegbert Rudolph" userId="2af4d44886c067cc" providerId="LiveId" clId="{73320401-045C-4FA7-A3B0-E8DC443181E0}" dt="2021-10-26T13:25:27.965" v="264" actId="1035"/>
          <ac:spMkLst>
            <pc:docMk/>
            <pc:sldMk cId="2493653209" sldId="668"/>
            <ac:spMk id="199" creationId="{085F4461-CDB6-4D0B-8A35-85A36EBBA6B8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0" creationId="{282AEA3B-FB8E-49F1-B2CD-E0054614FBF7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1" creationId="{951C6F47-1789-458F-A0E7-44DC5D4726A4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2" creationId="{1DE64A41-6547-4A4C-BDAF-60D59EEA5F83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3" creationId="{7C461B57-EE60-4691-8E29-BA7A6EC8913F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4" creationId="{A96A9A78-4C2C-465D-B255-792C5D667EEF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5" creationId="{EFFEBE57-849A-474E-BAE9-F41A3714208B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6" creationId="{5A6F20F0-6AAE-4D81-8391-C87CAF99B07E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7" creationId="{1A93273F-FDD5-4286-8EE2-1D2806C96B08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8" creationId="{F415A8F9-53CF-4A22-90AB-78A5EF073CDD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09" creationId="{F297E4C8-0446-475F-A55D-8633A570F58A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0" creationId="{1C00A2E7-E353-4BDF-88E1-C8D2C6016239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1" creationId="{8CF28B1D-94F1-43C0-B556-0DF091A1D800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2" creationId="{66963055-88EF-46DD-A105-9B7F6E161B6B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3" creationId="{F6E5E19D-F8C0-4CDE-B97D-C6BC85C18FA5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4" creationId="{7E972710-A078-4C3F-BE12-CF5B266B08F0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5" creationId="{1AEAC833-88A8-4CE6-B6AC-9A28E48DF430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6" creationId="{A4DC4492-0C8F-4EBB-91EE-75777E67AB20}"/>
          </ac:spMkLst>
        </pc:spChg>
        <pc:spChg chg="add mod">
          <ac:chgData name="Siegbert Rudolph" userId="2af4d44886c067cc" providerId="LiveId" clId="{73320401-045C-4FA7-A3B0-E8DC443181E0}" dt="2021-10-26T13:26:00.560" v="271" actId="1035"/>
          <ac:spMkLst>
            <pc:docMk/>
            <pc:sldMk cId="2493653209" sldId="668"/>
            <ac:spMk id="217" creationId="{0950F9B7-3069-4443-BA8B-8CB902B713D4}"/>
          </ac:spMkLst>
        </pc:spChg>
        <pc:spChg chg="add mod">
          <ac:chgData name="Siegbert Rudolph" userId="2af4d44886c067cc" providerId="LiveId" clId="{73320401-045C-4FA7-A3B0-E8DC443181E0}" dt="2021-10-26T13:26:11.481" v="272" actId="1076"/>
          <ac:spMkLst>
            <pc:docMk/>
            <pc:sldMk cId="2493653209" sldId="668"/>
            <ac:spMk id="218" creationId="{9B576804-8F0B-4ECD-A648-7CACBEC63691}"/>
          </ac:spMkLst>
        </pc:spChg>
        <pc:spChg chg="add mod">
          <ac:chgData name="Siegbert Rudolph" userId="2af4d44886c067cc" providerId="LiveId" clId="{73320401-045C-4FA7-A3B0-E8DC443181E0}" dt="2021-10-26T13:26:11.481" v="272" actId="1076"/>
          <ac:spMkLst>
            <pc:docMk/>
            <pc:sldMk cId="2493653209" sldId="668"/>
            <ac:spMk id="219" creationId="{8918C7EC-309E-4629-95CA-803860D7810F}"/>
          </ac:spMkLst>
        </pc:spChg>
        <pc:spChg chg="add mod">
          <ac:chgData name="Siegbert Rudolph" userId="2af4d44886c067cc" providerId="LiveId" clId="{73320401-045C-4FA7-A3B0-E8DC443181E0}" dt="2021-10-26T13:26:11.481" v="272" actId="1076"/>
          <ac:spMkLst>
            <pc:docMk/>
            <pc:sldMk cId="2493653209" sldId="668"/>
            <ac:spMk id="220" creationId="{802A8B8E-9898-476B-B642-5CB2689FB751}"/>
          </ac:spMkLst>
        </pc:spChg>
        <pc:spChg chg="add mod">
          <ac:chgData name="Siegbert Rudolph" userId="2af4d44886c067cc" providerId="LiveId" clId="{73320401-045C-4FA7-A3B0-E8DC443181E0}" dt="2021-10-26T13:26:11.481" v="272" actId="1076"/>
          <ac:spMkLst>
            <pc:docMk/>
            <pc:sldMk cId="2493653209" sldId="668"/>
            <ac:spMk id="221" creationId="{75226AE0-E143-4A04-9722-912508105F56}"/>
          </ac:spMkLst>
        </pc:spChg>
        <pc:spChg chg="add del mod">
          <ac:chgData name="Siegbert Rudolph" userId="2af4d44886c067cc" providerId="LiveId" clId="{73320401-045C-4FA7-A3B0-E8DC443181E0}" dt="2021-10-26T13:26:14.071" v="273" actId="478"/>
          <ac:spMkLst>
            <pc:docMk/>
            <pc:sldMk cId="2493653209" sldId="668"/>
            <ac:spMk id="222" creationId="{E574C5FF-E9B5-4544-973A-C79BFDA55239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4:08.922" v="243" actId="478"/>
          <ac:spMkLst>
            <pc:docMk/>
            <pc:sldMk cId="2493653209" sldId="668"/>
            <ac:spMk id="255" creationId="{00000000-0000-0000-0000-000000000000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27:07.599" v="275"/>
        <pc:sldMkLst>
          <pc:docMk/>
          <pc:sldMk cId="3795380166" sldId="669"/>
        </pc:sldMkLst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1:11.511" v="57" actId="20577"/>
          <ac:spMkLst>
            <pc:docMk/>
            <pc:sldMk cId="3795380166" sldId="669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8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9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0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10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31" creationId="{C0CD8292-EF20-4B24-BDF8-26E6AECE3766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32" creationId="{FEC5FD28-7899-4956-BE50-68707E32B6F4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33" creationId="{9668AAA3-887E-48A7-8CF2-4DBE16F2E031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34" creationId="{28A83E80-8FC7-46CC-94D7-C3AAB210D389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144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45" creationId="{3D06B98D-3ED5-4F26-874B-8EA3EAA21A2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46" creationId="{AD6F3F63-1E91-42DF-9568-46C33632814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47" creationId="{27020C4C-3D2D-4E0C-9AF5-43323CCB3FC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48" creationId="{288349C8-D119-4F3B-BD19-D231168E7A16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49" creationId="{F4633CAA-95D3-4FDA-AC78-CCE38975885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0" creationId="{EFE184DA-2A9A-4641-9978-7543659168C2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1" creationId="{58F91A28-0310-4603-939B-178FDA9BA64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2" creationId="{F72FEE9C-1A6A-43DF-AF6D-EB338D588E6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3" creationId="{A99C4DD9-D54D-4AE9-A77B-0CC3F153DA2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4" creationId="{E2C6C677-4399-4685-B7AD-CDFE31DDC24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5" creationId="{CC8E6F0F-D737-4263-BD81-CF2864DE6A76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6" creationId="{AD5B911F-81EB-481F-A578-4C67F6DA70E4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7" creationId="{549D03F9-A9D6-4E60-BC68-01480C3C239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8" creationId="{11FCB761-15B4-4BA4-A5E9-B79CE3D8EA6F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59" creationId="{279C5BD7-FE37-4F60-AD6A-C81CF3721B9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0" creationId="{FE26FE9B-6A96-4784-AAAC-52A48A3B232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1" creationId="{F1CB38EB-4445-40BE-BFA0-DEAF6DCCDAA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2" creationId="{C30D48F7-9633-4C83-8D27-A44E732DB54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3" creationId="{C36F0F84-6EB5-4D10-AC09-3D20033FDC4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4" creationId="{8EA02438-F820-462F-9084-33166AC0084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5" creationId="{D75A849D-DE5B-47ED-BDF6-BBDB42D0C0E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6" creationId="{49989A8F-2DCB-4887-8C86-72DFCCB34E9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7" creationId="{DDC4EF1B-1271-4F91-89CE-54D88DCD5C3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8" creationId="{DC163C8D-7521-4EEF-96AA-9DFA143B6C6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69" creationId="{7F532117-B8E1-40E0-B4F4-C4A3D2C52521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0" creationId="{560E7B52-2FBC-4BFF-9453-87D244C3AAEF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1" creationId="{1F304A2B-DF69-47AC-8EF9-045D0DB2A1F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2" creationId="{32B95877-6078-443C-8999-0A0EA252669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3" creationId="{1ABA2702-93DD-4586-8535-F298174C6B61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4" creationId="{8C7758E7-85A5-4418-A79A-17368DBA90F2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5" creationId="{56984021-68ED-4744-930C-06D950C26DF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6" creationId="{2876E4BD-E485-4BEE-9A10-8F8A4E5A173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7" creationId="{44E7C0EB-36A1-4B8E-944D-87E45166469F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8" creationId="{CD19AC96-2ED6-473C-84E6-B353C7BF090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79" creationId="{B3890C62-0B75-4FD9-B0D0-F7006F94CDB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0" creationId="{9F454DAB-9894-40FD-99F0-9F2BE4C90BE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1" creationId="{BD1D708C-63E5-4E02-A4E2-051CC3BBFC1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2" creationId="{D21D3F19-3308-4163-9587-90994E83D3F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3" creationId="{D8E355D9-54B1-4E70-8840-7D0766BAE53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4" creationId="{9D28BA3A-6112-4F21-9F8A-5035C002483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5" creationId="{E2439AB6-2B6A-4A0B-B6B4-498D5AD8CAD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6" creationId="{32C4D13D-1CF8-446A-9E7C-4D55141A25B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7" creationId="{C9DC22B1-017E-48B8-B8BF-B0E1515AC3D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8" creationId="{F3C29E18-A775-493E-BF49-24E144FF506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89" creationId="{BA38839B-864C-40DF-A653-1599CF57EA8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0" creationId="{A085536B-CFA1-48C6-BD48-96590C5538D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1" creationId="{D0A08B73-347F-45E5-A762-1960D16B9BA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2" creationId="{B2BA06D3-016E-48EA-9F73-7D9137F84942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3" creationId="{FCFE6DC8-56D6-4825-BA59-957D8EA4705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4" creationId="{EC3E824A-ED55-4438-B1D8-F6C4F2C4C3B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5" creationId="{4A995493-97EE-4EAB-A7B0-63800FDD89A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6" creationId="{D3D362EC-5667-4771-8E12-BD0B4146FEB6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7" creationId="{139939B9-0B48-4D30-9C69-F0D688E6FA3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8" creationId="{B2FE8C0E-C4BE-4C7A-B284-34F1B601EC8F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199" creationId="{3D33D902-F50E-4183-A3E7-38EDCF3BF7D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0" creationId="{FA75C6F8-E2E5-4353-A516-DCD9904F0D6F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1" creationId="{3011A78D-E248-45E4-AF85-62E19C31CDF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2" creationId="{0DB92B29-872B-48F0-BC57-D4C4C84BCDA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3" creationId="{C145EE89-8BDD-47C7-B200-30AF6D29984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4" creationId="{15695ECB-E954-4FCE-B44F-A799D6D6900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5" creationId="{4BBC4DEB-3132-4E55-A247-353C105F345C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6" creationId="{6684AE59-37DE-4173-84B3-AD5AD02A19A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7" creationId="{E80582F1-C7D5-4163-9593-42C613D0598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8" creationId="{F94BD7C5-216A-4F0F-9BFE-A67B9461664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09" creationId="{E01815E3-0A4B-4FB3-9FCF-7C633888947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0" creationId="{816BF35F-5A76-4D77-A590-2CA6824CB451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1" creationId="{D8718505-BBA7-4B3D-AD1E-14328FB0A3A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2" creationId="{8C997C73-D84A-4A25-873C-2EDA9B8E8FF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3" creationId="{9C1A39D6-ACC1-42BE-A897-95F39354EF5A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4" creationId="{AF1A668C-059E-441D-B1AC-3AA4897154B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5" creationId="{BC629BF9-99F1-4787-9ADD-47EFACAC9A6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6" creationId="{29AB89A0-380C-4A8B-B4BE-144804F56A6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7" creationId="{D1CD38EE-6B9A-424B-B5F4-596DBC057CEE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8" creationId="{F27C72DC-506A-4E56-9DB1-4303EAE422C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19" creationId="{7E108EF0-902A-4E8A-82EA-4931CEBF3C2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20" creationId="{6933E8DF-5991-487E-ABB6-C9BA4E449BF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21" creationId="{3F8C36B7-DAE2-4530-B5C4-EBBC9131F362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22" creationId="{FB69C32D-52F2-429A-9859-E90A21039FA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23" creationId="{CE5884E1-E2D1-451F-9132-5F49373B20E9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26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27" creationId="{622FEB89-C436-40AD-A660-E9D4B09DEF51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6:21.840" v="274" actId="478"/>
          <ac:spMkLst>
            <pc:docMk/>
            <pc:sldMk cId="3795380166" sldId="669"/>
            <ac:spMk id="255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56" creationId="{35F38ADF-0176-4678-804B-476E9B510A97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57" creationId="{058BA5FB-4549-4E8B-A790-CBBD9AF5918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58" creationId="{DCD3D484-C9BB-4AB5-B68C-95C34964AC9A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59" creationId="{425E0C75-8F10-4341-9E67-CBCB620E00C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0" creationId="{13CD4D9F-E674-4080-AD42-94A8D85C226A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1" creationId="{9B1600B0-82F1-4836-8CA5-3323E15F7CBB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2" creationId="{547AB7EF-59A6-43EB-885D-5C4BDE244432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3" creationId="{C2E16778-F76A-4A5D-BD6B-C1E50CCD197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4" creationId="{67D96ACA-A556-4621-8016-4DFA9E06BCE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5" creationId="{29422732-DE28-4AC4-AF78-02DB7D674AA9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6" creationId="{949DB58F-E0D7-4174-BD71-406D2B5DA5C8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7" creationId="{2B16BC6F-0489-499C-B38B-3C0430AFD6E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8" creationId="{6BEC9A2E-B8A2-4E37-9CC9-71FE1E13CDA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69" creationId="{1BE26378-FFFC-42E7-824B-7E7407D7AB06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0" creationId="{A63B8A7B-9CFA-49E1-B999-D81641DFA36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1" creationId="{02DE158C-ECED-4AA7-BEB2-7CE939EC29A3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2" creationId="{9BB799CF-DB9A-42EA-ABD8-B7610E980C74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3" creationId="{5703A8D9-36AF-4ED2-B2AC-9D2349A73F60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4" creationId="{A9BA9A34-D304-4C22-84B6-FC1ADF37D125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5" creationId="{639E8450-C1F5-49FD-A9F3-8442A5AE09E4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6" creationId="{D672203E-F6B4-4245-AA70-C9E58D3AEA7A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7" creationId="{E44BE0B9-F06F-4EA5-A7F8-7F432A4A9D4D}"/>
          </ac:spMkLst>
        </pc:spChg>
        <pc:spChg chg="add mod">
          <ac:chgData name="Siegbert Rudolph" userId="2af4d44886c067cc" providerId="LiveId" clId="{73320401-045C-4FA7-A3B0-E8DC443181E0}" dt="2021-10-26T13:27:07.599" v="275"/>
          <ac:spMkLst>
            <pc:docMk/>
            <pc:sldMk cId="3795380166" sldId="669"/>
            <ac:spMk id="278" creationId="{E7C504B4-6036-4AC9-AE71-48E5F873E00B}"/>
          </ac:spMkLst>
        </pc:spChg>
      </pc:sldChg>
      <pc:sldChg chg="addSp modSp mod">
        <pc:chgData name="Siegbert Rudolph" userId="2af4d44886c067cc" providerId="LiveId" clId="{73320401-045C-4FA7-A3B0-E8DC443181E0}" dt="2021-10-29T13:55:57.170" v="386" actId="207"/>
        <pc:sldMkLst>
          <pc:docMk/>
          <pc:sldMk cId="0" sldId="671"/>
        </pc:sldMkLst>
        <pc:spChg chg="add mod">
          <ac:chgData name="Siegbert Rudolph" userId="2af4d44886c067cc" providerId="LiveId" clId="{73320401-045C-4FA7-A3B0-E8DC443181E0}" dt="2021-10-26T10:40:08.666" v="33" actId="1076"/>
          <ac:spMkLst>
            <pc:docMk/>
            <pc:sldMk cId="0" sldId="671"/>
            <ac:spMk id="14" creationId="{D6644216-9DA1-4C9B-A99C-9B27F450DADF}"/>
          </ac:spMkLst>
        </pc:spChg>
        <pc:spChg chg="mod">
          <ac:chgData name="Siegbert Rudolph" userId="2af4d44886c067cc" providerId="LiveId" clId="{73320401-045C-4FA7-A3B0-E8DC443181E0}" dt="2021-10-29T13:55:57.170" v="386" actId="207"/>
          <ac:spMkLst>
            <pc:docMk/>
            <pc:sldMk cId="0" sldId="671"/>
            <ac:spMk id="21" creationId="{980E5F40-2B18-40AA-A7B3-FC504B23C467}"/>
          </ac:spMkLst>
        </pc:spChg>
        <pc:spChg chg="mod">
          <ac:chgData name="Siegbert Rudolph" userId="2af4d44886c067cc" providerId="LiveId" clId="{73320401-045C-4FA7-A3B0-E8DC443181E0}" dt="2021-10-26T10:40:02.782" v="31" actId="1035"/>
          <ac:spMkLst>
            <pc:docMk/>
            <pc:sldMk cId="0" sldId="671"/>
            <ac:spMk id="23" creationId="{66FCE740-DB54-42FA-AD8C-BF7EF7FD0569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22:39.020" v="194" actId="1035"/>
        <pc:sldMkLst>
          <pc:docMk/>
          <pc:sldMk cId="3899580066" sldId="672"/>
        </pc:sldMkLst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0:51.605" v="48" actId="20577"/>
          <ac:spMkLst>
            <pc:docMk/>
            <pc:sldMk cId="3899580066" sldId="672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62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0:33.948" v="137"/>
          <ac:spMkLst>
            <pc:docMk/>
            <pc:sldMk cId="3899580066" sldId="672"/>
            <ac:spMk id="88" creationId="{1674E590-8458-40B5-B640-74CF6913F39F}"/>
          </ac:spMkLst>
        </pc:spChg>
        <pc:spChg chg="add mod">
          <ac:chgData name="Siegbert Rudolph" userId="2af4d44886c067cc" providerId="LiveId" clId="{73320401-045C-4FA7-A3B0-E8DC443181E0}" dt="2021-10-26T13:20:33.948" v="137"/>
          <ac:spMkLst>
            <pc:docMk/>
            <pc:sldMk cId="3899580066" sldId="672"/>
            <ac:spMk id="89" creationId="{47FA77E1-537E-4FBB-94A6-85DB532BABBD}"/>
          </ac:spMkLst>
        </pc:spChg>
        <pc:spChg chg="add mod">
          <ac:chgData name="Siegbert Rudolph" userId="2af4d44886c067cc" providerId="LiveId" clId="{73320401-045C-4FA7-A3B0-E8DC443181E0}" dt="2021-10-26T13:20:33.948" v="137"/>
          <ac:spMkLst>
            <pc:docMk/>
            <pc:sldMk cId="3899580066" sldId="672"/>
            <ac:spMk id="90" creationId="{16DA4476-40FE-479B-8D1D-5A0326D0D072}"/>
          </ac:spMkLst>
        </pc:spChg>
        <pc:spChg chg="add mod">
          <ac:chgData name="Siegbert Rudolph" userId="2af4d44886c067cc" providerId="LiveId" clId="{73320401-045C-4FA7-A3B0-E8DC443181E0}" dt="2021-10-26T13:20:33.948" v="137"/>
          <ac:spMkLst>
            <pc:docMk/>
            <pc:sldMk cId="3899580066" sldId="672"/>
            <ac:spMk id="91" creationId="{68C9EF6B-74CE-4B80-BBC8-6C684937E056}"/>
          </ac:spMkLst>
        </pc:spChg>
        <pc:spChg chg="add mod">
          <ac:chgData name="Siegbert Rudolph" userId="2af4d44886c067cc" providerId="LiveId" clId="{73320401-045C-4FA7-A3B0-E8DC443181E0}" dt="2021-10-26T13:20:33.948" v="137"/>
          <ac:spMkLst>
            <pc:docMk/>
            <pc:sldMk cId="3899580066" sldId="672"/>
            <ac:spMk id="92" creationId="{9429A2F8-3E69-449E-93EC-7D5D32D0227A}"/>
          </ac:spMkLst>
        </pc:spChg>
        <pc:spChg chg="add mod">
          <ac:chgData name="Siegbert Rudolph" userId="2af4d44886c067cc" providerId="LiveId" clId="{73320401-045C-4FA7-A3B0-E8DC443181E0}" dt="2021-10-26T13:20:43.961" v="138" actId="1076"/>
          <ac:spMkLst>
            <pc:docMk/>
            <pc:sldMk cId="3899580066" sldId="672"/>
            <ac:spMk id="93" creationId="{6E5F4550-4AC2-4AAF-948A-466CAE11DA9B}"/>
          </ac:spMkLst>
        </pc:spChg>
        <pc:spChg chg="add mod">
          <ac:chgData name="Siegbert Rudolph" userId="2af4d44886c067cc" providerId="LiveId" clId="{73320401-045C-4FA7-A3B0-E8DC443181E0}" dt="2021-10-26T13:20:43.961" v="138" actId="1076"/>
          <ac:spMkLst>
            <pc:docMk/>
            <pc:sldMk cId="3899580066" sldId="672"/>
            <ac:spMk id="94" creationId="{13315B7B-4A83-4C5B-8EAF-D8BBED5AE39A}"/>
          </ac:spMkLst>
        </pc:spChg>
        <pc:spChg chg="add mod">
          <ac:chgData name="Siegbert Rudolph" userId="2af4d44886c067cc" providerId="LiveId" clId="{73320401-045C-4FA7-A3B0-E8DC443181E0}" dt="2021-10-26T13:20:43.961" v="138" actId="1076"/>
          <ac:spMkLst>
            <pc:docMk/>
            <pc:sldMk cId="3899580066" sldId="672"/>
            <ac:spMk id="95" creationId="{86A3BF6E-B658-4057-8676-2A9260A3D0CC}"/>
          </ac:spMkLst>
        </pc:spChg>
        <pc:spChg chg="add del mod">
          <ac:chgData name="Siegbert Rudolph" userId="2af4d44886c067cc" providerId="LiveId" clId="{73320401-045C-4FA7-A3B0-E8DC443181E0}" dt="2021-10-26T13:20:46.990" v="139" actId="478"/>
          <ac:spMkLst>
            <pc:docMk/>
            <pc:sldMk cId="3899580066" sldId="672"/>
            <ac:spMk id="96" creationId="{A58087A3-0E44-4541-BC13-CF4D1B95DDE6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97" creationId="{0C834970-7FFB-49DC-8789-E8B02301E36E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98" creationId="{907DD93A-0E6F-46C3-AEAE-088F7B9F28F2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9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7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08" creationId="{5EC16907-6916-4139-B884-A2B538EF315D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0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17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18" creationId="{1348EE1C-6414-4C56-A56C-3FB9BA873036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19" creationId="{CB9F605F-7DE3-4869-89D3-7F73EBA580C6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20" creationId="{3D878903-7EC8-4764-927D-6FDAB026F2B8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21" creationId="{F084AEFA-F56E-44F8-A58A-CDDFA2D6B423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6" creationId="{E9558C4F-D8F9-4A23-81C6-EF46A644EBE9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7" creationId="{709E2AEF-AEE8-4605-8B3E-CEE057F7B83E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8" creationId="{5D590C0F-6D57-46A2-82AD-EABB8F532F4A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29" creationId="{E79B9D27-B901-4B05-8396-D7764CF9E48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0" creationId="{71BEE5EE-D65B-4065-A101-2B690A70BB35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1" creationId="{F6912C1E-FE5D-4574-A1C2-CF16A40C8FA3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2" creationId="{9CB55163-473F-4E8C-8874-19149D7D3D41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3" creationId="{7507FE04-0254-49F8-A129-4D2FF1DB58BC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4" creationId="{8E51E698-32CB-4511-BF40-CE45F76FE245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5" creationId="{516B62AB-E323-42F4-98CF-58C5DAA0CE5D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6" creationId="{046F0C51-DD70-41D5-A797-90D8F2EE11C9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7" creationId="{193C5433-9121-4F2C-A6E0-FA42ED1FE23D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8" creationId="{ECC09941-5989-46E0-9030-CC44FCFF9A51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39" creationId="{8BFD483D-6141-42A5-8265-0241D9907F03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0" creationId="{27F0F3E2-80E3-4104-9F15-06FECD6AC2C4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1" creationId="{2D26EF73-10EE-41A7-BC99-EDA95ADF0EBE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2" creationId="{A7D4DC40-5A6E-422A-A859-3C70127DB8D6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3" creationId="{77509131-9CA6-4E3F-A4E8-9F14EF252AE3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4" creationId="{84C0BF61-E343-4D59-A962-ECF63DCFCE78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5" creationId="{3EECB6A9-D260-4A4B-BA30-8C692AD79C08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6" creationId="{97F0D723-4E0D-40E8-B984-47E34A60B566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7" creationId="{B412168C-0E3B-403D-B6AC-662DAAAA8ADC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8" creationId="{75D59E62-ADBB-48DC-93A3-EBCE7CB8CF54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49" creationId="{6BFD6BCB-AFA5-4E70-968C-2FF8235ACC09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0" creationId="{D6169F25-7F6B-4B23-8D83-6A83B0AD347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1" creationId="{05274DC9-2F73-4F65-B13D-F9EC8136C532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2" creationId="{3F31B6C4-1FA7-4AB8-87F4-BB879EDC4490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3" creationId="{0AAD6B9D-8ECF-4C2F-820E-C255352016B4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4" creationId="{83D71C63-7B3A-4F4A-A310-E8EAA4429E5E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5" creationId="{AC90480E-6FDD-47E3-9075-8978E6E20B91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6" creationId="{E809D519-F454-4CAA-BD5B-FB53A9C00AF8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7" creationId="{D399EBC3-71E2-44A7-8792-77C1E8163EE6}"/>
          </ac:spMkLst>
        </pc:spChg>
        <pc:spChg chg="del">
          <ac:chgData name="Siegbert Rudolph" userId="2af4d44886c067cc" providerId="LiveId" clId="{73320401-045C-4FA7-A3B0-E8DC443181E0}" dt="2021-10-26T13:20:03.460" v="136" actId="478"/>
          <ac:spMkLst>
            <pc:docMk/>
            <pc:sldMk cId="3899580066" sldId="672"/>
            <ac:spMk id="158" creationId="{39BB0FA8-F3E0-4175-AE7E-0D94951A5066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59" creationId="{B32D6528-3ED1-4B6A-9907-55ECA9DAA1C9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0" creationId="{B67BCE61-5A02-4D9E-A2CC-19540DC90147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1" creationId="{B923B18E-8189-4E96-BED0-07F13C2D2F64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2" creationId="{7EA93107-4668-4B95-83FC-7537B859807B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3" creationId="{56441A39-3F32-4ACB-8493-788249BECF66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4" creationId="{3A1543EA-9E0E-4C35-B386-95A38015A251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5" creationId="{E05ECB37-ED4E-464D-A9E4-334E97DD2D88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6" creationId="{ED2CBFD8-EA89-4CE7-8582-A1F8416190B1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7" creationId="{AFE3312A-5694-4B76-B47D-CAD4F393D885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8" creationId="{C7BDE971-B4CA-4D34-A43A-EF9D18101B28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69" creationId="{0F7E46CA-6A07-4335-A110-1711A52DD5EB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0" creationId="{E719E614-9BBA-45EF-95A3-0E49B9E5B4C7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1" creationId="{03259BFB-6D21-4089-86BA-454485A8FAD5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2" creationId="{84F718B4-9B82-4BF4-8A5F-29DE3130E46C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3" creationId="{3BFAF719-75D0-4AC1-B240-160BD7FF880B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4" creationId="{18D6D2B0-C301-4534-86CA-AD3A28EE2774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5" creationId="{B073BF87-EE97-4D24-BE0D-27D71A326D3A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6" creationId="{779BD76B-43F3-4963-AE17-B56FB6246B3B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7" creationId="{75E2EB3C-A53C-4D71-B31A-CF6A75F8821A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8" creationId="{500A241C-F8BF-45EA-8BDF-7771EBD0D16A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79" creationId="{D629C1EA-C9E5-4945-ACB9-E3B72C597DBC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80" creationId="{F5C25775-4575-4409-BA94-71B92499D9E3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81" creationId="{833B6C93-888F-4A08-B951-992D3213C50B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82" creationId="{A563ABB7-02F9-4990-A4E5-03F20277CDC0}"/>
          </ac:spMkLst>
        </pc:spChg>
        <pc:spChg chg="add mod">
          <ac:chgData name="Siegbert Rudolph" userId="2af4d44886c067cc" providerId="LiveId" clId="{73320401-045C-4FA7-A3B0-E8DC443181E0}" dt="2021-10-26T13:21:40.265" v="150" actId="1035"/>
          <ac:spMkLst>
            <pc:docMk/>
            <pc:sldMk cId="3899580066" sldId="672"/>
            <ac:spMk id="183" creationId="{1C849C82-D86F-4389-8FF2-9B8281575B7B}"/>
          </ac:spMkLst>
        </pc:spChg>
        <pc:spChg chg="add del mod">
          <ac:chgData name="Siegbert Rudolph" userId="2af4d44886c067cc" providerId="LiveId" clId="{73320401-045C-4FA7-A3B0-E8DC443181E0}" dt="2021-10-26T13:20:55.371" v="140" actId="478"/>
          <ac:spMkLst>
            <pc:docMk/>
            <pc:sldMk cId="3899580066" sldId="672"/>
            <ac:spMk id="184" creationId="{EBA52CB9-967D-46F4-BF63-1A00BB420C61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85" creationId="{2BEEDE6E-537C-4EF6-B827-6DCE21859277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86" creationId="{E392E02D-E682-4545-B644-F09D0132D01D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87" creationId="{FD85F18D-214D-443B-86D6-CB478FCDBE95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88" creationId="{786F9020-BDBC-48CA-890C-670C0BC16DB1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89" creationId="{CC555148-48B5-4D55-873D-B8598E703C66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0" creationId="{11DA7DCA-8BC8-478D-A13F-ADD71C7110BA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1" creationId="{459BC7C9-2278-43C7-928F-D3417C0F26EF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2" creationId="{BFFF1787-823D-4AD1-A883-F72FE1589192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3" creationId="{C8C73FAF-FC3B-41DF-9383-6674FD9FF5B0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4" creationId="{2AFDA41D-7A3B-44F5-A0D1-C2D9476928A8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5" creationId="{18028FB1-4B35-4256-8E75-C972A519E144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6" creationId="{A182A692-1D0B-47D0-BDB2-A1A5EC7ADE36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7" creationId="{8BB0223C-79C7-4C63-A826-685A44AB54A5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8" creationId="{8EA6C626-1954-4ACA-8035-9C0D34204D00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199" creationId="{4024F33D-787C-4DE5-AD78-C6611BB605B9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200" creationId="{DDF0CACE-06D3-4AA6-8AC1-E307502482EA}"/>
          </ac:spMkLst>
        </pc:spChg>
        <pc:spChg chg="add mod">
          <ac:chgData name="Siegbert Rudolph" userId="2af4d44886c067cc" providerId="LiveId" clId="{73320401-045C-4FA7-A3B0-E8DC443181E0}" dt="2021-10-26T13:21:43.547" v="155" actId="1035"/>
          <ac:spMkLst>
            <pc:docMk/>
            <pc:sldMk cId="3899580066" sldId="672"/>
            <ac:spMk id="201" creationId="{D3E18C6E-8022-4824-B20D-77A47139FC5D}"/>
          </ac:spMkLst>
        </pc:spChg>
        <pc:spChg chg="add del mod">
          <ac:chgData name="Siegbert Rudolph" userId="2af4d44886c067cc" providerId="LiveId" clId="{73320401-045C-4FA7-A3B0-E8DC443181E0}" dt="2021-10-26T13:21:21.907" v="144" actId="478"/>
          <ac:spMkLst>
            <pc:docMk/>
            <pc:sldMk cId="3899580066" sldId="672"/>
            <ac:spMk id="202" creationId="{978E8953-B5A2-4C53-9A50-947E931079F2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3" creationId="{8CD85F3E-08FD-49DC-ABDC-A3804E6CCF16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4" creationId="{55031EC9-2999-4713-B379-ED37485CFED4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5" creationId="{107FDDAC-3979-4969-8D85-6615457219A2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6" creationId="{8A9C334A-2638-4596-B620-D4E982574CED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7" creationId="{41F28054-BA3D-455A-AF00-4D5ABE93E608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8" creationId="{D729FA06-DB54-4CDC-8A1A-7376D4A6145F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09" creationId="{653C3446-0DF2-4D3F-BACB-60E36D646933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10" creationId="{BE3CF839-059F-4D0B-B0A6-14A0B3A50DF3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11" creationId="{AEC7D59C-EF05-415C-A1B7-60A75D3EC92E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2" creationId="{D59E6E35-0098-43FF-9A22-75ECA94569B6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3" creationId="{1F9CA495-2485-4147-8A23-8F87DD981A5E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4" creationId="{45E3BF3F-905F-4B24-8B1F-2D031FD832C9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5" creationId="{FED044FE-6312-4C3E-9FC5-72AD4A150997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6" creationId="{334D2314-5C66-42C8-9024-D023C779BC2A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7" creationId="{FE73401F-0C24-4A8D-B240-7D96555CA0E8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8" creationId="{2317A290-9A4A-46F8-A53A-7971B56700B2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19" creationId="{6E3648EE-358C-475A-80B3-702543BE357B}"/>
          </ac:spMkLst>
        </pc:spChg>
        <pc:spChg chg="add mod">
          <ac:chgData name="Siegbert Rudolph" userId="2af4d44886c067cc" providerId="LiveId" clId="{73320401-045C-4FA7-A3B0-E8DC443181E0}" dt="2021-10-26T13:22:03.712" v="192" actId="1038"/>
          <ac:spMkLst>
            <pc:docMk/>
            <pc:sldMk cId="3899580066" sldId="672"/>
            <ac:spMk id="220" creationId="{B57E7F60-CADB-443A-A108-32CA499B6E52}"/>
          </ac:spMkLst>
        </pc:spChg>
        <pc:spChg chg="add mod">
          <ac:chgData name="Siegbert Rudolph" userId="2af4d44886c067cc" providerId="LiveId" clId="{73320401-045C-4FA7-A3B0-E8DC443181E0}" dt="2021-10-26T13:21:47.092" v="160" actId="1035"/>
          <ac:spMkLst>
            <pc:docMk/>
            <pc:sldMk cId="3899580066" sldId="672"/>
            <ac:spMk id="221" creationId="{A290CF6C-4E3A-4F6C-9D6F-4542E8D18259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2" creationId="{21F60F84-84D4-4BA2-BD93-B03901A9627F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3" creationId="{6AF81236-750F-4A73-9B6B-6AA9B26F2F34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4" creationId="{8877AC3E-1B98-45B1-B067-450721ADD4D8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5" creationId="{B689303F-BC95-43DF-8378-FB8205E092CE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6" creationId="{E61B79D6-3BF7-413F-90AB-9592A5A5DC24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7" creationId="{CD9D4146-B106-4A73-AE3F-E3CDA66A59CD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8" creationId="{384DB1C7-7839-4C38-905A-862E90025E73}"/>
          </ac:spMkLst>
        </pc:spChg>
        <pc:spChg chg="add mod">
          <ac:chgData name="Siegbert Rudolph" userId="2af4d44886c067cc" providerId="LiveId" clId="{73320401-045C-4FA7-A3B0-E8DC443181E0}" dt="2021-10-26T13:22:39.020" v="194" actId="1035"/>
          <ac:spMkLst>
            <pc:docMk/>
            <pc:sldMk cId="3899580066" sldId="672"/>
            <ac:spMk id="229" creationId="{ADF7A791-088E-4521-8A78-2C535111A324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28:15.343" v="284" actId="1035"/>
        <pc:sldMkLst>
          <pc:docMk/>
          <pc:sldMk cId="3269628177" sldId="673"/>
        </pc:sldMkLst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2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1:17.975" v="60" actId="20577"/>
          <ac:spMkLst>
            <pc:docMk/>
            <pc:sldMk cId="3269628177" sldId="673"/>
            <ac:spMk id="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81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3" creationId="{7EFD4B82-29FE-4A56-A931-330B5C6EC2A0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4" creationId="{D8C2E106-7FBD-439D-BABF-FA7933B6E658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5" creationId="{35494E80-BC30-4938-878F-F11577DBB868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6" creationId="{E7C279A7-4112-4FDB-A057-F4B2AB8EE91A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7" creationId="{FAF37D3F-711F-4492-9713-75F3248D7B98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8" creationId="{C2841A7A-7923-42D1-B72B-5247756D6C0B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09" creationId="{E0C89C6D-B27F-499F-9AEE-C17AC9F9413F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0" creationId="{FB222BFD-1913-4BC2-BC8B-DC339B9C4F9F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1" creationId="{AB90C1F6-7142-4FF4-BA94-AACA2BAB477B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2" creationId="{91F9D2F6-14EC-4DDA-B121-E2C1D5D94FD6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3" creationId="{BE2AA5A6-8728-4D6E-9C7A-B4376C9FA717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4" creationId="{E0DF9648-1542-4689-A410-5900C1F461DC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5" creationId="{BA5E20E5-07D5-46CD-BDA5-A6B8BD9D7C5D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6" creationId="{D32DCBA0-5375-4819-907C-6EA1972BE16A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7" creationId="{D62A7A07-E663-48A7-A32C-14EE64B82B8F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8" creationId="{98F33CE0-0AC4-4CDB-9BE0-6EB349982C08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19" creationId="{C39EDCAA-C9A5-42B8-9D70-1FCF587798E8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0" creationId="{67074542-BFB3-483B-8E06-70426F3EAF2E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1" creationId="{BE9ABC17-2BFB-4158-A6F3-C11339C03997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2" creationId="{84DF74B2-7DE4-44FA-8EE8-6C5EC437D005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3" creationId="{BB25BCE3-5BFA-46BC-BEBB-8FFFB9C3F842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4" creationId="{50A1DA4C-6B4A-4C60-8CC6-439DC1C84E22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5" creationId="{A19C4EFA-090A-44DB-9226-9BA35A1DB4F0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6" creationId="{606550B6-489B-49CC-A3A9-1897D47CF6A9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7" creationId="{AEB769F6-8A33-4FCD-AB0E-C996E4496103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8" creationId="{EBF5FAC1-1935-47E4-B093-728F8381C81D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29" creationId="{1C0819D0-6CF4-443D-8850-5F9DDA0E67D8}"/>
          </ac:spMkLst>
        </pc:spChg>
        <pc:spChg chg="add mod">
          <ac:chgData name="Siegbert Rudolph" userId="2af4d44886c067cc" providerId="LiveId" clId="{73320401-045C-4FA7-A3B0-E8DC443181E0}" dt="2021-10-26T13:28:11.500" v="278" actId="1076"/>
          <ac:spMkLst>
            <pc:docMk/>
            <pc:sldMk cId="3269628177" sldId="673"/>
            <ac:spMk id="130" creationId="{18E48F70-B5E1-462E-9A4A-5296BE4B35DA}"/>
          </ac:spMkLst>
        </pc:spChg>
        <pc:spChg chg="add mod">
          <ac:chgData name="Siegbert Rudolph" userId="2af4d44886c067cc" providerId="LiveId" clId="{73320401-045C-4FA7-A3B0-E8DC443181E0}" dt="2021-10-26T13:28:03.669" v="277"/>
          <ac:spMkLst>
            <pc:docMk/>
            <pc:sldMk cId="3269628177" sldId="673"/>
            <ac:spMk id="131" creationId="{EF9D0C3C-8EAB-434D-A845-6608A44F8A3E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32" creationId="{C2CBA6D8-223A-49D7-BC9C-12E2CB40E07A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33" creationId="{D42588FB-78F5-4957-AA94-2B149A53FA1C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34" creationId="{3583DD8F-A526-46FC-A120-8E8DDBF509B9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142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3" creationId="{C787B3C2-F746-4954-9437-7666F023092A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4" creationId="{04B34245-8786-4AD2-BD5C-6A712D56FD1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5" creationId="{EA2C1D5C-B5DE-4E36-BA37-79CF7D01AAD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6" creationId="{BA0563C2-2947-4EE6-B90F-3E10F8D8E013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7" creationId="{771F39D9-760D-4C87-94A0-B04FBE3B825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8" creationId="{98475A18-3E8D-4DA1-B7F8-A159BE96B2C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49" creationId="{1AFF3549-16E0-4692-93E3-71EEEA5C5222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0" creationId="{5247996A-B314-40DF-9B5D-06676C0FC062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1" creationId="{2040C218-DBAE-4304-8FDF-49AAA9A238B8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2" creationId="{336CD30A-BF2A-48F3-BA92-06CB019EC0F2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3" creationId="{76E25630-EBAF-4DE0-AF17-8F9D40A92EE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4" creationId="{39A2A744-2A56-43E7-A772-4BFC38166E6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5" creationId="{C6E2F2B4-7821-40AD-99BB-E0DC27D56482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6" creationId="{679CD671-D297-420A-B36D-F6C91B18FC6C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7" creationId="{FD524BA0-8A2E-48C4-BAC9-B8FE6E2EDC8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8" creationId="{2A4D9026-40B4-4BF5-B3FB-116DD0B446E4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59" creationId="{08FC5DB0-9738-45BB-B023-AA59587AC095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0" creationId="{8227E9A4-C962-4935-9A51-0E62FA340AA3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1" creationId="{DB398FB4-82FA-4DCE-8F13-F0C38BC4592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2" creationId="{B850F25D-3E88-49EB-810E-7ED835D0A7E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3" creationId="{E2696FB2-056A-433C-899B-568D7EBDC018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4" creationId="{9A9AE911-8F6E-48CA-A527-05E5CFD1C2A9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5" creationId="{60C131A2-382F-4351-9E9A-F750979A8816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6" creationId="{DB5A9764-A262-4C85-9A56-3FCC9E0CA030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7" creationId="{A02952D5-1341-4B81-9258-76A1A42E42D0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8" creationId="{3DEAB3E1-964F-44D7-828D-0567DDF91133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69" creationId="{F7D6082F-102B-438A-B992-127E0CEFD8D4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0" creationId="{3DA96687-BCDB-49D4-BDC8-1BFF76B65D3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1" creationId="{75CD9769-09B2-4DDE-B1D0-A54CB113440A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2" creationId="{02C491FF-0692-47BB-A00F-6909B295678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3" creationId="{2F21C35A-7B3C-4E17-ADD6-EFEDD4B9C11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4" creationId="{9FE0B125-C0C2-46B2-A4ED-E22BB2181A27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5" creationId="{1CE40767-3290-46B9-95F5-B69B1D0C2F8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6" creationId="{DB6D5008-F995-425A-805E-093444B0B44D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7" creationId="{BF78CF3D-2E7A-4FBA-8E42-14F8B77D5304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8" creationId="{4C09A223-EBA6-4968-AA17-5C6AB3901A6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79" creationId="{BA0F1F4D-253B-4FA7-B054-BF2CE162372D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0" creationId="{7C2BB7F7-CE1C-444F-AE7E-3C4D3C08355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1" creationId="{5561A984-D9A2-4162-94C7-91A952DE44D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2" creationId="{FB5C215E-34E6-4934-B9A5-B579D5B99DF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3" creationId="{C4759A9C-A02E-4AE6-B3A4-12FD8C073043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4" creationId="{7BF69FBD-10AA-47A5-A31B-FD8504BC85DD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5" creationId="{2F84AC14-3541-40BE-B6AD-A9673D54EDA2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6" creationId="{5DFFAD24-261D-4C73-9B56-D892CEC14464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7" creationId="{E7AA3405-47D9-4E35-AB15-9238B79A924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8" creationId="{F7854687-4247-40E8-BFAA-118851B7056B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89" creationId="{52072CDC-2928-42CC-AE1C-1F80CF0212D8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0" creationId="{8B972C0D-1892-4273-A7E0-D6B193B93C4A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1" creationId="{FFD77518-57C2-4CEA-85BB-36C1CDC4658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2" creationId="{C802C80C-F0A6-4E1D-8411-EB4DA113798E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3" creationId="{DA808845-A1DC-4B23-8616-2041D17E5F79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4" creationId="{DE9D1213-A65B-4BA3-9E39-10FBBFF8094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5" creationId="{1945A843-4049-4F97-AF09-4175451D6A31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6" creationId="{A4B8587F-6A48-497A-A4D3-1D24CA38A3E5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7" creationId="{E14C0A6E-4853-47D2-8BD7-CFAB70EBACD8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8" creationId="{17B7840A-B91C-4034-9051-2851502850BF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199" creationId="{D7692ED4-9FCB-4195-B10A-8062E8586776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0" creationId="{7197880C-EE09-4AAD-A447-83B72F160CFA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1" creationId="{98E1E3F5-0793-4D6C-855B-088204FD43F7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2" creationId="{33D36A2D-0DF1-42AA-9866-B3FE37C09EAE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3" creationId="{C96FFA0C-AF48-4458-943C-2B1D88989ABC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4" creationId="{72B0ADF7-9519-4D2F-94BD-57396699323E}"/>
          </ac:spMkLst>
        </pc:spChg>
        <pc:spChg chg="add mod">
          <ac:chgData name="Siegbert Rudolph" userId="2af4d44886c067cc" providerId="LiveId" clId="{73320401-045C-4FA7-A3B0-E8DC443181E0}" dt="2021-10-26T13:28:15.343" v="284" actId="1035"/>
          <ac:spMkLst>
            <pc:docMk/>
            <pc:sldMk cId="3269628177" sldId="673"/>
            <ac:spMk id="205" creationId="{34BF5108-7B79-41A5-9348-6EFAF3ED697F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7:19.590" v="276" actId="478"/>
          <ac:spMkLst>
            <pc:docMk/>
            <pc:sldMk cId="3269628177" sldId="673"/>
            <ac:spMk id="255" creationId="{00000000-0000-0000-0000-000000000000}"/>
          </ac:spMkLst>
        </pc:spChg>
      </pc:sldChg>
      <pc:sldChg chg="modSp del mod">
        <pc:chgData name="Siegbert Rudolph" userId="2af4d44886c067cc" providerId="LiveId" clId="{73320401-045C-4FA7-A3B0-E8DC443181E0}" dt="2021-10-26T13:31:04.291" v="377" actId="47"/>
        <pc:sldMkLst>
          <pc:docMk/>
          <pc:sldMk cId="2018203395" sldId="674"/>
        </pc:sldMkLst>
        <pc:spChg chg="mod">
          <ac:chgData name="Siegbert Rudolph" userId="2af4d44886c067cc" providerId="LiveId" clId="{73320401-045C-4FA7-A3B0-E8DC443181E0}" dt="2021-10-26T13:11:52.923" v="71" actId="20577"/>
          <ac:spMkLst>
            <pc:docMk/>
            <pc:sldMk cId="2018203395" sldId="674"/>
            <ac:spMk id="31" creationId="{E4A09110-17DD-465B-A9AC-4E8CC6837D0F}"/>
          </ac:spMkLst>
        </pc:spChg>
      </pc:sldChg>
      <pc:sldChg chg="addSp delSp modSp mod delAnim modAnim">
        <pc:chgData name="Siegbert Rudolph" userId="2af4d44886c067cc" providerId="LiveId" clId="{73320401-045C-4FA7-A3B0-E8DC443181E0}" dt="2021-10-26T13:30:56.710" v="376" actId="1076"/>
        <pc:sldMkLst>
          <pc:docMk/>
          <pc:sldMk cId="2950174777" sldId="694"/>
        </pc:sldMkLst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5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6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7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8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8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1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6" creationId="{00000000-0000-0000-0000-000000000000}"/>
          </ac:spMkLst>
        </pc:spChg>
        <pc:spChg chg="mod">
          <ac:chgData name="Siegbert Rudolph" userId="2af4d44886c067cc" providerId="LiveId" clId="{73320401-045C-4FA7-A3B0-E8DC443181E0}" dt="2021-10-26T13:11:25.783" v="63" actId="20577"/>
          <ac:spMkLst>
            <pc:docMk/>
            <pc:sldMk cId="2950174777" sldId="694"/>
            <ac:spMk id="127" creationId="{5025FFF4-7A92-445F-8D7E-1CC405D4A449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28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29" creationId="{B6D12EEA-68ED-450B-A61E-5F6FDD7E44C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30" creationId="{47AEE698-D6A0-4206-83D3-2CA0BC1FF8ED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31" creationId="{1EF8C313-32AC-4267-8CBC-3B79F98642B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32" creationId="{8F8FF961-6DE5-4FA5-AB1D-9B91D83A3E05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33" creationId="{84670A95-7771-47C5-97F2-02141D584837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148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49" creationId="{A1BFAEF4-8F79-4F30-B288-36C6EE6821A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0" creationId="{77EFB161-5969-4214-9C75-9262CC4AFEA5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1" creationId="{4503822C-D33D-4840-92CC-573BEFD91B5B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2" creationId="{25C852FB-3454-4565-8A47-FC9818AF5FB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3" creationId="{0B549480-D1F8-4B7E-93AA-C605A47657E1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4" creationId="{379A62D0-5E71-4CB5-A8E1-E7CD1C60A5A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5" creationId="{C7E9C717-C23F-4644-99F7-7D4FA92AB504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6" creationId="{90EFE608-48A8-428E-BEE2-69DDABF22A6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7" creationId="{80BBC5B6-8613-4F4F-8AF3-DE0BBA0A7255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8" creationId="{BAE0854C-F2B0-48E3-982D-B295EA1E411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59" creationId="{AF96D128-E7B4-4DF3-823D-1F63E27DDF15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60" creationId="{800B2A7A-156F-4FB6-950B-B03646071044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61" creationId="{CCB6DCF0-6BEB-4187-95B6-E0F4669EC9C3}"/>
          </ac:spMkLst>
        </pc:spChg>
        <pc:spChg chg="add mod">
          <ac:chgData name="Siegbert Rudolph" userId="2af4d44886c067cc" providerId="LiveId" clId="{73320401-045C-4FA7-A3B0-E8DC443181E0}" dt="2021-10-26T13:29:07.552" v="313" actId="1037"/>
          <ac:spMkLst>
            <pc:docMk/>
            <pc:sldMk cId="2950174777" sldId="694"/>
            <ac:spMk id="162" creationId="{38875CF5-67CC-408F-939C-FE4FD6E404CD}"/>
          </ac:spMkLst>
        </pc:spChg>
        <pc:spChg chg="add mod">
          <ac:chgData name="Siegbert Rudolph" userId="2af4d44886c067cc" providerId="LiveId" clId="{73320401-045C-4FA7-A3B0-E8DC443181E0}" dt="2021-10-26T13:29:07.552" v="313" actId="1037"/>
          <ac:spMkLst>
            <pc:docMk/>
            <pc:sldMk cId="2950174777" sldId="694"/>
            <ac:spMk id="163" creationId="{03D98BA6-1E3A-4A94-9498-226619E76EF6}"/>
          </ac:spMkLst>
        </pc:spChg>
        <pc:spChg chg="add mod">
          <ac:chgData name="Siegbert Rudolph" userId="2af4d44886c067cc" providerId="LiveId" clId="{73320401-045C-4FA7-A3B0-E8DC443181E0}" dt="2021-10-26T13:29:07.552" v="313" actId="1037"/>
          <ac:spMkLst>
            <pc:docMk/>
            <pc:sldMk cId="2950174777" sldId="694"/>
            <ac:spMk id="164" creationId="{004359F2-EF89-40DF-A606-36FCAD460546}"/>
          </ac:spMkLst>
        </pc:spChg>
        <pc:spChg chg="add mod">
          <ac:chgData name="Siegbert Rudolph" userId="2af4d44886c067cc" providerId="LiveId" clId="{73320401-045C-4FA7-A3B0-E8DC443181E0}" dt="2021-10-26T13:29:07.552" v="313" actId="1037"/>
          <ac:spMkLst>
            <pc:docMk/>
            <pc:sldMk cId="2950174777" sldId="694"/>
            <ac:spMk id="165" creationId="{56C15E70-7289-4E0C-B9BD-6D366AF080A6}"/>
          </ac:spMkLst>
        </pc:spChg>
        <pc:spChg chg="add mod">
          <ac:chgData name="Siegbert Rudolph" userId="2af4d44886c067cc" providerId="LiveId" clId="{73320401-045C-4FA7-A3B0-E8DC443181E0}" dt="2021-10-26T13:29:07.552" v="313" actId="1037"/>
          <ac:spMkLst>
            <pc:docMk/>
            <pc:sldMk cId="2950174777" sldId="694"/>
            <ac:spMk id="166" creationId="{0CFB7983-D38B-44F3-AF3A-CE5E152419C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67" creationId="{075CFF17-5D7A-44BE-A6AC-9AE59A0C33C4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68" creationId="{9253CF9A-DB01-4FFC-B790-DF564715599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69" creationId="{319B89FF-420F-452D-8627-232EA6B58AA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70" creationId="{456386F4-2418-4E70-B9B3-38B6D9D1222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71" creationId="{B33C07FB-F1EF-468C-904A-36F08371C6D7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72" creationId="{89A8C300-D4E1-4C6B-A4AB-6E48CB6EB5F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73" creationId="{089E4E71-BB7B-44BB-9D8A-F0E07EF7B48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74" creationId="{97893783-0CB5-4870-B05C-6BC1BCE267D5}"/>
          </ac:spMkLst>
        </pc:spChg>
        <pc:spChg chg="add mod">
          <ac:chgData name="Siegbert Rudolph" userId="2af4d44886c067cc" providerId="LiveId" clId="{73320401-045C-4FA7-A3B0-E8DC443181E0}" dt="2021-10-26T13:29:26.131" v="349" actId="1038"/>
          <ac:spMkLst>
            <pc:docMk/>
            <pc:sldMk cId="2950174777" sldId="694"/>
            <ac:spMk id="175" creationId="{7392EBBB-247B-4727-9C41-F3951B86D9ED}"/>
          </ac:spMkLst>
        </pc:spChg>
        <pc:spChg chg="add mod">
          <ac:chgData name="Siegbert Rudolph" userId="2af4d44886c067cc" providerId="LiveId" clId="{73320401-045C-4FA7-A3B0-E8DC443181E0}" dt="2021-10-26T13:29:26.131" v="349" actId="1038"/>
          <ac:spMkLst>
            <pc:docMk/>
            <pc:sldMk cId="2950174777" sldId="694"/>
            <ac:spMk id="176" creationId="{1B016804-B8E8-4647-9EC8-07CFDA6D6D7A}"/>
          </ac:spMkLst>
        </pc:spChg>
        <pc:spChg chg="add mod">
          <ac:chgData name="Siegbert Rudolph" userId="2af4d44886c067cc" providerId="LiveId" clId="{73320401-045C-4FA7-A3B0-E8DC443181E0}" dt="2021-10-26T13:29:26.131" v="349" actId="1038"/>
          <ac:spMkLst>
            <pc:docMk/>
            <pc:sldMk cId="2950174777" sldId="694"/>
            <ac:spMk id="177" creationId="{AE015C94-DB80-4C75-BAE4-116533D0E0B8}"/>
          </ac:spMkLst>
        </pc:spChg>
        <pc:spChg chg="add mod">
          <ac:chgData name="Siegbert Rudolph" userId="2af4d44886c067cc" providerId="LiveId" clId="{73320401-045C-4FA7-A3B0-E8DC443181E0}" dt="2021-10-26T13:29:26.131" v="349" actId="1038"/>
          <ac:spMkLst>
            <pc:docMk/>
            <pc:sldMk cId="2950174777" sldId="694"/>
            <ac:spMk id="178" creationId="{8CBA17FB-87AA-48AE-8658-66DBBC9F5D65}"/>
          </ac:spMkLst>
        </pc:spChg>
        <pc:spChg chg="add mod">
          <ac:chgData name="Siegbert Rudolph" userId="2af4d44886c067cc" providerId="LiveId" clId="{73320401-045C-4FA7-A3B0-E8DC443181E0}" dt="2021-10-26T13:29:26.131" v="349" actId="1038"/>
          <ac:spMkLst>
            <pc:docMk/>
            <pc:sldMk cId="2950174777" sldId="694"/>
            <ac:spMk id="179" creationId="{5CA6FBEF-1635-4F61-9476-5F9A8EE3FF0B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0" creationId="{74429DBD-9236-4088-B632-0B5DBCD7F286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1" creationId="{5B8E3E73-8A68-414A-BCA1-E28B27792A6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2" creationId="{94853E92-6827-4DDE-9689-114A73EBCC5F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3" creationId="{5AA1BB98-D046-48F6-82B9-097D3C6F390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4" creationId="{69C3E521-2BA5-4EED-8AB2-1F12498A2014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5" creationId="{DBBA52AE-9B93-4DA8-8445-CC45F7B01461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6" creationId="{1277BB70-E582-47B0-8204-EF9AB9C945CB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7" creationId="{5A9BF128-BDDF-444B-9EC8-75CA7E8472AA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8" creationId="{3F7C7B63-C6FB-4D7D-91AE-6F4B29D1211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89" creationId="{9740F287-9485-470B-8B24-94DCC6591DBC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0" creationId="{CFDE4C46-5767-4061-94D8-F2C6DC9769CD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1" creationId="{6683DE75-FA52-454F-BB1A-E91E3843BE7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2" creationId="{3FBDA836-F03C-4124-99E5-DB54E490559B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3" creationId="{5043C70F-2C3E-4F9D-82A3-542F6E6A364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4" creationId="{355E41BC-2E21-4783-9A5C-B8803F82D9F9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5" creationId="{6954AB8F-7028-4A24-B294-03A3D5874B0A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6" creationId="{B16BAD2E-F245-4C78-9956-425FB6211693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7" creationId="{9E4EE335-5ED1-40C4-BF65-1FFAB34367D6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8" creationId="{447638CA-4B76-4A4F-9F06-FEBD84D3A759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199" creationId="{9E6F18E3-C96D-44F3-85AB-9E4A151BC23A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0" creationId="{11F9CB27-3E2D-4612-B845-63164EE15839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1" creationId="{1074AAAF-7BF0-4E99-AEFE-43A2285DD316}"/>
          </ac:spMkLst>
        </pc:spChg>
        <pc:spChg chg="add mod">
          <ac:chgData name="Siegbert Rudolph" userId="2af4d44886c067cc" providerId="LiveId" clId="{73320401-045C-4FA7-A3B0-E8DC443181E0}" dt="2021-10-26T13:29:38.608" v="364" actId="1037"/>
          <ac:spMkLst>
            <pc:docMk/>
            <pc:sldMk cId="2950174777" sldId="694"/>
            <ac:spMk id="202" creationId="{28282D5B-0C4C-43B8-9E28-06F91BD755DC}"/>
          </ac:spMkLst>
        </pc:spChg>
        <pc:spChg chg="add mod">
          <ac:chgData name="Siegbert Rudolph" userId="2af4d44886c067cc" providerId="LiveId" clId="{73320401-045C-4FA7-A3B0-E8DC443181E0}" dt="2021-10-26T13:29:38.608" v="364" actId="1037"/>
          <ac:spMkLst>
            <pc:docMk/>
            <pc:sldMk cId="2950174777" sldId="694"/>
            <ac:spMk id="203" creationId="{7F7D750C-FC30-47A3-9F04-DADD2691DD8D}"/>
          </ac:spMkLst>
        </pc:spChg>
        <pc:spChg chg="add mod">
          <ac:chgData name="Siegbert Rudolph" userId="2af4d44886c067cc" providerId="LiveId" clId="{73320401-045C-4FA7-A3B0-E8DC443181E0}" dt="2021-10-26T13:29:38.608" v="364" actId="1037"/>
          <ac:spMkLst>
            <pc:docMk/>
            <pc:sldMk cId="2950174777" sldId="694"/>
            <ac:spMk id="204" creationId="{8E96612D-14C7-44F8-B04E-5EC319598A14}"/>
          </ac:spMkLst>
        </pc:spChg>
        <pc:spChg chg="add mod">
          <ac:chgData name="Siegbert Rudolph" userId="2af4d44886c067cc" providerId="LiveId" clId="{73320401-045C-4FA7-A3B0-E8DC443181E0}" dt="2021-10-26T13:29:38.608" v="364" actId="1037"/>
          <ac:spMkLst>
            <pc:docMk/>
            <pc:sldMk cId="2950174777" sldId="694"/>
            <ac:spMk id="205" creationId="{933E9409-8DA4-4F12-8739-6FB8242E20D0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6" creationId="{5E7E7CF1-68D0-410F-8376-08A834D96219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7" creationId="{13FA2019-909C-42D1-ADBA-BBEC0541769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8" creationId="{E53272C3-CD23-403A-B675-D80DECFD5F79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09" creationId="{5ECE3C33-DE49-4A44-AFD5-178F9AA19DC3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0" creationId="{E7CF695F-0175-46E2-8452-EB694440D97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1" creationId="{BBD872C7-624C-491F-818D-5973EBB9D5E8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2" creationId="{6CF50A0E-09D8-456C-B1AC-5773E0E9BCC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3" creationId="{1D8E226B-CABE-4994-A17C-7A325B2A2AA0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4" creationId="{951B4B82-FD36-4F87-AF37-A47688BF6B6B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5" creationId="{35FA9B1D-DE45-4D21-932D-4F47CF6EC0B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6" creationId="{12C884EF-00E2-4271-BAE1-7C23ACBCA062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7" creationId="{F643102E-753F-4E4A-8BC9-5B7EF9735711}"/>
          </ac:spMkLst>
        </pc:spChg>
        <pc:spChg chg="add mod">
          <ac:chgData name="Siegbert Rudolph" userId="2af4d44886c067cc" providerId="LiveId" clId="{73320401-045C-4FA7-A3B0-E8DC443181E0}" dt="2021-10-26T13:29:47.083" v="365" actId="1076"/>
          <ac:spMkLst>
            <pc:docMk/>
            <pc:sldMk cId="2950174777" sldId="694"/>
            <ac:spMk id="218" creationId="{40373DD3-B24C-4AEA-B4B4-003F21AAF1AE}"/>
          </ac:spMkLst>
        </pc:spChg>
        <pc:spChg chg="add mod">
          <ac:chgData name="Siegbert Rudolph" userId="2af4d44886c067cc" providerId="LiveId" clId="{73320401-045C-4FA7-A3B0-E8DC443181E0}" dt="2021-10-26T13:28:51.860" v="286"/>
          <ac:spMkLst>
            <pc:docMk/>
            <pc:sldMk cId="2950174777" sldId="694"/>
            <ac:spMk id="219" creationId="{8294B364-5850-4C69-86A5-83DB99D38B45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20" creationId="{38D74076-9DA4-445D-8954-71C0E306C91A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21" creationId="{8BEF2840-F980-4BCD-9931-81588E53CC39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22" creationId="{1E754636-16F9-46BD-A3DD-3DB2B9AC56CA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23" creationId="{80FBADB0-28E4-4BF3-9E00-657EF4AAB8B8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6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27" creationId="{0E1F6ECC-5F96-468B-9B91-431F77DE18B7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2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3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2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43" creationId="{E8C421AB-3141-47D9-91A5-24032D3CCE67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5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6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7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8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49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0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1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2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3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4" creationId="{00000000-0000-0000-0000-000000000000}"/>
          </ac:spMkLst>
        </pc:spChg>
        <pc:spChg chg="del">
          <ac:chgData name="Siegbert Rudolph" userId="2af4d44886c067cc" providerId="LiveId" clId="{73320401-045C-4FA7-A3B0-E8DC443181E0}" dt="2021-10-26T13:28:28.243" v="285" actId="478"/>
          <ac:spMkLst>
            <pc:docMk/>
            <pc:sldMk cId="2950174777" sldId="694"/>
            <ac:spMk id="255" creationId="{00000000-0000-0000-0000-000000000000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56" creationId="{9A0BBAE7-79AC-4C17-A100-6DF00CFC69D1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57" creationId="{F2157FBD-6442-4E0D-A9D2-FA31C5423034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58" creationId="{FDB82DAF-D699-48F1-8CC3-0C043AB426BD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59" creationId="{7264AC0D-983A-4383-99B3-E3FC9C46122F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0" creationId="{58577B38-C721-4E26-BD8A-D12E222842DA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1" creationId="{65081C26-D16E-43FA-AD12-68B4C3EF9C93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2" creationId="{AE8A53B9-65D1-4354-88F7-53369B4E9356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3" creationId="{10E20381-6AC6-48D4-A603-DD2C92AA8934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4" creationId="{2799C66A-0545-451D-BEA6-FD672E3F1E71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5" creationId="{313CA61B-9A4E-4DA2-8E37-AE2F2BD09649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6" creationId="{BEF8ECD4-FDE8-47D0-B276-0DA5AA92CC54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7" creationId="{8997D668-2F0A-45C8-8F5E-0BDC4C39E195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8" creationId="{3275EF8C-8F53-486C-9CD5-889D6962BDB4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69" creationId="{F577157C-B9F3-4EC9-A3B7-73AEA149362E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0" creationId="{97A90A3C-5F78-4A78-BD72-8AA9DD0AA9BA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1" creationId="{E43C14CB-88F5-4F32-95D7-259E70D3EEC9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2" creationId="{6F6F8404-640C-470A-A5CD-9ABAA3FE422D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3" creationId="{65C1FFFE-F8B5-4CF7-8884-7D2DD4A7A934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4" creationId="{FF28C363-5A3C-463B-B185-365775C0AD5B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5" creationId="{B6B0C71F-4BDE-49CF-B0F8-2BEC3D17BDCC}"/>
          </ac:spMkLst>
        </pc:spChg>
        <pc:spChg chg="add mod">
          <ac:chgData name="Siegbert Rudolph" userId="2af4d44886c067cc" providerId="LiveId" clId="{73320401-045C-4FA7-A3B0-E8DC443181E0}" dt="2021-10-26T13:30:56.710" v="376" actId="1076"/>
          <ac:spMkLst>
            <pc:docMk/>
            <pc:sldMk cId="2950174777" sldId="694"/>
            <ac:spMk id="276" creationId="{FE3ABFEE-28CF-416A-A33A-CA98BC677813}"/>
          </ac:spMkLst>
        </pc:spChg>
        <pc:spChg chg="add mod">
          <ac:chgData name="Siegbert Rudolph" userId="2af4d44886c067cc" providerId="LiveId" clId="{73320401-045C-4FA7-A3B0-E8DC443181E0}" dt="2021-10-26T13:30:43.797" v="375" actId="1035"/>
          <ac:spMkLst>
            <pc:docMk/>
            <pc:sldMk cId="2950174777" sldId="694"/>
            <ac:spMk id="277" creationId="{EA1557C9-8F1B-41E9-938B-892B34B772AC}"/>
          </ac:spMkLst>
        </pc:spChg>
      </pc:sldChg>
      <pc:sldChg chg="modSp del mod">
        <pc:chgData name="Siegbert Rudolph" userId="2af4d44886c067cc" providerId="LiveId" clId="{73320401-045C-4FA7-A3B0-E8DC443181E0}" dt="2021-10-26T13:31:09.596" v="378" actId="47"/>
        <pc:sldMkLst>
          <pc:docMk/>
          <pc:sldMk cId="3034674117" sldId="695"/>
        </pc:sldMkLst>
        <pc:spChg chg="mod">
          <ac:chgData name="Siegbert Rudolph" userId="2af4d44886c067cc" providerId="LiveId" clId="{73320401-045C-4FA7-A3B0-E8DC443181E0}" dt="2021-10-26T13:11:31.566" v="66" actId="20577"/>
          <ac:spMkLst>
            <pc:docMk/>
            <pc:sldMk cId="3034674117" sldId="695"/>
            <ac:spMk id="132" creationId="{41A69039-2122-437E-A207-18F2E8A7396A}"/>
          </ac:spMkLst>
        </pc:spChg>
      </pc:sldChg>
      <pc:sldChg chg="del">
        <pc:chgData name="Siegbert Rudolph" userId="2af4d44886c067cc" providerId="LiveId" clId="{73320401-045C-4FA7-A3B0-E8DC443181E0}" dt="2021-10-26T13:11:41.964" v="67" actId="47"/>
        <pc:sldMkLst>
          <pc:docMk/>
          <pc:sldMk cId="956267361" sldId="703"/>
        </pc:sldMkLst>
      </pc:sldChg>
    </pc:docChg>
  </pc:docChgLst>
  <pc:docChgLst>
    <pc:chgData name="Siegbert Rudolph" userId="2af4d44886c067cc" providerId="LiveId" clId="{CD06DEC8-D9F3-45A8-9ABF-4F5B77D84850}"/>
    <pc:docChg chg="modSld">
      <pc:chgData name="Siegbert Rudolph" userId="2af4d44886c067cc" providerId="LiveId" clId="{CD06DEC8-D9F3-45A8-9ABF-4F5B77D84850}" dt="2020-08-10T11:25:40.796" v="20" actId="20577"/>
      <pc:docMkLst>
        <pc:docMk/>
      </pc:docMkLst>
      <pc:sldChg chg="addSp modSp mod">
        <pc:chgData name="Siegbert Rudolph" userId="2af4d44886c067cc" providerId="LiveId" clId="{CD06DEC8-D9F3-45A8-9ABF-4F5B77D84850}" dt="2020-08-10T11:25:40.796" v="20" actId="20577"/>
        <pc:sldMkLst>
          <pc:docMk/>
          <pc:sldMk cId="2272986082" sldId="670"/>
        </pc:sldMkLst>
        <pc:spChg chg="add mod">
          <ac:chgData name="Siegbert Rudolph" userId="2af4d44886c067cc" providerId="LiveId" clId="{CD06DEC8-D9F3-45A8-9ABF-4F5B77D84850}" dt="2020-08-10T11:25:40.796" v="20" actId="20577"/>
          <ac:spMkLst>
            <pc:docMk/>
            <pc:sldMk cId="2272986082" sldId="670"/>
            <ac:spMk id="5" creationId="{CFA41BF3-BD4E-48A2-8B0E-2F609B597D9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25" name="Grafik 24" descr="Stoppuhr aus Fotolia kle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pChangeAufblitztime" descr="1">
            <a:hlinkClick r:id="" action="ppaction://macro?name=Aufblitzzeit_Aendern" highlightClick="1"/>
          </p:cNvPr>
          <p:cNvSpPr/>
          <p:nvPr/>
        </p:nvSpPr>
        <p:spPr>
          <a:xfrm>
            <a:off x="8082123" y="153975"/>
            <a:ext cx="467992" cy="410357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 w="19050">
            <a:solidFill>
              <a:srgbClr val="FF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63916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Genau lesen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Satzvariationen – Versch. 1 </a:t>
            </a:r>
            <a:r>
              <a:rPr lang="de-DE" sz="3600" b="1" dirty="0">
                <a:solidFill>
                  <a:srgbClr val="FF0000"/>
                </a:solidFill>
                <a:latin typeface="Trebuchet MS" pitchFamily="34" charset="0"/>
              </a:rPr>
              <a:t>S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22333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941168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6644216-9DA1-4C9B-A99C-9B27F450DADF}"/>
              </a:ext>
            </a:extLst>
          </p:cNvPr>
          <p:cNvSpPr/>
          <p:nvPr/>
        </p:nvSpPr>
        <p:spPr>
          <a:xfrm>
            <a:off x="2547517" y="3769311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B61C0-FD7B-8725-35CA-8FEB4F827B3E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58" name="Textfeld 57" descr="SILBELAST/FIRST|">
            <a:extLst>
              <a:ext uri="{FF2B5EF4-FFF2-40B4-BE49-F238E27FC236}">
                <a16:creationId xmlns:a16="http://schemas.microsoft.com/office/drawing/2014/main" id="{A7BC37B7-A401-412E-8588-019CB41497C5}"/>
              </a:ext>
            </a:extLst>
          </p:cNvPr>
          <p:cNvSpPr txBox="1"/>
          <p:nvPr/>
        </p:nvSpPr>
        <p:spPr>
          <a:xfrm>
            <a:off x="381000" y="1143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2356BEE6-A5B0-4FA9-9769-0633F2F8A476}"/>
              </a:ext>
            </a:extLst>
          </p:cNvPr>
          <p:cNvSpPr txBox="1"/>
          <p:nvPr/>
        </p:nvSpPr>
        <p:spPr>
          <a:xfrm>
            <a:off x="857040" y="1143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60" name="Textfeld 59" descr="SILBE|">
            <a:extLst>
              <a:ext uri="{FF2B5EF4-FFF2-40B4-BE49-F238E27FC236}">
                <a16:creationId xmlns:a16="http://schemas.microsoft.com/office/drawing/2014/main" id="{026267A8-8E3E-449A-B949-BAEFFB865742}"/>
              </a:ext>
            </a:extLst>
          </p:cNvPr>
          <p:cNvSpPr txBox="1"/>
          <p:nvPr/>
        </p:nvSpPr>
        <p:spPr>
          <a:xfrm>
            <a:off x="1278712" y="1143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8D9B1EFD-97F5-4DE7-887C-CCE46752ABC6}"/>
              </a:ext>
            </a:extLst>
          </p:cNvPr>
          <p:cNvSpPr txBox="1"/>
          <p:nvPr/>
        </p:nvSpPr>
        <p:spPr>
          <a:xfrm>
            <a:off x="1903965" y="1143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62" name="Textfeld 61" descr="SILBE|_">
            <a:extLst>
              <a:ext uri="{FF2B5EF4-FFF2-40B4-BE49-F238E27FC236}">
                <a16:creationId xmlns:a16="http://schemas.microsoft.com/office/drawing/2014/main" id="{87AA1BFE-307F-443B-B2A8-44F4D1262DD8}"/>
              </a:ext>
            </a:extLst>
          </p:cNvPr>
          <p:cNvSpPr txBox="1"/>
          <p:nvPr/>
        </p:nvSpPr>
        <p:spPr>
          <a:xfrm>
            <a:off x="2585190" y="1143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E8FA87EE-E01E-417E-B406-A80B3BC4EC76}"/>
              </a:ext>
            </a:extLst>
          </p:cNvPr>
          <p:cNvSpPr txBox="1"/>
          <p:nvPr/>
        </p:nvSpPr>
        <p:spPr>
          <a:xfrm>
            <a:off x="3006862" y="1143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D6FA7AD1-C0BE-4253-BC05-95D99FBFCF87}"/>
              </a:ext>
            </a:extLst>
          </p:cNvPr>
          <p:cNvSpPr txBox="1"/>
          <p:nvPr/>
        </p:nvSpPr>
        <p:spPr>
          <a:xfrm>
            <a:off x="3821137" y="1143000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65" name="Textfeld 64" descr="SILBELAST|_">
            <a:extLst>
              <a:ext uri="{FF2B5EF4-FFF2-40B4-BE49-F238E27FC236}">
                <a16:creationId xmlns:a16="http://schemas.microsoft.com/office/drawing/2014/main" id="{C50E96C4-AFC4-4E4A-9443-26394F774886}"/>
              </a:ext>
            </a:extLst>
          </p:cNvPr>
          <p:cNvSpPr txBox="1"/>
          <p:nvPr/>
        </p:nvSpPr>
        <p:spPr>
          <a:xfrm>
            <a:off x="4577703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66" name="Textfeld 65" descr="SILBE|_">
            <a:extLst>
              <a:ext uri="{FF2B5EF4-FFF2-40B4-BE49-F238E27FC236}">
                <a16:creationId xmlns:a16="http://schemas.microsoft.com/office/drawing/2014/main" id="{0F113CDC-AE3A-4E0B-BDF5-88AC0960C2FF}"/>
              </a:ext>
            </a:extLst>
          </p:cNvPr>
          <p:cNvSpPr txBox="1"/>
          <p:nvPr/>
        </p:nvSpPr>
        <p:spPr>
          <a:xfrm>
            <a:off x="5228471" y="1143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Wör</a:t>
            </a:r>
          </a:p>
        </p:txBody>
      </p:sp>
      <p:sp>
        <p:nvSpPr>
          <p:cNvPr id="67" name="Textfeld 66" descr="SILBELAST|">
            <a:extLst>
              <a:ext uri="{FF2B5EF4-FFF2-40B4-BE49-F238E27FC236}">
                <a16:creationId xmlns:a16="http://schemas.microsoft.com/office/drawing/2014/main" id="{E05DDF7B-7F48-461F-BDF7-9E53FF6AE4F1}"/>
              </a:ext>
            </a:extLst>
          </p:cNvPr>
          <p:cNvSpPr txBox="1"/>
          <p:nvPr/>
        </p:nvSpPr>
        <p:spPr>
          <a:xfrm>
            <a:off x="5821664" y="1143000"/>
            <a:ext cx="6678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ter.</a:t>
            </a:r>
          </a:p>
        </p:txBody>
      </p:sp>
      <p:sp>
        <p:nvSpPr>
          <p:cNvPr id="68" name="dot_1">
            <a:extLst>
              <a:ext uri="{FF2B5EF4-FFF2-40B4-BE49-F238E27FC236}">
                <a16:creationId xmlns:a16="http://schemas.microsoft.com/office/drawing/2014/main" id="{1A4A2EB9-5E7E-4C42-A037-DA46EEDDBABE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 descr="SILBELAST/FIRST|">
            <a:extLst>
              <a:ext uri="{FF2B5EF4-FFF2-40B4-BE49-F238E27FC236}">
                <a16:creationId xmlns:a16="http://schemas.microsoft.com/office/drawing/2014/main" id="{596E2D49-1696-4CA6-8429-9DD054E14DB4}"/>
              </a:ext>
            </a:extLst>
          </p:cNvPr>
          <p:cNvSpPr txBox="1"/>
          <p:nvPr/>
        </p:nvSpPr>
        <p:spPr>
          <a:xfrm>
            <a:off x="381000" y="1587500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A96ED6EE-21AE-4D4F-9F6C-231B9F99316A}"/>
              </a:ext>
            </a:extLst>
          </p:cNvPr>
          <p:cNvSpPr txBox="1"/>
          <p:nvPr/>
        </p:nvSpPr>
        <p:spPr>
          <a:xfrm>
            <a:off x="1025356" y="15875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4D9527F0-A572-4E60-8C62-371F26980FFB}"/>
              </a:ext>
            </a:extLst>
          </p:cNvPr>
          <p:cNvSpPr txBox="1"/>
          <p:nvPr/>
        </p:nvSpPr>
        <p:spPr>
          <a:xfrm>
            <a:off x="1447028" y="1587500"/>
            <a:ext cx="8867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dicht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A2DD7F6B-93F8-4A30-BAC0-7A2BE289CE69}"/>
              </a:ext>
            </a:extLst>
          </p:cNvPr>
          <p:cNvSpPr txBox="1"/>
          <p:nvPr/>
        </p:nvSpPr>
        <p:spPr>
          <a:xfrm>
            <a:off x="2371909" y="1587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ent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E0609625-59EB-426B-BC57-F330E1EB6CEA}"/>
              </a:ext>
            </a:extLst>
          </p:cNvPr>
          <p:cNvSpPr txBox="1"/>
          <p:nvPr/>
        </p:nvSpPr>
        <p:spPr>
          <a:xfrm>
            <a:off x="2875334" y="1587500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hält</a:t>
            </a:r>
          </a:p>
        </p:txBody>
      </p:sp>
      <p:sp>
        <p:nvSpPr>
          <p:cNvPr id="74" name="Textfeld 73" descr="SILBE|_">
            <a:extLst>
              <a:ext uri="{FF2B5EF4-FFF2-40B4-BE49-F238E27FC236}">
                <a16:creationId xmlns:a16="http://schemas.microsoft.com/office/drawing/2014/main" id="{BE2327AE-C68B-47DE-899D-B2A98AFEDFAC}"/>
              </a:ext>
            </a:extLst>
          </p:cNvPr>
          <p:cNvSpPr txBox="1"/>
          <p:nvPr/>
        </p:nvSpPr>
        <p:spPr>
          <a:xfrm>
            <a:off x="3641518" y="15875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meh</a:t>
            </a:r>
          </a:p>
        </p:txBody>
      </p:sp>
      <p:sp>
        <p:nvSpPr>
          <p:cNvPr id="75" name="Textfeld 74" descr="SILBE|">
            <a:extLst>
              <a:ext uri="{FF2B5EF4-FFF2-40B4-BE49-F238E27FC236}">
                <a16:creationId xmlns:a16="http://schemas.microsoft.com/office/drawing/2014/main" id="{0B74CFC2-C8F6-49AA-991F-188A6DA96416}"/>
              </a:ext>
            </a:extLst>
          </p:cNvPr>
          <p:cNvSpPr txBox="1"/>
          <p:nvPr/>
        </p:nvSpPr>
        <p:spPr>
          <a:xfrm>
            <a:off x="4277993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81C11C18-7F48-4A0B-B7C4-099DCC649370}"/>
              </a:ext>
            </a:extLst>
          </p:cNvPr>
          <p:cNvSpPr txBox="1"/>
          <p:nvPr/>
        </p:nvSpPr>
        <p:spPr>
          <a:xfrm>
            <a:off x="4611499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DE9B3181-25FA-4F9E-9500-F65A7710A648}"/>
              </a:ext>
            </a:extLst>
          </p:cNvPr>
          <p:cNvSpPr txBox="1"/>
          <p:nvPr/>
        </p:nvSpPr>
        <p:spPr>
          <a:xfrm>
            <a:off x="5122805" y="15875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C4604CCA-4516-42EB-B4F2-FB9B5C480EF9}"/>
              </a:ext>
            </a:extLst>
          </p:cNvPr>
          <p:cNvSpPr txBox="1"/>
          <p:nvPr/>
        </p:nvSpPr>
        <p:spPr>
          <a:xfrm>
            <a:off x="5591285" y="1587500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me.</a:t>
            </a:r>
          </a:p>
        </p:txBody>
      </p:sp>
      <p:sp>
        <p:nvSpPr>
          <p:cNvPr id="79" name="dot_2">
            <a:extLst>
              <a:ext uri="{FF2B5EF4-FFF2-40B4-BE49-F238E27FC236}">
                <a16:creationId xmlns:a16="http://schemas.microsoft.com/office/drawing/2014/main" id="{22DCB04C-52CD-4F7D-89F8-897304ED12D7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 descr="SILBE/FIRST|">
            <a:extLst>
              <a:ext uri="{FF2B5EF4-FFF2-40B4-BE49-F238E27FC236}">
                <a16:creationId xmlns:a16="http://schemas.microsoft.com/office/drawing/2014/main" id="{548F4303-280C-40C8-BEFA-4ED8BE66D3BC}"/>
              </a:ext>
            </a:extLst>
          </p:cNvPr>
          <p:cNvSpPr txBox="1"/>
          <p:nvPr/>
        </p:nvSpPr>
        <p:spPr>
          <a:xfrm>
            <a:off x="381000" y="2032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81" name="Textfeld 80" descr="SILBE|">
            <a:extLst>
              <a:ext uri="{FF2B5EF4-FFF2-40B4-BE49-F238E27FC236}">
                <a16:creationId xmlns:a16="http://schemas.microsoft.com/office/drawing/2014/main" id="{08DCB952-7A74-42CD-BEA8-FF75354651AF}"/>
              </a:ext>
            </a:extLst>
          </p:cNvPr>
          <p:cNvSpPr txBox="1"/>
          <p:nvPr/>
        </p:nvSpPr>
        <p:spPr>
          <a:xfrm>
            <a:off x="802672" y="2032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E02FA738-A5ED-4A85-AE4B-CC3FECA223DC}"/>
              </a:ext>
            </a:extLst>
          </p:cNvPr>
          <p:cNvSpPr txBox="1"/>
          <p:nvPr/>
        </p:nvSpPr>
        <p:spPr>
          <a:xfrm>
            <a:off x="1427925" y="2032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65987BB1-D0F8-4A87-B254-0611658AB7C0}"/>
              </a:ext>
            </a:extLst>
          </p:cNvPr>
          <p:cNvSpPr txBox="1"/>
          <p:nvPr/>
        </p:nvSpPr>
        <p:spPr>
          <a:xfrm>
            <a:off x="1940835" y="2032000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84" name="Textfeld 83" descr="SILBELAST|_">
            <a:extLst>
              <a:ext uri="{FF2B5EF4-FFF2-40B4-BE49-F238E27FC236}">
                <a16:creationId xmlns:a16="http://schemas.microsoft.com/office/drawing/2014/main" id="{8D447DF4-89D8-419C-84C9-8B513A53AF92}"/>
              </a:ext>
            </a:extLst>
          </p:cNvPr>
          <p:cNvSpPr txBox="1"/>
          <p:nvPr/>
        </p:nvSpPr>
        <p:spPr>
          <a:xfrm>
            <a:off x="2817626" y="20320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85" name="Textfeld 84" descr="SILBE|_">
            <a:extLst>
              <a:ext uri="{FF2B5EF4-FFF2-40B4-BE49-F238E27FC236}">
                <a16:creationId xmlns:a16="http://schemas.microsoft.com/office/drawing/2014/main" id="{D7EA4ABC-A667-4D4F-9F61-92FA0D6A9000}"/>
              </a:ext>
            </a:extLst>
          </p:cNvPr>
          <p:cNvSpPr txBox="1"/>
          <p:nvPr/>
        </p:nvSpPr>
        <p:spPr>
          <a:xfrm>
            <a:off x="3625489" y="2032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86" name="Textfeld 85" descr="SILBE|">
            <a:extLst>
              <a:ext uri="{FF2B5EF4-FFF2-40B4-BE49-F238E27FC236}">
                <a16:creationId xmlns:a16="http://schemas.microsoft.com/office/drawing/2014/main" id="{0611B92C-66C0-443F-9920-EE482693C887}"/>
              </a:ext>
            </a:extLst>
          </p:cNvPr>
          <p:cNvSpPr txBox="1"/>
          <p:nvPr/>
        </p:nvSpPr>
        <p:spPr>
          <a:xfrm>
            <a:off x="4125708" y="2032000"/>
            <a:ext cx="7505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wen</a:t>
            </a:r>
          </a:p>
        </p:txBody>
      </p:sp>
      <p:sp>
        <p:nvSpPr>
          <p:cNvPr id="87" name="Textfeld 86" descr="SILBELAST|">
            <a:extLst>
              <a:ext uri="{FF2B5EF4-FFF2-40B4-BE49-F238E27FC236}">
                <a16:creationId xmlns:a16="http://schemas.microsoft.com/office/drawing/2014/main" id="{4D6F0682-B77E-4786-B457-79DF68DC8E67}"/>
              </a:ext>
            </a:extLst>
          </p:cNvPr>
          <p:cNvSpPr txBox="1"/>
          <p:nvPr/>
        </p:nvSpPr>
        <p:spPr>
          <a:xfrm>
            <a:off x="4736534" y="2032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dig</a:t>
            </a:r>
          </a:p>
        </p:txBody>
      </p:sp>
      <p:sp>
        <p:nvSpPr>
          <p:cNvPr id="88" name="Textfeld 87" descr="SILBE|_">
            <a:extLst>
              <a:ext uri="{FF2B5EF4-FFF2-40B4-BE49-F238E27FC236}">
                <a16:creationId xmlns:a16="http://schemas.microsoft.com/office/drawing/2014/main" id="{0481000F-03D8-475D-91F1-510691FF9A42}"/>
              </a:ext>
            </a:extLst>
          </p:cNvPr>
          <p:cNvSpPr txBox="1"/>
          <p:nvPr/>
        </p:nvSpPr>
        <p:spPr>
          <a:xfrm>
            <a:off x="5372875" y="2032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61A912AD-1FD5-4681-9D4F-AD9529F8D83E}"/>
              </a:ext>
            </a:extLst>
          </p:cNvPr>
          <p:cNvSpPr txBox="1"/>
          <p:nvPr/>
        </p:nvSpPr>
        <p:spPr>
          <a:xfrm>
            <a:off x="5797753" y="20320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90" name="dot_3">
            <a:extLst>
              <a:ext uri="{FF2B5EF4-FFF2-40B4-BE49-F238E27FC236}">
                <a16:creationId xmlns:a16="http://schemas.microsoft.com/office/drawing/2014/main" id="{046358D8-525E-46C2-99C7-B4932D67A8B8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 descr="SILBELAST/FIRST|">
            <a:extLst>
              <a:ext uri="{FF2B5EF4-FFF2-40B4-BE49-F238E27FC236}">
                <a16:creationId xmlns:a16="http://schemas.microsoft.com/office/drawing/2014/main" id="{CF11C59D-2840-4138-869E-43B956245D03}"/>
              </a:ext>
            </a:extLst>
          </p:cNvPr>
          <p:cNvSpPr txBox="1"/>
          <p:nvPr/>
        </p:nvSpPr>
        <p:spPr>
          <a:xfrm>
            <a:off x="381000" y="24765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8C397A12-E303-4AC5-A150-B728FFFAEE14}"/>
              </a:ext>
            </a:extLst>
          </p:cNvPr>
          <p:cNvSpPr txBox="1"/>
          <p:nvPr/>
        </p:nvSpPr>
        <p:spPr>
          <a:xfrm>
            <a:off x="893910" y="24765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</a:p>
        </p:txBody>
      </p:sp>
      <p:sp>
        <p:nvSpPr>
          <p:cNvPr id="93" name="Textfeld 92" descr="SILBE|_">
            <a:extLst>
              <a:ext uri="{FF2B5EF4-FFF2-40B4-BE49-F238E27FC236}">
                <a16:creationId xmlns:a16="http://schemas.microsoft.com/office/drawing/2014/main" id="{CB9E360D-F3EB-4F0D-92AA-FF5308C408C2}"/>
              </a:ext>
            </a:extLst>
          </p:cNvPr>
          <p:cNvSpPr txBox="1"/>
          <p:nvPr/>
        </p:nvSpPr>
        <p:spPr>
          <a:xfrm>
            <a:off x="1652079" y="2476500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lus</a:t>
            </a:r>
          </a:p>
        </p:txBody>
      </p:sp>
      <p:sp>
        <p:nvSpPr>
          <p:cNvPr id="94" name="Textfeld 93" descr="SILBE|">
            <a:extLst>
              <a:ext uri="{FF2B5EF4-FFF2-40B4-BE49-F238E27FC236}">
                <a16:creationId xmlns:a16="http://schemas.microsoft.com/office/drawing/2014/main" id="{13B4F86F-1922-4F23-A366-A50FB94297A4}"/>
              </a:ext>
            </a:extLst>
          </p:cNvPr>
          <p:cNvSpPr txBox="1"/>
          <p:nvPr/>
        </p:nvSpPr>
        <p:spPr>
          <a:xfrm>
            <a:off x="2081766" y="24765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6DAC47F4-89E4-4FD7-BE5C-B8789697A13D}"/>
              </a:ext>
            </a:extLst>
          </p:cNvPr>
          <p:cNvSpPr txBox="1"/>
          <p:nvPr/>
        </p:nvSpPr>
        <p:spPr>
          <a:xfrm>
            <a:off x="2336726" y="24765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99" name="Textfeld 98" descr="SILBELAST|_">
            <a:extLst>
              <a:ext uri="{FF2B5EF4-FFF2-40B4-BE49-F238E27FC236}">
                <a16:creationId xmlns:a16="http://schemas.microsoft.com/office/drawing/2014/main" id="{7EEF3A75-E74C-41CA-AD43-6C4C7D09F7C2}"/>
              </a:ext>
            </a:extLst>
          </p:cNvPr>
          <p:cNvSpPr txBox="1"/>
          <p:nvPr/>
        </p:nvSpPr>
        <p:spPr>
          <a:xfrm>
            <a:off x="2881696" y="2476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00" name="Textfeld 99" descr="SILBE|_">
            <a:extLst>
              <a:ext uri="{FF2B5EF4-FFF2-40B4-BE49-F238E27FC236}">
                <a16:creationId xmlns:a16="http://schemas.microsoft.com/office/drawing/2014/main" id="{1AF7C953-18D3-41A4-82B3-BBF8A694A1FE}"/>
              </a:ext>
            </a:extLst>
          </p:cNvPr>
          <p:cNvSpPr txBox="1"/>
          <p:nvPr/>
        </p:nvSpPr>
        <p:spPr>
          <a:xfrm>
            <a:off x="3612614" y="2476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ern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Textfeld 100" descr="SILBE|">
            <a:extLst>
              <a:ext uri="{FF2B5EF4-FFF2-40B4-BE49-F238E27FC236}">
                <a16:creationId xmlns:a16="http://schemas.microsoft.com/office/drawing/2014/main" id="{226168E1-2928-4EBC-921C-C9473D86F303}"/>
              </a:ext>
            </a:extLst>
          </p:cNvPr>
          <p:cNvSpPr txBox="1"/>
          <p:nvPr/>
        </p:nvSpPr>
        <p:spPr>
          <a:xfrm>
            <a:off x="4139952" y="2476500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ste</a:t>
            </a:r>
            <a:endParaRPr lang="de-DE" sz="2400" dirty="0">
              <a:solidFill>
                <a:srgbClr val="4F81BD"/>
              </a:solidFill>
              <a:latin typeface="Trebuchet MS" panose="020B0603020202020204" pitchFamily="34" charset="0"/>
            </a:endParaRPr>
          </a:p>
        </p:txBody>
      </p:sp>
      <p:sp>
        <p:nvSpPr>
          <p:cNvPr id="103" name="Textfeld 102" descr="SILBE|_">
            <a:extLst>
              <a:ext uri="{FF2B5EF4-FFF2-40B4-BE49-F238E27FC236}">
                <a16:creationId xmlns:a16="http://schemas.microsoft.com/office/drawing/2014/main" id="{8E7BE762-F698-4C38-B69B-AFF25530905C}"/>
              </a:ext>
            </a:extLst>
          </p:cNvPr>
          <p:cNvSpPr txBox="1"/>
          <p:nvPr/>
        </p:nvSpPr>
        <p:spPr>
          <a:xfrm>
            <a:off x="4797346" y="24765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04" name="Textfeld 103" descr="SILBE|">
            <a:extLst>
              <a:ext uri="{FF2B5EF4-FFF2-40B4-BE49-F238E27FC236}">
                <a16:creationId xmlns:a16="http://schemas.microsoft.com/office/drawing/2014/main" id="{42712CF3-58BA-4FFA-81A7-91C47BC8ED1D}"/>
              </a:ext>
            </a:extLst>
          </p:cNvPr>
          <p:cNvSpPr txBox="1"/>
          <p:nvPr/>
        </p:nvSpPr>
        <p:spPr>
          <a:xfrm>
            <a:off x="5219018" y="24765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12A9431F-6FCE-4FD6-968D-853DE40F8F1C}"/>
              </a:ext>
            </a:extLst>
          </p:cNvPr>
          <p:cNvSpPr txBox="1"/>
          <p:nvPr/>
        </p:nvSpPr>
        <p:spPr>
          <a:xfrm>
            <a:off x="5844271" y="2476500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te.</a:t>
            </a:r>
          </a:p>
        </p:txBody>
      </p:sp>
      <p:sp>
        <p:nvSpPr>
          <p:cNvPr id="106" name="dot_4">
            <a:extLst>
              <a:ext uri="{FF2B5EF4-FFF2-40B4-BE49-F238E27FC236}">
                <a16:creationId xmlns:a16="http://schemas.microsoft.com/office/drawing/2014/main" id="{E38AC286-66BD-4463-827E-35F485D7FAE0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 descr="SILBELAST/FIRST|">
            <a:extLst>
              <a:ext uri="{FF2B5EF4-FFF2-40B4-BE49-F238E27FC236}">
                <a16:creationId xmlns:a16="http://schemas.microsoft.com/office/drawing/2014/main" id="{A11EE413-8155-458C-A738-BB4DC348580C}"/>
              </a:ext>
            </a:extLst>
          </p:cNvPr>
          <p:cNvSpPr txBox="1"/>
          <p:nvPr/>
        </p:nvSpPr>
        <p:spPr>
          <a:xfrm>
            <a:off x="381000" y="2921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437CCF8B-1B24-4CEF-BBCB-A4CEA7C2877F}"/>
              </a:ext>
            </a:extLst>
          </p:cNvPr>
          <p:cNvSpPr txBox="1"/>
          <p:nvPr/>
        </p:nvSpPr>
        <p:spPr>
          <a:xfrm>
            <a:off x="893910" y="29210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4AF6821C-7926-420A-8F37-6FF22241A24E}"/>
              </a:ext>
            </a:extLst>
          </p:cNvPr>
          <p:cNvSpPr txBox="1"/>
          <p:nvPr/>
        </p:nvSpPr>
        <p:spPr>
          <a:xfrm>
            <a:off x="1451704" y="2921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leicht,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40483969-0D89-4472-AE05-F412E159775B}"/>
              </a:ext>
            </a:extLst>
          </p:cNvPr>
          <p:cNvSpPr txBox="1"/>
          <p:nvPr/>
        </p:nvSpPr>
        <p:spPr>
          <a:xfrm>
            <a:off x="2578564" y="29210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6AC543A7-647D-4FDD-9E85-B9C70AF21FD2}"/>
              </a:ext>
            </a:extLst>
          </p:cNvPr>
          <p:cNvSpPr txBox="1"/>
          <p:nvPr/>
        </p:nvSpPr>
        <p:spPr>
          <a:xfrm>
            <a:off x="3047044" y="2921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A8B7651B-681F-461D-9C9E-6AFA3D6AAE93}"/>
              </a:ext>
            </a:extLst>
          </p:cNvPr>
          <p:cNvSpPr txBox="1"/>
          <p:nvPr/>
        </p:nvSpPr>
        <p:spPr>
          <a:xfrm>
            <a:off x="3693003" y="29210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15C9DD49-238D-42BE-8D65-A3A9A7C18BD1}"/>
              </a:ext>
            </a:extLst>
          </p:cNvPr>
          <p:cNvSpPr txBox="1"/>
          <p:nvPr/>
        </p:nvSpPr>
        <p:spPr>
          <a:xfrm>
            <a:off x="4229958" y="2921000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fin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A59CB05C-74A7-47D7-8BAA-1081CD05D39B}"/>
              </a:ext>
            </a:extLst>
          </p:cNvPr>
          <p:cNvSpPr txBox="1"/>
          <p:nvPr/>
        </p:nvSpPr>
        <p:spPr>
          <a:xfrm>
            <a:off x="4645218" y="29210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116" name="dot_5">
            <a:extLst>
              <a:ext uri="{FF2B5EF4-FFF2-40B4-BE49-F238E27FC236}">
                <a16:creationId xmlns:a16="http://schemas.microsoft.com/office/drawing/2014/main" id="{3BA4AE45-1D6F-4882-8241-22487B570F70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Textfeld 116" descr="SILBE/FIRST|">
            <a:extLst>
              <a:ext uri="{FF2B5EF4-FFF2-40B4-BE49-F238E27FC236}">
                <a16:creationId xmlns:a16="http://schemas.microsoft.com/office/drawing/2014/main" id="{CBFDC326-A04C-4358-8834-B6AFD93BD07B}"/>
              </a:ext>
            </a:extLst>
          </p:cNvPr>
          <p:cNvSpPr txBox="1"/>
          <p:nvPr/>
        </p:nvSpPr>
        <p:spPr>
          <a:xfrm>
            <a:off x="381000" y="33655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A68C827E-348D-486C-BFF7-C1F7A3BB3CD8}"/>
              </a:ext>
            </a:extLst>
          </p:cNvPr>
          <p:cNvSpPr txBox="1"/>
          <p:nvPr/>
        </p:nvSpPr>
        <p:spPr>
          <a:xfrm>
            <a:off x="849480" y="33655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25BB0DC0-D2A1-41F3-A7D7-0D45220F8D0F}"/>
              </a:ext>
            </a:extLst>
          </p:cNvPr>
          <p:cNvSpPr txBox="1"/>
          <p:nvPr/>
        </p:nvSpPr>
        <p:spPr>
          <a:xfrm>
            <a:off x="1495439" y="33655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C9B72A91-CFE1-40BB-8B96-463C5C832CE9}"/>
              </a:ext>
            </a:extLst>
          </p:cNvPr>
          <p:cNvSpPr txBox="1"/>
          <p:nvPr/>
        </p:nvSpPr>
        <p:spPr>
          <a:xfrm>
            <a:off x="2032394" y="3365500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fin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1EB68C70-98AA-4CE0-AF6A-4D3A5CD6CBFF}"/>
              </a:ext>
            </a:extLst>
          </p:cNvPr>
          <p:cNvSpPr txBox="1"/>
          <p:nvPr/>
        </p:nvSpPr>
        <p:spPr>
          <a:xfrm>
            <a:off x="2447654" y="33655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den,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8FE5544-DEA6-4E8E-9A94-EE353ECF0906}"/>
              </a:ext>
            </a:extLst>
          </p:cNvPr>
          <p:cNvSpPr txBox="1"/>
          <p:nvPr/>
        </p:nvSpPr>
        <p:spPr>
          <a:xfrm>
            <a:off x="3292385" y="3365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27" name="Textfeld 126" descr="SILBELAST|_">
            <a:extLst>
              <a:ext uri="{FF2B5EF4-FFF2-40B4-BE49-F238E27FC236}">
                <a16:creationId xmlns:a16="http://schemas.microsoft.com/office/drawing/2014/main" id="{397D3424-A65E-4791-90B6-ED93263EEFC3}"/>
              </a:ext>
            </a:extLst>
          </p:cNvPr>
          <p:cNvSpPr txBox="1"/>
          <p:nvPr/>
        </p:nvSpPr>
        <p:spPr>
          <a:xfrm>
            <a:off x="3973610" y="3365500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8CAE9AA8-E3EE-4A74-9681-3D8E682087B1}"/>
              </a:ext>
            </a:extLst>
          </p:cNvPr>
          <p:cNvSpPr txBox="1"/>
          <p:nvPr/>
        </p:nvSpPr>
        <p:spPr>
          <a:xfrm>
            <a:off x="4850401" y="3365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3A41F1D3-6B36-49E4-9EEA-24B8D5A61A37}"/>
              </a:ext>
            </a:extLst>
          </p:cNvPr>
          <p:cNvSpPr txBox="1"/>
          <p:nvPr/>
        </p:nvSpPr>
        <p:spPr>
          <a:xfrm>
            <a:off x="5658264" y="3365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30" name="Textfeld 129" descr="SILBELAST|">
            <a:extLst>
              <a:ext uri="{FF2B5EF4-FFF2-40B4-BE49-F238E27FC236}">
                <a16:creationId xmlns:a16="http://schemas.microsoft.com/office/drawing/2014/main" id="{F4581325-9774-46B7-B3C0-A35C75C8B06C}"/>
              </a:ext>
            </a:extLst>
          </p:cNvPr>
          <p:cNvSpPr txBox="1"/>
          <p:nvPr/>
        </p:nvSpPr>
        <p:spPr>
          <a:xfrm>
            <a:off x="5871546" y="33655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31" name="dot_6">
            <a:extLst>
              <a:ext uri="{FF2B5EF4-FFF2-40B4-BE49-F238E27FC236}">
                <a16:creationId xmlns:a16="http://schemas.microsoft.com/office/drawing/2014/main" id="{9D0FE512-7D59-4146-8421-2A947DD0D066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Textfeld 131" descr="SILBELAST/FIRST|">
            <a:extLst>
              <a:ext uri="{FF2B5EF4-FFF2-40B4-BE49-F238E27FC236}">
                <a16:creationId xmlns:a16="http://schemas.microsoft.com/office/drawing/2014/main" id="{65462AAE-7960-497A-937D-F605856EA91F}"/>
              </a:ext>
            </a:extLst>
          </p:cNvPr>
          <p:cNvSpPr txBox="1"/>
          <p:nvPr/>
        </p:nvSpPr>
        <p:spPr>
          <a:xfrm>
            <a:off x="381000" y="3810000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4E737842-6ACF-4056-8769-A1F754919538}"/>
              </a:ext>
            </a:extLst>
          </p:cNvPr>
          <p:cNvSpPr txBox="1"/>
          <p:nvPr/>
        </p:nvSpPr>
        <p:spPr>
          <a:xfrm>
            <a:off x="1079858" y="38100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39F546E3-A80C-4412-AC8B-7F46718E3768}"/>
              </a:ext>
            </a:extLst>
          </p:cNvPr>
          <p:cNvSpPr txBox="1"/>
          <p:nvPr/>
        </p:nvSpPr>
        <p:spPr>
          <a:xfrm>
            <a:off x="1448631" y="3810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E5C750AA-51EA-44FB-A196-AA67BDEA1805}"/>
              </a:ext>
            </a:extLst>
          </p:cNvPr>
          <p:cNvSpPr txBox="1"/>
          <p:nvPr/>
        </p:nvSpPr>
        <p:spPr>
          <a:xfrm>
            <a:off x="2133062" y="3810000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89AC6475-E9CC-4156-9AA5-613293DF5CBB}"/>
              </a:ext>
            </a:extLst>
          </p:cNvPr>
          <p:cNvSpPr txBox="1"/>
          <p:nvPr/>
        </p:nvSpPr>
        <p:spPr>
          <a:xfrm>
            <a:off x="2839935" y="3810000"/>
            <a:ext cx="8630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Reim</a:t>
            </a:r>
          </a:p>
        </p:txBody>
      </p:sp>
      <p:sp>
        <p:nvSpPr>
          <p:cNvPr id="137" name="Textfeld 136" descr="SILBE|">
            <a:extLst>
              <a:ext uri="{FF2B5EF4-FFF2-40B4-BE49-F238E27FC236}">
                <a16:creationId xmlns:a16="http://schemas.microsoft.com/office/drawing/2014/main" id="{2616AB9B-72A1-4DE1-9669-0DE2BC7C54D9}"/>
              </a:ext>
            </a:extLst>
          </p:cNvPr>
          <p:cNvSpPr txBox="1"/>
          <p:nvPr/>
        </p:nvSpPr>
        <p:spPr>
          <a:xfrm>
            <a:off x="3563292" y="3810000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wör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4EE9217A-C57D-4C58-A0B0-278AD5D9F876}"/>
              </a:ext>
            </a:extLst>
          </p:cNvPr>
          <p:cNvSpPr txBox="1"/>
          <p:nvPr/>
        </p:nvSpPr>
        <p:spPr>
          <a:xfrm>
            <a:off x="4122822" y="3810000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tern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A92C1D4D-37C0-4AC8-8A2D-20DA75EBC780}"/>
              </a:ext>
            </a:extLst>
          </p:cNvPr>
          <p:cNvSpPr txBox="1"/>
          <p:nvPr/>
        </p:nvSpPr>
        <p:spPr>
          <a:xfrm>
            <a:off x="4924273" y="3810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EDBC46E4-7FF8-41DB-89C5-7DFCB944F52C}"/>
              </a:ext>
            </a:extLst>
          </p:cNvPr>
          <p:cNvSpPr txBox="1"/>
          <p:nvPr/>
        </p:nvSpPr>
        <p:spPr>
          <a:xfrm>
            <a:off x="5727326" y="3810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dir</a:t>
            </a:r>
          </a:p>
        </p:txBody>
      </p:sp>
      <p:sp>
        <p:nvSpPr>
          <p:cNvPr id="141" name="Textfeld 140" descr="SILBE|_">
            <a:extLst>
              <a:ext uri="{FF2B5EF4-FFF2-40B4-BE49-F238E27FC236}">
                <a16:creationId xmlns:a16="http://schemas.microsoft.com/office/drawing/2014/main" id="{51E1A365-172B-4BAF-8BF5-06527ED537B5}"/>
              </a:ext>
            </a:extLst>
          </p:cNvPr>
          <p:cNvSpPr txBox="1"/>
          <p:nvPr/>
        </p:nvSpPr>
        <p:spPr>
          <a:xfrm>
            <a:off x="6330004" y="3810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42" name="Textfeld 141" descr="SILBELAST|">
            <a:extLst>
              <a:ext uri="{FF2B5EF4-FFF2-40B4-BE49-F238E27FC236}">
                <a16:creationId xmlns:a16="http://schemas.microsoft.com/office/drawing/2014/main" id="{4FE366E4-99F9-475A-8B2C-F3A1CD61F871}"/>
              </a:ext>
            </a:extLst>
          </p:cNvPr>
          <p:cNvSpPr txBox="1"/>
          <p:nvPr/>
        </p:nvSpPr>
        <p:spPr>
          <a:xfrm>
            <a:off x="6714807" y="3810000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01EFA2B6-A28D-4C79-8208-FC71CB3F3CA8}"/>
              </a:ext>
            </a:extLst>
          </p:cNvPr>
          <p:cNvSpPr txBox="1"/>
          <p:nvPr/>
        </p:nvSpPr>
        <p:spPr>
          <a:xfrm>
            <a:off x="7951598" y="3810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leicht.</a:t>
            </a:r>
          </a:p>
        </p:txBody>
      </p:sp>
      <p:sp>
        <p:nvSpPr>
          <p:cNvPr id="144" name="dot_7">
            <a:extLst>
              <a:ext uri="{FF2B5EF4-FFF2-40B4-BE49-F238E27FC236}">
                <a16:creationId xmlns:a16="http://schemas.microsoft.com/office/drawing/2014/main" id="{D33C25C1-BE54-4367-ADA8-B96B3F9F8388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Textfeld 144" descr="SILBELAST/FIRST|">
            <a:extLst>
              <a:ext uri="{FF2B5EF4-FFF2-40B4-BE49-F238E27FC236}">
                <a16:creationId xmlns:a16="http://schemas.microsoft.com/office/drawing/2014/main" id="{A56D4D74-30A4-4D00-8A1A-91BBA26C8ABB}"/>
              </a:ext>
            </a:extLst>
          </p:cNvPr>
          <p:cNvSpPr txBox="1"/>
          <p:nvPr/>
        </p:nvSpPr>
        <p:spPr>
          <a:xfrm>
            <a:off x="381000" y="4365104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E14FCCCC-A14C-4D4A-9646-EDA76EB6F12B}"/>
              </a:ext>
            </a:extLst>
          </p:cNvPr>
          <p:cNvSpPr txBox="1"/>
          <p:nvPr/>
        </p:nvSpPr>
        <p:spPr>
          <a:xfrm>
            <a:off x="1067034" y="43651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F40969AC-C3C8-4D61-8D9F-540A8AFFD750}"/>
              </a:ext>
            </a:extLst>
          </p:cNvPr>
          <p:cNvSpPr txBox="1"/>
          <p:nvPr/>
        </p:nvSpPr>
        <p:spPr>
          <a:xfrm>
            <a:off x="1797952" y="4365104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näch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87C609AC-A7AD-4094-A451-BEA0158F3B1F}"/>
              </a:ext>
            </a:extLst>
          </p:cNvPr>
          <p:cNvSpPr txBox="1"/>
          <p:nvPr/>
        </p:nvSpPr>
        <p:spPr>
          <a:xfrm>
            <a:off x="2493737" y="4365104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CFF9784F-DB92-45B1-98D3-7EE00EE21E14}"/>
              </a:ext>
            </a:extLst>
          </p:cNvPr>
          <p:cNvSpPr txBox="1"/>
          <p:nvPr/>
        </p:nvSpPr>
        <p:spPr>
          <a:xfrm>
            <a:off x="3299996" y="4365104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BF65463A-4A16-463E-9220-B5B4FB60E5AA}"/>
              </a:ext>
            </a:extLst>
          </p:cNvPr>
          <p:cNvSpPr txBox="1"/>
          <p:nvPr/>
        </p:nvSpPr>
        <p:spPr>
          <a:xfrm>
            <a:off x="3748919" y="4365104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452421A4-C7C1-4197-A44E-212AA6FC71B1}"/>
              </a:ext>
            </a:extLst>
          </p:cNvPr>
          <p:cNvSpPr txBox="1"/>
          <p:nvPr/>
        </p:nvSpPr>
        <p:spPr>
          <a:xfrm>
            <a:off x="4430144" y="436510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E2A24348-7384-4307-BD93-8FDB6E6736FA}"/>
              </a:ext>
            </a:extLst>
          </p:cNvPr>
          <p:cNvSpPr txBox="1"/>
          <p:nvPr/>
        </p:nvSpPr>
        <p:spPr>
          <a:xfrm>
            <a:off x="4734796" y="4365104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260CED7A-ECE3-481F-B572-740350E122C0}"/>
              </a:ext>
            </a:extLst>
          </p:cNvPr>
          <p:cNvSpPr txBox="1"/>
          <p:nvPr/>
        </p:nvSpPr>
        <p:spPr>
          <a:xfrm>
            <a:off x="5419227" y="4365104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1121CC73-D372-4C8D-9AC9-36ABF84CB863}"/>
              </a:ext>
            </a:extLst>
          </p:cNvPr>
          <p:cNvSpPr txBox="1"/>
          <p:nvPr/>
        </p:nvSpPr>
        <p:spPr>
          <a:xfrm>
            <a:off x="6079613" y="4365104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7A270CDA-8D41-4759-A33C-61F304D9A931}"/>
              </a:ext>
            </a:extLst>
          </p:cNvPr>
          <p:cNvSpPr txBox="1"/>
          <p:nvPr/>
        </p:nvSpPr>
        <p:spPr>
          <a:xfrm>
            <a:off x="6548093" y="4365104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me.</a:t>
            </a:r>
          </a:p>
        </p:txBody>
      </p:sp>
      <p:sp>
        <p:nvSpPr>
          <p:cNvPr id="156" name="dot_8">
            <a:extLst>
              <a:ext uri="{FF2B5EF4-FFF2-40B4-BE49-F238E27FC236}">
                <a16:creationId xmlns:a16="http://schemas.microsoft.com/office/drawing/2014/main" id="{278E8243-972F-4803-A826-34129A6F79DB}"/>
              </a:ext>
            </a:extLst>
          </p:cNvPr>
          <p:cNvSpPr/>
          <p:nvPr/>
        </p:nvSpPr>
        <p:spPr>
          <a:xfrm>
            <a:off x="190500" y="44286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066592-10E4-15DE-0FAD-39A0CBC625F4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68028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9" grpId="0" autoUpdateAnimBg="0"/>
      <p:bldP spid="100" grpId="0" autoUpdateAnimBg="0"/>
      <p:bldP spid="101" grpId="0" autoUpdateAnimBg="0"/>
      <p:bldP spid="103" grpId="0" autoUpdateAnimBg="0"/>
      <p:bldP spid="104" grpId="0" autoUpdateAnimBg="0"/>
      <p:bldP spid="105" grpId="0" autoUpdateAnimBg="0"/>
      <p:bldP spid="107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7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58" name="Textfeld 57" descr="SILBELAST/FIRST|">
            <a:extLst>
              <a:ext uri="{FF2B5EF4-FFF2-40B4-BE49-F238E27FC236}">
                <a16:creationId xmlns:a16="http://schemas.microsoft.com/office/drawing/2014/main" id="{A7BC37B7-A401-412E-8588-019CB41497C5}"/>
              </a:ext>
            </a:extLst>
          </p:cNvPr>
          <p:cNvSpPr txBox="1"/>
          <p:nvPr/>
        </p:nvSpPr>
        <p:spPr>
          <a:xfrm>
            <a:off x="381000" y="1143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2356BEE6-A5B0-4FA9-9769-0633F2F8A476}"/>
              </a:ext>
            </a:extLst>
          </p:cNvPr>
          <p:cNvSpPr txBox="1"/>
          <p:nvPr/>
        </p:nvSpPr>
        <p:spPr>
          <a:xfrm>
            <a:off x="857040" y="1143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60" name="Textfeld 59" descr="SILBE|">
            <a:extLst>
              <a:ext uri="{FF2B5EF4-FFF2-40B4-BE49-F238E27FC236}">
                <a16:creationId xmlns:a16="http://schemas.microsoft.com/office/drawing/2014/main" id="{026267A8-8E3E-449A-B949-BAEFFB865742}"/>
              </a:ext>
            </a:extLst>
          </p:cNvPr>
          <p:cNvSpPr txBox="1"/>
          <p:nvPr/>
        </p:nvSpPr>
        <p:spPr>
          <a:xfrm>
            <a:off x="1278712" y="1143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8D9B1EFD-97F5-4DE7-887C-CCE46752ABC6}"/>
              </a:ext>
            </a:extLst>
          </p:cNvPr>
          <p:cNvSpPr txBox="1"/>
          <p:nvPr/>
        </p:nvSpPr>
        <p:spPr>
          <a:xfrm>
            <a:off x="1903965" y="1143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62" name="Textfeld 61" descr="SILBE|_">
            <a:extLst>
              <a:ext uri="{FF2B5EF4-FFF2-40B4-BE49-F238E27FC236}">
                <a16:creationId xmlns:a16="http://schemas.microsoft.com/office/drawing/2014/main" id="{87AA1BFE-307F-443B-B2A8-44F4D1262DD8}"/>
              </a:ext>
            </a:extLst>
          </p:cNvPr>
          <p:cNvSpPr txBox="1"/>
          <p:nvPr/>
        </p:nvSpPr>
        <p:spPr>
          <a:xfrm>
            <a:off x="2585190" y="1143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63" name="Textfeld 62" descr="SILBELAST|">
            <a:extLst>
              <a:ext uri="{FF2B5EF4-FFF2-40B4-BE49-F238E27FC236}">
                <a16:creationId xmlns:a16="http://schemas.microsoft.com/office/drawing/2014/main" id="{E8FA87EE-E01E-417E-B406-A80B3BC4EC76}"/>
              </a:ext>
            </a:extLst>
          </p:cNvPr>
          <p:cNvSpPr txBox="1"/>
          <p:nvPr/>
        </p:nvSpPr>
        <p:spPr>
          <a:xfrm>
            <a:off x="3006862" y="1143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D6FA7AD1-C0BE-4253-BC05-95D99FBFCF87}"/>
              </a:ext>
            </a:extLst>
          </p:cNvPr>
          <p:cNvSpPr txBox="1"/>
          <p:nvPr/>
        </p:nvSpPr>
        <p:spPr>
          <a:xfrm>
            <a:off x="3821137" y="1143000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65" name="Textfeld 64" descr="SILBELAST|_">
            <a:extLst>
              <a:ext uri="{FF2B5EF4-FFF2-40B4-BE49-F238E27FC236}">
                <a16:creationId xmlns:a16="http://schemas.microsoft.com/office/drawing/2014/main" id="{C50E96C4-AFC4-4E4A-9443-26394F774886}"/>
              </a:ext>
            </a:extLst>
          </p:cNvPr>
          <p:cNvSpPr txBox="1"/>
          <p:nvPr/>
        </p:nvSpPr>
        <p:spPr>
          <a:xfrm>
            <a:off x="4577703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66" name="Textfeld 65" descr="SILBE|_">
            <a:extLst>
              <a:ext uri="{FF2B5EF4-FFF2-40B4-BE49-F238E27FC236}">
                <a16:creationId xmlns:a16="http://schemas.microsoft.com/office/drawing/2014/main" id="{0F113CDC-AE3A-4E0B-BDF5-88AC0960C2FF}"/>
              </a:ext>
            </a:extLst>
          </p:cNvPr>
          <p:cNvSpPr txBox="1"/>
          <p:nvPr/>
        </p:nvSpPr>
        <p:spPr>
          <a:xfrm>
            <a:off x="5228471" y="1143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Wör</a:t>
            </a:r>
          </a:p>
        </p:txBody>
      </p:sp>
      <p:sp>
        <p:nvSpPr>
          <p:cNvPr id="67" name="Textfeld 66" descr="SILBELAST|">
            <a:extLst>
              <a:ext uri="{FF2B5EF4-FFF2-40B4-BE49-F238E27FC236}">
                <a16:creationId xmlns:a16="http://schemas.microsoft.com/office/drawing/2014/main" id="{E05DDF7B-7F48-461F-BDF7-9E53FF6AE4F1}"/>
              </a:ext>
            </a:extLst>
          </p:cNvPr>
          <p:cNvSpPr txBox="1"/>
          <p:nvPr/>
        </p:nvSpPr>
        <p:spPr>
          <a:xfrm>
            <a:off x="5821664" y="1143000"/>
            <a:ext cx="6678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ter.</a:t>
            </a:r>
          </a:p>
        </p:txBody>
      </p:sp>
      <p:sp>
        <p:nvSpPr>
          <p:cNvPr id="68" name="dot_1">
            <a:extLst>
              <a:ext uri="{FF2B5EF4-FFF2-40B4-BE49-F238E27FC236}">
                <a16:creationId xmlns:a16="http://schemas.microsoft.com/office/drawing/2014/main" id="{1A4A2EB9-5E7E-4C42-A037-DA46EEDDBABE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 descr="SILBELAST/FIRST|">
            <a:extLst>
              <a:ext uri="{FF2B5EF4-FFF2-40B4-BE49-F238E27FC236}">
                <a16:creationId xmlns:a16="http://schemas.microsoft.com/office/drawing/2014/main" id="{596E2D49-1696-4CA6-8429-9DD054E14DB4}"/>
              </a:ext>
            </a:extLst>
          </p:cNvPr>
          <p:cNvSpPr txBox="1"/>
          <p:nvPr/>
        </p:nvSpPr>
        <p:spPr>
          <a:xfrm>
            <a:off x="381000" y="1587500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A96ED6EE-21AE-4D4F-9F6C-231B9F99316A}"/>
              </a:ext>
            </a:extLst>
          </p:cNvPr>
          <p:cNvSpPr txBox="1"/>
          <p:nvPr/>
        </p:nvSpPr>
        <p:spPr>
          <a:xfrm>
            <a:off x="1025356" y="15875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4D9527F0-A572-4E60-8C62-371F26980FFB}"/>
              </a:ext>
            </a:extLst>
          </p:cNvPr>
          <p:cNvSpPr txBox="1"/>
          <p:nvPr/>
        </p:nvSpPr>
        <p:spPr>
          <a:xfrm>
            <a:off x="1447028" y="1587500"/>
            <a:ext cx="8867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dicht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A2DD7F6B-93F8-4A30-BAC0-7A2BE289CE69}"/>
              </a:ext>
            </a:extLst>
          </p:cNvPr>
          <p:cNvSpPr txBox="1"/>
          <p:nvPr/>
        </p:nvSpPr>
        <p:spPr>
          <a:xfrm>
            <a:off x="2371909" y="1587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ent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E0609625-59EB-426B-BC57-F330E1EB6CEA}"/>
              </a:ext>
            </a:extLst>
          </p:cNvPr>
          <p:cNvSpPr txBox="1"/>
          <p:nvPr/>
        </p:nvSpPr>
        <p:spPr>
          <a:xfrm>
            <a:off x="2875334" y="1587500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hält</a:t>
            </a:r>
          </a:p>
        </p:txBody>
      </p:sp>
      <p:sp>
        <p:nvSpPr>
          <p:cNvPr id="74" name="Textfeld 73" descr="SILBE|_">
            <a:extLst>
              <a:ext uri="{FF2B5EF4-FFF2-40B4-BE49-F238E27FC236}">
                <a16:creationId xmlns:a16="http://schemas.microsoft.com/office/drawing/2014/main" id="{BE2327AE-C68B-47DE-899D-B2A98AFEDFAC}"/>
              </a:ext>
            </a:extLst>
          </p:cNvPr>
          <p:cNvSpPr txBox="1"/>
          <p:nvPr/>
        </p:nvSpPr>
        <p:spPr>
          <a:xfrm>
            <a:off x="3641518" y="15875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meh</a:t>
            </a:r>
          </a:p>
        </p:txBody>
      </p:sp>
      <p:sp>
        <p:nvSpPr>
          <p:cNvPr id="75" name="Textfeld 74" descr="SILBE|">
            <a:extLst>
              <a:ext uri="{FF2B5EF4-FFF2-40B4-BE49-F238E27FC236}">
                <a16:creationId xmlns:a16="http://schemas.microsoft.com/office/drawing/2014/main" id="{0B74CFC2-C8F6-49AA-991F-188A6DA96416}"/>
              </a:ext>
            </a:extLst>
          </p:cNvPr>
          <p:cNvSpPr txBox="1"/>
          <p:nvPr/>
        </p:nvSpPr>
        <p:spPr>
          <a:xfrm>
            <a:off x="4277993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6" name="Textfeld 75" descr="SILBELAST|">
            <a:extLst>
              <a:ext uri="{FF2B5EF4-FFF2-40B4-BE49-F238E27FC236}">
                <a16:creationId xmlns:a16="http://schemas.microsoft.com/office/drawing/2014/main" id="{81C11C18-7F48-4A0B-B7C4-099DCC649370}"/>
              </a:ext>
            </a:extLst>
          </p:cNvPr>
          <p:cNvSpPr txBox="1"/>
          <p:nvPr/>
        </p:nvSpPr>
        <p:spPr>
          <a:xfrm>
            <a:off x="4611499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7" name="Textfeld 76" descr="SILBE|_">
            <a:extLst>
              <a:ext uri="{FF2B5EF4-FFF2-40B4-BE49-F238E27FC236}">
                <a16:creationId xmlns:a16="http://schemas.microsoft.com/office/drawing/2014/main" id="{DE9B3181-25FA-4F9E-9500-F65A7710A648}"/>
              </a:ext>
            </a:extLst>
          </p:cNvPr>
          <p:cNvSpPr txBox="1"/>
          <p:nvPr/>
        </p:nvSpPr>
        <p:spPr>
          <a:xfrm>
            <a:off x="5122805" y="15875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C4604CCA-4516-42EB-B4F2-FB9B5C480EF9}"/>
              </a:ext>
            </a:extLst>
          </p:cNvPr>
          <p:cNvSpPr txBox="1"/>
          <p:nvPr/>
        </p:nvSpPr>
        <p:spPr>
          <a:xfrm>
            <a:off x="5591285" y="1587500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me.</a:t>
            </a:r>
          </a:p>
        </p:txBody>
      </p:sp>
      <p:sp>
        <p:nvSpPr>
          <p:cNvPr id="79" name="dot_2">
            <a:extLst>
              <a:ext uri="{FF2B5EF4-FFF2-40B4-BE49-F238E27FC236}">
                <a16:creationId xmlns:a16="http://schemas.microsoft.com/office/drawing/2014/main" id="{22DCB04C-52CD-4F7D-89F8-897304ED12D7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feld 79" descr="SILBE/FIRST|">
            <a:extLst>
              <a:ext uri="{FF2B5EF4-FFF2-40B4-BE49-F238E27FC236}">
                <a16:creationId xmlns:a16="http://schemas.microsoft.com/office/drawing/2014/main" id="{548F4303-280C-40C8-BEFA-4ED8BE66D3BC}"/>
              </a:ext>
            </a:extLst>
          </p:cNvPr>
          <p:cNvSpPr txBox="1"/>
          <p:nvPr/>
        </p:nvSpPr>
        <p:spPr>
          <a:xfrm>
            <a:off x="381000" y="20320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81" name="Textfeld 80" descr="SILBE|">
            <a:extLst>
              <a:ext uri="{FF2B5EF4-FFF2-40B4-BE49-F238E27FC236}">
                <a16:creationId xmlns:a16="http://schemas.microsoft.com/office/drawing/2014/main" id="{08DCB952-7A74-42CD-BEA8-FF75354651AF}"/>
              </a:ext>
            </a:extLst>
          </p:cNvPr>
          <p:cNvSpPr txBox="1"/>
          <p:nvPr/>
        </p:nvSpPr>
        <p:spPr>
          <a:xfrm>
            <a:off x="802672" y="2032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E02FA738-A5ED-4A85-AE4B-CC3FECA223DC}"/>
              </a:ext>
            </a:extLst>
          </p:cNvPr>
          <p:cNvSpPr txBox="1"/>
          <p:nvPr/>
        </p:nvSpPr>
        <p:spPr>
          <a:xfrm>
            <a:off x="1427925" y="2032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83" name="Textfeld 82" descr="SILBELAST|_">
            <a:extLst>
              <a:ext uri="{FF2B5EF4-FFF2-40B4-BE49-F238E27FC236}">
                <a16:creationId xmlns:a16="http://schemas.microsoft.com/office/drawing/2014/main" id="{65987BB1-D0F8-4A87-B254-0611658AB7C0}"/>
              </a:ext>
            </a:extLst>
          </p:cNvPr>
          <p:cNvSpPr txBox="1"/>
          <p:nvPr/>
        </p:nvSpPr>
        <p:spPr>
          <a:xfrm>
            <a:off x="1940835" y="2032000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84" name="Textfeld 83" descr="SILBELAST|_">
            <a:extLst>
              <a:ext uri="{FF2B5EF4-FFF2-40B4-BE49-F238E27FC236}">
                <a16:creationId xmlns:a16="http://schemas.microsoft.com/office/drawing/2014/main" id="{8D447DF4-89D8-419C-84C9-8B513A53AF92}"/>
              </a:ext>
            </a:extLst>
          </p:cNvPr>
          <p:cNvSpPr txBox="1"/>
          <p:nvPr/>
        </p:nvSpPr>
        <p:spPr>
          <a:xfrm>
            <a:off x="2817626" y="20320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85" name="Textfeld 84" descr="SILBE|_">
            <a:extLst>
              <a:ext uri="{FF2B5EF4-FFF2-40B4-BE49-F238E27FC236}">
                <a16:creationId xmlns:a16="http://schemas.microsoft.com/office/drawing/2014/main" id="{D7EA4ABC-A667-4D4F-9F61-92FA0D6A9000}"/>
              </a:ext>
            </a:extLst>
          </p:cNvPr>
          <p:cNvSpPr txBox="1"/>
          <p:nvPr/>
        </p:nvSpPr>
        <p:spPr>
          <a:xfrm>
            <a:off x="3625489" y="2032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86" name="Textfeld 85" descr="SILBE|">
            <a:extLst>
              <a:ext uri="{FF2B5EF4-FFF2-40B4-BE49-F238E27FC236}">
                <a16:creationId xmlns:a16="http://schemas.microsoft.com/office/drawing/2014/main" id="{0611B92C-66C0-443F-9920-EE482693C887}"/>
              </a:ext>
            </a:extLst>
          </p:cNvPr>
          <p:cNvSpPr txBox="1"/>
          <p:nvPr/>
        </p:nvSpPr>
        <p:spPr>
          <a:xfrm>
            <a:off x="4125708" y="2032000"/>
            <a:ext cx="7505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wen</a:t>
            </a:r>
          </a:p>
        </p:txBody>
      </p:sp>
      <p:sp>
        <p:nvSpPr>
          <p:cNvPr id="87" name="Textfeld 86" descr="SILBELAST|">
            <a:extLst>
              <a:ext uri="{FF2B5EF4-FFF2-40B4-BE49-F238E27FC236}">
                <a16:creationId xmlns:a16="http://schemas.microsoft.com/office/drawing/2014/main" id="{4D6F0682-B77E-4786-B457-79DF68DC8E67}"/>
              </a:ext>
            </a:extLst>
          </p:cNvPr>
          <p:cNvSpPr txBox="1"/>
          <p:nvPr/>
        </p:nvSpPr>
        <p:spPr>
          <a:xfrm>
            <a:off x="4736534" y="2032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dig</a:t>
            </a:r>
          </a:p>
        </p:txBody>
      </p:sp>
      <p:sp>
        <p:nvSpPr>
          <p:cNvPr id="88" name="Textfeld 87" descr="SILBE|_">
            <a:extLst>
              <a:ext uri="{FF2B5EF4-FFF2-40B4-BE49-F238E27FC236}">
                <a16:creationId xmlns:a16="http://schemas.microsoft.com/office/drawing/2014/main" id="{0481000F-03D8-475D-91F1-510691FF9A42}"/>
              </a:ext>
            </a:extLst>
          </p:cNvPr>
          <p:cNvSpPr txBox="1"/>
          <p:nvPr/>
        </p:nvSpPr>
        <p:spPr>
          <a:xfrm>
            <a:off x="5372875" y="2032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89" name="Textfeld 88" descr="SILBELAST|">
            <a:extLst>
              <a:ext uri="{FF2B5EF4-FFF2-40B4-BE49-F238E27FC236}">
                <a16:creationId xmlns:a16="http://schemas.microsoft.com/office/drawing/2014/main" id="{61A912AD-1FD5-4681-9D4F-AD9529F8D83E}"/>
              </a:ext>
            </a:extLst>
          </p:cNvPr>
          <p:cNvSpPr txBox="1"/>
          <p:nvPr/>
        </p:nvSpPr>
        <p:spPr>
          <a:xfrm>
            <a:off x="5797753" y="20320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90" name="dot_3">
            <a:extLst>
              <a:ext uri="{FF2B5EF4-FFF2-40B4-BE49-F238E27FC236}">
                <a16:creationId xmlns:a16="http://schemas.microsoft.com/office/drawing/2014/main" id="{046358D8-525E-46C2-99C7-B4932D67A8B8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 descr="SILBELAST/FIRST|">
            <a:extLst>
              <a:ext uri="{FF2B5EF4-FFF2-40B4-BE49-F238E27FC236}">
                <a16:creationId xmlns:a16="http://schemas.microsoft.com/office/drawing/2014/main" id="{CF11C59D-2840-4138-869E-43B956245D03}"/>
              </a:ext>
            </a:extLst>
          </p:cNvPr>
          <p:cNvSpPr txBox="1"/>
          <p:nvPr/>
        </p:nvSpPr>
        <p:spPr>
          <a:xfrm>
            <a:off x="381000" y="24765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8C397A12-E303-4AC5-A150-B728FFFAEE14}"/>
              </a:ext>
            </a:extLst>
          </p:cNvPr>
          <p:cNvSpPr txBox="1"/>
          <p:nvPr/>
        </p:nvSpPr>
        <p:spPr>
          <a:xfrm>
            <a:off x="893910" y="24765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</a:p>
        </p:txBody>
      </p:sp>
      <p:sp>
        <p:nvSpPr>
          <p:cNvPr id="93" name="Textfeld 92" descr="SILBE|_">
            <a:extLst>
              <a:ext uri="{FF2B5EF4-FFF2-40B4-BE49-F238E27FC236}">
                <a16:creationId xmlns:a16="http://schemas.microsoft.com/office/drawing/2014/main" id="{CB9E360D-F3EB-4F0D-92AA-FF5308C408C2}"/>
              </a:ext>
            </a:extLst>
          </p:cNvPr>
          <p:cNvSpPr txBox="1"/>
          <p:nvPr/>
        </p:nvSpPr>
        <p:spPr>
          <a:xfrm>
            <a:off x="1652079" y="2476500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lus</a:t>
            </a:r>
          </a:p>
        </p:txBody>
      </p:sp>
      <p:sp>
        <p:nvSpPr>
          <p:cNvPr id="94" name="Textfeld 93" descr="SILBE|">
            <a:extLst>
              <a:ext uri="{FF2B5EF4-FFF2-40B4-BE49-F238E27FC236}">
                <a16:creationId xmlns:a16="http://schemas.microsoft.com/office/drawing/2014/main" id="{13B4F86F-1922-4F23-A366-A50FB94297A4}"/>
              </a:ext>
            </a:extLst>
          </p:cNvPr>
          <p:cNvSpPr txBox="1"/>
          <p:nvPr/>
        </p:nvSpPr>
        <p:spPr>
          <a:xfrm>
            <a:off x="2081766" y="24765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6DAC47F4-89E4-4FD7-BE5C-B8789697A13D}"/>
              </a:ext>
            </a:extLst>
          </p:cNvPr>
          <p:cNvSpPr txBox="1"/>
          <p:nvPr/>
        </p:nvSpPr>
        <p:spPr>
          <a:xfrm>
            <a:off x="2336726" y="24765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99" name="Textfeld 98" descr="SILBELAST|_">
            <a:extLst>
              <a:ext uri="{FF2B5EF4-FFF2-40B4-BE49-F238E27FC236}">
                <a16:creationId xmlns:a16="http://schemas.microsoft.com/office/drawing/2014/main" id="{7EEF3A75-E74C-41CA-AD43-6C4C7D09F7C2}"/>
              </a:ext>
            </a:extLst>
          </p:cNvPr>
          <p:cNvSpPr txBox="1"/>
          <p:nvPr/>
        </p:nvSpPr>
        <p:spPr>
          <a:xfrm>
            <a:off x="2881696" y="2476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00" name="Textfeld 99" descr="SILBE|_">
            <a:extLst>
              <a:ext uri="{FF2B5EF4-FFF2-40B4-BE49-F238E27FC236}">
                <a16:creationId xmlns:a16="http://schemas.microsoft.com/office/drawing/2014/main" id="{1AF7C953-18D3-41A4-82B3-BBF8A694A1FE}"/>
              </a:ext>
            </a:extLst>
          </p:cNvPr>
          <p:cNvSpPr txBox="1"/>
          <p:nvPr/>
        </p:nvSpPr>
        <p:spPr>
          <a:xfrm>
            <a:off x="3612614" y="2476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ern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Textfeld 100" descr="SILBE|">
            <a:extLst>
              <a:ext uri="{FF2B5EF4-FFF2-40B4-BE49-F238E27FC236}">
                <a16:creationId xmlns:a16="http://schemas.microsoft.com/office/drawing/2014/main" id="{226168E1-2928-4EBC-921C-C9473D86F303}"/>
              </a:ext>
            </a:extLst>
          </p:cNvPr>
          <p:cNvSpPr txBox="1"/>
          <p:nvPr/>
        </p:nvSpPr>
        <p:spPr>
          <a:xfrm>
            <a:off x="4139952" y="2476500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ste</a:t>
            </a:r>
            <a:endParaRPr lang="de-DE" sz="2400" dirty="0">
              <a:solidFill>
                <a:srgbClr val="4F81BD"/>
              </a:solidFill>
              <a:latin typeface="Trebuchet MS" panose="020B0603020202020204" pitchFamily="34" charset="0"/>
            </a:endParaRPr>
          </a:p>
        </p:txBody>
      </p:sp>
      <p:sp>
        <p:nvSpPr>
          <p:cNvPr id="103" name="Textfeld 102" descr="SILBE|_">
            <a:extLst>
              <a:ext uri="{FF2B5EF4-FFF2-40B4-BE49-F238E27FC236}">
                <a16:creationId xmlns:a16="http://schemas.microsoft.com/office/drawing/2014/main" id="{8E7BE762-F698-4C38-B69B-AFF25530905C}"/>
              </a:ext>
            </a:extLst>
          </p:cNvPr>
          <p:cNvSpPr txBox="1"/>
          <p:nvPr/>
        </p:nvSpPr>
        <p:spPr>
          <a:xfrm>
            <a:off x="4797346" y="2476500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04" name="Textfeld 103" descr="SILBE|">
            <a:extLst>
              <a:ext uri="{FF2B5EF4-FFF2-40B4-BE49-F238E27FC236}">
                <a16:creationId xmlns:a16="http://schemas.microsoft.com/office/drawing/2014/main" id="{42712CF3-58BA-4FFA-81A7-91C47BC8ED1D}"/>
              </a:ext>
            </a:extLst>
          </p:cNvPr>
          <p:cNvSpPr txBox="1"/>
          <p:nvPr/>
        </p:nvSpPr>
        <p:spPr>
          <a:xfrm>
            <a:off x="5219018" y="24765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dich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12A9431F-6FCE-4FD6-968D-853DE40F8F1C}"/>
              </a:ext>
            </a:extLst>
          </p:cNvPr>
          <p:cNvSpPr txBox="1"/>
          <p:nvPr/>
        </p:nvSpPr>
        <p:spPr>
          <a:xfrm>
            <a:off x="5844271" y="2476500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te.</a:t>
            </a:r>
          </a:p>
        </p:txBody>
      </p:sp>
      <p:sp>
        <p:nvSpPr>
          <p:cNvPr id="106" name="dot_4">
            <a:extLst>
              <a:ext uri="{FF2B5EF4-FFF2-40B4-BE49-F238E27FC236}">
                <a16:creationId xmlns:a16="http://schemas.microsoft.com/office/drawing/2014/main" id="{E38AC286-66BD-4463-827E-35F485D7FAE0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 descr="SILBELAST/FIRST|">
            <a:extLst>
              <a:ext uri="{FF2B5EF4-FFF2-40B4-BE49-F238E27FC236}">
                <a16:creationId xmlns:a16="http://schemas.microsoft.com/office/drawing/2014/main" id="{A11EE413-8155-458C-A738-BB4DC348580C}"/>
              </a:ext>
            </a:extLst>
          </p:cNvPr>
          <p:cNvSpPr txBox="1"/>
          <p:nvPr/>
        </p:nvSpPr>
        <p:spPr>
          <a:xfrm>
            <a:off x="381000" y="2921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437CCF8B-1B24-4CEF-BBCB-A4CEA7C2877F}"/>
              </a:ext>
            </a:extLst>
          </p:cNvPr>
          <p:cNvSpPr txBox="1"/>
          <p:nvPr/>
        </p:nvSpPr>
        <p:spPr>
          <a:xfrm>
            <a:off x="893910" y="29210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4AF6821C-7926-420A-8F37-6FF22241A24E}"/>
              </a:ext>
            </a:extLst>
          </p:cNvPr>
          <p:cNvSpPr txBox="1"/>
          <p:nvPr/>
        </p:nvSpPr>
        <p:spPr>
          <a:xfrm>
            <a:off x="1451704" y="2921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leicht,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40483969-0D89-4472-AE05-F412E159775B}"/>
              </a:ext>
            </a:extLst>
          </p:cNvPr>
          <p:cNvSpPr txBox="1"/>
          <p:nvPr/>
        </p:nvSpPr>
        <p:spPr>
          <a:xfrm>
            <a:off x="2578564" y="29210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6AC543A7-647D-4FDD-9E85-B9C70AF21FD2}"/>
              </a:ext>
            </a:extLst>
          </p:cNvPr>
          <p:cNvSpPr txBox="1"/>
          <p:nvPr/>
        </p:nvSpPr>
        <p:spPr>
          <a:xfrm>
            <a:off x="3047044" y="2921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13" name="Textfeld 112" descr="SILBELAST|_">
            <a:extLst>
              <a:ext uri="{FF2B5EF4-FFF2-40B4-BE49-F238E27FC236}">
                <a16:creationId xmlns:a16="http://schemas.microsoft.com/office/drawing/2014/main" id="{A8B7651B-681F-461D-9C9E-6AFA3D6AAE93}"/>
              </a:ext>
            </a:extLst>
          </p:cNvPr>
          <p:cNvSpPr txBox="1"/>
          <p:nvPr/>
        </p:nvSpPr>
        <p:spPr>
          <a:xfrm>
            <a:off x="3693003" y="29210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15C9DD49-238D-42BE-8D65-A3A9A7C18BD1}"/>
              </a:ext>
            </a:extLst>
          </p:cNvPr>
          <p:cNvSpPr txBox="1"/>
          <p:nvPr/>
        </p:nvSpPr>
        <p:spPr>
          <a:xfrm>
            <a:off x="4229958" y="2921000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fin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A59CB05C-74A7-47D7-8BAA-1081CD05D39B}"/>
              </a:ext>
            </a:extLst>
          </p:cNvPr>
          <p:cNvSpPr txBox="1"/>
          <p:nvPr/>
        </p:nvSpPr>
        <p:spPr>
          <a:xfrm>
            <a:off x="4645218" y="29210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116" name="dot_5">
            <a:extLst>
              <a:ext uri="{FF2B5EF4-FFF2-40B4-BE49-F238E27FC236}">
                <a16:creationId xmlns:a16="http://schemas.microsoft.com/office/drawing/2014/main" id="{3BA4AE45-1D6F-4882-8241-22487B570F70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Textfeld 116" descr="SILBE/FIRST|">
            <a:extLst>
              <a:ext uri="{FF2B5EF4-FFF2-40B4-BE49-F238E27FC236}">
                <a16:creationId xmlns:a16="http://schemas.microsoft.com/office/drawing/2014/main" id="{CBFDC326-A04C-4358-8834-B6AFD93BD07B}"/>
              </a:ext>
            </a:extLst>
          </p:cNvPr>
          <p:cNvSpPr txBox="1"/>
          <p:nvPr/>
        </p:nvSpPr>
        <p:spPr>
          <a:xfrm>
            <a:off x="381000" y="3365500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A68C827E-348D-486C-BFF7-C1F7A3BB3CD8}"/>
              </a:ext>
            </a:extLst>
          </p:cNvPr>
          <p:cNvSpPr txBox="1"/>
          <p:nvPr/>
        </p:nvSpPr>
        <p:spPr>
          <a:xfrm>
            <a:off x="849480" y="33655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25BB0DC0-D2A1-41F3-A7D7-0D45220F8D0F}"/>
              </a:ext>
            </a:extLst>
          </p:cNvPr>
          <p:cNvSpPr txBox="1"/>
          <p:nvPr/>
        </p:nvSpPr>
        <p:spPr>
          <a:xfrm>
            <a:off x="1495439" y="33655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C9B72A91-CFE1-40BB-8B96-463C5C832CE9}"/>
              </a:ext>
            </a:extLst>
          </p:cNvPr>
          <p:cNvSpPr txBox="1"/>
          <p:nvPr/>
        </p:nvSpPr>
        <p:spPr>
          <a:xfrm>
            <a:off x="2032394" y="3365500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fin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1EB68C70-98AA-4CE0-AF6A-4D3A5CD6CBFF}"/>
              </a:ext>
            </a:extLst>
          </p:cNvPr>
          <p:cNvSpPr txBox="1"/>
          <p:nvPr/>
        </p:nvSpPr>
        <p:spPr>
          <a:xfrm>
            <a:off x="2447654" y="33655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den,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8FE5544-DEA6-4E8E-9A94-EE353ECF0906}"/>
              </a:ext>
            </a:extLst>
          </p:cNvPr>
          <p:cNvSpPr txBox="1"/>
          <p:nvPr/>
        </p:nvSpPr>
        <p:spPr>
          <a:xfrm>
            <a:off x="3292385" y="3365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27" name="Textfeld 126" descr="SILBELAST|_">
            <a:extLst>
              <a:ext uri="{FF2B5EF4-FFF2-40B4-BE49-F238E27FC236}">
                <a16:creationId xmlns:a16="http://schemas.microsoft.com/office/drawing/2014/main" id="{397D3424-A65E-4791-90B6-ED93263EEFC3}"/>
              </a:ext>
            </a:extLst>
          </p:cNvPr>
          <p:cNvSpPr txBox="1"/>
          <p:nvPr/>
        </p:nvSpPr>
        <p:spPr>
          <a:xfrm>
            <a:off x="3973610" y="3365500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8CAE9AA8-E3EE-4A74-9681-3D8E682087B1}"/>
              </a:ext>
            </a:extLst>
          </p:cNvPr>
          <p:cNvSpPr txBox="1"/>
          <p:nvPr/>
        </p:nvSpPr>
        <p:spPr>
          <a:xfrm>
            <a:off x="4850401" y="3365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3A41F1D3-6B36-49E4-9EEA-24B8D5A61A37}"/>
              </a:ext>
            </a:extLst>
          </p:cNvPr>
          <p:cNvSpPr txBox="1"/>
          <p:nvPr/>
        </p:nvSpPr>
        <p:spPr>
          <a:xfrm>
            <a:off x="5658264" y="3365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30" name="Textfeld 129" descr="SILBELAST|">
            <a:extLst>
              <a:ext uri="{FF2B5EF4-FFF2-40B4-BE49-F238E27FC236}">
                <a16:creationId xmlns:a16="http://schemas.microsoft.com/office/drawing/2014/main" id="{F4581325-9774-46B7-B3C0-A35C75C8B06C}"/>
              </a:ext>
            </a:extLst>
          </p:cNvPr>
          <p:cNvSpPr txBox="1"/>
          <p:nvPr/>
        </p:nvSpPr>
        <p:spPr>
          <a:xfrm>
            <a:off x="5871546" y="33655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31" name="dot_6">
            <a:extLst>
              <a:ext uri="{FF2B5EF4-FFF2-40B4-BE49-F238E27FC236}">
                <a16:creationId xmlns:a16="http://schemas.microsoft.com/office/drawing/2014/main" id="{9D0FE512-7D59-4146-8421-2A947DD0D066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Textfeld 131" descr="SILBELAST/FIRST|">
            <a:extLst>
              <a:ext uri="{FF2B5EF4-FFF2-40B4-BE49-F238E27FC236}">
                <a16:creationId xmlns:a16="http://schemas.microsoft.com/office/drawing/2014/main" id="{65462AAE-7960-497A-937D-F605856EA91F}"/>
              </a:ext>
            </a:extLst>
          </p:cNvPr>
          <p:cNvSpPr txBox="1"/>
          <p:nvPr/>
        </p:nvSpPr>
        <p:spPr>
          <a:xfrm>
            <a:off x="381000" y="3810000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4E737842-6ACF-4056-8769-A1F754919538}"/>
              </a:ext>
            </a:extLst>
          </p:cNvPr>
          <p:cNvSpPr txBox="1"/>
          <p:nvPr/>
        </p:nvSpPr>
        <p:spPr>
          <a:xfrm>
            <a:off x="1079858" y="38100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39F546E3-A80C-4412-AC8B-7F46718E3768}"/>
              </a:ext>
            </a:extLst>
          </p:cNvPr>
          <p:cNvSpPr txBox="1"/>
          <p:nvPr/>
        </p:nvSpPr>
        <p:spPr>
          <a:xfrm>
            <a:off x="1448631" y="3810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E5C750AA-51EA-44FB-A196-AA67BDEA1805}"/>
              </a:ext>
            </a:extLst>
          </p:cNvPr>
          <p:cNvSpPr txBox="1"/>
          <p:nvPr/>
        </p:nvSpPr>
        <p:spPr>
          <a:xfrm>
            <a:off x="2133062" y="3810000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89AC6475-E9CC-4156-9AA5-613293DF5CBB}"/>
              </a:ext>
            </a:extLst>
          </p:cNvPr>
          <p:cNvSpPr txBox="1"/>
          <p:nvPr/>
        </p:nvSpPr>
        <p:spPr>
          <a:xfrm>
            <a:off x="2839935" y="3810000"/>
            <a:ext cx="8630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Reim</a:t>
            </a:r>
          </a:p>
        </p:txBody>
      </p:sp>
      <p:sp>
        <p:nvSpPr>
          <p:cNvPr id="137" name="Textfeld 136" descr="SILBE|">
            <a:extLst>
              <a:ext uri="{FF2B5EF4-FFF2-40B4-BE49-F238E27FC236}">
                <a16:creationId xmlns:a16="http://schemas.microsoft.com/office/drawing/2014/main" id="{2616AB9B-72A1-4DE1-9669-0DE2BC7C54D9}"/>
              </a:ext>
            </a:extLst>
          </p:cNvPr>
          <p:cNvSpPr txBox="1"/>
          <p:nvPr/>
        </p:nvSpPr>
        <p:spPr>
          <a:xfrm>
            <a:off x="3563292" y="3810000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wör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4EE9217A-C57D-4C58-A0B0-278AD5D9F876}"/>
              </a:ext>
            </a:extLst>
          </p:cNvPr>
          <p:cNvSpPr txBox="1"/>
          <p:nvPr/>
        </p:nvSpPr>
        <p:spPr>
          <a:xfrm>
            <a:off x="4122822" y="3810000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tern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A92C1D4D-37C0-4AC8-8A2D-20DA75EBC780}"/>
              </a:ext>
            </a:extLst>
          </p:cNvPr>
          <p:cNvSpPr txBox="1"/>
          <p:nvPr/>
        </p:nvSpPr>
        <p:spPr>
          <a:xfrm>
            <a:off x="4924273" y="3810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EDBC46E4-7FF8-41DB-89C5-7DFCB944F52C}"/>
              </a:ext>
            </a:extLst>
          </p:cNvPr>
          <p:cNvSpPr txBox="1"/>
          <p:nvPr/>
        </p:nvSpPr>
        <p:spPr>
          <a:xfrm>
            <a:off x="5727326" y="3810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dir</a:t>
            </a:r>
          </a:p>
        </p:txBody>
      </p:sp>
      <p:sp>
        <p:nvSpPr>
          <p:cNvPr id="141" name="Textfeld 140" descr="SILBE|_">
            <a:extLst>
              <a:ext uri="{FF2B5EF4-FFF2-40B4-BE49-F238E27FC236}">
                <a16:creationId xmlns:a16="http://schemas.microsoft.com/office/drawing/2014/main" id="{51E1A365-172B-4BAF-8BF5-06527ED537B5}"/>
              </a:ext>
            </a:extLst>
          </p:cNvPr>
          <p:cNvSpPr txBox="1"/>
          <p:nvPr/>
        </p:nvSpPr>
        <p:spPr>
          <a:xfrm>
            <a:off x="6330004" y="3810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42" name="Textfeld 141" descr="SILBELAST|">
            <a:extLst>
              <a:ext uri="{FF2B5EF4-FFF2-40B4-BE49-F238E27FC236}">
                <a16:creationId xmlns:a16="http://schemas.microsoft.com/office/drawing/2014/main" id="{4FE366E4-99F9-475A-8B2C-F3A1CD61F871}"/>
              </a:ext>
            </a:extLst>
          </p:cNvPr>
          <p:cNvSpPr txBox="1"/>
          <p:nvPr/>
        </p:nvSpPr>
        <p:spPr>
          <a:xfrm>
            <a:off x="6714807" y="3810000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143" name="Textfeld 142" descr="SILBELAST|_">
            <a:extLst>
              <a:ext uri="{FF2B5EF4-FFF2-40B4-BE49-F238E27FC236}">
                <a16:creationId xmlns:a16="http://schemas.microsoft.com/office/drawing/2014/main" id="{01EFA2B6-A28D-4C79-8208-FC71CB3F3CA8}"/>
              </a:ext>
            </a:extLst>
          </p:cNvPr>
          <p:cNvSpPr txBox="1"/>
          <p:nvPr/>
        </p:nvSpPr>
        <p:spPr>
          <a:xfrm>
            <a:off x="7951598" y="3810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leicht.</a:t>
            </a:r>
          </a:p>
        </p:txBody>
      </p:sp>
      <p:sp>
        <p:nvSpPr>
          <p:cNvPr id="144" name="dot_7">
            <a:extLst>
              <a:ext uri="{FF2B5EF4-FFF2-40B4-BE49-F238E27FC236}">
                <a16:creationId xmlns:a16="http://schemas.microsoft.com/office/drawing/2014/main" id="{D33C25C1-BE54-4367-ADA8-B96B3F9F8388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Textfeld 144" descr="SILBELAST/FIRST|">
            <a:extLst>
              <a:ext uri="{FF2B5EF4-FFF2-40B4-BE49-F238E27FC236}">
                <a16:creationId xmlns:a16="http://schemas.microsoft.com/office/drawing/2014/main" id="{A56D4D74-30A4-4D00-8A1A-91BBA26C8ABB}"/>
              </a:ext>
            </a:extLst>
          </p:cNvPr>
          <p:cNvSpPr txBox="1"/>
          <p:nvPr/>
        </p:nvSpPr>
        <p:spPr>
          <a:xfrm>
            <a:off x="381000" y="4365104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E14FCCCC-A14C-4D4A-9646-EDA76EB6F12B}"/>
              </a:ext>
            </a:extLst>
          </p:cNvPr>
          <p:cNvSpPr txBox="1"/>
          <p:nvPr/>
        </p:nvSpPr>
        <p:spPr>
          <a:xfrm>
            <a:off x="1067034" y="43651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F40969AC-C3C8-4D61-8D9F-540A8AFFD750}"/>
              </a:ext>
            </a:extLst>
          </p:cNvPr>
          <p:cNvSpPr txBox="1"/>
          <p:nvPr/>
        </p:nvSpPr>
        <p:spPr>
          <a:xfrm>
            <a:off x="1797952" y="4365104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näch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87C609AC-A7AD-4094-A451-BEA0158F3B1F}"/>
              </a:ext>
            </a:extLst>
          </p:cNvPr>
          <p:cNvSpPr txBox="1"/>
          <p:nvPr/>
        </p:nvSpPr>
        <p:spPr>
          <a:xfrm>
            <a:off x="2493737" y="4365104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CFF9784F-DB92-45B1-98D3-7EE00EE21E14}"/>
              </a:ext>
            </a:extLst>
          </p:cNvPr>
          <p:cNvSpPr txBox="1"/>
          <p:nvPr/>
        </p:nvSpPr>
        <p:spPr>
          <a:xfrm>
            <a:off x="3299996" y="4365104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BF65463A-4A16-463E-9220-B5B4FB60E5AA}"/>
              </a:ext>
            </a:extLst>
          </p:cNvPr>
          <p:cNvSpPr txBox="1"/>
          <p:nvPr/>
        </p:nvSpPr>
        <p:spPr>
          <a:xfrm>
            <a:off x="3748919" y="4365104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452421A4-C7C1-4197-A44E-212AA6FC71B1}"/>
              </a:ext>
            </a:extLst>
          </p:cNvPr>
          <p:cNvSpPr txBox="1"/>
          <p:nvPr/>
        </p:nvSpPr>
        <p:spPr>
          <a:xfrm>
            <a:off x="4430144" y="436510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E2A24348-7384-4307-BD93-8FDB6E6736FA}"/>
              </a:ext>
            </a:extLst>
          </p:cNvPr>
          <p:cNvSpPr txBox="1"/>
          <p:nvPr/>
        </p:nvSpPr>
        <p:spPr>
          <a:xfrm>
            <a:off x="4734796" y="4365104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260CED7A-ECE3-481F-B572-740350E122C0}"/>
              </a:ext>
            </a:extLst>
          </p:cNvPr>
          <p:cNvSpPr txBox="1"/>
          <p:nvPr/>
        </p:nvSpPr>
        <p:spPr>
          <a:xfrm>
            <a:off x="5419227" y="4365104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1121CC73-D372-4C8D-9AC9-36ABF84CB863}"/>
              </a:ext>
            </a:extLst>
          </p:cNvPr>
          <p:cNvSpPr txBox="1"/>
          <p:nvPr/>
        </p:nvSpPr>
        <p:spPr>
          <a:xfrm>
            <a:off x="6079613" y="4365104"/>
            <a:ext cx="608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7A270CDA-8D41-4759-A33C-61F304D9A931}"/>
              </a:ext>
            </a:extLst>
          </p:cNvPr>
          <p:cNvSpPr txBox="1"/>
          <p:nvPr/>
        </p:nvSpPr>
        <p:spPr>
          <a:xfrm>
            <a:off x="6548093" y="4365104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me.</a:t>
            </a:r>
          </a:p>
        </p:txBody>
      </p:sp>
      <p:sp>
        <p:nvSpPr>
          <p:cNvPr id="156" name="dot_8">
            <a:extLst>
              <a:ext uri="{FF2B5EF4-FFF2-40B4-BE49-F238E27FC236}">
                <a16:creationId xmlns:a16="http://schemas.microsoft.com/office/drawing/2014/main" id="{278E8243-972F-4803-A826-34129A6F79DB}"/>
              </a:ext>
            </a:extLst>
          </p:cNvPr>
          <p:cNvSpPr/>
          <p:nvPr/>
        </p:nvSpPr>
        <p:spPr>
          <a:xfrm>
            <a:off x="190500" y="44286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10442C4-A770-5511-88BC-143DD172042B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93900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9" grpId="0" autoUpdateAnimBg="0"/>
      <p:bldP spid="100" grpId="0" autoUpdateAnimBg="0"/>
      <p:bldP spid="101" grpId="0" autoUpdateAnimBg="0"/>
      <p:bldP spid="103" grpId="0" autoUpdateAnimBg="0"/>
      <p:bldP spid="104" grpId="0" autoUpdateAnimBg="0"/>
      <p:bldP spid="105" grpId="0" autoUpdateAnimBg="0"/>
      <p:bldP spid="107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7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1674E590-8458-40B5-B640-74CF6913F39F}"/>
              </a:ext>
            </a:extLst>
          </p:cNvPr>
          <p:cNvSpPr txBox="1"/>
          <p:nvPr/>
        </p:nvSpPr>
        <p:spPr>
          <a:xfrm>
            <a:off x="381000" y="1143000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47FA77E1-537E-4FBB-94A6-85DB532BABBD}"/>
              </a:ext>
            </a:extLst>
          </p:cNvPr>
          <p:cNvSpPr txBox="1"/>
          <p:nvPr/>
        </p:nvSpPr>
        <p:spPr>
          <a:xfrm>
            <a:off x="1141093" y="11430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16DA4476-40FE-479B-8D1D-5A0326D0D072}"/>
              </a:ext>
            </a:extLst>
          </p:cNvPr>
          <p:cNvSpPr txBox="1"/>
          <p:nvPr/>
        </p:nvSpPr>
        <p:spPr>
          <a:xfrm>
            <a:off x="1698887" y="1143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68C9EF6B-74CE-4B80-BBC8-6C684937E056}"/>
              </a:ext>
            </a:extLst>
          </p:cNvPr>
          <p:cNvSpPr txBox="1"/>
          <p:nvPr/>
        </p:nvSpPr>
        <p:spPr>
          <a:xfrm>
            <a:off x="2199106" y="1143000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er?</a:t>
            </a:r>
          </a:p>
        </p:txBody>
      </p:sp>
      <p:sp>
        <p:nvSpPr>
          <p:cNvPr id="92" name="dot_1">
            <a:extLst>
              <a:ext uri="{FF2B5EF4-FFF2-40B4-BE49-F238E27FC236}">
                <a16:creationId xmlns:a16="http://schemas.microsoft.com/office/drawing/2014/main" id="{9429A2F8-3E69-449E-93EC-7D5D32D0227A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 descr="SILBELAST/FIRST|">
            <a:extLst>
              <a:ext uri="{FF2B5EF4-FFF2-40B4-BE49-F238E27FC236}">
                <a16:creationId xmlns:a16="http://schemas.microsoft.com/office/drawing/2014/main" id="{6E5F4550-4AC2-4AAF-948A-466CAE11DA9B}"/>
              </a:ext>
            </a:extLst>
          </p:cNvPr>
          <p:cNvSpPr txBox="1"/>
          <p:nvPr/>
        </p:nvSpPr>
        <p:spPr>
          <a:xfrm>
            <a:off x="2924761" y="1143000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13315B7B-4A83-4C5B-8EAF-D8BBED5AE39A}"/>
              </a:ext>
            </a:extLst>
          </p:cNvPr>
          <p:cNvSpPr txBox="1"/>
          <p:nvPr/>
        </p:nvSpPr>
        <p:spPr>
          <a:xfrm>
            <a:off x="3569117" y="1143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86A3BF6E-B658-4057-8676-2A9260A3D0CC}"/>
              </a:ext>
            </a:extLst>
          </p:cNvPr>
          <p:cNvSpPr txBox="1"/>
          <p:nvPr/>
        </p:nvSpPr>
        <p:spPr>
          <a:xfrm>
            <a:off x="4119029" y="1143000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97" name="Textfeld 96" descr="SILBELAST/FIRST|">
            <a:extLst>
              <a:ext uri="{FF2B5EF4-FFF2-40B4-BE49-F238E27FC236}">
                <a16:creationId xmlns:a16="http://schemas.microsoft.com/office/drawing/2014/main" id="{0C834970-7FFB-49DC-8789-E8B02301E36E}"/>
              </a:ext>
            </a:extLst>
          </p:cNvPr>
          <p:cNvSpPr txBox="1"/>
          <p:nvPr/>
        </p:nvSpPr>
        <p:spPr>
          <a:xfrm>
            <a:off x="381000" y="1700808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907DD93A-0E6F-46C3-AEAE-088F7B9F28F2}"/>
              </a:ext>
            </a:extLst>
          </p:cNvPr>
          <p:cNvSpPr txBox="1"/>
          <p:nvPr/>
        </p:nvSpPr>
        <p:spPr>
          <a:xfrm>
            <a:off x="1007723" y="170080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08" name="Textfeld 107" descr="SILBE|_">
            <a:extLst>
              <a:ext uri="{FF2B5EF4-FFF2-40B4-BE49-F238E27FC236}">
                <a16:creationId xmlns:a16="http://schemas.microsoft.com/office/drawing/2014/main" id="{5EC16907-6916-4139-B884-A2B538EF315D}"/>
              </a:ext>
            </a:extLst>
          </p:cNvPr>
          <p:cNvSpPr txBox="1"/>
          <p:nvPr/>
        </p:nvSpPr>
        <p:spPr>
          <a:xfrm>
            <a:off x="1929398" y="1700808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1348EE1C-6414-4C56-A56C-3FB9BA873036}"/>
              </a:ext>
            </a:extLst>
          </p:cNvPr>
          <p:cNvSpPr txBox="1"/>
          <p:nvPr/>
        </p:nvSpPr>
        <p:spPr>
          <a:xfrm>
            <a:off x="2429617" y="1700808"/>
            <a:ext cx="5431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er,</a:t>
            </a:r>
          </a:p>
        </p:txBody>
      </p:sp>
      <p:sp>
        <p:nvSpPr>
          <p:cNvPr id="119" name="Textfeld 118" descr="SILBELAST|_">
            <a:extLst>
              <a:ext uri="{FF2B5EF4-FFF2-40B4-BE49-F238E27FC236}">
                <a16:creationId xmlns:a16="http://schemas.microsoft.com/office/drawing/2014/main" id="{CB9F605F-7DE3-4869-89D3-7F73EBA580C6}"/>
              </a:ext>
            </a:extLst>
          </p:cNvPr>
          <p:cNvSpPr txBox="1"/>
          <p:nvPr/>
        </p:nvSpPr>
        <p:spPr>
          <a:xfrm>
            <a:off x="3010879" y="170080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3D878903-7EC8-4764-927D-6FDAB026F2B8}"/>
              </a:ext>
            </a:extLst>
          </p:cNvPr>
          <p:cNvSpPr txBox="1"/>
          <p:nvPr/>
        </p:nvSpPr>
        <p:spPr>
          <a:xfrm>
            <a:off x="3573482" y="1700808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F084AEFA-F56E-44F8-A58A-CDDFA2D6B423}"/>
              </a:ext>
            </a:extLst>
          </p:cNvPr>
          <p:cNvSpPr txBox="1"/>
          <p:nvPr/>
        </p:nvSpPr>
        <p:spPr>
          <a:xfrm>
            <a:off x="3871722" y="1700808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B32D6528-3ED1-4B6A-9907-55ECA9DAA1C9}"/>
              </a:ext>
            </a:extLst>
          </p:cNvPr>
          <p:cNvSpPr txBox="1"/>
          <p:nvPr/>
        </p:nvSpPr>
        <p:spPr>
          <a:xfrm>
            <a:off x="4504857" y="1700808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B67BCE61-5A02-4D9E-A2CC-19540DC90147}"/>
              </a:ext>
            </a:extLst>
          </p:cNvPr>
          <p:cNvSpPr txBox="1"/>
          <p:nvPr/>
        </p:nvSpPr>
        <p:spPr>
          <a:xfrm>
            <a:off x="5054769" y="1700808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161" name="dot_3">
            <a:extLst>
              <a:ext uri="{FF2B5EF4-FFF2-40B4-BE49-F238E27FC236}">
                <a16:creationId xmlns:a16="http://schemas.microsoft.com/office/drawing/2014/main" id="{B923B18E-8189-4E96-BED0-07F13C2D2F64}"/>
              </a:ext>
            </a:extLst>
          </p:cNvPr>
          <p:cNvSpPr/>
          <p:nvPr/>
        </p:nvSpPr>
        <p:spPr>
          <a:xfrm>
            <a:off x="190500" y="17643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feld 161" descr="SILBELAST/FIRST|">
            <a:extLst>
              <a:ext uri="{FF2B5EF4-FFF2-40B4-BE49-F238E27FC236}">
                <a16:creationId xmlns:a16="http://schemas.microsoft.com/office/drawing/2014/main" id="{7EA93107-4668-4B95-83FC-7537B859807B}"/>
              </a:ext>
            </a:extLst>
          </p:cNvPr>
          <p:cNvSpPr txBox="1"/>
          <p:nvPr/>
        </p:nvSpPr>
        <p:spPr>
          <a:xfrm>
            <a:off x="381000" y="2145308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63" name="Textfeld 162" descr="SILBELAST|_">
            <a:extLst>
              <a:ext uri="{FF2B5EF4-FFF2-40B4-BE49-F238E27FC236}">
                <a16:creationId xmlns:a16="http://schemas.microsoft.com/office/drawing/2014/main" id="{56441A39-3F32-4ACB-8493-788249BECF66}"/>
              </a:ext>
            </a:extLst>
          </p:cNvPr>
          <p:cNvSpPr txBox="1"/>
          <p:nvPr/>
        </p:nvSpPr>
        <p:spPr>
          <a:xfrm>
            <a:off x="1283439" y="214530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4" name="Textfeld 163" descr="SILBE|_">
            <a:extLst>
              <a:ext uri="{FF2B5EF4-FFF2-40B4-BE49-F238E27FC236}">
                <a16:creationId xmlns:a16="http://schemas.microsoft.com/office/drawing/2014/main" id="{3A1543EA-9E0E-4C35-B386-95A38015A251}"/>
              </a:ext>
            </a:extLst>
          </p:cNvPr>
          <p:cNvSpPr txBox="1"/>
          <p:nvPr/>
        </p:nvSpPr>
        <p:spPr>
          <a:xfrm>
            <a:off x="1966267" y="214530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E05ECB37-ED4E-464D-A9E4-334E97DD2D88}"/>
              </a:ext>
            </a:extLst>
          </p:cNvPr>
          <p:cNvSpPr txBox="1"/>
          <p:nvPr/>
        </p:nvSpPr>
        <p:spPr>
          <a:xfrm>
            <a:off x="2498546" y="21453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ED2CBFD8-EA89-4CE7-8582-A1F8416190B1}"/>
              </a:ext>
            </a:extLst>
          </p:cNvPr>
          <p:cNvSpPr txBox="1"/>
          <p:nvPr/>
        </p:nvSpPr>
        <p:spPr>
          <a:xfrm>
            <a:off x="3014662" y="214530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AFE3312A-5694-4B76-B47D-CAD4F393D885}"/>
              </a:ext>
            </a:extLst>
          </p:cNvPr>
          <p:cNvSpPr txBox="1"/>
          <p:nvPr/>
        </p:nvSpPr>
        <p:spPr>
          <a:xfrm>
            <a:off x="3727947" y="214530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C7BDE971-B4CA-4D34-A43A-EF9D18101B28}"/>
              </a:ext>
            </a:extLst>
          </p:cNvPr>
          <p:cNvSpPr txBox="1"/>
          <p:nvPr/>
        </p:nvSpPr>
        <p:spPr>
          <a:xfrm>
            <a:off x="4359479" y="214530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0F7E46CA-6A07-4335-A110-1711A52DD5EB}"/>
              </a:ext>
            </a:extLst>
          </p:cNvPr>
          <p:cNvSpPr txBox="1"/>
          <p:nvPr/>
        </p:nvSpPr>
        <p:spPr>
          <a:xfrm>
            <a:off x="5233064" y="2145308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E719E614-9BBA-45EF-95A3-0E49B9E5B4C7}"/>
              </a:ext>
            </a:extLst>
          </p:cNvPr>
          <p:cNvSpPr txBox="1"/>
          <p:nvPr/>
        </p:nvSpPr>
        <p:spPr>
          <a:xfrm>
            <a:off x="5810227" y="2145308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71" name="dot_4">
            <a:extLst>
              <a:ext uri="{FF2B5EF4-FFF2-40B4-BE49-F238E27FC236}">
                <a16:creationId xmlns:a16="http://schemas.microsoft.com/office/drawing/2014/main" id="{03259BFB-6D21-4089-86BA-454485A8FAD5}"/>
              </a:ext>
            </a:extLst>
          </p:cNvPr>
          <p:cNvSpPr/>
          <p:nvPr/>
        </p:nvSpPr>
        <p:spPr>
          <a:xfrm>
            <a:off x="190500" y="22088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Textfeld 171" descr="SILBELAST/FIRST|">
            <a:extLst>
              <a:ext uri="{FF2B5EF4-FFF2-40B4-BE49-F238E27FC236}">
                <a16:creationId xmlns:a16="http://schemas.microsoft.com/office/drawing/2014/main" id="{84F718B4-9B82-4BF4-8A5F-29DE3130E46C}"/>
              </a:ext>
            </a:extLst>
          </p:cNvPr>
          <p:cNvSpPr txBox="1"/>
          <p:nvPr/>
        </p:nvSpPr>
        <p:spPr>
          <a:xfrm>
            <a:off x="381000" y="2589808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173" name="Textfeld 172" descr="SILBE|_">
            <a:extLst>
              <a:ext uri="{FF2B5EF4-FFF2-40B4-BE49-F238E27FC236}">
                <a16:creationId xmlns:a16="http://schemas.microsoft.com/office/drawing/2014/main" id="{3BFAF719-75D0-4AC1-B240-160BD7FF880B}"/>
              </a:ext>
            </a:extLst>
          </p:cNvPr>
          <p:cNvSpPr txBox="1"/>
          <p:nvPr/>
        </p:nvSpPr>
        <p:spPr>
          <a:xfrm>
            <a:off x="1348072" y="258980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74" name="Textfeld 173" descr="SILBELAST|">
            <a:extLst>
              <a:ext uri="{FF2B5EF4-FFF2-40B4-BE49-F238E27FC236}">
                <a16:creationId xmlns:a16="http://schemas.microsoft.com/office/drawing/2014/main" id="{18D6D2B0-C301-4534-86CA-AD3A28EE2774}"/>
              </a:ext>
            </a:extLst>
          </p:cNvPr>
          <p:cNvSpPr txBox="1"/>
          <p:nvPr/>
        </p:nvSpPr>
        <p:spPr>
          <a:xfrm>
            <a:off x="1883557" y="258980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B073BF87-EE97-4D24-BE0D-27D71A326D3A}"/>
              </a:ext>
            </a:extLst>
          </p:cNvPr>
          <p:cNvSpPr txBox="1"/>
          <p:nvPr/>
        </p:nvSpPr>
        <p:spPr>
          <a:xfrm>
            <a:off x="2274639" y="258980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779BD76B-43F3-4963-AE17-B56FB6246B3B}"/>
              </a:ext>
            </a:extLst>
          </p:cNvPr>
          <p:cNvSpPr txBox="1"/>
          <p:nvPr/>
        </p:nvSpPr>
        <p:spPr>
          <a:xfrm>
            <a:off x="2906171" y="258980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75E2EB3C-A53C-4D71-B31A-CF6A75F8821A}"/>
              </a:ext>
            </a:extLst>
          </p:cNvPr>
          <p:cNvSpPr txBox="1"/>
          <p:nvPr/>
        </p:nvSpPr>
        <p:spPr>
          <a:xfrm>
            <a:off x="3779756" y="2589808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500A241C-F8BF-45EA-8BDF-7771EBD0D16A}"/>
              </a:ext>
            </a:extLst>
          </p:cNvPr>
          <p:cNvSpPr txBox="1"/>
          <p:nvPr/>
        </p:nvSpPr>
        <p:spPr>
          <a:xfrm>
            <a:off x="4356919" y="2589808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se?</a:t>
            </a:r>
          </a:p>
        </p:txBody>
      </p:sp>
      <p:sp>
        <p:nvSpPr>
          <p:cNvPr id="179" name="dot_5">
            <a:extLst>
              <a:ext uri="{FF2B5EF4-FFF2-40B4-BE49-F238E27FC236}">
                <a16:creationId xmlns:a16="http://schemas.microsoft.com/office/drawing/2014/main" id="{D629C1EA-C9E5-4945-ACB9-E3B72C597DBC}"/>
              </a:ext>
            </a:extLst>
          </p:cNvPr>
          <p:cNvSpPr/>
          <p:nvPr/>
        </p:nvSpPr>
        <p:spPr>
          <a:xfrm>
            <a:off x="190500" y="26533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F5C25775-4575-4409-BA94-71B92499D9E3}"/>
              </a:ext>
            </a:extLst>
          </p:cNvPr>
          <p:cNvSpPr txBox="1"/>
          <p:nvPr/>
        </p:nvSpPr>
        <p:spPr>
          <a:xfrm>
            <a:off x="4997557" y="2593475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833B6C93-888F-4A08-B951-992D3213C50B}"/>
              </a:ext>
            </a:extLst>
          </p:cNvPr>
          <p:cNvSpPr txBox="1"/>
          <p:nvPr/>
        </p:nvSpPr>
        <p:spPr>
          <a:xfrm>
            <a:off x="5899996" y="2593475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A563ABB7-02F9-4990-A4E5-03F20277CDC0}"/>
              </a:ext>
            </a:extLst>
          </p:cNvPr>
          <p:cNvSpPr txBox="1"/>
          <p:nvPr/>
        </p:nvSpPr>
        <p:spPr>
          <a:xfrm>
            <a:off x="6582824" y="2593475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1C849C82-D86F-4389-8FF2-9B8281575B7B}"/>
              </a:ext>
            </a:extLst>
          </p:cNvPr>
          <p:cNvSpPr txBox="1"/>
          <p:nvPr/>
        </p:nvSpPr>
        <p:spPr>
          <a:xfrm>
            <a:off x="7115103" y="259347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85" name="Textfeld 184" descr="SILBELAST/FIRST|">
            <a:extLst>
              <a:ext uri="{FF2B5EF4-FFF2-40B4-BE49-F238E27FC236}">
                <a16:creationId xmlns:a16="http://schemas.microsoft.com/office/drawing/2014/main" id="{2BEEDE6E-537C-4EF6-B827-6DCE21859277}"/>
              </a:ext>
            </a:extLst>
          </p:cNvPr>
          <p:cNvSpPr txBox="1"/>
          <p:nvPr/>
        </p:nvSpPr>
        <p:spPr>
          <a:xfrm>
            <a:off x="381000" y="314096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E392E02D-E682-4545-B644-F09D0132D01D}"/>
              </a:ext>
            </a:extLst>
          </p:cNvPr>
          <p:cNvSpPr txBox="1"/>
          <p:nvPr/>
        </p:nvSpPr>
        <p:spPr>
          <a:xfrm>
            <a:off x="1081461" y="3140968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</a:p>
        </p:txBody>
      </p:sp>
      <p:sp>
        <p:nvSpPr>
          <p:cNvPr id="187" name="Textfeld 186" descr="SILBELAST|">
            <a:extLst>
              <a:ext uri="{FF2B5EF4-FFF2-40B4-BE49-F238E27FC236}">
                <a16:creationId xmlns:a16="http://schemas.microsoft.com/office/drawing/2014/main" id="{FD85F18D-214D-443B-86D6-CB478FCDBE95}"/>
              </a:ext>
            </a:extLst>
          </p:cNvPr>
          <p:cNvSpPr txBox="1"/>
          <p:nvPr/>
        </p:nvSpPr>
        <p:spPr>
          <a:xfrm>
            <a:off x="1504736" y="314096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bär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786F9020-BDBC-48CA-890C-670C0BC16DB1}"/>
              </a:ext>
            </a:extLst>
          </p:cNvPr>
          <p:cNvSpPr txBox="1"/>
          <p:nvPr/>
        </p:nvSpPr>
        <p:spPr>
          <a:xfrm>
            <a:off x="2181152" y="3140968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CC555148-48B5-4D55-873D-B8598E703C66}"/>
              </a:ext>
            </a:extLst>
          </p:cNvPr>
          <p:cNvSpPr txBox="1"/>
          <p:nvPr/>
        </p:nvSpPr>
        <p:spPr>
          <a:xfrm>
            <a:off x="3356102" y="3140968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11DA7DCA-8BC8-478D-A13F-ADD71C7110BA}"/>
              </a:ext>
            </a:extLst>
          </p:cNvPr>
          <p:cNvSpPr txBox="1"/>
          <p:nvPr/>
        </p:nvSpPr>
        <p:spPr>
          <a:xfrm>
            <a:off x="4062975" y="3140968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459BC7C9-2278-43C7-928F-D3417C0F26EF}"/>
              </a:ext>
            </a:extLst>
          </p:cNvPr>
          <p:cNvSpPr txBox="1"/>
          <p:nvPr/>
        </p:nvSpPr>
        <p:spPr>
          <a:xfrm>
            <a:off x="4893280" y="3140968"/>
            <a:ext cx="7142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her.</a:t>
            </a:r>
          </a:p>
        </p:txBody>
      </p:sp>
      <p:sp>
        <p:nvSpPr>
          <p:cNvPr id="192" name="dot_7">
            <a:extLst>
              <a:ext uri="{FF2B5EF4-FFF2-40B4-BE49-F238E27FC236}">
                <a16:creationId xmlns:a16="http://schemas.microsoft.com/office/drawing/2014/main" id="{BFFF1787-823D-4AD1-A883-F72FE1589192}"/>
              </a:ext>
            </a:extLst>
          </p:cNvPr>
          <p:cNvSpPr/>
          <p:nvPr/>
        </p:nvSpPr>
        <p:spPr>
          <a:xfrm>
            <a:off x="190500" y="32044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Textfeld 192" descr="SILBELAST/FIRST|">
            <a:extLst>
              <a:ext uri="{FF2B5EF4-FFF2-40B4-BE49-F238E27FC236}">
                <a16:creationId xmlns:a16="http://schemas.microsoft.com/office/drawing/2014/main" id="{C8C73FAF-FC3B-41DF-9383-6674FD9FF5B0}"/>
              </a:ext>
            </a:extLst>
          </p:cNvPr>
          <p:cNvSpPr txBox="1"/>
          <p:nvPr/>
        </p:nvSpPr>
        <p:spPr>
          <a:xfrm>
            <a:off x="381000" y="3585468"/>
            <a:ext cx="6794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94" name="Textfeld 193" descr="SILBELAST|_">
            <a:extLst>
              <a:ext uri="{FF2B5EF4-FFF2-40B4-BE49-F238E27FC236}">
                <a16:creationId xmlns:a16="http://schemas.microsoft.com/office/drawing/2014/main" id="{2AFDA41D-7A3B-44F5-A0D1-C2D9476928A8}"/>
              </a:ext>
            </a:extLst>
          </p:cNvPr>
          <p:cNvSpPr txBox="1"/>
          <p:nvPr/>
        </p:nvSpPr>
        <p:spPr>
          <a:xfrm>
            <a:off x="1098517" y="3585468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</a:t>
            </a:r>
          </a:p>
        </p:txBody>
      </p:sp>
      <p:sp>
        <p:nvSpPr>
          <p:cNvPr id="195" name="Textfeld 194" descr="SILBELAST|_">
            <a:extLst>
              <a:ext uri="{FF2B5EF4-FFF2-40B4-BE49-F238E27FC236}">
                <a16:creationId xmlns:a16="http://schemas.microsoft.com/office/drawing/2014/main" id="{18028FB1-4B35-4256-8E75-C972A519E144}"/>
              </a:ext>
            </a:extLst>
          </p:cNvPr>
          <p:cNvSpPr txBox="1"/>
          <p:nvPr/>
        </p:nvSpPr>
        <p:spPr>
          <a:xfrm>
            <a:off x="1928822" y="358546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A182A692-1D0B-47D0-BDB2-A1A5EC7ADE36}"/>
              </a:ext>
            </a:extLst>
          </p:cNvPr>
          <p:cNvSpPr txBox="1"/>
          <p:nvPr/>
        </p:nvSpPr>
        <p:spPr>
          <a:xfrm>
            <a:off x="2608444" y="3585468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8BB0223C-79C7-4C63-A826-685A44AB54A5}"/>
              </a:ext>
            </a:extLst>
          </p:cNvPr>
          <p:cNvSpPr txBox="1"/>
          <p:nvPr/>
        </p:nvSpPr>
        <p:spPr>
          <a:xfrm>
            <a:off x="3783394" y="3585468"/>
            <a:ext cx="8162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wer?</a:t>
            </a:r>
          </a:p>
        </p:txBody>
      </p:sp>
      <p:sp>
        <p:nvSpPr>
          <p:cNvPr id="198" name="dot_8">
            <a:extLst>
              <a:ext uri="{FF2B5EF4-FFF2-40B4-BE49-F238E27FC236}">
                <a16:creationId xmlns:a16="http://schemas.microsoft.com/office/drawing/2014/main" id="{8EA6C626-1954-4ACA-8035-9C0D34204D00}"/>
              </a:ext>
            </a:extLst>
          </p:cNvPr>
          <p:cNvSpPr/>
          <p:nvPr/>
        </p:nvSpPr>
        <p:spPr>
          <a:xfrm>
            <a:off x="190500" y="36489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Textfeld 198" descr="SILBELAST/FIRST|">
            <a:extLst>
              <a:ext uri="{FF2B5EF4-FFF2-40B4-BE49-F238E27FC236}">
                <a16:creationId xmlns:a16="http://schemas.microsoft.com/office/drawing/2014/main" id="{4024F33D-787C-4DE5-AD78-C6611BB605B9}"/>
              </a:ext>
            </a:extLst>
          </p:cNvPr>
          <p:cNvSpPr txBox="1"/>
          <p:nvPr/>
        </p:nvSpPr>
        <p:spPr>
          <a:xfrm>
            <a:off x="4645387" y="358706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0" name="Textfeld 199" descr="SILBE|_">
            <a:extLst>
              <a:ext uri="{FF2B5EF4-FFF2-40B4-BE49-F238E27FC236}">
                <a16:creationId xmlns:a16="http://schemas.microsoft.com/office/drawing/2014/main" id="{DDF0CACE-06D3-4AA6-8AC1-E307502482EA}"/>
              </a:ext>
            </a:extLst>
          </p:cNvPr>
          <p:cNvSpPr txBox="1"/>
          <p:nvPr/>
        </p:nvSpPr>
        <p:spPr>
          <a:xfrm>
            <a:off x="5345848" y="358706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</a:p>
        </p:txBody>
      </p:sp>
      <p:sp>
        <p:nvSpPr>
          <p:cNvPr id="201" name="Textfeld 200" descr="SILBELAST|">
            <a:extLst>
              <a:ext uri="{FF2B5EF4-FFF2-40B4-BE49-F238E27FC236}">
                <a16:creationId xmlns:a16="http://schemas.microsoft.com/office/drawing/2014/main" id="{D3E18C6E-8022-4824-B20D-77A47139FC5D}"/>
              </a:ext>
            </a:extLst>
          </p:cNvPr>
          <p:cNvSpPr txBox="1"/>
          <p:nvPr/>
        </p:nvSpPr>
        <p:spPr>
          <a:xfrm>
            <a:off x="5769123" y="3587066"/>
            <a:ext cx="7110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bär.</a:t>
            </a:r>
          </a:p>
        </p:txBody>
      </p:sp>
      <p:sp>
        <p:nvSpPr>
          <p:cNvPr id="203" name="Textfeld 202" descr="SILBELAST/FIRST|">
            <a:extLst>
              <a:ext uri="{FF2B5EF4-FFF2-40B4-BE49-F238E27FC236}">
                <a16:creationId xmlns:a16="http://schemas.microsoft.com/office/drawing/2014/main" id="{8CD85F3E-08FD-49DC-ABDC-A3804E6CCF16}"/>
              </a:ext>
            </a:extLst>
          </p:cNvPr>
          <p:cNvSpPr txBox="1"/>
          <p:nvPr/>
        </p:nvSpPr>
        <p:spPr>
          <a:xfrm>
            <a:off x="381000" y="414908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55031EC9-2999-4713-B379-ED37485CFED4}"/>
              </a:ext>
            </a:extLst>
          </p:cNvPr>
          <p:cNvSpPr txBox="1"/>
          <p:nvPr/>
        </p:nvSpPr>
        <p:spPr>
          <a:xfrm>
            <a:off x="1081461" y="4149080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Jä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107FDDAC-3979-4969-8D85-6615457219A2}"/>
              </a:ext>
            </a:extLst>
          </p:cNvPr>
          <p:cNvSpPr txBox="1"/>
          <p:nvPr/>
        </p:nvSpPr>
        <p:spPr>
          <a:xfrm>
            <a:off x="1435807" y="414908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8A9C334A-2638-4596-B620-D4E982574CED}"/>
              </a:ext>
            </a:extLst>
          </p:cNvPr>
          <p:cNvSpPr txBox="1"/>
          <p:nvPr/>
        </p:nvSpPr>
        <p:spPr>
          <a:xfrm>
            <a:off x="2101002" y="414908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sah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41F28054-BA3D-455A-AF00-4D5ABE93E608}"/>
              </a:ext>
            </a:extLst>
          </p:cNvPr>
          <p:cNvSpPr txBox="1"/>
          <p:nvPr/>
        </p:nvSpPr>
        <p:spPr>
          <a:xfrm>
            <a:off x="2779021" y="414908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208" name="Textfeld 207" descr="SILBELAST|_">
            <a:extLst>
              <a:ext uri="{FF2B5EF4-FFF2-40B4-BE49-F238E27FC236}">
                <a16:creationId xmlns:a16="http://schemas.microsoft.com/office/drawing/2014/main" id="{D729FA06-DB54-4CDC-8A1A-7376D4A6145F}"/>
              </a:ext>
            </a:extLst>
          </p:cNvPr>
          <p:cNvSpPr txBox="1"/>
          <p:nvPr/>
        </p:nvSpPr>
        <p:spPr>
          <a:xfrm>
            <a:off x="3315976" y="414908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spät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653C3446-0DF2-4D3F-BACB-60E36D646933}"/>
              </a:ext>
            </a:extLst>
          </p:cNvPr>
          <p:cNvSpPr txBox="1"/>
          <p:nvPr/>
        </p:nvSpPr>
        <p:spPr>
          <a:xfrm>
            <a:off x="4119029" y="414908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BE3CF839-059F-4D0B-B0A6-14A0B3A50DF3}"/>
              </a:ext>
            </a:extLst>
          </p:cNvPr>
          <p:cNvSpPr txBox="1"/>
          <p:nvPr/>
        </p:nvSpPr>
        <p:spPr>
          <a:xfrm>
            <a:off x="4849947" y="4149080"/>
            <a:ext cx="438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AEC7D59C-EF05-415C-A1B7-60A75D3EC92E}"/>
              </a:ext>
            </a:extLst>
          </p:cNvPr>
          <p:cNvSpPr txBox="1"/>
          <p:nvPr/>
        </p:nvSpPr>
        <p:spPr>
          <a:xfrm>
            <a:off x="5148252" y="4149080"/>
            <a:ext cx="697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ger,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D59E6E35-0098-43FF-9A22-75ECA94569B6}"/>
              </a:ext>
            </a:extLst>
          </p:cNvPr>
          <p:cNvSpPr txBox="1"/>
          <p:nvPr/>
        </p:nvSpPr>
        <p:spPr>
          <a:xfrm>
            <a:off x="330567" y="45907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1F9CA495-2485-4147-8A23-8F87DD981A5E}"/>
              </a:ext>
            </a:extLst>
          </p:cNvPr>
          <p:cNvSpPr txBox="1"/>
          <p:nvPr/>
        </p:nvSpPr>
        <p:spPr>
          <a:xfrm>
            <a:off x="1013395" y="4590732"/>
            <a:ext cx="7569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45E3BF3F-905F-4B24-8B1F-2D031FD832C9}"/>
              </a:ext>
            </a:extLst>
          </p:cNvPr>
          <p:cNvSpPr txBox="1"/>
          <p:nvPr/>
        </p:nvSpPr>
        <p:spPr>
          <a:xfrm>
            <a:off x="1808434" y="4590732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215" name="Textfeld 214" descr="SILBE|_">
            <a:extLst>
              <a:ext uri="{FF2B5EF4-FFF2-40B4-BE49-F238E27FC236}">
                <a16:creationId xmlns:a16="http://schemas.microsoft.com/office/drawing/2014/main" id="{FED044FE-6312-4C3E-9FC5-72AD4A150997}"/>
              </a:ext>
            </a:extLst>
          </p:cNvPr>
          <p:cNvSpPr txBox="1"/>
          <p:nvPr/>
        </p:nvSpPr>
        <p:spPr>
          <a:xfrm>
            <a:off x="2571855" y="459358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hin</a:t>
            </a:r>
          </a:p>
        </p:txBody>
      </p:sp>
      <p:sp>
        <p:nvSpPr>
          <p:cNvPr id="216" name="Textfeld 215" descr="SILBELAST|">
            <a:extLst>
              <a:ext uri="{FF2B5EF4-FFF2-40B4-BE49-F238E27FC236}">
                <a16:creationId xmlns:a16="http://schemas.microsoft.com/office/drawing/2014/main" id="{334D2314-5C66-42C8-9024-D023C779BC2A}"/>
              </a:ext>
            </a:extLst>
          </p:cNvPr>
          <p:cNvSpPr txBox="1"/>
          <p:nvPr/>
        </p:nvSpPr>
        <p:spPr>
          <a:xfrm>
            <a:off x="3041617" y="459358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17" name="Textfeld 216" descr="SILBELAST|_">
            <a:extLst>
              <a:ext uri="{FF2B5EF4-FFF2-40B4-BE49-F238E27FC236}">
                <a16:creationId xmlns:a16="http://schemas.microsoft.com/office/drawing/2014/main" id="{FE73401F-0C24-4A8D-B240-7D96555CA0E8}"/>
              </a:ext>
            </a:extLst>
          </p:cNvPr>
          <p:cNvSpPr txBox="1"/>
          <p:nvPr/>
        </p:nvSpPr>
        <p:spPr>
          <a:xfrm>
            <a:off x="3722842" y="459358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2317A290-9A4A-46F8-A53A-7971B56700B2}"/>
              </a:ext>
            </a:extLst>
          </p:cNvPr>
          <p:cNvSpPr txBox="1"/>
          <p:nvPr/>
        </p:nvSpPr>
        <p:spPr>
          <a:xfrm>
            <a:off x="4453760" y="4593580"/>
            <a:ext cx="8755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blieb</a:t>
            </a:r>
          </a:p>
        </p:txBody>
      </p:sp>
      <p:sp>
        <p:nvSpPr>
          <p:cNvPr id="219" name="Textfeld 218" descr="SILBE|_">
            <a:extLst>
              <a:ext uri="{FF2B5EF4-FFF2-40B4-BE49-F238E27FC236}">
                <a16:creationId xmlns:a16="http://schemas.microsoft.com/office/drawing/2014/main" id="{6E3648EE-358C-475A-80B3-702543BE357B}"/>
              </a:ext>
            </a:extLst>
          </p:cNvPr>
          <p:cNvSpPr txBox="1"/>
          <p:nvPr/>
        </p:nvSpPr>
        <p:spPr>
          <a:xfrm>
            <a:off x="5367421" y="4593580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20" name="Textfeld 219" descr="SILBELAST|">
            <a:extLst>
              <a:ext uri="{FF2B5EF4-FFF2-40B4-BE49-F238E27FC236}">
                <a16:creationId xmlns:a16="http://schemas.microsoft.com/office/drawing/2014/main" id="{B57E7F60-CADB-443A-A108-32CA499B6E52}"/>
              </a:ext>
            </a:extLst>
          </p:cNvPr>
          <p:cNvSpPr txBox="1"/>
          <p:nvPr/>
        </p:nvSpPr>
        <p:spPr>
          <a:xfrm>
            <a:off x="5816344" y="4593580"/>
            <a:ext cx="6998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ger.</a:t>
            </a:r>
          </a:p>
        </p:txBody>
      </p:sp>
      <p:sp>
        <p:nvSpPr>
          <p:cNvPr id="221" name="dot_10">
            <a:extLst>
              <a:ext uri="{FF2B5EF4-FFF2-40B4-BE49-F238E27FC236}">
                <a16:creationId xmlns:a16="http://schemas.microsoft.com/office/drawing/2014/main" id="{A290CF6C-4E3A-4F6C-9D6F-4542E8D18259}"/>
              </a:ext>
            </a:extLst>
          </p:cNvPr>
          <p:cNvSpPr/>
          <p:nvPr/>
        </p:nvSpPr>
        <p:spPr>
          <a:xfrm>
            <a:off x="190500" y="421258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Textfeld 221" descr="SILBELAST/FIRST|">
            <a:extLst>
              <a:ext uri="{FF2B5EF4-FFF2-40B4-BE49-F238E27FC236}">
                <a16:creationId xmlns:a16="http://schemas.microsoft.com/office/drawing/2014/main" id="{21F60F84-84D4-4BA2-BD93-B03901A9627F}"/>
              </a:ext>
            </a:extLst>
          </p:cNvPr>
          <p:cNvSpPr txBox="1"/>
          <p:nvPr/>
        </p:nvSpPr>
        <p:spPr>
          <a:xfrm>
            <a:off x="381000" y="5157192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23" name="Textfeld 222" descr="SILBE|_">
            <a:extLst>
              <a:ext uri="{FF2B5EF4-FFF2-40B4-BE49-F238E27FC236}">
                <a16:creationId xmlns:a16="http://schemas.microsoft.com/office/drawing/2014/main" id="{6AF81236-750F-4A73-9B6B-6AA9B26F2F34}"/>
              </a:ext>
            </a:extLst>
          </p:cNvPr>
          <p:cNvSpPr txBox="1"/>
          <p:nvPr/>
        </p:nvSpPr>
        <p:spPr>
          <a:xfrm>
            <a:off x="1081461" y="5157192"/>
            <a:ext cx="438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224" name="Textfeld 223" descr="SILBELAST|">
            <a:extLst>
              <a:ext uri="{FF2B5EF4-FFF2-40B4-BE49-F238E27FC236}">
                <a16:creationId xmlns:a16="http://schemas.microsoft.com/office/drawing/2014/main" id="{8877AC3E-1B98-45B1-B067-450721ADD4D8}"/>
              </a:ext>
            </a:extLst>
          </p:cNvPr>
          <p:cNvSpPr txBox="1"/>
          <p:nvPr/>
        </p:nvSpPr>
        <p:spPr>
          <a:xfrm>
            <a:off x="1379766" y="515719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225" name="Textfeld 224" descr="SILBELAST|_">
            <a:extLst>
              <a:ext uri="{FF2B5EF4-FFF2-40B4-BE49-F238E27FC236}">
                <a16:creationId xmlns:a16="http://schemas.microsoft.com/office/drawing/2014/main" id="{B689303F-BC95-43DF-8378-FB8205E092CE}"/>
              </a:ext>
            </a:extLst>
          </p:cNvPr>
          <p:cNvSpPr txBox="1"/>
          <p:nvPr/>
        </p:nvSpPr>
        <p:spPr>
          <a:xfrm>
            <a:off x="2044961" y="5157192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226" name="Textfeld 225" descr="SILBELAST|_">
            <a:extLst>
              <a:ext uri="{FF2B5EF4-FFF2-40B4-BE49-F238E27FC236}">
                <a16:creationId xmlns:a16="http://schemas.microsoft.com/office/drawing/2014/main" id="{E61B79D6-3BF7-413F-90AB-9592A5A5DC24}"/>
              </a:ext>
            </a:extLst>
          </p:cNvPr>
          <p:cNvSpPr txBox="1"/>
          <p:nvPr/>
        </p:nvSpPr>
        <p:spPr>
          <a:xfrm>
            <a:off x="2779085" y="515719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27" name="Textfeld 226" descr="SILBE|_">
            <a:extLst>
              <a:ext uri="{FF2B5EF4-FFF2-40B4-BE49-F238E27FC236}">
                <a16:creationId xmlns:a16="http://schemas.microsoft.com/office/drawing/2014/main" id="{CD9D4146-B106-4A73-AE3F-E3CDA66A59CD}"/>
              </a:ext>
            </a:extLst>
          </p:cNvPr>
          <p:cNvSpPr txBox="1"/>
          <p:nvPr/>
        </p:nvSpPr>
        <p:spPr>
          <a:xfrm>
            <a:off x="3461913" y="5157192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28" name="Textfeld 227" descr="SILBELAST|">
            <a:extLst>
              <a:ext uri="{FF2B5EF4-FFF2-40B4-BE49-F238E27FC236}">
                <a16:creationId xmlns:a16="http://schemas.microsoft.com/office/drawing/2014/main" id="{384DB1C7-7839-4C38-905A-862E90025E73}"/>
              </a:ext>
            </a:extLst>
          </p:cNvPr>
          <p:cNvSpPr txBox="1"/>
          <p:nvPr/>
        </p:nvSpPr>
        <p:spPr>
          <a:xfrm>
            <a:off x="3910836" y="5157192"/>
            <a:ext cx="6998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ger.</a:t>
            </a:r>
          </a:p>
        </p:txBody>
      </p:sp>
      <p:sp>
        <p:nvSpPr>
          <p:cNvPr id="229" name="dot_1">
            <a:extLst>
              <a:ext uri="{FF2B5EF4-FFF2-40B4-BE49-F238E27FC236}">
                <a16:creationId xmlns:a16="http://schemas.microsoft.com/office/drawing/2014/main" id="{ADF7A791-088E-4521-8A78-2C535111A324}"/>
              </a:ext>
            </a:extLst>
          </p:cNvPr>
          <p:cNvSpPr/>
          <p:nvPr/>
        </p:nvSpPr>
        <p:spPr>
          <a:xfrm>
            <a:off x="190500" y="52206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F6F2E9-898D-C24C-477D-93B1734991E7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83226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utoUpdateAnimBg="0"/>
      <p:bldP spid="89" grpId="0" autoUpdateAnimBg="0"/>
      <p:bldP spid="90" grpId="0" autoUpdateAnimBg="0"/>
      <p:bldP spid="91" grpId="0" autoUpdateAnimBg="0"/>
      <p:bldP spid="93" grpId="0" autoUpdateAnimBg="0"/>
      <p:bldP spid="94" grpId="0" autoUpdateAnimBg="0"/>
      <p:bldP spid="95" grpId="0" autoUpdateAnimBg="0"/>
      <p:bldP spid="97" grpId="0" autoUpdateAnimBg="0"/>
      <p:bldP spid="98" grpId="0" autoUpdateAnimBg="0"/>
      <p:bldP spid="108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59" grpId="0" autoUpdateAnimBg="0"/>
      <p:bldP spid="160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9" grpId="0" autoUpdateAnimBg="0"/>
      <p:bldP spid="200" grpId="0" autoUpdateAnimBg="0"/>
      <p:bldP spid="201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1674E590-8458-40B5-B640-74CF6913F39F}"/>
              </a:ext>
            </a:extLst>
          </p:cNvPr>
          <p:cNvSpPr txBox="1"/>
          <p:nvPr/>
        </p:nvSpPr>
        <p:spPr>
          <a:xfrm>
            <a:off x="381000" y="1143000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47FA77E1-537E-4FBB-94A6-85DB532BABBD}"/>
              </a:ext>
            </a:extLst>
          </p:cNvPr>
          <p:cNvSpPr txBox="1"/>
          <p:nvPr/>
        </p:nvSpPr>
        <p:spPr>
          <a:xfrm>
            <a:off x="1141093" y="11430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16DA4476-40FE-479B-8D1D-5A0326D0D072}"/>
              </a:ext>
            </a:extLst>
          </p:cNvPr>
          <p:cNvSpPr txBox="1"/>
          <p:nvPr/>
        </p:nvSpPr>
        <p:spPr>
          <a:xfrm>
            <a:off x="1698887" y="1143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68C9EF6B-74CE-4B80-BBC8-6C684937E056}"/>
              </a:ext>
            </a:extLst>
          </p:cNvPr>
          <p:cNvSpPr txBox="1"/>
          <p:nvPr/>
        </p:nvSpPr>
        <p:spPr>
          <a:xfrm>
            <a:off x="2199106" y="1143000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er?</a:t>
            </a:r>
          </a:p>
        </p:txBody>
      </p:sp>
      <p:sp>
        <p:nvSpPr>
          <p:cNvPr id="92" name="dot_1">
            <a:extLst>
              <a:ext uri="{FF2B5EF4-FFF2-40B4-BE49-F238E27FC236}">
                <a16:creationId xmlns:a16="http://schemas.microsoft.com/office/drawing/2014/main" id="{9429A2F8-3E69-449E-93EC-7D5D32D0227A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 descr="SILBELAST/FIRST|">
            <a:extLst>
              <a:ext uri="{FF2B5EF4-FFF2-40B4-BE49-F238E27FC236}">
                <a16:creationId xmlns:a16="http://schemas.microsoft.com/office/drawing/2014/main" id="{6E5F4550-4AC2-4AAF-948A-466CAE11DA9B}"/>
              </a:ext>
            </a:extLst>
          </p:cNvPr>
          <p:cNvSpPr txBox="1"/>
          <p:nvPr/>
        </p:nvSpPr>
        <p:spPr>
          <a:xfrm>
            <a:off x="2924761" y="1143000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13315B7B-4A83-4C5B-8EAF-D8BBED5AE39A}"/>
              </a:ext>
            </a:extLst>
          </p:cNvPr>
          <p:cNvSpPr txBox="1"/>
          <p:nvPr/>
        </p:nvSpPr>
        <p:spPr>
          <a:xfrm>
            <a:off x="3569117" y="1143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86A3BF6E-B658-4057-8676-2A9260A3D0CC}"/>
              </a:ext>
            </a:extLst>
          </p:cNvPr>
          <p:cNvSpPr txBox="1"/>
          <p:nvPr/>
        </p:nvSpPr>
        <p:spPr>
          <a:xfrm>
            <a:off x="4119029" y="1143000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97" name="Textfeld 96" descr="SILBELAST/FIRST|">
            <a:extLst>
              <a:ext uri="{FF2B5EF4-FFF2-40B4-BE49-F238E27FC236}">
                <a16:creationId xmlns:a16="http://schemas.microsoft.com/office/drawing/2014/main" id="{0C834970-7FFB-49DC-8789-E8B02301E36E}"/>
              </a:ext>
            </a:extLst>
          </p:cNvPr>
          <p:cNvSpPr txBox="1"/>
          <p:nvPr/>
        </p:nvSpPr>
        <p:spPr>
          <a:xfrm>
            <a:off x="381000" y="1700808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907DD93A-0E6F-46C3-AEAE-088F7B9F28F2}"/>
              </a:ext>
            </a:extLst>
          </p:cNvPr>
          <p:cNvSpPr txBox="1"/>
          <p:nvPr/>
        </p:nvSpPr>
        <p:spPr>
          <a:xfrm>
            <a:off x="1007723" y="1700808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08" name="Textfeld 107" descr="SILBE|_">
            <a:extLst>
              <a:ext uri="{FF2B5EF4-FFF2-40B4-BE49-F238E27FC236}">
                <a16:creationId xmlns:a16="http://schemas.microsoft.com/office/drawing/2014/main" id="{5EC16907-6916-4139-B884-A2B538EF315D}"/>
              </a:ext>
            </a:extLst>
          </p:cNvPr>
          <p:cNvSpPr txBox="1"/>
          <p:nvPr/>
        </p:nvSpPr>
        <p:spPr>
          <a:xfrm>
            <a:off x="1929398" y="1700808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1348EE1C-6414-4C56-A56C-3FB9BA873036}"/>
              </a:ext>
            </a:extLst>
          </p:cNvPr>
          <p:cNvSpPr txBox="1"/>
          <p:nvPr/>
        </p:nvSpPr>
        <p:spPr>
          <a:xfrm>
            <a:off x="2429617" y="1700808"/>
            <a:ext cx="5431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er,</a:t>
            </a:r>
          </a:p>
        </p:txBody>
      </p:sp>
      <p:sp>
        <p:nvSpPr>
          <p:cNvPr id="119" name="Textfeld 118" descr="SILBELAST|_">
            <a:extLst>
              <a:ext uri="{FF2B5EF4-FFF2-40B4-BE49-F238E27FC236}">
                <a16:creationId xmlns:a16="http://schemas.microsoft.com/office/drawing/2014/main" id="{CB9F605F-7DE3-4869-89D3-7F73EBA580C6}"/>
              </a:ext>
            </a:extLst>
          </p:cNvPr>
          <p:cNvSpPr txBox="1"/>
          <p:nvPr/>
        </p:nvSpPr>
        <p:spPr>
          <a:xfrm>
            <a:off x="3010879" y="170080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3D878903-7EC8-4764-927D-6FDAB026F2B8}"/>
              </a:ext>
            </a:extLst>
          </p:cNvPr>
          <p:cNvSpPr txBox="1"/>
          <p:nvPr/>
        </p:nvSpPr>
        <p:spPr>
          <a:xfrm>
            <a:off x="3573482" y="1700808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F084AEFA-F56E-44F8-A58A-CDDFA2D6B423}"/>
              </a:ext>
            </a:extLst>
          </p:cNvPr>
          <p:cNvSpPr txBox="1"/>
          <p:nvPr/>
        </p:nvSpPr>
        <p:spPr>
          <a:xfrm>
            <a:off x="3871722" y="1700808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B32D6528-3ED1-4B6A-9907-55ECA9DAA1C9}"/>
              </a:ext>
            </a:extLst>
          </p:cNvPr>
          <p:cNvSpPr txBox="1"/>
          <p:nvPr/>
        </p:nvSpPr>
        <p:spPr>
          <a:xfrm>
            <a:off x="4504857" y="1700808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B67BCE61-5A02-4D9E-A2CC-19540DC90147}"/>
              </a:ext>
            </a:extLst>
          </p:cNvPr>
          <p:cNvSpPr txBox="1"/>
          <p:nvPr/>
        </p:nvSpPr>
        <p:spPr>
          <a:xfrm>
            <a:off x="5054769" y="1700808"/>
            <a:ext cx="545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er.</a:t>
            </a:r>
          </a:p>
        </p:txBody>
      </p:sp>
      <p:sp>
        <p:nvSpPr>
          <p:cNvPr id="161" name="dot_3">
            <a:extLst>
              <a:ext uri="{FF2B5EF4-FFF2-40B4-BE49-F238E27FC236}">
                <a16:creationId xmlns:a16="http://schemas.microsoft.com/office/drawing/2014/main" id="{B923B18E-8189-4E96-BED0-07F13C2D2F64}"/>
              </a:ext>
            </a:extLst>
          </p:cNvPr>
          <p:cNvSpPr/>
          <p:nvPr/>
        </p:nvSpPr>
        <p:spPr>
          <a:xfrm>
            <a:off x="190500" y="17643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feld 161" descr="SILBELAST/FIRST|">
            <a:extLst>
              <a:ext uri="{FF2B5EF4-FFF2-40B4-BE49-F238E27FC236}">
                <a16:creationId xmlns:a16="http://schemas.microsoft.com/office/drawing/2014/main" id="{7EA93107-4668-4B95-83FC-7537B859807B}"/>
              </a:ext>
            </a:extLst>
          </p:cNvPr>
          <p:cNvSpPr txBox="1"/>
          <p:nvPr/>
        </p:nvSpPr>
        <p:spPr>
          <a:xfrm>
            <a:off x="381000" y="2145308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63" name="Textfeld 162" descr="SILBELAST|_">
            <a:extLst>
              <a:ext uri="{FF2B5EF4-FFF2-40B4-BE49-F238E27FC236}">
                <a16:creationId xmlns:a16="http://schemas.microsoft.com/office/drawing/2014/main" id="{56441A39-3F32-4ACB-8493-788249BECF66}"/>
              </a:ext>
            </a:extLst>
          </p:cNvPr>
          <p:cNvSpPr txBox="1"/>
          <p:nvPr/>
        </p:nvSpPr>
        <p:spPr>
          <a:xfrm>
            <a:off x="1283439" y="214530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4" name="Textfeld 163" descr="SILBE|_">
            <a:extLst>
              <a:ext uri="{FF2B5EF4-FFF2-40B4-BE49-F238E27FC236}">
                <a16:creationId xmlns:a16="http://schemas.microsoft.com/office/drawing/2014/main" id="{3A1543EA-9E0E-4C35-B386-95A38015A251}"/>
              </a:ext>
            </a:extLst>
          </p:cNvPr>
          <p:cNvSpPr txBox="1"/>
          <p:nvPr/>
        </p:nvSpPr>
        <p:spPr>
          <a:xfrm>
            <a:off x="1966267" y="214530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E05ECB37-ED4E-464D-A9E4-334E97DD2D88}"/>
              </a:ext>
            </a:extLst>
          </p:cNvPr>
          <p:cNvSpPr txBox="1"/>
          <p:nvPr/>
        </p:nvSpPr>
        <p:spPr>
          <a:xfrm>
            <a:off x="2498546" y="21453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ED2CBFD8-EA89-4CE7-8582-A1F8416190B1}"/>
              </a:ext>
            </a:extLst>
          </p:cNvPr>
          <p:cNvSpPr txBox="1"/>
          <p:nvPr/>
        </p:nvSpPr>
        <p:spPr>
          <a:xfrm>
            <a:off x="3014662" y="214530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AFE3312A-5694-4B76-B47D-CAD4F393D885}"/>
              </a:ext>
            </a:extLst>
          </p:cNvPr>
          <p:cNvSpPr txBox="1"/>
          <p:nvPr/>
        </p:nvSpPr>
        <p:spPr>
          <a:xfrm>
            <a:off x="3727947" y="214530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C7BDE971-B4CA-4D34-A43A-EF9D18101B28}"/>
              </a:ext>
            </a:extLst>
          </p:cNvPr>
          <p:cNvSpPr txBox="1"/>
          <p:nvPr/>
        </p:nvSpPr>
        <p:spPr>
          <a:xfrm>
            <a:off x="4359479" y="214530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0F7E46CA-6A07-4335-A110-1711A52DD5EB}"/>
              </a:ext>
            </a:extLst>
          </p:cNvPr>
          <p:cNvSpPr txBox="1"/>
          <p:nvPr/>
        </p:nvSpPr>
        <p:spPr>
          <a:xfrm>
            <a:off x="5233064" y="2145308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E719E614-9BBA-45EF-95A3-0E49B9E5B4C7}"/>
              </a:ext>
            </a:extLst>
          </p:cNvPr>
          <p:cNvSpPr txBox="1"/>
          <p:nvPr/>
        </p:nvSpPr>
        <p:spPr>
          <a:xfrm>
            <a:off x="5810227" y="2145308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71" name="dot_4">
            <a:extLst>
              <a:ext uri="{FF2B5EF4-FFF2-40B4-BE49-F238E27FC236}">
                <a16:creationId xmlns:a16="http://schemas.microsoft.com/office/drawing/2014/main" id="{03259BFB-6D21-4089-86BA-454485A8FAD5}"/>
              </a:ext>
            </a:extLst>
          </p:cNvPr>
          <p:cNvSpPr/>
          <p:nvPr/>
        </p:nvSpPr>
        <p:spPr>
          <a:xfrm>
            <a:off x="190500" y="22088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Textfeld 171" descr="SILBELAST/FIRST|">
            <a:extLst>
              <a:ext uri="{FF2B5EF4-FFF2-40B4-BE49-F238E27FC236}">
                <a16:creationId xmlns:a16="http://schemas.microsoft.com/office/drawing/2014/main" id="{84F718B4-9B82-4BF4-8A5F-29DE3130E46C}"/>
              </a:ext>
            </a:extLst>
          </p:cNvPr>
          <p:cNvSpPr txBox="1"/>
          <p:nvPr/>
        </p:nvSpPr>
        <p:spPr>
          <a:xfrm>
            <a:off x="381000" y="2589808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173" name="Textfeld 172" descr="SILBE|_">
            <a:extLst>
              <a:ext uri="{FF2B5EF4-FFF2-40B4-BE49-F238E27FC236}">
                <a16:creationId xmlns:a16="http://schemas.microsoft.com/office/drawing/2014/main" id="{3BFAF719-75D0-4AC1-B240-160BD7FF880B}"/>
              </a:ext>
            </a:extLst>
          </p:cNvPr>
          <p:cNvSpPr txBox="1"/>
          <p:nvPr/>
        </p:nvSpPr>
        <p:spPr>
          <a:xfrm>
            <a:off x="1348072" y="258980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74" name="Textfeld 173" descr="SILBELAST|">
            <a:extLst>
              <a:ext uri="{FF2B5EF4-FFF2-40B4-BE49-F238E27FC236}">
                <a16:creationId xmlns:a16="http://schemas.microsoft.com/office/drawing/2014/main" id="{18D6D2B0-C301-4534-86CA-AD3A28EE2774}"/>
              </a:ext>
            </a:extLst>
          </p:cNvPr>
          <p:cNvSpPr txBox="1"/>
          <p:nvPr/>
        </p:nvSpPr>
        <p:spPr>
          <a:xfrm>
            <a:off x="1883557" y="258980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B073BF87-EE97-4D24-BE0D-27D71A326D3A}"/>
              </a:ext>
            </a:extLst>
          </p:cNvPr>
          <p:cNvSpPr txBox="1"/>
          <p:nvPr/>
        </p:nvSpPr>
        <p:spPr>
          <a:xfrm>
            <a:off x="2274639" y="258980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779BD76B-43F3-4963-AE17-B56FB6246B3B}"/>
              </a:ext>
            </a:extLst>
          </p:cNvPr>
          <p:cNvSpPr txBox="1"/>
          <p:nvPr/>
        </p:nvSpPr>
        <p:spPr>
          <a:xfrm>
            <a:off x="2906171" y="258980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75E2EB3C-A53C-4D71-B31A-CF6A75F8821A}"/>
              </a:ext>
            </a:extLst>
          </p:cNvPr>
          <p:cNvSpPr txBox="1"/>
          <p:nvPr/>
        </p:nvSpPr>
        <p:spPr>
          <a:xfrm>
            <a:off x="3779756" y="2589808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500A241C-F8BF-45EA-8BDF-7771EBD0D16A}"/>
              </a:ext>
            </a:extLst>
          </p:cNvPr>
          <p:cNvSpPr txBox="1"/>
          <p:nvPr/>
        </p:nvSpPr>
        <p:spPr>
          <a:xfrm>
            <a:off x="4356919" y="2589808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se?</a:t>
            </a:r>
          </a:p>
        </p:txBody>
      </p:sp>
      <p:sp>
        <p:nvSpPr>
          <p:cNvPr id="179" name="dot_5">
            <a:extLst>
              <a:ext uri="{FF2B5EF4-FFF2-40B4-BE49-F238E27FC236}">
                <a16:creationId xmlns:a16="http://schemas.microsoft.com/office/drawing/2014/main" id="{D629C1EA-C9E5-4945-ACB9-E3B72C597DBC}"/>
              </a:ext>
            </a:extLst>
          </p:cNvPr>
          <p:cNvSpPr/>
          <p:nvPr/>
        </p:nvSpPr>
        <p:spPr>
          <a:xfrm>
            <a:off x="190500" y="26533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F5C25775-4575-4409-BA94-71B92499D9E3}"/>
              </a:ext>
            </a:extLst>
          </p:cNvPr>
          <p:cNvSpPr txBox="1"/>
          <p:nvPr/>
        </p:nvSpPr>
        <p:spPr>
          <a:xfrm>
            <a:off x="4997557" y="2593475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833B6C93-888F-4A08-B951-992D3213C50B}"/>
              </a:ext>
            </a:extLst>
          </p:cNvPr>
          <p:cNvSpPr txBox="1"/>
          <p:nvPr/>
        </p:nvSpPr>
        <p:spPr>
          <a:xfrm>
            <a:off x="5899996" y="2593475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A563ABB7-02F9-4990-A4E5-03F20277CDC0}"/>
              </a:ext>
            </a:extLst>
          </p:cNvPr>
          <p:cNvSpPr txBox="1"/>
          <p:nvPr/>
        </p:nvSpPr>
        <p:spPr>
          <a:xfrm>
            <a:off x="6582824" y="2593475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1C849C82-D86F-4389-8FF2-9B8281575B7B}"/>
              </a:ext>
            </a:extLst>
          </p:cNvPr>
          <p:cNvSpPr txBox="1"/>
          <p:nvPr/>
        </p:nvSpPr>
        <p:spPr>
          <a:xfrm>
            <a:off x="7115103" y="259347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85" name="Textfeld 184" descr="SILBELAST/FIRST|">
            <a:extLst>
              <a:ext uri="{FF2B5EF4-FFF2-40B4-BE49-F238E27FC236}">
                <a16:creationId xmlns:a16="http://schemas.microsoft.com/office/drawing/2014/main" id="{2BEEDE6E-537C-4EF6-B827-6DCE21859277}"/>
              </a:ext>
            </a:extLst>
          </p:cNvPr>
          <p:cNvSpPr txBox="1"/>
          <p:nvPr/>
        </p:nvSpPr>
        <p:spPr>
          <a:xfrm>
            <a:off x="381000" y="314096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E392E02D-E682-4545-B644-F09D0132D01D}"/>
              </a:ext>
            </a:extLst>
          </p:cNvPr>
          <p:cNvSpPr txBox="1"/>
          <p:nvPr/>
        </p:nvSpPr>
        <p:spPr>
          <a:xfrm>
            <a:off x="1081461" y="3140968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</a:p>
        </p:txBody>
      </p:sp>
      <p:sp>
        <p:nvSpPr>
          <p:cNvPr id="187" name="Textfeld 186" descr="SILBELAST|">
            <a:extLst>
              <a:ext uri="{FF2B5EF4-FFF2-40B4-BE49-F238E27FC236}">
                <a16:creationId xmlns:a16="http://schemas.microsoft.com/office/drawing/2014/main" id="{FD85F18D-214D-443B-86D6-CB478FCDBE95}"/>
              </a:ext>
            </a:extLst>
          </p:cNvPr>
          <p:cNvSpPr txBox="1"/>
          <p:nvPr/>
        </p:nvSpPr>
        <p:spPr>
          <a:xfrm>
            <a:off x="1504736" y="314096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bär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786F9020-BDBC-48CA-890C-670C0BC16DB1}"/>
              </a:ext>
            </a:extLst>
          </p:cNvPr>
          <p:cNvSpPr txBox="1"/>
          <p:nvPr/>
        </p:nvSpPr>
        <p:spPr>
          <a:xfrm>
            <a:off x="2181152" y="3140968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CC555148-48B5-4D55-873D-B8598E703C66}"/>
              </a:ext>
            </a:extLst>
          </p:cNvPr>
          <p:cNvSpPr txBox="1"/>
          <p:nvPr/>
        </p:nvSpPr>
        <p:spPr>
          <a:xfrm>
            <a:off x="3356102" y="3140968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11DA7DCA-8BC8-478D-A13F-ADD71C7110BA}"/>
              </a:ext>
            </a:extLst>
          </p:cNvPr>
          <p:cNvSpPr txBox="1"/>
          <p:nvPr/>
        </p:nvSpPr>
        <p:spPr>
          <a:xfrm>
            <a:off x="4062975" y="3140968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459BC7C9-2278-43C7-928F-D3417C0F26EF}"/>
              </a:ext>
            </a:extLst>
          </p:cNvPr>
          <p:cNvSpPr txBox="1"/>
          <p:nvPr/>
        </p:nvSpPr>
        <p:spPr>
          <a:xfrm>
            <a:off x="4893280" y="3140968"/>
            <a:ext cx="7142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her.</a:t>
            </a:r>
          </a:p>
        </p:txBody>
      </p:sp>
      <p:sp>
        <p:nvSpPr>
          <p:cNvPr id="192" name="dot_7">
            <a:extLst>
              <a:ext uri="{FF2B5EF4-FFF2-40B4-BE49-F238E27FC236}">
                <a16:creationId xmlns:a16="http://schemas.microsoft.com/office/drawing/2014/main" id="{BFFF1787-823D-4AD1-A883-F72FE1589192}"/>
              </a:ext>
            </a:extLst>
          </p:cNvPr>
          <p:cNvSpPr/>
          <p:nvPr/>
        </p:nvSpPr>
        <p:spPr>
          <a:xfrm>
            <a:off x="190500" y="32044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Textfeld 192" descr="SILBELAST/FIRST|">
            <a:extLst>
              <a:ext uri="{FF2B5EF4-FFF2-40B4-BE49-F238E27FC236}">
                <a16:creationId xmlns:a16="http://schemas.microsoft.com/office/drawing/2014/main" id="{C8C73FAF-FC3B-41DF-9383-6674FD9FF5B0}"/>
              </a:ext>
            </a:extLst>
          </p:cNvPr>
          <p:cNvSpPr txBox="1"/>
          <p:nvPr/>
        </p:nvSpPr>
        <p:spPr>
          <a:xfrm>
            <a:off x="381000" y="3585468"/>
            <a:ext cx="6794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194" name="Textfeld 193" descr="SILBELAST|_">
            <a:extLst>
              <a:ext uri="{FF2B5EF4-FFF2-40B4-BE49-F238E27FC236}">
                <a16:creationId xmlns:a16="http://schemas.microsoft.com/office/drawing/2014/main" id="{2AFDA41D-7A3B-44F5-A0D1-C2D9476928A8}"/>
              </a:ext>
            </a:extLst>
          </p:cNvPr>
          <p:cNvSpPr txBox="1"/>
          <p:nvPr/>
        </p:nvSpPr>
        <p:spPr>
          <a:xfrm>
            <a:off x="1098517" y="3585468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</a:t>
            </a:r>
          </a:p>
        </p:txBody>
      </p:sp>
      <p:sp>
        <p:nvSpPr>
          <p:cNvPr id="195" name="Textfeld 194" descr="SILBELAST|_">
            <a:extLst>
              <a:ext uri="{FF2B5EF4-FFF2-40B4-BE49-F238E27FC236}">
                <a16:creationId xmlns:a16="http://schemas.microsoft.com/office/drawing/2014/main" id="{18028FB1-4B35-4256-8E75-C972A519E144}"/>
              </a:ext>
            </a:extLst>
          </p:cNvPr>
          <p:cNvSpPr txBox="1"/>
          <p:nvPr/>
        </p:nvSpPr>
        <p:spPr>
          <a:xfrm>
            <a:off x="1928822" y="358546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A182A692-1D0B-47D0-BDB2-A1A5EC7ADE36}"/>
              </a:ext>
            </a:extLst>
          </p:cNvPr>
          <p:cNvSpPr txBox="1"/>
          <p:nvPr/>
        </p:nvSpPr>
        <p:spPr>
          <a:xfrm>
            <a:off x="2608444" y="3585468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8BB0223C-79C7-4C63-A826-685A44AB54A5}"/>
              </a:ext>
            </a:extLst>
          </p:cNvPr>
          <p:cNvSpPr txBox="1"/>
          <p:nvPr/>
        </p:nvSpPr>
        <p:spPr>
          <a:xfrm>
            <a:off x="3783394" y="3585468"/>
            <a:ext cx="8162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wer?</a:t>
            </a:r>
          </a:p>
        </p:txBody>
      </p:sp>
      <p:sp>
        <p:nvSpPr>
          <p:cNvPr id="198" name="dot_8">
            <a:extLst>
              <a:ext uri="{FF2B5EF4-FFF2-40B4-BE49-F238E27FC236}">
                <a16:creationId xmlns:a16="http://schemas.microsoft.com/office/drawing/2014/main" id="{8EA6C626-1954-4ACA-8035-9C0D34204D00}"/>
              </a:ext>
            </a:extLst>
          </p:cNvPr>
          <p:cNvSpPr/>
          <p:nvPr/>
        </p:nvSpPr>
        <p:spPr>
          <a:xfrm>
            <a:off x="190500" y="36489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Textfeld 198" descr="SILBELAST/FIRST|">
            <a:extLst>
              <a:ext uri="{FF2B5EF4-FFF2-40B4-BE49-F238E27FC236}">
                <a16:creationId xmlns:a16="http://schemas.microsoft.com/office/drawing/2014/main" id="{4024F33D-787C-4DE5-AD78-C6611BB605B9}"/>
              </a:ext>
            </a:extLst>
          </p:cNvPr>
          <p:cNvSpPr txBox="1"/>
          <p:nvPr/>
        </p:nvSpPr>
        <p:spPr>
          <a:xfrm>
            <a:off x="4645387" y="358706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0" name="Textfeld 199" descr="SILBE|_">
            <a:extLst>
              <a:ext uri="{FF2B5EF4-FFF2-40B4-BE49-F238E27FC236}">
                <a16:creationId xmlns:a16="http://schemas.microsoft.com/office/drawing/2014/main" id="{DDF0CACE-06D3-4AA6-8AC1-E307502482EA}"/>
              </a:ext>
            </a:extLst>
          </p:cNvPr>
          <p:cNvSpPr txBox="1"/>
          <p:nvPr/>
        </p:nvSpPr>
        <p:spPr>
          <a:xfrm>
            <a:off x="5345848" y="3587066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</a:p>
        </p:txBody>
      </p:sp>
      <p:sp>
        <p:nvSpPr>
          <p:cNvPr id="201" name="Textfeld 200" descr="SILBELAST|">
            <a:extLst>
              <a:ext uri="{FF2B5EF4-FFF2-40B4-BE49-F238E27FC236}">
                <a16:creationId xmlns:a16="http://schemas.microsoft.com/office/drawing/2014/main" id="{D3E18C6E-8022-4824-B20D-77A47139FC5D}"/>
              </a:ext>
            </a:extLst>
          </p:cNvPr>
          <p:cNvSpPr txBox="1"/>
          <p:nvPr/>
        </p:nvSpPr>
        <p:spPr>
          <a:xfrm>
            <a:off x="5769123" y="3587066"/>
            <a:ext cx="7110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bär.</a:t>
            </a:r>
          </a:p>
        </p:txBody>
      </p:sp>
      <p:sp>
        <p:nvSpPr>
          <p:cNvPr id="203" name="Textfeld 202" descr="SILBELAST/FIRST|">
            <a:extLst>
              <a:ext uri="{FF2B5EF4-FFF2-40B4-BE49-F238E27FC236}">
                <a16:creationId xmlns:a16="http://schemas.microsoft.com/office/drawing/2014/main" id="{8CD85F3E-08FD-49DC-ABDC-A3804E6CCF16}"/>
              </a:ext>
            </a:extLst>
          </p:cNvPr>
          <p:cNvSpPr txBox="1"/>
          <p:nvPr/>
        </p:nvSpPr>
        <p:spPr>
          <a:xfrm>
            <a:off x="381000" y="414908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55031EC9-2999-4713-B379-ED37485CFED4}"/>
              </a:ext>
            </a:extLst>
          </p:cNvPr>
          <p:cNvSpPr txBox="1"/>
          <p:nvPr/>
        </p:nvSpPr>
        <p:spPr>
          <a:xfrm>
            <a:off x="1081461" y="4149080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Jä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107FDDAC-3979-4969-8D85-6615457219A2}"/>
              </a:ext>
            </a:extLst>
          </p:cNvPr>
          <p:cNvSpPr txBox="1"/>
          <p:nvPr/>
        </p:nvSpPr>
        <p:spPr>
          <a:xfrm>
            <a:off x="1435807" y="414908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8A9C334A-2638-4596-B620-D4E982574CED}"/>
              </a:ext>
            </a:extLst>
          </p:cNvPr>
          <p:cNvSpPr txBox="1"/>
          <p:nvPr/>
        </p:nvSpPr>
        <p:spPr>
          <a:xfrm>
            <a:off x="2101002" y="414908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sah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41F28054-BA3D-455A-AF00-4D5ABE93E608}"/>
              </a:ext>
            </a:extLst>
          </p:cNvPr>
          <p:cNvSpPr txBox="1"/>
          <p:nvPr/>
        </p:nvSpPr>
        <p:spPr>
          <a:xfrm>
            <a:off x="2779021" y="414908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208" name="Textfeld 207" descr="SILBELAST|_">
            <a:extLst>
              <a:ext uri="{FF2B5EF4-FFF2-40B4-BE49-F238E27FC236}">
                <a16:creationId xmlns:a16="http://schemas.microsoft.com/office/drawing/2014/main" id="{D729FA06-DB54-4CDC-8A1A-7376D4A6145F}"/>
              </a:ext>
            </a:extLst>
          </p:cNvPr>
          <p:cNvSpPr txBox="1"/>
          <p:nvPr/>
        </p:nvSpPr>
        <p:spPr>
          <a:xfrm>
            <a:off x="3315976" y="414908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spät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653C3446-0DF2-4D3F-BACB-60E36D646933}"/>
              </a:ext>
            </a:extLst>
          </p:cNvPr>
          <p:cNvSpPr txBox="1"/>
          <p:nvPr/>
        </p:nvSpPr>
        <p:spPr>
          <a:xfrm>
            <a:off x="4119029" y="414908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BE3CF839-059F-4D0B-B0A6-14A0B3A50DF3}"/>
              </a:ext>
            </a:extLst>
          </p:cNvPr>
          <p:cNvSpPr txBox="1"/>
          <p:nvPr/>
        </p:nvSpPr>
        <p:spPr>
          <a:xfrm>
            <a:off x="4849947" y="4149080"/>
            <a:ext cx="438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AEC7D59C-EF05-415C-A1B7-60A75D3EC92E}"/>
              </a:ext>
            </a:extLst>
          </p:cNvPr>
          <p:cNvSpPr txBox="1"/>
          <p:nvPr/>
        </p:nvSpPr>
        <p:spPr>
          <a:xfrm>
            <a:off x="5148252" y="4149080"/>
            <a:ext cx="697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ger,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D59E6E35-0098-43FF-9A22-75ECA94569B6}"/>
              </a:ext>
            </a:extLst>
          </p:cNvPr>
          <p:cNvSpPr txBox="1"/>
          <p:nvPr/>
        </p:nvSpPr>
        <p:spPr>
          <a:xfrm>
            <a:off x="834623" y="45907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1F9CA495-2485-4147-8A23-8F87DD981A5E}"/>
              </a:ext>
            </a:extLst>
          </p:cNvPr>
          <p:cNvSpPr txBox="1"/>
          <p:nvPr/>
        </p:nvSpPr>
        <p:spPr>
          <a:xfrm>
            <a:off x="1517451" y="4590732"/>
            <a:ext cx="7569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45E3BF3F-905F-4B24-8B1F-2D031FD832C9}"/>
              </a:ext>
            </a:extLst>
          </p:cNvPr>
          <p:cNvSpPr txBox="1"/>
          <p:nvPr/>
        </p:nvSpPr>
        <p:spPr>
          <a:xfrm>
            <a:off x="2312490" y="4590732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</a:p>
        </p:txBody>
      </p:sp>
      <p:sp>
        <p:nvSpPr>
          <p:cNvPr id="215" name="Textfeld 214" descr="SILBE|_">
            <a:extLst>
              <a:ext uri="{FF2B5EF4-FFF2-40B4-BE49-F238E27FC236}">
                <a16:creationId xmlns:a16="http://schemas.microsoft.com/office/drawing/2014/main" id="{FED044FE-6312-4C3E-9FC5-72AD4A150997}"/>
              </a:ext>
            </a:extLst>
          </p:cNvPr>
          <p:cNvSpPr txBox="1"/>
          <p:nvPr/>
        </p:nvSpPr>
        <p:spPr>
          <a:xfrm>
            <a:off x="3075911" y="459358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hin</a:t>
            </a:r>
          </a:p>
        </p:txBody>
      </p:sp>
      <p:sp>
        <p:nvSpPr>
          <p:cNvPr id="216" name="Textfeld 215" descr="SILBELAST|">
            <a:extLst>
              <a:ext uri="{FF2B5EF4-FFF2-40B4-BE49-F238E27FC236}">
                <a16:creationId xmlns:a16="http://schemas.microsoft.com/office/drawing/2014/main" id="{334D2314-5C66-42C8-9024-D023C779BC2A}"/>
              </a:ext>
            </a:extLst>
          </p:cNvPr>
          <p:cNvSpPr txBox="1"/>
          <p:nvPr/>
        </p:nvSpPr>
        <p:spPr>
          <a:xfrm>
            <a:off x="3545673" y="459358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17" name="Textfeld 216" descr="SILBELAST|_">
            <a:extLst>
              <a:ext uri="{FF2B5EF4-FFF2-40B4-BE49-F238E27FC236}">
                <a16:creationId xmlns:a16="http://schemas.microsoft.com/office/drawing/2014/main" id="{FE73401F-0C24-4A8D-B240-7D96555CA0E8}"/>
              </a:ext>
            </a:extLst>
          </p:cNvPr>
          <p:cNvSpPr txBox="1"/>
          <p:nvPr/>
        </p:nvSpPr>
        <p:spPr>
          <a:xfrm>
            <a:off x="4226898" y="459358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2317A290-9A4A-46F8-A53A-7971B56700B2}"/>
              </a:ext>
            </a:extLst>
          </p:cNvPr>
          <p:cNvSpPr txBox="1"/>
          <p:nvPr/>
        </p:nvSpPr>
        <p:spPr>
          <a:xfrm>
            <a:off x="4957816" y="4593580"/>
            <a:ext cx="8755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blieb</a:t>
            </a:r>
          </a:p>
        </p:txBody>
      </p:sp>
      <p:sp>
        <p:nvSpPr>
          <p:cNvPr id="219" name="Textfeld 218" descr="SILBE|_">
            <a:extLst>
              <a:ext uri="{FF2B5EF4-FFF2-40B4-BE49-F238E27FC236}">
                <a16:creationId xmlns:a16="http://schemas.microsoft.com/office/drawing/2014/main" id="{6E3648EE-358C-475A-80B3-702543BE357B}"/>
              </a:ext>
            </a:extLst>
          </p:cNvPr>
          <p:cNvSpPr txBox="1"/>
          <p:nvPr/>
        </p:nvSpPr>
        <p:spPr>
          <a:xfrm>
            <a:off x="5871477" y="4593580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20" name="Textfeld 219" descr="SILBELAST|">
            <a:extLst>
              <a:ext uri="{FF2B5EF4-FFF2-40B4-BE49-F238E27FC236}">
                <a16:creationId xmlns:a16="http://schemas.microsoft.com/office/drawing/2014/main" id="{B57E7F60-CADB-443A-A108-32CA499B6E52}"/>
              </a:ext>
            </a:extLst>
          </p:cNvPr>
          <p:cNvSpPr txBox="1"/>
          <p:nvPr/>
        </p:nvSpPr>
        <p:spPr>
          <a:xfrm>
            <a:off x="6320400" y="4593580"/>
            <a:ext cx="6998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ger.</a:t>
            </a:r>
          </a:p>
        </p:txBody>
      </p:sp>
      <p:sp>
        <p:nvSpPr>
          <p:cNvPr id="221" name="dot_10">
            <a:extLst>
              <a:ext uri="{FF2B5EF4-FFF2-40B4-BE49-F238E27FC236}">
                <a16:creationId xmlns:a16="http://schemas.microsoft.com/office/drawing/2014/main" id="{A290CF6C-4E3A-4F6C-9D6F-4542E8D18259}"/>
              </a:ext>
            </a:extLst>
          </p:cNvPr>
          <p:cNvSpPr/>
          <p:nvPr/>
        </p:nvSpPr>
        <p:spPr>
          <a:xfrm>
            <a:off x="190500" y="421258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Textfeld 221" descr="SILBELAST/FIRST|">
            <a:extLst>
              <a:ext uri="{FF2B5EF4-FFF2-40B4-BE49-F238E27FC236}">
                <a16:creationId xmlns:a16="http://schemas.microsoft.com/office/drawing/2014/main" id="{21F60F84-84D4-4BA2-BD93-B03901A9627F}"/>
              </a:ext>
            </a:extLst>
          </p:cNvPr>
          <p:cNvSpPr txBox="1"/>
          <p:nvPr/>
        </p:nvSpPr>
        <p:spPr>
          <a:xfrm>
            <a:off x="381000" y="5157192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23" name="Textfeld 222" descr="SILBE|_">
            <a:extLst>
              <a:ext uri="{FF2B5EF4-FFF2-40B4-BE49-F238E27FC236}">
                <a16:creationId xmlns:a16="http://schemas.microsoft.com/office/drawing/2014/main" id="{6AF81236-750F-4A73-9B6B-6AA9B26F2F34}"/>
              </a:ext>
            </a:extLst>
          </p:cNvPr>
          <p:cNvSpPr txBox="1"/>
          <p:nvPr/>
        </p:nvSpPr>
        <p:spPr>
          <a:xfrm>
            <a:off x="1081461" y="5157192"/>
            <a:ext cx="438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224" name="Textfeld 223" descr="SILBELAST|">
            <a:extLst>
              <a:ext uri="{FF2B5EF4-FFF2-40B4-BE49-F238E27FC236}">
                <a16:creationId xmlns:a16="http://schemas.microsoft.com/office/drawing/2014/main" id="{8877AC3E-1B98-45B1-B067-450721ADD4D8}"/>
              </a:ext>
            </a:extLst>
          </p:cNvPr>
          <p:cNvSpPr txBox="1"/>
          <p:nvPr/>
        </p:nvSpPr>
        <p:spPr>
          <a:xfrm>
            <a:off x="1379766" y="515719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225" name="Textfeld 224" descr="SILBELAST|_">
            <a:extLst>
              <a:ext uri="{FF2B5EF4-FFF2-40B4-BE49-F238E27FC236}">
                <a16:creationId xmlns:a16="http://schemas.microsoft.com/office/drawing/2014/main" id="{B689303F-BC95-43DF-8378-FB8205E092CE}"/>
              </a:ext>
            </a:extLst>
          </p:cNvPr>
          <p:cNvSpPr txBox="1"/>
          <p:nvPr/>
        </p:nvSpPr>
        <p:spPr>
          <a:xfrm>
            <a:off x="2044961" y="5157192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226" name="Textfeld 225" descr="SILBELAST|_">
            <a:extLst>
              <a:ext uri="{FF2B5EF4-FFF2-40B4-BE49-F238E27FC236}">
                <a16:creationId xmlns:a16="http://schemas.microsoft.com/office/drawing/2014/main" id="{E61B79D6-3BF7-413F-90AB-9592A5A5DC24}"/>
              </a:ext>
            </a:extLst>
          </p:cNvPr>
          <p:cNvSpPr txBox="1"/>
          <p:nvPr/>
        </p:nvSpPr>
        <p:spPr>
          <a:xfrm>
            <a:off x="2779085" y="515719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27" name="Textfeld 226" descr="SILBE|_">
            <a:extLst>
              <a:ext uri="{FF2B5EF4-FFF2-40B4-BE49-F238E27FC236}">
                <a16:creationId xmlns:a16="http://schemas.microsoft.com/office/drawing/2014/main" id="{CD9D4146-B106-4A73-AE3F-E3CDA66A59CD}"/>
              </a:ext>
            </a:extLst>
          </p:cNvPr>
          <p:cNvSpPr txBox="1"/>
          <p:nvPr/>
        </p:nvSpPr>
        <p:spPr>
          <a:xfrm>
            <a:off x="3461913" y="5157192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28" name="Textfeld 227" descr="SILBELAST|">
            <a:extLst>
              <a:ext uri="{FF2B5EF4-FFF2-40B4-BE49-F238E27FC236}">
                <a16:creationId xmlns:a16="http://schemas.microsoft.com/office/drawing/2014/main" id="{384DB1C7-7839-4C38-905A-862E90025E73}"/>
              </a:ext>
            </a:extLst>
          </p:cNvPr>
          <p:cNvSpPr txBox="1"/>
          <p:nvPr/>
        </p:nvSpPr>
        <p:spPr>
          <a:xfrm>
            <a:off x="3910836" y="5157192"/>
            <a:ext cx="6998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ger.</a:t>
            </a:r>
          </a:p>
        </p:txBody>
      </p:sp>
      <p:sp>
        <p:nvSpPr>
          <p:cNvPr id="229" name="dot_1">
            <a:extLst>
              <a:ext uri="{FF2B5EF4-FFF2-40B4-BE49-F238E27FC236}">
                <a16:creationId xmlns:a16="http://schemas.microsoft.com/office/drawing/2014/main" id="{ADF7A791-088E-4521-8A78-2C535111A324}"/>
              </a:ext>
            </a:extLst>
          </p:cNvPr>
          <p:cNvSpPr/>
          <p:nvPr/>
        </p:nvSpPr>
        <p:spPr>
          <a:xfrm>
            <a:off x="190500" y="52206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0A95CA-85D7-A920-7358-C0A529D84F8A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5653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utoUpdateAnimBg="0"/>
      <p:bldP spid="89" grpId="0" autoUpdateAnimBg="0"/>
      <p:bldP spid="90" grpId="0" autoUpdateAnimBg="0"/>
      <p:bldP spid="91" grpId="0" autoUpdateAnimBg="0"/>
      <p:bldP spid="93" grpId="0" autoUpdateAnimBg="0"/>
      <p:bldP spid="94" grpId="0" autoUpdateAnimBg="0"/>
      <p:bldP spid="95" grpId="0" autoUpdateAnimBg="0"/>
      <p:bldP spid="97" grpId="0" autoUpdateAnimBg="0"/>
      <p:bldP spid="98" grpId="0" autoUpdateAnimBg="0"/>
      <p:bldP spid="108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59" grpId="0" autoUpdateAnimBg="0"/>
      <p:bldP spid="160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9" grpId="0" autoUpdateAnimBg="0"/>
      <p:bldP spid="200" grpId="0" autoUpdateAnimBg="0"/>
      <p:bldP spid="201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7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4" name="Textfeld 103" descr="SILBELAST/FIRST|">
            <a:extLst>
              <a:ext uri="{FF2B5EF4-FFF2-40B4-BE49-F238E27FC236}">
                <a16:creationId xmlns:a16="http://schemas.microsoft.com/office/drawing/2014/main" id="{DAB60253-6198-42EE-B827-E75210A838D2}"/>
              </a:ext>
            </a:extLst>
          </p:cNvPr>
          <p:cNvSpPr txBox="1"/>
          <p:nvPr/>
        </p:nvSpPr>
        <p:spPr>
          <a:xfrm>
            <a:off x="381000" y="1143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711CFC55-48A3-40F2-BFCA-D0684550CBF3}"/>
              </a:ext>
            </a:extLst>
          </p:cNvPr>
          <p:cNvSpPr txBox="1"/>
          <p:nvPr/>
        </p:nvSpPr>
        <p:spPr>
          <a:xfrm>
            <a:off x="857040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0587BC1A-BC5E-42E7-B738-F1ECDED26BE4}"/>
              </a:ext>
            </a:extLst>
          </p:cNvPr>
          <p:cNvSpPr txBox="1"/>
          <p:nvPr/>
        </p:nvSpPr>
        <p:spPr>
          <a:xfrm>
            <a:off x="1539868" y="1143000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8B0A7525-68C5-4CBF-B29C-B5B369D3F828}"/>
              </a:ext>
            </a:extLst>
          </p:cNvPr>
          <p:cNvSpPr txBox="1"/>
          <p:nvPr/>
        </p:nvSpPr>
        <p:spPr>
          <a:xfrm>
            <a:off x="2564135" y="1143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02722A43-41BA-4A92-B406-04655A460B0B}"/>
              </a:ext>
            </a:extLst>
          </p:cNvPr>
          <p:cNvSpPr txBox="1"/>
          <p:nvPr/>
        </p:nvSpPr>
        <p:spPr>
          <a:xfrm>
            <a:off x="3070766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BA906DBD-DACA-49BE-8D4B-24939A8E254C}"/>
              </a:ext>
            </a:extLst>
          </p:cNvPr>
          <p:cNvSpPr txBox="1"/>
          <p:nvPr/>
        </p:nvSpPr>
        <p:spPr>
          <a:xfrm>
            <a:off x="3630163" y="11430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10" name="Textfeld 109" descr="SILBE|_">
            <a:extLst>
              <a:ext uri="{FF2B5EF4-FFF2-40B4-BE49-F238E27FC236}">
                <a16:creationId xmlns:a16="http://schemas.microsoft.com/office/drawing/2014/main" id="{117BDE41-2B1B-4E7A-8877-4534D5B48502}"/>
              </a:ext>
            </a:extLst>
          </p:cNvPr>
          <p:cNvSpPr txBox="1"/>
          <p:nvPr/>
        </p:nvSpPr>
        <p:spPr>
          <a:xfrm>
            <a:off x="4290549" y="11430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40" name="Textfeld 139" descr="SILBELAST|">
            <a:extLst>
              <a:ext uri="{FF2B5EF4-FFF2-40B4-BE49-F238E27FC236}">
                <a16:creationId xmlns:a16="http://schemas.microsoft.com/office/drawing/2014/main" id="{40D4FD87-822C-4407-94DE-B1D7045EB051}"/>
              </a:ext>
            </a:extLst>
          </p:cNvPr>
          <p:cNvSpPr txBox="1"/>
          <p:nvPr/>
        </p:nvSpPr>
        <p:spPr>
          <a:xfrm>
            <a:off x="4777944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41" name="Textfeld 140" descr="SILBE|_">
            <a:extLst>
              <a:ext uri="{FF2B5EF4-FFF2-40B4-BE49-F238E27FC236}">
                <a16:creationId xmlns:a16="http://schemas.microsoft.com/office/drawing/2014/main" id="{C7343E91-266D-4D3E-BCDA-ACBFC3180BB9}"/>
              </a:ext>
            </a:extLst>
          </p:cNvPr>
          <p:cNvSpPr txBox="1"/>
          <p:nvPr/>
        </p:nvSpPr>
        <p:spPr>
          <a:xfrm>
            <a:off x="388648" y="1573592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42" name="Textfeld 141" descr="SILBELAST|">
            <a:extLst>
              <a:ext uri="{FF2B5EF4-FFF2-40B4-BE49-F238E27FC236}">
                <a16:creationId xmlns:a16="http://schemas.microsoft.com/office/drawing/2014/main" id="{8BF343F8-03D1-413E-95E0-834D08EFF8B1}"/>
              </a:ext>
            </a:extLst>
          </p:cNvPr>
          <p:cNvSpPr txBox="1"/>
          <p:nvPr/>
        </p:nvSpPr>
        <p:spPr>
          <a:xfrm>
            <a:off x="840777" y="1573592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AE51E797-9A69-4D2F-A303-F044F43BD6E3}"/>
              </a:ext>
            </a:extLst>
          </p:cNvPr>
          <p:cNvSpPr txBox="1"/>
          <p:nvPr/>
        </p:nvSpPr>
        <p:spPr>
          <a:xfrm>
            <a:off x="1323229" y="1573592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fun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609A3CA0-1AEE-462D-81F5-15C554B429E4}"/>
              </a:ext>
            </a:extLst>
          </p:cNvPr>
          <p:cNvSpPr txBox="1"/>
          <p:nvPr/>
        </p:nvSpPr>
        <p:spPr>
          <a:xfrm>
            <a:off x="1818639" y="1573592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keln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18EECA6-66EB-4CB7-A3E1-388BB8264FBB}"/>
              </a:ext>
            </a:extLst>
          </p:cNvPr>
          <p:cNvSpPr txBox="1"/>
          <p:nvPr/>
        </p:nvSpPr>
        <p:spPr>
          <a:xfrm>
            <a:off x="2447098" y="157359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0C5872D0-F868-4DB5-8D6C-6E658FB5E06D}"/>
              </a:ext>
            </a:extLst>
          </p:cNvPr>
          <p:cNvSpPr txBox="1"/>
          <p:nvPr/>
        </p:nvSpPr>
        <p:spPr>
          <a:xfrm>
            <a:off x="3190063" y="15875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0DEBB01D-7D11-4828-BE38-48C81161D099}"/>
              </a:ext>
            </a:extLst>
          </p:cNvPr>
          <p:cNvSpPr txBox="1"/>
          <p:nvPr/>
        </p:nvSpPr>
        <p:spPr>
          <a:xfrm>
            <a:off x="3792874" y="15875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48" name="dot_1">
            <a:extLst>
              <a:ext uri="{FF2B5EF4-FFF2-40B4-BE49-F238E27FC236}">
                <a16:creationId xmlns:a16="http://schemas.microsoft.com/office/drawing/2014/main" id="{72E27C6D-E73E-4F64-AD49-388C0A02C0F7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/FIRST|">
            <a:extLst>
              <a:ext uri="{FF2B5EF4-FFF2-40B4-BE49-F238E27FC236}">
                <a16:creationId xmlns:a16="http://schemas.microsoft.com/office/drawing/2014/main" id="{A363791B-6DD8-471D-95C9-2D723B08A037}"/>
              </a:ext>
            </a:extLst>
          </p:cNvPr>
          <p:cNvSpPr txBox="1"/>
          <p:nvPr/>
        </p:nvSpPr>
        <p:spPr>
          <a:xfrm>
            <a:off x="381000" y="2032000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Fun</a:t>
            </a:r>
          </a:p>
        </p:txBody>
      </p:sp>
      <p:sp>
        <p:nvSpPr>
          <p:cNvPr id="150" name="Textfeld 149" descr="SILBE|">
            <a:extLst>
              <a:ext uri="{FF2B5EF4-FFF2-40B4-BE49-F238E27FC236}">
                <a16:creationId xmlns:a16="http://schemas.microsoft.com/office/drawing/2014/main" id="{A7559D41-9912-4F1E-8A75-351F4168372C}"/>
              </a:ext>
            </a:extLst>
          </p:cNvPr>
          <p:cNvSpPr txBox="1"/>
          <p:nvPr/>
        </p:nvSpPr>
        <p:spPr>
          <a:xfrm>
            <a:off x="924500" y="2032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keln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2888FDA3-16A0-4BCD-A48D-85FB391DA5A8}"/>
              </a:ext>
            </a:extLst>
          </p:cNvPr>
          <p:cNvSpPr txBox="1"/>
          <p:nvPr/>
        </p:nvSpPr>
        <p:spPr>
          <a:xfrm>
            <a:off x="1552959" y="2032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2251A77E-98FE-4347-B702-A315509864DC}"/>
              </a:ext>
            </a:extLst>
          </p:cNvPr>
          <p:cNvSpPr txBox="1"/>
          <p:nvPr/>
        </p:nvSpPr>
        <p:spPr>
          <a:xfrm>
            <a:off x="2115562" y="20320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1A23C9BB-2551-4C83-9F27-814C48CCC664}"/>
              </a:ext>
            </a:extLst>
          </p:cNvPr>
          <p:cNvSpPr txBox="1"/>
          <p:nvPr/>
        </p:nvSpPr>
        <p:spPr>
          <a:xfrm>
            <a:off x="2718373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7A8BD36B-E8B1-47D9-8289-6C13D4C5B3D0}"/>
              </a:ext>
            </a:extLst>
          </p:cNvPr>
          <p:cNvSpPr txBox="1"/>
          <p:nvPr/>
        </p:nvSpPr>
        <p:spPr>
          <a:xfrm>
            <a:off x="3277770" y="2032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022DBBA5-EB9A-4CA6-864B-06CB894E4A82}"/>
              </a:ext>
            </a:extLst>
          </p:cNvPr>
          <p:cNvSpPr txBox="1"/>
          <p:nvPr/>
        </p:nvSpPr>
        <p:spPr>
          <a:xfrm>
            <a:off x="3784401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D68F98CE-05F2-448E-93F8-3F73A10D65A4}"/>
              </a:ext>
            </a:extLst>
          </p:cNvPr>
          <p:cNvSpPr txBox="1"/>
          <p:nvPr/>
        </p:nvSpPr>
        <p:spPr>
          <a:xfrm>
            <a:off x="4343798" y="20320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7" name="Textfeld 156" descr="SILBE|_">
            <a:extLst>
              <a:ext uri="{FF2B5EF4-FFF2-40B4-BE49-F238E27FC236}">
                <a16:creationId xmlns:a16="http://schemas.microsoft.com/office/drawing/2014/main" id="{82DC2F51-9B78-4BD7-BD55-BFFBC9F8982A}"/>
              </a:ext>
            </a:extLst>
          </p:cNvPr>
          <p:cNvSpPr txBox="1"/>
          <p:nvPr/>
        </p:nvSpPr>
        <p:spPr>
          <a:xfrm>
            <a:off x="5004184" y="20320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2B12B83B-AD38-4C27-8627-4FB551AEC0AA}"/>
              </a:ext>
            </a:extLst>
          </p:cNvPr>
          <p:cNvSpPr txBox="1"/>
          <p:nvPr/>
        </p:nvSpPr>
        <p:spPr>
          <a:xfrm>
            <a:off x="5491579" y="20320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59" name="dot_2">
            <a:extLst>
              <a:ext uri="{FF2B5EF4-FFF2-40B4-BE49-F238E27FC236}">
                <a16:creationId xmlns:a16="http://schemas.microsoft.com/office/drawing/2014/main" id="{D5E28BBF-1238-46E6-9ACF-0076E6B1B033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Textfeld 159" descr="SILBELAST/FIRST|">
            <a:extLst>
              <a:ext uri="{FF2B5EF4-FFF2-40B4-BE49-F238E27FC236}">
                <a16:creationId xmlns:a16="http://schemas.microsoft.com/office/drawing/2014/main" id="{FE537870-80D5-4994-BCD7-CCFE6A600041}"/>
              </a:ext>
            </a:extLst>
          </p:cNvPr>
          <p:cNvSpPr txBox="1"/>
          <p:nvPr/>
        </p:nvSpPr>
        <p:spPr>
          <a:xfrm>
            <a:off x="381000" y="24765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A04943F3-EBE9-4838-B338-3BF31114E9BE}"/>
              </a:ext>
            </a:extLst>
          </p:cNvPr>
          <p:cNvSpPr txBox="1"/>
          <p:nvPr/>
        </p:nvSpPr>
        <p:spPr>
          <a:xfrm>
            <a:off x="1273821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6022A3CA-AA7F-453E-B04C-F0A11AFC978A}"/>
              </a:ext>
            </a:extLst>
          </p:cNvPr>
          <p:cNvSpPr txBox="1"/>
          <p:nvPr/>
        </p:nvSpPr>
        <p:spPr>
          <a:xfrm>
            <a:off x="1956649" y="2476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6C01C351-6384-4D33-A4B7-5B79C5AD57F1}"/>
              </a:ext>
            </a:extLst>
          </p:cNvPr>
          <p:cNvSpPr txBox="1"/>
          <p:nvPr/>
        </p:nvSpPr>
        <p:spPr>
          <a:xfrm>
            <a:off x="2365497" y="24765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C12A35E0-836F-4970-996D-A7C4C129021A}"/>
              </a:ext>
            </a:extLst>
          </p:cNvPr>
          <p:cNvSpPr txBox="1"/>
          <p:nvPr/>
        </p:nvSpPr>
        <p:spPr>
          <a:xfrm>
            <a:off x="2881613" y="24765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65" name="Textfeld 164" descr="SILBE|_">
            <a:extLst>
              <a:ext uri="{FF2B5EF4-FFF2-40B4-BE49-F238E27FC236}">
                <a16:creationId xmlns:a16="http://schemas.microsoft.com/office/drawing/2014/main" id="{8774923C-7620-4312-9D81-716EC9359569}"/>
              </a:ext>
            </a:extLst>
          </p:cNvPr>
          <p:cNvSpPr txBox="1"/>
          <p:nvPr/>
        </p:nvSpPr>
        <p:spPr>
          <a:xfrm>
            <a:off x="3556426" y="2476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66" name="Textfeld 165" descr="SILBELAST|">
            <a:extLst>
              <a:ext uri="{FF2B5EF4-FFF2-40B4-BE49-F238E27FC236}">
                <a16:creationId xmlns:a16="http://schemas.microsoft.com/office/drawing/2014/main" id="{18E8EBC0-44D5-4307-8130-FFF65A348633}"/>
              </a:ext>
            </a:extLst>
          </p:cNvPr>
          <p:cNvSpPr txBox="1"/>
          <p:nvPr/>
        </p:nvSpPr>
        <p:spPr>
          <a:xfrm>
            <a:off x="3857872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EFC7FEBE-76BB-448A-8949-528D140DA353}"/>
              </a:ext>
            </a:extLst>
          </p:cNvPr>
          <p:cNvSpPr txBox="1"/>
          <p:nvPr/>
        </p:nvSpPr>
        <p:spPr>
          <a:xfrm>
            <a:off x="4417269" y="2476500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B2E3074F-90EE-48D6-9FDC-8808D211A79B}"/>
              </a:ext>
            </a:extLst>
          </p:cNvPr>
          <p:cNvSpPr txBox="1"/>
          <p:nvPr/>
        </p:nvSpPr>
        <p:spPr>
          <a:xfrm>
            <a:off x="4821308" y="24765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69" name="dot_3">
            <a:extLst>
              <a:ext uri="{FF2B5EF4-FFF2-40B4-BE49-F238E27FC236}">
                <a16:creationId xmlns:a16="http://schemas.microsoft.com/office/drawing/2014/main" id="{CABAFD2A-3F34-4F23-9953-2EB5F5B4BBDA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Textfeld 169" descr="SILBE/FIRST|">
            <a:extLst>
              <a:ext uri="{FF2B5EF4-FFF2-40B4-BE49-F238E27FC236}">
                <a16:creationId xmlns:a16="http://schemas.microsoft.com/office/drawing/2014/main" id="{DDC99F86-7240-4500-A478-E28C7E5CE6A5}"/>
              </a:ext>
            </a:extLst>
          </p:cNvPr>
          <p:cNvSpPr txBox="1"/>
          <p:nvPr/>
        </p:nvSpPr>
        <p:spPr>
          <a:xfrm>
            <a:off x="381000" y="2921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5BB3B44E-2EA5-4A03-8533-58C01E1643F7}"/>
              </a:ext>
            </a:extLst>
          </p:cNvPr>
          <p:cNvSpPr txBox="1"/>
          <p:nvPr/>
        </p:nvSpPr>
        <p:spPr>
          <a:xfrm>
            <a:off x="67924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C7E5DC19-70F7-498D-A05A-4B615D932D8A}"/>
              </a:ext>
            </a:extLst>
          </p:cNvPr>
          <p:cNvSpPr txBox="1"/>
          <p:nvPr/>
        </p:nvSpPr>
        <p:spPr>
          <a:xfrm>
            <a:off x="1238637" y="2921000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0A9D954D-0451-4596-9DC3-44DCD3B90830}"/>
              </a:ext>
            </a:extLst>
          </p:cNvPr>
          <p:cNvSpPr txBox="1"/>
          <p:nvPr/>
        </p:nvSpPr>
        <p:spPr>
          <a:xfrm>
            <a:off x="1642676" y="29210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53195ACA-80C5-43FB-8000-409AC152E482}"/>
              </a:ext>
            </a:extLst>
          </p:cNvPr>
          <p:cNvSpPr txBox="1"/>
          <p:nvPr/>
        </p:nvSpPr>
        <p:spPr>
          <a:xfrm>
            <a:off x="2158792" y="29210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C4A5871A-0AA9-482B-9A7D-D7BEFB3D25BA}"/>
              </a:ext>
            </a:extLst>
          </p:cNvPr>
          <p:cNvSpPr txBox="1"/>
          <p:nvPr/>
        </p:nvSpPr>
        <p:spPr>
          <a:xfrm>
            <a:off x="2833605" y="2921000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D90C2BF4-D6E3-43F0-B4E0-7C8A58D10AF6}"/>
              </a:ext>
            </a:extLst>
          </p:cNvPr>
          <p:cNvSpPr txBox="1"/>
          <p:nvPr/>
        </p:nvSpPr>
        <p:spPr>
          <a:xfrm>
            <a:off x="3159097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675FFB9C-14F0-4606-A606-ABD78B16A04D}"/>
              </a:ext>
            </a:extLst>
          </p:cNvPr>
          <p:cNvSpPr txBox="1"/>
          <p:nvPr/>
        </p:nvSpPr>
        <p:spPr>
          <a:xfrm>
            <a:off x="3841925" y="29210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6FFA0695-777F-4F44-AD2B-9101AA1F410F}"/>
              </a:ext>
            </a:extLst>
          </p:cNvPr>
          <p:cNvSpPr txBox="1"/>
          <p:nvPr/>
        </p:nvSpPr>
        <p:spPr>
          <a:xfrm>
            <a:off x="4250773" y="29210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79" name="dot_4">
            <a:extLst>
              <a:ext uri="{FF2B5EF4-FFF2-40B4-BE49-F238E27FC236}">
                <a16:creationId xmlns:a16="http://schemas.microsoft.com/office/drawing/2014/main" id="{69C8F695-612A-4076-848D-98CEFEB3F7F6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9B4A7249-66BA-48BD-B63C-A35ABAA4D839}"/>
              </a:ext>
            </a:extLst>
          </p:cNvPr>
          <p:cNvSpPr txBox="1"/>
          <p:nvPr/>
        </p:nvSpPr>
        <p:spPr>
          <a:xfrm>
            <a:off x="381000" y="33655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62406181-A96F-49AB-9CDD-AD8089511654}"/>
              </a:ext>
            </a:extLst>
          </p:cNvPr>
          <p:cNvSpPr txBox="1"/>
          <p:nvPr/>
        </p:nvSpPr>
        <p:spPr>
          <a:xfrm>
            <a:off x="1078255" y="3365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19AB7ACC-2248-4A97-A5E3-A3DC70E68C20}"/>
              </a:ext>
            </a:extLst>
          </p:cNvPr>
          <p:cNvSpPr txBox="1"/>
          <p:nvPr/>
        </p:nvSpPr>
        <p:spPr>
          <a:xfrm>
            <a:off x="1895736" y="3365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</a:t>
            </a:r>
          </a:p>
        </p:txBody>
      </p:sp>
      <p:sp>
        <p:nvSpPr>
          <p:cNvPr id="183" name="Textfeld 182" descr="SILBELAST|_">
            <a:extLst>
              <a:ext uri="{FF2B5EF4-FFF2-40B4-BE49-F238E27FC236}">
                <a16:creationId xmlns:a16="http://schemas.microsoft.com/office/drawing/2014/main" id="{B44801AA-CA78-4038-93F1-B03685507A6E}"/>
              </a:ext>
            </a:extLst>
          </p:cNvPr>
          <p:cNvSpPr txBox="1"/>
          <p:nvPr/>
        </p:nvSpPr>
        <p:spPr>
          <a:xfrm>
            <a:off x="2775733" y="33655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630CE1B4-CAD9-4952-820F-3BC8F5DA6B46}"/>
              </a:ext>
            </a:extLst>
          </p:cNvPr>
          <p:cNvSpPr txBox="1"/>
          <p:nvPr/>
        </p:nvSpPr>
        <p:spPr>
          <a:xfrm>
            <a:off x="3828854" y="3365500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C8437085-9E6A-4D0D-8A2C-9967AE22FA87}"/>
              </a:ext>
            </a:extLst>
          </p:cNvPr>
          <p:cNvSpPr txBox="1"/>
          <p:nvPr/>
        </p:nvSpPr>
        <p:spPr>
          <a:xfrm>
            <a:off x="4460386" y="3365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86" name="Textfeld 185" descr="SILBELAST|">
            <a:extLst>
              <a:ext uri="{FF2B5EF4-FFF2-40B4-BE49-F238E27FC236}">
                <a16:creationId xmlns:a16="http://schemas.microsoft.com/office/drawing/2014/main" id="{0F5E2827-351F-457C-AEE8-5346DF26D5D6}"/>
              </a:ext>
            </a:extLst>
          </p:cNvPr>
          <p:cNvSpPr txBox="1"/>
          <p:nvPr/>
        </p:nvSpPr>
        <p:spPr>
          <a:xfrm>
            <a:off x="4962208" y="3365500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aus.</a:t>
            </a:r>
          </a:p>
        </p:txBody>
      </p:sp>
      <p:sp>
        <p:nvSpPr>
          <p:cNvPr id="187" name="dot_5">
            <a:extLst>
              <a:ext uri="{FF2B5EF4-FFF2-40B4-BE49-F238E27FC236}">
                <a16:creationId xmlns:a16="http://schemas.microsoft.com/office/drawing/2014/main" id="{67EC6545-CE70-4E4A-8C05-5BFC5393BD2F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Textfeld 187" descr="SILBELAST/FIRST|">
            <a:extLst>
              <a:ext uri="{FF2B5EF4-FFF2-40B4-BE49-F238E27FC236}">
                <a16:creationId xmlns:a16="http://schemas.microsoft.com/office/drawing/2014/main" id="{445578E7-9A8F-4B4F-909D-368C445F4FFA}"/>
              </a:ext>
            </a:extLst>
          </p:cNvPr>
          <p:cNvSpPr txBox="1"/>
          <p:nvPr/>
        </p:nvSpPr>
        <p:spPr>
          <a:xfrm>
            <a:off x="381000" y="3810000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87D595FA-A1D4-448F-850C-04DC7ED5C010}"/>
              </a:ext>
            </a:extLst>
          </p:cNvPr>
          <p:cNvSpPr txBox="1"/>
          <p:nvPr/>
        </p:nvSpPr>
        <p:spPr>
          <a:xfrm>
            <a:off x="1009326" y="38100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0E48F959-FA05-492A-96E5-82D5D05E62B5}"/>
              </a:ext>
            </a:extLst>
          </p:cNvPr>
          <p:cNvSpPr txBox="1"/>
          <p:nvPr/>
        </p:nvSpPr>
        <p:spPr>
          <a:xfrm>
            <a:off x="1884647" y="3810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91" name="Textfeld 190" descr="SILBE|_">
            <a:extLst>
              <a:ext uri="{FF2B5EF4-FFF2-40B4-BE49-F238E27FC236}">
                <a16:creationId xmlns:a16="http://schemas.microsoft.com/office/drawing/2014/main" id="{AD41E881-4DB2-46D6-B847-7741C60AD6C4}"/>
              </a:ext>
            </a:extLst>
          </p:cNvPr>
          <p:cNvSpPr txBox="1"/>
          <p:nvPr/>
        </p:nvSpPr>
        <p:spPr>
          <a:xfrm>
            <a:off x="2275729" y="3810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92" name="Textfeld 191" descr="SILBELAST|">
            <a:extLst>
              <a:ext uri="{FF2B5EF4-FFF2-40B4-BE49-F238E27FC236}">
                <a16:creationId xmlns:a16="http://schemas.microsoft.com/office/drawing/2014/main" id="{A6D1A26E-5E32-4A78-A9E8-27B4495A598A}"/>
              </a:ext>
            </a:extLst>
          </p:cNvPr>
          <p:cNvSpPr txBox="1"/>
          <p:nvPr/>
        </p:nvSpPr>
        <p:spPr>
          <a:xfrm>
            <a:off x="2777551" y="3810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E726B945-DA6B-4822-AC8B-876FAC1E19C1}"/>
              </a:ext>
            </a:extLst>
          </p:cNvPr>
          <p:cNvSpPr txBox="1"/>
          <p:nvPr/>
        </p:nvSpPr>
        <p:spPr>
          <a:xfrm>
            <a:off x="3455570" y="3810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5E44469A-2822-427F-B053-619A3819BE31}"/>
              </a:ext>
            </a:extLst>
          </p:cNvPr>
          <p:cNvSpPr txBox="1"/>
          <p:nvPr/>
        </p:nvSpPr>
        <p:spPr>
          <a:xfrm>
            <a:off x="4133589" y="3810000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267716A9-2D0B-427A-B68B-CDA54C5ECF05}"/>
              </a:ext>
            </a:extLst>
          </p:cNvPr>
          <p:cNvSpPr txBox="1"/>
          <p:nvPr/>
        </p:nvSpPr>
        <p:spPr>
          <a:xfrm>
            <a:off x="4689913" y="3810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48DE0D28-3613-4582-B11A-D33FB14E76F3}"/>
              </a:ext>
            </a:extLst>
          </p:cNvPr>
          <p:cNvSpPr txBox="1"/>
          <p:nvPr/>
        </p:nvSpPr>
        <p:spPr>
          <a:xfrm>
            <a:off x="5504188" y="38100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197" name="dot_6">
            <a:extLst>
              <a:ext uri="{FF2B5EF4-FFF2-40B4-BE49-F238E27FC236}">
                <a16:creationId xmlns:a16="http://schemas.microsoft.com/office/drawing/2014/main" id="{6B5F25F4-2761-44FE-8F15-093323D11A1A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Textfeld 197" descr="SILBELAST/FIRST|">
            <a:extLst>
              <a:ext uri="{FF2B5EF4-FFF2-40B4-BE49-F238E27FC236}">
                <a16:creationId xmlns:a16="http://schemas.microsoft.com/office/drawing/2014/main" id="{4E1CB517-DA9C-4F02-9F3A-3E5BE46441A3}"/>
              </a:ext>
            </a:extLst>
          </p:cNvPr>
          <p:cNvSpPr txBox="1"/>
          <p:nvPr/>
        </p:nvSpPr>
        <p:spPr>
          <a:xfrm>
            <a:off x="381000" y="4254500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C36ED8C3-7F47-4111-A921-2013FEC5A58E}"/>
              </a:ext>
            </a:extLst>
          </p:cNvPr>
          <p:cNvSpPr txBox="1"/>
          <p:nvPr/>
        </p:nvSpPr>
        <p:spPr>
          <a:xfrm>
            <a:off x="1160008" y="4254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CB9E8E37-D1D7-4797-89F4-444CD40C0A2F}"/>
              </a:ext>
            </a:extLst>
          </p:cNvPr>
          <p:cNvSpPr txBox="1"/>
          <p:nvPr/>
        </p:nvSpPr>
        <p:spPr>
          <a:xfrm>
            <a:off x="1493514" y="4254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FE805D8F-8E0E-43BD-8EF2-BD27CA73C0DA}"/>
              </a:ext>
            </a:extLst>
          </p:cNvPr>
          <p:cNvSpPr txBox="1"/>
          <p:nvPr/>
        </p:nvSpPr>
        <p:spPr>
          <a:xfrm>
            <a:off x="2206799" y="42545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2B71E1A4-D95B-40B6-A942-220416651398}"/>
              </a:ext>
            </a:extLst>
          </p:cNvPr>
          <p:cNvSpPr txBox="1"/>
          <p:nvPr/>
        </p:nvSpPr>
        <p:spPr>
          <a:xfrm>
            <a:off x="3253508" y="42545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92E1B731-A3D4-4A66-914F-F8A7AFE8AE52}"/>
              </a:ext>
            </a:extLst>
          </p:cNvPr>
          <p:cNvSpPr txBox="1"/>
          <p:nvPr/>
        </p:nvSpPr>
        <p:spPr>
          <a:xfrm>
            <a:off x="3614266" y="4254500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204" name="dot_7">
            <a:extLst>
              <a:ext uri="{FF2B5EF4-FFF2-40B4-BE49-F238E27FC236}">
                <a16:creationId xmlns:a16="http://schemas.microsoft.com/office/drawing/2014/main" id="{FA88B79E-B741-404F-983D-8AF0209A8A3E}"/>
              </a:ext>
            </a:extLst>
          </p:cNvPr>
          <p:cNvSpPr/>
          <p:nvPr/>
        </p:nvSpPr>
        <p:spPr>
          <a:xfrm>
            <a:off x="190500" y="4318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" name="Textfeld 204" descr="SILBELAST/FIRST|">
            <a:extLst>
              <a:ext uri="{FF2B5EF4-FFF2-40B4-BE49-F238E27FC236}">
                <a16:creationId xmlns:a16="http://schemas.microsoft.com/office/drawing/2014/main" id="{A4977D0A-2643-491F-B00A-2F8A9F3D95DD}"/>
              </a:ext>
            </a:extLst>
          </p:cNvPr>
          <p:cNvSpPr txBox="1"/>
          <p:nvPr/>
        </p:nvSpPr>
        <p:spPr>
          <a:xfrm>
            <a:off x="381000" y="46990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24A6C3FA-5BB7-4B3C-A3F1-6D1FEBC1035B}"/>
              </a:ext>
            </a:extLst>
          </p:cNvPr>
          <p:cNvSpPr txBox="1"/>
          <p:nvPr/>
        </p:nvSpPr>
        <p:spPr>
          <a:xfrm>
            <a:off x="1136476" y="46990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07" name="Textfeld 206" descr="SILBE|_">
            <a:extLst>
              <a:ext uri="{FF2B5EF4-FFF2-40B4-BE49-F238E27FC236}">
                <a16:creationId xmlns:a16="http://schemas.microsoft.com/office/drawing/2014/main" id="{74442BAB-C04F-44A8-899C-F756D65CECDD}"/>
              </a:ext>
            </a:extLst>
          </p:cNvPr>
          <p:cNvSpPr txBox="1"/>
          <p:nvPr/>
        </p:nvSpPr>
        <p:spPr>
          <a:xfrm>
            <a:off x="2183185" y="46990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08" name="Textfeld 207" descr="SILBELAST|">
            <a:extLst>
              <a:ext uri="{FF2B5EF4-FFF2-40B4-BE49-F238E27FC236}">
                <a16:creationId xmlns:a16="http://schemas.microsoft.com/office/drawing/2014/main" id="{6B5058E5-D19F-4A00-8FEF-248F3785DCC1}"/>
              </a:ext>
            </a:extLst>
          </p:cNvPr>
          <p:cNvSpPr txBox="1"/>
          <p:nvPr/>
        </p:nvSpPr>
        <p:spPr>
          <a:xfrm>
            <a:off x="2543943" y="4699000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gen?</a:t>
            </a:r>
          </a:p>
        </p:txBody>
      </p:sp>
      <p:sp>
        <p:nvSpPr>
          <p:cNvPr id="209" name="dot_8">
            <a:extLst>
              <a:ext uri="{FF2B5EF4-FFF2-40B4-BE49-F238E27FC236}">
                <a16:creationId xmlns:a16="http://schemas.microsoft.com/office/drawing/2014/main" id="{19DBB975-88C8-474E-B98C-968442259C07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0" name="Textfeld 209" descr="SILBELAST/FIRST|">
            <a:extLst>
              <a:ext uri="{FF2B5EF4-FFF2-40B4-BE49-F238E27FC236}">
                <a16:creationId xmlns:a16="http://schemas.microsoft.com/office/drawing/2014/main" id="{312B2927-DF19-4ACF-BBC0-AE82FA9CD76B}"/>
              </a:ext>
            </a:extLst>
          </p:cNvPr>
          <p:cNvSpPr txBox="1"/>
          <p:nvPr/>
        </p:nvSpPr>
        <p:spPr>
          <a:xfrm>
            <a:off x="3397728" y="4702277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11" name="Textfeld 210" descr="SILBE|_">
            <a:extLst>
              <a:ext uri="{FF2B5EF4-FFF2-40B4-BE49-F238E27FC236}">
                <a16:creationId xmlns:a16="http://schemas.microsoft.com/office/drawing/2014/main" id="{1235AB88-02F0-4E68-890B-782AACD8CB7F}"/>
              </a:ext>
            </a:extLst>
          </p:cNvPr>
          <p:cNvSpPr txBox="1"/>
          <p:nvPr/>
        </p:nvSpPr>
        <p:spPr>
          <a:xfrm>
            <a:off x="4176736" y="4702277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12" name="Textfeld 211" descr="SILBELAST|">
            <a:extLst>
              <a:ext uri="{FF2B5EF4-FFF2-40B4-BE49-F238E27FC236}">
                <a16:creationId xmlns:a16="http://schemas.microsoft.com/office/drawing/2014/main" id="{83D74066-3C26-4B56-B3CA-DC606281E1C7}"/>
              </a:ext>
            </a:extLst>
          </p:cNvPr>
          <p:cNvSpPr txBox="1"/>
          <p:nvPr/>
        </p:nvSpPr>
        <p:spPr>
          <a:xfrm>
            <a:off x="4510242" y="4702277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11D04B1-D780-E443-EDDD-1CAD3A1484AB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243313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10" grpId="0" autoUpdateAnimBg="0"/>
      <p:bldP spid="211" grpId="0" autoUpdateAnimBg="0"/>
      <p:bldP spid="2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7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4" name="Textfeld 103" descr="SILBELAST/FIRST|">
            <a:extLst>
              <a:ext uri="{FF2B5EF4-FFF2-40B4-BE49-F238E27FC236}">
                <a16:creationId xmlns:a16="http://schemas.microsoft.com/office/drawing/2014/main" id="{DAB60253-6198-42EE-B827-E75210A838D2}"/>
              </a:ext>
            </a:extLst>
          </p:cNvPr>
          <p:cNvSpPr txBox="1"/>
          <p:nvPr/>
        </p:nvSpPr>
        <p:spPr>
          <a:xfrm>
            <a:off x="381000" y="1143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711CFC55-48A3-40F2-BFCA-D0684550CBF3}"/>
              </a:ext>
            </a:extLst>
          </p:cNvPr>
          <p:cNvSpPr txBox="1"/>
          <p:nvPr/>
        </p:nvSpPr>
        <p:spPr>
          <a:xfrm>
            <a:off x="857040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0587BC1A-BC5E-42E7-B738-F1ECDED26BE4}"/>
              </a:ext>
            </a:extLst>
          </p:cNvPr>
          <p:cNvSpPr txBox="1"/>
          <p:nvPr/>
        </p:nvSpPr>
        <p:spPr>
          <a:xfrm>
            <a:off x="1539868" y="1143000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8B0A7525-68C5-4CBF-B29C-B5B369D3F828}"/>
              </a:ext>
            </a:extLst>
          </p:cNvPr>
          <p:cNvSpPr txBox="1"/>
          <p:nvPr/>
        </p:nvSpPr>
        <p:spPr>
          <a:xfrm>
            <a:off x="2564135" y="1143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02722A43-41BA-4A92-B406-04655A460B0B}"/>
              </a:ext>
            </a:extLst>
          </p:cNvPr>
          <p:cNvSpPr txBox="1"/>
          <p:nvPr/>
        </p:nvSpPr>
        <p:spPr>
          <a:xfrm>
            <a:off x="3070766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09" name="Textfeld 108" descr="SILBELAST|_">
            <a:extLst>
              <a:ext uri="{FF2B5EF4-FFF2-40B4-BE49-F238E27FC236}">
                <a16:creationId xmlns:a16="http://schemas.microsoft.com/office/drawing/2014/main" id="{BA906DBD-DACA-49BE-8D4B-24939A8E254C}"/>
              </a:ext>
            </a:extLst>
          </p:cNvPr>
          <p:cNvSpPr txBox="1"/>
          <p:nvPr/>
        </p:nvSpPr>
        <p:spPr>
          <a:xfrm>
            <a:off x="3630163" y="11430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10" name="Textfeld 109" descr="SILBE|_">
            <a:extLst>
              <a:ext uri="{FF2B5EF4-FFF2-40B4-BE49-F238E27FC236}">
                <a16:creationId xmlns:a16="http://schemas.microsoft.com/office/drawing/2014/main" id="{117BDE41-2B1B-4E7A-8877-4534D5B48502}"/>
              </a:ext>
            </a:extLst>
          </p:cNvPr>
          <p:cNvSpPr txBox="1"/>
          <p:nvPr/>
        </p:nvSpPr>
        <p:spPr>
          <a:xfrm>
            <a:off x="4290549" y="11430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40" name="Textfeld 139" descr="SILBELAST|">
            <a:extLst>
              <a:ext uri="{FF2B5EF4-FFF2-40B4-BE49-F238E27FC236}">
                <a16:creationId xmlns:a16="http://schemas.microsoft.com/office/drawing/2014/main" id="{40D4FD87-822C-4407-94DE-B1D7045EB051}"/>
              </a:ext>
            </a:extLst>
          </p:cNvPr>
          <p:cNvSpPr txBox="1"/>
          <p:nvPr/>
        </p:nvSpPr>
        <p:spPr>
          <a:xfrm>
            <a:off x="4777944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41" name="Textfeld 140" descr="SILBE|_">
            <a:extLst>
              <a:ext uri="{FF2B5EF4-FFF2-40B4-BE49-F238E27FC236}">
                <a16:creationId xmlns:a16="http://schemas.microsoft.com/office/drawing/2014/main" id="{C7343E91-266D-4D3E-BCDA-ACBFC3180BB9}"/>
              </a:ext>
            </a:extLst>
          </p:cNvPr>
          <p:cNvSpPr txBox="1"/>
          <p:nvPr/>
        </p:nvSpPr>
        <p:spPr>
          <a:xfrm>
            <a:off x="892704" y="1573592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42" name="Textfeld 141" descr="SILBELAST|">
            <a:extLst>
              <a:ext uri="{FF2B5EF4-FFF2-40B4-BE49-F238E27FC236}">
                <a16:creationId xmlns:a16="http://schemas.microsoft.com/office/drawing/2014/main" id="{8BF343F8-03D1-413E-95E0-834D08EFF8B1}"/>
              </a:ext>
            </a:extLst>
          </p:cNvPr>
          <p:cNvSpPr txBox="1"/>
          <p:nvPr/>
        </p:nvSpPr>
        <p:spPr>
          <a:xfrm>
            <a:off x="1344833" y="1573592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AE51E797-9A69-4D2F-A303-F044F43BD6E3}"/>
              </a:ext>
            </a:extLst>
          </p:cNvPr>
          <p:cNvSpPr txBox="1"/>
          <p:nvPr/>
        </p:nvSpPr>
        <p:spPr>
          <a:xfrm>
            <a:off x="1827285" y="1573592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fun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609A3CA0-1AEE-462D-81F5-15C554B429E4}"/>
              </a:ext>
            </a:extLst>
          </p:cNvPr>
          <p:cNvSpPr txBox="1"/>
          <p:nvPr/>
        </p:nvSpPr>
        <p:spPr>
          <a:xfrm>
            <a:off x="2322695" y="1573592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keln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18EECA6-66EB-4CB7-A3E1-388BB8264FBB}"/>
              </a:ext>
            </a:extLst>
          </p:cNvPr>
          <p:cNvSpPr txBox="1"/>
          <p:nvPr/>
        </p:nvSpPr>
        <p:spPr>
          <a:xfrm>
            <a:off x="2951154" y="157359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0C5872D0-F868-4DB5-8D6C-6E658FB5E06D}"/>
              </a:ext>
            </a:extLst>
          </p:cNvPr>
          <p:cNvSpPr txBox="1"/>
          <p:nvPr/>
        </p:nvSpPr>
        <p:spPr>
          <a:xfrm>
            <a:off x="3694119" y="15875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0DEBB01D-7D11-4828-BE38-48C81161D099}"/>
              </a:ext>
            </a:extLst>
          </p:cNvPr>
          <p:cNvSpPr txBox="1"/>
          <p:nvPr/>
        </p:nvSpPr>
        <p:spPr>
          <a:xfrm>
            <a:off x="4296930" y="15875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48" name="dot_1">
            <a:extLst>
              <a:ext uri="{FF2B5EF4-FFF2-40B4-BE49-F238E27FC236}">
                <a16:creationId xmlns:a16="http://schemas.microsoft.com/office/drawing/2014/main" id="{72E27C6D-E73E-4F64-AD49-388C0A02C0F7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/FIRST|">
            <a:extLst>
              <a:ext uri="{FF2B5EF4-FFF2-40B4-BE49-F238E27FC236}">
                <a16:creationId xmlns:a16="http://schemas.microsoft.com/office/drawing/2014/main" id="{A363791B-6DD8-471D-95C9-2D723B08A037}"/>
              </a:ext>
            </a:extLst>
          </p:cNvPr>
          <p:cNvSpPr txBox="1"/>
          <p:nvPr/>
        </p:nvSpPr>
        <p:spPr>
          <a:xfrm>
            <a:off x="381000" y="2032000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Fun</a:t>
            </a:r>
          </a:p>
        </p:txBody>
      </p:sp>
      <p:sp>
        <p:nvSpPr>
          <p:cNvPr id="150" name="Textfeld 149" descr="SILBE|">
            <a:extLst>
              <a:ext uri="{FF2B5EF4-FFF2-40B4-BE49-F238E27FC236}">
                <a16:creationId xmlns:a16="http://schemas.microsoft.com/office/drawing/2014/main" id="{A7559D41-9912-4F1E-8A75-351F4168372C}"/>
              </a:ext>
            </a:extLst>
          </p:cNvPr>
          <p:cNvSpPr txBox="1"/>
          <p:nvPr/>
        </p:nvSpPr>
        <p:spPr>
          <a:xfrm>
            <a:off x="924500" y="2032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keln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2888FDA3-16A0-4BCD-A48D-85FB391DA5A8}"/>
              </a:ext>
            </a:extLst>
          </p:cNvPr>
          <p:cNvSpPr txBox="1"/>
          <p:nvPr/>
        </p:nvSpPr>
        <p:spPr>
          <a:xfrm>
            <a:off x="1552959" y="2032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2251A77E-98FE-4347-B702-A315509864DC}"/>
              </a:ext>
            </a:extLst>
          </p:cNvPr>
          <p:cNvSpPr txBox="1"/>
          <p:nvPr/>
        </p:nvSpPr>
        <p:spPr>
          <a:xfrm>
            <a:off x="2115562" y="20320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1A23C9BB-2551-4C83-9F27-814C48CCC664}"/>
              </a:ext>
            </a:extLst>
          </p:cNvPr>
          <p:cNvSpPr txBox="1"/>
          <p:nvPr/>
        </p:nvSpPr>
        <p:spPr>
          <a:xfrm>
            <a:off x="2718373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7A8BD36B-E8B1-47D9-8289-6C13D4C5B3D0}"/>
              </a:ext>
            </a:extLst>
          </p:cNvPr>
          <p:cNvSpPr txBox="1"/>
          <p:nvPr/>
        </p:nvSpPr>
        <p:spPr>
          <a:xfrm>
            <a:off x="3277770" y="2032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022DBBA5-EB9A-4CA6-864B-06CB894E4A82}"/>
              </a:ext>
            </a:extLst>
          </p:cNvPr>
          <p:cNvSpPr txBox="1"/>
          <p:nvPr/>
        </p:nvSpPr>
        <p:spPr>
          <a:xfrm>
            <a:off x="3784401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D68F98CE-05F2-448E-93F8-3F73A10D65A4}"/>
              </a:ext>
            </a:extLst>
          </p:cNvPr>
          <p:cNvSpPr txBox="1"/>
          <p:nvPr/>
        </p:nvSpPr>
        <p:spPr>
          <a:xfrm>
            <a:off x="4343798" y="20320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7" name="Textfeld 156" descr="SILBE|_">
            <a:extLst>
              <a:ext uri="{FF2B5EF4-FFF2-40B4-BE49-F238E27FC236}">
                <a16:creationId xmlns:a16="http://schemas.microsoft.com/office/drawing/2014/main" id="{82DC2F51-9B78-4BD7-BD55-BFFBC9F8982A}"/>
              </a:ext>
            </a:extLst>
          </p:cNvPr>
          <p:cNvSpPr txBox="1"/>
          <p:nvPr/>
        </p:nvSpPr>
        <p:spPr>
          <a:xfrm>
            <a:off x="5004184" y="20320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2B12B83B-AD38-4C27-8627-4FB551AEC0AA}"/>
              </a:ext>
            </a:extLst>
          </p:cNvPr>
          <p:cNvSpPr txBox="1"/>
          <p:nvPr/>
        </p:nvSpPr>
        <p:spPr>
          <a:xfrm>
            <a:off x="5491579" y="20320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59" name="dot_2">
            <a:extLst>
              <a:ext uri="{FF2B5EF4-FFF2-40B4-BE49-F238E27FC236}">
                <a16:creationId xmlns:a16="http://schemas.microsoft.com/office/drawing/2014/main" id="{D5E28BBF-1238-46E6-9ACF-0076E6B1B033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Textfeld 159" descr="SILBELAST/FIRST|">
            <a:extLst>
              <a:ext uri="{FF2B5EF4-FFF2-40B4-BE49-F238E27FC236}">
                <a16:creationId xmlns:a16="http://schemas.microsoft.com/office/drawing/2014/main" id="{FE537870-80D5-4994-BCD7-CCFE6A600041}"/>
              </a:ext>
            </a:extLst>
          </p:cNvPr>
          <p:cNvSpPr txBox="1"/>
          <p:nvPr/>
        </p:nvSpPr>
        <p:spPr>
          <a:xfrm>
            <a:off x="381000" y="24765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A04943F3-EBE9-4838-B338-3BF31114E9BE}"/>
              </a:ext>
            </a:extLst>
          </p:cNvPr>
          <p:cNvSpPr txBox="1"/>
          <p:nvPr/>
        </p:nvSpPr>
        <p:spPr>
          <a:xfrm>
            <a:off x="1273821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6022A3CA-AA7F-453E-B04C-F0A11AFC978A}"/>
              </a:ext>
            </a:extLst>
          </p:cNvPr>
          <p:cNvSpPr txBox="1"/>
          <p:nvPr/>
        </p:nvSpPr>
        <p:spPr>
          <a:xfrm>
            <a:off x="1956649" y="2476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6C01C351-6384-4D33-A4B7-5B79C5AD57F1}"/>
              </a:ext>
            </a:extLst>
          </p:cNvPr>
          <p:cNvSpPr txBox="1"/>
          <p:nvPr/>
        </p:nvSpPr>
        <p:spPr>
          <a:xfrm>
            <a:off x="2365497" y="24765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C12A35E0-836F-4970-996D-A7C4C129021A}"/>
              </a:ext>
            </a:extLst>
          </p:cNvPr>
          <p:cNvSpPr txBox="1"/>
          <p:nvPr/>
        </p:nvSpPr>
        <p:spPr>
          <a:xfrm>
            <a:off x="2881613" y="24765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65" name="Textfeld 164" descr="SILBE|_">
            <a:extLst>
              <a:ext uri="{FF2B5EF4-FFF2-40B4-BE49-F238E27FC236}">
                <a16:creationId xmlns:a16="http://schemas.microsoft.com/office/drawing/2014/main" id="{8774923C-7620-4312-9D81-716EC9359569}"/>
              </a:ext>
            </a:extLst>
          </p:cNvPr>
          <p:cNvSpPr txBox="1"/>
          <p:nvPr/>
        </p:nvSpPr>
        <p:spPr>
          <a:xfrm>
            <a:off x="3556426" y="2476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66" name="Textfeld 165" descr="SILBELAST|">
            <a:extLst>
              <a:ext uri="{FF2B5EF4-FFF2-40B4-BE49-F238E27FC236}">
                <a16:creationId xmlns:a16="http://schemas.microsoft.com/office/drawing/2014/main" id="{18E8EBC0-44D5-4307-8130-FFF65A348633}"/>
              </a:ext>
            </a:extLst>
          </p:cNvPr>
          <p:cNvSpPr txBox="1"/>
          <p:nvPr/>
        </p:nvSpPr>
        <p:spPr>
          <a:xfrm>
            <a:off x="3857872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EFC7FEBE-76BB-448A-8949-528D140DA353}"/>
              </a:ext>
            </a:extLst>
          </p:cNvPr>
          <p:cNvSpPr txBox="1"/>
          <p:nvPr/>
        </p:nvSpPr>
        <p:spPr>
          <a:xfrm>
            <a:off x="4417269" y="2476500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B2E3074F-90EE-48D6-9FDC-8808D211A79B}"/>
              </a:ext>
            </a:extLst>
          </p:cNvPr>
          <p:cNvSpPr txBox="1"/>
          <p:nvPr/>
        </p:nvSpPr>
        <p:spPr>
          <a:xfrm>
            <a:off x="4821308" y="24765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69" name="dot_3">
            <a:extLst>
              <a:ext uri="{FF2B5EF4-FFF2-40B4-BE49-F238E27FC236}">
                <a16:creationId xmlns:a16="http://schemas.microsoft.com/office/drawing/2014/main" id="{CABAFD2A-3F34-4F23-9953-2EB5F5B4BBDA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Textfeld 169" descr="SILBE/FIRST|">
            <a:extLst>
              <a:ext uri="{FF2B5EF4-FFF2-40B4-BE49-F238E27FC236}">
                <a16:creationId xmlns:a16="http://schemas.microsoft.com/office/drawing/2014/main" id="{DDC99F86-7240-4500-A478-E28C7E5CE6A5}"/>
              </a:ext>
            </a:extLst>
          </p:cNvPr>
          <p:cNvSpPr txBox="1"/>
          <p:nvPr/>
        </p:nvSpPr>
        <p:spPr>
          <a:xfrm>
            <a:off x="381000" y="2921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5BB3B44E-2EA5-4A03-8533-58C01E1643F7}"/>
              </a:ext>
            </a:extLst>
          </p:cNvPr>
          <p:cNvSpPr txBox="1"/>
          <p:nvPr/>
        </p:nvSpPr>
        <p:spPr>
          <a:xfrm>
            <a:off x="67924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C7E5DC19-70F7-498D-A05A-4B615D932D8A}"/>
              </a:ext>
            </a:extLst>
          </p:cNvPr>
          <p:cNvSpPr txBox="1"/>
          <p:nvPr/>
        </p:nvSpPr>
        <p:spPr>
          <a:xfrm>
            <a:off x="1238637" y="2921000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0A9D954D-0451-4596-9DC3-44DCD3B90830}"/>
              </a:ext>
            </a:extLst>
          </p:cNvPr>
          <p:cNvSpPr txBox="1"/>
          <p:nvPr/>
        </p:nvSpPr>
        <p:spPr>
          <a:xfrm>
            <a:off x="1642676" y="29210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53195ACA-80C5-43FB-8000-409AC152E482}"/>
              </a:ext>
            </a:extLst>
          </p:cNvPr>
          <p:cNvSpPr txBox="1"/>
          <p:nvPr/>
        </p:nvSpPr>
        <p:spPr>
          <a:xfrm>
            <a:off x="2158792" y="29210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C4A5871A-0AA9-482B-9A7D-D7BEFB3D25BA}"/>
              </a:ext>
            </a:extLst>
          </p:cNvPr>
          <p:cNvSpPr txBox="1"/>
          <p:nvPr/>
        </p:nvSpPr>
        <p:spPr>
          <a:xfrm>
            <a:off x="2833605" y="2921000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D90C2BF4-D6E3-43F0-B4E0-7C8A58D10AF6}"/>
              </a:ext>
            </a:extLst>
          </p:cNvPr>
          <p:cNvSpPr txBox="1"/>
          <p:nvPr/>
        </p:nvSpPr>
        <p:spPr>
          <a:xfrm>
            <a:off x="3159097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675FFB9C-14F0-4606-A606-ABD78B16A04D}"/>
              </a:ext>
            </a:extLst>
          </p:cNvPr>
          <p:cNvSpPr txBox="1"/>
          <p:nvPr/>
        </p:nvSpPr>
        <p:spPr>
          <a:xfrm>
            <a:off x="3841925" y="29210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6FFA0695-777F-4F44-AD2B-9101AA1F410F}"/>
              </a:ext>
            </a:extLst>
          </p:cNvPr>
          <p:cNvSpPr txBox="1"/>
          <p:nvPr/>
        </p:nvSpPr>
        <p:spPr>
          <a:xfrm>
            <a:off x="4250773" y="29210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se.</a:t>
            </a:r>
          </a:p>
        </p:txBody>
      </p:sp>
      <p:sp>
        <p:nvSpPr>
          <p:cNvPr id="179" name="dot_4">
            <a:extLst>
              <a:ext uri="{FF2B5EF4-FFF2-40B4-BE49-F238E27FC236}">
                <a16:creationId xmlns:a16="http://schemas.microsoft.com/office/drawing/2014/main" id="{69C8F695-612A-4076-848D-98CEFEB3F7F6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9B4A7249-66BA-48BD-B63C-A35ABAA4D839}"/>
              </a:ext>
            </a:extLst>
          </p:cNvPr>
          <p:cNvSpPr txBox="1"/>
          <p:nvPr/>
        </p:nvSpPr>
        <p:spPr>
          <a:xfrm>
            <a:off x="381000" y="33655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62406181-A96F-49AB-9CDD-AD8089511654}"/>
              </a:ext>
            </a:extLst>
          </p:cNvPr>
          <p:cNvSpPr txBox="1"/>
          <p:nvPr/>
        </p:nvSpPr>
        <p:spPr>
          <a:xfrm>
            <a:off x="1078255" y="3365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19AB7ACC-2248-4A97-A5E3-A3DC70E68C20}"/>
              </a:ext>
            </a:extLst>
          </p:cNvPr>
          <p:cNvSpPr txBox="1"/>
          <p:nvPr/>
        </p:nvSpPr>
        <p:spPr>
          <a:xfrm>
            <a:off x="1895736" y="3365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</a:t>
            </a:r>
          </a:p>
        </p:txBody>
      </p:sp>
      <p:sp>
        <p:nvSpPr>
          <p:cNvPr id="183" name="Textfeld 182" descr="SILBELAST|_">
            <a:extLst>
              <a:ext uri="{FF2B5EF4-FFF2-40B4-BE49-F238E27FC236}">
                <a16:creationId xmlns:a16="http://schemas.microsoft.com/office/drawing/2014/main" id="{B44801AA-CA78-4038-93F1-B03685507A6E}"/>
              </a:ext>
            </a:extLst>
          </p:cNvPr>
          <p:cNvSpPr txBox="1"/>
          <p:nvPr/>
        </p:nvSpPr>
        <p:spPr>
          <a:xfrm>
            <a:off x="2775733" y="33655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630CE1B4-CAD9-4952-820F-3BC8F5DA6B46}"/>
              </a:ext>
            </a:extLst>
          </p:cNvPr>
          <p:cNvSpPr txBox="1"/>
          <p:nvPr/>
        </p:nvSpPr>
        <p:spPr>
          <a:xfrm>
            <a:off x="3828854" y="3365500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C8437085-9E6A-4D0D-8A2C-9967AE22FA87}"/>
              </a:ext>
            </a:extLst>
          </p:cNvPr>
          <p:cNvSpPr txBox="1"/>
          <p:nvPr/>
        </p:nvSpPr>
        <p:spPr>
          <a:xfrm>
            <a:off x="4460386" y="3365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86" name="Textfeld 185" descr="SILBELAST|">
            <a:extLst>
              <a:ext uri="{FF2B5EF4-FFF2-40B4-BE49-F238E27FC236}">
                <a16:creationId xmlns:a16="http://schemas.microsoft.com/office/drawing/2014/main" id="{0F5E2827-351F-457C-AEE8-5346DF26D5D6}"/>
              </a:ext>
            </a:extLst>
          </p:cNvPr>
          <p:cNvSpPr txBox="1"/>
          <p:nvPr/>
        </p:nvSpPr>
        <p:spPr>
          <a:xfrm>
            <a:off x="4962208" y="3365500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aus.</a:t>
            </a:r>
          </a:p>
        </p:txBody>
      </p:sp>
      <p:sp>
        <p:nvSpPr>
          <p:cNvPr id="187" name="dot_5">
            <a:extLst>
              <a:ext uri="{FF2B5EF4-FFF2-40B4-BE49-F238E27FC236}">
                <a16:creationId xmlns:a16="http://schemas.microsoft.com/office/drawing/2014/main" id="{67EC6545-CE70-4E4A-8C05-5BFC5393BD2F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Textfeld 187" descr="SILBELAST/FIRST|">
            <a:extLst>
              <a:ext uri="{FF2B5EF4-FFF2-40B4-BE49-F238E27FC236}">
                <a16:creationId xmlns:a16="http://schemas.microsoft.com/office/drawing/2014/main" id="{445578E7-9A8F-4B4F-909D-368C445F4FFA}"/>
              </a:ext>
            </a:extLst>
          </p:cNvPr>
          <p:cNvSpPr txBox="1"/>
          <p:nvPr/>
        </p:nvSpPr>
        <p:spPr>
          <a:xfrm>
            <a:off x="381000" y="3810000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87D595FA-A1D4-448F-850C-04DC7ED5C010}"/>
              </a:ext>
            </a:extLst>
          </p:cNvPr>
          <p:cNvSpPr txBox="1"/>
          <p:nvPr/>
        </p:nvSpPr>
        <p:spPr>
          <a:xfrm>
            <a:off x="1009326" y="38100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0E48F959-FA05-492A-96E5-82D5D05E62B5}"/>
              </a:ext>
            </a:extLst>
          </p:cNvPr>
          <p:cNvSpPr txBox="1"/>
          <p:nvPr/>
        </p:nvSpPr>
        <p:spPr>
          <a:xfrm>
            <a:off x="1884647" y="3810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91" name="Textfeld 190" descr="SILBE|_">
            <a:extLst>
              <a:ext uri="{FF2B5EF4-FFF2-40B4-BE49-F238E27FC236}">
                <a16:creationId xmlns:a16="http://schemas.microsoft.com/office/drawing/2014/main" id="{AD41E881-4DB2-46D6-B847-7741C60AD6C4}"/>
              </a:ext>
            </a:extLst>
          </p:cNvPr>
          <p:cNvSpPr txBox="1"/>
          <p:nvPr/>
        </p:nvSpPr>
        <p:spPr>
          <a:xfrm>
            <a:off x="2275729" y="3810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</a:t>
            </a:r>
          </a:p>
        </p:txBody>
      </p:sp>
      <p:sp>
        <p:nvSpPr>
          <p:cNvPr id="192" name="Textfeld 191" descr="SILBELAST|">
            <a:extLst>
              <a:ext uri="{FF2B5EF4-FFF2-40B4-BE49-F238E27FC236}">
                <a16:creationId xmlns:a16="http://schemas.microsoft.com/office/drawing/2014/main" id="{A6D1A26E-5E32-4A78-A9E8-27B4495A598A}"/>
              </a:ext>
            </a:extLst>
          </p:cNvPr>
          <p:cNvSpPr txBox="1"/>
          <p:nvPr/>
        </p:nvSpPr>
        <p:spPr>
          <a:xfrm>
            <a:off x="2777551" y="3810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E726B945-DA6B-4822-AC8B-876FAC1E19C1}"/>
              </a:ext>
            </a:extLst>
          </p:cNvPr>
          <p:cNvSpPr txBox="1"/>
          <p:nvPr/>
        </p:nvSpPr>
        <p:spPr>
          <a:xfrm>
            <a:off x="3455570" y="3810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5E44469A-2822-427F-B053-619A3819BE31}"/>
              </a:ext>
            </a:extLst>
          </p:cNvPr>
          <p:cNvSpPr txBox="1"/>
          <p:nvPr/>
        </p:nvSpPr>
        <p:spPr>
          <a:xfrm>
            <a:off x="4133589" y="3810000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267716A9-2D0B-427A-B68B-CDA54C5ECF05}"/>
              </a:ext>
            </a:extLst>
          </p:cNvPr>
          <p:cNvSpPr txBox="1"/>
          <p:nvPr/>
        </p:nvSpPr>
        <p:spPr>
          <a:xfrm>
            <a:off x="4689913" y="3810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48DE0D28-3613-4582-B11A-D33FB14E76F3}"/>
              </a:ext>
            </a:extLst>
          </p:cNvPr>
          <p:cNvSpPr txBox="1"/>
          <p:nvPr/>
        </p:nvSpPr>
        <p:spPr>
          <a:xfrm>
            <a:off x="5504188" y="38100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197" name="dot_6">
            <a:extLst>
              <a:ext uri="{FF2B5EF4-FFF2-40B4-BE49-F238E27FC236}">
                <a16:creationId xmlns:a16="http://schemas.microsoft.com/office/drawing/2014/main" id="{6B5F25F4-2761-44FE-8F15-093323D11A1A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Textfeld 197" descr="SILBELAST/FIRST|">
            <a:extLst>
              <a:ext uri="{FF2B5EF4-FFF2-40B4-BE49-F238E27FC236}">
                <a16:creationId xmlns:a16="http://schemas.microsoft.com/office/drawing/2014/main" id="{4E1CB517-DA9C-4F02-9F3A-3E5BE46441A3}"/>
              </a:ext>
            </a:extLst>
          </p:cNvPr>
          <p:cNvSpPr txBox="1"/>
          <p:nvPr/>
        </p:nvSpPr>
        <p:spPr>
          <a:xfrm>
            <a:off x="381000" y="4254500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C36ED8C3-7F47-4111-A921-2013FEC5A58E}"/>
              </a:ext>
            </a:extLst>
          </p:cNvPr>
          <p:cNvSpPr txBox="1"/>
          <p:nvPr/>
        </p:nvSpPr>
        <p:spPr>
          <a:xfrm>
            <a:off x="1160008" y="4254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CB9E8E37-D1D7-4797-89F4-444CD40C0A2F}"/>
              </a:ext>
            </a:extLst>
          </p:cNvPr>
          <p:cNvSpPr txBox="1"/>
          <p:nvPr/>
        </p:nvSpPr>
        <p:spPr>
          <a:xfrm>
            <a:off x="1493514" y="4254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FE805D8F-8E0E-43BD-8EF2-BD27CA73C0DA}"/>
              </a:ext>
            </a:extLst>
          </p:cNvPr>
          <p:cNvSpPr txBox="1"/>
          <p:nvPr/>
        </p:nvSpPr>
        <p:spPr>
          <a:xfrm>
            <a:off x="2206799" y="42545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2B71E1A4-D95B-40B6-A942-220416651398}"/>
              </a:ext>
            </a:extLst>
          </p:cNvPr>
          <p:cNvSpPr txBox="1"/>
          <p:nvPr/>
        </p:nvSpPr>
        <p:spPr>
          <a:xfrm>
            <a:off x="3253508" y="42545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92E1B731-A3D4-4A66-914F-F8A7AFE8AE52}"/>
              </a:ext>
            </a:extLst>
          </p:cNvPr>
          <p:cNvSpPr txBox="1"/>
          <p:nvPr/>
        </p:nvSpPr>
        <p:spPr>
          <a:xfrm>
            <a:off x="3614266" y="4254500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204" name="dot_7">
            <a:extLst>
              <a:ext uri="{FF2B5EF4-FFF2-40B4-BE49-F238E27FC236}">
                <a16:creationId xmlns:a16="http://schemas.microsoft.com/office/drawing/2014/main" id="{FA88B79E-B741-404F-983D-8AF0209A8A3E}"/>
              </a:ext>
            </a:extLst>
          </p:cNvPr>
          <p:cNvSpPr/>
          <p:nvPr/>
        </p:nvSpPr>
        <p:spPr>
          <a:xfrm>
            <a:off x="190500" y="4318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" name="Textfeld 204" descr="SILBELAST/FIRST|">
            <a:extLst>
              <a:ext uri="{FF2B5EF4-FFF2-40B4-BE49-F238E27FC236}">
                <a16:creationId xmlns:a16="http://schemas.microsoft.com/office/drawing/2014/main" id="{A4977D0A-2643-491F-B00A-2F8A9F3D95DD}"/>
              </a:ext>
            </a:extLst>
          </p:cNvPr>
          <p:cNvSpPr txBox="1"/>
          <p:nvPr/>
        </p:nvSpPr>
        <p:spPr>
          <a:xfrm>
            <a:off x="381000" y="46990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24A6C3FA-5BB7-4B3C-A3F1-6D1FEBC1035B}"/>
              </a:ext>
            </a:extLst>
          </p:cNvPr>
          <p:cNvSpPr txBox="1"/>
          <p:nvPr/>
        </p:nvSpPr>
        <p:spPr>
          <a:xfrm>
            <a:off x="1136476" y="46990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07" name="Textfeld 206" descr="SILBE|_">
            <a:extLst>
              <a:ext uri="{FF2B5EF4-FFF2-40B4-BE49-F238E27FC236}">
                <a16:creationId xmlns:a16="http://schemas.microsoft.com/office/drawing/2014/main" id="{74442BAB-C04F-44A8-899C-F756D65CECDD}"/>
              </a:ext>
            </a:extLst>
          </p:cNvPr>
          <p:cNvSpPr txBox="1"/>
          <p:nvPr/>
        </p:nvSpPr>
        <p:spPr>
          <a:xfrm>
            <a:off x="2183185" y="46990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08" name="Textfeld 207" descr="SILBELAST|">
            <a:extLst>
              <a:ext uri="{FF2B5EF4-FFF2-40B4-BE49-F238E27FC236}">
                <a16:creationId xmlns:a16="http://schemas.microsoft.com/office/drawing/2014/main" id="{6B5058E5-D19F-4A00-8FEF-248F3785DCC1}"/>
              </a:ext>
            </a:extLst>
          </p:cNvPr>
          <p:cNvSpPr txBox="1"/>
          <p:nvPr/>
        </p:nvSpPr>
        <p:spPr>
          <a:xfrm>
            <a:off x="2543943" y="4699000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gen?</a:t>
            </a:r>
          </a:p>
        </p:txBody>
      </p:sp>
      <p:sp>
        <p:nvSpPr>
          <p:cNvPr id="209" name="dot_8">
            <a:extLst>
              <a:ext uri="{FF2B5EF4-FFF2-40B4-BE49-F238E27FC236}">
                <a16:creationId xmlns:a16="http://schemas.microsoft.com/office/drawing/2014/main" id="{19DBB975-88C8-474E-B98C-968442259C07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0" name="Textfeld 209" descr="SILBELAST/FIRST|">
            <a:extLst>
              <a:ext uri="{FF2B5EF4-FFF2-40B4-BE49-F238E27FC236}">
                <a16:creationId xmlns:a16="http://schemas.microsoft.com/office/drawing/2014/main" id="{312B2927-DF19-4ACF-BBC0-AE82FA9CD76B}"/>
              </a:ext>
            </a:extLst>
          </p:cNvPr>
          <p:cNvSpPr txBox="1"/>
          <p:nvPr/>
        </p:nvSpPr>
        <p:spPr>
          <a:xfrm>
            <a:off x="3397728" y="4702277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11" name="Textfeld 210" descr="SILBE|_">
            <a:extLst>
              <a:ext uri="{FF2B5EF4-FFF2-40B4-BE49-F238E27FC236}">
                <a16:creationId xmlns:a16="http://schemas.microsoft.com/office/drawing/2014/main" id="{1235AB88-02F0-4E68-890B-782AACD8CB7F}"/>
              </a:ext>
            </a:extLst>
          </p:cNvPr>
          <p:cNvSpPr txBox="1"/>
          <p:nvPr/>
        </p:nvSpPr>
        <p:spPr>
          <a:xfrm>
            <a:off x="4176736" y="4702277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12" name="Textfeld 211" descr="SILBELAST|">
            <a:extLst>
              <a:ext uri="{FF2B5EF4-FFF2-40B4-BE49-F238E27FC236}">
                <a16:creationId xmlns:a16="http://schemas.microsoft.com/office/drawing/2014/main" id="{83D74066-3C26-4B56-B3CA-DC606281E1C7}"/>
              </a:ext>
            </a:extLst>
          </p:cNvPr>
          <p:cNvSpPr txBox="1"/>
          <p:nvPr/>
        </p:nvSpPr>
        <p:spPr>
          <a:xfrm>
            <a:off x="4510242" y="4702277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A7CADC-D722-02F4-60FA-1FAD2DD3E55D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269552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10" grpId="0" autoUpdateAnimBg="0"/>
      <p:bldP spid="211" grpId="0" autoUpdateAnimBg="0"/>
      <p:bldP spid="21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8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8" name="Textfeld 117" descr="SILBELAST/FIRST|">
            <a:extLst>
              <a:ext uri="{FF2B5EF4-FFF2-40B4-BE49-F238E27FC236}">
                <a16:creationId xmlns:a16="http://schemas.microsoft.com/office/drawing/2014/main" id="{D73C8711-46A8-4839-B1AB-D75C287C71B9}"/>
              </a:ext>
            </a:extLst>
          </p:cNvPr>
          <p:cNvSpPr txBox="1"/>
          <p:nvPr/>
        </p:nvSpPr>
        <p:spPr>
          <a:xfrm>
            <a:off x="381000" y="1143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558A6747-E7DB-496F-8F65-D04B1B0B7435}"/>
              </a:ext>
            </a:extLst>
          </p:cNvPr>
          <p:cNvSpPr txBox="1"/>
          <p:nvPr/>
        </p:nvSpPr>
        <p:spPr>
          <a:xfrm>
            <a:off x="1081461" y="1143000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ACDA9A73-E4EC-4B52-AA03-926B2E028AFD}"/>
              </a:ext>
            </a:extLst>
          </p:cNvPr>
          <p:cNvSpPr txBox="1"/>
          <p:nvPr/>
        </p:nvSpPr>
        <p:spPr>
          <a:xfrm>
            <a:off x="1435807" y="1143000"/>
            <a:ext cx="5597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lat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1E54DCEF-A86C-40C8-9C97-79A921AD9342}"/>
              </a:ext>
            </a:extLst>
          </p:cNvPr>
          <p:cNvSpPr txBox="1"/>
          <p:nvPr/>
        </p:nvSpPr>
        <p:spPr>
          <a:xfrm>
            <a:off x="2033676" y="1143000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211DA2F8-4EC7-425D-8270-B26C50889ADB}"/>
              </a:ext>
            </a:extLst>
          </p:cNvPr>
          <p:cNvSpPr txBox="1"/>
          <p:nvPr/>
        </p:nvSpPr>
        <p:spPr>
          <a:xfrm>
            <a:off x="3554874" y="1143000"/>
            <a:ext cx="745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fad.</a:t>
            </a:r>
          </a:p>
        </p:txBody>
      </p:sp>
      <p:sp>
        <p:nvSpPr>
          <p:cNvPr id="123" name="dot_1">
            <a:extLst>
              <a:ext uri="{FF2B5EF4-FFF2-40B4-BE49-F238E27FC236}">
                <a16:creationId xmlns:a16="http://schemas.microsoft.com/office/drawing/2014/main" id="{3638E9BE-FF5C-4167-B50E-0ACA5E92A06D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Textfeld 123" descr="SILBELAST/FIRST|">
            <a:extLst>
              <a:ext uri="{FF2B5EF4-FFF2-40B4-BE49-F238E27FC236}">
                <a16:creationId xmlns:a16="http://schemas.microsoft.com/office/drawing/2014/main" id="{6E1A35FA-897C-476B-9F2B-C13A1E692993}"/>
              </a:ext>
            </a:extLst>
          </p:cNvPr>
          <p:cNvSpPr txBox="1"/>
          <p:nvPr/>
        </p:nvSpPr>
        <p:spPr>
          <a:xfrm>
            <a:off x="381000" y="15875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53D58442-F9FD-458E-A453-AAD35FA1B13E}"/>
              </a:ext>
            </a:extLst>
          </p:cNvPr>
          <p:cNvSpPr txBox="1"/>
          <p:nvPr/>
        </p:nvSpPr>
        <p:spPr>
          <a:xfrm>
            <a:off x="1136476" y="1587500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D7473FB7-DFE5-4E4C-900F-A365CD521246}"/>
              </a:ext>
            </a:extLst>
          </p:cNvPr>
          <p:cNvSpPr txBox="1"/>
          <p:nvPr/>
        </p:nvSpPr>
        <p:spPr>
          <a:xfrm>
            <a:off x="2657674" y="1587500"/>
            <a:ext cx="745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fad?</a:t>
            </a:r>
          </a:p>
        </p:txBody>
      </p:sp>
      <p:sp>
        <p:nvSpPr>
          <p:cNvPr id="127" name="dot_2">
            <a:extLst>
              <a:ext uri="{FF2B5EF4-FFF2-40B4-BE49-F238E27FC236}">
                <a16:creationId xmlns:a16="http://schemas.microsoft.com/office/drawing/2014/main" id="{F5A1F6D8-E985-4B4D-B813-62CB9EDECDA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Textfeld 127" descr="SILBELAST/FIRST|">
            <a:extLst>
              <a:ext uri="{FF2B5EF4-FFF2-40B4-BE49-F238E27FC236}">
                <a16:creationId xmlns:a16="http://schemas.microsoft.com/office/drawing/2014/main" id="{0ABEE974-34D4-49C2-8748-41C81D646F2C}"/>
              </a:ext>
            </a:extLst>
          </p:cNvPr>
          <p:cNvSpPr txBox="1"/>
          <p:nvPr/>
        </p:nvSpPr>
        <p:spPr>
          <a:xfrm>
            <a:off x="3539527" y="1591555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9CDD294B-7703-454E-87D0-5997C0448A79}"/>
              </a:ext>
            </a:extLst>
          </p:cNvPr>
          <p:cNvSpPr txBox="1"/>
          <p:nvPr/>
        </p:nvSpPr>
        <p:spPr>
          <a:xfrm>
            <a:off x="4239988" y="1591555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</a:p>
        </p:txBody>
      </p:sp>
      <p:sp>
        <p:nvSpPr>
          <p:cNvPr id="130" name="Textfeld 129" descr="SILBELAST|">
            <a:extLst>
              <a:ext uri="{FF2B5EF4-FFF2-40B4-BE49-F238E27FC236}">
                <a16:creationId xmlns:a16="http://schemas.microsoft.com/office/drawing/2014/main" id="{3C1F617E-B56C-41B7-A0AE-2BEBC027775E}"/>
              </a:ext>
            </a:extLst>
          </p:cNvPr>
          <p:cNvSpPr txBox="1"/>
          <p:nvPr/>
        </p:nvSpPr>
        <p:spPr>
          <a:xfrm>
            <a:off x="4727383" y="1591555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1" name="Textfeld 130" descr="SILBE|_">
            <a:extLst>
              <a:ext uri="{FF2B5EF4-FFF2-40B4-BE49-F238E27FC236}">
                <a16:creationId xmlns:a16="http://schemas.microsoft.com/office/drawing/2014/main" id="{B75C1C9E-53EF-4FA1-BDD6-0FCBEB342A2E}"/>
              </a:ext>
            </a:extLst>
          </p:cNvPr>
          <p:cNvSpPr txBox="1"/>
          <p:nvPr/>
        </p:nvSpPr>
        <p:spPr>
          <a:xfrm>
            <a:off x="5286780" y="1591555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132" name="Textfeld 131" descr="SILBELAST|">
            <a:extLst>
              <a:ext uri="{FF2B5EF4-FFF2-40B4-BE49-F238E27FC236}">
                <a16:creationId xmlns:a16="http://schemas.microsoft.com/office/drawing/2014/main" id="{D2F15A8D-553D-472A-B33C-F5B4851B89B8}"/>
              </a:ext>
            </a:extLst>
          </p:cNvPr>
          <p:cNvSpPr txBox="1"/>
          <p:nvPr/>
        </p:nvSpPr>
        <p:spPr>
          <a:xfrm>
            <a:off x="5641126" y="1591555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lat.</a:t>
            </a:r>
          </a:p>
        </p:txBody>
      </p:sp>
      <p:sp>
        <p:nvSpPr>
          <p:cNvPr id="142" name="Textfeld 141" descr="SILBELAST/FIRST|">
            <a:extLst>
              <a:ext uri="{FF2B5EF4-FFF2-40B4-BE49-F238E27FC236}">
                <a16:creationId xmlns:a16="http://schemas.microsoft.com/office/drawing/2014/main" id="{1B4129C5-C2CF-4E0F-B5DF-AEFFF1D4FBDA}"/>
              </a:ext>
            </a:extLst>
          </p:cNvPr>
          <p:cNvSpPr txBox="1"/>
          <p:nvPr/>
        </p:nvSpPr>
        <p:spPr>
          <a:xfrm>
            <a:off x="381000" y="2132856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70CE94CF-25A9-49A0-83D9-EC51EDF88C75}"/>
              </a:ext>
            </a:extLst>
          </p:cNvPr>
          <p:cNvSpPr txBox="1"/>
          <p:nvPr/>
        </p:nvSpPr>
        <p:spPr>
          <a:xfrm>
            <a:off x="1070817" y="213285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F120785C-E997-4492-A628-023DDFC90BB3}"/>
              </a:ext>
            </a:extLst>
          </p:cNvPr>
          <p:cNvSpPr txBox="1"/>
          <p:nvPr/>
        </p:nvSpPr>
        <p:spPr>
          <a:xfrm>
            <a:off x="1713704" y="21328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5" name="Textfeld 144" descr="SILBELAST|_">
            <a:extLst>
              <a:ext uri="{FF2B5EF4-FFF2-40B4-BE49-F238E27FC236}">
                <a16:creationId xmlns:a16="http://schemas.microsoft.com/office/drawing/2014/main" id="{9F2D554D-9A03-4884-A66A-4CA8A3AF10DE}"/>
              </a:ext>
            </a:extLst>
          </p:cNvPr>
          <p:cNvSpPr txBox="1"/>
          <p:nvPr/>
        </p:nvSpPr>
        <p:spPr>
          <a:xfrm>
            <a:off x="2273101" y="213285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9C3EDAB2-8EFB-469F-8E37-C33BAAFC5022}"/>
              </a:ext>
            </a:extLst>
          </p:cNvPr>
          <p:cNvSpPr txBox="1"/>
          <p:nvPr/>
        </p:nvSpPr>
        <p:spPr>
          <a:xfrm>
            <a:off x="2923869" y="2132856"/>
            <a:ext cx="9893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Schuh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900065A2-502F-46A8-B34C-89C4074DD5D7}"/>
              </a:ext>
            </a:extLst>
          </p:cNvPr>
          <p:cNvSpPr txBox="1"/>
          <p:nvPr/>
        </p:nvSpPr>
        <p:spPr>
          <a:xfrm>
            <a:off x="3773542" y="213285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8" name="Textfeld 147" descr="SILBELAST|_">
            <a:extLst>
              <a:ext uri="{FF2B5EF4-FFF2-40B4-BE49-F238E27FC236}">
                <a16:creationId xmlns:a16="http://schemas.microsoft.com/office/drawing/2014/main" id="{FD36CD74-5059-475E-8B62-9A9EAEBC9388}"/>
              </a:ext>
            </a:extLst>
          </p:cNvPr>
          <p:cNvSpPr txBox="1"/>
          <p:nvPr/>
        </p:nvSpPr>
        <p:spPr>
          <a:xfrm>
            <a:off x="4164624" y="21328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BFCD8BE1-11E5-4490-890B-910E095C7B49}"/>
              </a:ext>
            </a:extLst>
          </p:cNvPr>
          <p:cNvSpPr txBox="1"/>
          <p:nvPr/>
        </p:nvSpPr>
        <p:spPr>
          <a:xfrm>
            <a:off x="4643870" y="21328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9EE13972-54EC-4028-99E4-AA411180D811}"/>
              </a:ext>
            </a:extLst>
          </p:cNvPr>
          <p:cNvSpPr txBox="1"/>
          <p:nvPr/>
        </p:nvSpPr>
        <p:spPr>
          <a:xfrm>
            <a:off x="4945316" y="21328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481EEDFC-E4B9-46D1-9E05-2E3EC93AF2C7}"/>
              </a:ext>
            </a:extLst>
          </p:cNvPr>
          <p:cNvSpPr txBox="1"/>
          <p:nvPr/>
        </p:nvSpPr>
        <p:spPr>
          <a:xfrm>
            <a:off x="5504713" y="2132856"/>
            <a:ext cx="785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Truh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456AC370-044A-47FD-B93E-6E1DD8DAE4E3}"/>
              </a:ext>
            </a:extLst>
          </p:cNvPr>
          <p:cNvSpPr txBox="1"/>
          <p:nvPr/>
        </p:nvSpPr>
        <p:spPr>
          <a:xfrm>
            <a:off x="6150677" y="213285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53" name="dot_4">
            <a:extLst>
              <a:ext uri="{FF2B5EF4-FFF2-40B4-BE49-F238E27FC236}">
                <a16:creationId xmlns:a16="http://schemas.microsoft.com/office/drawing/2014/main" id="{FA3DB5DB-DCE8-4B0F-85D8-3CBF76F0930F}"/>
              </a:ext>
            </a:extLst>
          </p:cNvPr>
          <p:cNvSpPr/>
          <p:nvPr/>
        </p:nvSpPr>
        <p:spPr>
          <a:xfrm>
            <a:off x="190500" y="21963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Textfeld 153" descr="SILBELAST/FIRST|">
            <a:extLst>
              <a:ext uri="{FF2B5EF4-FFF2-40B4-BE49-F238E27FC236}">
                <a16:creationId xmlns:a16="http://schemas.microsoft.com/office/drawing/2014/main" id="{A54BB987-CF41-401D-AE3A-D98F7BF7D0F4}"/>
              </a:ext>
            </a:extLst>
          </p:cNvPr>
          <p:cNvSpPr txBox="1"/>
          <p:nvPr/>
        </p:nvSpPr>
        <p:spPr>
          <a:xfrm>
            <a:off x="381000" y="2577356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BD57D73C-B890-453D-B86B-35B4EF5378C4}"/>
              </a:ext>
            </a:extLst>
          </p:cNvPr>
          <p:cNvSpPr txBox="1"/>
          <p:nvPr/>
        </p:nvSpPr>
        <p:spPr>
          <a:xfrm>
            <a:off x="1136476" y="257735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3E02BFCE-0BD1-4C37-969D-D8606E54CA38}"/>
              </a:ext>
            </a:extLst>
          </p:cNvPr>
          <p:cNvSpPr txBox="1"/>
          <p:nvPr/>
        </p:nvSpPr>
        <p:spPr>
          <a:xfrm>
            <a:off x="1779363" y="25773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1A15284C-AA02-4851-9636-B2D28E4FC4CC}"/>
              </a:ext>
            </a:extLst>
          </p:cNvPr>
          <p:cNvSpPr txBox="1"/>
          <p:nvPr/>
        </p:nvSpPr>
        <p:spPr>
          <a:xfrm>
            <a:off x="2338760" y="2577356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91B90821-82CF-44CF-9F9E-D9AA6E3110BD}"/>
              </a:ext>
            </a:extLst>
          </p:cNvPr>
          <p:cNvSpPr txBox="1"/>
          <p:nvPr/>
        </p:nvSpPr>
        <p:spPr>
          <a:xfrm>
            <a:off x="2999146" y="25773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78E1D529-0EA6-4D43-B564-D235CB04CB9B}"/>
              </a:ext>
            </a:extLst>
          </p:cNvPr>
          <p:cNvSpPr txBox="1"/>
          <p:nvPr/>
        </p:nvSpPr>
        <p:spPr>
          <a:xfrm>
            <a:off x="3478392" y="25773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60" name="Textfeld 159" descr="SILBE|">
            <a:extLst>
              <a:ext uri="{FF2B5EF4-FFF2-40B4-BE49-F238E27FC236}">
                <a16:creationId xmlns:a16="http://schemas.microsoft.com/office/drawing/2014/main" id="{26260A96-5013-46FC-AC76-D2303A96E92E}"/>
              </a:ext>
            </a:extLst>
          </p:cNvPr>
          <p:cNvSpPr txBox="1"/>
          <p:nvPr/>
        </p:nvSpPr>
        <p:spPr>
          <a:xfrm>
            <a:off x="3859989" y="257735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1" name="Textfeld 160" descr="SILBELAST|">
            <a:extLst>
              <a:ext uri="{FF2B5EF4-FFF2-40B4-BE49-F238E27FC236}">
                <a16:creationId xmlns:a16="http://schemas.microsoft.com/office/drawing/2014/main" id="{61E26925-52C8-4D8E-A046-82C09F47CE81}"/>
              </a:ext>
            </a:extLst>
          </p:cNvPr>
          <p:cNvSpPr txBox="1"/>
          <p:nvPr/>
        </p:nvSpPr>
        <p:spPr>
          <a:xfrm>
            <a:off x="4198305" y="257735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32E6612E-156F-407F-973A-FCC445C600A8}"/>
              </a:ext>
            </a:extLst>
          </p:cNvPr>
          <p:cNvSpPr txBox="1"/>
          <p:nvPr/>
        </p:nvSpPr>
        <p:spPr>
          <a:xfrm>
            <a:off x="4709611" y="2577356"/>
            <a:ext cx="785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Truh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FF49609E-B643-4430-917E-636A12E4E870}"/>
              </a:ext>
            </a:extLst>
          </p:cNvPr>
          <p:cNvSpPr txBox="1"/>
          <p:nvPr/>
        </p:nvSpPr>
        <p:spPr>
          <a:xfrm>
            <a:off x="5355575" y="257735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e?</a:t>
            </a:r>
          </a:p>
        </p:txBody>
      </p:sp>
      <p:sp>
        <p:nvSpPr>
          <p:cNvPr id="164" name="dot_5">
            <a:extLst>
              <a:ext uri="{FF2B5EF4-FFF2-40B4-BE49-F238E27FC236}">
                <a16:creationId xmlns:a16="http://schemas.microsoft.com/office/drawing/2014/main" id="{61B4130C-8DA9-4DBB-B577-0A54E0158233}"/>
              </a:ext>
            </a:extLst>
          </p:cNvPr>
          <p:cNvSpPr/>
          <p:nvPr/>
        </p:nvSpPr>
        <p:spPr>
          <a:xfrm>
            <a:off x="190500" y="26408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Textfeld 164" descr="SILBE/FIRST|">
            <a:extLst>
              <a:ext uri="{FF2B5EF4-FFF2-40B4-BE49-F238E27FC236}">
                <a16:creationId xmlns:a16="http://schemas.microsoft.com/office/drawing/2014/main" id="{C7B5232F-24E2-4322-8579-9A55DA12DBFE}"/>
              </a:ext>
            </a:extLst>
          </p:cNvPr>
          <p:cNvSpPr txBox="1"/>
          <p:nvPr/>
        </p:nvSpPr>
        <p:spPr>
          <a:xfrm>
            <a:off x="5894572" y="2578974"/>
            <a:ext cx="5533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66" name="Textfeld 165" descr="SILBE|">
            <a:extLst>
              <a:ext uri="{FF2B5EF4-FFF2-40B4-BE49-F238E27FC236}">
                <a16:creationId xmlns:a16="http://schemas.microsoft.com/office/drawing/2014/main" id="{C8C91B25-E920-4D05-A1DD-AF9793E38E29}"/>
              </a:ext>
            </a:extLst>
          </p:cNvPr>
          <p:cNvSpPr txBox="1"/>
          <p:nvPr/>
        </p:nvSpPr>
        <p:spPr>
          <a:xfrm>
            <a:off x="6308229" y="257897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DF22A77D-2DC1-40FA-B954-19C40040270D}"/>
              </a:ext>
            </a:extLst>
          </p:cNvPr>
          <p:cNvSpPr txBox="1"/>
          <p:nvPr/>
        </p:nvSpPr>
        <p:spPr>
          <a:xfrm>
            <a:off x="6646545" y="2578974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41812407-8154-40A7-B9F9-F1800BF94E97}"/>
              </a:ext>
            </a:extLst>
          </p:cNvPr>
          <p:cNvSpPr txBox="1"/>
          <p:nvPr/>
        </p:nvSpPr>
        <p:spPr>
          <a:xfrm>
            <a:off x="7157851" y="2578974"/>
            <a:ext cx="9893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Schuh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24EB0A6F-B7DE-43EE-A374-53B391556058}"/>
              </a:ext>
            </a:extLst>
          </p:cNvPr>
          <p:cNvSpPr txBox="1"/>
          <p:nvPr/>
        </p:nvSpPr>
        <p:spPr>
          <a:xfrm>
            <a:off x="8007524" y="2578974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71" name="Textfeld 170" descr="SILBELAST/FIRST|">
            <a:extLst>
              <a:ext uri="{FF2B5EF4-FFF2-40B4-BE49-F238E27FC236}">
                <a16:creationId xmlns:a16="http://schemas.microsoft.com/office/drawing/2014/main" id="{B1F1CFF6-B889-4B8E-8EDC-FE7263AC6E3B}"/>
              </a:ext>
            </a:extLst>
          </p:cNvPr>
          <p:cNvSpPr txBox="1"/>
          <p:nvPr/>
        </p:nvSpPr>
        <p:spPr>
          <a:xfrm>
            <a:off x="381000" y="3140968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A1EF7BBF-76AD-4CF4-98C8-6B681876E933}"/>
              </a:ext>
            </a:extLst>
          </p:cNvPr>
          <p:cNvSpPr txBox="1"/>
          <p:nvPr/>
        </p:nvSpPr>
        <p:spPr>
          <a:xfrm>
            <a:off x="1070817" y="314096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8224ED9B-9054-45D6-9533-FC0BCD31EC2C}"/>
              </a:ext>
            </a:extLst>
          </p:cNvPr>
          <p:cNvSpPr txBox="1"/>
          <p:nvPr/>
        </p:nvSpPr>
        <p:spPr>
          <a:xfrm>
            <a:off x="1559815" y="314096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8E96B840-F313-4E7D-8193-69C833BF7E4E}"/>
              </a:ext>
            </a:extLst>
          </p:cNvPr>
          <p:cNvSpPr txBox="1"/>
          <p:nvPr/>
        </p:nvSpPr>
        <p:spPr>
          <a:xfrm>
            <a:off x="2239437" y="314096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18D20508-5609-4D96-B403-2E24D63E2D79}"/>
              </a:ext>
            </a:extLst>
          </p:cNvPr>
          <p:cNvSpPr txBox="1"/>
          <p:nvPr/>
        </p:nvSpPr>
        <p:spPr>
          <a:xfrm>
            <a:off x="2927074" y="314096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6FE48FBE-339C-4631-990B-85D322B208C1}"/>
              </a:ext>
            </a:extLst>
          </p:cNvPr>
          <p:cNvSpPr txBox="1"/>
          <p:nvPr/>
        </p:nvSpPr>
        <p:spPr>
          <a:xfrm>
            <a:off x="3609902" y="3140968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1FC3753D-213D-4B55-B4C6-3527A4A7F531}"/>
              </a:ext>
            </a:extLst>
          </p:cNvPr>
          <p:cNvSpPr txBox="1"/>
          <p:nvPr/>
        </p:nvSpPr>
        <p:spPr>
          <a:xfrm>
            <a:off x="4505929" y="314096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78" name="Textfeld 177" descr="SILBE|_">
            <a:extLst>
              <a:ext uri="{FF2B5EF4-FFF2-40B4-BE49-F238E27FC236}">
                <a16:creationId xmlns:a16="http://schemas.microsoft.com/office/drawing/2014/main" id="{E643C194-D504-4408-9391-25D66204E726}"/>
              </a:ext>
            </a:extLst>
          </p:cNvPr>
          <p:cNvSpPr txBox="1"/>
          <p:nvPr/>
        </p:nvSpPr>
        <p:spPr>
          <a:xfrm>
            <a:off x="5236847" y="3140968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79" name="Textfeld 178" descr="SILBELAST|">
            <a:extLst>
              <a:ext uri="{FF2B5EF4-FFF2-40B4-BE49-F238E27FC236}">
                <a16:creationId xmlns:a16="http://schemas.microsoft.com/office/drawing/2014/main" id="{889AD4BC-73E6-4A52-8E55-4DE7B41FDF97}"/>
              </a:ext>
            </a:extLst>
          </p:cNvPr>
          <p:cNvSpPr txBox="1"/>
          <p:nvPr/>
        </p:nvSpPr>
        <p:spPr>
          <a:xfrm>
            <a:off x="6112168" y="314096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A2B4D93F-C9F3-48E4-97CA-E4D9971F365B}"/>
              </a:ext>
            </a:extLst>
          </p:cNvPr>
          <p:cNvSpPr txBox="1"/>
          <p:nvPr/>
        </p:nvSpPr>
        <p:spPr>
          <a:xfrm>
            <a:off x="6671565" y="3140968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pünkt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5E31A7F4-0E82-4066-B74E-D0D20E550F16}"/>
              </a:ext>
            </a:extLst>
          </p:cNvPr>
          <p:cNvSpPr txBox="1"/>
          <p:nvPr/>
        </p:nvSpPr>
        <p:spPr>
          <a:xfrm>
            <a:off x="7502002" y="3140968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27393164-CBD5-48CB-BFA8-4D3796C7D497}"/>
              </a:ext>
            </a:extLst>
          </p:cNvPr>
          <p:cNvSpPr txBox="1"/>
          <p:nvPr/>
        </p:nvSpPr>
        <p:spPr>
          <a:xfrm>
            <a:off x="8324802" y="314096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183" name="dot_7">
            <a:extLst>
              <a:ext uri="{FF2B5EF4-FFF2-40B4-BE49-F238E27FC236}">
                <a16:creationId xmlns:a16="http://schemas.microsoft.com/office/drawing/2014/main" id="{D566224A-D018-42D3-B936-09133545F1BD}"/>
              </a:ext>
            </a:extLst>
          </p:cNvPr>
          <p:cNvSpPr/>
          <p:nvPr/>
        </p:nvSpPr>
        <p:spPr>
          <a:xfrm>
            <a:off x="190500" y="32044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Textfeld 183" descr="SILBE/FIRST|">
            <a:extLst>
              <a:ext uri="{FF2B5EF4-FFF2-40B4-BE49-F238E27FC236}">
                <a16:creationId xmlns:a16="http://schemas.microsoft.com/office/drawing/2014/main" id="{77838298-BDB9-4C74-A41B-D9A04DF747F7}"/>
              </a:ext>
            </a:extLst>
          </p:cNvPr>
          <p:cNvSpPr txBox="1"/>
          <p:nvPr/>
        </p:nvSpPr>
        <p:spPr>
          <a:xfrm>
            <a:off x="381000" y="3666232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5" name="Textfeld 184" descr="SILBELAST|">
            <a:extLst>
              <a:ext uri="{FF2B5EF4-FFF2-40B4-BE49-F238E27FC236}">
                <a16:creationId xmlns:a16="http://schemas.microsoft.com/office/drawing/2014/main" id="{45593FA5-7E9F-4383-8F32-4CAC298C0B23}"/>
              </a:ext>
            </a:extLst>
          </p:cNvPr>
          <p:cNvSpPr txBox="1"/>
          <p:nvPr/>
        </p:nvSpPr>
        <p:spPr>
          <a:xfrm>
            <a:off x="833642" y="3666232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860F7E4B-2745-43F7-85AB-DCE1470DAC9E}"/>
              </a:ext>
            </a:extLst>
          </p:cNvPr>
          <p:cNvSpPr txBox="1"/>
          <p:nvPr/>
        </p:nvSpPr>
        <p:spPr>
          <a:xfrm>
            <a:off x="1599826" y="3666232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87" name="Textfeld 186" descr="SILBELAST|">
            <a:extLst>
              <a:ext uri="{FF2B5EF4-FFF2-40B4-BE49-F238E27FC236}">
                <a16:creationId xmlns:a16="http://schemas.microsoft.com/office/drawing/2014/main" id="{65F4C247-078A-464C-B1CB-6298D099837B}"/>
              </a:ext>
            </a:extLst>
          </p:cNvPr>
          <p:cNvSpPr txBox="1"/>
          <p:nvPr/>
        </p:nvSpPr>
        <p:spPr>
          <a:xfrm>
            <a:off x="1962187" y="3666232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C122B513-3957-405A-BF9A-304A71F0D942}"/>
              </a:ext>
            </a:extLst>
          </p:cNvPr>
          <p:cNvSpPr txBox="1"/>
          <p:nvPr/>
        </p:nvSpPr>
        <p:spPr>
          <a:xfrm>
            <a:off x="2776462" y="3666232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B52EEB57-7576-4E37-9492-904CE9B56281}"/>
              </a:ext>
            </a:extLst>
          </p:cNvPr>
          <p:cNvSpPr txBox="1"/>
          <p:nvPr/>
        </p:nvSpPr>
        <p:spPr>
          <a:xfrm>
            <a:off x="3436848" y="3666232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pünkt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2FA7A2F6-B523-459D-B7B3-BFDD2F3ECF8F}"/>
              </a:ext>
            </a:extLst>
          </p:cNvPr>
          <p:cNvSpPr txBox="1"/>
          <p:nvPr/>
        </p:nvSpPr>
        <p:spPr>
          <a:xfrm>
            <a:off x="4267285" y="3666232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DB406599-CFAC-4444-AD94-44970676E8F1}"/>
              </a:ext>
            </a:extLst>
          </p:cNvPr>
          <p:cNvSpPr txBox="1"/>
          <p:nvPr/>
        </p:nvSpPr>
        <p:spPr>
          <a:xfrm>
            <a:off x="4990188" y="36662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an?</a:t>
            </a:r>
          </a:p>
        </p:txBody>
      </p:sp>
      <p:sp>
        <p:nvSpPr>
          <p:cNvPr id="192" name="dot_8">
            <a:extLst>
              <a:ext uri="{FF2B5EF4-FFF2-40B4-BE49-F238E27FC236}">
                <a16:creationId xmlns:a16="http://schemas.microsoft.com/office/drawing/2014/main" id="{2EE94D72-2E48-48B4-BD7F-E2452C83C366}"/>
              </a:ext>
            </a:extLst>
          </p:cNvPr>
          <p:cNvSpPr/>
          <p:nvPr/>
        </p:nvSpPr>
        <p:spPr>
          <a:xfrm>
            <a:off x="190500" y="3729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Textfeld 192" descr="SILBELAST/FIRST|">
            <a:extLst>
              <a:ext uri="{FF2B5EF4-FFF2-40B4-BE49-F238E27FC236}">
                <a16:creationId xmlns:a16="http://schemas.microsoft.com/office/drawing/2014/main" id="{4C1D3E2C-B907-4060-8959-5955FB7A265F}"/>
              </a:ext>
            </a:extLst>
          </p:cNvPr>
          <p:cNvSpPr txBox="1"/>
          <p:nvPr/>
        </p:nvSpPr>
        <p:spPr>
          <a:xfrm>
            <a:off x="381000" y="4161532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F24024E8-7BC0-4A75-B16E-75CF7E0BE87D}"/>
              </a:ext>
            </a:extLst>
          </p:cNvPr>
          <p:cNvSpPr txBox="1"/>
          <p:nvPr/>
        </p:nvSpPr>
        <p:spPr>
          <a:xfrm>
            <a:off x="1070817" y="4161532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fuh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1A418695-6D66-4561-A561-25F636E7BE43}"/>
              </a:ext>
            </a:extLst>
          </p:cNvPr>
          <p:cNvSpPr txBox="1"/>
          <p:nvPr/>
        </p:nvSpPr>
        <p:spPr>
          <a:xfrm>
            <a:off x="1566227" y="41615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14F347D8-17F0-49E4-A69C-4D5EB5815DD1}"/>
              </a:ext>
            </a:extLst>
          </p:cNvPr>
          <p:cNvSpPr txBox="1"/>
          <p:nvPr/>
        </p:nvSpPr>
        <p:spPr>
          <a:xfrm>
            <a:off x="2245849" y="4161532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858B570D-E322-4637-8AB1-2186CBAD839E}"/>
              </a:ext>
            </a:extLst>
          </p:cNvPr>
          <p:cNvSpPr txBox="1"/>
          <p:nvPr/>
        </p:nvSpPr>
        <p:spPr>
          <a:xfrm>
            <a:off x="2933486" y="41615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9DEA0765-6131-4267-8FBC-692E594CDDC6}"/>
              </a:ext>
            </a:extLst>
          </p:cNvPr>
          <p:cNvSpPr txBox="1"/>
          <p:nvPr/>
        </p:nvSpPr>
        <p:spPr>
          <a:xfrm>
            <a:off x="3616314" y="4161532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199" name="dot_9">
            <a:extLst>
              <a:ext uri="{FF2B5EF4-FFF2-40B4-BE49-F238E27FC236}">
                <a16:creationId xmlns:a16="http://schemas.microsoft.com/office/drawing/2014/main" id="{085F4461-CDB6-4D0B-8A35-85A36EBBA6B8}"/>
              </a:ext>
            </a:extLst>
          </p:cNvPr>
          <p:cNvSpPr/>
          <p:nvPr/>
        </p:nvSpPr>
        <p:spPr>
          <a:xfrm>
            <a:off x="190500" y="42250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 descr="SILBELAST/FIRST|">
            <a:extLst>
              <a:ext uri="{FF2B5EF4-FFF2-40B4-BE49-F238E27FC236}">
                <a16:creationId xmlns:a16="http://schemas.microsoft.com/office/drawing/2014/main" id="{282AEA3B-FB8E-49F1-B2CD-E0054614FBF7}"/>
              </a:ext>
            </a:extLst>
          </p:cNvPr>
          <p:cNvSpPr txBox="1"/>
          <p:nvPr/>
        </p:nvSpPr>
        <p:spPr>
          <a:xfrm>
            <a:off x="381000" y="46531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951C6F47-1789-458F-A0E7-44DC5D4726A4}"/>
              </a:ext>
            </a:extLst>
          </p:cNvPr>
          <p:cNvSpPr txBox="1"/>
          <p:nvPr/>
        </p:nvSpPr>
        <p:spPr>
          <a:xfrm>
            <a:off x="1079858" y="4653136"/>
            <a:ext cx="8515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Spiel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1DE64A41-6547-4A4C-BDAF-60D59EEA5F83}"/>
              </a:ext>
            </a:extLst>
          </p:cNvPr>
          <p:cNvSpPr txBox="1"/>
          <p:nvPr/>
        </p:nvSpPr>
        <p:spPr>
          <a:xfrm>
            <a:off x="1969473" y="46531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7C461B57-EE60-4691-8E29-BA7A6EC8913F}"/>
              </a:ext>
            </a:extLst>
          </p:cNvPr>
          <p:cNvSpPr txBox="1"/>
          <p:nvPr/>
        </p:nvSpPr>
        <p:spPr>
          <a:xfrm>
            <a:off x="2527267" y="4653136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aus,</a:t>
            </a:r>
          </a:p>
        </p:txBody>
      </p:sp>
      <p:sp>
        <p:nvSpPr>
          <p:cNvPr id="204" name="Textfeld 203" descr="SILBELAST|_">
            <a:extLst>
              <a:ext uri="{FF2B5EF4-FFF2-40B4-BE49-F238E27FC236}">
                <a16:creationId xmlns:a16="http://schemas.microsoft.com/office/drawing/2014/main" id="{A96A9A78-4C2C-465D-B255-792C5D667EEF}"/>
              </a:ext>
            </a:extLst>
          </p:cNvPr>
          <p:cNvSpPr txBox="1"/>
          <p:nvPr/>
        </p:nvSpPr>
        <p:spPr>
          <a:xfrm>
            <a:off x="3319099" y="4653136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05" name="Textfeld 204" descr="SILBE|_">
            <a:extLst>
              <a:ext uri="{FF2B5EF4-FFF2-40B4-BE49-F238E27FC236}">
                <a16:creationId xmlns:a16="http://schemas.microsoft.com/office/drawing/2014/main" id="{EFFEBE57-849A-474E-BAE9-F41A3714208B}"/>
              </a:ext>
            </a:extLst>
          </p:cNvPr>
          <p:cNvSpPr txBox="1"/>
          <p:nvPr/>
        </p:nvSpPr>
        <p:spPr>
          <a:xfrm>
            <a:off x="3979485" y="46531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206" name="Textfeld 205" descr="SILBELAST|">
            <a:extLst>
              <a:ext uri="{FF2B5EF4-FFF2-40B4-BE49-F238E27FC236}">
                <a16:creationId xmlns:a16="http://schemas.microsoft.com/office/drawing/2014/main" id="{5A6F20F0-6AAE-4D81-8391-C87CAF99B07E}"/>
              </a:ext>
            </a:extLst>
          </p:cNvPr>
          <p:cNvSpPr txBox="1"/>
          <p:nvPr/>
        </p:nvSpPr>
        <p:spPr>
          <a:xfrm>
            <a:off x="4514970" y="46531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1A93273F-FDD5-4286-8EE2-1D2806C96B08}"/>
              </a:ext>
            </a:extLst>
          </p:cNvPr>
          <p:cNvSpPr txBox="1"/>
          <p:nvPr/>
        </p:nvSpPr>
        <p:spPr>
          <a:xfrm>
            <a:off x="5074367" y="46531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08" name="Textfeld 207" descr="SILBELAST|_">
            <a:extLst>
              <a:ext uri="{FF2B5EF4-FFF2-40B4-BE49-F238E27FC236}">
                <a16:creationId xmlns:a16="http://schemas.microsoft.com/office/drawing/2014/main" id="{F415A8F9-53CF-4A22-90AB-78A5EF073CDD}"/>
              </a:ext>
            </a:extLst>
          </p:cNvPr>
          <p:cNvSpPr txBox="1"/>
          <p:nvPr/>
        </p:nvSpPr>
        <p:spPr>
          <a:xfrm>
            <a:off x="5947952" y="4653136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209" name="dot_1">
            <a:extLst>
              <a:ext uri="{FF2B5EF4-FFF2-40B4-BE49-F238E27FC236}">
                <a16:creationId xmlns:a16="http://schemas.microsoft.com/office/drawing/2014/main" id="{F297E4C8-0446-475F-A55D-8633A570F58A}"/>
              </a:ext>
            </a:extLst>
          </p:cNvPr>
          <p:cNvSpPr/>
          <p:nvPr/>
        </p:nvSpPr>
        <p:spPr>
          <a:xfrm>
            <a:off x="190500" y="47166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0" name="Textfeld 209" descr="SILBE/FIRST|">
            <a:extLst>
              <a:ext uri="{FF2B5EF4-FFF2-40B4-BE49-F238E27FC236}">
                <a16:creationId xmlns:a16="http://schemas.microsoft.com/office/drawing/2014/main" id="{1C00A2E7-E353-4BDF-88E1-C8D2C6016239}"/>
              </a:ext>
            </a:extLst>
          </p:cNvPr>
          <p:cNvSpPr txBox="1"/>
          <p:nvPr/>
        </p:nvSpPr>
        <p:spPr>
          <a:xfrm>
            <a:off x="381000" y="5125545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8CF28B1D-94F1-43C0-B556-0DF091A1D800}"/>
              </a:ext>
            </a:extLst>
          </p:cNvPr>
          <p:cNvSpPr txBox="1"/>
          <p:nvPr/>
        </p:nvSpPr>
        <p:spPr>
          <a:xfrm>
            <a:off x="833642" y="5125545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212" name="Textfeld 211" descr="SILBE|_">
            <a:extLst>
              <a:ext uri="{FF2B5EF4-FFF2-40B4-BE49-F238E27FC236}">
                <a16:creationId xmlns:a16="http://schemas.microsoft.com/office/drawing/2014/main" id="{66963055-88EF-46DD-A105-9B7F6E161B6B}"/>
              </a:ext>
            </a:extLst>
          </p:cNvPr>
          <p:cNvSpPr txBox="1"/>
          <p:nvPr/>
        </p:nvSpPr>
        <p:spPr>
          <a:xfrm>
            <a:off x="1599826" y="5125545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F6E5E19D-F8C0-4CDE-B97D-C6BC85C18FA5}"/>
              </a:ext>
            </a:extLst>
          </p:cNvPr>
          <p:cNvSpPr txBox="1"/>
          <p:nvPr/>
        </p:nvSpPr>
        <p:spPr>
          <a:xfrm>
            <a:off x="2135311" y="5125545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7E972710-A078-4C3F-BE12-CF5B266B08F0}"/>
              </a:ext>
            </a:extLst>
          </p:cNvPr>
          <p:cNvSpPr txBox="1"/>
          <p:nvPr/>
        </p:nvSpPr>
        <p:spPr>
          <a:xfrm>
            <a:off x="2694708" y="5125545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1AEAC833-88A8-4CE6-B6AC-9A28E48DF430}"/>
              </a:ext>
            </a:extLst>
          </p:cNvPr>
          <p:cNvSpPr txBox="1"/>
          <p:nvPr/>
        </p:nvSpPr>
        <p:spPr>
          <a:xfrm>
            <a:off x="3355094" y="5125545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16" name="Textfeld 215" descr="SILBELAST|_">
            <a:extLst>
              <a:ext uri="{FF2B5EF4-FFF2-40B4-BE49-F238E27FC236}">
                <a16:creationId xmlns:a16="http://schemas.microsoft.com/office/drawing/2014/main" id="{A4DC4492-0C8F-4EBB-91EE-75777E67AB20}"/>
              </a:ext>
            </a:extLst>
          </p:cNvPr>
          <p:cNvSpPr txBox="1"/>
          <p:nvPr/>
        </p:nvSpPr>
        <p:spPr>
          <a:xfrm>
            <a:off x="4228679" y="5125545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Haus?</a:t>
            </a:r>
          </a:p>
        </p:txBody>
      </p:sp>
      <p:sp>
        <p:nvSpPr>
          <p:cNvPr id="217" name="dot_2">
            <a:extLst>
              <a:ext uri="{FF2B5EF4-FFF2-40B4-BE49-F238E27FC236}">
                <a16:creationId xmlns:a16="http://schemas.microsoft.com/office/drawing/2014/main" id="{0950F9B7-3069-4443-BA8B-8CB902B713D4}"/>
              </a:ext>
            </a:extLst>
          </p:cNvPr>
          <p:cNvSpPr/>
          <p:nvPr/>
        </p:nvSpPr>
        <p:spPr>
          <a:xfrm>
            <a:off x="190500" y="518904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Textfeld 217" descr="SILBELAST/FIRST|">
            <a:extLst>
              <a:ext uri="{FF2B5EF4-FFF2-40B4-BE49-F238E27FC236}">
                <a16:creationId xmlns:a16="http://schemas.microsoft.com/office/drawing/2014/main" id="{9B576804-8F0B-4ECD-A648-7CACBEC63691}"/>
              </a:ext>
            </a:extLst>
          </p:cNvPr>
          <p:cNvSpPr txBox="1"/>
          <p:nvPr/>
        </p:nvSpPr>
        <p:spPr>
          <a:xfrm>
            <a:off x="5283545" y="5127575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219" name="Textfeld 218" descr="SILBELAST|_">
            <a:extLst>
              <a:ext uri="{FF2B5EF4-FFF2-40B4-BE49-F238E27FC236}">
                <a16:creationId xmlns:a16="http://schemas.microsoft.com/office/drawing/2014/main" id="{8918C7EC-309E-4629-95CA-803860D7810F}"/>
              </a:ext>
            </a:extLst>
          </p:cNvPr>
          <p:cNvSpPr txBox="1"/>
          <p:nvPr/>
        </p:nvSpPr>
        <p:spPr>
          <a:xfrm>
            <a:off x="5982403" y="5127575"/>
            <a:ext cx="8515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Spiel</a:t>
            </a:r>
          </a:p>
        </p:txBody>
      </p:sp>
      <p:sp>
        <p:nvSpPr>
          <p:cNvPr id="220" name="Textfeld 219" descr="SILBELAST|_">
            <a:extLst>
              <a:ext uri="{FF2B5EF4-FFF2-40B4-BE49-F238E27FC236}">
                <a16:creationId xmlns:a16="http://schemas.microsoft.com/office/drawing/2014/main" id="{802A8B8E-9898-476B-B642-5CB2689FB751}"/>
              </a:ext>
            </a:extLst>
          </p:cNvPr>
          <p:cNvSpPr txBox="1"/>
          <p:nvPr/>
        </p:nvSpPr>
        <p:spPr>
          <a:xfrm>
            <a:off x="6872018" y="5127575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21" name="Textfeld 220" descr="SILBELAST|_">
            <a:extLst>
              <a:ext uri="{FF2B5EF4-FFF2-40B4-BE49-F238E27FC236}">
                <a16:creationId xmlns:a16="http://schemas.microsoft.com/office/drawing/2014/main" id="{75226AE0-E143-4A04-9722-912508105F56}"/>
              </a:ext>
            </a:extLst>
          </p:cNvPr>
          <p:cNvSpPr txBox="1"/>
          <p:nvPr/>
        </p:nvSpPr>
        <p:spPr>
          <a:xfrm>
            <a:off x="7429812" y="5127575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40946A2-A695-3727-9D09-403664EFABEA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429292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4" grpId="0" autoUpdateAnimBg="0"/>
      <p:bldP spid="125" grpId="0" autoUpdateAnimBg="0"/>
      <p:bldP spid="126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8" grpId="0" autoUpdateAnimBg="0"/>
      <p:bldP spid="219" grpId="0" autoUpdateAnimBg="0"/>
      <p:bldP spid="220" grpId="0" autoUpdateAnimBg="0"/>
      <p:bldP spid="22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8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8" name="Textfeld 117" descr="SILBELAST/FIRST|">
            <a:extLst>
              <a:ext uri="{FF2B5EF4-FFF2-40B4-BE49-F238E27FC236}">
                <a16:creationId xmlns:a16="http://schemas.microsoft.com/office/drawing/2014/main" id="{D73C8711-46A8-4839-B1AB-D75C287C71B9}"/>
              </a:ext>
            </a:extLst>
          </p:cNvPr>
          <p:cNvSpPr txBox="1"/>
          <p:nvPr/>
        </p:nvSpPr>
        <p:spPr>
          <a:xfrm>
            <a:off x="381000" y="1143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9" name="Textfeld 118" descr="SILBE|_">
            <a:extLst>
              <a:ext uri="{FF2B5EF4-FFF2-40B4-BE49-F238E27FC236}">
                <a16:creationId xmlns:a16="http://schemas.microsoft.com/office/drawing/2014/main" id="{558A6747-E7DB-496F-8F65-D04B1B0B7435}"/>
              </a:ext>
            </a:extLst>
          </p:cNvPr>
          <p:cNvSpPr txBox="1"/>
          <p:nvPr/>
        </p:nvSpPr>
        <p:spPr>
          <a:xfrm>
            <a:off x="1081461" y="1143000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ACDA9A73-E4EC-4B52-AA03-926B2E028AFD}"/>
              </a:ext>
            </a:extLst>
          </p:cNvPr>
          <p:cNvSpPr txBox="1"/>
          <p:nvPr/>
        </p:nvSpPr>
        <p:spPr>
          <a:xfrm>
            <a:off x="1435807" y="1143000"/>
            <a:ext cx="5597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lat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1E54DCEF-A86C-40C8-9C97-79A921AD9342}"/>
              </a:ext>
            </a:extLst>
          </p:cNvPr>
          <p:cNvSpPr txBox="1"/>
          <p:nvPr/>
        </p:nvSpPr>
        <p:spPr>
          <a:xfrm>
            <a:off x="2033676" y="1143000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211DA2F8-4EC7-425D-8270-B26C50889ADB}"/>
              </a:ext>
            </a:extLst>
          </p:cNvPr>
          <p:cNvSpPr txBox="1"/>
          <p:nvPr/>
        </p:nvSpPr>
        <p:spPr>
          <a:xfrm>
            <a:off x="3554874" y="1143000"/>
            <a:ext cx="745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fad.</a:t>
            </a:r>
          </a:p>
        </p:txBody>
      </p:sp>
      <p:sp>
        <p:nvSpPr>
          <p:cNvPr id="123" name="dot_1">
            <a:extLst>
              <a:ext uri="{FF2B5EF4-FFF2-40B4-BE49-F238E27FC236}">
                <a16:creationId xmlns:a16="http://schemas.microsoft.com/office/drawing/2014/main" id="{3638E9BE-FF5C-4167-B50E-0ACA5E92A06D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Textfeld 123" descr="SILBELAST/FIRST|">
            <a:extLst>
              <a:ext uri="{FF2B5EF4-FFF2-40B4-BE49-F238E27FC236}">
                <a16:creationId xmlns:a16="http://schemas.microsoft.com/office/drawing/2014/main" id="{6E1A35FA-897C-476B-9F2B-C13A1E692993}"/>
              </a:ext>
            </a:extLst>
          </p:cNvPr>
          <p:cNvSpPr txBox="1"/>
          <p:nvPr/>
        </p:nvSpPr>
        <p:spPr>
          <a:xfrm>
            <a:off x="381000" y="15875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53D58442-F9FD-458E-A453-AAD35FA1B13E}"/>
              </a:ext>
            </a:extLst>
          </p:cNvPr>
          <p:cNvSpPr txBox="1"/>
          <p:nvPr/>
        </p:nvSpPr>
        <p:spPr>
          <a:xfrm>
            <a:off x="1136476" y="1587500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D7473FB7-DFE5-4E4C-900F-A365CD521246}"/>
              </a:ext>
            </a:extLst>
          </p:cNvPr>
          <p:cNvSpPr txBox="1"/>
          <p:nvPr/>
        </p:nvSpPr>
        <p:spPr>
          <a:xfrm>
            <a:off x="2657674" y="1587500"/>
            <a:ext cx="745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fad?</a:t>
            </a:r>
          </a:p>
        </p:txBody>
      </p:sp>
      <p:sp>
        <p:nvSpPr>
          <p:cNvPr id="127" name="dot_2">
            <a:extLst>
              <a:ext uri="{FF2B5EF4-FFF2-40B4-BE49-F238E27FC236}">
                <a16:creationId xmlns:a16="http://schemas.microsoft.com/office/drawing/2014/main" id="{F5A1F6D8-E985-4B4D-B813-62CB9EDECDA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Textfeld 127" descr="SILBELAST/FIRST|">
            <a:extLst>
              <a:ext uri="{FF2B5EF4-FFF2-40B4-BE49-F238E27FC236}">
                <a16:creationId xmlns:a16="http://schemas.microsoft.com/office/drawing/2014/main" id="{0ABEE974-34D4-49C2-8748-41C81D646F2C}"/>
              </a:ext>
            </a:extLst>
          </p:cNvPr>
          <p:cNvSpPr txBox="1"/>
          <p:nvPr/>
        </p:nvSpPr>
        <p:spPr>
          <a:xfrm>
            <a:off x="3539527" y="1591555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9CDD294B-7703-454E-87D0-5997C0448A79}"/>
              </a:ext>
            </a:extLst>
          </p:cNvPr>
          <p:cNvSpPr txBox="1"/>
          <p:nvPr/>
        </p:nvSpPr>
        <p:spPr>
          <a:xfrm>
            <a:off x="4239988" y="1591555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</a:p>
        </p:txBody>
      </p:sp>
      <p:sp>
        <p:nvSpPr>
          <p:cNvPr id="130" name="Textfeld 129" descr="SILBELAST|">
            <a:extLst>
              <a:ext uri="{FF2B5EF4-FFF2-40B4-BE49-F238E27FC236}">
                <a16:creationId xmlns:a16="http://schemas.microsoft.com/office/drawing/2014/main" id="{3C1F617E-B56C-41B7-A0AE-2BEBC027775E}"/>
              </a:ext>
            </a:extLst>
          </p:cNvPr>
          <p:cNvSpPr txBox="1"/>
          <p:nvPr/>
        </p:nvSpPr>
        <p:spPr>
          <a:xfrm>
            <a:off x="4727383" y="1591555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1" name="Textfeld 130" descr="SILBE|_">
            <a:extLst>
              <a:ext uri="{FF2B5EF4-FFF2-40B4-BE49-F238E27FC236}">
                <a16:creationId xmlns:a16="http://schemas.microsoft.com/office/drawing/2014/main" id="{B75C1C9E-53EF-4FA1-BDD6-0FCBEB342A2E}"/>
              </a:ext>
            </a:extLst>
          </p:cNvPr>
          <p:cNvSpPr txBox="1"/>
          <p:nvPr/>
        </p:nvSpPr>
        <p:spPr>
          <a:xfrm>
            <a:off x="5286780" y="1591555"/>
            <a:ext cx="494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132" name="Textfeld 131" descr="SILBELAST|">
            <a:extLst>
              <a:ext uri="{FF2B5EF4-FFF2-40B4-BE49-F238E27FC236}">
                <a16:creationId xmlns:a16="http://schemas.microsoft.com/office/drawing/2014/main" id="{D2F15A8D-553D-472A-B33C-F5B4851B89B8}"/>
              </a:ext>
            </a:extLst>
          </p:cNvPr>
          <p:cNvSpPr txBox="1"/>
          <p:nvPr/>
        </p:nvSpPr>
        <p:spPr>
          <a:xfrm>
            <a:off x="5641126" y="1591555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lat.</a:t>
            </a:r>
          </a:p>
        </p:txBody>
      </p:sp>
      <p:sp>
        <p:nvSpPr>
          <p:cNvPr id="142" name="Textfeld 141" descr="SILBELAST/FIRST|">
            <a:extLst>
              <a:ext uri="{FF2B5EF4-FFF2-40B4-BE49-F238E27FC236}">
                <a16:creationId xmlns:a16="http://schemas.microsoft.com/office/drawing/2014/main" id="{1B4129C5-C2CF-4E0F-B5DF-AEFFF1D4FBDA}"/>
              </a:ext>
            </a:extLst>
          </p:cNvPr>
          <p:cNvSpPr txBox="1"/>
          <p:nvPr/>
        </p:nvSpPr>
        <p:spPr>
          <a:xfrm>
            <a:off x="381000" y="2132856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70CE94CF-25A9-49A0-83D9-EC51EDF88C75}"/>
              </a:ext>
            </a:extLst>
          </p:cNvPr>
          <p:cNvSpPr txBox="1"/>
          <p:nvPr/>
        </p:nvSpPr>
        <p:spPr>
          <a:xfrm>
            <a:off x="1070817" y="213285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F120785C-E997-4492-A628-023DDFC90BB3}"/>
              </a:ext>
            </a:extLst>
          </p:cNvPr>
          <p:cNvSpPr txBox="1"/>
          <p:nvPr/>
        </p:nvSpPr>
        <p:spPr>
          <a:xfrm>
            <a:off x="1713704" y="21328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5" name="Textfeld 144" descr="SILBELAST|_">
            <a:extLst>
              <a:ext uri="{FF2B5EF4-FFF2-40B4-BE49-F238E27FC236}">
                <a16:creationId xmlns:a16="http://schemas.microsoft.com/office/drawing/2014/main" id="{9F2D554D-9A03-4884-A66A-4CA8A3AF10DE}"/>
              </a:ext>
            </a:extLst>
          </p:cNvPr>
          <p:cNvSpPr txBox="1"/>
          <p:nvPr/>
        </p:nvSpPr>
        <p:spPr>
          <a:xfrm>
            <a:off x="2273101" y="213285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9C3EDAB2-8EFB-469F-8E37-C33BAAFC5022}"/>
              </a:ext>
            </a:extLst>
          </p:cNvPr>
          <p:cNvSpPr txBox="1"/>
          <p:nvPr/>
        </p:nvSpPr>
        <p:spPr>
          <a:xfrm>
            <a:off x="2923869" y="2132856"/>
            <a:ext cx="9893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Schuh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900065A2-502F-46A8-B34C-89C4074DD5D7}"/>
              </a:ext>
            </a:extLst>
          </p:cNvPr>
          <p:cNvSpPr txBox="1"/>
          <p:nvPr/>
        </p:nvSpPr>
        <p:spPr>
          <a:xfrm>
            <a:off x="3773542" y="213285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8" name="Textfeld 147" descr="SILBELAST|_">
            <a:extLst>
              <a:ext uri="{FF2B5EF4-FFF2-40B4-BE49-F238E27FC236}">
                <a16:creationId xmlns:a16="http://schemas.microsoft.com/office/drawing/2014/main" id="{FD36CD74-5059-475E-8B62-9A9EAEBC9388}"/>
              </a:ext>
            </a:extLst>
          </p:cNvPr>
          <p:cNvSpPr txBox="1"/>
          <p:nvPr/>
        </p:nvSpPr>
        <p:spPr>
          <a:xfrm>
            <a:off x="4164624" y="21328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BFCD8BE1-11E5-4490-890B-910E095C7B49}"/>
              </a:ext>
            </a:extLst>
          </p:cNvPr>
          <p:cNvSpPr txBox="1"/>
          <p:nvPr/>
        </p:nvSpPr>
        <p:spPr>
          <a:xfrm>
            <a:off x="4643870" y="21328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9EE13972-54EC-4028-99E4-AA411180D811}"/>
              </a:ext>
            </a:extLst>
          </p:cNvPr>
          <p:cNvSpPr txBox="1"/>
          <p:nvPr/>
        </p:nvSpPr>
        <p:spPr>
          <a:xfrm>
            <a:off x="4945316" y="21328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481EEDFC-E4B9-46D1-9E05-2E3EC93AF2C7}"/>
              </a:ext>
            </a:extLst>
          </p:cNvPr>
          <p:cNvSpPr txBox="1"/>
          <p:nvPr/>
        </p:nvSpPr>
        <p:spPr>
          <a:xfrm>
            <a:off x="5504713" y="2132856"/>
            <a:ext cx="785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Truh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456AC370-044A-47FD-B93E-6E1DD8DAE4E3}"/>
              </a:ext>
            </a:extLst>
          </p:cNvPr>
          <p:cNvSpPr txBox="1"/>
          <p:nvPr/>
        </p:nvSpPr>
        <p:spPr>
          <a:xfrm>
            <a:off x="6150677" y="213285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53" name="dot_4">
            <a:extLst>
              <a:ext uri="{FF2B5EF4-FFF2-40B4-BE49-F238E27FC236}">
                <a16:creationId xmlns:a16="http://schemas.microsoft.com/office/drawing/2014/main" id="{FA3DB5DB-DCE8-4B0F-85D8-3CBF76F0930F}"/>
              </a:ext>
            </a:extLst>
          </p:cNvPr>
          <p:cNvSpPr/>
          <p:nvPr/>
        </p:nvSpPr>
        <p:spPr>
          <a:xfrm>
            <a:off x="190500" y="21963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Textfeld 153" descr="SILBELAST/FIRST|">
            <a:extLst>
              <a:ext uri="{FF2B5EF4-FFF2-40B4-BE49-F238E27FC236}">
                <a16:creationId xmlns:a16="http://schemas.microsoft.com/office/drawing/2014/main" id="{A54BB987-CF41-401D-AE3A-D98F7BF7D0F4}"/>
              </a:ext>
            </a:extLst>
          </p:cNvPr>
          <p:cNvSpPr txBox="1"/>
          <p:nvPr/>
        </p:nvSpPr>
        <p:spPr>
          <a:xfrm>
            <a:off x="381000" y="2577356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BD57D73C-B890-453D-B86B-35B4EF5378C4}"/>
              </a:ext>
            </a:extLst>
          </p:cNvPr>
          <p:cNvSpPr txBox="1"/>
          <p:nvPr/>
        </p:nvSpPr>
        <p:spPr>
          <a:xfrm>
            <a:off x="1136476" y="2577356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3E02BFCE-0BD1-4C37-969D-D8606E54CA38}"/>
              </a:ext>
            </a:extLst>
          </p:cNvPr>
          <p:cNvSpPr txBox="1"/>
          <p:nvPr/>
        </p:nvSpPr>
        <p:spPr>
          <a:xfrm>
            <a:off x="1779363" y="25773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1A15284C-AA02-4851-9636-B2D28E4FC4CC}"/>
              </a:ext>
            </a:extLst>
          </p:cNvPr>
          <p:cNvSpPr txBox="1"/>
          <p:nvPr/>
        </p:nvSpPr>
        <p:spPr>
          <a:xfrm>
            <a:off x="2338760" y="2577356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91B90821-82CF-44CF-9F9E-D9AA6E3110BD}"/>
              </a:ext>
            </a:extLst>
          </p:cNvPr>
          <p:cNvSpPr txBox="1"/>
          <p:nvPr/>
        </p:nvSpPr>
        <p:spPr>
          <a:xfrm>
            <a:off x="2999146" y="257735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78E1D529-0EA6-4D43-B564-D235CB04CB9B}"/>
              </a:ext>
            </a:extLst>
          </p:cNvPr>
          <p:cNvSpPr txBox="1"/>
          <p:nvPr/>
        </p:nvSpPr>
        <p:spPr>
          <a:xfrm>
            <a:off x="3478392" y="257735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60" name="Textfeld 159" descr="SILBE|">
            <a:extLst>
              <a:ext uri="{FF2B5EF4-FFF2-40B4-BE49-F238E27FC236}">
                <a16:creationId xmlns:a16="http://schemas.microsoft.com/office/drawing/2014/main" id="{26260A96-5013-46FC-AC76-D2303A96E92E}"/>
              </a:ext>
            </a:extLst>
          </p:cNvPr>
          <p:cNvSpPr txBox="1"/>
          <p:nvPr/>
        </p:nvSpPr>
        <p:spPr>
          <a:xfrm>
            <a:off x="3859989" y="2577356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1" name="Textfeld 160" descr="SILBELAST|">
            <a:extLst>
              <a:ext uri="{FF2B5EF4-FFF2-40B4-BE49-F238E27FC236}">
                <a16:creationId xmlns:a16="http://schemas.microsoft.com/office/drawing/2014/main" id="{61E26925-52C8-4D8E-A046-82C09F47CE81}"/>
              </a:ext>
            </a:extLst>
          </p:cNvPr>
          <p:cNvSpPr txBox="1"/>
          <p:nvPr/>
        </p:nvSpPr>
        <p:spPr>
          <a:xfrm>
            <a:off x="4198305" y="257735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32E6612E-156F-407F-973A-FCC445C600A8}"/>
              </a:ext>
            </a:extLst>
          </p:cNvPr>
          <p:cNvSpPr txBox="1"/>
          <p:nvPr/>
        </p:nvSpPr>
        <p:spPr>
          <a:xfrm>
            <a:off x="4709611" y="2577356"/>
            <a:ext cx="785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Truh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FF49609E-B643-4430-917E-636A12E4E870}"/>
              </a:ext>
            </a:extLst>
          </p:cNvPr>
          <p:cNvSpPr txBox="1"/>
          <p:nvPr/>
        </p:nvSpPr>
        <p:spPr>
          <a:xfrm>
            <a:off x="5355575" y="2577356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e?</a:t>
            </a:r>
          </a:p>
        </p:txBody>
      </p:sp>
      <p:sp>
        <p:nvSpPr>
          <p:cNvPr id="164" name="dot_5">
            <a:extLst>
              <a:ext uri="{FF2B5EF4-FFF2-40B4-BE49-F238E27FC236}">
                <a16:creationId xmlns:a16="http://schemas.microsoft.com/office/drawing/2014/main" id="{61B4130C-8DA9-4DBB-B577-0A54E0158233}"/>
              </a:ext>
            </a:extLst>
          </p:cNvPr>
          <p:cNvSpPr/>
          <p:nvPr/>
        </p:nvSpPr>
        <p:spPr>
          <a:xfrm>
            <a:off x="190500" y="264085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Textfeld 164" descr="SILBE/FIRST|">
            <a:extLst>
              <a:ext uri="{FF2B5EF4-FFF2-40B4-BE49-F238E27FC236}">
                <a16:creationId xmlns:a16="http://schemas.microsoft.com/office/drawing/2014/main" id="{C7B5232F-24E2-4322-8579-9A55DA12DBFE}"/>
              </a:ext>
            </a:extLst>
          </p:cNvPr>
          <p:cNvSpPr txBox="1"/>
          <p:nvPr/>
        </p:nvSpPr>
        <p:spPr>
          <a:xfrm>
            <a:off x="5894572" y="2578974"/>
            <a:ext cx="5533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66" name="Textfeld 165" descr="SILBE|">
            <a:extLst>
              <a:ext uri="{FF2B5EF4-FFF2-40B4-BE49-F238E27FC236}">
                <a16:creationId xmlns:a16="http://schemas.microsoft.com/office/drawing/2014/main" id="{C8C91B25-E920-4D05-A1DD-AF9793E38E29}"/>
              </a:ext>
            </a:extLst>
          </p:cNvPr>
          <p:cNvSpPr txBox="1"/>
          <p:nvPr/>
        </p:nvSpPr>
        <p:spPr>
          <a:xfrm>
            <a:off x="6308229" y="257897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DF22A77D-2DC1-40FA-B954-19C40040270D}"/>
              </a:ext>
            </a:extLst>
          </p:cNvPr>
          <p:cNvSpPr txBox="1"/>
          <p:nvPr/>
        </p:nvSpPr>
        <p:spPr>
          <a:xfrm>
            <a:off x="6646545" y="2578974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41812407-8154-40A7-B9F9-F1800BF94E97}"/>
              </a:ext>
            </a:extLst>
          </p:cNvPr>
          <p:cNvSpPr txBox="1"/>
          <p:nvPr/>
        </p:nvSpPr>
        <p:spPr>
          <a:xfrm>
            <a:off x="7157851" y="2578974"/>
            <a:ext cx="9893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Schuh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24EB0A6F-B7DE-43EE-A374-53B391556058}"/>
              </a:ext>
            </a:extLst>
          </p:cNvPr>
          <p:cNvSpPr txBox="1"/>
          <p:nvPr/>
        </p:nvSpPr>
        <p:spPr>
          <a:xfrm>
            <a:off x="8007524" y="2578974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71" name="Textfeld 170" descr="SILBELAST/FIRST|">
            <a:extLst>
              <a:ext uri="{FF2B5EF4-FFF2-40B4-BE49-F238E27FC236}">
                <a16:creationId xmlns:a16="http://schemas.microsoft.com/office/drawing/2014/main" id="{B1F1CFF6-B889-4B8E-8EDC-FE7263AC6E3B}"/>
              </a:ext>
            </a:extLst>
          </p:cNvPr>
          <p:cNvSpPr txBox="1"/>
          <p:nvPr/>
        </p:nvSpPr>
        <p:spPr>
          <a:xfrm>
            <a:off x="381000" y="3140968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A1EF7BBF-76AD-4CF4-98C8-6B681876E933}"/>
              </a:ext>
            </a:extLst>
          </p:cNvPr>
          <p:cNvSpPr txBox="1"/>
          <p:nvPr/>
        </p:nvSpPr>
        <p:spPr>
          <a:xfrm>
            <a:off x="1070817" y="314096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8224ED9B-9054-45D6-9533-FC0BCD31EC2C}"/>
              </a:ext>
            </a:extLst>
          </p:cNvPr>
          <p:cNvSpPr txBox="1"/>
          <p:nvPr/>
        </p:nvSpPr>
        <p:spPr>
          <a:xfrm>
            <a:off x="1559815" y="314096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8E96B840-F313-4E7D-8193-69C833BF7E4E}"/>
              </a:ext>
            </a:extLst>
          </p:cNvPr>
          <p:cNvSpPr txBox="1"/>
          <p:nvPr/>
        </p:nvSpPr>
        <p:spPr>
          <a:xfrm>
            <a:off x="2239437" y="314096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18D20508-5609-4D96-B403-2E24D63E2D79}"/>
              </a:ext>
            </a:extLst>
          </p:cNvPr>
          <p:cNvSpPr txBox="1"/>
          <p:nvPr/>
        </p:nvSpPr>
        <p:spPr>
          <a:xfrm>
            <a:off x="2927074" y="314096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6FE48FBE-339C-4631-990B-85D322B208C1}"/>
              </a:ext>
            </a:extLst>
          </p:cNvPr>
          <p:cNvSpPr txBox="1"/>
          <p:nvPr/>
        </p:nvSpPr>
        <p:spPr>
          <a:xfrm>
            <a:off x="3609902" y="3140968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1FC3753D-213D-4B55-B4C6-3527A4A7F531}"/>
              </a:ext>
            </a:extLst>
          </p:cNvPr>
          <p:cNvSpPr txBox="1"/>
          <p:nvPr/>
        </p:nvSpPr>
        <p:spPr>
          <a:xfrm>
            <a:off x="4505929" y="314096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78" name="Textfeld 177" descr="SILBE|_">
            <a:extLst>
              <a:ext uri="{FF2B5EF4-FFF2-40B4-BE49-F238E27FC236}">
                <a16:creationId xmlns:a16="http://schemas.microsoft.com/office/drawing/2014/main" id="{E643C194-D504-4408-9391-25D66204E726}"/>
              </a:ext>
            </a:extLst>
          </p:cNvPr>
          <p:cNvSpPr txBox="1"/>
          <p:nvPr/>
        </p:nvSpPr>
        <p:spPr>
          <a:xfrm>
            <a:off x="5236847" y="3140968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179" name="Textfeld 178" descr="SILBELAST|">
            <a:extLst>
              <a:ext uri="{FF2B5EF4-FFF2-40B4-BE49-F238E27FC236}">
                <a16:creationId xmlns:a16="http://schemas.microsoft.com/office/drawing/2014/main" id="{889AD4BC-73E6-4A52-8E55-4DE7B41FDF97}"/>
              </a:ext>
            </a:extLst>
          </p:cNvPr>
          <p:cNvSpPr txBox="1"/>
          <p:nvPr/>
        </p:nvSpPr>
        <p:spPr>
          <a:xfrm>
            <a:off x="6112168" y="314096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A2B4D93F-C9F3-48E4-97CA-E4D9971F365B}"/>
              </a:ext>
            </a:extLst>
          </p:cNvPr>
          <p:cNvSpPr txBox="1"/>
          <p:nvPr/>
        </p:nvSpPr>
        <p:spPr>
          <a:xfrm>
            <a:off x="6671565" y="3140968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pünkt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5E31A7F4-0E82-4066-B74E-D0D20E550F16}"/>
              </a:ext>
            </a:extLst>
          </p:cNvPr>
          <p:cNvSpPr txBox="1"/>
          <p:nvPr/>
        </p:nvSpPr>
        <p:spPr>
          <a:xfrm>
            <a:off x="7502002" y="3140968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27393164-CBD5-48CB-BFA8-4D3796C7D497}"/>
              </a:ext>
            </a:extLst>
          </p:cNvPr>
          <p:cNvSpPr txBox="1"/>
          <p:nvPr/>
        </p:nvSpPr>
        <p:spPr>
          <a:xfrm>
            <a:off x="8324802" y="314096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183" name="dot_7">
            <a:extLst>
              <a:ext uri="{FF2B5EF4-FFF2-40B4-BE49-F238E27FC236}">
                <a16:creationId xmlns:a16="http://schemas.microsoft.com/office/drawing/2014/main" id="{D566224A-D018-42D3-B936-09133545F1BD}"/>
              </a:ext>
            </a:extLst>
          </p:cNvPr>
          <p:cNvSpPr/>
          <p:nvPr/>
        </p:nvSpPr>
        <p:spPr>
          <a:xfrm>
            <a:off x="190500" y="32044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Textfeld 183" descr="SILBE/FIRST|">
            <a:extLst>
              <a:ext uri="{FF2B5EF4-FFF2-40B4-BE49-F238E27FC236}">
                <a16:creationId xmlns:a16="http://schemas.microsoft.com/office/drawing/2014/main" id="{77838298-BDB9-4C74-A41B-D9A04DF747F7}"/>
              </a:ext>
            </a:extLst>
          </p:cNvPr>
          <p:cNvSpPr txBox="1"/>
          <p:nvPr/>
        </p:nvSpPr>
        <p:spPr>
          <a:xfrm>
            <a:off x="381000" y="3666232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185" name="Textfeld 184" descr="SILBELAST|">
            <a:extLst>
              <a:ext uri="{FF2B5EF4-FFF2-40B4-BE49-F238E27FC236}">
                <a16:creationId xmlns:a16="http://schemas.microsoft.com/office/drawing/2014/main" id="{45593FA5-7E9F-4383-8F32-4CAC298C0B23}"/>
              </a:ext>
            </a:extLst>
          </p:cNvPr>
          <p:cNvSpPr txBox="1"/>
          <p:nvPr/>
        </p:nvSpPr>
        <p:spPr>
          <a:xfrm>
            <a:off x="833642" y="3666232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860F7E4B-2745-43F7-85AB-DCE1470DAC9E}"/>
              </a:ext>
            </a:extLst>
          </p:cNvPr>
          <p:cNvSpPr txBox="1"/>
          <p:nvPr/>
        </p:nvSpPr>
        <p:spPr>
          <a:xfrm>
            <a:off x="1599826" y="3666232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87" name="Textfeld 186" descr="SILBELAST|">
            <a:extLst>
              <a:ext uri="{FF2B5EF4-FFF2-40B4-BE49-F238E27FC236}">
                <a16:creationId xmlns:a16="http://schemas.microsoft.com/office/drawing/2014/main" id="{65F4C247-078A-464C-B1CB-6298D099837B}"/>
              </a:ext>
            </a:extLst>
          </p:cNvPr>
          <p:cNvSpPr txBox="1"/>
          <p:nvPr/>
        </p:nvSpPr>
        <p:spPr>
          <a:xfrm>
            <a:off x="1962187" y="3666232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C122B513-3957-405A-BF9A-304A71F0D942}"/>
              </a:ext>
            </a:extLst>
          </p:cNvPr>
          <p:cNvSpPr txBox="1"/>
          <p:nvPr/>
        </p:nvSpPr>
        <p:spPr>
          <a:xfrm>
            <a:off x="2776462" y="3666232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B52EEB57-7576-4E37-9492-904CE9B56281}"/>
              </a:ext>
            </a:extLst>
          </p:cNvPr>
          <p:cNvSpPr txBox="1"/>
          <p:nvPr/>
        </p:nvSpPr>
        <p:spPr>
          <a:xfrm>
            <a:off x="3436848" y="3666232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pünkt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2FA7A2F6-B523-459D-B7B3-BFDD2F3ECF8F}"/>
              </a:ext>
            </a:extLst>
          </p:cNvPr>
          <p:cNvSpPr txBox="1"/>
          <p:nvPr/>
        </p:nvSpPr>
        <p:spPr>
          <a:xfrm>
            <a:off x="4267285" y="3666232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DB406599-CFAC-4444-AD94-44970676E8F1}"/>
              </a:ext>
            </a:extLst>
          </p:cNvPr>
          <p:cNvSpPr txBox="1"/>
          <p:nvPr/>
        </p:nvSpPr>
        <p:spPr>
          <a:xfrm>
            <a:off x="4990188" y="36662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an?</a:t>
            </a:r>
          </a:p>
        </p:txBody>
      </p:sp>
      <p:sp>
        <p:nvSpPr>
          <p:cNvPr id="192" name="dot_8">
            <a:extLst>
              <a:ext uri="{FF2B5EF4-FFF2-40B4-BE49-F238E27FC236}">
                <a16:creationId xmlns:a16="http://schemas.microsoft.com/office/drawing/2014/main" id="{2EE94D72-2E48-48B4-BD7F-E2452C83C366}"/>
              </a:ext>
            </a:extLst>
          </p:cNvPr>
          <p:cNvSpPr/>
          <p:nvPr/>
        </p:nvSpPr>
        <p:spPr>
          <a:xfrm>
            <a:off x="190500" y="3729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Textfeld 192" descr="SILBELAST/FIRST|">
            <a:extLst>
              <a:ext uri="{FF2B5EF4-FFF2-40B4-BE49-F238E27FC236}">
                <a16:creationId xmlns:a16="http://schemas.microsoft.com/office/drawing/2014/main" id="{4C1D3E2C-B907-4060-8959-5955FB7A265F}"/>
              </a:ext>
            </a:extLst>
          </p:cNvPr>
          <p:cNvSpPr txBox="1"/>
          <p:nvPr/>
        </p:nvSpPr>
        <p:spPr>
          <a:xfrm>
            <a:off x="381000" y="4161532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194" name="Textfeld 193" descr="SILBE|_">
            <a:extLst>
              <a:ext uri="{FF2B5EF4-FFF2-40B4-BE49-F238E27FC236}">
                <a16:creationId xmlns:a16="http://schemas.microsoft.com/office/drawing/2014/main" id="{F24024E8-7BC0-4A75-B16E-75CF7E0BE87D}"/>
              </a:ext>
            </a:extLst>
          </p:cNvPr>
          <p:cNvSpPr txBox="1"/>
          <p:nvPr/>
        </p:nvSpPr>
        <p:spPr>
          <a:xfrm>
            <a:off x="1070817" y="4161532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fuh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1A418695-6D66-4561-A561-25F636E7BE43}"/>
              </a:ext>
            </a:extLst>
          </p:cNvPr>
          <p:cNvSpPr txBox="1"/>
          <p:nvPr/>
        </p:nvSpPr>
        <p:spPr>
          <a:xfrm>
            <a:off x="1566227" y="41615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14F347D8-17F0-49E4-A69C-4D5EB5815DD1}"/>
              </a:ext>
            </a:extLst>
          </p:cNvPr>
          <p:cNvSpPr txBox="1"/>
          <p:nvPr/>
        </p:nvSpPr>
        <p:spPr>
          <a:xfrm>
            <a:off x="2245849" y="4161532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858B570D-E322-4637-8AB1-2186CBAD839E}"/>
              </a:ext>
            </a:extLst>
          </p:cNvPr>
          <p:cNvSpPr txBox="1"/>
          <p:nvPr/>
        </p:nvSpPr>
        <p:spPr>
          <a:xfrm>
            <a:off x="2933486" y="41615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9DEA0765-6131-4267-8FBC-692E594CDDC6}"/>
              </a:ext>
            </a:extLst>
          </p:cNvPr>
          <p:cNvSpPr txBox="1"/>
          <p:nvPr/>
        </p:nvSpPr>
        <p:spPr>
          <a:xfrm>
            <a:off x="3616314" y="4161532"/>
            <a:ext cx="9717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Bahn.</a:t>
            </a:r>
          </a:p>
        </p:txBody>
      </p:sp>
      <p:sp>
        <p:nvSpPr>
          <p:cNvPr id="199" name="dot_9">
            <a:extLst>
              <a:ext uri="{FF2B5EF4-FFF2-40B4-BE49-F238E27FC236}">
                <a16:creationId xmlns:a16="http://schemas.microsoft.com/office/drawing/2014/main" id="{085F4461-CDB6-4D0B-8A35-85A36EBBA6B8}"/>
              </a:ext>
            </a:extLst>
          </p:cNvPr>
          <p:cNvSpPr/>
          <p:nvPr/>
        </p:nvSpPr>
        <p:spPr>
          <a:xfrm>
            <a:off x="190500" y="42250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 descr="SILBELAST/FIRST|">
            <a:extLst>
              <a:ext uri="{FF2B5EF4-FFF2-40B4-BE49-F238E27FC236}">
                <a16:creationId xmlns:a16="http://schemas.microsoft.com/office/drawing/2014/main" id="{282AEA3B-FB8E-49F1-B2CD-E0054614FBF7}"/>
              </a:ext>
            </a:extLst>
          </p:cNvPr>
          <p:cNvSpPr txBox="1"/>
          <p:nvPr/>
        </p:nvSpPr>
        <p:spPr>
          <a:xfrm>
            <a:off x="381000" y="4653136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951C6F47-1789-458F-A0E7-44DC5D4726A4}"/>
              </a:ext>
            </a:extLst>
          </p:cNvPr>
          <p:cNvSpPr txBox="1"/>
          <p:nvPr/>
        </p:nvSpPr>
        <p:spPr>
          <a:xfrm>
            <a:off x="1079858" y="4653136"/>
            <a:ext cx="8515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Spiel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1DE64A41-6547-4A4C-BDAF-60D59EEA5F83}"/>
              </a:ext>
            </a:extLst>
          </p:cNvPr>
          <p:cNvSpPr txBox="1"/>
          <p:nvPr/>
        </p:nvSpPr>
        <p:spPr>
          <a:xfrm>
            <a:off x="1969473" y="46531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7C461B57-EE60-4691-8E29-BA7A6EC8913F}"/>
              </a:ext>
            </a:extLst>
          </p:cNvPr>
          <p:cNvSpPr txBox="1"/>
          <p:nvPr/>
        </p:nvSpPr>
        <p:spPr>
          <a:xfrm>
            <a:off x="2527267" y="4653136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aus,</a:t>
            </a:r>
          </a:p>
        </p:txBody>
      </p:sp>
      <p:sp>
        <p:nvSpPr>
          <p:cNvPr id="204" name="Textfeld 203" descr="SILBELAST|_">
            <a:extLst>
              <a:ext uri="{FF2B5EF4-FFF2-40B4-BE49-F238E27FC236}">
                <a16:creationId xmlns:a16="http://schemas.microsoft.com/office/drawing/2014/main" id="{A96A9A78-4C2C-465D-B255-792C5D667EEF}"/>
              </a:ext>
            </a:extLst>
          </p:cNvPr>
          <p:cNvSpPr txBox="1"/>
          <p:nvPr/>
        </p:nvSpPr>
        <p:spPr>
          <a:xfrm>
            <a:off x="3319099" y="4653136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05" name="Textfeld 204" descr="SILBE|_">
            <a:extLst>
              <a:ext uri="{FF2B5EF4-FFF2-40B4-BE49-F238E27FC236}">
                <a16:creationId xmlns:a16="http://schemas.microsoft.com/office/drawing/2014/main" id="{EFFEBE57-849A-474E-BAE9-F41A3714208B}"/>
              </a:ext>
            </a:extLst>
          </p:cNvPr>
          <p:cNvSpPr txBox="1"/>
          <p:nvPr/>
        </p:nvSpPr>
        <p:spPr>
          <a:xfrm>
            <a:off x="3979485" y="4653136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206" name="Textfeld 205" descr="SILBELAST|">
            <a:extLst>
              <a:ext uri="{FF2B5EF4-FFF2-40B4-BE49-F238E27FC236}">
                <a16:creationId xmlns:a16="http://schemas.microsoft.com/office/drawing/2014/main" id="{5A6F20F0-6AAE-4D81-8391-C87CAF99B07E}"/>
              </a:ext>
            </a:extLst>
          </p:cNvPr>
          <p:cNvSpPr txBox="1"/>
          <p:nvPr/>
        </p:nvSpPr>
        <p:spPr>
          <a:xfrm>
            <a:off x="4514970" y="46531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1A93273F-FDD5-4286-8EE2-1D2806C96B08}"/>
              </a:ext>
            </a:extLst>
          </p:cNvPr>
          <p:cNvSpPr txBox="1"/>
          <p:nvPr/>
        </p:nvSpPr>
        <p:spPr>
          <a:xfrm>
            <a:off x="5074367" y="46531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08" name="Textfeld 207" descr="SILBELAST|_">
            <a:extLst>
              <a:ext uri="{FF2B5EF4-FFF2-40B4-BE49-F238E27FC236}">
                <a16:creationId xmlns:a16="http://schemas.microsoft.com/office/drawing/2014/main" id="{F415A8F9-53CF-4A22-90AB-78A5EF073CDD}"/>
              </a:ext>
            </a:extLst>
          </p:cNvPr>
          <p:cNvSpPr txBox="1"/>
          <p:nvPr/>
        </p:nvSpPr>
        <p:spPr>
          <a:xfrm>
            <a:off x="5947952" y="4653136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209" name="dot_1">
            <a:extLst>
              <a:ext uri="{FF2B5EF4-FFF2-40B4-BE49-F238E27FC236}">
                <a16:creationId xmlns:a16="http://schemas.microsoft.com/office/drawing/2014/main" id="{F297E4C8-0446-475F-A55D-8633A570F58A}"/>
              </a:ext>
            </a:extLst>
          </p:cNvPr>
          <p:cNvSpPr/>
          <p:nvPr/>
        </p:nvSpPr>
        <p:spPr>
          <a:xfrm>
            <a:off x="190500" y="47166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0" name="Textfeld 209" descr="SILBE/FIRST|">
            <a:extLst>
              <a:ext uri="{FF2B5EF4-FFF2-40B4-BE49-F238E27FC236}">
                <a16:creationId xmlns:a16="http://schemas.microsoft.com/office/drawing/2014/main" id="{1C00A2E7-E353-4BDF-88E1-C8D2C6016239}"/>
              </a:ext>
            </a:extLst>
          </p:cNvPr>
          <p:cNvSpPr txBox="1"/>
          <p:nvPr/>
        </p:nvSpPr>
        <p:spPr>
          <a:xfrm>
            <a:off x="381000" y="5125545"/>
            <a:ext cx="5923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8CF28B1D-94F1-43C0-B556-0DF091A1D800}"/>
              </a:ext>
            </a:extLst>
          </p:cNvPr>
          <p:cNvSpPr txBox="1"/>
          <p:nvPr/>
        </p:nvSpPr>
        <p:spPr>
          <a:xfrm>
            <a:off x="833642" y="5125545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rum</a:t>
            </a:r>
          </a:p>
        </p:txBody>
      </p:sp>
      <p:sp>
        <p:nvSpPr>
          <p:cNvPr id="212" name="Textfeld 211" descr="SILBE|_">
            <a:extLst>
              <a:ext uri="{FF2B5EF4-FFF2-40B4-BE49-F238E27FC236}">
                <a16:creationId xmlns:a16="http://schemas.microsoft.com/office/drawing/2014/main" id="{66963055-88EF-46DD-A105-9B7F6E161B6B}"/>
              </a:ext>
            </a:extLst>
          </p:cNvPr>
          <p:cNvSpPr txBox="1"/>
          <p:nvPr/>
        </p:nvSpPr>
        <p:spPr>
          <a:xfrm>
            <a:off x="1599826" y="5125545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F6E5E19D-F8C0-4CDE-B97D-C6BC85C18FA5}"/>
              </a:ext>
            </a:extLst>
          </p:cNvPr>
          <p:cNvSpPr txBox="1"/>
          <p:nvPr/>
        </p:nvSpPr>
        <p:spPr>
          <a:xfrm>
            <a:off x="2135311" y="5125545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7E972710-A078-4C3F-BE12-CF5B266B08F0}"/>
              </a:ext>
            </a:extLst>
          </p:cNvPr>
          <p:cNvSpPr txBox="1"/>
          <p:nvPr/>
        </p:nvSpPr>
        <p:spPr>
          <a:xfrm>
            <a:off x="2694708" y="5125545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1AEAC833-88A8-4CE6-B6AC-9A28E48DF430}"/>
              </a:ext>
            </a:extLst>
          </p:cNvPr>
          <p:cNvSpPr txBox="1"/>
          <p:nvPr/>
        </p:nvSpPr>
        <p:spPr>
          <a:xfrm>
            <a:off x="3355094" y="5125545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16" name="Textfeld 215" descr="SILBELAST|_">
            <a:extLst>
              <a:ext uri="{FF2B5EF4-FFF2-40B4-BE49-F238E27FC236}">
                <a16:creationId xmlns:a16="http://schemas.microsoft.com/office/drawing/2014/main" id="{A4DC4492-0C8F-4EBB-91EE-75777E67AB20}"/>
              </a:ext>
            </a:extLst>
          </p:cNvPr>
          <p:cNvSpPr txBox="1"/>
          <p:nvPr/>
        </p:nvSpPr>
        <p:spPr>
          <a:xfrm>
            <a:off x="4228679" y="5125545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Haus?</a:t>
            </a:r>
          </a:p>
        </p:txBody>
      </p:sp>
      <p:sp>
        <p:nvSpPr>
          <p:cNvPr id="217" name="dot_2">
            <a:extLst>
              <a:ext uri="{FF2B5EF4-FFF2-40B4-BE49-F238E27FC236}">
                <a16:creationId xmlns:a16="http://schemas.microsoft.com/office/drawing/2014/main" id="{0950F9B7-3069-4443-BA8B-8CB902B713D4}"/>
              </a:ext>
            </a:extLst>
          </p:cNvPr>
          <p:cNvSpPr/>
          <p:nvPr/>
        </p:nvSpPr>
        <p:spPr>
          <a:xfrm>
            <a:off x="190500" y="518904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Textfeld 217" descr="SILBELAST/FIRST|">
            <a:extLst>
              <a:ext uri="{FF2B5EF4-FFF2-40B4-BE49-F238E27FC236}">
                <a16:creationId xmlns:a16="http://schemas.microsoft.com/office/drawing/2014/main" id="{9B576804-8F0B-4ECD-A648-7CACBEC63691}"/>
              </a:ext>
            </a:extLst>
          </p:cNvPr>
          <p:cNvSpPr txBox="1"/>
          <p:nvPr/>
        </p:nvSpPr>
        <p:spPr>
          <a:xfrm>
            <a:off x="5283545" y="5127575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219" name="Textfeld 218" descr="SILBELAST|_">
            <a:extLst>
              <a:ext uri="{FF2B5EF4-FFF2-40B4-BE49-F238E27FC236}">
                <a16:creationId xmlns:a16="http://schemas.microsoft.com/office/drawing/2014/main" id="{8918C7EC-309E-4629-95CA-803860D7810F}"/>
              </a:ext>
            </a:extLst>
          </p:cNvPr>
          <p:cNvSpPr txBox="1"/>
          <p:nvPr/>
        </p:nvSpPr>
        <p:spPr>
          <a:xfrm>
            <a:off x="5982403" y="5127575"/>
            <a:ext cx="85151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Spiel</a:t>
            </a:r>
          </a:p>
        </p:txBody>
      </p:sp>
      <p:sp>
        <p:nvSpPr>
          <p:cNvPr id="220" name="Textfeld 219" descr="SILBELAST|_">
            <a:extLst>
              <a:ext uri="{FF2B5EF4-FFF2-40B4-BE49-F238E27FC236}">
                <a16:creationId xmlns:a16="http://schemas.microsoft.com/office/drawing/2014/main" id="{802A8B8E-9898-476B-B642-5CB2689FB751}"/>
              </a:ext>
            </a:extLst>
          </p:cNvPr>
          <p:cNvSpPr txBox="1"/>
          <p:nvPr/>
        </p:nvSpPr>
        <p:spPr>
          <a:xfrm>
            <a:off x="6872018" y="5127575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21" name="Textfeld 220" descr="SILBELAST|_">
            <a:extLst>
              <a:ext uri="{FF2B5EF4-FFF2-40B4-BE49-F238E27FC236}">
                <a16:creationId xmlns:a16="http://schemas.microsoft.com/office/drawing/2014/main" id="{75226AE0-E143-4A04-9722-912508105F56}"/>
              </a:ext>
            </a:extLst>
          </p:cNvPr>
          <p:cNvSpPr txBox="1"/>
          <p:nvPr/>
        </p:nvSpPr>
        <p:spPr>
          <a:xfrm>
            <a:off x="7429812" y="5127575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509C6DD-1CE2-070C-2FA2-401E22E56CD5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18503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4" grpId="0" autoUpdateAnimBg="0"/>
      <p:bldP spid="125" grpId="0" autoUpdateAnimBg="0"/>
      <p:bldP spid="126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8" grpId="0" autoUpdateAnimBg="0"/>
      <p:bldP spid="219" grpId="0" autoUpdateAnimBg="0"/>
      <p:bldP spid="220" grpId="0" autoUpdateAnimBg="0"/>
      <p:bldP spid="22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CFA41BF3-BD4E-48A2-8B0E-2F609B597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CC9FFDD-E88E-1B6A-E92F-1DA4E1861E19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388683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2" name="Textfeld 111" descr="SILBE/FIRST|">
            <a:extLst>
              <a:ext uri="{FF2B5EF4-FFF2-40B4-BE49-F238E27FC236}">
                <a16:creationId xmlns:a16="http://schemas.microsoft.com/office/drawing/2014/main" id="{D840FE06-C7AC-4832-B974-5AEC21F354FA}"/>
              </a:ext>
            </a:extLst>
          </p:cNvPr>
          <p:cNvSpPr txBox="1"/>
          <p:nvPr/>
        </p:nvSpPr>
        <p:spPr>
          <a:xfrm>
            <a:off x="381000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5F375376-7284-4B83-B173-FA396A7263E8}"/>
              </a:ext>
            </a:extLst>
          </p:cNvPr>
          <p:cNvSpPr txBox="1"/>
          <p:nvPr/>
        </p:nvSpPr>
        <p:spPr>
          <a:xfrm>
            <a:off x="850762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2ED9E089-A532-42A5-8AE4-5DA7E43FDFAB}"/>
              </a:ext>
            </a:extLst>
          </p:cNvPr>
          <p:cNvSpPr txBox="1"/>
          <p:nvPr/>
        </p:nvSpPr>
        <p:spPr>
          <a:xfrm>
            <a:off x="1533590" y="1143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3FAC2297-51AE-4F53-9567-46A806DF21C7}"/>
              </a:ext>
            </a:extLst>
          </p:cNvPr>
          <p:cNvSpPr txBox="1"/>
          <p:nvPr/>
        </p:nvSpPr>
        <p:spPr>
          <a:xfrm>
            <a:off x="2069075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3273A446-525A-4D0C-B13E-9358930F78A9}"/>
              </a:ext>
            </a:extLst>
          </p:cNvPr>
          <p:cNvSpPr txBox="1"/>
          <p:nvPr/>
        </p:nvSpPr>
        <p:spPr>
          <a:xfrm>
            <a:off x="2628472" y="1143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BD6D2E4E-2ACF-4EE0-8EC6-955548F054FE}"/>
              </a:ext>
            </a:extLst>
          </p:cNvPr>
          <p:cNvSpPr txBox="1"/>
          <p:nvPr/>
        </p:nvSpPr>
        <p:spPr>
          <a:xfrm>
            <a:off x="3285652" y="1143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E78A23C2-4655-43E2-8EEC-05C479AD48E8}"/>
              </a:ext>
            </a:extLst>
          </p:cNvPr>
          <p:cNvSpPr txBox="1"/>
          <p:nvPr/>
        </p:nvSpPr>
        <p:spPr>
          <a:xfrm>
            <a:off x="3967011" y="1143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19" name="dot_1">
            <a:extLst>
              <a:ext uri="{FF2B5EF4-FFF2-40B4-BE49-F238E27FC236}">
                <a16:creationId xmlns:a16="http://schemas.microsoft.com/office/drawing/2014/main" id="{82C2802F-6733-4D07-9AA6-4BFE163E3314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Textfeld 119" descr="SILBE/FIRST|">
            <a:extLst>
              <a:ext uri="{FF2B5EF4-FFF2-40B4-BE49-F238E27FC236}">
                <a16:creationId xmlns:a16="http://schemas.microsoft.com/office/drawing/2014/main" id="{52560952-A71B-4F5E-85A8-007792528690}"/>
              </a:ext>
            </a:extLst>
          </p:cNvPr>
          <p:cNvSpPr txBox="1"/>
          <p:nvPr/>
        </p:nvSpPr>
        <p:spPr>
          <a:xfrm>
            <a:off x="381000" y="1587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3D8BA35D-E998-47FC-83CB-B53C729E5641}"/>
              </a:ext>
            </a:extLst>
          </p:cNvPr>
          <p:cNvSpPr txBox="1"/>
          <p:nvPr/>
        </p:nvSpPr>
        <p:spPr>
          <a:xfrm>
            <a:off x="789848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10091E03-2D1D-45F4-AE70-3FBBA7DFB09B}"/>
              </a:ext>
            </a:extLst>
          </p:cNvPr>
          <p:cNvSpPr txBox="1"/>
          <p:nvPr/>
        </p:nvSpPr>
        <p:spPr>
          <a:xfrm>
            <a:off x="1180930" y="1587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84F8B7D8-E89B-475B-AD3D-687C1770F488}"/>
              </a:ext>
            </a:extLst>
          </p:cNvPr>
          <p:cNvSpPr txBox="1"/>
          <p:nvPr/>
        </p:nvSpPr>
        <p:spPr>
          <a:xfrm>
            <a:off x="1650692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DE8646E9-535F-4297-813B-1E2B69E45BA2}"/>
              </a:ext>
            </a:extLst>
          </p:cNvPr>
          <p:cNvSpPr txBox="1"/>
          <p:nvPr/>
        </p:nvSpPr>
        <p:spPr>
          <a:xfrm>
            <a:off x="2333520" y="1587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761B8872-9A1A-4B93-A740-75FFE3515064}"/>
              </a:ext>
            </a:extLst>
          </p:cNvPr>
          <p:cNvSpPr txBox="1"/>
          <p:nvPr/>
        </p:nvSpPr>
        <p:spPr>
          <a:xfrm>
            <a:off x="2869005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C201BCE-2C23-416D-8491-0B0C4373DB0E}"/>
              </a:ext>
            </a:extLst>
          </p:cNvPr>
          <p:cNvSpPr txBox="1"/>
          <p:nvPr/>
        </p:nvSpPr>
        <p:spPr>
          <a:xfrm>
            <a:off x="3428402" y="15875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8B0AC0C8-0281-4171-8AAA-1C13D2FC2206}"/>
              </a:ext>
            </a:extLst>
          </p:cNvPr>
          <p:cNvSpPr txBox="1"/>
          <p:nvPr/>
        </p:nvSpPr>
        <p:spPr>
          <a:xfrm>
            <a:off x="4085582" y="15875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28" name="Textfeld 127" descr="SILBELAST|">
            <a:extLst>
              <a:ext uri="{FF2B5EF4-FFF2-40B4-BE49-F238E27FC236}">
                <a16:creationId xmlns:a16="http://schemas.microsoft.com/office/drawing/2014/main" id="{AC26DC80-FFCB-4941-A7B6-D1A921CC9606}"/>
              </a:ext>
            </a:extLst>
          </p:cNvPr>
          <p:cNvSpPr txBox="1"/>
          <p:nvPr/>
        </p:nvSpPr>
        <p:spPr>
          <a:xfrm>
            <a:off x="4766941" y="15875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29" name="dot_2">
            <a:extLst>
              <a:ext uri="{FF2B5EF4-FFF2-40B4-BE49-F238E27FC236}">
                <a16:creationId xmlns:a16="http://schemas.microsoft.com/office/drawing/2014/main" id="{11BA4CEE-0D5D-491F-891C-B639ABF25B5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Textfeld 129" descr="SILBE/FIRST|">
            <a:extLst>
              <a:ext uri="{FF2B5EF4-FFF2-40B4-BE49-F238E27FC236}">
                <a16:creationId xmlns:a16="http://schemas.microsoft.com/office/drawing/2014/main" id="{FB7E4FC9-9CFA-4691-B31A-B2984F66B862}"/>
              </a:ext>
            </a:extLst>
          </p:cNvPr>
          <p:cNvSpPr txBox="1"/>
          <p:nvPr/>
        </p:nvSpPr>
        <p:spPr>
          <a:xfrm>
            <a:off x="381000" y="2032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89040803-3CE3-465B-818E-22988795940B}"/>
              </a:ext>
            </a:extLst>
          </p:cNvPr>
          <p:cNvSpPr txBox="1"/>
          <p:nvPr/>
        </p:nvSpPr>
        <p:spPr>
          <a:xfrm>
            <a:off x="85076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B6E59BBD-475F-48A5-B2E9-EDEEBA02E3E7}"/>
              </a:ext>
            </a:extLst>
          </p:cNvPr>
          <p:cNvSpPr txBox="1"/>
          <p:nvPr/>
        </p:nvSpPr>
        <p:spPr>
          <a:xfrm>
            <a:off x="1533590" y="2032000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651D1E79-0181-4FEA-B574-724DC7E04417}"/>
              </a:ext>
            </a:extLst>
          </p:cNvPr>
          <p:cNvSpPr txBox="1"/>
          <p:nvPr/>
        </p:nvSpPr>
        <p:spPr>
          <a:xfrm>
            <a:off x="2089781" y="2032000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1B8AC85C-492D-45DE-8CBE-D8D734EFA077}"/>
              </a:ext>
            </a:extLst>
          </p:cNvPr>
          <p:cNvSpPr txBox="1"/>
          <p:nvPr/>
        </p:nvSpPr>
        <p:spPr>
          <a:xfrm>
            <a:off x="3051532" y="2032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43" name="Textfeld 142" descr="SILBELAST|">
            <a:extLst>
              <a:ext uri="{FF2B5EF4-FFF2-40B4-BE49-F238E27FC236}">
                <a16:creationId xmlns:a16="http://schemas.microsoft.com/office/drawing/2014/main" id="{96F665A9-675A-48AB-BB85-F112D4C1259D}"/>
              </a:ext>
            </a:extLst>
          </p:cNvPr>
          <p:cNvSpPr txBox="1"/>
          <p:nvPr/>
        </p:nvSpPr>
        <p:spPr>
          <a:xfrm>
            <a:off x="3574193" y="2032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02451C74-7772-408A-A908-D10969D79C8E}"/>
              </a:ext>
            </a:extLst>
          </p:cNvPr>
          <p:cNvSpPr txBox="1"/>
          <p:nvPr/>
        </p:nvSpPr>
        <p:spPr>
          <a:xfrm>
            <a:off x="4253815" y="2032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352E3C7-DC34-4837-A6A4-20E4436EF3F0}"/>
              </a:ext>
            </a:extLst>
          </p:cNvPr>
          <p:cNvSpPr txBox="1"/>
          <p:nvPr/>
        </p:nvSpPr>
        <p:spPr>
          <a:xfrm>
            <a:off x="4789300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2B945AD3-A64F-4D80-9078-87FBD05C2F3C}"/>
              </a:ext>
            </a:extLst>
          </p:cNvPr>
          <p:cNvSpPr txBox="1"/>
          <p:nvPr/>
        </p:nvSpPr>
        <p:spPr>
          <a:xfrm>
            <a:off x="5348697" y="2032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C64AA82C-6AAC-433A-8A5A-98481696B6EC}"/>
              </a:ext>
            </a:extLst>
          </p:cNvPr>
          <p:cNvSpPr txBox="1"/>
          <p:nvPr/>
        </p:nvSpPr>
        <p:spPr>
          <a:xfrm>
            <a:off x="6005877" y="2032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87BF08A3-57E6-4FC9-8C51-6B96136D68A7}"/>
              </a:ext>
            </a:extLst>
          </p:cNvPr>
          <p:cNvSpPr txBox="1"/>
          <p:nvPr/>
        </p:nvSpPr>
        <p:spPr>
          <a:xfrm>
            <a:off x="6687236" y="2032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49" name="dot_3">
            <a:extLst>
              <a:ext uri="{FF2B5EF4-FFF2-40B4-BE49-F238E27FC236}">
                <a16:creationId xmlns:a16="http://schemas.microsoft.com/office/drawing/2014/main" id="{0F42BB60-B0B2-40D1-A320-90468D559F91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Textfeld 149" descr="SILBELAST/FIRST|">
            <a:extLst>
              <a:ext uri="{FF2B5EF4-FFF2-40B4-BE49-F238E27FC236}">
                <a16:creationId xmlns:a16="http://schemas.microsoft.com/office/drawing/2014/main" id="{0A145A50-60FB-4E17-9D9D-3A7821B049F1}"/>
              </a:ext>
            </a:extLst>
          </p:cNvPr>
          <p:cNvSpPr txBox="1"/>
          <p:nvPr/>
        </p:nvSpPr>
        <p:spPr>
          <a:xfrm>
            <a:off x="381000" y="2476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09E74D0C-8838-4D9C-B6EA-773742DB6924}"/>
              </a:ext>
            </a:extLst>
          </p:cNvPr>
          <p:cNvSpPr txBox="1"/>
          <p:nvPr/>
        </p:nvSpPr>
        <p:spPr>
          <a:xfrm>
            <a:off x="1062225" y="24765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2473A426-1829-4058-9B67-E1FFE9C2B617}"/>
              </a:ext>
            </a:extLst>
          </p:cNvPr>
          <p:cNvSpPr txBox="1"/>
          <p:nvPr/>
        </p:nvSpPr>
        <p:spPr>
          <a:xfrm>
            <a:off x="1743584" y="2476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3" name="Textfeld 152" descr="SILBE|_">
            <a:extLst>
              <a:ext uri="{FF2B5EF4-FFF2-40B4-BE49-F238E27FC236}">
                <a16:creationId xmlns:a16="http://schemas.microsoft.com/office/drawing/2014/main" id="{0784214D-BC3E-4076-AE2B-FDD604028AF3}"/>
              </a:ext>
            </a:extLst>
          </p:cNvPr>
          <p:cNvSpPr txBox="1"/>
          <p:nvPr/>
        </p:nvSpPr>
        <p:spPr>
          <a:xfrm>
            <a:off x="2226036" y="2476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54" name="Textfeld 153" descr="SILBELAST|">
            <a:extLst>
              <a:ext uri="{FF2B5EF4-FFF2-40B4-BE49-F238E27FC236}">
                <a16:creationId xmlns:a16="http://schemas.microsoft.com/office/drawing/2014/main" id="{298F5E8C-E12C-41EA-ABD9-272554416F90}"/>
              </a:ext>
            </a:extLst>
          </p:cNvPr>
          <p:cNvSpPr txBox="1"/>
          <p:nvPr/>
        </p:nvSpPr>
        <p:spPr>
          <a:xfrm>
            <a:off x="2761521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AD81681B-F56E-4961-95D5-575E3B402231}"/>
              </a:ext>
            </a:extLst>
          </p:cNvPr>
          <p:cNvSpPr txBox="1"/>
          <p:nvPr/>
        </p:nvSpPr>
        <p:spPr>
          <a:xfrm>
            <a:off x="3320918" y="2476500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C32AE324-2C00-4A72-8BAE-51FE4543162C}"/>
              </a:ext>
            </a:extLst>
          </p:cNvPr>
          <p:cNvSpPr txBox="1"/>
          <p:nvPr/>
        </p:nvSpPr>
        <p:spPr>
          <a:xfrm>
            <a:off x="3710530" y="2476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57" name="Textfeld 156" descr="SILBE|_">
            <a:extLst>
              <a:ext uri="{FF2B5EF4-FFF2-40B4-BE49-F238E27FC236}">
                <a16:creationId xmlns:a16="http://schemas.microsoft.com/office/drawing/2014/main" id="{3F452E0B-7389-4B3E-A0EE-512789B76CAC}"/>
              </a:ext>
            </a:extLst>
          </p:cNvPr>
          <p:cNvSpPr txBox="1"/>
          <p:nvPr/>
        </p:nvSpPr>
        <p:spPr>
          <a:xfrm>
            <a:off x="4101612" y="2476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189D413A-8691-47F6-AA24-BC5749F6C42F}"/>
              </a:ext>
            </a:extLst>
          </p:cNvPr>
          <p:cNvSpPr txBox="1"/>
          <p:nvPr/>
        </p:nvSpPr>
        <p:spPr>
          <a:xfrm>
            <a:off x="4571374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5A3DD38B-77FE-4E7D-B3FB-4DF27080F6CB}"/>
              </a:ext>
            </a:extLst>
          </p:cNvPr>
          <p:cNvSpPr txBox="1"/>
          <p:nvPr/>
        </p:nvSpPr>
        <p:spPr>
          <a:xfrm>
            <a:off x="5254202" y="2476500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1763924D-7366-4BF9-9762-C3A112F4005E}"/>
              </a:ext>
            </a:extLst>
          </p:cNvPr>
          <p:cNvSpPr txBox="1"/>
          <p:nvPr/>
        </p:nvSpPr>
        <p:spPr>
          <a:xfrm>
            <a:off x="5810393" y="2476500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E40C77C1-AC0A-422E-ADC6-2FBC8A688673}"/>
              </a:ext>
            </a:extLst>
          </p:cNvPr>
          <p:cNvSpPr txBox="1"/>
          <p:nvPr/>
        </p:nvSpPr>
        <p:spPr>
          <a:xfrm>
            <a:off x="6772144" y="24765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62" name="Textfeld 161" descr="SILBELAST|">
            <a:extLst>
              <a:ext uri="{FF2B5EF4-FFF2-40B4-BE49-F238E27FC236}">
                <a16:creationId xmlns:a16="http://schemas.microsoft.com/office/drawing/2014/main" id="{111C5C57-0C9A-4DB5-B09A-EDBF3361CF73}"/>
              </a:ext>
            </a:extLst>
          </p:cNvPr>
          <p:cNvSpPr txBox="1"/>
          <p:nvPr/>
        </p:nvSpPr>
        <p:spPr>
          <a:xfrm>
            <a:off x="7294805" y="2476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ren.</a:t>
            </a:r>
          </a:p>
        </p:txBody>
      </p:sp>
      <p:sp>
        <p:nvSpPr>
          <p:cNvPr id="163" name="dot_4">
            <a:extLst>
              <a:ext uri="{FF2B5EF4-FFF2-40B4-BE49-F238E27FC236}">
                <a16:creationId xmlns:a16="http://schemas.microsoft.com/office/drawing/2014/main" id="{BCB64476-DAB0-4917-AF15-6980EB6BFD4F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Textfeld 163" descr="SILBE/FIRST|">
            <a:extLst>
              <a:ext uri="{FF2B5EF4-FFF2-40B4-BE49-F238E27FC236}">
                <a16:creationId xmlns:a16="http://schemas.microsoft.com/office/drawing/2014/main" id="{AB85F24E-58DE-42FB-B1D4-18452282FA4A}"/>
              </a:ext>
            </a:extLst>
          </p:cNvPr>
          <p:cNvSpPr txBox="1"/>
          <p:nvPr/>
        </p:nvSpPr>
        <p:spPr>
          <a:xfrm>
            <a:off x="381000" y="2921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6E3EFD5D-D8A5-4CA1-8CD4-7EDE20D4FBEA}"/>
              </a:ext>
            </a:extLst>
          </p:cNvPr>
          <p:cNvSpPr txBox="1"/>
          <p:nvPr/>
        </p:nvSpPr>
        <p:spPr>
          <a:xfrm>
            <a:off x="974193" y="2921000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166" name="Textfeld 165" descr="SILBE|_">
            <a:extLst>
              <a:ext uri="{FF2B5EF4-FFF2-40B4-BE49-F238E27FC236}">
                <a16:creationId xmlns:a16="http://schemas.microsoft.com/office/drawing/2014/main" id="{4389DBF2-0309-4CDA-8154-CDE4B99FDD93}"/>
              </a:ext>
            </a:extLst>
          </p:cNvPr>
          <p:cNvSpPr txBox="1"/>
          <p:nvPr/>
        </p:nvSpPr>
        <p:spPr>
          <a:xfrm>
            <a:off x="1685875" y="2921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4283F0FE-96A8-4AF4-A22C-AC429B15AEA4}"/>
              </a:ext>
            </a:extLst>
          </p:cNvPr>
          <p:cNvSpPr txBox="1"/>
          <p:nvPr/>
        </p:nvSpPr>
        <p:spPr>
          <a:xfrm>
            <a:off x="2155637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901832D3-DD0B-4FD2-9DEE-751DFC035540}"/>
              </a:ext>
            </a:extLst>
          </p:cNvPr>
          <p:cNvSpPr txBox="1"/>
          <p:nvPr/>
        </p:nvSpPr>
        <p:spPr>
          <a:xfrm>
            <a:off x="2838465" y="2921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E4E54A9C-3B96-4DD5-B126-9B4FEF302939}"/>
              </a:ext>
            </a:extLst>
          </p:cNvPr>
          <p:cNvSpPr txBox="1"/>
          <p:nvPr/>
        </p:nvSpPr>
        <p:spPr>
          <a:xfrm>
            <a:off x="337395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0" name="Textfeld 169" descr="SILBELAST|_">
            <a:extLst>
              <a:ext uri="{FF2B5EF4-FFF2-40B4-BE49-F238E27FC236}">
                <a16:creationId xmlns:a16="http://schemas.microsoft.com/office/drawing/2014/main" id="{AED2B60F-AD8E-4799-B880-63E6932B8A53}"/>
              </a:ext>
            </a:extLst>
          </p:cNvPr>
          <p:cNvSpPr txBox="1"/>
          <p:nvPr/>
        </p:nvSpPr>
        <p:spPr>
          <a:xfrm>
            <a:off x="3933347" y="29210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erst</a:t>
            </a:r>
          </a:p>
        </p:txBody>
      </p:sp>
      <p:sp>
        <p:nvSpPr>
          <p:cNvPr id="171" name="Textfeld 170" descr="SILBELAST|_">
            <a:extLst>
              <a:ext uri="{FF2B5EF4-FFF2-40B4-BE49-F238E27FC236}">
                <a16:creationId xmlns:a16="http://schemas.microsoft.com/office/drawing/2014/main" id="{D5FC3576-A404-4C16-B6E5-3017FF1A6021}"/>
              </a:ext>
            </a:extLst>
          </p:cNvPr>
          <p:cNvSpPr txBox="1"/>
          <p:nvPr/>
        </p:nvSpPr>
        <p:spPr>
          <a:xfrm>
            <a:off x="4691516" y="2921000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BC9D7748-F271-4C5E-97F8-C5782B5508FD}"/>
              </a:ext>
            </a:extLst>
          </p:cNvPr>
          <p:cNvSpPr txBox="1"/>
          <p:nvPr/>
        </p:nvSpPr>
        <p:spPr>
          <a:xfrm>
            <a:off x="5379153" y="2921000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64A507EC-2DD3-4458-9887-182844D9A7CF}"/>
              </a:ext>
            </a:extLst>
          </p:cNvPr>
          <p:cNvSpPr txBox="1"/>
          <p:nvPr/>
        </p:nvSpPr>
        <p:spPr>
          <a:xfrm>
            <a:off x="5805634" y="2921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F423A7DB-D2D5-40D5-92E5-0C0C35B6216F}"/>
              </a:ext>
            </a:extLst>
          </p:cNvPr>
          <p:cNvSpPr txBox="1"/>
          <p:nvPr/>
        </p:nvSpPr>
        <p:spPr>
          <a:xfrm>
            <a:off x="6536552" y="2921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BEB9E26F-1E33-42EB-95EE-C8A459966612}"/>
              </a:ext>
            </a:extLst>
          </p:cNvPr>
          <p:cNvSpPr txBox="1"/>
          <p:nvPr/>
        </p:nvSpPr>
        <p:spPr>
          <a:xfrm>
            <a:off x="7059213" y="2921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C21BB286-0B92-44D8-A798-AF2B66A56A03}"/>
              </a:ext>
            </a:extLst>
          </p:cNvPr>
          <p:cNvSpPr txBox="1"/>
          <p:nvPr/>
        </p:nvSpPr>
        <p:spPr>
          <a:xfrm>
            <a:off x="414532" y="3344038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C7D51F81-DBB3-47E9-B4E0-6627CA3D6C18}"/>
              </a:ext>
            </a:extLst>
          </p:cNvPr>
          <p:cNvSpPr txBox="1"/>
          <p:nvPr/>
        </p:nvSpPr>
        <p:spPr>
          <a:xfrm>
            <a:off x="1028219" y="3344038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360AED86-B3ED-4DF3-8ADD-8D8FB9F348A9}"/>
              </a:ext>
            </a:extLst>
          </p:cNvPr>
          <p:cNvSpPr txBox="1"/>
          <p:nvPr/>
        </p:nvSpPr>
        <p:spPr>
          <a:xfrm>
            <a:off x="1709578" y="334403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79" name="dot_5">
            <a:extLst>
              <a:ext uri="{FF2B5EF4-FFF2-40B4-BE49-F238E27FC236}">
                <a16:creationId xmlns:a16="http://schemas.microsoft.com/office/drawing/2014/main" id="{708911A0-E1ED-438E-8F49-3E8FC136A147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/FIRST|">
            <a:extLst>
              <a:ext uri="{FF2B5EF4-FFF2-40B4-BE49-F238E27FC236}">
                <a16:creationId xmlns:a16="http://schemas.microsoft.com/office/drawing/2014/main" id="{0799229F-4FC8-42CA-9F95-8B2C456BEDA7}"/>
              </a:ext>
            </a:extLst>
          </p:cNvPr>
          <p:cNvSpPr txBox="1"/>
          <p:nvPr/>
        </p:nvSpPr>
        <p:spPr>
          <a:xfrm>
            <a:off x="381000" y="38100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9142351C-0339-4913-A02B-CA4780DA65AE}"/>
              </a:ext>
            </a:extLst>
          </p:cNvPr>
          <p:cNvSpPr txBox="1"/>
          <p:nvPr/>
        </p:nvSpPr>
        <p:spPr>
          <a:xfrm>
            <a:off x="789848" y="3810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4550E757-263D-4345-84D4-4944A1C29DFD}"/>
              </a:ext>
            </a:extLst>
          </p:cNvPr>
          <p:cNvSpPr txBox="1"/>
          <p:nvPr/>
        </p:nvSpPr>
        <p:spPr>
          <a:xfrm>
            <a:off x="1180930" y="3810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ED9BC080-F73D-4306-B482-2051CFB5902D}"/>
              </a:ext>
            </a:extLst>
          </p:cNvPr>
          <p:cNvSpPr txBox="1"/>
          <p:nvPr/>
        </p:nvSpPr>
        <p:spPr>
          <a:xfrm>
            <a:off x="1650692" y="3810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4" name="Textfeld 183" descr="SILBE|_">
            <a:extLst>
              <a:ext uri="{FF2B5EF4-FFF2-40B4-BE49-F238E27FC236}">
                <a16:creationId xmlns:a16="http://schemas.microsoft.com/office/drawing/2014/main" id="{43A7BA96-0B2A-45E4-A9A9-3C7F92D33751}"/>
              </a:ext>
            </a:extLst>
          </p:cNvPr>
          <p:cNvSpPr txBox="1"/>
          <p:nvPr/>
        </p:nvSpPr>
        <p:spPr>
          <a:xfrm>
            <a:off x="2333520" y="3810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85" name="Textfeld 184" descr="SILBELAST|">
            <a:extLst>
              <a:ext uri="{FF2B5EF4-FFF2-40B4-BE49-F238E27FC236}">
                <a16:creationId xmlns:a16="http://schemas.microsoft.com/office/drawing/2014/main" id="{A73A515F-77C2-4977-8244-5AED272E94CC}"/>
              </a:ext>
            </a:extLst>
          </p:cNvPr>
          <p:cNvSpPr txBox="1"/>
          <p:nvPr/>
        </p:nvSpPr>
        <p:spPr>
          <a:xfrm>
            <a:off x="2869005" y="3810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301C444E-A74B-44AF-9A4C-DF8BC09016CC}"/>
              </a:ext>
            </a:extLst>
          </p:cNvPr>
          <p:cNvSpPr txBox="1"/>
          <p:nvPr/>
        </p:nvSpPr>
        <p:spPr>
          <a:xfrm>
            <a:off x="3428402" y="3810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F841876B-5F87-4169-9F1B-0247AB2A02FF}"/>
              </a:ext>
            </a:extLst>
          </p:cNvPr>
          <p:cNvSpPr txBox="1"/>
          <p:nvPr/>
        </p:nvSpPr>
        <p:spPr>
          <a:xfrm>
            <a:off x="4085582" y="3810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C661AA34-A394-4821-A802-01333B4C13D4}"/>
              </a:ext>
            </a:extLst>
          </p:cNvPr>
          <p:cNvSpPr txBox="1"/>
          <p:nvPr/>
        </p:nvSpPr>
        <p:spPr>
          <a:xfrm>
            <a:off x="4766941" y="3810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le,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F9D5475D-3D82-4810-AA1E-03414AEAF9CC}"/>
              </a:ext>
            </a:extLst>
          </p:cNvPr>
          <p:cNvSpPr txBox="1"/>
          <p:nvPr/>
        </p:nvSpPr>
        <p:spPr>
          <a:xfrm>
            <a:off x="5363207" y="3810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190" name="Textfeld 189" descr="SILBE|_">
            <a:extLst>
              <a:ext uri="{FF2B5EF4-FFF2-40B4-BE49-F238E27FC236}">
                <a16:creationId xmlns:a16="http://schemas.microsoft.com/office/drawing/2014/main" id="{D094A2AE-E5A3-4F50-8F41-B9690201EA98}"/>
              </a:ext>
            </a:extLst>
          </p:cNvPr>
          <p:cNvSpPr txBox="1"/>
          <p:nvPr/>
        </p:nvSpPr>
        <p:spPr>
          <a:xfrm>
            <a:off x="6009166" y="3810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et</a:t>
            </a:r>
          </a:p>
        </p:txBody>
      </p:sp>
      <p:sp>
        <p:nvSpPr>
          <p:cNvPr id="191" name="Textfeld 190" descr="SILBELAST|">
            <a:extLst>
              <a:ext uri="{FF2B5EF4-FFF2-40B4-BE49-F238E27FC236}">
                <a16:creationId xmlns:a16="http://schemas.microsoft.com/office/drawing/2014/main" id="{EA699071-109A-482B-9E96-19A3203C5D7B}"/>
              </a:ext>
            </a:extLst>
          </p:cNvPr>
          <p:cNvSpPr txBox="1"/>
          <p:nvPr/>
        </p:nvSpPr>
        <p:spPr>
          <a:xfrm>
            <a:off x="6344276" y="3810000"/>
            <a:ext cx="7008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696344B6-27F2-4933-A8A3-F1C3E64BA46F}"/>
              </a:ext>
            </a:extLst>
          </p:cNvPr>
          <p:cNvSpPr txBox="1"/>
          <p:nvPr/>
        </p:nvSpPr>
        <p:spPr>
          <a:xfrm>
            <a:off x="7083209" y="38100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93" name="Textfeld 192" descr="SILBE|_">
            <a:extLst>
              <a:ext uri="{FF2B5EF4-FFF2-40B4-BE49-F238E27FC236}">
                <a16:creationId xmlns:a16="http://schemas.microsoft.com/office/drawing/2014/main" id="{49D70B4A-CE75-454A-84C7-C1EB00FCD7A4}"/>
              </a:ext>
            </a:extLst>
          </p:cNvPr>
          <p:cNvSpPr txBox="1"/>
          <p:nvPr/>
        </p:nvSpPr>
        <p:spPr>
          <a:xfrm>
            <a:off x="7620164" y="3810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94" name="Textfeld 193" descr="SILBELAST|">
            <a:extLst>
              <a:ext uri="{FF2B5EF4-FFF2-40B4-BE49-F238E27FC236}">
                <a16:creationId xmlns:a16="http://schemas.microsoft.com/office/drawing/2014/main" id="{B31CAD71-A5FF-4288-875D-FBC52B11C901}"/>
              </a:ext>
            </a:extLst>
          </p:cNvPr>
          <p:cNvSpPr txBox="1"/>
          <p:nvPr/>
        </p:nvSpPr>
        <p:spPr>
          <a:xfrm>
            <a:off x="8112228" y="381175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95" name="dot_6">
            <a:extLst>
              <a:ext uri="{FF2B5EF4-FFF2-40B4-BE49-F238E27FC236}">
                <a16:creationId xmlns:a16="http://schemas.microsoft.com/office/drawing/2014/main" id="{F83684B1-F8A7-4FC6-A0DA-703C448BDB71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Textfeld 195" descr="SILBE/FIRST|">
            <a:extLst>
              <a:ext uri="{FF2B5EF4-FFF2-40B4-BE49-F238E27FC236}">
                <a16:creationId xmlns:a16="http://schemas.microsoft.com/office/drawing/2014/main" id="{50BA753D-D475-48BB-9A3E-0390B0E4B275}"/>
              </a:ext>
            </a:extLst>
          </p:cNvPr>
          <p:cNvSpPr txBox="1"/>
          <p:nvPr/>
        </p:nvSpPr>
        <p:spPr>
          <a:xfrm>
            <a:off x="381000" y="4365104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97" name="Textfeld 196" descr="SILBELAST|">
            <a:extLst>
              <a:ext uri="{FF2B5EF4-FFF2-40B4-BE49-F238E27FC236}">
                <a16:creationId xmlns:a16="http://schemas.microsoft.com/office/drawing/2014/main" id="{6A22AB9F-7166-4376-9BCF-E78F3C732BC6}"/>
              </a:ext>
            </a:extLst>
          </p:cNvPr>
          <p:cNvSpPr txBox="1"/>
          <p:nvPr/>
        </p:nvSpPr>
        <p:spPr>
          <a:xfrm>
            <a:off x="850762" y="4365104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8" name="Textfeld 197" descr="SILBE|_">
            <a:extLst>
              <a:ext uri="{FF2B5EF4-FFF2-40B4-BE49-F238E27FC236}">
                <a16:creationId xmlns:a16="http://schemas.microsoft.com/office/drawing/2014/main" id="{F389A922-E871-4066-AE75-52761BF3F511}"/>
              </a:ext>
            </a:extLst>
          </p:cNvPr>
          <p:cNvSpPr txBox="1"/>
          <p:nvPr/>
        </p:nvSpPr>
        <p:spPr>
          <a:xfrm>
            <a:off x="1533590" y="4365104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99" name="Textfeld 198" descr="SILBELAST|">
            <a:extLst>
              <a:ext uri="{FF2B5EF4-FFF2-40B4-BE49-F238E27FC236}">
                <a16:creationId xmlns:a16="http://schemas.microsoft.com/office/drawing/2014/main" id="{7AD17472-6040-4503-83B6-4920876D75E9}"/>
              </a:ext>
            </a:extLst>
          </p:cNvPr>
          <p:cNvSpPr txBox="1"/>
          <p:nvPr/>
        </p:nvSpPr>
        <p:spPr>
          <a:xfrm>
            <a:off x="2235787" y="4365104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1D9ADAF7-67BD-41E9-BC93-EFD652A91DD6}"/>
              </a:ext>
            </a:extLst>
          </p:cNvPr>
          <p:cNvSpPr txBox="1"/>
          <p:nvPr/>
        </p:nvSpPr>
        <p:spPr>
          <a:xfrm>
            <a:off x="2795184" y="4365104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371143D0-7544-4098-8F40-9B63FCC00AD2}"/>
              </a:ext>
            </a:extLst>
          </p:cNvPr>
          <p:cNvSpPr txBox="1"/>
          <p:nvPr/>
        </p:nvSpPr>
        <p:spPr>
          <a:xfrm>
            <a:off x="3274430" y="4365104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C0DAB4ED-BAAB-400E-B35E-5A10C821892F}"/>
              </a:ext>
            </a:extLst>
          </p:cNvPr>
          <p:cNvSpPr txBox="1"/>
          <p:nvPr/>
        </p:nvSpPr>
        <p:spPr>
          <a:xfrm>
            <a:off x="3957258" y="4365104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Schul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2468E2EF-6DF0-45AB-B0DE-3A6DE8496885}"/>
              </a:ext>
            </a:extLst>
          </p:cNvPr>
          <p:cNvSpPr txBox="1"/>
          <p:nvPr/>
        </p:nvSpPr>
        <p:spPr>
          <a:xfrm>
            <a:off x="4729987" y="43651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204" name="Textfeld 203" descr="SILBELAST|_">
            <a:extLst>
              <a:ext uri="{FF2B5EF4-FFF2-40B4-BE49-F238E27FC236}">
                <a16:creationId xmlns:a16="http://schemas.microsoft.com/office/drawing/2014/main" id="{180E420B-7A82-4AED-8065-9E8BFAE8D427}"/>
              </a:ext>
            </a:extLst>
          </p:cNvPr>
          <p:cNvSpPr txBox="1"/>
          <p:nvPr/>
        </p:nvSpPr>
        <p:spPr>
          <a:xfrm>
            <a:off x="5121069" y="4365104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205" name="Textfeld 204" descr="SILBE|_">
            <a:extLst>
              <a:ext uri="{FF2B5EF4-FFF2-40B4-BE49-F238E27FC236}">
                <a16:creationId xmlns:a16="http://schemas.microsoft.com/office/drawing/2014/main" id="{74824A16-8BDF-486A-98CB-DCF6C26EF061}"/>
              </a:ext>
            </a:extLst>
          </p:cNvPr>
          <p:cNvSpPr txBox="1"/>
          <p:nvPr/>
        </p:nvSpPr>
        <p:spPr>
          <a:xfrm>
            <a:off x="5842369" y="4365104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06" name="Textfeld 205" descr="SILBELAST|">
            <a:extLst>
              <a:ext uri="{FF2B5EF4-FFF2-40B4-BE49-F238E27FC236}">
                <a16:creationId xmlns:a16="http://schemas.microsoft.com/office/drawing/2014/main" id="{7F28E358-5DC4-4E98-9FEE-9570068F0B86}"/>
              </a:ext>
            </a:extLst>
          </p:cNvPr>
          <p:cNvSpPr txBox="1"/>
          <p:nvPr/>
        </p:nvSpPr>
        <p:spPr>
          <a:xfrm>
            <a:off x="6267247" y="4365104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07" name="dot_7">
            <a:extLst>
              <a:ext uri="{FF2B5EF4-FFF2-40B4-BE49-F238E27FC236}">
                <a16:creationId xmlns:a16="http://schemas.microsoft.com/office/drawing/2014/main" id="{079B5334-444B-4AE7-8AB4-4EDCDF18D2BC}"/>
              </a:ext>
            </a:extLst>
          </p:cNvPr>
          <p:cNvSpPr/>
          <p:nvPr/>
        </p:nvSpPr>
        <p:spPr>
          <a:xfrm>
            <a:off x="190500" y="44286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Textfeld 207" descr="SILBELAST/FIRST|">
            <a:extLst>
              <a:ext uri="{FF2B5EF4-FFF2-40B4-BE49-F238E27FC236}">
                <a16:creationId xmlns:a16="http://schemas.microsoft.com/office/drawing/2014/main" id="{814EB327-4503-4DCD-92AA-85EFD81466BF}"/>
              </a:ext>
            </a:extLst>
          </p:cNvPr>
          <p:cNvSpPr txBox="1"/>
          <p:nvPr/>
        </p:nvSpPr>
        <p:spPr>
          <a:xfrm>
            <a:off x="381000" y="489909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30F2643D-F2A8-4078-8F99-E892471F49FD}"/>
              </a:ext>
            </a:extLst>
          </p:cNvPr>
          <p:cNvSpPr txBox="1"/>
          <p:nvPr/>
        </p:nvSpPr>
        <p:spPr>
          <a:xfrm>
            <a:off x="893910" y="4899099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B9B15F1B-4B2D-421B-A298-900490EFA267}"/>
              </a:ext>
            </a:extLst>
          </p:cNvPr>
          <p:cNvSpPr txBox="1"/>
          <p:nvPr/>
        </p:nvSpPr>
        <p:spPr>
          <a:xfrm>
            <a:off x="1451704" y="4899099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62861892-DA32-48FC-A820-2776C8E60A4E}"/>
              </a:ext>
            </a:extLst>
          </p:cNvPr>
          <p:cNvSpPr txBox="1"/>
          <p:nvPr/>
        </p:nvSpPr>
        <p:spPr>
          <a:xfrm>
            <a:off x="2134665" y="4899099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CF29ED22-DCFF-4C9E-ABAD-171B869F3E2D}"/>
              </a:ext>
            </a:extLst>
          </p:cNvPr>
          <p:cNvSpPr txBox="1"/>
          <p:nvPr/>
        </p:nvSpPr>
        <p:spPr>
          <a:xfrm>
            <a:off x="2835126" y="4899099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3E8DC1DC-04E7-4D94-BF0F-DC19BCBB9D9D}"/>
              </a:ext>
            </a:extLst>
          </p:cNvPr>
          <p:cNvSpPr txBox="1"/>
          <p:nvPr/>
        </p:nvSpPr>
        <p:spPr>
          <a:xfrm>
            <a:off x="3641385" y="4899099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14" name="Textfeld 213" descr="SILBE|_">
            <a:extLst>
              <a:ext uri="{FF2B5EF4-FFF2-40B4-BE49-F238E27FC236}">
                <a16:creationId xmlns:a16="http://schemas.microsoft.com/office/drawing/2014/main" id="{7C299FB4-D1C4-4834-AFB4-37BCF5A1D255}"/>
              </a:ext>
            </a:extLst>
          </p:cNvPr>
          <p:cNvSpPr txBox="1"/>
          <p:nvPr/>
        </p:nvSpPr>
        <p:spPr>
          <a:xfrm>
            <a:off x="4292153" y="4899099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215" name="Textfeld 214" descr="SILBELAST|">
            <a:extLst>
              <a:ext uri="{FF2B5EF4-FFF2-40B4-BE49-F238E27FC236}">
                <a16:creationId xmlns:a16="http://schemas.microsoft.com/office/drawing/2014/main" id="{9BD48941-B3BC-4FE9-9B76-6C680B378765}"/>
              </a:ext>
            </a:extLst>
          </p:cNvPr>
          <p:cNvSpPr txBox="1"/>
          <p:nvPr/>
        </p:nvSpPr>
        <p:spPr>
          <a:xfrm>
            <a:off x="4761915" y="4899099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6" name="Textfeld 215" descr="SILBELAST|_">
            <a:extLst>
              <a:ext uri="{FF2B5EF4-FFF2-40B4-BE49-F238E27FC236}">
                <a16:creationId xmlns:a16="http://schemas.microsoft.com/office/drawing/2014/main" id="{F242FDB5-3CB9-45DC-9963-2A2A2B5C8B06}"/>
              </a:ext>
            </a:extLst>
          </p:cNvPr>
          <p:cNvSpPr txBox="1"/>
          <p:nvPr/>
        </p:nvSpPr>
        <p:spPr>
          <a:xfrm>
            <a:off x="5444743" y="4899099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17" name="Textfeld 216" descr="SILBELAST|_">
            <a:extLst>
              <a:ext uri="{FF2B5EF4-FFF2-40B4-BE49-F238E27FC236}">
                <a16:creationId xmlns:a16="http://schemas.microsoft.com/office/drawing/2014/main" id="{57C0E8E4-98C6-4865-ADE1-25594FD873B9}"/>
              </a:ext>
            </a:extLst>
          </p:cNvPr>
          <p:cNvSpPr txBox="1"/>
          <p:nvPr/>
        </p:nvSpPr>
        <p:spPr>
          <a:xfrm>
            <a:off x="5923989" y="4899099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8" name="Textfeld 217" descr="SILBE|_">
            <a:extLst>
              <a:ext uri="{FF2B5EF4-FFF2-40B4-BE49-F238E27FC236}">
                <a16:creationId xmlns:a16="http://schemas.microsoft.com/office/drawing/2014/main" id="{0A4DFA7F-CB64-4B39-AFD0-E22049E847E5}"/>
              </a:ext>
            </a:extLst>
          </p:cNvPr>
          <p:cNvSpPr txBox="1"/>
          <p:nvPr/>
        </p:nvSpPr>
        <p:spPr>
          <a:xfrm>
            <a:off x="6606817" y="4899099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219" name="Textfeld 218" descr="SILBELAST|">
            <a:extLst>
              <a:ext uri="{FF2B5EF4-FFF2-40B4-BE49-F238E27FC236}">
                <a16:creationId xmlns:a16="http://schemas.microsoft.com/office/drawing/2014/main" id="{B970B08B-7CCA-4080-BBA3-38F3A41C6028}"/>
              </a:ext>
            </a:extLst>
          </p:cNvPr>
          <p:cNvSpPr txBox="1"/>
          <p:nvPr/>
        </p:nvSpPr>
        <p:spPr>
          <a:xfrm>
            <a:off x="7288176" y="4899099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20" name="Textfeld 219" descr="SILBELAST|_">
            <a:extLst>
              <a:ext uri="{FF2B5EF4-FFF2-40B4-BE49-F238E27FC236}">
                <a16:creationId xmlns:a16="http://schemas.microsoft.com/office/drawing/2014/main" id="{AE6AA984-5DEC-462E-A4B7-C5C5E8B21F1A}"/>
              </a:ext>
            </a:extLst>
          </p:cNvPr>
          <p:cNvSpPr txBox="1"/>
          <p:nvPr/>
        </p:nvSpPr>
        <p:spPr>
          <a:xfrm>
            <a:off x="410431" y="5343599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221" name="Textfeld 220" descr="SILBE|_">
            <a:extLst>
              <a:ext uri="{FF2B5EF4-FFF2-40B4-BE49-F238E27FC236}">
                <a16:creationId xmlns:a16="http://schemas.microsoft.com/office/drawing/2014/main" id="{32E2C021-460E-435E-98E0-27C9F0680FE8}"/>
              </a:ext>
            </a:extLst>
          </p:cNvPr>
          <p:cNvSpPr txBox="1"/>
          <p:nvPr/>
        </p:nvSpPr>
        <p:spPr>
          <a:xfrm>
            <a:off x="1183457" y="5343599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22" name="Textfeld 221" descr="SILBELAST|">
            <a:extLst>
              <a:ext uri="{FF2B5EF4-FFF2-40B4-BE49-F238E27FC236}">
                <a16:creationId xmlns:a16="http://schemas.microsoft.com/office/drawing/2014/main" id="{369E21E2-8347-42B5-97C1-45B93623ABEA}"/>
              </a:ext>
            </a:extLst>
          </p:cNvPr>
          <p:cNvSpPr txBox="1"/>
          <p:nvPr/>
        </p:nvSpPr>
        <p:spPr>
          <a:xfrm>
            <a:off x="1608335" y="5343599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23" name="dot_8">
            <a:extLst>
              <a:ext uri="{FF2B5EF4-FFF2-40B4-BE49-F238E27FC236}">
                <a16:creationId xmlns:a16="http://schemas.microsoft.com/office/drawing/2014/main" id="{0EF7D709-54ED-475C-A266-9BD52A013690}"/>
              </a:ext>
            </a:extLst>
          </p:cNvPr>
          <p:cNvSpPr/>
          <p:nvPr/>
        </p:nvSpPr>
        <p:spPr>
          <a:xfrm>
            <a:off x="190500" y="49625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BFAEF8-0FBA-47EE-57A4-449EEECEE185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178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30" grpId="0" autoUpdateAnimBg="0"/>
      <p:bldP spid="131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2" name="Textfeld 111" descr="SILBE/FIRST|">
            <a:extLst>
              <a:ext uri="{FF2B5EF4-FFF2-40B4-BE49-F238E27FC236}">
                <a16:creationId xmlns:a16="http://schemas.microsoft.com/office/drawing/2014/main" id="{D840FE06-C7AC-4832-B974-5AEC21F354FA}"/>
              </a:ext>
            </a:extLst>
          </p:cNvPr>
          <p:cNvSpPr txBox="1"/>
          <p:nvPr/>
        </p:nvSpPr>
        <p:spPr>
          <a:xfrm>
            <a:off x="381000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5F375376-7284-4B83-B173-FA396A7263E8}"/>
              </a:ext>
            </a:extLst>
          </p:cNvPr>
          <p:cNvSpPr txBox="1"/>
          <p:nvPr/>
        </p:nvSpPr>
        <p:spPr>
          <a:xfrm>
            <a:off x="850762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2ED9E089-A532-42A5-8AE4-5DA7E43FDFAB}"/>
              </a:ext>
            </a:extLst>
          </p:cNvPr>
          <p:cNvSpPr txBox="1"/>
          <p:nvPr/>
        </p:nvSpPr>
        <p:spPr>
          <a:xfrm>
            <a:off x="1533590" y="1143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3FAC2297-51AE-4F53-9567-46A806DF21C7}"/>
              </a:ext>
            </a:extLst>
          </p:cNvPr>
          <p:cNvSpPr txBox="1"/>
          <p:nvPr/>
        </p:nvSpPr>
        <p:spPr>
          <a:xfrm>
            <a:off x="2069075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3273A446-525A-4D0C-B13E-9358930F78A9}"/>
              </a:ext>
            </a:extLst>
          </p:cNvPr>
          <p:cNvSpPr txBox="1"/>
          <p:nvPr/>
        </p:nvSpPr>
        <p:spPr>
          <a:xfrm>
            <a:off x="2628472" y="1143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BD6D2E4E-2ACF-4EE0-8EC6-955548F054FE}"/>
              </a:ext>
            </a:extLst>
          </p:cNvPr>
          <p:cNvSpPr txBox="1"/>
          <p:nvPr/>
        </p:nvSpPr>
        <p:spPr>
          <a:xfrm>
            <a:off x="3285652" y="1143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18" name="Textfeld 117" descr="SILBELAST|">
            <a:extLst>
              <a:ext uri="{FF2B5EF4-FFF2-40B4-BE49-F238E27FC236}">
                <a16:creationId xmlns:a16="http://schemas.microsoft.com/office/drawing/2014/main" id="{E78A23C2-4655-43E2-8EEC-05C479AD48E8}"/>
              </a:ext>
            </a:extLst>
          </p:cNvPr>
          <p:cNvSpPr txBox="1"/>
          <p:nvPr/>
        </p:nvSpPr>
        <p:spPr>
          <a:xfrm>
            <a:off x="3967011" y="1143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19" name="dot_1">
            <a:extLst>
              <a:ext uri="{FF2B5EF4-FFF2-40B4-BE49-F238E27FC236}">
                <a16:creationId xmlns:a16="http://schemas.microsoft.com/office/drawing/2014/main" id="{82C2802F-6733-4D07-9AA6-4BFE163E3314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Textfeld 119" descr="SILBE/FIRST|">
            <a:extLst>
              <a:ext uri="{FF2B5EF4-FFF2-40B4-BE49-F238E27FC236}">
                <a16:creationId xmlns:a16="http://schemas.microsoft.com/office/drawing/2014/main" id="{52560952-A71B-4F5E-85A8-007792528690}"/>
              </a:ext>
            </a:extLst>
          </p:cNvPr>
          <p:cNvSpPr txBox="1"/>
          <p:nvPr/>
        </p:nvSpPr>
        <p:spPr>
          <a:xfrm>
            <a:off x="381000" y="1587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3D8BA35D-E998-47FC-83CB-B53C729E5641}"/>
              </a:ext>
            </a:extLst>
          </p:cNvPr>
          <p:cNvSpPr txBox="1"/>
          <p:nvPr/>
        </p:nvSpPr>
        <p:spPr>
          <a:xfrm>
            <a:off x="789848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10091E03-2D1D-45F4-AE70-3FBBA7DFB09B}"/>
              </a:ext>
            </a:extLst>
          </p:cNvPr>
          <p:cNvSpPr txBox="1"/>
          <p:nvPr/>
        </p:nvSpPr>
        <p:spPr>
          <a:xfrm>
            <a:off x="1180930" y="1587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84F8B7D8-E89B-475B-AD3D-687C1770F488}"/>
              </a:ext>
            </a:extLst>
          </p:cNvPr>
          <p:cNvSpPr txBox="1"/>
          <p:nvPr/>
        </p:nvSpPr>
        <p:spPr>
          <a:xfrm>
            <a:off x="1650692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DE8646E9-535F-4297-813B-1E2B69E45BA2}"/>
              </a:ext>
            </a:extLst>
          </p:cNvPr>
          <p:cNvSpPr txBox="1"/>
          <p:nvPr/>
        </p:nvSpPr>
        <p:spPr>
          <a:xfrm>
            <a:off x="2333520" y="1587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761B8872-9A1A-4B93-A740-75FFE3515064}"/>
              </a:ext>
            </a:extLst>
          </p:cNvPr>
          <p:cNvSpPr txBox="1"/>
          <p:nvPr/>
        </p:nvSpPr>
        <p:spPr>
          <a:xfrm>
            <a:off x="2869005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C201BCE-2C23-416D-8491-0B0C4373DB0E}"/>
              </a:ext>
            </a:extLst>
          </p:cNvPr>
          <p:cNvSpPr txBox="1"/>
          <p:nvPr/>
        </p:nvSpPr>
        <p:spPr>
          <a:xfrm>
            <a:off x="3428402" y="15875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8B0AC0C8-0281-4171-8AAA-1C13D2FC2206}"/>
              </a:ext>
            </a:extLst>
          </p:cNvPr>
          <p:cNvSpPr txBox="1"/>
          <p:nvPr/>
        </p:nvSpPr>
        <p:spPr>
          <a:xfrm>
            <a:off x="4085582" y="15875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28" name="Textfeld 127" descr="SILBELAST|">
            <a:extLst>
              <a:ext uri="{FF2B5EF4-FFF2-40B4-BE49-F238E27FC236}">
                <a16:creationId xmlns:a16="http://schemas.microsoft.com/office/drawing/2014/main" id="{AC26DC80-FFCB-4941-A7B6-D1A921CC9606}"/>
              </a:ext>
            </a:extLst>
          </p:cNvPr>
          <p:cNvSpPr txBox="1"/>
          <p:nvPr/>
        </p:nvSpPr>
        <p:spPr>
          <a:xfrm>
            <a:off x="4766941" y="15875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29" name="dot_2">
            <a:extLst>
              <a:ext uri="{FF2B5EF4-FFF2-40B4-BE49-F238E27FC236}">
                <a16:creationId xmlns:a16="http://schemas.microsoft.com/office/drawing/2014/main" id="{11BA4CEE-0D5D-491F-891C-B639ABF25B5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Textfeld 129" descr="SILBE/FIRST|">
            <a:extLst>
              <a:ext uri="{FF2B5EF4-FFF2-40B4-BE49-F238E27FC236}">
                <a16:creationId xmlns:a16="http://schemas.microsoft.com/office/drawing/2014/main" id="{FB7E4FC9-9CFA-4691-B31A-B2984F66B862}"/>
              </a:ext>
            </a:extLst>
          </p:cNvPr>
          <p:cNvSpPr txBox="1"/>
          <p:nvPr/>
        </p:nvSpPr>
        <p:spPr>
          <a:xfrm>
            <a:off x="381000" y="2032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89040803-3CE3-465B-818E-22988795940B}"/>
              </a:ext>
            </a:extLst>
          </p:cNvPr>
          <p:cNvSpPr txBox="1"/>
          <p:nvPr/>
        </p:nvSpPr>
        <p:spPr>
          <a:xfrm>
            <a:off x="85076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B6E59BBD-475F-48A5-B2E9-EDEEBA02E3E7}"/>
              </a:ext>
            </a:extLst>
          </p:cNvPr>
          <p:cNvSpPr txBox="1"/>
          <p:nvPr/>
        </p:nvSpPr>
        <p:spPr>
          <a:xfrm>
            <a:off x="1533590" y="2032000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651D1E79-0181-4FEA-B574-724DC7E04417}"/>
              </a:ext>
            </a:extLst>
          </p:cNvPr>
          <p:cNvSpPr txBox="1"/>
          <p:nvPr/>
        </p:nvSpPr>
        <p:spPr>
          <a:xfrm>
            <a:off x="2089781" y="2032000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1B8AC85C-492D-45DE-8CBE-D8D734EFA077}"/>
              </a:ext>
            </a:extLst>
          </p:cNvPr>
          <p:cNvSpPr txBox="1"/>
          <p:nvPr/>
        </p:nvSpPr>
        <p:spPr>
          <a:xfrm>
            <a:off x="3051532" y="2032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43" name="Textfeld 142" descr="SILBELAST|">
            <a:extLst>
              <a:ext uri="{FF2B5EF4-FFF2-40B4-BE49-F238E27FC236}">
                <a16:creationId xmlns:a16="http://schemas.microsoft.com/office/drawing/2014/main" id="{96F665A9-675A-48AB-BB85-F112D4C1259D}"/>
              </a:ext>
            </a:extLst>
          </p:cNvPr>
          <p:cNvSpPr txBox="1"/>
          <p:nvPr/>
        </p:nvSpPr>
        <p:spPr>
          <a:xfrm>
            <a:off x="3574193" y="2032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02451C74-7772-408A-A908-D10969D79C8E}"/>
              </a:ext>
            </a:extLst>
          </p:cNvPr>
          <p:cNvSpPr txBox="1"/>
          <p:nvPr/>
        </p:nvSpPr>
        <p:spPr>
          <a:xfrm>
            <a:off x="4253815" y="2032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352E3C7-DC34-4837-A6A4-20E4436EF3F0}"/>
              </a:ext>
            </a:extLst>
          </p:cNvPr>
          <p:cNvSpPr txBox="1"/>
          <p:nvPr/>
        </p:nvSpPr>
        <p:spPr>
          <a:xfrm>
            <a:off x="4789300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2B945AD3-A64F-4D80-9078-87FBD05C2F3C}"/>
              </a:ext>
            </a:extLst>
          </p:cNvPr>
          <p:cNvSpPr txBox="1"/>
          <p:nvPr/>
        </p:nvSpPr>
        <p:spPr>
          <a:xfrm>
            <a:off x="5348697" y="2032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C64AA82C-6AAC-433A-8A5A-98481696B6EC}"/>
              </a:ext>
            </a:extLst>
          </p:cNvPr>
          <p:cNvSpPr txBox="1"/>
          <p:nvPr/>
        </p:nvSpPr>
        <p:spPr>
          <a:xfrm>
            <a:off x="6005877" y="2032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87BF08A3-57E6-4FC9-8C51-6B96136D68A7}"/>
              </a:ext>
            </a:extLst>
          </p:cNvPr>
          <p:cNvSpPr txBox="1"/>
          <p:nvPr/>
        </p:nvSpPr>
        <p:spPr>
          <a:xfrm>
            <a:off x="6687236" y="2032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49" name="dot_3">
            <a:extLst>
              <a:ext uri="{FF2B5EF4-FFF2-40B4-BE49-F238E27FC236}">
                <a16:creationId xmlns:a16="http://schemas.microsoft.com/office/drawing/2014/main" id="{0F42BB60-B0B2-40D1-A320-90468D559F91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Textfeld 149" descr="SILBELAST/FIRST|">
            <a:extLst>
              <a:ext uri="{FF2B5EF4-FFF2-40B4-BE49-F238E27FC236}">
                <a16:creationId xmlns:a16="http://schemas.microsoft.com/office/drawing/2014/main" id="{0A145A50-60FB-4E17-9D9D-3A7821B049F1}"/>
              </a:ext>
            </a:extLst>
          </p:cNvPr>
          <p:cNvSpPr txBox="1"/>
          <p:nvPr/>
        </p:nvSpPr>
        <p:spPr>
          <a:xfrm>
            <a:off x="381000" y="2476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09E74D0C-8838-4D9C-B6EA-773742DB6924}"/>
              </a:ext>
            </a:extLst>
          </p:cNvPr>
          <p:cNvSpPr txBox="1"/>
          <p:nvPr/>
        </p:nvSpPr>
        <p:spPr>
          <a:xfrm>
            <a:off x="1062225" y="24765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2473A426-1829-4058-9B67-E1FFE9C2B617}"/>
              </a:ext>
            </a:extLst>
          </p:cNvPr>
          <p:cNvSpPr txBox="1"/>
          <p:nvPr/>
        </p:nvSpPr>
        <p:spPr>
          <a:xfrm>
            <a:off x="1743584" y="2476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3" name="Textfeld 152" descr="SILBE|_">
            <a:extLst>
              <a:ext uri="{FF2B5EF4-FFF2-40B4-BE49-F238E27FC236}">
                <a16:creationId xmlns:a16="http://schemas.microsoft.com/office/drawing/2014/main" id="{0784214D-BC3E-4076-AE2B-FDD604028AF3}"/>
              </a:ext>
            </a:extLst>
          </p:cNvPr>
          <p:cNvSpPr txBox="1"/>
          <p:nvPr/>
        </p:nvSpPr>
        <p:spPr>
          <a:xfrm>
            <a:off x="2226036" y="24765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54" name="Textfeld 153" descr="SILBELAST|">
            <a:extLst>
              <a:ext uri="{FF2B5EF4-FFF2-40B4-BE49-F238E27FC236}">
                <a16:creationId xmlns:a16="http://schemas.microsoft.com/office/drawing/2014/main" id="{298F5E8C-E12C-41EA-ABD9-272554416F90}"/>
              </a:ext>
            </a:extLst>
          </p:cNvPr>
          <p:cNvSpPr txBox="1"/>
          <p:nvPr/>
        </p:nvSpPr>
        <p:spPr>
          <a:xfrm>
            <a:off x="2761521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AD81681B-F56E-4961-95D5-575E3B402231}"/>
              </a:ext>
            </a:extLst>
          </p:cNvPr>
          <p:cNvSpPr txBox="1"/>
          <p:nvPr/>
        </p:nvSpPr>
        <p:spPr>
          <a:xfrm>
            <a:off x="3320918" y="2476500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C32AE324-2C00-4A72-8BAE-51FE4543162C}"/>
              </a:ext>
            </a:extLst>
          </p:cNvPr>
          <p:cNvSpPr txBox="1"/>
          <p:nvPr/>
        </p:nvSpPr>
        <p:spPr>
          <a:xfrm>
            <a:off x="3710530" y="2476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57" name="Textfeld 156" descr="SILBE|_">
            <a:extLst>
              <a:ext uri="{FF2B5EF4-FFF2-40B4-BE49-F238E27FC236}">
                <a16:creationId xmlns:a16="http://schemas.microsoft.com/office/drawing/2014/main" id="{3F452E0B-7389-4B3E-A0EE-512789B76CAC}"/>
              </a:ext>
            </a:extLst>
          </p:cNvPr>
          <p:cNvSpPr txBox="1"/>
          <p:nvPr/>
        </p:nvSpPr>
        <p:spPr>
          <a:xfrm>
            <a:off x="4101612" y="2476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189D413A-8691-47F6-AA24-BC5749F6C42F}"/>
              </a:ext>
            </a:extLst>
          </p:cNvPr>
          <p:cNvSpPr txBox="1"/>
          <p:nvPr/>
        </p:nvSpPr>
        <p:spPr>
          <a:xfrm>
            <a:off x="4571374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5A3DD38B-77FE-4E7D-B3FB-4DF27080F6CB}"/>
              </a:ext>
            </a:extLst>
          </p:cNvPr>
          <p:cNvSpPr txBox="1"/>
          <p:nvPr/>
        </p:nvSpPr>
        <p:spPr>
          <a:xfrm>
            <a:off x="5254202" y="2476500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1763924D-7366-4BF9-9762-C3A112F4005E}"/>
              </a:ext>
            </a:extLst>
          </p:cNvPr>
          <p:cNvSpPr txBox="1"/>
          <p:nvPr/>
        </p:nvSpPr>
        <p:spPr>
          <a:xfrm>
            <a:off x="5810393" y="2476500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sechs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E40C77C1-AC0A-422E-ADC6-2FBC8A688673}"/>
              </a:ext>
            </a:extLst>
          </p:cNvPr>
          <p:cNvSpPr txBox="1"/>
          <p:nvPr/>
        </p:nvSpPr>
        <p:spPr>
          <a:xfrm>
            <a:off x="6772144" y="24765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62" name="Textfeld 161" descr="SILBELAST|">
            <a:extLst>
              <a:ext uri="{FF2B5EF4-FFF2-40B4-BE49-F238E27FC236}">
                <a16:creationId xmlns:a16="http://schemas.microsoft.com/office/drawing/2014/main" id="{111C5C57-0C9A-4DB5-B09A-EDBF3361CF73}"/>
              </a:ext>
            </a:extLst>
          </p:cNvPr>
          <p:cNvSpPr txBox="1"/>
          <p:nvPr/>
        </p:nvSpPr>
        <p:spPr>
          <a:xfrm>
            <a:off x="7294805" y="2476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ren.</a:t>
            </a:r>
          </a:p>
        </p:txBody>
      </p:sp>
      <p:sp>
        <p:nvSpPr>
          <p:cNvPr id="163" name="dot_4">
            <a:extLst>
              <a:ext uri="{FF2B5EF4-FFF2-40B4-BE49-F238E27FC236}">
                <a16:creationId xmlns:a16="http://schemas.microsoft.com/office/drawing/2014/main" id="{BCB64476-DAB0-4917-AF15-6980EB6BFD4F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Textfeld 163" descr="SILBE/FIRST|">
            <a:extLst>
              <a:ext uri="{FF2B5EF4-FFF2-40B4-BE49-F238E27FC236}">
                <a16:creationId xmlns:a16="http://schemas.microsoft.com/office/drawing/2014/main" id="{AB85F24E-58DE-42FB-B1D4-18452282FA4A}"/>
              </a:ext>
            </a:extLst>
          </p:cNvPr>
          <p:cNvSpPr txBox="1"/>
          <p:nvPr/>
        </p:nvSpPr>
        <p:spPr>
          <a:xfrm>
            <a:off x="381000" y="2921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6E3EFD5D-D8A5-4CA1-8CD4-7EDE20D4FBEA}"/>
              </a:ext>
            </a:extLst>
          </p:cNvPr>
          <p:cNvSpPr txBox="1"/>
          <p:nvPr/>
        </p:nvSpPr>
        <p:spPr>
          <a:xfrm>
            <a:off x="974193" y="2921000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166" name="Textfeld 165" descr="SILBE|_">
            <a:extLst>
              <a:ext uri="{FF2B5EF4-FFF2-40B4-BE49-F238E27FC236}">
                <a16:creationId xmlns:a16="http://schemas.microsoft.com/office/drawing/2014/main" id="{4389DBF2-0309-4CDA-8154-CDE4B99FDD93}"/>
              </a:ext>
            </a:extLst>
          </p:cNvPr>
          <p:cNvSpPr txBox="1"/>
          <p:nvPr/>
        </p:nvSpPr>
        <p:spPr>
          <a:xfrm>
            <a:off x="1685875" y="2921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67" name="Textfeld 166" descr="SILBELAST|">
            <a:extLst>
              <a:ext uri="{FF2B5EF4-FFF2-40B4-BE49-F238E27FC236}">
                <a16:creationId xmlns:a16="http://schemas.microsoft.com/office/drawing/2014/main" id="{4283F0FE-96A8-4AF4-A22C-AC429B15AEA4}"/>
              </a:ext>
            </a:extLst>
          </p:cNvPr>
          <p:cNvSpPr txBox="1"/>
          <p:nvPr/>
        </p:nvSpPr>
        <p:spPr>
          <a:xfrm>
            <a:off x="2155637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901832D3-DD0B-4FD2-9DEE-751DFC035540}"/>
              </a:ext>
            </a:extLst>
          </p:cNvPr>
          <p:cNvSpPr txBox="1"/>
          <p:nvPr/>
        </p:nvSpPr>
        <p:spPr>
          <a:xfrm>
            <a:off x="2838465" y="2921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E4E54A9C-3B96-4DD5-B126-9B4FEF302939}"/>
              </a:ext>
            </a:extLst>
          </p:cNvPr>
          <p:cNvSpPr txBox="1"/>
          <p:nvPr/>
        </p:nvSpPr>
        <p:spPr>
          <a:xfrm>
            <a:off x="337395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0" name="Textfeld 169" descr="SILBELAST|_">
            <a:extLst>
              <a:ext uri="{FF2B5EF4-FFF2-40B4-BE49-F238E27FC236}">
                <a16:creationId xmlns:a16="http://schemas.microsoft.com/office/drawing/2014/main" id="{AED2B60F-AD8E-4799-B880-63E6932B8A53}"/>
              </a:ext>
            </a:extLst>
          </p:cNvPr>
          <p:cNvSpPr txBox="1"/>
          <p:nvPr/>
        </p:nvSpPr>
        <p:spPr>
          <a:xfrm>
            <a:off x="3933347" y="29210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erst</a:t>
            </a:r>
          </a:p>
        </p:txBody>
      </p:sp>
      <p:sp>
        <p:nvSpPr>
          <p:cNvPr id="171" name="Textfeld 170" descr="SILBELAST|_">
            <a:extLst>
              <a:ext uri="{FF2B5EF4-FFF2-40B4-BE49-F238E27FC236}">
                <a16:creationId xmlns:a16="http://schemas.microsoft.com/office/drawing/2014/main" id="{D5FC3576-A404-4C16-B6E5-3017FF1A6021}"/>
              </a:ext>
            </a:extLst>
          </p:cNvPr>
          <p:cNvSpPr txBox="1"/>
          <p:nvPr/>
        </p:nvSpPr>
        <p:spPr>
          <a:xfrm>
            <a:off x="4691516" y="2921000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BC9D7748-F271-4C5E-97F8-C5782B5508FD}"/>
              </a:ext>
            </a:extLst>
          </p:cNvPr>
          <p:cNvSpPr txBox="1"/>
          <p:nvPr/>
        </p:nvSpPr>
        <p:spPr>
          <a:xfrm>
            <a:off x="5379153" y="2921000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64A507EC-2DD3-4458-9887-182844D9A7CF}"/>
              </a:ext>
            </a:extLst>
          </p:cNvPr>
          <p:cNvSpPr txBox="1"/>
          <p:nvPr/>
        </p:nvSpPr>
        <p:spPr>
          <a:xfrm>
            <a:off x="5805634" y="2921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F423A7DB-D2D5-40D5-92E5-0C0C35B6216F}"/>
              </a:ext>
            </a:extLst>
          </p:cNvPr>
          <p:cNvSpPr txBox="1"/>
          <p:nvPr/>
        </p:nvSpPr>
        <p:spPr>
          <a:xfrm>
            <a:off x="6536552" y="2921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Jah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BEB9E26F-1E33-42EB-95EE-C8A459966612}"/>
              </a:ext>
            </a:extLst>
          </p:cNvPr>
          <p:cNvSpPr txBox="1"/>
          <p:nvPr/>
        </p:nvSpPr>
        <p:spPr>
          <a:xfrm>
            <a:off x="7059213" y="2921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C21BB286-0B92-44D8-A798-AF2B66A56A03}"/>
              </a:ext>
            </a:extLst>
          </p:cNvPr>
          <p:cNvSpPr txBox="1"/>
          <p:nvPr/>
        </p:nvSpPr>
        <p:spPr>
          <a:xfrm>
            <a:off x="414532" y="3344038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C7D51F81-DBB3-47E9-B4E0-6627CA3D6C18}"/>
              </a:ext>
            </a:extLst>
          </p:cNvPr>
          <p:cNvSpPr txBox="1"/>
          <p:nvPr/>
        </p:nvSpPr>
        <p:spPr>
          <a:xfrm>
            <a:off x="1028219" y="3344038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360AED86-B3ED-4DF3-8ADD-8D8FB9F348A9}"/>
              </a:ext>
            </a:extLst>
          </p:cNvPr>
          <p:cNvSpPr txBox="1"/>
          <p:nvPr/>
        </p:nvSpPr>
        <p:spPr>
          <a:xfrm>
            <a:off x="1709578" y="334403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le.</a:t>
            </a:r>
          </a:p>
        </p:txBody>
      </p:sp>
      <p:sp>
        <p:nvSpPr>
          <p:cNvPr id="179" name="dot_5">
            <a:extLst>
              <a:ext uri="{FF2B5EF4-FFF2-40B4-BE49-F238E27FC236}">
                <a16:creationId xmlns:a16="http://schemas.microsoft.com/office/drawing/2014/main" id="{708911A0-E1ED-438E-8F49-3E8FC136A147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/FIRST|">
            <a:extLst>
              <a:ext uri="{FF2B5EF4-FFF2-40B4-BE49-F238E27FC236}">
                <a16:creationId xmlns:a16="http://schemas.microsoft.com/office/drawing/2014/main" id="{0799229F-4FC8-42CA-9F95-8B2C456BEDA7}"/>
              </a:ext>
            </a:extLst>
          </p:cNvPr>
          <p:cNvSpPr txBox="1"/>
          <p:nvPr/>
        </p:nvSpPr>
        <p:spPr>
          <a:xfrm>
            <a:off x="381000" y="38100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9142351C-0339-4913-A02B-CA4780DA65AE}"/>
              </a:ext>
            </a:extLst>
          </p:cNvPr>
          <p:cNvSpPr txBox="1"/>
          <p:nvPr/>
        </p:nvSpPr>
        <p:spPr>
          <a:xfrm>
            <a:off x="789848" y="3810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4550E757-263D-4345-84D4-4944A1C29DFD}"/>
              </a:ext>
            </a:extLst>
          </p:cNvPr>
          <p:cNvSpPr txBox="1"/>
          <p:nvPr/>
        </p:nvSpPr>
        <p:spPr>
          <a:xfrm>
            <a:off x="1180930" y="3810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ED9BC080-F73D-4306-B482-2051CFB5902D}"/>
              </a:ext>
            </a:extLst>
          </p:cNvPr>
          <p:cNvSpPr txBox="1"/>
          <p:nvPr/>
        </p:nvSpPr>
        <p:spPr>
          <a:xfrm>
            <a:off x="1650692" y="3810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4" name="Textfeld 183" descr="SILBE|_">
            <a:extLst>
              <a:ext uri="{FF2B5EF4-FFF2-40B4-BE49-F238E27FC236}">
                <a16:creationId xmlns:a16="http://schemas.microsoft.com/office/drawing/2014/main" id="{43A7BA96-0B2A-45E4-A9A9-3C7F92D33751}"/>
              </a:ext>
            </a:extLst>
          </p:cNvPr>
          <p:cNvSpPr txBox="1"/>
          <p:nvPr/>
        </p:nvSpPr>
        <p:spPr>
          <a:xfrm>
            <a:off x="2333520" y="381000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</a:t>
            </a:r>
          </a:p>
        </p:txBody>
      </p:sp>
      <p:sp>
        <p:nvSpPr>
          <p:cNvPr id="185" name="Textfeld 184" descr="SILBELAST|">
            <a:extLst>
              <a:ext uri="{FF2B5EF4-FFF2-40B4-BE49-F238E27FC236}">
                <a16:creationId xmlns:a16="http://schemas.microsoft.com/office/drawing/2014/main" id="{A73A515F-77C2-4977-8244-5AED272E94CC}"/>
              </a:ext>
            </a:extLst>
          </p:cNvPr>
          <p:cNvSpPr txBox="1"/>
          <p:nvPr/>
        </p:nvSpPr>
        <p:spPr>
          <a:xfrm>
            <a:off x="2869005" y="3810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301C444E-A74B-44AF-9A4C-DF8BC09016CC}"/>
              </a:ext>
            </a:extLst>
          </p:cNvPr>
          <p:cNvSpPr txBox="1"/>
          <p:nvPr/>
        </p:nvSpPr>
        <p:spPr>
          <a:xfrm>
            <a:off x="3428402" y="3810000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zur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F841876B-5F87-4169-9F1B-0247AB2A02FF}"/>
              </a:ext>
            </a:extLst>
          </p:cNvPr>
          <p:cNvSpPr txBox="1"/>
          <p:nvPr/>
        </p:nvSpPr>
        <p:spPr>
          <a:xfrm>
            <a:off x="4085582" y="3810000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C661AA34-A394-4821-A802-01333B4C13D4}"/>
              </a:ext>
            </a:extLst>
          </p:cNvPr>
          <p:cNvSpPr txBox="1"/>
          <p:nvPr/>
        </p:nvSpPr>
        <p:spPr>
          <a:xfrm>
            <a:off x="4766941" y="381000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le,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F9D5475D-3D82-4810-AA1E-03414AEAF9CC}"/>
              </a:ext>
            </a:extLst>
          </p:cNvPr>
          <p:cNvSpPr txBox="1"/>
          <p:nvPr/>
        </p:nvSpPr>
        <p:spPr>
          <a:xfrm>
            <a:off x="5363207" y="3810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190" name="Textfeld 189" descr="SILBE|_">
            <a:extLst>
              <a:ext uri="{FF2B5EF4-FFF2-40B4-BE49-F238E27FC236}">
                <a16:creationId xmlns:a16="http://schemas.microsoft.com/office/drawing/2014/main" id="{D094A2AE-E5A3-4F50-8F41-B9690201EA98}"/>
              </a:ext>
            </a:extLst>
          </p:cNvPr>
          <p:cNvSpPr txBox="1"/>
          <p:nvPr/>
        </p:nvSpPr>
        <p:spPr>
          <a:xfrm>
            <a:off x="6009166" y="3810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et</a:t>
            </a:r>
          </a:p>
        </p:txBody>
      </p:sp>
      <p:sp>
        <p:nvSpPr>
          <p:cNvPr id="191" name="Textfeld 190" descr="SILBELAST|">
            <a:extLst>
              <a:ext uri="{FF2B5EF4-FFF2-40B4-BE49-F238E27FC236}">
                <a16:creationId xmlns:a16="http://schemas.microsoft.com/office/drawing/2014/main" id="{EA699071-109A-482B-9E96-19A3203C5D7B}"/>
              </a:ext>
            </a:extLst>
          </p:cNvPr>
          <p:cNvSpPr txBox="1"/>
          <p:nvPr/>
        </p:nvSpPr>
        <p:spPr>
          <a:xfrm>
            <a:off x="6344276" y="3810000"/>
            <a:ext cx="7008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696344B6-27F2-4933-A8A3-F1C3E64BA46F}"/>
              </a:ext>
            </a:extLst>
          </p:cNvPr>
          <p:cNvSpPr txBox="1"/>
          <p:nvPr/>
        </p:nvSpPr>
        <p:spPr>
          <a:xfrm>
            <a:off x="7083209" y="3810000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93" name="Textfeld 192" descr="SILBE|_">
            <a:extLst>
              <a:ext uri="{FF2B5EF4-FFF2-40B4-BE49-F238E27FC236}">
                <a16:creationId xmlns:a16="http://schemas.microsoft.com/office/drawing/2014/main" id="{49D70B4A-CE75-454A-84C7-C1EB00FCD7A4}"/>
              </a:ext>
            </a:extLst>
          </p:cNvPr>
          <p:cNvSpPr txBox="1"/>
          <p:nvPr/>
        </p:nvSpPr>
        <p:spPr>
          <a:xfrm>
            <a:off x="7620164" y="3810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94" name="Textfeld 193" descr="SILBELAST|">
            <a:extLst>
              <a:ext uri="{FF2B5EF4-FFF2-40B4-BE49-F238E27FC236}">
                <a16:creationId xmlns:a16="http://schemas.microsoft.com/office/drawing/2014/main" id="{B31CAD71-A5FF-4288-875D-FBC52B11C901}"/>
              </a:ext>
            </a:extLst>
          </p:cNvPr>
          <p:cNvSpPr txBox="1"/>
          <p:nvPr/>
        </p:nvSpPr>
        <p:spPr>
          <a:xfrm>
            <a:off x="8112228" y="381175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95" name="dot_6">
            <a:extLst>
              <a:ext uri="{FF2B5EF4-FFF2-40B4-BE49-F238E27FC236}">
                <a16:creationId xmlns:a16="http://schemas.microsoft.com/office/drawing/2014/main" id="{F83684B1-F8A7-4FC6-A0DA-703C448BDB71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Textfeld 195" descr="SILBE/FIRST|">
            <a:extLst>
              <a:ext uri="{FF2B5EF4-FFF2-40B4-BE49-F238E27FC236}">
                <a16:creationId xmlns:a16="http://schemas.microsoft.com/office/drawing/2014/main" id="{50BA753D-D475-48BB-9A3E-0390B0E4B275}"/>
              </a:ext>
            </a:extLst>
          </p:cNvPr>
          <p:cNvSpPr txBox="1"/>
          <p:nvPr/>
        </p:nvSpPr>
        <p:spPr>
          <a:xfrm>
            <a:off x="381000" y="4365104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97" name="Textfeld 196" descr="SILBELAST|">
            <a:extLst>
              <a:ext uri="{FF2B5EF4-FFF2-40B4-BE49-F238E27FC236}">
                <a16:creationId xmlns:a16="http://schemas.microsoft.com/office/drawing/2014/main" id="{6A22AB9F-7166-4376-9BCF-E78F3C732BC6}"/>
              </a:ext>
            </a:extLst>
          </p:cNvPr>
          <p:cNvSpPr txBox="1"/>
          <p:nvPr/>
        </p:nvSpPr>
        <p:spPr>
          <a:xfrm>
            <a:off x="850762" y="4365104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8" name="Textfeld 197" descr="SILBE|_">
            <a:extLst>
              <a:ext uri="{FF2B5EF4-FFF2-40B4-BE49-F238E27FC236}">
                <a16:creationId xmlns:a16="http://schemas.microsoft.com/office/drawing/2014/main" id="{F389A922-E871-4066-AE75-52761BF3F511}"/>
              </a:ext>
            </a:extLst>
          </p:cNvPr>
          <p:cNvSpPr txBox="1"/>
          <p:nvPr/>
        </p:nvSpPr>
        <p:spPr>
          <a:xfrm>
            <a:off x="1533590" y="4365104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könn</a:t>
            </a:r>
          </a:p>
        </p:txBody>
      </p:sp>
      <p:sp>
        <p:nvSpPr>
          <p:cNvPr id="199" name="Textfeld 198" descr="SILBELAST|">
            <a:extLst>
              <a:ext uri="{FF2B5EF4-FFF2-40B4-BE49-F238E27FC236}">
                <a16:creationId xmlns:a16="http://schemas.microsoft.com/office/drawing/2014/main" id="{7AD17472-6040-4503-83B6-4920876D75E9}"/>
              </a:ext>
            </a:extLst>
          </p:cNvPr>
          <p:cNvSpPr txBox="1"/>
          <p:nvPr/>
        </p:nvSpPr>
        <p:spPr>
          <a:xfrm>
            <a:off x="2235787" y="4365104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1D9ADAF7-67BD-41E9-BC93-EFD652A91DD6}"/>
              </a:ext>
            </a:extLst>
          </p:cNvPr>
          <p:cNvSpPr txBox="1"/>
          <p:nvPr/>
        </p:nvSpPr>
        <p:spPr>
          <a:xfrm>
            <a:off x="2795184" y="4365104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371143D0-7544-4098-8F40-9B63FCC00AD2}"/>
              </a:ext>
            </a:extLst>
          </p:cNvPr>
          <p:cNvSpPr txBox="1"/>
          <p:nvPr/>
        </p:nvSpPr>
        <p:spPr>
          <a:xfrm>
            <a:off x="3274430" y="4365104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C0DAB4ED-BAAB-400E-B35E-5A10C821892F}"/>
              </a:ext>
            </a:extLst>
          </p:cNvPr>
          <p:cNvSpPr txBox="1"/>
          <p:nvPr/>
        </p:nvSpPr>
        <p:spPr>
          <a:xfrm>
            <a:off x="3957258" y="4365104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Schul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2468E2EF-6DF0-45AB-B0DE-3A6DE8496885}"/>
              </a:ext>
            </a:extLst>
          </p:cNvPr>
          <p:cNvSpPr txBox="1"/>
          <p:nvPr/>
        </p:nvSpPr>
        <p:spPr>
          <a:xfrm>
            <a:off x="4729987" y="43651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204" name="Textfeld 203" descr="SILBELAST|_">
            <a:extLst>
              <a:ext uri="{FF2B5EF4-FFF2-40B4-BE49-F238E27FC236}">
                <a16:creationId xmlns:a16="http://schemas.microsoft.com/office/drawing/2014/main" id="{180E420B-7A82-4AED-8065-9E8BFAE8D427}"/>
              </a:ext>
            </a:extLst>
          </p:cNvPr>
          <p:cNvSpPr txBox="1"/>
          <p:nvPr/>
        </p:nvSpPr>
        <p:spPr>
          <a:xfrm>
            <a:off x="5121069" y="4365104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205" name="Textfeld 204" descr="SILBE|_">
            <a:extLst>
              <a:ext uri="{FF2B5EF4-FFF2-40B4-BE49-F238E27FC236}">
                <a16:creationId xmlns:a16="http://schemas.microsoft.com/office/drawing/2014/main" id="{74824A16-8BDF-486A-98CB-DCF6C26EF061}"/>
              </a:ext>
            </a:extLst>
          </p:cNvPr>
          <p:cNvSpPr txBox="1"/>
          <p:nvPr/>
        </p:nvSpPr>
        <p:spPr>
          <a:xfrm>
            <a:off x="5842369" y="4365104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06" name="Textfeld 205" descr="SILBELAST|">
            <a:extLst>
              <a:ext uri="{FF2B5EF4-FFF2-40B4-BE49-F238E27FC236}">
                <a16:creationId xmlns:a16="http://schemas.microsoft.com/office/drawing/2014/main" id="{7F28E358-5DC4-4E98-9FEE-9570068F0B86}"/>
              </a:ext>
            </a:extLst>
          </p:cNvPr>
          <p:cNvSpPr txBox="1"/>
          <p:nvPr/>
        </p:nvSpPr>
        <p:spPr>
          <a:xfrm>
            <a:off x="6267247" y="4365104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07" name="dot_7">
            <a:extLst>
              <a:ext uri="{FF2B5EF4-FFF2-40B4-BE49-F238E27FC236}">
                <a16:creationId xmlns:a16="http://schemas.microsoft.com/office/drawing/2014/main" id="{079B5334-444B-4AE7-8AB4-4EDCDF18D2BC}"/>
              </a:ext>
            </a:extLst>
          </p:cNvPr>
          <p:cNvSpPr/>
          <p:nvPr/>
        </p:nvSpPr>
        <p:spPr>
          <a:xfrm>
            <a:off x="190500" y="44286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Textfeld 207" descr="SILBELAST/FIRST|">
            <a:extLst>
              <a:ext uri="{FF2B5EF4-FFF2-40B4-BE49-F238E27FC236}">
                <a16:creationId xmlns:a16="http://schemas.microsoft.com/office/drawing/2014/main" id="{814EB327-4503-4DCD-92AA-85EFD81466BF}"/>
              </a:ext>
            </a:extLst>
          </p:cNvPr>
          <p:cNvSpPr txBox="1"/>
          <p:nvPr/>
        </p:nvSpPr>
        <p:spPr>
          <a:xfrm>
            <a:off x="381000" y="489909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30F2643D-F2A8-4078-8F99-E892471F49FD}"/>
              </a:ext>
            </a:extLst>
          </p:cNvPr>
          <p:cNvSpPr txBox="1"/>
          <p:nvPr/>
        </p:nvSpPr>
        <p:spPr>
          <a:xfrm>
            <a:off x="893910" y="4899099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B9B15F1B-4B2D-421B-A298-900490EFA267}"/>
              </a:ext>
            </a:extLst>
          </p:cNvPr>
          <p:cNvSpPr txBox="1"/>
          <p:nvPr/>
        </p:nvSpPr>
        <p:spPr>
          <a:xfrm>
            <a:off x="1451704" y="4899099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62861892-DA32-48FC-A820-2776C8E60A4E}"/>
              </a:ext>
            </a:extLst>
          </p:cNvPr>
          <p:cNvSpPr txBox="1"/>
          <p:nvPr/>
        </p:nvSpPr>
        <p:spPr>
          <a:xfrm>
            <a:off x="2134665" y="4899099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CF29ED22-DCFF-4C9E-ABAD-171B869F3E2D}"/>
              </a:ext>
            </a:extLst>
          </p:cNvPr>
          <p:cNvSpPr txBox="1"/>
          <p:nvPr/>
        </p:nvSpPr>
        <p:spPr>
          <a:xfrm>
            <a:off x="2835126" y="4899099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3E8DC1DC-04E7-4D94-BF0F-DC19BCBB9D9D}"/>
              </a:ext>
            </a:extLst>
          </p:cNvPr>
          <p:cNvSpPr txBox="1"/>
          <p:nvPr/>
        </p:nvSpPr>
        <p:spPr>
          <a:xfrm>
            <a:off x="3641385" y="4899099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14" name="Textfeld 213" descr="SILBE|_">
            <a:extLst>
              <a:ext uri="{FF2B5EF4-FFF2-40B4-BE49-F238E27FC236}">
                <a16:creationId xmlns:a16="http://schemas.microsoft.com/office/drawing/2014/main" id="{7C299FB4-D1C4-4834-AFB4-37BCF5A1D255}"/>
              </a:ext>
            </a:extLst>
          </p:cNvPr>
          <p:cNvSpPr txBox="1"/>
          <p:nvPr/>
        </p:nvSpPr>
        <p:spPr>
          <a:xfrm>
            <a:off x="4292153" y="4899099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215" name="Textfeld 214" descr="SILBELAST|">
            <a:extLst>
              <a:ext uri="{FF2B5EF4-FFF2-40B4-BE49-F238E27FC236}">
                <a16:creationId xmlns:a16="http://schemas.microsoft.com/office/drawing/2014/main" id="{9BD48941-B3BC-4FE9-9B76-6C680B378765}"/>
              </a:ext>
            </a:extLst>
          </p:cNvPr>
          <p:cNvSpPr txBox="1"/>
          <p:nvPr/>
        </p:nvSpPr>
        <p:spPr>
          <a:xfrm>
            <a:off x="4761915" y="4899099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6" name="Textfeld 215" descr="SILBELAST|_">
            <a:extLst>
              <a:ext uri="{FF2B5EF4-FFF2-40B4-BE49-F238E27FC236}">
                <a16:creationId xmlns:a16="http://schemas.microsoft.com/office/drawing/2014/main" id="{F242FDB5-3CB9-45DC-9963-2A2A2B5C8B06}"/>
              </a:ext>
            </a:extLst>
          </p:cNvPr>
          <p:cNvSpPr txBox="1"/>
          <p:nvPr/>
        </p:nvSpPr>
        <p:spPr>
          <a:xfrm>
            <a:off x="5444743" y="4899099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17" name="Textfeld 216" descr="SILBELAST|_">
            <a:extLst>
              <a:ext uri="{FF2B5EF4-FFF2-40B4-BE49-F238E27FC236}">
                <a16:creationId xmlns:a16="http://schemas.microsoft.com/office/drawing/2014/main" id="{57C0E8E4-98C6-4865-ADE1-25594FD873B9}"/>
              </a:ext>
            </a:extLst>
          </p:cNvPr>
          <p:cNvSpPr txBox="1"/>
          <p:nvPr/>
        </p:nvSpPr>
        <p:spPr>
          <a:xfrm>
            <a:off x="5923989" y="4899099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18" name="Textfeld 217" descr="SILBE|_">
            <a:extLst>
              <a:ext uri="{FF2B5EF4-FFF2-40B4-BE49-F238E27FC236}">
                <a16:creationId xmlns:a16="http://schemas.microsoft.com/office/drawing/2014/main" id="{0A4DFA7F-CB64-4B39-AFD0-E22049E847E5}"/>
              </a:ext>
            </a:extLst>
          </p:cNvPr>
          <p:cNvSpPr txBox="1"/>
          <p:nvPr/>
        </p:nvSpPr>
        <p:spPr>
          <a:xfrm>
            <a:off x="6606817" y="4899099"/>
            <a:ext cx="821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</a:p>
        </p:txBody>
      </p:sp>
      <p:sp>
        <p:nvSpPr>
          <p:cNvPr id="219" name="Textfeld 218" descr="SILBELAST|">
            <a:extLst>
              <a:ext uri="{FF2B5EF4-FFF2-40B4-BE49-F238E27FC236}">
                <a16:creationId xmlns:a16="http://schemas.microsoft.com/office/drawing/2014/main" id="{B970B08B-7CCA-4080-BBA3-38F3A41C6028}"/>
              </a:ext>
            </a:extLst>
          </p:cNvPr>
          <p:cNvSpPr txBox="1"/>
          <p:nvPr/>
        </p:nvSpPr>
        <p:spPr>
          <a:xfrm>
            <a:off x="7288176" y="4899099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20" name="Textfeld 219" descr="SILBELAST|_">
            <a:extLst>
              <a:ext uri="{FF2B5EF4-FFF2-40B4-BE49-F238E27FC236}">
                <a16:creationId xmlns:a16="http://schemas.microsoft.com/office/drawing/2014/main" id="{AE6AA984-5DEC-462E-A4B7-C5C5E8B21F1A}"/>
              </a:ext>
            </a:extLst>
          </p:cNvPr>
          <p:cNvSpPr txBox="1"/>
          <p:nvPr/>
        </p:nvSpPr>
        <p:spPr>
          <a:xfrm>
            <a:off x="410431" y="5343599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221" name="Textfeld 220" descr="SILBE|_">
            <a:extLst>
              <a:ext uri="{FF2B5EF4-FFF2-40B4-BE49-F238E27FC236}">
                <a16:creationId xmlns:a16="http://schemas.microsoft.com/office/drawing/2014/main" id="{32E2C021-460E-435E-98E0-27C9F0680FE8}"/>
              </a:ext>
            </a:extLst>
          </p:cNvPr>
          <p:cNvSpPr txBox="1"/>
          <p:nvPr/>
        </p:nvSpPr>
        <p:spPr>
          <a:xfrm>
            <a:off x="1183457" y="5343599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22" name="Textfeld 221" descr="SILBELAST|">
            <a:extLst>
              <a:ext uri="{FF2B5EF4-FFF2-40B4-BE49-F238E27FC236}">
                <a16:creationId xmlns:a16="http://schemas.microsoft.com/office/drawing/2014/main" id="{369E21E2-8347-42B5-97C1-45B93623ABEA}"/>
              </a:ext>
            </a:extLst>
          </p:cNvPr>
          <p:cNvSpPr txBox="1"/>
          <p:nvPr/>
        </p:nvSpPr>
        <p:spPr>
          <a:xfrm>
            <a:off x="1608335" y="5343599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23" name="dot_8">
            <a:extLst>
              <a:ext uri="{FF2B5EF4-FFF2-40B4-BE49-F238E27FC236}">
                <a16:creationId xmlns:a16="http://schemas.microsoft.com/office/drawing/2014/main" id="{0EF7D709-54ED-475C-A266-9BD52A013690}"/>
              </a:ext>
            </a:extLst>
          </p:cNvPr>
          <p:cNvSpPr/>
          <p:nvPr/>
        </p:nvSpPr>
        <p:spPr>
          <a:xfrm>
            <a:off x="190500" y="49625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CB0A6D0-A68C-E440-72A9-B645A9C14CF7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25507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30" grpId="0" autoUpdateAnimBg="0"/>
      <p:bldP spid="131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7" name="Textfeld 96" descr="SILBE/FIRST|">
            <a:extLst>
              <a:ext uri="{FF2B5EF4-FFF2-40B4-BE49-F238E27FC236}">
                <a16:creationId xmlns:a16="http://schemas.microsoft.com/office/drawing/2014/main" id="{8602867A-5315-4B33-85E1-985F28594852}"/>
              </a:ext>
            </a:extLst>
          </p:cNvPr>
          <p:cNvSpPr txBox="1"/>
          <p:nvPr/>
        </p:nvSpPr>
        <p:spPr>
          <a:xfrm>
            <a:off x="381000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CB57179B-3917-47CD-8C67-7CC0E802437D}"/>
              </a:ext>
            </a:extLst>
          </p:cNvPr>
          <p:cNvSpPr txBox="1"/>
          <p:nvPr/>
        </p:nvSpPr>
        <p:spPr>
          <a:xfrm>
            <a:off x="850762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64BE8681-649B-438C-A2D0-A9200E160D0A}"/>
              </a:ext>
            </a:extLst>
          </p:cNvPr>
          <p:cNvSpPr txBox="1"/>
          <p:nvPr/>
        </p:nvSpPr>
        <p:spPr>
          <a:xfrm>
            <a:off x="1533590" y="11430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00" name="Textfeld 99" descr="SILBELAST|">
            <a:extLst>
              <a:ext uri="{FF2B5EF4-FFF2-40B4-BE49-F238E27FC236}">
                <a16:creationId xmlns:a16="http://schemas.microsoft.com/office/drawing/2014/main" id="{BFBB0432-1F42-4292-929A-5601EA74484A}"/>
              </a:ext>
            </a:extLst>
          </p:cNvPr>
          <p:cNvSpPr txBox="1"/>
          <p:nvPr/>
        </p:nvSpPr>
        <p:spPr>
          <a:xfrm>
            <a:off x="2131592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9E19F0AA-C7EB-44FC-AE4A-B54BF3A9A248}"/>
              </a:ext>
            </a:extLst>
          </p:cNvPr>
          <p:cNvSpPr txBox="1"/>
          <p:nvPr/>
        </p:nvSpPr>
        <p:spPr>
          <a:xfrm>
            <a:off x="2782360" y="1143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gern.</a:t>
            </a:r>
          </a:p>
        </p:txBody>
      </p:sp>
      <p:sp>
        <p:nvSpPr>
          <p:cNvPr id="102" name="dot_1">
            <a:extLst>
              <a:ext uri="{FF2B5EF4-FFF2-40B4-BE49-F238E27FC236}">
                <a16:creationId xmlns:a16="http://schemas.microsoft.com/office/drawing/2014/main" id="{46ED9065-4EC7-423E-B9C9-29A2BDA81322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Textfeld 102" descr="SILBE/FIRST|">
            <a:extLst>
              <a:ext uri="{FF2B5EF4-FFF2-40B4-BE49-F238E27FC236}">
                <a16:creationId xmlns:a16="http://schemas.microsoft.com/office/drawing/2014/main" id="{172336BE-B757-440E-BA09-57FA39F5D84B}"/>
              </a:ext>
            </a:extLst>
          </p:cNvPr>
          <p:cNvSpPr txBox="1"/>
          <p:nvPr/>
        </p:nvSpPr>
        <p:spPr>
          <a:xfrm>
            <a:off x="381000" y="1587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04" name="Textfeld 103" descr="SILBELAST|">
            <a:extLst>
              <a:ext uri="{FF2B5EF4-FFF2-40B4-BE49-F238E27FC236}">
                <a16:creationId xmlns:a16="http://schemas.microsoft.com/office/drawing/2014/main" id="{A8FADA93-E2DF-444F-8BCE-57A72B4C0DF7}"/>
              </a:ext>
            </a:extLst>
          </p:cNvPr>
          <p:cNvSpPr txBox="1"/>
          <p:nvPr/>
        </p:nvSpPr>
        <p:spPr>
          <a:xfrm>
            <a:off x="789848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05" name="Textfeld 104" descr="SILBE|_">
            <a:extLst>
              <a:ext uri="{FF2B5EF4-FFF2-40B4-BE49-F238E27FC236}">
                <a16:creationId xmlns:a16="http://schemas.microsoft.com/office/drawing/2014/main" id="{4E922992-5F44-4AEA-918D-9A30B9E18641}"/>
              </a:ext>
            </a:extLst>
          </p:cNvPr>
          <p:cNvSpPr txBox="1"/>
          <p:nvPr/>
        </p:nvSpPr>
        <p:spPr>
          <a:xfrm>
            <a:off x="1180930" y="1587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503C592E-DF23-42F6-B505-1E6A0EA5DBDF}"/>
              </a:ext>
            </a:extLst>
          </p:cNvPr>
          <p:cNvSpPr txBox="1"/>
          <p:nvPr/>
        </p:nvSpPr>
        <p:spPr>
          <a:xfrm>
            <a:off x="1650692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5A3AD3E2-CB83-4A2D-9120-5BA9176456F7}"/>
              </a:ext>
            </a:extLst>
          </p:cNvPr>
          <p:cNvSpPr txBox="1"/>
          <p:nvPr/>
        </p:nvSpPr>
        <p:spPr>
          <a:xfrm>
            <a:off x="2333520" y="15875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FB142C65-C0C0-449D-8AE9-AE634CA94021}"/>
              </a:ext>
            </a:extLst>
          </p:cNvPr>
          <p:cNvSpPr txBox="1"/>
          <p:nvPr/>
        </p:nvSpPr>
        <p:spPr>
          <a:xfrm>
            <a:off x="2931522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8C0A12F7-6F91-4ABB-94CF-328D6BF2F4E0}"/>
              </a:ext>
            </a:extLst>
          </p:cNvPr>
          <p:cNvSpPr txBox="1"/>
          <p:nvPr/>
        </p:nvSpPr>
        <p:spPr>
          <a:xfrm>
            <a:off x="3582290" y="15875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C708B77D-726C-40D2-8E1E-FA2DCCAF9EAD}"/>
              </a:ext>
            </a:extLst>
          </p:cNvPr>
          <p:cNvSpPr txBox="1"/>
          <p:nvPr/>
        </p:nvSpPr>
        <p:spPr>
          <a:xfrm>
            <a:off x="4069685" y="15875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11" name="dot_2">
            <a:extLst>
              <a:ext uri="{FF2B5EF4-FFF2-40B4-BE49-F238E27FC236}">
                <a16:creationId xmlns:a16="http://schemas.microsoft.com/office/drawing/2014/main" id="{A7A3C78E-0CA5-41F2-92AF-04F418CC9402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 descr="SILBE/FIRST|">
            <a:extLst>
              <a:ext uri="{FF2B5EF4-FFF2-40B4-BE49-F238E27FC236}">
                <a16:creationId xmlns:a16="http://schemas.microsoft.com/office/drawing/2014/main" id="{F5FBC6CD-A89E-4A59-B05F-BC64FD491944}"/>
              </a:ext>
            </a:extLst>
          </p:cNvPr>
          <p:cNvSpPr txBox="1"/>
          <p:nvPr/>
        </p:nvSpPr>
        <p:spPr>
          <a:xfrm>
            <a:off x="381000" y="2032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C685C32C-39C2-4450-A92D-8690477067B0}"/>
              </a:ext>
            </a:extLst>
          </p:cNvPr>
          <p:cNvSpPr txBox="1"/>
          <p:nvPr/>
        </p:nvSpPr>
        <p:spPr>
          <a:xfrm>
            <a:off x="85076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FCA5FC39-F588-4078-A954-646B07E5C114}"/>
              </a:ext>
            </a:extLst>
          </p:cNvPr>
          <p:cNvSpPr txBox="1"/>
          <p:nvPr/>
        </p:nvSpPr>
        <p:spPr>
          <a:xfrm>
            <a:off x="1533590" y="2032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28210182-7B19-4AFE-A8C7-363F5243F549}"/>
              </a:ext>
            </a:extLst>
          </p:cNvPr>
          <p:cNvSpPr txBox="1"/>
          <p:nvPr/>
        </p:nvSpPr>
        <p:spPr>
          <a:xfrm>
            <a:off x="1958468" y="2032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B0B2AD52-9E5A-4027-AC2D-5983B16B2F19}"/>
              </a:ext>
            </a:extLst>
          </p:cNvPr>
          <p:cNvSpPr txBox="1"/>
          <p:nvPr/>
        </p:nvSpPr>
        <p:spPr>
          <a:xfrm>
            <a:off x="2686180" y="2032000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17" name="Textfeld 116" descr="SILBELAST|_">
            <a:extLst>
              <a:ext uri="{FF2B5EF4-FFF2-40B4-BE49-F238E27FC236}">
                <a16:creationId xmlns:a16="http://schemas.microsoft.com/office/drawing/2014/main" id="{B52A5C00-2EBF-4440-AA43-CB7DB1634690}"/>
              </a:ext>
            </a:extLst>
          </p:cNvPr>
          <p:cNvSpPr txBox="1"/>
          <p:nvPr/>
        </p:nvSpPr>
        <p:spPr>
          <a:xfrm>
            <a:off x="3559765" y="2032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18" name="Textfeld 117" descr="SILBE|_">
            <a:extLst>
              <a:ext uri="{FF2B5EF4-FFF2-40B4-BE49-F238E27FC236}">
                <a16:creationId xmlns:a16="http://schemas.microsoft.com/office/drawing/2014/main" id="{AC349495-899A-4064-A703-6D6CD9B0425E}"/>
              </a:ext>
            </a:extLst>
          </p:cNvPr>
          <p:cNvSpPr txBox="1"/>
          <p:nvPr/>
        </p:nvSpPr>
        <p:spPr>
          <a:xfrm>
            <a:off x="4465410" y="2032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56F5087C-3A42-4CFB-9781-5D140A0F0BFC}"/>
              </a:ext>
            </a:extLst>
          </p:cNvPr>
          <p:cNvSpPr txBox="1"/>
          <p:nvPr/>
        </p:nvSpPr>
        <p:spPr>
          <a:xfrm>
            <a:off x="5085854" y="2032000"/>
            <a:ext cx="7264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len.</a:t>
            </a:r>
          </a:p>
        </p:txBody>
      </p:sp>
      <p:sp>
        <p:nvSpPr>
          <p:cNvPr id="120" name="dot_3">
            <a:extLst>
              <a:ext uri="{FF2B5EF4-FFF2-40B4-BE49-F238E27FC236}">
                <a16:creationId xmlns:a16="http://schemas.microsoft.com/office/drawing/2014/main" id="{7E0DC3E3-B806-4E3E-81E1-123F8BCDC59F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Textfeld 120" descr="SILBELAST/FIRST|">
            <a:extLst>
              <a:ext uri="{FF2B5EF4-FFF2-40B4-BE49-F238E27FC236}">
                <a16:creationId xmlns:a16="http://schemas.microsoft.com/office/drawing/2014/main" id="{ED353D3C-2E61-4746-AA02-5AA5C75CC41D}"/>
              </a:ext>
            </a:extLst>
          </p:cNvPr>
          <p:cNvSpPr txBox="1"/>
          <p:nvPr/>
        </p:nvSpPr>
        <p:spPr>
          <a:xfrm>
            <a:off x="381000" y="2476500"/>
            <a:ext cx="8707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9DB84CFE-5C5F-49C7-AEB1-7D6905900A36}"/>
              </a:ext>
            </a:extLst>
          </p:cNvPr>
          <p:cNvSpPr txBox="1"/>
          <p:nvPr/>
        </p:nvSpPr>
        <p:spPr>
          <a:xfrm>
            <a:off x="1289851" y="24765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DE36F5ED-3E0D-473A-80A9-F8E14995966E}"/>
              </a:ext>
            </a:extLst>
          </p:cNvPr>
          <p:cNvSpPr txBox="1"/>
          <p:nvPr/>
        </p:nvSpPr>
        <p:spPr>
          <a:xfrm>
            <a:off x="1910295" y="2476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DC7872F1-E427-4EE3-B6C7-F120F3AC7820}"/>
              </a:ext>
            </a:extLst>
          </p:cNvPr>
          <p:cNvSpPr txBox="1"/>
          <p:nvPr/>
        </p:nvSpPr>
        <p:spPr>
          <a:xfrm>
            <a:off x="2561063" y="24765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9A8B06BF-553B-46BE-8A53-7765DE60735A}"/>
              </a:ext>
            </a:extLst>
          </p:cNvPr>
          <p:cNvSpPr txBox="1"/>
          <p:nvPr/>
        </p:nvSpPr>
        <p:spPr>
          <a:xfrm>
            <a:off x="2985941" y="24765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F78742ED-3FFC-4A0C-B1AF-908B90F860B0}"/>
              </a:ext>
            </a:extLst>
          </p:cNvPr>
          <p:cNvSpPr txBox="1"/>
          <p:nvPr/>
        </p:nvSpPr>
        <p:spPr>
          <a:xfrm>
            <a:off x="3713653" y="2476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60F0B482-E3A3-4E4F-A7E6-1DEB84D76276}"/>
              </a:ext>
            </a:extLst>
          </p:cNvPr>
          <p:cNvSpPr txBox="1"/>
          <p:nvPr/>
        </p:nvSpPr>
        <p:spPr>
          <a:xfrm>
            <a:off x="4364421" y="2476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28" name="Textfeld 127" descr="SILBELAST|">
            <a:extLst>
              <a:ext uri="{FF2B5EF4-FFF2-40B4-BE49-F238E27FC236}">
                <a16:creationId xmlns:a16="http://schemas.microsoft.com/office/drawing/2014/main" id="{94B2E20D-E12A-40EA-ADFC-ACEEA3F98E36}"/>
              </a:ext>
            </a:extLst>
          </p:cNvPr>
          <p:cNvSpPr txBox="1"/>
          <p:nvPr/>
        </p:nvSpPr>
        <p:spPr>
          <a:xfrm>
            <a:off x="4834183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781664F7-B750-497F-9158-0AE0384F05BA}"/>
              </a:ext>
            </a:extLst>
          </p:cNvPr>
          <p:cNvSpPr txBox="1"/>
          <p:nvPr/>
        </p:nvSpPr>
        <p:spPr>
          <a:xfrm>
            <a:off x="5517011" y="24765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130" name="Textfeld 129" descr="SILBE|">
            <a:extLst>
              <a:ext uri="{FF2B5EF4-FFF2-40B4-BE49-F238E27FC236}">
                <a16:creationId xmlns:a16="http://schemas.microsoft.com/office/drawing/2014/main" id="{9478A848-43B0-45D5-9997-134069E6E57A}"/>
              </a:ext>
            </a:extLst>
          </p:cNvPr>
          <p:cNvSpPr txBox="1"/>
          <p:nvPr/>
        </p:nvSpPr>
        <p:spPr>
          <a:xfrm>
            <a:off x="6199972" y="24765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FBD267F9-B5EF-402F-9713-1C9B6BB96637}"/>
              </a:ext>
            </a:extLst>
          </p:cNvPr>
          <p:cNvSpPr txBox="1"/>
          <p:nvPr/>
        </p:nvSpPr>
        <p:spPr>
          <a:xfrm>
            <a:off x="6454932" y="24765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448AA3DF-397E-4E00-B810-A4EA67221C0C}"/>
              </a:ext>
            </a:extLst>
          </p:cNvPr>
          <p:cNvSpPr txBox="1"/>
          <p:nvPr/>
        </p:nvSpPr>
        <p:spPr>
          <a:xfrm>
            <a:off x="6999902" y="2476500"/>
            <a:ext cx="7841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Ding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53F7497A-4FFF-4458-BBB9-9279BE004B33}"/>
              </a:ext>
            </a:extLst>
          </p:cNvPr>
          <p:cNvSpPr txBox="1"/>
          <p:nvPr/>
        </p:nvSpPr>
        <p:spPr>
          <a:xfrm>
            <a:off x="7644392" y="24765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34" name="dot_4">
            <a:extLst>
              <a:ext uri="{FF2B5EF4-FFF2-40B4-BE49-F238E27FC236}">
                <a16:creationId xmlns:a16="http://schemas.microsoft.com/office/drawing/2014/main" id="{73C47257-F11C-4F91-8419-D3F7134C5517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Textfeld 134" descr="SILBE/FIRST|">
            <a:extLst>
              <a:ext uri="{FF2B5EF4-FFF2-40B4-BE49-F238E27FC236}">
                <a16:creationId xmlns:a16="http://schemas.microsoft.com/office/drawing/2014/main" id="{CB2407A6-573C-4EF7-8B90-A420D1311670}"/>
              </a:ext>
            </a:extLst>
          </p:cNvPr>
          <p:cNvSpPr txBox="1"/>
          <p:nvPr/>
        </p:nvSpPr>
        <p:spPr>
          <a:xfrm>
            <a:off x="381000" y="2921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36" name="Textfeld 135" descr="SILBELAST|">
            <a:extLst>
              <a:ext uri="{FF2B5EF4-FFF2-40B4-BE49-F238E27FC236}">
                <a16:creationId xmlns:a16="http://schemas.microsoft.com/office/drawing/2014/main" id="{E262B8A5-A92E-4E3F-907C-E5231155C7DF}"/>
              </a:ext>
            </a:extLst>
          </p:cNvPr>
          <p:cNvSpPr txBox="1"/>
          <p:nvPr/>
        </p:nvSpPr>
        <p:spPr>
          <a:xfrm>
            <a:off x="850762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7" name="Textfeld 136" descr="SILBE|_">
            <a:extLst>
              <a:ext uri="{FF2B5EF4-FFF2-40B4-BE49-F238E27FC236}">
                <a16:creationId xmlns:a16="http://schemas.microsoft.com/office/drawing/2014/main" id="{1070C015-BBFE-4A88-9CB5-C10105A393FD}"/>
              </a:ext>
            </a:extLst>
          </p:cNvPr>
          <p:cNvSpPr txBox="1"/>
          <p:nvPr/>
        </p:nvSpPr>
        <p:spPr>
          <a:xfrm>
            <a:off x="1533590" y="2921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D9D009D5-0ED0-4B50-9799-8B4E591C954B}"/>
              </a:ext>
            </a:extLst>
          </p:cNvPr>
          <p:cNvSpPr txBox="1"/>
          <p:nvPr/>
        </p:nvSpPr>
        <p:spPr>
          <a:xfrm>
            <a:off x="1958468" y="2921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ECD70BCC-9877-4ECF-8A74-EB52672EC952}"/>
              </a:ext>
            </a:extLst>
          </p:cNvPr>
          <p:cNvSpPr txBox="1"/>
          <p:nvPr/>
        </p:nvSpPr>
        <p:spPr>
          <a:xfrm>
            <a:off x="2686180" y="2921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40" name="Textfeld 139" descr="SILBE|_">
            <a:extLst>
              <a:ext uri="{FF2B5EF4-FFF2-40B4-BE49-F238E27FC236}">
                <a16:creationId xmlns:a16="http://schemas.microsoft.com/office/drawing/2014/main" id="{DA85A1B1-AF29-4D7E-A305-21990A040FB0}"/>
              </a:ext>
            </a:extLst>
          </p:cNvPr>
          <p:cNvSpPr txBox="1"/>
          <p:nvPr/>
        </p:nvSpPr>
        <p:spPr>
          <a:xfrm>
            <a:off x="3591825" y="2921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41" name="Textfeld 140" descr="SILBELAST|">
            <a:extLst>
              <a:ext uri="{FF2B5EF4-FFF2-40B4-BE49-F238E27FC236}">
                <a16:creationId xmlns:a16="http://schemas.microsoft.com/office/drawing/2014/main" id="{5E9D5570-3338-420B-8B21-720FFEB4C5EC}"/>
              </a:ext>
            </a:extLst>
          </p:cNvPr>
          <p:cNvSpPr txBox="1"/>
          <p:nvPr/>
        </p:nvSpPr>
        <p:spPr>
          <a:xfrm>
            <a:off x="4212269" y="2921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7F68A215-079F-418B-A4FA-F710377E0B3A}"/>
              </a:ext>
            </a:extLst>
          </p:cNvPr>
          <p:cNvSpPr txBox="1"/>
          <p:nvPr/>
        </p:nvSpPr>
        <p:spPr>
          <a:xfrm>
            <a:off x="4863037" y="2921000"/>
            <a:ext cx="852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143" name="Textfeld 142" descr="SILBE|">
            <a:extLst>
              <a:ext uri="{FF2B5EF4-FFF2-40B4-BE49-F238E27FC236}">
                <a16:creationId xmlns:a16="http://schemas.microsoft.com/office/drawing/2014/main" id="{02888878-77F7-498C-B3A8-0C08A115A0CA}"/>
              </a:ext>
            </a:extLst>
          </p:cNvPr>
          <p:cNvSpPr txBox="1"/>
          <p:nvPr/>
        </p:nvSpPr>
        <p:spPr>
          <a:xfrm>
            <a:off x="5575430" y="29210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85146CC8-F782-4725-9D5B-189511D9AE8E}"/>
              </a:ext>
            </a:extLst>
          </p:cNvPr>
          <p:cNvSpPr txBox="1"/>
          <p:nvPr/>
        </p:nvSpPr>
        <p:spPr>
          <a:xfrm>
            <a:off x="5830390" y="2921000"/>
            <a:ext cx="6319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ges</a:t>
            </a:r>
          </a:p>
        </p:txBody>
      </p:sp>
      <p:sp>
        <p:nvSpPr>
          <p:cNvPr id="145" name="Textfeld 144" descr="SILBELAST|_">
            <a:extLst>
              <a:ext uri="{FF2B5EF4-FFF2-40B4-BE49-F238E27FC236}">
                <a16:creationId xmlns:a16="http://schemas.microsoft.com/office/drawing/2014/main" id="{A2D05AA1-7AE4-4B65-A81C-218BE7D8670F}"/>
              </a:ext>
            </a:extLst>
          </p:cNvPr>
          <p:cNvSpPr txBox="1"/>
          <p:nvPr/>
        </p:nvSpPr>
        <p:spPr>
          <a:xfrm>
            <a:off x="6500394" y="2921000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AE598B51-73D6-41DA-BA31-C311A68482E6}"/>
              </a:ext>
            </a:extLst>
          </p:cNvPr>
          <p:cNvSpPr txBox="1"/>
          <p:nvPr/>
        </p:nvSpPr>
        <p:spPr>
          <a:xfrm>
            <a:off x="7125514" y="2921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F976D5ED-D44C-46FD-BB04-3D90E8ED1E8B}"/>
              </a:ext>
            </a:extLst>
          </p:cNvPr>
          <p:cNvSpPr txBox="1"/>
          <p:nvPr/>
        </p:nvSpPr>
        <p:spPr>
          <a:xfrm>
            <a:off x="7806739" y="29210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D5E6302C-9663-41ED-864D-487B3A1EB56B}"/>
              </a:ext>
            </a:extLst>
          </p:cNvPr>
          <p:cNvSpPr txBox="1"/>
          <p:nvPr/>
        </p:nvSpPr>
        <p:spPr>
          <a:xfrm>
            <a:off x="8176187" y="29210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49" name="dot_5">
            <a:extLst>
              <a:ext uri="{FF2B5EF4-FFF2-40B4-BE49-F238E27FC236}">
                <a16:creationId xmlns:a16="http://schemas.microsoft.com/office/drawing/2014/main" id="{73F35A4E-5905-4991-B548-46065AABF3A0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Textfeld 149" descr="SILBELAST/FIRST|">
            <a:extLst>
              <a:ext uri="{FF2B5EF4-FFF2-40B4-BE49-F238E27FC236}">
                <a16:creationId xmlns:a16="http://schemas.microsoft.com/office/drawing/2014/main" id="{DF4DDE14-C657-4A64-ADA7-B07732449498}"/>
              </a:ext>
            </a:extLst>
          </p:cNvPr>
          <p:cNvSpPr txBox="1"/>
          <p:nvPr/>
        </p:nvSpPr>
        <p:spPr>
          <a:xfrm>
            <a:off x="381000" y="3429000"/>
            <a:ext cx="8707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57FAD23E-68FB-42EB-BA08-3B9ECDC0039D}"/>
              </a:ext>
            </a:extLst>
          </p:cNvPr>
          <p:cNvSpPr txBox="1"/>
          <p:nvPr/>
        </p:nvSpPr>
        <p:spPr>
          <a:xfrm>
            <a:off x="1289851" y="3429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3F7BCC05-965D-4577-A791-6363870FEBB0}"/>
              </a:ext>
            </a:extLst>
          </p:cNvPr>
          <p:cNvSpPr txBox="1"/>
          <p:nvPr/>
        </p:nvSpPr>
        <p:spPr>
          <a:xfrm>
            <a:off x="1910295" y="3429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CAFD2B9B-CB71-4DB6-AF42-A059BD556072}"/>
              </a:ext>
            </a:extLst>
          </p:cNvPr>
          <p:cNvSpPr txBox="1"/>
          <p:nvPr/>
        </p:nvSpPr>
        <p:spPr>
          <a:xfrm>
            <a:off x="2561063" y="3429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54" name="Textfeld 153" descr="SILBELAST|_">
            <a:extLst>
              <a:ext uri="{FF2B5EF4-FFF2-40B4-BE49-F238E27FC236}">
                <a16:creationId xmlns:a16="http://schemas.microsoft.com/office/drawing/2014/main" id="{F6B07734-79C5-4352-BB81-AA11CDEECA74}"/>
              </a:ext>
            </a:extLst>
          </p:cNvPr>
          <p:cNvSpPr txBox="1"/>
          <p:nvPr/>
        </p:nvSpPr>
        <p:spPr>
          <a:xfrm>
            <a:off x="3364116" y="3429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6447E8D1-69A3-4DC5-A97B-66608173D185}"/>
              </a:ext>
            </a:extLst>
          </p:cNvPr>
          <p:cNvSpPr txBox="1"/>
          <p:nvPr/>
        </p:nvSpPr>
        <p:spPr>
          <a:xfrm>
            <a:off x="4095034" y="3429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5330B8FB-C0D9-412E-9DEC-B1CA531C416B}"/>
              </a:ext>
            </a:extLst>
          </p:cNvPr>
          <p:cNvSpPr txBox="1"/>
          <p:nvPr/>
        </p:nvSpPr>
        <p:spPr>
          <a:xfrm>
            <a:off x="4564796" y="3429000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D9D2766F-DFF0-443C-8862-6E7B43B17268}"/>
              </a:ext>
            </a:extLst>
          </p:cNvPr>
          <p:cNvSpPr txBox="1"/>
          <p:nvPr/>
        </p:nvSpPr>
        <p:spPr>
          <a:xfrm>
            <a:off x="5415939" y="3429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8229462F-223E-47CD-9C04-B5F3F3490B5F}"/>
              </a:ext>
            </a:extLst>
          </p:cNvPr>
          <p:cNvSpPr txBox="1"/>
          <p:nvPr/>
        </p:nvSpPr>
        <p:spPr>
          <a:xfrm>
            <a:off x="6097164" y="342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59" name="Textfeld 158" descr="SILBELAST|">
            <a:extLst>
              <a:ext uri="{FF2B5EF4-FFF2-40B4-BE49-F238E27FC236}">
                <a16:creationId xmlns:a16="http://schemas.microsoft.com/office/drawing/2014/main" id="{96B23D5E-77F4-44F4-9EC1-B6CC0BAB6FDE}"/>
              </a:ext>
            </a:extLst>
          </p:cNvPr>
          <p:cNvSpPr txBox="1"/>
          <p:nvPr/>
        </p:nvSpPr>
        <p:spPr>
          <a:xfrm>
            <a:off x="6586162" y="3429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4EB2C660-1C65-48E9-9A79-083FEA72611E}"/>
              </a:ext>
            </a:extLst>
          </p:cNvPr>
          <p:cNvSpPr txBox="1"/>
          <p:nvPr/>
        </p:nvSpPr>
        <p:spPr>
          <a:xfrm>
            <a:off x="7313874" y="3429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leicht.</a:t>
            </a:r>
          </a:p>
        </p:txBody>
      </p:sp>
      <p:sp>
        <p:nvSpPr>
          <p:cNvPr id="161" name="dot_6">
            <a:extLst>
              <a:ext uri="{FF2B5EF4-FFF2-40B4-BE49-F238E27FC236}">
                <a16:creationId xmlns:a16="http://schemas.microsoft.com/office/drawing/2014/main" id="{396E6AD1-4B06-463A-9A71-F8AFD7C37006}"/>
              </a:ext>
            </a:extLst>
          </p:cNvPr>
          <p:cNvSpPr/>
          <p:nvPr/>
        </p:nvSpPr>
        <p:spPr>
          <a:xfrm>
            <a:off x="190500" y="349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feld 161" descr="SILBE/FIRST|">
            <a:extLst>
              <a:ext uri="{FF2B5EF4-FFF2-40B4-BE49-F238E27FC236}">
                <a16:creationId xmlns:a16="http://schemas.microsoft.com/office/drawing/2014/main" id="{36C2FD27-6F2A-45F1-9C06-88C7AEE5822A}"/>
              </a:ext>
            </a:extLst>
          </p:cNvPr>
          <p:cNvSpPr txBox="1"/>
          <p:nvPr/>
        </p:nvSpPr>
        <p:spPr>
          <a:xfrm>
            <a:off x="381000" y="38735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A82BED72-9828-475C-97D1-C0F28ED39043}"/>
              </a:ext>
            </a:extLst>
          </p:cNvPr>
          <p:cNvSpPr txBox="1"/>
          <p:nvPr/>
        </p:nvSpPr>
        <p:spPr>
          <a:xfrm>
            <a:off x="769009" y="3873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son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322655B1-CC59-4034-952D-A8C6003A20A0}"/>
              </a:ext>
            </a:extLst>
          </p:cNvPr>
          <p:cNvSpPr txBox="1"/>
          <p:nvPr/>
        </p:nvSpPr>
        <p:spPr>
          <a:xfrm>
            <a:off x="1272434" y="3873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ders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D4BDB94C-13F9-452C-BD32-CC34548E6333}"/>
              </a:ext>
            </a:extLst>
          </p:cNvPr>
          <p:cNvSpPr txBox="1"/>
          <p:nvPr/>
        </p:nvSpPr>
        <p:spPr>
          <a:xfrm>
            <a:off x="2080297" y="3873500"/>
            <a:ext cx="9749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F3D74E6F-24FB-4685-9C5C-F4FB9854589E}"/>
              </a:ext>
            </a:extLst>
          </p:cNvPr>
          <p:cNvSpPr txBox="1"/>
          <p:nvPr/>
        </p:nvSpPr>
        <p:spPr>
          <a:xfrm>
            <a:off x="3093344" y="38735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lernt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63D04AF5-6CDB-4D5C-A5FE-D3D955BFB105}"/>
              </a:ext>
            </a:extLst>
          </p:cNvPr>
          <p:cNvSpPr txBox="1"/>
          <p:nvPr/>
        </p:nvSpPr>
        <p:spPr>
          <a:xfrm>
            <a:off x="3986165" y="3873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76FA2117-DDEB-4E02-904D-8E42DBABB28E}"/>
              </a:ext>
            </a:extLst>
          </p:cNvPr>
          <p:cNvSpPr txBox="1"/>
          <p:nvPr/>
        </p:nvSpPr>
        <p:spPr>
          <a:xfrm>
            <a:off x="4794028" y="38735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694321F8-CD71-484F-9C60-71A889F80996}"/>
              </a:ext>
            </a:extLst>
          </p:cNvPr>
          <p:cNvSpPr txBox="1"/>
          <p:nvPr/>
        </p:nvSpPr>
        <p:spPr>
          <a:xfrm>
            <a:off x="5699673" y="38735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387980CB-9C00-4BA7-8E9E-FFE9DAF34B81}"/>
              </a:ext>
            </a:extLst>
          </p:cNvPr>
          <p:cNvSpPr txBox="1"/>
          <p:nvPr/>
        </p:nvSpPr>
        <p:spPr>
          <a:xfrm>
            <a:off x="6320117" y="3873500"/>
            <a:ext cx="7264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len.</a:t>
            </a:r>
          </a:p>
        </p:txBody>
      </p:sp>
      <p:sp>
        <p:nvSpPr>
          <p:cNvPr id="171" name="dot_7">
            <a:extLst>
              <a:ext uri="{FF2B5EF4-FFF2-40B4-BE49-F238E27FC236}">
                <a16:creationId xmlns:a16="http://schemas.microsoft.com/office/drawing/2014/main" id="{520A52FB-5516-4900-824B-4134DD4B949C}"/>
              </a:ext>
            </a:extLst>
          </p:cNvPr>
          <p:cNvSpPr/>
          <p:nvPr/>
        </p:nvSpPr>
        <p:spPr>
          <a:xfrm>
            <a:off x="190500" y="393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Textfeld 171" descr="SILBE/FIRST|">
            <a:extLst>
              <a:ext uri="{FF2B5EF4-FFF2-40B4-BE49-F238E27FC236}">
                <a16:creationId xmlns:a16="http://schemas.microsoft.com/office/drawing/2014/main" id="{B43126A4-5EE3-47A6-82E8-BAD9E1DCD0D3}"/>
              </a:ext>
            </a:extLst>
          </p:cNvPr>
          <p:cNvSpPr txBox="1"/>
          <p:nvPr/>
        </p:nvSpPr>
        <p:spPr>
          <a:xfrm>
            <a:off x="381000" y="4318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33C4EA14-ADFA-4CED-80EF-1B18DD71FCD4}"/>
              </a:ext>
            </a:extLst>
          </p:cNvPr>
          <p:cNvSpPr txBox="1"/>
          <p:nvPr/>
        </p:nvSpPr>
        <p:spPr>
          <a:xfrm>
            <a:off x="1001444" y="4318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8A60E82D-FBDD-4556-8CF9-961E3AB24344}"/>
              </a:ext>
            </a:extLst>
          </p:cNvPr>
          <p:cNvSpPr txBox="1"/>
          <p:nvPr/>
        </p:nvSpPr>
        <p:spPr>
          <a:xfrm>
            <a:off x="1483896" y="4318000"/>
            <a:ext cx="5838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för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9785CB58-0E9C-40E0-A42C-F632A9B2A7FF}"/>
              </a:ext>
            </a:extLst>
          </p:cNvPr>
          <p:cNvSpPr txBox="1"/>
          <p:nvPr/>
        </p:nvSpPr>
        <p:spPr>
          <a:xfrm>
            <a:off x="1928010" y="4318000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dern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A3A09826-64A2-42EF-8A6B-27528EE1F38B}"/>
              </a:ext>
            </a:extLst>
          </p:cNvPr>
          <p:cNvSpPr txBox="1"/>
          <p:nvPr/>
        </p:nvSpPr>
        <p:spPr>
          <a:xfrm>
            <a:off x="2779153" y="4318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E4AB2071-65C9-4BE2-831E-5EE213A3A9DF}"/>
              </a:ext>
            </a:extLst>
          </p:cNvPr>
          <p:cNvSpPr txBox="1"/>
          <p:nvPr/>
        </p:nvSpPr>
        <p:spPr>
          <a:xfrm>
            <a:off x="3460378" y="4318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111FEF14-DFD1-481F-8D65-9AF822684AFA}"/>
              </a:ext>
            </a:extLst>
          </p:cNvPr>
          <p:cNvSpPr txBox="1"/>
          <p:nvPr/>
        </p:nvSpPr>
        <p:spPr>
          <a:xfrm>
            <a:off x="3949376" y="4318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CE341957-A735-4AC3-AFE8-36C70185D3D9}"/>
              </a:ext>
            </a:extLst>
          </p:cNvPr>
          <p:cNvSpPr txBox="1"/>
          <p:nvPr/>
        </p:nvSpPr>
        <p:spPr>
          <a:xfrm>
            <a:off x="4677088" y="4318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83DE0E86-6BF5-402F-AE90-731B46EED971}"/>
              </a:ext>
            </a:extLst>
          </p:cNvPr>
          <p:cNvSpPr txBox="1"/>
          <p:nvPr/>
        </p:nvSpPr>
        <p:spPr>
          <a:xfrm>
            <a:off x="5359916" y="4318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E91F2D3B-A8D9-489E-BE02-A960813E0A3F}"/>
              </a:ext>
            </a:extLst>
          </p:cNvPr>
          <p:cNvSpPr txBox="1"/>
          <p:nvPr/>
        </p:nvSpPr>
        <p:spPr>
          <a:xfrm>
            <a:off x="5829678" y="4318000"/>
            <a:ext cx="7175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der.</a:t>
            </a:r>
          </a:p>
        </p:txBody>
      </p:sp>
      <p:sp>
        <p:nvSpPr>
          <p:cNvPr id="182" name="dot_8">
            <a:extLst>
              <a:ext uri="{FF2B5EF4-FFF2-40B4-BE49-F238E27FC236}">
                <a16:creationId xmlns:a16="http://schemas.microsoft.com/office/drawing/2014/main" id="{C0017C0F-582C-44C0-82AE-BA5FD7D03ADA}"/>
              </a:ext>
            </a:extLst>
          </p:cNvPr>
          <p:cNvSpPr/>
          <p:nvPr/>
        </p:nvSpPr>
        <p:spPr>
          <a:xfrm>
            <a:off x="190500" y="4381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70CA28F-7A7A-F968-F977-52E5B75FAE5B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98161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7" name="Textfeld 96" descr="SILBE/FIRST|">
            <a:extLst>
              <a:ext uri="{FF2B5EF4-FFF2-40B4-BE49-F238E27FC236}">
                <a16:creationId xmlns:a16="http://schemas.microsoft.com/office/drawing/2014/main" id="{8602867A-5315-4B33-85E1-985F28594852}"/>
              </a:ext>
            </a:extLst>
          </p:cNvPr>
          <p:cNvSpPr txBox="1"/>
          <p:nvPr/>
        </p:nvSpPr>
        <p:spPr>
          <a:xfrm>
            <a:off x="381000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98" name="Textfeld 97" descr="SILBELAST|">
            <a:extLst>
              <a:ext uri="{FF2B5EF4-FFF2-40B4-BE49-F238E27FC236}">
                <a16:creationId xmlns:a16="http://schemas.microsoft.com/office/drawing/2014/main" id="{CB57179B-3917-47CD-8C67-7CC0E802437D}"/>
              </a:ext>
            </a:extLst>
          </p:cNvPr>
          <p:cNvSpPr txBox="1"/>
          <p:nvPr/>
        </p:nvSpPr>
        <p:spPr>
          <a:xfrm>
            <a:off x="850762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9" name="Textfeld 98" descr="SILBE|_">
            <a:extLst>
              <a:ext uri="{FF2B5EF4-FFF2-40B4-BE49-F238E27FC236}">
                <a16:creationId xmlns:a16="http://schemas.microsoft.com/office/drawing/2014/main" id="{64BE8681-649B-438C-A2D0-A9200E160D0A}"/>
              </a:ext>
            </a:extLst>
          </p:cNvPr>
          <p:cNvSpPr txBox="1"/>
          <p:nvPr/>
        </p:nvSpPr>
        <p:spPr>
          <a:xfrm>
            <a:off x="1533590" y="11430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00" name="Textfeld 99" descr="SILBELAST|">
            <a:extLst>
              <a:ext uri="{FF2B5EF4-FFF2-40B4-BE49-F238E27FC236}">
                <a16:creationId xmlns:a16="http://schemas.microsoft.com/office/drawing/2014/main" id="{BFBB0432-1F42-4292-929A-5601EA74484A}"/>
              </a:ext>
            </a:extLst>
          </p:cNvPr>
          <p:cNvSpPr txBox="1"/>
          <p:nvPr/>
        </p:nvSpPr>
        <p:spPr>
          <a:xfrm>
            <a:off x="2131592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1" name="Textfeld 100" descr="SILBELAST|_">
            <a:extLst>
              <a:ext uri="{FF2B5EF4-FFF2-40B4-BE49-F238E27FC236}">
                <a16:creationId xmlns:a16="http://schemas.microsoft.com/office/drawing/2014/main" id="{9E19F0AA-C7EB-44FC-AE4A-B54BF3A9A248}"/>
              </a:ext>
            </a:extLst>
          </p:cNvPr>
          <p:cNvSpPr txBox="1"/>
          <p:nvPr/>
        </p:nvSpPr>
        <p:spPr>
          <a:xfrm>
            <a:off x="2782360" y="1143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gern.</a:t>
            </a:r>
          </a:p>
        </p:txBody>
      </p:sp>
      <p:sp>
        <p:nvSpPr>
          <p:cNvPr id="102" name="dot_1">
            <a:extLst>
              <a:ext uri="{FF2B5EF4-FFF2-40B4-BE49-F238E27FC236}">
                <a16:creationId xmlns:a16="http://schemas.microsoft.com/office/drawing/2014/main" id="{46ED9065-4EC7-423E-B9C9-29A2BDA81322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Textfeld 102" descr="SILBE/FIRST|">
            <a:extLst>
              <a:ext uri="{FF2B5EF4-FFF2-40B4-BE49-F238E27FC236}">
                <a16:creationId xmlns:a16="http://schemas.microsoft.com/office/drawing/2014/main" id="{172336BE-B757-440E-BA09-57FA39F5D84B}"/>
              </a:ext>
            </a:extLst>
          </p:cNvPr>
          <p:cNvSpPr txBox="1"/>
          <p:nvPr/>
        </p:nvSpPr>
        <p:spPr>
          <a:xfrm>
            <a:off x="381000" y="1587500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04" name="Textfeld 103" descr="SILBELAST|">
            <a:extLst>
              <a:ext uri="{FF2B5EF4-FFF2-40B4-BE49-F238E27FC236}">
                <a16:creationId xmlns:a16="http://schemas.microsoft.com/office/drawing/2014/main" id="{A8FADA93-E2DF-444F-8BCE-57A72B4C0DF7}"/>
              </a:ext>
            </a:extLst>
          </p:cNvPr>
          <p:cNvSpPr txBox="1"/>
          <p:nvPr/>
        </p:nvSpPr>
        <p:spPr>
          <a:xfrm>
            <a:off x="789848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05" name="Textfeld 104" descr="SILBE|_">
            <a:extLst>
              <a:ext uri="{FF2B5EF4-FFF2-40B4-BE49-F238E27FC236}">
                <a16:creationId xmlns:a16="http://schemas.microsoft.com/office/drawing/2014/main" id="{4E922992-5F44-4AEA-918D-9A30B9E18641}"/>
              </a:ext>
            </a:extLst>
          </p:cNvPr>
          <p:cNvSpPr txBox="1"/>
          <p:nvPr/>
        </p:nvSpPr>
        <p:spPr>
          <a:xfrm>
            <a:off x="1180930" y="1587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503C592E-DF23-42F6-B505-1E6A0EA5DBDF}"/>
              </a:ext>
            </a:extLst>
          </p:cNvPr>
          <p:cNvSpPr txBox="1"/>
          <p:nvPr/>
        </p:nvSpPr>
        <p:spPr>
          <a:xfrm>
            <a:off x="1650692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5A3AD3E2-CB83-4A2D-9120-5BA9176456F7}"/>
              </a:ext>
            </a:extLst>
          </p:cNvPr>
          <p:cNvSpPr txBox="1"/>
          <p:nvPr/>
        </p:nvSpPr>
        <p:spPr>
          <a:xfrm>
            <a:off x="2333520" y="15875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08" name="Textfeld 107" descr="SILBELAST|">
            <a:extLst>
              <a:ext uri="{FF2B5EF4-FFF2-40B4-BE49-F238E27FC236}">
                <a16:creationId xmlns:a16="http://schemas.microsoft.com/office/drawing/2014/main" id="{FB142C65-C0C0-449D-8AE9-AE634CA94021}"/>
              </a:ext>
            </a:extLst>
          </p:cNvPr>
          <p:cNvSpPr txBox="1"/>
          <p:nvPr/>
        </p:nvSpPr>
        <p:spPr>
          <a:xfrm>
            <a:off x="2931522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8C0A12F7-6F91-4ABB-94CF-328D6BF2F4E0}"/>
              </a:ext>
            </a:extLst>
          </p:cNvPr>
          <p:cNvSpPr txBox="1"/>
          <p:nvPr/>
        </p:nvSpPr>
        <p:spPr>
          <a:xfrm>
            <a:off x="3582290" y="158750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ger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C708B77D-726C-40D2-8E1E-FA2DCCAF9EAD}"/>
              </a:ext>
            </a:extLst>
          </p:cNvPr>
          <p:cNvSpPr txBox="1"/>
          <p:nvPr/>
        </p:nvSpPr>
        <p:spPr>
          <a:xfrm>
            <a:off x="4069685" y="15875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ne.</a:t>
            </a:r>
          </a:p>
        </p:txBody>
      </p:sp>
      <p:sp>
        <p:nvSpPr>
          <p:cNvPr id="111" name="dot_2">
            <a:extLst>
              <a:ext uri="{FF2B5EF4-FFF2-40B4-BE49-F238E27FC236}">
                <a16:creationId xmlns:a16="http://schemas.microsoft.com/office/drawing/2014/main" id="{A7A3C78E-0CA5-41F2-92AF-04F418CC9402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 descr="SILBE/FIRST|">
            <a:extLst>
              <a:ext uri="{FF2B5EF4-FFF2-40B4-BE49-F238E27FC236}">
                <a16:creationId xmlns:a16="http://schemas.microsoft.com/office/drawing/2014/main" id="{F5FBC6CD-A89E-4A59-B05F-BC64FD491944}"/>
              </a:ext>
            </a:extLst>
          </p:cNvPr>
          <p:cNvSpPr txBox="1"/>
          <p:nvPr/>
        </p:nvSpPr>
        <p:spPr>
          <a:xfrm>
            <a:off x="381000" y="2032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C685C32C-39C2-4450-A92D-8690477067B0}"/>
              </a:ext>
            </a:extLst>
          </p:cNvPr>
          <p:cNvSpPr txBox="1"/>
          <p:nvPr/>
        </p:nvSpPr>
        <p:spPr>
          <a:xfrm>
            <a:off x="85076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FCA5FC39-F588-4078-A954-646B07E5C114}"/>
              </a:ext>
            </a:extLst>
          </p:cNvPr>
          <p:cNvSpPr txBox="1"/>
          <p:nvPr/>
        </p:nvSpPr>
        <p:spPr>
          <a:xfrm>
            <a:off x="1533590" y="2032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28210182-7B19-4AFE-A8C7-363F5243F549}"/>
              </a:ext>
            </a:extLst>
          </p:cNvPr>
          <p:cNvSpPr txBox="1"/>
          <p:nvPr/>
        </p:nvSpPr>
        <p:spPr>
          <a:xfrm>
            <a:off x="1958468" y="2032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B0B2AD52-9E5A-4027-AC2D-5983B16B2F19}"/>
              </a:ext>
            </a:extLst>
          </p:cNvPr>
          <p:cNvSpPr txBox="1"/>
          <p:nvPr/>
        </p:nvSpPr>
        <p:spPr>
          <a:xfrm>
            <a:off x="2686180" y="2032000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17" name="Textfeld 116" descr="SILBELAST|_">
            <a:extLst>
              <a:ext uri="{FF2B5EF4-FFF2-40B4-BE49-F238E27FC236}">
                <a16:creationId xmlns:a16="http://schemas.microsoft.com/office/drawing/2014/main" id="{B52A5C00-2EBF-4440-AA43-CB7DB1634690}"/>
              </a:ext>
            </a:extLst>
          </p:cNvPr>
          <p:cNvSpPr txBox="1"/>
          <p:nvPr/>
        </p:nvSpPr>
        <p:spPr>
          <a:xfrm>
            <a:off x="3559765" y="2032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18" name="Textfeld 117" descr="SILBE|_">
            <a:extLst>
              <a:ext uri="{FF2B5EF4-FFF2-40B4-BE49-F238E27FC236}">
                <a16:creationId xmlns:a16="http://schemas.microsoft.com/office/drawing/2014/main" id="{AC349495-899A-4064-A703-6D6CD9B0425E}"/>
              </a:ext>
            </a:extLst>
          </p:cNvPr>
          <p:cNvSpPr txBox="1"/>
          <p:nvPr/>
        </p:nvSpPr>
        <p:spPr>
          <a:xfrm>
            <a:off x="4465410" y="2032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56F5087C-3A42-4CFB-9781-5D140A0F0BFC}"/>
              </a:ext>
            </a:extLst>
          </p:cNvPr>
          <p:cNvSpPr txBox="1"/>
          <p:nvPr/>
        </p:nvSpPr>
        <p:spPr>
          <a:xfrm>
            <a:off x="5085854" y="2032000"/>
            <a:ext cx="7264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len.</a:t>
            </a:r>
          </a:p>
        </p:txBody>
      </p:sp>
      <p:sp>
        <p:nvSpPr>
          <p:cNvPr id="120" name="dot_3">
            <a:extLst>
              <a:ext uri="{FF2B5EF4-FFF2-40B4-BE49-F238E27FC236}">
                <a16:creationId xmlns:a16="http://schemas.microsoft.com/office/drawing/2014/main" id="{7E0DC3E3-B806-4E3E-81E1-123F8BCDC59F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Textfeld 120" descr="SILBELAST/FIRST|">
            <a:extLst>
              <a:ext uri="{FF2B5EF4-FFF2-40B4-BE49-F238E27FC236}">
                <a16:creationId xmlns:a16="http://schemas.microsoft.com/office/drawing/2014/main" id="{ED353D3C-2E61-4746-AA02-5AA5C75CC41D}"/>
              </a:ext>
            </a:extLst>
          </p:cNvPr>
          <p:cNvSpPr txBox="1"/>
          <p:nvPr/>
        </p:nvSpPr>
        <p:spPr>
          <a:xfrm>
            <a:off x="381000" y="2476500"/>
            <a:ext cx="8707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22" name="Textfeld 121" descr="SILBE|_">
            <a:extLst>
              <a:ext uri="{FF2B5EF4-FFF2-40B4-BE49-F238E27FC236}">
                <a16:creationId xmlns:a16="http://schemas.microsoft.com/office/drawing/2014/main" id="{9DB84CFE-5C5F-49C7-AEB1-7D6905900A36}"/>
              </a:ext>
            </a:extLst>
          </p:cNvPr>
          <p:cNvSpPr txBox="1"/>
          <p:nvPr/>
        </p:nvSpPr>
        <p:spPr>
          <a:xfrm>
            <a:off x="1289851" y="24765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23" name="Textfeld 122" descr="SILBELAST|">
            <a:extLst>
              <a:ext uri="{FF2B5EF4-FFF2-40B4-BE49-F238E27FC236}">
                <a16:creationId xmlns:a16="http://schemas.microsoft.com/office/drawing/2014/main" id="{DE36F5ED-3E0D-473A-80A9-F8E14995966E}"/>
              </a:ext>
            </a:extLst>
          </p:cNvPr>
          <p:cNvSpPr txBox="1"/>
          <p:nvPr/>
        </p:nvSpPr>
        <p:spPr>
          <a:xfrm>
            <a:off x="1910295" y="2476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DC7872F1-E427-4EE3-B6C7-F120F3AC7820}"/>
              </a:ext>
            </a:extLst>
          </p:cNvPr>
          <p:cNvSpPr txBox="1"/>
          <p:nvPr/>
        </p:nvSpPr>
        <p:spPr>
          <a:xfrm>
            <a:off x="2561063" y="24765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9A8B06BF-553B-46BE-8A53-7765DE60735A}"/>
              </a:ext>
            </a:extLst>
          </p:cNvPr>
          <p:cNvSpPr txBox="1"/>
          <p:nvPr/>
        </p:nvSpPr>
        <p:spPr>
          <a:xfrm>
            <a:off x="2985941" y="24765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F78742ED-3FFC-4A0C-B1AF-908B90F860B0}"/>
              </a:ext>
            </a:extLst>
          </p:cNvPr>
          <p:cNvSpPr txBox="1"/>
          <p:nvPr/>
        </p:nvSpPr>
        <p:spPr>
          <a:xfrm>
            <a:off x="3713653" y="2476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60F0B482-E3A3-4E4F-A7E6-1DEB84D76276}"/>
              </a:ext>
            </a:extLst>
          </p:cNvPr>
          <p:cNvSpPr txBox="1"/>
          <p:nvPr/>
        </p:nvSpPr>
        <p:spPr>
          <a:xfrm>
            <a:off x="4364421" y="24765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28" name="Textfeld 127" descr="SILBELAST|">
            <a:extLst>
              <a:ext uri="{FF2B5EF4-FFF2-40B4-BE49-F238E27FC236}">
                <a16:creationId xmlns:a16="http://schemas.microsoft.com/office/drawing/2014/main" id="{94B2E20D-E12A-40EA-ADFC-ACEEA3F98E36}"/>
              </a:ext>
            </a:extLst>
          </p:cNvPr>
          <p:cNvSpPr txBox="1"/>
          <p:nvPr/>
        </p:nvSpPr>
        <p:spPr>
          <a:xfrm>
            <a:off x="4834183" y="2476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9" name="Textfeld 128" descr="SILBE|_">
            <a:extLst>
              <a:ext uri="{FF2B5EF4-FFF2-40B4-BE49-F238E27FC236}">
                <a16:creationId xmlns:a16="http://schemas.microsoft.com/office/drawing/2014/main" id="{781664F7-B750-497F-9158-0AE0384F05BA}"/>
              </a:ext>
            </a:extLst>
          </p:cNvPr>
          <p:cNvSpPr txBox="1"/>
          <p:nvPr/>
        </p:nvSpPr>
        <p:spPr>
          <a:xfrm>
            <a:off x="5517011" y="24765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130" name="Textfeld 129" descr="SILBE|">
            <a:extLst>
              <a:ext uri="{FF2B5EF4-FFF2-40B4-BE49-F238E27FC236}">
                <a16:creationId xmlns:a16="http://schemas.microsoft.com/office/drawing/2014/main" id="{9478A848-43B0-45D5-9997-134069E6E57A}"/>
              </a:ext>
            </a:extLst>
          </p:cNvPr>
          <p:cNvSpPr txBox="1"/>
          <p:nvPr/>
        </p:nvSpPr>
        <p:spPr>
          <a:xfrm>
            <a:off x="6199972" y="24765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FBD267F9-B5EF-402F-9713-1C9B6BB96637}"/>
              </a:ext>
            </a:extLst>
          </p:cNvPr>
          <p:cNvSpPr txBox="1"/>
          <p:nvPr/>
        </p:nvSpPr>
        <p:spPr>
          <a:xfrm>
            <a:off x="6454932" y="24765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448AA3DF-397E-4E00-B810-A4EA67221C0C}"/>
              </a:ext>
            </a:extLst>
          </p:cNvPr>
          <p:cNvSpPr txBox="1"/>
          <p:nvPr/>
        </p:nvSpPr>
        <p:spPr>
          <a:xfrm>
            <a:off x="6999902" y="2476500"/>
            <a:ext cx="7841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Ding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53F7497A-4FFF-4458-BBB9-9279BE004B33}"/>
              </a:ext>
            </a:extLst>
          </p:cNvPr>
          <p:cNvSpPr txBox="1"/>
          <p:nvPr/>
        </p:nvSpPr>
        <p:spPr>
          <a:xfrm>
            <a:off x="7644392" y="24765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34" name="dot_4">
            <a:extLst>
              <a:ext uri="{FF2B5EF4-FFF2-40B4-BE49-F238E27FC236}">
                <a16:creationId xmlns:a16="http://schemas.microsoft.com/office/drawing/2014/main" id="{73C47257-F11C-4F91-8419-D3F7134C5517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Textfeld 134" descr="SILBE/FIRST|">
            <a:extLst>
              <a:ext uri="{FF2B5EF4-FFF2-40B4-BE49-F238E27FC236}">
                <a16:creationId xmlns:a16="http://schemas.microsoft.com/office/drawing/2014/main" id="{CB2407A6-573C-4EF7-8B90-A420D1311670}"/>
              </a:ext>
            </a:extLst>
          </p:cNvPr>
          <p:cNvSpPr txBox="1"/>
          <p:nvPr/>
        </p:nvSpPr>
        <p:spPr>
          <a:xfrm>
            <a:off x="381000" y="2921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36" name="Textfeld 135" descr="SILBELAST|">
            <a:extLst>
              <a:ext uri="{FF2B5EF4-FFF2-40B4-BE49-F238E27FC236}">
                <a16:creationId xmlns:a16="http://schemas.microsoft.com/office/drawing/2014/main" id="{E262B8A5-A92E-4E3F-907C-E5231155C7DF}"/>
              </a:ext>
            </a:extLst>
          </p:cNvPr>
          <p:cNvSpPr txBox="1"/>
          <p:nvPr/>
        </p:nvSpPr>
        <p:spPr>
          <a:xfrm>
            <a:off x="850762" y="2921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7" name="Textfeld 136" descr="SILBE|_">
            <a:extLst>
              <a:ext uri="{FF2B5EF4-FFF2-40B4-BE49-F238E27FC236}">
                <a16:creationId xmlns:a16="http://schemas.microsoft.com/office/drawing/2014/main" id="{1070C015-BBFE-4A88-9CB5-C10105A393FD}"/>
              </a:ext>
            </a:extLst>
          </p:cNvPr>
          <p:cNvSpPr txBox="1"/>
          <p:nvPr/>
        </p:nvSpPr>
        <p:spPr>
          <a:xfrm>
            <a:off x="1533590" y="29210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D9D009D5-0ED0-4B50-9799-8B4E591C954B}"/>
              </a:ext>
            </a:extLst>
          </p:cNvPr>
          <p:cNvSpPr txBox="1"/>
          <p:nvPr/>
        </p:nvSpPr>
        <p:spPr>
          <a:xfrm>
            <a:off x="1958468" y="2921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ECD70BCC-9877-4ECF-8A74-EB52672EC952}"/>
              </a:ext>
            </a:extLst>
          </p:cNvPr>
          <p:cNvSpPr txBox="1"/>
          <p:nvPr/>
        </p:nvSpPr>
        <p:spPr>
          <a:xfrm>
            <a:off x="2686180" y="2921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40" name="Textfeld 139" descr="SILBE|_">
            <a:extLst>
              <a:ext uri="{FF2B5EF4-FFF2-40B4-BE49-F238E27FC236}">
                <a16:creationId xmlns:a16="http://schemas.microsoft.com/office/drawing/2014/main" id="{DA85A1B1-AF29-4D7E-A305-21990A040FB0}"/>
              </a:ext>
            </a:extLst>
          </p:cNvPr>
          <p:cNvSpPr txBox="1"/>
          <p:nvPr/>
        </p:nvSpPr>
        <p:spPr>
          <a:xfrm>
            <a:off x="3591825" y="2921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41" name="Textfeld 140" descr="SILBELAST|">
            <a:extLst>
              <a:ext uri="{FF2B5EF4-FFF2-40B4-BE49-F238E27FC236}">
                <a16:creationId xmlns:a16="http://schemas.microsoft.com/office/drawing/2014/main" id="{5E9D5570-3338-420B-8B21-720FFEB4C5EC}"/>
              </a:ext>
            </a:extLst>
          </p:cNvPr>
          <p:cNvSpPr txBox="1"/>
          <p:nvPr/>
        </p:nvSpPr>
        <p:spPr>
          <a:xfrm>
            <a:off x="4212269" y="2921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7F68A215-079F-418B-A4FA-F710377E0B3A}"/>
              </a:ext>
            </a:extLst>
          </p:cNvPr>
          <p:cNvSpPr txBox="1"/>
          <p:nvPr/>
        </p:nvSpPr>
        <p:spPr>
          <a:xfrm>
            <a:off x="4863037" y="2921000"/>
            <a:ext cx="852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143" name="Textfeld 142" descr="SILBE|">
            <a:extLst>
              <a:ext uri="{FF2B5EF4-FFF2-40B4-BE49-F238E27FC236}">
                <a16:creationId xmlns:a16="http://schemas.microsoft.com/office/drawing/2014/main" id="{02888878-77F7-498C-B3A8-0C08A115A0CA}"/>
              </a:ext>
            </a:extLst>
          </p:cNvPr>
          <p:cNvSpPr txBox="1"/>
          <p:nvPr/>
        </p:nvSpPr>
        <p:spPr>
          <a:xfrm>
            <a:off x="5575430" y="2921000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85146CC8-F782-4725-9D5B-189511D9AE8E}"/>
              </a:ext>
            </a:extLst>
          </p:cNvPr>
          <p:cNvSpPr txBox="1"/>
          <p:nvPr/>
        </p:nvSpPr>
        <p:spPr>
          <a:xfrm>
            <a:off x="5830390" y="2921000"/>
            <a:ext cx="6319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ges</a:t>
            </a:r>
          </a:p>
        </p:txBody>
      </p:sp>
      <p:sp>
        <p:nvSpPr>
          <p:cNvPr id="145" name="Textfeld 144" descr="SILBELAST|_">
            <a:extLst>
              <a:ext uri="{FF2B5EF4-FFF2-40B4-BE49-F238E27FC236}">
                <a16:creationId xmlns:a16="http://schemas.microsoft.com/office/drawing/2014/main" id="{A2D05AA1-7AE4-4B65-A81C-218BE7D8670F}"/>
              </a:ext>
            </a:extLst>
          </p:cNvPr>
          <p:cNvSpPr txBox="1"/>
          <p:nvPr/>
        </p:nvSpPr>
        <p:spPr>
          <a:xfrm>
            <a:off x="6500394" y="2921000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AE598B51-73D6-41DA-BA31-C311A68482E6}"/>
              </a:ext>
            </a:extLst>
          </p:cNvPr>
          <p:cNvSpPr txBox="1"/>
          <p:nvPr/>
        </p:nvSpPr>
        <p:spPr>
          <a:xfrm>
            <a:off x="7125514" y="2921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7" name="Textfeld 146" descr="SILBE|_">
            <a:extLst>
              <a:ext uri="{FF2B5EF4-FFF2-40B4-BE49-F238E27FC236}">
                <a16:creationId xmlns:a16="http://schemas.microsoft.com/office/drawing/2014/main" id="{F976D5ED-D44C-46FD-BB04-3D90E8ED1E8B}"/>
              </a:ext>
            </a:extLst>
          </p:cNvPr>
          <p:cNvSpPr txBox="1"/>
          <p:nvPr/>
        </p:nvSpPr>
        <p:spPr>
          <a:xfrm>
            <a:off x="7806739" y="29210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48" name="Textfeld 147" descr="SILBELAST|">
            <a:extLst>
              <a:ext uri="{FF2B5EF4-FFF2-40B4-BE49-F238E27FC236}">
                <a16:creationId xmlns:a16="http://schemas.microsoft.com/office/drawing/2014/main" id="{D5E6302C-9663-41ED-864D-487B3A1EB56B}"/>
              </a:ext>
            </a:extLst>
          </p:cNvPr>
          <p:cNvSpPr txBox="1"/>
          <p:nvPr/>
        </p:nvSpPr>
        <p:spPr>
          <a:xfrm>
            <a:off x="8176187" y="2921000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ben.</a:t>
            </a:r>
          </a:p>
        </p:txBody>
      </p:sp>
      <p:sp>
        <p:nvSpPr>
          <p:cNvPr id="149" name="dot_5">
            <a:extLst>
              <a:ext uri="{FF2B5EF4-FFF2-40B4-BE49-F238E27FC236}">
                <a16:creationId xmlns:a16="http://schemas.microsoft.com/office/drawing/2014/main" id="{73F35A4E-5905-4991-B548-46065AABF3A0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Textfeld 149" descr="SILBELAST/FIRST|">
            <a:extLst>
              <a:ext uri="{FF2B5EF4-FFF2-40B4-BE49-F238E27FC236}">
                <a16:creationId xmlns:a16="http://schemas.microsoft.com/office/drawing/2014/main" id="{DF4DDE14-C657-4A64-ADA7-B07732449498}"/>
              </a:ext>
            </a:extLst>
          </p:cNvPr>
          <p:cNvSpPr txBox="1"/>
          <p:nvPr/>
        </p:nvSpPr>
        <p:spPr>
          <a:xfrm>
            <a:off x="381000" y="3429000"/>
            <a:ext cx="8707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57FAD23E-68FB-42EB-BA08-3B9ECDC0039D}"/>
              </a:ext>
            </a:extLst>
          </p:cNvPr>
          <p:cNvSpPr txBox="1"/>
          <p:nvPr/>
        </p:nvSpPr>
        <p:spPr>
          <a:xfrm>
            <a:off x="1289851" y="3429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3F7BCC05-965D-4577-A791-6363870FEBB0}"/>
              </a:ext>
            </a:extLst>
          </p:cNvPr>
          <p:cNvSpPr txBox="1"/>
          <p:nvPr/>
        </p:nvSpPr>
        <p:spPr>
          <a:xfrm>
            <a:off x="1910295" y="3429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CAFD2B9B-CB71-4DB6-AF42-A059BD556072}"/>
              </a:ext>
            </a:extLst>
          </p:cNvPr>
          <p:cNvSpPr txBox="1"/>
          <p:nvPr/>
        </p:nvSpPr>
        <p:spPr>
          <a:xfrm>
            <a:off x="2561063" y="3429000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54" name="Textfeld 153" descr="SILBELAST|_">
            <a:extLst>
              <a:ext uri="{FF2B5EF4-FFF2-40B4-BE49-F238E27FC236}">
                <a16:creationId xmlns:a16="http://schemas.microsoft.com/office/drawing/2014/main" id="{F6B07734-79C5-4352-BB81-AA11CDEECA74}"/>
              </a:ext>
            </a:extLst>
          </p:cNvPr>
          <p:cNvSpPr txBox="1"/>
          <p:nvPr/>
        </p:nvSpPr>
        <p:spPr>
          <a:xfrm>
            <a:off x="3364116" y="3429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55" name="Textfeld 154" descr="SILBE|_">
            <a:extLst>
              <a:ext uri="{FF2B5EF4-FFF2-40B4-BE49-F238E27FC236}">
                <a16:creationId xmlns:a16="http://schemas.microsoft.com/office/drawing/2014/main" id="{6447E8D1-69A3-4DC5-A97B-66608173D185}"/>
              </a:ext>
            </a:extLst>
          </p:cNvPr>
          <p:cNvSpPr txBox="1"/>
          <p:nvPr/>
        </p:nvSpPr>
        <p:spPr>
          <a:xfrm>
            <a:off x="4095034" y="3429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5330B8FB-C0D9-412E-9DEC-B1CA531C416B}"/>
              </a:ext>
            </a:extLst>
          </p:cNvPr>
          <p:cNvSpPr txBox="1"/>
          <p:nvPr/>
        </p:nvSpPr>
        <p:spPr>
          <a:xfrm>
            <a:off x="4564796" y="3429000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dern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D9D2766F-DFF0-443C-8862-6E7B43B17268}"/>
              </a:ext>
            </a:extLst>
          </p:cNvPr>
          <p:cNvSpPr txBox="1"/>
          <p:nvPr/>
        </p:nvSpPr>
        <p:spPr>
          <a:xfrm>
            <a:off x="5415939" y="3429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8229462F-223E-47CD-9C04-B5F3F3490B5F}"/>
              </a:ext>
            </a:extLst>
          </p:cNvPr>
          <p:cNvSpPr txBox="1"/>
          <p:nvPr/>
        </p:nvSpPr>
        <p:spPr>
          <a:xfrm>
            <a:off x="6097164" y="342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59" name="Textfeld 158" descr="SILBELAST|">
            <a:extLst>
              <a:ext uri="{FF2B5EF4-FFF2-40B4-BE49-F238E27FC236}">
                <a16:creationId xmlns:a16="http://schemas.microsoft.com/office/drawing/2014/main" id="{96B23D5E-77F4-44F4-9EC1-B6CC0BAB6FDE}"/>
              </a:ext>
            </a:extLst>
          </p:cNvPr>
          <p:cNvSpPr txBox="1"/>
          <p:nvPr/>
        </p:nvSpPr>
        <p:spPr>
          <a:xfrm>
            <a:off x="6586162" y="3429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4EB2C660-1C65-48E9-9A79-083FEA72611E}"/>
              </a:ext>
            </a:extLst>
          </p:cNvPr>
          <p:cNvSpPr txBox="1"/>
          <p:nvPr/>
        </p:nvSpPr>
        <p:spPr>
          <a:xfrm>
            <a:off x="7313874" y="3429000"/>
            <a:ext cx="10887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leicht.</a:t>
            </a:r>
          </a:p>
        </p:txBody>
      </p:sp>
      <p:sp>
        <p:nvSpPr>
          <p:cNvPr id="161" name="dot_6">
            <a:extLst>
              <a:ext uri="{FF2B5EF4-FFF2-40B4-BE49-F238E27FC236}">
                <a16:creationId xmlns:a16="http://schemas.microsoft.com/office/drawing/2014/main" id="{396E6AD1-4B06-463A-9A71-F8AFD7C37006}"/>
              </a:ext>
            </a:extLst>
          </p:cNvPr>
          <p:cNvSpPr/>
          <p:nvPr/>
        </p:nvSpPr>
        <p:spPr>
          <a:xfrm>
            <a:off x="190500" y="349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feld 161" descr="SILBE/FIRST|">
            <a:extLst>
              <a:ext uri="{FF2B5EF4-FFF2-40B4-BE49-F238E27FC236}">
                <a16:creationId xmlns:a16="http://schemas.microsoft.com/office/drawing/2014/main" id="{36C2FD27-6F2A-45F1-9C06-88C7AEE5822A}"/>
              </a:ext>
            </a:extLst>
          </p:cNvPr>
          <p:cNvSpPr txBox="1"/>
          <p:nvPr/>
        </p:nvSpPr>
        <p:spPr>
          <a:xfrm>
            <a:off x="381000" y="38735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A82BED72-9828-475C-97D1-C0F28ED39043}"/>
              </a:ext>
            </a:extLst>
          </p:cNvPr>
          <p:cNvSpPr txBox="1"/>
          <p:nvPr/>
        </p:nvSpPr>
        <p:spPr>
          <a:xfrm>
            <a:off x="769009" y="38735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son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322655B1-CC59-4034-952D-A8C6003A20A0}"/>
              </a:ext>
            </a:extLst>
          </p:cNvPr>
          <p:cNvSpPr txBox="1"/>
          <p:nvPr/>
        </p:nvSpPr>
        <p:spPr>
          <a:xfrm>
            <a:off x="1272434" y="3873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ders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D4BDB94C-13F9-452C-BD32-CC34548E6333}"/>
              </a:ext>
            </a:extLst>
          </p:cNvPr>
          <p:cNvSpPr txBox="1"/>
          <p:nvPr/>
        </p:nvSpPr>
        <p:spPr>
          <a:xfrm>
            <a:off x="2080297" y="3873500"/>
            <a:ext cx="9749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leicht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F3D74E6F-24FB-4685-9C5C-F4FB9854589E}"/>
              </a:ext>
            </a:extLst>
          </p:cNvPr>
          <p:cNvSpPr txBox="1"/>
          <p:nvPr/>
        </p:nvSpPr>
        <p:spPr>
          <a:xfrm>
            <a:off x="3093344" y="38735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lernt</a:t>
            </a:r>
          </a:p>
        </p:txBody>
      </p:sp>
      <p:sp>
        <p:nvSpPr>
          <p:cNvPr id="167" name="Textfeld 166" descr="SILBELAST|_">
            <a:extLst>
              <a:ext uri="{FF2B5EF4-FFF2-40B4-BE49-F238E27FC236}">
                <a16:creationId xmlns:a16="http://schemas.microsoft.com/office/drawing/2014/main" id="{63D04AF5-6CDB-4D5C-A5FE-D3D955BFB105}"/>
              </a:ext>
            </a:extLst>
          </p:cNvPr>
          <p:cNvSpPr txBox="1"/>
          <p:nvPr/>
        </p:nvSpPr>
        <p:spPr>
          <a:xfrm>
            <a:off x="3986165" y="38735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76FA2117-DDEB-4E02-904D-8E42DBABB28E}"/>
              </a:ext>
            </a:extLst>
          </p:cNvPr>
          <p:cNvSpPr txBox="1"/>
          <p:nvPr/>
        </p:nvSpPr>
        <p:spPr>
          <a:xfrm>
            <a:off x="4794028" y="38735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694321F8-CD71-484F-9C60-71A889F80996}"/>
              </a:ext>
            </a:extLst>
          </p:cNvPr>
          <p:cNvSpPr txBox="1"/>
          <p:nvPr/>
        </p:nvSpPr>
        <p:spPr>
          <a:xfrm>
            <a:off x="5699673" y="38735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387980CB-9C00-4BA7-8E9E-FFE9DAF34B81}"/>
              </a:ext>
            </a:extLst>
          </p:cNvPr>
          <p:cNvSpPr txBox="1"/>
          <p:nvPr/>
        </p:nvSpPr>
        <p:spPr>
          <a:xfrm>
            <a:off x="6320117" y="3873500"/>
            <a:ext cx="7264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len.</a:t>
            </a:r>
          </a:p>
        </p:txBody>
      </p:sp>
      <p:sp>
        <p:nvSpPr>
          <p:cNvPr id="171" name="dot_7">
            <a:extLst>
              <a:ext uri="{FF2B5EF4-FFF2-40B4-BE49-F238E27FC236}">
                <a16:creationId xmlns:a16="http://schemas.microsoft.com/office/drawing/2014/main" id="{520A52FB-5516-4900-824B-4134DD4B949C}"/>
              </a:ext>
            </a:extLst>
          </p:cNvPr>
          <p:cNvSpPr/>
          <p:nvPr/>
        </p:nvSpPr>
        <p:spPr>
          <a:xfrm>
            <a:off x="190500" y="393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2" name="Textfeld 171" descr="SILBE/FIRST|">
            <a:extLst>
              <a:ext uri="{FF2B5EF4-FFF2-40B4-BE49-F238E27FC236}">
                <a16:creationId xmlns:a16="http://schemas.microsoft.com/office/drawing/2014/main" id="{B43126A4-5EE3-47A6-82E8-BAD9E1DCD0D3}"/>
              </a:ext>
            </a:extLst>
          </p:cNvPr>
          <p:cNvSpPr txBox="1"/>
          <p:nvPr/>
        </p:nvSpPr>
        <p:spPr>
          <a:xfrm>
            <a:off x="381000" y="4318000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33C4EA14-ADFA-4CED-80EF-1B18DD71FCD4}"/>
              </a:ext>
            </a:extLst>
          </p:cNvPr>
          <p:cNvSpPr txBox="1"/>
          <p:nvPr/>
        </p:nvSpPr>
        <p:spPr>
          <a:xfrm>
            <a:off x="1001444" y="4318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74" name="Textfeld 173" descr="SILBE|_">
            <a:extLst>
              <a:ext uri="{FF2B5EF4-FFF2-40B4-BE49-F238E27FC236}">
                <a16:creationId xmlns:a16="http://schemas.microsoft.com/office/drawing/2014/main" id="{8A60E82D-FBDD-4556-8CF9-961E3AB24344}"/>
              </a:ext>
            </a:extLst>
          </p:cNvPr>
          <p:cNvSpPr txBox="1"/>
          <p:nvPr/>
        </p:nvSpPr>
        <p:spPr>
          <a:xfrm>
            <a:off x="1483896" y="4318000"/>
            <a:ext cx="5838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för</a:t>
            </a:r>
          </a:p>
        </p:txBody>
      </p:sp>
      <p:sp>
        <p:nvSpPr>
          <p:cNvPr id="175" name="Textfeld 174" descr="SILBELAST|">
            <a:extLst>
              <a:ext uri="{FF2B5EF4-FFF2-40B4-BE49-F238E27FC236}">
                <a16:creationId xmlns:a16="http://schemas.microsoft.com/office/drawing/2014/main" id="{9785CB58-0E9C-40E0-A42C-F632A9B2A7FF}"/>
              </a:ext>
            </a:extLst>
          </p:cNvPr>
          <p:cNvSpPr txBox="1"/>
          <p:nvPr/>
        </p:nvSpPr>
        <p:spPr>
          <a:xfrm>
            <a:off x="1928010" y="4318000"/>
            <a:ext cx="8130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dern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A3A09826-64A2-42EF-8A6B-27528EE1F38B}"/>
              </a:ext>
            </a:extLst>
          </p:cNvPr>
          <p:cNvSpPr txBox="1"/>
          <p:nvPr/>
        </p:nvSpPr>
        <p:spPr>
          <a:xfrm>
            <a:off x="2779153" y="43180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E4AB2071-65C9-4BE2-831E-5EE213A3A9DF}"/>
              </a:ext>
            </a:extLst>
          </p:cNvPr>
          <p:cNvSpPr txBox="1"/>
          <p:nvPr/>
        </p:nvSpPr>
        <p:spPr>
          <a:xfrm>
            <a:off x="3460378" y="4318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111FEF14-DFD1-481F-8D65-9AF822684AFA}"/>
              </a:ext>
            </a:extLst>
          </p:cNvPr>
          <p:cNvSpPr txBox="1"/>
          <p:nvPr/>
        </p:nvSpPr>
        <p:spPr>
          <a:xfrm>
            <a:off x="3949376" y="4318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CE341957-A735-4AC3-AFE8-36C70185D3D9}"/>
              </a:ext>
            </a:extLst>
          </p:cNvPr>
          <p:cNvSpPr txBox="1"/>
          <p:nvPr/>
        </p:nvSpPr>
        <p:spPr>
          <a:xfrm>
            <a:off x="4677088" y="4318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83DE0E86-6BF5-402F-AE90-731B46EED971}"/>
              </a:ext>
            </a:extLst>
          </p:cNvPr>
          <p:cNvSpPr txBox="1"/>
          <p:nvPr/>
        </p:nvSpPr>
        <p:spPr>
          <a:xfrm>
            <a:off x="5359916" y="4318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Kin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E91F2D3B-A8D9-489E-BE02-A960813E0A3F}"/>
              </a:ext>
            </a:extLst>
          </p:cNvPr>
          <p:cNvSpPr txBox="1"/>
          <p:nvPr/>
        </p:nvSpPr>
        <p:spPr>
          <a:xfrm>
            <a:off x="5829678" y="4318000"/>
            <a:ext cx="7175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der.</a:t>
            </a:r>
          </a:p>
        </p:txBody>
      </p:sp>
      <p:sp>
        <p:nvSpPr>
          <p:cNvPr id="182" name="dot_8">
            <a:extLst>
              <a:ext uri="{FF2B5EF4-FFF2-40B4-BE49-F238E27FC236}">
                <a16:creationId xmlns:a16="http://schemas.microsoft.com/office/drawing/2014/main" id="{C0017C0F-582C-44C0-82AE-BA5FD7D03ADA}"/>
              </a:ext>
            </a:extLst>
          </p:cNvPr>
          <p:cNvSpPr/>
          <p:nvPr/>
        </p:nvSpPr>
        <p:spPr>
          <a:xfrm>
            <a:off x="190500" y="4381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705437A-98B6-AFF2-D3CB-2E25E26B9EC3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808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0" name="Textfeld 109" descr="SILBE/FIRST|">
            <a:extLst>
              <a:ext uri="{FF2B5EF4-FFF2-40B4-BE49-F238E27FC236}">
                <a16:creationId xmlns:a16="http://schemas.microsoft.com/office/drawing/2014/main" id="{CEC36014-6FE5-4EA5-84D3-55658EFFAB65}"/>
              </a:ext>
            </a:extLst>
          </p:cNvPr>
          <p:cNvSpPr txBox="1"/>
          <p:nvPr/>
        </p:nvSpPr>
        <p:spPr>
          <a:xfrm>
            <a:off x="381000" y="1143000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11" name="Textfeld 110" descr="SILBELAST|">
            <a:extLst>
              <a:ext uri="{FF2B5EF4-FFF2-40B4-BE49-F238E27FC236}">
                <a16:creationId xmlns:a16="http://schemas.microsoft.com/office/drawing/2014/main" id="{9D14D824-7A55-45DF-A2D3-89CFDF9D1092}"/>
              </a:ext>
            </a:extLst>
          </p:cNvPr>
          <p:cNvSpPr txBox="1"/>
          <p:nvPr/>
        </p:nvSpPr>
        <p:spPr>
          <a:xfrm>
            <a:off x="980605" y="1143000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AA75C589-9DD5-4A0C-A21C-3B2B034B302D}"/>
              </a:ext>
            </a:extLst>
          </p:cNvPr>
          <p:cNvSpPr txBox="1"/>
          <p:nvPr/>
        </p:nvSpPr>
        <p:spPr>
          <a:xfrm>
            <a:off x="1985636" y="1143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8A5BAFC8-ED31-45FB-AB47-7429E9AD72CB}"/>
              </a:ext>
            </a:extLst>
          </p:cNvPr>
          <p:cNvSpPr txBox="1"/>
          <p:nvPr/>
        </p:nvSpPr>
        <p:spPr>
          <a:xfrm>
            <a:off x="2290288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3500DD74-0DD3-4001-9B4A-E0042998607E}"/>
              </a:ext>
            </a:extLst>
          </p:cNvPr>
          <p:cNvSpPr txBox="1"/>
          <p:nvPr/>
        </p:nvSpPr>
        <p:spPr>
          <a:xfrm>
            <a:off x="3021206" y="1143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5" name="Textfeld 114" descr="SILBE|_">
            <a:extLst>
              <a:ext uri="{FF2B5EF4-FFF2-40B4-BE49-F238E27FC236}">
                <a16:creationId xmlns:a16="http://schemas.microsoft.com/office/drawing/2014/main" id="{198A2FB3-0FEE-461E-98D6-85F98EC2F269}"/>
              </a:ext>
            </a:extLst>
          </p:cNvPr>
          <p:cNvSpPr txBox="1"/>
          <p:nvPr/>
        </p:nvSpPr>
        <p:spPr>
          <a:xfrm>
            <a:off x="3500452" y="1143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16" name="Textfeld 115" descr="SILBELAST|">
            <a:extLst>
              <a:ext uri="{FF2B5EF4-FFF2-40B4-BE49-F238E27FC236}">
                <a16:creationId xmlns:a16="http://schemas.microsoft.com/office/drawing/2014/main" id="{AD08500B-1630-4B3A-A364-B525A7613DF9}"/>
              </a:ext>
            </a:extLst>
          </p:cNvPr>
          <p:cNvSpPr txBox="1"/>
          <p:nvPr/>
        </p:nvSpPr>
        <p:spPr>
          <a:xfrm>
            <a:off x="4077615" y="1143000"/>
            <a:ext cx="8803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sern.</a:t>
            </a:r>
          </a:p>
        </p:txBody>
      </p:sp>
      <p:sp>
        <p:nvSpPr>
          <p:cNvPr id="117" name="dot_1">
            <a:extLst>
              <a:ext uri="{FF2B5EF4-FFF2-40B4-BE49-F238E27FC236}">
                <a16:creationId xmlns:a16="http://schemas.microsoft.com/office/drawing/2014/main" id="{79C19804-E3C5-43A8-A895-E212A9EB60EF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Textfeld 117" descr="SILBE/FIRST|">
            <a:extLst>
              <a:ext uri="{FF2B5EF4-FFF2-40B4-BE49-F238E27FC236}">
                <a16:creationId xmlns:a16="http://schemas.microsoft.com/office/drawing/2014/main" id="{6BCA6988-A3E3-4231-9E44-E7D3C06FE178}"/>
              </a:ext>
            </a:extLst>
          </p:cNvPr>
          <p:cNvSpPr txBox="1"/>
          <p:nvPr/>
        </p:nvSpPr>
        <p:spPr>
          <a:xfrm>
            <a:off x="381000" y="1587500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9F1750A-EA61-447A-92C4-5DEBABA679C6}"/>
              </a:ext>
            </a:extLst>
          </p:cNvPr>
          <p:cNvSpPr txBox="1"/>
          <p:nvPr/>
        </p:nvSpPr>
        <p:spPr>
          <a:xfrm>
            <a:off x="980605" y="1587500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5CCB1B0B-0711-4861-8D73-C11FF23354B2}"/>
              </a:ext>
            </a:extLst>
          </p:cNvPr>
          <p:cNvSpPr txBox="1"/>
          <p:nvPr/>
        </p:nvSpPr>
        <p:spPr>
          <a:xfrm>
            <a:off x="1985636" y="1587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113A1465-E9E8-4651-B0AB-1C1B731E0990}"/>
              </a:ext>
            </a:extLst>
          </p:cNvPr>
          <p:cNvSpPr txBox="1"/>
          <p:nvPr/>
        </p:nvSpPr>
        <p:spPr>
          <a:xfrm>
            <a:off x="2290288" y="1587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A33CC65E-9041-4CF1-87B7-25F61F847EC7}"/>
              </a:ext>
            </a:extLst>
          </p:cNvPr>
          <p:cNvSpPr txBox="1"/>
          <p:nvPr/>
        </p:nvSpPr>
        <p:spPr>
          <a:xfrm>
            <a:off x="3021206" y="1587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0F45D236-30D5-4E09-99A3-06EF99D00869}"/>
              </a:ext>
            </a:extLst>
          </p:cNvPr>
          <p:cNvSpPr txBox="1"/>
          <p:nvPr/>
        </p:nvSpPr>
        <p:spPr>
          <a:xfrm>
            <a:off x="3500452" y="1587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24" name="Textfeld 123" descr="SILBELAST|">
            <a:extLst>
              <a:ext uri="{FF2B5EF4-FFF2-40B4-BE49-F238E27FC236}">
                <a16:creationId xmlns:a16="http://schemas.microsoft.com/office/drawing/2014/main" id="{BF29F4DF-6282-4708-BD82-3433C55CD3D5}"/>
              </a:ext>
            </a:extLst>
          </p:cNvPr>
          <p:cNvSpPr txBox="1"/>
          <p:nvPr/>
        </p:nvSpPr>
        <p:spPr>
          <a:xfrm>
            <a:off x="4077615" y="1587500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AD845173-AD01-4241-A458-7F6879D5B03F}"/>
              </a:ext>
            </a:extLst>
          </p:cNvPr>
          <p:cNvSpPr txBox="1"/>
          <p:nvPr/>
        </p:nvSpPr>
        <p:spPr>
          <a:xfrm>
            <a:off x="4882272" y="15875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08B1FD0E-1922-42F2-985F-003C30088DEA}"/>
              </a:ext>
            </a:extLst>
          </p:cNvPr>
          <p:cNvSpPr txBox="1"/>
          <p:nvPr/>
        </p:nvSpPr>
        <p:spPr>
          <a:xfrm>
            <a:off x="5560291" y="1587500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Stein.</a:t>
            </a:r>
          </a:p>
        </p:txBody>
      </p:sp>
      <p:sp>
        <p:nvSpPr>
          <p:cNvPr id="127" name="dot_2">
            <a:extLst>
              <a:ext uri="{FF2B5EF4-FFF2-40B4-BE49-F238E27FC236}">
                <a16:creationId xmlns:a16="http://schemas.microsoft.com/office/drawing/2014/main" id="{49339049-2090-4FB6-9BE4-7D8C836AD5C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Textfeld 127" descr="SILBE/FIRST|">
            <a:extLst>
              <a:ext uri="{FF2B5EF4-FFF2-40B4-BE49-F238E27FC236}">
                <a16:creationId xmlns:a16="http://schemas.microsoft.com/office/drawing/2014/main" id="{8FD117F3-CE34-436E-A25A-05A6251E58DD}"/>
              </a:ext>
            </a:extLst>
          </p:cNvPr>
          <p:cNvSpPr txBox="1"/>
          <p:nvPr/>
        </p:nvSpPr>
        <p:spPr>
          <a:xfrm>
            <a:off x="381000" y="2032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7E918511-B3EF-48AF-9F6F-434B9C0C6033}"/>
              </a:ext>
            </a:extLst>
          </p:cNvPr>
          <p:cNvSpPr txBox="1"/>
          <p:nvPr/>
        </p:nvSpPr>
        <p:spPr>
          <a:xfrm>
            <a:off x="958163" y="2032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30" name="Textfeld 129" descr="SILBELAST|_">
            <a:extLst>
              <a:ext uri="{FF2B5EF4-FFF2-40B4-BE49-F238E27FC236}">
                <a16:creationId xmlns:a16="http://schemas.microsoft.com/office/drawing/2014/main" id="{2CEF7345-0447-4530-826D-9C9473BF9BA1}"/>
              </a:ext>
            </a:extLst>
          </p:cNvPr>
          <p:cNvSpPr txBox="1"/>
          <p:nvPr/>
        </p:nvSpPr>
        <p:spPr>
          <a:xfrm>
            <a:off x="1594504" y="2032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31" name="Textfeld 130" descr="SILBELAST|_">
            <a:extLst>
              <a:ext uri="{FF2B5EF4-FFF2-40B4-BE49-F238E27FC236}">
                <a16:creationId xmlns:a16="http://schemas.microsoft.com/office/drawing/2014/main" id="{F1F4EE6D-B863-4896-B395-9F99AF8ACC02}"/>
              </a:ext>
            </a:extLst>
          </p:cNvPr>
          <p:cNvSpPr txBox="1"/>
          <p:nvPr/>
        </p:nvSpPr>
        <p:spPr>
          <a:xfrm>
            <a:off x="2272523" y="2032000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Stein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F76374D8-54DE-4D8A-A7FE-7E60DF0C7345}"/>
              </a:ext>
            </a:extLst>
          </p:cNvPr>
          <p:cNvSpPr txBox="1"/>
          <p:nvPr/>
        </p:nvSpPr>
        <p:spPr>
          <a:xfrm>
            <a:off x="3189390" y="2032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0B20695C-D3BB-4DFC-9871-838670400A36}"/>
              </a:ext>
            </a:extLst>
          </p:cNvPr>
          <p:cNvSpPr txBox="1"/>
          <p:nvPr/>
        </p:nvSpPr>
        <p:spPr>
          <a:xfrm>
            <a:off x="3817849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34" name="Textfeld 133" descr="SILBELAST|_">
            <a:extLst>
              <a:ext uri="{FF2B5EF4-FFF2-40B4-BE49-F238E27FC236}">
                <a16:creationId xmlns:a16="http://schemas.microsoft.com/office/drawing/2014/main" id="{B92D8BB9-4D63-4E53-9CAA-B6BA3E48D8AA}"/>
              </a:ext>
            </a:extLst>
          </p:cNvPr>
          <p:cNvSpPr txBox="1"/>
          <p:nvPr/>
        </p:nvSpPr>
        <p:spPr>
          <a:xfrm>
            <a:off x="4377246" y="2032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BBE006B0-8266-4129-BD79-2116C87B325F}"/>
              </a:ext>
            </a:extLst>
          </p:cNvPr>
          <p:cNvSpPr txBox="1"/>
          <p:nvPr/>
        </p:nvSpPr>
        <p:spPr>
          <a:xfrm>
            <a:off x="485649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6" name="Textfeld 135" descr="SILBELAST|_">
            <a:extLst>
              <a:ext uri="{FF2B5EF4-FFF2-40B4-BE49-F238E27FC236}">
                <a16:creationId xmlns:a16="http://schemas.microsoft.com/office/drawing/2014/main" id="{5F6EBD25-76BF-4998-B68A-AAA1E1544CBA}"/>
              </a:ext>
            </a:extLst>
          </p:cNvPr>
          <p:cNvSpPr txBox="1"/>
          <p:nvPr/>
        </p:nvSpPr>
        <p:spPr>
          <a:xfrm>
            <a:off x="5539320" y="2032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Stadt</a:t>
            </a:r>
          </a:p>
        </p:txBody>
      </p:sp>
      <p:sp>
        <p:nvSpPr>
          <p:cNvPr id="137" name="Textfeld 136" descr="SILBE|_">
            <a:extLst>
              <a:ext uri="{FF2B5EF4-FFF2-40B4-BE49-F238E27FC236}">
                <a16:creationId xmlns:a16="http://schemas.microsoft.com/office/drawing/2014/main" id="{90A63AFA-651B-413A-99E3-AFEA045B314E}"/>
              </a:ext>
            </a:extLst>
          </p:cNvPr>
          <p:cNvSpPr txBox="1"/>
          <p:nvPr/>
        </p:nvSpPr>
        <p:spPr>
          <a:xfrm>
            <a:off x="6486643" y="2032000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9431C507-8D3D-4212-8A8D-F8CEEC6B27DA}"/>
              </a:ext>
            </a:extLst>
          </p:cNvPr>
          <p:cNvSpPr txBox="1"/>
          <p:nvPr/>
        </p:nvSpPr>
        <p:spPr>
          <a:xfrm>
            <a:off x="6696719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95B558E6-8BA5-4A6A-A5F0-4200A2530B9E}"/>
              </a:ext>
            </a:extLst>
          </p:cNvPr>
          <p:cNvSpPr txBox="1"/>
          <p:nvPr/>
        </p:nvSpPr>
        <p:spPr>
          <a:xfrm>
            <a:off x="7379547" y="2032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3FB9A5FD-D380-4AFF-A35D-184E82E9AAB1}"/>
              </a:ext>
            </a:extLst>
          </p:cNvPr>
          <p:cNvSpPr txBox="1"/>
          <p:nvPr/>
        </p:nvSpPr>
        <p:spPr>
          <a:xfrm>
            <a:off x="381000" y="2476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993EBA5D-A458-4A90-AEEB-3B5E8DFE1F46}"/>
              </a:ext>
            </a:extLst>
          </p:cNvPr>
          <p:cNvSpPr txBox="1"/>
          <p:nvPr/>
        </p:nvSpPr>
        <p:spPr>
          <a:xfrm>
            <a:off x="1198481" y="24765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Land.</a:t>
            </a:r>
          </a:p>
        </p:txBody>
      </p:sp>
      <p:sp>
        <p:nvSpPr>
          <p:cNvPr id="142" name="dot_3">
            <a:extLst>
              <a:ext uri="{FF2B5EF4-FFF2-40B4-BE49-F238E27FC236}">
                <a16:creationId xmlns:a16="http://schemas.microsoft.com/office/drawing/2014/main" id="{CA7EC071-C32F-4FA8-8FCC-2B6D4100059A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Textfeld 142" descr="SILBELAST/FIRST|">
            <a:extLst>
              <a:ext uri="{FF2B5EF4-FFF2-40B4-BE49-F238E27FC236}">
                <a16:creationId xmlns:a16="http://schemas.microsoft.com/office/drawing/2014/main" id="{A8F8292C-B2A2-4AFE-B0FE-7EE0271826BB}"/>
              </a:ext>
            </a:extLst>
          </p:cNvPr>
          <p:cNvSpPr txBox="1"/>
          <p:nvPr/>
        </p:nvSpPr>
        <p:spPr>
          <a:xfrm>
            <a:off x="381000" y="2921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F5774BC2-7AD9-45FF-86F5-03902A3627BE}"/>
              </a:ext>
            </a:extLst>
          </p:cNvPr>
          <p:cNvSpPr txBox="1"/>
          <p:nvPr/>
        </p:nvSpPr>
        <p:spPr>
          <a:xfrm>
            <a:off x="857040" y="292100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FB22E6CE-EF37-49BF-A625-918743B03FFF}"/>
              </a:ext>
            </a:extLst>
          </p:cNvPr>
          <p:cNvSpPr txBox="1"/>
          <p:nvPr/>
        </p:nvSpPr>
        <p:spPr>
          <a:xfrm>
            <a:off x="1341229" y="2921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8C06B429-3FE5-4009-A2A6-5B1E9234E493}"/>
              </a:ext>
            </a:extLst>
          </p:cNvPr>
          <p:cNvSpPr txBox="1"/>
          <p:nvPr/>
        </p:nvSpPr>
        <p:spPr>
          <a:xfrm>
            <a:off x="2068941" y="2921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Städt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31B1BD18-0BCC-4808-B992-67A2B95ED2EB}"/>
              </a:ext>
            </a:extLst>
          </p:cNvPr>
          <p:cNvSpPr txBox="1"/>
          <p:nvPr/>
        </p:nvSpPr>
        <p:spPr>
          <a:xfrm>
            <a:off x="2838464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8" name="Textfeld 147" descr="SILBE|_">
            <a:extLst>
              <a:ext uri="{FF2B5EF4-FFF2-40B4-BE49-F238E27FC236}">
                <a16:creationId xmlns:a16="http://schemas.microsoft.com/office/drawing/2014/main" id="{EF3B378E-F5A2-4DFC-A3B9-45E6E39CB5A8}"/>
              </a:ext>
            </a:extLst>
          </p:cNvPr>
          <p:cNvSpPr txBox="1"/>
          <p:nvPr/>
        </p:nvSpPr>
        <p:spPr>
          <a:xfrm>
            <a:off x="3397861" y="2921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49" name="Textfeld 148" descr="SILBELAST|">
            <a:extLst>
              <a:ext uri="{FF2B5EF4-FFF2-40B4-BE49-F238E27FC236}">
                <a16:creationId xmlns:a16="http://schemas.microsoft.com/office/drawing/2014/main" id="{1C1255C8-3B8F-4E57-AEAD-D77A0F63C2A7}"/>
              </a:ext>
            </a:extLst>
          </p:cNvPr>
          <p:cNvSpPr txBox="1"/>
          <p:nvPr/>
        </p:nvSpPr>
        <p:spPr>
          <a:xfrm>
            <a:off x="402632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ED8C3637-36A7-4589-B54A-3D7E8B6224BD}"/>
              </a:ext>
            </a:extLst>
          </p:cNvPr>
          <p:cNvSpPr txBox="1"/>
          <p:nvPr/>
        </p:nvSpPr>
        <p:spPr>
          <a:xfrm>
            <a:off x="4585717" y="29210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DEB8ACC8-6E72-4BA2-AEDB-6F3361D26311}"/>
              </a:ext>
            </a:extLst>
          </p:cNvPr>
          <p:cNvSpPr txBox="1"/>
          <p:nvPr/>
        </p:nvSpPr>
        <p:spPr>
          <a:xfrm>
            <a:off x="5037846" y="2921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F1382F8F-5C9E-436A-8200-6E1915B7703A}"/>
              </a:ext>
            </a:extLst>
          </p:cNvPr>
          <p:cNvSpPr txBox="1"/>
          <p:nvPr/>
        </p:nvSpPr>
        <p:spPr>
          <a:xfrm>
            <a:off x="5520298" y="2921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8D4344B4-6AF5-4DAA-A238-5CC280A09BB7}"/>
              </a:ext>
            </a:extLst>
          </p:cNvPr>
          <p:cNvSpPr txBox="1"/>
          <p:nvPr/>
        </p:nvSpPr>
        <p:spPr>
          <a:xfrm>
            <a:off x="6097461" y="2921000"/>
            <a:ext cx="6710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ser.</a:t>
            </a:r>
          </a:p>
        </p:txBody>
      </p:sp>
      <p:sp>
        <p:nvSpPr>
          <p:cNvPr id="154" name="dot_4">
            <a:extLst>
              <a:ext uri="{FF2B5EF4-FFF2-40B4-BE49-F238E27FC236}">
                <a16:creationId xmlns:a16="http://schemas.microsoft.com/office/drawing/2014/main" id="{4B2E41A6-6CC3-4D50-B04B-536BC5EFC6B1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Textfeld 154" descr="SILBELAST/FIRST|">
            <a:extLst>
              <a:ext uri="{FF2B5EF4-FFF2-40B4-BE49-F238E27FC236}">
                <a16:creationId xmlns:a16="http://schemas.microsoft.com/office/drawing/2014/main" id="{CA0BD460-4B80-48D9-8A5C-E4ADD98E99FC}"/>
              </a:ext>
            </a:extLst>
          </p:cNvPr>
          <p:cNvSpPr txBox="1"/>
          <p:nvPr/>
        </p:nvSpPr>
        <p:spPr>
          <a:xfrm>
            <a:off x="381000" y="3365500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17FE6555-9B3C-49C2-827B-BC7D4837CB7A}"/>
              </a:ext>
            </a:extLst>
          </p:cNvPr>
          <p:cNvSpPr txBox="1"/>
          <p:nvPr/>
        </p:nvSpPr>
        <p:spPr>
          <a:xfrm>
            <a:off x="1067034" y="3365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BFCDF2BE-5F07-41D8-983B-91F03B0ADF73}"/>
              </a:ext>
            </a:extLst>
          </p:cNvPr>
          <p:cNvSpPr txBox="1"/>
          <p:nvPr/>
        </p:nvSpPr>
        <p:spPr>
          <a:xfrm>
            <a:off x="1884515" y="3365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Land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29D1E558-33B5-4B3B-84F0-7008F2FB6419}"/>
              </a:ext>
            </a:extLst>
          </p:cNvPr>
          <p:cNvSpPr txBox="1"/>
          <p:nvPr/>
        </p:nvSpPr>
        <p:spPr>
          <a:xfrm>
            <a:off x="2764512" y="33655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59" name="Textfeld 158" descr="SILBELAST|">
            <a:extLst>
              <a:ext uri="{FF2B5EF4-FFF2-40B4-BE49-F238E27FC236}">
                <a16:creationId xmlns:a16="http://schemas.microsoft.com/office/drawing/2014/main" id="{0A3586BA-1D59-4E05-B2D5-F93451765693}"/>
              </a:ext>
            </a:extLst>
          </p:cNvPr>
          <p:cNvSpPr txBox="1"/>
          <p:nvPr/>
        </p:nvSpPr>
        <p:spPr>
          <a:xfrm>
            <a:off x="3392971" y="3365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A51F546F-905A-4907-AB70-9A00DDA3B5E8}"/>
              </a:ext>
            </a:extLst>
          </p:cNvPr>
          <p:cNvSpPr txBox="1"/>
          <p:nvPr/>
        </p:nvSpPr>
        <p:spPr>
          <a:xfrm>
            <a:off x="3952368" y="3365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D1F155F9-6C81-4E6F-B7DB-67ECA2BF24B2}"/>
              </a:ext>
            </a:extLst>
          </p:cNvPr>
          <p:cNvSpPr txBox="1"/>
          <p:nvPr/>
        </p:nvSpPr>
        <p:spPr>
          <a:xfrm>
            <a:off x="4874043" y="33655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85454672-F8A0-4987-A85C-18B142A6A586}"/>
              </a:ext>
            </a:extLst>
          </p:cNvPr>
          <p:cNvSpPr txBox="1"/>
          <p:nvPr/>
        </p:nvSpPr>
        <p:spPr>
          <a:xfrm>
            <a:off x="5386953" y="33655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C22B5250-B41C-4936-AAFD-EA9DB0DD6C12}"/>
              </a:ext>
            </a:extLst>
          </p:cNvPr>
          <p:cNvSpPr txBox="1"/>
          <p:nvPr/>
        </p:nvSpPr>
        <p:spPr>
          <a:xfrm>
            <a:off x="5839082" y="3365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64" name="Textfeld 163" descr="SILBE|_">
            <a:extLst>
              <a:ext uri="{FF2B5EF4-FFF2-40B4-BE49-F238E27FC236}">
                <a16:creationId xmlns:a16="http://schemas.microsoft.com/office/drawing/2014/main" id="{8D78F629-F9BA-4BBE-9B7B-B5FDC83B9BE3}"/>
              </a:ext>
            </a:extLst>
          </p:cNvPr>
          <p:cNvSpPr txBox="1"/>
          <p:nvPr/>
        </p:nvSpPr>
        <p:spPr>
          <a:xfrm>
            <a:off x="6321534" y="3365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0F154C7C-5B1A-41A8-AF7B-3DCAA26431C2}"/>
              </a:ext>
            </a:extLst>
          </p:cNvPr>
          <p:cNvSpPr txBox="1"/>
          <p:nvPr/>
        </p:nvSpPr>
        <p:spPr>
          <a:xfrm>
            <a:off x="6898697" y="33655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74FB940E-0AEE-4C45-82A2-FE4E96FCCB7F}"/>
              </a:ext>
            </a:extLst>
          </p:cNvPr>
          <p:cNvSpPr txBox="1"/>
          <p:nvPr/>
        </p:nvSpPr>
        <p:spPr>
          <a:xfrm>
            <a:off x="7535038" y="3365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17AEEE2B-D6DB-4B0B-86EE-9AB7E234CD8C}"/>
              </a:ext>
            </a:extLst>
          </p:cNvPr>
          <p:cNvSpPr txBox="1"/>
          <p:nvPr/>
        </p:nvSpPr>
        <p:spPr>
          <a:xfrm>
            <a:off x="381000" y="38100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Dör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1FBE8C90-95A5-4F4F-80ED-2C2A0669E6DF}"/>
              </a:ext>
            </a:extLst>
          </p:cNvPr>
          <p:cNvSpPr txBox="1"/>
          <p:nvPr/>
        </p:nvSpPr>
        <p:spPr>
          <a:xfrm>
            <a:off x="900455" y="3810000"/>
            <a:ext cx="8691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fern.</a:t>
            </a:r>
          </a:p>
        </p:txBody>
      </p:sp>
      <p:sp>
        <p:nvSpPr>
          <p:cNvPr id="169" name="dot_5">
            <a:extLst>
              <a:ext uri="{FF2B5EF4-FFF2-40B4-BE49-F238E27FC236}">
                <a16:creationId xmlns:a16="http://schemas.microsoft.com/office/drawing/2014/main" id="{E77A862F-F045-44AF-B463-E0FA336A8D10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Textfeld 169" descr="SILBE/FIRST|">
            <a:extLst>
              <a:ext uri="{FF2B5EF4-FFF2-40B4-BE49-F238E27FC236}">
                <a16:creationId xmlns:a16="http://schemas.microsoft.com/office/drawing/2014/main" id="{0D2BE2D9-471B-46E4-B983-414A406FEED2}"/>
              </a:ext>
            </a:extLst>
          </p:cNvPr>
          <p:cNvSpPr txBox="1"/>
          <p:nvPr/>
        </p:nvSpPr>
        <p:spPr>
          <a:xfrm>
            <a:off x="381000" y="4254500"/>
            <a:ext cx="11176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Zwisch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F16B92C0-9839-42EE-8163-F5313BFD857D}"/>
              </a:ext>
            </a:extLst>
          </p:cNvPr>
          <p:cNvSpPr txBox="1"/>
          <p:nvPr/>
        </p:nvSpPr>
        <p:spPr>
          <a:xfrm>
            <a:off x="1358914" y="4254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2" name="Textfeld 171" descr="SILBELAST|_">
            <a:extLst>
              <a:ext uri="{FF2B5EF4-FFF2-40B4-BE49-F238E27FC236}">
                <a16:creationId xmlns:a16="http://schemas.microsoft.com/office/drawing/2014/main" id="{660A6EFA-CFA3-425A-B738-CF8FBE08383B}"/>
              </a:ext>
            </a:extLst>
          </p:cNvPr>
          <p:cNvSpPr txBox="1"/>
          <p:nvPr/>
        </p:nvSpPr>
        <p:spPr>
          <a:xfrm>
            <a:off x="1918311" y="4254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73" name="Textfeld 172" descr="SILBE|_">
            <a:extLst>
              <a:ext uri="{FF2B5EF4-FFF2-40B4-BE49-F238E27FC236}">
                <a16:creationId xmlns:a16="http://schemas.microsoft.com/office/drawing/2014/main" id="{BEF75603-DA5F-43DA-8742-F436362FD044}"/>
              </a:ext>
            </a:extLst>
          </p:cNvPr>
          <p:cNvSpPr txBox="1"/>
          <p:nvPr/>
        </p:nvSpPr>
        <p:spPr>
          <a:xfrm>
            <a:off x="2649229" y="4254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74" name="Textfeld 173" descr="SILBELAST|">
            <a:extLst>
              <a:ext uri="{FF2B5EF4-FFF2-40B4-BE49-F238E27FC236}">
                <a16:creationId xmlns:a16="http://schemas.microsoft.com/office/drawing/2014/main" id="{1B8E8052-38C9-45AB-B035-1AEC3CBF33E8}"/>
              </a:ext>
            </a:extLst>
          </p:cNvPr>
          <p:cNvSpPr txBox="1"/>
          <p:nvPr/>
        </p:nvSpPr>
        <p:spPr>
          <a:xfrm>
            <a:off x="3226392" y="4254500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E87911A0-F55E-47FC-9975-02B56329029B}"/>
              </a:ext>
            </a:extLst>
          </p:cNvPr>
          <p:cNvSpPr txBox="1"/>
          <p:nvPr/>
        </p:nvSpPr>
        <p:spPr>
          <a:xfrm>
            <a:off x="4031049" y="42545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161D9480-B10B-4B23-84E5-14F5458E9F3F}"/>
              </a:ext>
            </a:extLst>
          </p:cNvPr>
          <p:cNvSpPr txBox="1"/>
          <p:nvPr/>
        </p:nvSpPr>
        <p:spPr>
          <a:xfrm>
            <a:off x="4789218" y="42545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CFACCEAD-ECDB-4D5F-A306-4B9ED8169345}"/>
              </a:ext>
            </a:extLst>
          </p:cNvPr>
          <p:cNvSpPr txBox="1"/>
          <p:nvPr/>
        </p:nvSpPr>
        <p:spPr>
          <a:xfrm>
            <a:off x="5305334" y="4254500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4F26EFCC-E555-4A6C-97C8-EA46CFCBBB8A}"/>
              </a:ext>
            </a:extLst>
          </p:cNvPr>
          <p:cNvSpPr txBox="1"/>
          <p:nvPr/>
        </p:nvSpPr>
        <p:spPr>
          <a:xfrm>
            <a:off x="5901733" y="4254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ßen.</a:t>
            </a:r>
          </a:p>
        </p:txBody>
      </p:sp>
      <p:sp>
        <p:nvSpPr>
          <p:cNvPr id="179" name="dot_6">
            <a:extLst>
              <a:ext uri="{FF2B5EF4-FFF2-40B4-BE49-F238E27FC236}">
                <a16:creationId xmlns:a16="http://schemas.microsoft.com/office/drawing/2014/main" id="{94364F1A-3069-466E-9DD0-2101AED10B8F}"/>
              </a:ext>
            </a:extLst>
          </p:cNvPr>
          <p:cNvSpPr/>
          <p:nvPr/>
        </p:nvSpPr>
        <p:spPr>
          <a:xfrm>
            <a:off x="190500" y="4318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/FIRST|">
            <a:extLst>
              <a:ext uri="{FF2B5EF4-FFF2-40B4-BE49-F238E27FC236}">
                <a16:creationId xmlns:a16="http://schemas.microsoft.com/office/drawing/2014/main" id="{18851926-7EA8-4380-8EBB-098D51C21778}"/>
              </a:ext>
            </a:extLst>
          </p:cNvPr>
          <p:cNvSpPr txBox="1"/>
          <p:nvPr/>
        </p:nvSpPr>
        <p:spPr>
          <a:xfrm>
            <a:off x="381000" y="4699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0EF0ECBC-95E8-4996-B5A2-CAA5E48BE268}"/>
              </a:ext>
            </a:extLst>
          </p:cNvPr>
          <p:cNvSpPr txBox="1"/>
          <p:nvPr/>
        </p:nvSpPr>
        <p:spPr>
          <a:xfrm>
            <a:off x="958163" y="4699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8BD9F5DC-FBED-444A-B470-51AB86BD74C6}"/>
              </a:ext>
            </a:extLst>
          </p:cNvPr>
          <p:cNvSpPr txBox="1"/>
          <p:nvPr/>
        </p:nvSpPr>
        <p:spPr>
          <a:xfrm>
            <a:off x="1594504" y="4699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78507155-5ACF-460E-8C70-4E29BB7AB727}"/>
              </a:ext>
            </a:extLst>
          </p:cNvPr>
          <p:cNvSpPr txBox="1"/>
          <p:nvPr/>
        </p:nvSpPr>
        <p:spPr>
          <a:xfrm>
            <a:off x="2222963" y="469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751128DF-DE9B-458F-92C3-6FCA9DCEF7C4}"/>
              </a:ext>
            </a:extLst>
          </p:cNvPr>
          <p:cNvSpPr txBox="1"/>
          <p:nvPr/>
        </p:nvSpPr>
        <p:spPr>
          <a:xfrm>
            <a:off x="2782360" y="4699000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9E4C2EBC-E160-48D4-8149-813A35010B68}"/>
              </a:ext>
            </a:extLst>
          </p:cNvPr>
          <p:cNvSpPr txBox="1"/>
          <p:nvPr/>
        </p:nvSpPr>
        <p:spPr>
          <a:xfrm>
            <a:off x="3335345" y="4699000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186" name="Textfeld 185" descr="SILBELAST|">
            <a:extLst>
              <a:ext uri="{FF2B5EF4-FFF2-40B4-BE49-F238E27FC236}">
                <a16:creationId xmlns:a16="http://schemas.microsoft.com/office/drawing/2014/main" id="{EA08B1A7-2601-4E2A-A571-7D30FAD6C0B0}"/>
              </a:ext>
            </a:extLst>
          </p:cNvPr>
          <p:cNvSpPr txBox="1"/>
          <p:nvPr/>
        </p:nvSpPr>
        <p:spPr>
          <a:xfrm>
            <a:off x="3931744" y="46990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87" name="Textfeld 186" descr="SILBELAST|_">
            <a:extLst>
              <a:ext uri="{FF2B5EF4-FFF2-40B4-BE49-F238E27FC236}">
                <a16:creationId xmlns:a16="http://schemas.microsoft.com/office/drawing/2014/main" id="{4D2321E6-540A-440D-9BFB-984B1C72298F}"/>
              </a:ext>
            </a:extLst>
          </p:cNvPr>
          <p:cNvSpPr txBox="1"/>
          <p:nvPr/>
        </p:nvSpPr>
        <p:spPr>
          <a:xfrm>
            <a:off x="4773269" y="469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88" name="Textfeld 187" descr="SILBE|_">
            <a:extLst>
              <a:ext uri="{FF2B5EF4-FFF2-40B4-BE49-F238E27FC236}">
                <a16:creationId xmlns:a16="http://schemas.microsoft.com/office/drawing/2014/main" id="{64800B23-C36A-4DC4-8E38-5C4F70DCC253}"/>
              </a:ext>
            </a:extLst>
          </p:cNvPr>
          <p:cNvSpPr txBox="1"/>
          <p:nvPr/>
        </p:nvSpPr>
        <p:spPr>
          <a:xfrm>
            <a:off x="5440067" y="4699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89" name="Textfeld 188" descr="SILBELAST|">
            <a:extLst>
              <a:ext uri="{FF2B5EF4-FFF2-40B4-BE49-F238E27FC236}">
                <a16:creationId xmlns:a16="http://schemas.microsoft.com/office/drawing/2014/main" id="{C6921C26-7DB1-4A04-9AC4-34E400698723}"/>
              </a:ext>
            </a:extLst>
          </p:cNvPr>
          <p:cNvSpPr txBox="1"/>
          <p:nvPr/>
        </p:nvSpPr>
        <p:spPr>
          <a:xfrm>
            <a:off x="5824870" y="4699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90" name="Textfeld 189" descr="SILBE|_">
            <a:extLst>
              <a:ext uri="{FF2B5EF4-FFF2-40B4-BE49-F238E27FC236}">
                <a16:creationId xmlns:a16="http://schemas.microsoft.com/office/drawing/2014/main" id="{5544EAF9-2E87-491A-8BF2-B8535AA45C72}"/>
              </a:ext>
            </a:extLst>
          </p:cNvPr>
          <p:cNvSpPr txBox="1"/>
          <p:nvPr/>
        </p:nvSpPr>
        <p:spPr>
          <a:xfrm>
            <a:off x="6552582" y="4699000"/>
            <a:ext cx="5341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</a:t>
            </a:r>
          </a:p>
        </p:txBody>
      </p:sp>
      <p:sp>
        <p:nvSpPr>
          <p:cNvPr id="191" name="Textfeld 190" descr="SILBELAST|">
            <a:extLst>
              <a:ext uri="{FF2B5EF4-FFF2-40B4-BE49-F238E27FC236}">
                <a16:creationId xmlns:a16="http://schemas.microsoft.com/office/drawing/2014/main" id="{08ECE158-AFEC-43B8-B4A8-C8F181473C49}"/>
              </a:ext>
            </a:extLst>
          </p:cNvPr>
          <p:cNvSpPr txBox="1"/>
          <p:nvPr/>
        </p:nvSpPr>
        <p:spPr>
          <a:xfrm>
            <a:off x="6947003" y="46990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tos</a:t>
            </a:r>
          </a:p>
        </p:txBody>
      </p:sp>
      <p:sp>
        <p:nvSpPr>
          <p:cNvPr id="192" name="Textfeld 191" descr="SILBE|_">
            <a:extLst>
              <a:ext uri="{FF2B5EF4-FFF2-40B4-BE49-F238E27FC236}">
                <a16:creationId xmlns:a16="http://schemas.microsoft.com/office/drawing/2014/main" id="{0315E363-D609-47C1-A30C-C0E6B80AE00C}"/>
              </a:ext>
            </a:extLst>
          </p:cNvPr>
          <p:cNvSpPr txBox="1"/>
          <p:nvPr/>
        </p:nvSpPr>
        <p:spPr>
          <a:xfrm>
            <a:off x="7581741" y="469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93" name="Textfeld 192" descr="SILBELAST|">
            <a:extLst>
              <a:ext uri="{FF2B5EF4-FFF2-40B4-BE49-F238E27FC236}">
                <a16:creationId xmlns:a16="http://schemas.microsoft.com/office/drawing/2014/main" id="{28736FA7-0157-4B12-9D14-8B41EF19A5C1}"/>
              </a:ext>
            </a:extLst>
          </p:cNvPr>
          <p:cNvSpPr txBox="1"/>
          <p:nvPr/>
        </p:nvSpPr>
        <p:spPr>
          <a:xfrm>
            <a:off x="8100392" y="46990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94" name="dot_7">
            <a:extLst>
              <a:ext uri="{FF2B5EF4-FFF2-40B4-BE49-F238E27FC236}">
                <a16:creationId xmlns:a16="http://schemas.microsoft.com/office/drawing/2014/main" id="{124CC358-9838-41A5-8DCF-5E93E4E5F87C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Textfeld 194" descr="SILBE/FIRST|">
            <a:extLst>
              <a:ext uri="{FF2B5EF4-FFF2-40B4-BE49-F238E27FC236}">
                <a16:creationId xmlns:a16="http://schemas.microsoft.com/office/drawing/2014/main" id="{5DC3FC0E-EEF3-46EA-BC85-02C0A149EEC6}"/>
              </a:ext>
            </a:extLst>
          </p:cNvPr>
          <p:cNvSpPr txBox="1"/>
          <p:nvPr/>
        </p:nvSpPr>
        <p:spPr>
          <a:xfrm>
            <a:off x="372334" y="5221932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96" name="Textfeld 195" descr="SILBELAST|">
            <a:extLst>
              <a:ext uri="{FF2B5EF4-FFF2-40B4-BE49-F238E27FC236}">
                <a16:creationId xmlns:a16="http://schemas.microsoft.com/office/drawing/2014/main" id="{454B469A-68B5-44F2-89F9-95F0F1A9C850}"/>
              </a:ext>
            </a:extLst>
          </p:cNvPr>
          <p:cNvSpPr txBox="1"/>
          <p:nvPr/>
        </p:nvSpPr>
        <p:spPr>
          <a:xfrm>
            <a:off x="971939" y="5221932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97" name="Textfeld 196" descr="SILBE|_">
            <a:extLst>
              <a:ext uri="{FF2B5EF4-FFF2-40B4-BE49-F238E27FC236}">
                <a16:creationId xmlns:a16="http://schemas.microsoft.com/office/drawing/2014/main" id="{359A6464-0791-43F0-B6DF-953482E01314}"/>
              </a:ext>
            </a:extLst>
          </p:cNvPr>
          <p:cNvSpPr txBox="1"/>
          <p:nvPr/>
        </p:nvSpPr>
        <p:spPr>
          <a:xfrm>
            <a:off x="1976970" y="52219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19CC85A1-3FC9-457A-9CD8-825D6492A8F0}"/>
              </a:ext>
            </a:extLst>
          </p:cNvPr>
          <p:cNvSpPr txBox="1"/>
          <p:nvPr/>
        </p:nvSpPr>
        <p:spPr>
          <a:xfrm>
            <a:off x="2465968" y="52219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F62F9481-3761-444E-8F65-EEC1EBF9868E}"/>
              </a:ext>
            </a:extLst>
          </p:cNvPr>
          <p:cNvSpPr txBox="1"/>
          <p:nvPr/>
        </p:nvSpPr>
        <p:spPr>
          <a:xfrm>
            <a:off x="3145590" y="5221932"/>
            <a:ext cx="5341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E517365F-2A82-47FE-BDB7-DA6BC08BB7F6}"/>
              </a:ext>
            </a:extLst>
          </p:cNvPr>
          <p:cNvSpPr txBox="1"/>
          <p:nvPr/>
        </p:nvSpPr>
        <p:spPr>
          <a:xfrm>
            <a:off x="3540011" y="5221932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tos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9F3467C3-80F6-4E80-A1FF-309B475D292B}"/>
              </a:ext>
            </a:extLst>
          </p:cNvPr>
          <p:cNvSpPr txBox="1"/>
          <p:nvPr/>
        </p:nvSpPr>
        <p:spPr>
          <a:xfrm>
            <a:off x="4174749" y="52219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16C4A828-BAD7-4351-A8C5-B532B8836649}"/>
              </a:ext>
            </a:extLst>
          </p:cNvPr>
          <p:cNvSpPr txBox="1"/>
          <p:nvPr/>
        </p:nvSpPr>
        <p:spPr>
          <a:xfrm>
            <a:off x="4841547" y="5221932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08BC78E3-2479-4A81-BEE5-B188FF44C479}"/>
              </a:ext>
            </a:extLst>
          </p:cNvPr>
          <p:cNvSpPr txBox="1"/>
          <p:nvPr/>
        </p:nvSpPr>
        <p:spPr>
          <a:xfrm>
            <a:off x="5437946" y="5221932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CF16453C-AB4A-44BA-8DDE-B126EBAF58F6}"/>
              </a:ext>
            </a:extLst>
          </p:cNvPr>
          <p:cNvSpPr txBox="1"/>
          <p:nvPr/>
        </p:nvSpPr>
        <p:spPr>
          <a:xfrm>
            <a:off x="6165658" y="5221932"/>
            <a:ext cx="10935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zwisch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1CEC4D9A-1791-4C9B-993A-1698417E4920}"/>
              </a:ext>
            </a:extLst>
          </p:cNvPr>
          <p:cNvSpPr txBox="1"/>
          <p:nvPr/>
        </p:nvSpPr>
        <p:spPr>
          <a:xfrm>
            <a:off x="7119527" y="52219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E1F58F97-22E4-4E24-ABD5-A6BBD63F4340}"/>
              </a:ext>
            </a:extLst>
          </p:cNvPr>
          <p:cNvSpPr txBox="1"/>
          <p:nvPr/>
        </p:nvSpPr>
        <p:spPr>
          <a:xfrm>
            <a:off x="7678924" y="5221932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207" name="Textfeld 206" descr="SILBELAST|">
            <a:extLst>
              <a:ext uri="{FF2B5EF4-FFF2-40B4-BE49-F238E27FC236}">
                <a16:creationId xmlns:a16="http://schemas.microsoft.com/office/drawing/2014/main" id="{DF942A56-FE32-4A26-AA74-B1BB76863263}"/>
              </a:ext>
            </a:extLst>
          </p:cNvPr>
          <p:cNvSpPr txBox="1"/>
          <p:nvPr/>
        </p:nvSpPr>
        <p:spPr>
          <a:xfrm>
            <a:off x="8244408" y="5221932"/>
            <a:ext cx="8803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208" name="dot_1">
            <a:extLst>
              <a:ext uri="{FF2B5EF4-FFF2-40B4-BE49-F238E27FC236}">
                <a16:creationId xmlns:a16="http://schemas.microsoft.com/office/drawing/2014/main" id="{C2F108EA-6B86-4C2E-B1EA-1CDE3EB82737}"/>
              </a:ext>
            </a:extLst>
          </p:cNvPr>
          <p:cNvSpPr/>
          <p:nvPr/>
        </p:nvSpPr>
        <p:spPr>
          <a:xfrm>
            <a:off x="181834" y="52854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5D71C8F-CD04-BCEE-DFBC-A57BE261EE36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2700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5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500"/>
                            </p:stCondLst>
                            <p:childTnLst>
                              <p:par>
                                <p:cTn id="3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10" name="Textfeld 109" descr="SILBE/FIRST|">
            <a:extLst>
              <a:ext uri="{FF2B5EF4-FFF2-40B4-BE49-F238E27FC236}">
                <a16:creationId xmlns:a16="http://schemas.microsoft.com/office/drawing/2014/main" id="{CEC36014-6FE5-4EA5-84D3-55658EFFAB65}"/>
              </a:ext>
            </a:extLst>
          </p:cNvPr>
          <p:cNvSpPr txBox="1"/>
          <p:nvPr/>
        </p:nvSpPr>
        <p:spPr>
          <a:xfrm>
            <a:off x="381000" y="1143000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11" name="Textfeld 110" descr="SILBELAST|">
            <a:extLst>
              <a:ext uri="{FF2B5EF4-FFF2-40B4-BE49-F238E27FC236}">
                <a16:creationId xmlns:a16="http://schemas.microsoft.com/office/drawing/2014/main" id="{9D14D824-7A55-45DF-A2D3-89CFDF9D1092}"/>
              </a:ext>
            </a:extLst>
          </p:cNvPr>
          <p:cNvSpPr txBox="1"/>
          <p:nvPr/>
        </p:nvSpPr>
        <p:spPr>
          <a:xfrm>
            <a:off x="980605" y="1143000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AA75C589-9DD5-4A0C-A21C-3B2B034B302D}"/>
              </a:ext>
            </a:extLst>
          </p:cNvPr>
          <p:cNvSpPr txBox="1"/>
          <p:nvPr/>
        </p:nvSpPr>
        <p:spPr>
          <a:xfrm>
            <a:off x="1985636" y="1143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8A5BAFC8-ED31-45FB-AB47-7429E9AD72CB}"/>
              </a:ext>
            </a:extLst>
          </p:cNvPr>
          <p:cNvSpPr txBox="1"/>
          <p:nvPr/>
        </p:nvSpPr>
        <p:spPr>
          <a:xfrm>
            <a:off x="2290288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3500DD74-0DD3-4001-9B4A-E0042998607E}"/>
              </a:ext>
            </a:extLst>
          </p:cNvPr>
          <p:cNvSpPr txBox="1"/>
          <p:nvPr/>
        </p:nvSpPr>
        <p:spPr>
          <a:xfrm>
            <a:off x="3021206" y="1143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15" name="Textfeld 114" descr="SILBE|_">
            <a:extLst>
              <a:ext uri="{FF2B5EF4-FFF2-40B4-BE49-F238E27FC236}">
                <a16:creationId xmlns:a16="http://schemas.microsoft.com/office/drawing/2014/main" id="{198A2FB3-0FEE-461E-98D6-85F98EC2F269}"/>
              </a:ext>
            </a:extLst>
          </p:cNvPr>
          <p:cNvSpPr txBox="1"/>
          <p:nvPr/>
        </p:nvSpPr>
        <p:spPr>
          <a:xfrm>
            <a:off x="3500452" y="1143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16" name="Textfeld 115" descr="SILBELAST|">
            <a:extLst>
              <a:ext uri="{FF2B5EF4-FFF2-40B4-BE49-F238E27FC236}">
                <a16:creationId xmlns:a16="http://schemas.microsoft.com/office/drawing/2014/main" id="{AD08500B-1630-4B3A-A364-B525A7613DF9}"/>
              </a:ext>
            </a:extLst>
          </p:cNvPr>
          <p:cNvSpPr txBox="1"/>
          <p:nvPr/>
        </p:nvSpPr>
        <p:spPr>
          <a:xfrm>
            <a:off x="4077615" y="1143000"/>
            <a:ext cx="8803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sern.</a:t>
            </a:r>
          </a:p>
        </p:txBody>
      </p:sp>
      <p:sp>
        <p:nvSpPr>
          <p:cNvPr id="117" name="dot_1">
            <a:extLst>
              <a:ext uri="{FF2B5EF4-FFF2-40B4-BE49-F238E27FC236}">
                <a16:creationId xmlns:a16="http://schemas.microsoft.com/office/drawing/2014/main" id="{79C19804-E3C5-43A8-A895-E212A9EB60EF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Textfeld 117" descr="SILBE/FIRST|">
            <a:extLst>
              <a:ext uri="{FF2B5EF4-FFF2-40B4-BE49-F238E27FC236}">
                <a16:creationId xmlns:a16="http://schemas.microsoft.com/office/drawing/2014/main" id="{6BCA6988-A3E3-4231-9E44-E7D3C06FE178}"/>
              </a:ext>
            </a:extLst>
          </p:cNvPr>
          <p:cNvSpPr txBox="1"/>
          <p:nvPr/>
        </p:nvSpPr>
        <p:spPr>
          <a:xfrm>
            <a:off x="381000" y="1587500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9F1750A-EA61-447A-92C4-5DEBABA679C6}"/>
              </a:ext>
            </a:extLst>
          </p:cNvPr>
          <p:cNvSpPr txBox="1"/>
          <p:nvPr/>
        </p:nvSpPr>
        <p:spPr>
          <a:xfrm>
            <a:off x="980605" y="1587500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5CCB1B0B-0711-4861-8D73-C11FF23354B2}"/>
              </a:ext>
            </a:extLst>
          </p:cNvPr>
          <p:cNvSpPr txBox="1"/>
          <p:nvPr/>
        </p:nvSpPr>
        <p:spPr>
          <a:xfrm>
            <a:off x="1985636" y="1587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113A1465-E9E8-4651-B0AB-1C1B731E0990}"/>
              </a:ext>
            </a:extLst>
          </p:cNvPr>
          <p:cNvSpPr txBox="1"/>
          <p:nvPr/>
        </p:nvSpPr>
        <p:spPr>
          <a:xfrm>
            <a:off x="2290288" y="1587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A33CC65E-9041-4CF1-87B7-25F61F847EC7}"/>
              </a:ext>
            </a:extLst>
          </p:cNvPr>
          <p:cNvSpPr txBox="1"/>
          <p:nvPr/>
        </p:nvSpPr>
        <p:spPr>
          <a:xfrm>
            <a:off x="3021206" y="1587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0F45D236-30D5-4E09-99A3-06EF99D00869}"/>
              </a:ext>
            </a:extLst>
          </p:cNvPr>
          <p:cNvSpPr txBox="1"/>
          <p:nvPr/>
        </p:nvSpPr>
        <p:spPr>
          <a:xfrm>
            <a:off x="3500452" y="1587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24" name="Textfeld 123" descr="SILBELAST|">
            <a:extLst>
              <a:ext uri="{FF2B5EF4-FFF2-40B4-BE49-F238E27FC236}">
                <a16:creationId xmlns:a16="http://schemas.microsoft.com/office/drawing/2014/main" id="{BF29F4DF-6282-4708-BD82-3433C55CD3D5}"/>
              </a:ext>
            </a:extLst>
          </p:cNvPr>
          <p:cNvSpPr txBox="1"/>
          <p:nvPr/>
        </p:nvSpPr>
        <p:spPr>
          <a:xfrm>
            <a:off x="4077615" y="1587500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AD845173-AD01-4241-A458-7F6879D5B03F}"/>
              </a:ext>
            </a:extLst>
          </p:cNvPr>
          <p:cNvSpPr txBox="1"/>
          <p:nvPr/>
        </p:nvSpPr>
        <p:spPr>
          <a:xfrm>
            <a:off x="4882272" y="15875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08B1FD0E-1922-42F2-985F-003C30088DEA}"/>
              </a:ext>
            </a:extLst>
          </p:cNvPr>
          <p:cNvSpPr txBox="1"/>
          <p:nvPr/>
        </p:nvSpPr>
        <p:spPr>
          <a:xfrm>
            <a:off x="5560291" y="1587500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Stein.</a:t>
            </a:r>
          </a:p>
        </p:txBody>
      </p:sp>
      <p:sp>
        <p:nvSpPr>
          <p:cNvPr id="127" name="dot_2">
            <a:extLst>
              <a:ext uri="{FF2B5EF4-FFF2-40B4-BE49-F238E27FC236}">
                <a16:creationId xmlns:a16="http://schemas.microsoft.com/office/drawing/2014/main" id="{49339049-2090-4FB6-9BE4-7D8C836AD5C6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Textfeld 127" descr="SILBE/FIRST|">
            <a:extLst>
              <a:ext uri="{FF2B5EF4-FFF2-40B4-BE49-F238E27FC236}">
                <a16:creationId xmlns:a16="http://schemas.microsoft.com/office/drawing/2014/main" id="{8FD117F3-CE34-436E-A25A-05A6251E58DD}"/>
              </a:ext>
            </a:extLst>
          </p:cNvPr>
          <p:cNvSpPr txBox="1"/>
          <p:nvPr/>
        </p:nvSpPr>
        <p:spPr>
          <a:xfrm>
            <a:off x="381000" y="2032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7E918511-B3EF-48AF-9F6F-434B9C0C6033}"/>
              </a:ext>
            </a:extLst>
          </p:cNvPr>
          <p:cNvSpPr txBox="1"/>
          <p:nvPr/>
        </p:nvSpPr>
        <p:spPr>
          <a:xfrm>
            <a:off x="958163" y="2032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30" name="Textfeld 129" descr="SILBELAST|_">
            <a:extLst>
              <a:ext uri="{FF2B5EF4-FFF2-40B4-BE49-F238E27FC236}">
                <a16:creationId xmlns:a16="http://schemas.microsoft.com/office/drawing/2014/main" id="{2CEF7345-0447-4530-826D-9C9473BF9BA1}"/>
              </a:ext>
            </a:extLst>
          </p:cNvPr>
          <p:cNvSpPr txBox="1"/>
          <p:nvPr/>
        </p:nvSpPr>
        <p:spPr>
          <a:xfrm>
            <a:off x="1594504" y="203200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31" name="Textfeld 130" descr="SILBELAST|_">
            <a:extLst>
              <a:ext uri="{FF2B5EF4-FFF2-40B4-BE49-F238E27FC236}">
                <a16:creationId xmlns:a16="http://schemas.microsoft.com/office/drawing/2014/main" id="{F1F4EE6D-B863-4896-B395-9F99AF8ACC02}"/>
              </a:ext>
            </a:extLst>
          </p:cNvPr>
          <p:cNvSpPr txBox="1"/>
          <p:nvPr/>
        </p:nvSpPr>
        <p:spPr>
          <a:xfrm>
            <a:off x="2272523" y="2032000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Stein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F76374D8-54DE-4D8A-A7FE-7E60DF0C7345}"/>
              </a:ext>
            </a:extLst>
          </p:cNvPr>
          <p:cNvSpPr txBox="1"/>
          <p:nvPr/>
        </p:nvSpPr>
        <p:spPr>
          <a:xfrm>
            <a:off x="3189390" y="2032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0B20695C-D3BB-4DFC-9871-838670400A36}"/>
              </a:ext>
            </a:extLst>
          </p:cNvPr>
          <p:cNvSpPr txBox="1"/>
          <p:nvPr/>
        </p:nvSpPr>
        <p:spPr>
          <a:xfrm>
            <a:off x="3817849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34" name="Textfeld 133" descr="SILBELAST|_">
            <a:extLst>
              <a:ext uri="{FF2B5EF4-FFF2-40B4-BE49-F238E27FC236}">
                <a16:creationId xmlns:a16="http://schemas.microsoft.com/office/drawing/2014/main" id="{B92D8BB9-4D63-4E53-9CAA-B6BA3E48D8AA}"/>
              </a:ext>
            </a:extLst>
          </p:cNvPr>
          <p:cNvSpPr txBox="1"/>
          <p:nvPr/>
        </p:nvSpPr>
        <p:spPr>
          <a:xfrm>
            <a:off x="4377246" y="2032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BBE006B0-8266-4129-BD79-2116C87B325F}"/>
              </a:ext>
            </a:extLst>
          </p:cNvPr>
          <p:cNvSpPr txBox="1"/>
          <p:nvPr/>
        </p:nvSpPr>
        <p:spPr>
          <a:xfrm>
            <a:off x="4856492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6" name="Textfeld 135" descr="SILBELAST|_">
            <a:extLst>
              <a:ext uri="{FF2B5EF4-FFF2-40B4-BE49-F238E27FC236}">
                <a16:creationId xmlns:a16="http://schemas.microsoft.com/office/drawing/2014/main" id="{5F6EBD25-76BF-4998-B68A-AAA1E1544CBA}"/>
              </a:ext>
            </a:extLst>
          </p:cNvPr>
          <p:cNvSpPr txBox="1"/>
          <p:nvPr/>
        </p:nvSpPr>
        <p:spPr>
          <a:xfrm>
            <a:off x="5539320" y="2032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Stadt</a:t>
            </a:r>
          </a:p>
        </p:txBody>
      </p:sp>
      <p:sp>
        <p:nvSpPr>
          <p:cNvPr id="137" name="Textfeld 136" descr="SILBE|_">
            <a:extLst>
              <a:ext uri="{FF2B5EF4-FFF2-40B4-BE49-F238E27FC236}">
                <a16:creationId xmlns:a16="http://schemas.microsoft.com/office/drawing/2014/main" id="{90A63AFA-651B-413A-99E3-AFEA045B314E}"/>
              </a:ext>
            </a:extLst>
          </p:cNvPr>
          <p:cNvSpPr txBox="1"/>
          <p:nvPr/>
        </p:nvSpPr>
        <p:spPr>
          <a:xfrm>
            <a:off x="6486643" y="2032000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9431C507-8D3D-4212-8A8D-F8CEEC6B27DA}"/>
              </a:ext>
            </a:extLst>
          </p:cNvPr>
          <p:cNvSpPr txBox="1"/>
          <p:nvPr/>
        </p:nvSpPr>
        <p:spPr>
          <a:xfrm>
            <a:off x="6696719" y="2032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95B558E6-8BA5-4A6A-A5F0-4200A2530B9E}"/>
              </a:ext>
            </a:extLst>
          </p:cNvPr>
          <p:cNvSpPr txBox="1"/>
          <p:nvPr/>
        </p:nvSpPr>
        <p:spPr>
          <a:xfrm>
            <a:off x="7379547" y="2032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3FB9A5FD-D380-4AFF-A35D-184E82E9AAB1}"/>
              </a:ext>
            </a:extLst>
          </p:cNvPr>
          <p:cNvSpPr txBox="1"/>
          <p:nvPr/>
        </p:nvSpPr>
        <p:spPr>
          <a:xfrm>
            <a:off x="998608" y="2476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993EBA5D-A458-4A90-AEEB-3B5E8DFE1F46}"/>
              </a:ext>
            </a:extLst>
          </p:cNvPr>
          <p:cNvSpPr txBox="1"/>
          <p:nvPr/>
        </p:nvSpPr>
        <p:spPr>
          <a:xfrm>
            <a:off x="1816089" y="24765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Land.</a:t>
            </a:r>
          </a:p>
        </p:txBody>
      </p:sp>
      <p:sp>
        <p:nvSpPr>
          <p:cNvPr id="142" name="dot_3">
            <a:extLst>
              <a:ext uri="{FF2B5EF4-FFF2-40B4-BE49-F238E27FC236}">
                <a16:creationId xmlns:a16="http://schemas.microsoft.com/office/drawing/2014/main" id="{CA7EC071-C32F-4FA8-8FCC-2B6D4100059A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Textfeld 142" descr="SILBELAST/FIRST|">
            <a:extLst>
              <a:ext uri="{FF2B5EF4-FFF2-40B4-BE49-F238E27FC236}">
                <a16:creationId xmlns:a16="http://schemas.microsoft.com/office/drawing/2014/main" id="{A8F8292C-B2A2-4AFE-B0FE-7EE0271826BB}"/>
              </a:ext>
            </a:extLst>
          </p:cNvPr>
          <p:cNvSpPr txBox="1"/>
          <p:nvPr/>
        </p:nvSpPr>
        <p:spPr>
          <a:xfrm>
            <a:off x="381000" y="2921000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44" name="Textfeld 143" descr="SILBE|_">
            <a:extLst>
              <a:ext uri="{FF2B5EF4-FFF2-40B4-BE49-F238E27FC236}">
                <a16:creationId xmlns:a16="http://schemas.microsoft.com/office/drawing/2014/main" id="{F5774BC2-7AD9-45FF-86F5-03902A3627BE}"/>
              </a:ext>
            </a:extLst>
          </p:cNvPr>
          <p:cNvSpPr txBox="1"/>
          <p:nvPr/>
        </p:nvSpPr>
        <p:spPr>
          <a:xfrm>
            <a:off x="857040" y="292100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FB22E6CE-EF37-49BF-A625-918743B03FFF}"/>
              </a:ext>
            </a:extLst>
          </p:cNvPr>
          <p:cNvSpPr txBox="1"/>
          <p:nvPr/>
        </p:nvSpPr>
        <p:spPr>
          <a:xfrm>
            <a:off x="1341229" y="2921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8C06B429-3FE5-4009-A2A6-5B1E9234E493}"/>
              </a:ext>
            </a:extLst>
          </p:cNvPr>
          <p:cNvSpPr txBox="1"/>
          <p:nvPr/>
        </p:nvSpPr>
        <p:spPr>
          <a:xfrm>
            <a:off x="2068941" y="2921000"/>
            <a:ext cx="9092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Städt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31B1BD18-0BCC-4808-B992-67A2B95ED2EB}"/>
              </a:ext>
            </a:extLst>
          </p:cNvPr>
          <p:cNvSpPr txBox="1"/>
          <p:nvPr/>
        </p:nvSpPr>
        <p:spPr>
          <a:xfrm>
            <a:off x="2838464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8" name="Textfeld 147" descr="SILBE|_">
            <a:extLst>
              <a:ext uri="{FF2B5EF4-FFF2-40B4-BE49-F238E27FC236}">
                <a16:creationId xmlns:a16="http://schemas.microsoft.com/office/drawing/2014/main" id="{EF3B378E-F5A2-4DFC-A3B9-45E6E39CB5A8}"/>
              </a:ext>
            </a:extLst>
          </p:cNvPr>
          <p:cNvSpPr txBox="1"/>
          <p:nvPr/>
        </p:nvSpPr>
        <p:spPr>
          <a:xfrm>
            <a:off x="3397861" y="2921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49" name="Textfeld 148" descr="SILBELAST|">
            <a:extLst>
              <a:ext uri="{FF2B5EF4-FFF2-40B4-BE49-F238E27FC236}">
                <a16:creationId xmlns:a16="http://schemas.microsoft.com/office/drawing/2014/main" id="{1C1255C8-3B8F-4E57-AEAD-D77A0F63C2A7}"/>
              </a:ext>
            </a:extLst>
          </p:cNvPr>
          <p:cNvSpPr txBox="1"/>
          <p:nvPr/>
        </p:nvSpPr>
        <p:spPr>
          <a:xfrm>
            <a:off x="4026320" y="2921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ED8C3637-36A7-4589-B54A-3D7E8B6224BD}"/>
              </a:ext>
            </a:extLst>
          </p:cNvPr>
          <p:cNvSpPr txBox="1"/>
          <p:nvPr/>
        </p:nvSpPr>
        <p:spPr>
          <a:xfrm>
            <a:off x="4585717" y="29210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DEB8ACC8-6E72-4BA2-AEDB-6F3361D26311}"/>
              </a:ext>
            </a:extLst>
          </p:cNvPr>
          <p:cNvSpPr txBox="1"/>
          <p:nvPr/>
        </p:nvSpPr>
        <p:spPr>
          <a:xfrm>
            <a:off x="5037846" y="29210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F1382F8F-5C9E-436A-8200-6E1915B7703A}"/>
              </a:ext>
            </a:extLst>
          </p:cNvPr>
          <p:cNvSpPr txBox="1"/>
          <p:nvPr/>
        </p:nvSpPr>
        <p:spPr>
          <a:xfrm>
            <a:off x="5520298" y="2921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8D4344B4-6AF5-4DAA-A238-5CC280A09BB7}"/>
              </a:ext>
            </a:extLst>
          </p:cNvPr>
          <p:cNvSpPr txBox="1"/>
          <p:nvPr/>
        </p:nvSpPr>
        <p:spPr>
          <a:xfrm>
            <a:off x="6097461" y="2921000"/>
            <a:ext cx="6710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ser.</a:t>
            </a:r>
          </a:p>
        </p:txBody>
      </p:sp>
      <p:sp>
        <p:nvSpPr>
          <p:cNvPr id="154" name="dot_4">
            <a:extLst>
              <a:ext uri="{FF2B5EF4-FFF2-40B4-BE49-F238E27FC236}">
                <a16:creationId xmlns:a16="http://schemas.microsoft.com/office/drawing/2014/main" id="{4B2E41A6-6CC3-4D50-B04B-536BC5EFC6B1}"/>
              </a:ext>
            </a:extLst>
          </p:cNvPr>
          <p:cNvSpPr/>
          <p:nvPr/>
        </p:nvSpPr>
        <p:spPr>
          <a:xfrm>
            <a:off x="190500" y="298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Textfeld 154" descr="SILBELAST/FIRST|">
            <a:extLst>
              <a:ext uri="{FF2B5EF4-FFF2-40B4-BE49-F238E27FC236}">
                <a16:creationId xmlns:a16="http://schemas.microsoft.com/office/drawing/2014/main" id="{CA0BD460-4B80-48D9-8A5C-E4ADD98E99FC}"/>
              </a:ext>
            </a:extLst>
          </p:cNvPr>
          <p:cNvSpPr txBox="1"/>
          <p:nvPr/>
        </p:nvSpPr>
        <p:spPr>
          <a:xfrm>
            <a:off x="381000" y="3365500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17FE6555-9B3C-49C2-827B-BC7D4837CB7A}"/>
              </a:ext>
            </a:extLst>
          </p:cNvPr>
          <p:cNvSpPr txBox="1"/>
          <p:nvPr/>
        </p:nvSpPr>
        <p:spPr>
          <a:xfrm>
            <a:off x="1067034" y="33655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BFCDF2BE-5F07-41D8-983B-91F03B0ADF73}"/>
              </a:ext>
            </a:extLst>
          </p:cNvPr>
          <p:cNvSpPr txBox="1"/>
          <p:nvPr/>
        </p:nvSpPr>
        <p:spPr>
          <a:xfrm>
            <a:off x="1884515" y="3365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Land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29D1E558-33B5-4B3B-84F0-7008F2FB6419}"/>
              </a:ext>
            </a:extLst>
          </p:cNvPr>
          <p:cNvSpPr txBox="1"/>
          <p:nvPr/>
        </p:nvSpPr>
        <p:spPr>
          <a:xfrm>
            <a:off x="2764512" y="33655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59" name="Textfeld 158" descr="SILBELAST|">
            <a:extLst>
              <a:ext uri="{FF2B5EF4-FFF2-40B4-BE49-F238E27FC236}">
                <a16:creationId xmlns:a16="http://schemas.microsoft.com/office/drawing/2014/main" id="{0A3586BA-1D59-4E05-B2D5-F93451765693}"/>
              </a:ext>
            </a:extLst>
          </p:cNvPr>
          <p:cNvSpPr txBox="1"/>
          <p:nvPr/>
        </p:nvSpPr>
        <p:spPr>
          <a:xfrm>
            <a:off x="3392971" y="3365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A51F546F-905A-4907-AB70-9A00DDA3B5E8}"/>
              </a:ext>
            </a:extLst>
          </p:cNvPr>
          <p:cNvSpPr txBox="1"/>
          <p:nvPr/>
        </p:nvSpPr>
        <p:spPr>
          <a:xfrm>
            <a:off x="3952368" y="3365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D1F155F9-6C81-4E6F-B7DB-67ECA2BF24B2}"/>
              </a:ext>
            </a:extLst>
          </p:cNvPr>
          <p:cNvSpPr txBox="1"/>
          <p:nvPr/>
        </p:nvSpPr>
        <p:spPr>
          <a:xfrm>
            <a:off x="4874043" y="33655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85454672-F8A0-4987-A85C-18B142A6A586}"/>
              </a:ext>
            </a:extLst>
          </p:cNvPr>
          <p:cNvSpPr txBox="1"/>
          <p:nvPr/>
        </p:nvSpPr>
        <p:spPr>
          <a:xfrm>
            <a:off x="5386953" y="3365500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C22B5250-B41C-4936-AAFD-EA9DB0DD6C12}"/>
              </a:ext>
            </a:extLst>
          </p:cNvPr>
          <p:cNvSpPr txBox="1"/>
          <p:nvPr/>
        </p:nvSpPr>
        <p:spPr>
          <a:xfrm>
            <a:off x="5839082" y="3365500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64" name="Textfeld 163" descr="SILBE|_">
            <a:extLst>
              <a:ext uri="{FF2B5EF4-FFF2-40B4-BE49-F238E27FC236}">
                <a16:creationId xmlns:a16="http://schemas.microsoft.com/office/drawing/2014/main" id="{8D78F629-F9BA-4BBE-9B7B-B5FDC83B9BE3}"/>
              </a:ext>
            </a:extLst>
          </p:cNvPr>
          <p:cNvSpPr txBox="1"/>
          <p:nvPr/>
        </p:nvSpPr>
        <p:spPr>
          <a:xfrm>
            <a:off x="6321534" y="3365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0F154C7C-5B1A-41A8-AF7B-3DCAA26431C2}"/>
              </a:ext>
            </a:extLst>
          </p:cNvPr>
          <p:cNvSpPr txBox="1"/>
          <p:nvPr/>
        </p:nvSpPr>
        <p:spPr>
          <a:xfrm>
            <a:off x="6898697" y="33655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66" name="Textfeld 165" descr="SILBELAST|_">
            <a:extLst>
              <a:ext uri="{FF2B5EF4-FFF2-40B4-BE49-F238E27FC236}">
                <a16:creationId xmlns:a16="http://schemas.microsoft.com/office/drawing/2014/main" id="{74FB940E-0AEE-4C45-82A2-FE4E96FCCB7F}"/>
              </a:ext>
            </a:extLst>
          </p:cNvPr>
          <p:cNvSpPr txBox="1"/>
          <p:nvPr/>
        </p:nvSpPr>
        <p:spPr>
          <a:xfrm>
            <a:off x="7535038" y="3365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17AEEE2B-D6DB-4B0B-86EE-9AB7E234CD8C}"/>
              </a:ext>
            </a:extLst>
          </p:cNvPr>
          <p:cNvSpPr txBox="1"/>
          <p:nvPr/>
        </p:nvSpPr>
        <p:spPr>
          <a:xfrm>
            <a:off x="971600" y="38100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Dör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1FBE8C90-95A5-4F4F-80ED-2C2A0669E6DF}"/>
              </a:ext>
            </a:extLst>
          </p:cNvPr>
          <p:cNvSpPr txBox="1"/>
          <p:nvPr/>
        </p:nvSpPr>
        <p:spPr>
          <a:xfrm>
            <a:off x="1491055" y="3810000"/>
            <a:ext cx="8691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fern.</a:t>
            </a:r>
          </a:p>
        </p:txBody>
      </p:sp>
      <p:sp>
        <p:nvSpPr>
          <p:cNvPr id="169" name="dot_5">
            <a:extLst>
              <a:ext uri="{FF2B5EF4-FFF2-40B4-BE49-F238E27FC236}">
                <a16:creationId xmlns:a16="http://schemas.microsoft.com/office/drawing/2014/main" id="{E77A862F-F045-44AF-B463-E0FA336A8D10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Textfeld 169" descr="SILBE/FIRST|">
            <a:extLst>
              <a:ext uri="{FF2B5EF4-FFF2-40B4-BE49-F238E27FC236}">
                <a16:creationId xmlns:a16="http://schemas.microsoft.com/office/drawing/2014/main" id="{0D2BE2D9-471B-46E4-B983-414A406FEED2}"/>
              </a:ext>
            </a:extLst>
          </p:cNvPr>
          <p:cNvSpPr txBox="1"/>
          <p:nvPr/>
        </p:nvSpPr>
        <p:spPr>
          <a:xfrm>
            <a:off x="381000" y="4254500"/>
            <a:ext cx="11176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Zwisch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F16B92C0-9839-42EE-8163-F5313BFD857D}"/>
              </a:ext>
            </a:extLst>
          </p:cNvPr>
          <p:cNvSpPr txBox="1"/>
          <p:nvPr/>
        </p:nvSpPr>
        <p:spPr>
          <a:xfrm>
            <a:off x="1358914" y="4254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2" name="Textfeld 171" descr="SILBELAST|_">
            <a:extLst>
              <a:ext uri="{FF2B5EF4-FFF2-40B4-BE49-F238E27FC236}">
                <a16:creationId xmlns:a16="http://schemas.microsoft.com/office/drawing/2014/main" id="{660A6EFA-CFA3-425A-B738-CF8FBE08383B}"/>
              </a:ext>
            </a:extLst>
          </p:cNvPr>
          <p:cNvSpPr txBox="1"/>
          <p:nvPr/>
        </p:nvSpPr>
        <p:spPr>
          <a:xfrm>
            <a:off x="1918311" y="4254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73" name="Textfeld 172" descr="SILBE|_">
            <a:extLst>
              <a:ext uri="{FF2B5EF4-FFF2-40B4-BE49-F238E27FC236}">
                <a16:creationId xmlns:a16="http://schemas.microsoft.com/office/drawing/2014/main" id="{BEF75603-DA5F-43DA-8742-F436362FD044}"/>
              </a:ext>
            </a:extLst>
          </p:cNvPr>
          <p:cNvSpPr txBox="1"/>
          <p:nvPr/>
        </p:nvSpPr>
        <p:spPr>
          <a:xfrm>
            <a:off x="2649229" y="42545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74" name="Textfeld 173" descr="SILBELAST|">
            <a:extLst>
              <a:ext uri="{FF2B5EF4-FFF2-40B4-BE49-F238E27FC236}">
                <a16:creationId xmlns:a16="http://schemas.microsoft.com/office/drawing/2014/main" id="{1B8E8052-38C9-45AB-B035-1AEC3CBF33E8}"/>
              </a:ext>
            </a:extLst>
          </p:cNvPr>
          <p:cNvSpPr txBox="1"/>
          <p:nvPr/>
        </p:nvSpPr>
        <p:spPr>
          <a:xfrm>
            <a:off x="3226392" y="4254500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E87911A0-F55E-47FC-9975-02B56329029B}"/>
              </a:ext>
            </a:extLst>
          </p:cNvPr>
          <p:cNvSpPr txBox="1"/>
          <p:nvPr/>
        </p:nvSpPr>
        <p:spPr>
          <a:xfrm>
            <a:off x="4031049" y="4254500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gibt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161D9480-B10B-4B23-84E5-14F5458E9F3F}"/>
              </a:ext>
            </a:extLst>
          </p:cNvPr>
          <p:cNvSpPr txBox="1"/>
          <p:nvPr/>
        </p:nvSpPr>
        <p:spPr>
          <a:xfrm>
            <a:off x="4789218" y="42545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77" name="Textfeld 176" descr="SILBE|_">
            <a:extLst>
              <a:ext uri="{FF2B5EF4-FFF2-40B4-BE49-F238E27FC236}">
                <a16:creationId xmlns:a16="http://schemas.microsoft.com/office/drawing/2014/main" id="{CFACCEAD-ECDB-4D5F-A306-4B9ED8169345}"/>
              </a:ext>
            </a:extLst>
          </p:cNvPr>
          <p:cNvSpPr txBox="1"/>
          <p:nvPr/>
        </p:nvSpPr>
        <p:spPr>
          <a:xfrm>
            <a:off x="5305334" y="4254500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4F26EFCC-E555-4A6C-97C8-EA46CFCBBB8A}"/>
              </a:ext>
            </a:extLst>
          </p:cNvPr>
          <p:cNvSpPr txBox="1"/>
          <p:nvPr/>
        </p:nvSpPr>
        <p:spPr>
          <a:xfrm>
            <a:off x="5901733" y="4254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ßen.</a:t>
            </a:r>
          </a:p>
        </p:txBody>
      </p:sp>
      <p:sp>
        <p:nvSpPr>
          <p:cNvPr id="179" name="dot_6">
            <a:extLst>
              <a:ext uri="{FF2B5EF4-FFF2-40B4-BE49-F238E27FC236}">
                <a16:creationId xmlns:a16="http://schemas.microsoft.com/office/drawing/2014/main" id="{94364F1A-3069-466E-9DD0-2101AED10B8F}"/>
              </a:ext>
            </a:extLst>
          </p:cNvPr>
          <p:cNvSpPr/>
          <p:nvPr/>
        </p:nvSpPr>
        <p:spPr>
          <a:xfrm>
            <a:off x="190500" y="4318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/FIRST|">
            <a:extLst>
              <a:ext uri="{FF2B5EF4-FFF2-40B4-BE49-F238E27FC236}">
                <a16:creationId xmlns:a16="http://schemas.microsoft.com/office/drawing/2014/main" id="{18851926-7EA8-4380-8EBB-098D51C21778}"/>
              </a:ext>
            </a:extLst>
          </p:cNvPr>
          <p:cNvSpPr txBox="1"/>
          <p:nvPr/>
        </p:nvSpPr>
        <p:spPr>
          <a:xfrm>
            <a:off x="381000" y="4699000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0EF0ECBC-95E8-4996-B5A2-CAA5E48BE268}"/>
              </a:ext>
            </a:extLst>
          </p:cNvPr>
          <p:cNvSpPr txBox="1"/>
          <p:nvPr/>
        </p:nvSpPr>
        <p:spPr>
          <a:xfrm>
            <a:off x="958163" y="4699000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ser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8BD9F5DC-FBED-444A-B470-51AB86BD74C6}"/>
              </a:ext>
            </a:extLst>
          </p:cNvPr>
          <p:cNvSpPr txBox="1"/>
          <p:nvPr/>
        </p:nvSpPr>
        <p:spPr>
          <a:xfrm>
            <a:off x="1594504" y="4699000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78507155-5ACF-460E-8C70-4E29BB7AB727}"/>
              </a:ext>
            </a:extLst>
          </p:cNvPr>
          <p:cNvSpPr txBox="1"/>
          <p:nvPr/>
        </p:nvSpPr>
        <p:spPr>
          <a:xfrm>
            <a:off x="2222963" y="469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751128DF-DE9B-458F-92C3-6FCA9DCEF7C4}"/>
              </a:ext>
            </a:extLst>
          </p:cNvPr>
          <p:cNvSpPr txBox="1"/>
          <p:nvPr/>
        </p:nvSpPr>
        <p:spPr>
          <a:xfrm>
            <a:off x="2782360" y="4699000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85" name="Textfeld 184" descr="SILBE|_">
            <a:extLst>
              <a:ext uri="{FF2B5EF4-FFF2-40B4-BE49-F238E27FC236}">
                <a16:creationId xmlns:a16="http://schemas.microsoft.com/office/drawing/2014/main" id="{9E4C2EBC-E160-48D4-8149-813A35010B68}"/>
              </a:ext>
            </a:extLst>
          </p:cNvPr>
          <p:cNvSpPr txBox="1"/>
          <p:nvPr/>
        </p:nvSpPr>
        <p:spPr>
          <a:xfrm>
            <a:off x="3335345" y="4699000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186" name="Textfeld 185" descr="SILBELAST|">
            <a:extLst>
              <a:ext uri="{FF2B5EF4-FFF2-40B4-BE49-F238E27FC236}">
                <a16:creationId xmlns:a16="http://schemas.microsoft.com/office/drawing/2014/main" id="{EA08B1A7-2601-4E2A-A571-7D30FAD6C0B0}"/>
              </a:ext>
            </a:extLst>
          </p:cNvPr>
          <p:cNvSpPr txBox="1"/>
          <p:nvPr/>
        </p:nvSpPr>
        <p:spPr>
          <a:xfrm>
            <a:off x="3931744" y="46990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87" name="Textfeld 186" descr="SILBELAST|_">
            <a:extLst>
              <a:ext uri="{FF2B5EF4-FFF2-40B4-BE49-F238E27FC236}">
                <a16:creationId xmlns:a16="http://schemas.microsoft.com/office/drawing/2014/main" id="{4D2321E6-540A-440D-9BFB-984B1C72298F}"/>
              </a:ext>
            </a:extLst>
          </p:cNvPr>
          <p:cNvSpPr txBox="1"/>
          <p:nvPr/>
        </p:nvSpPr>
        <p:spPr>
          <a:xfrm>
            <a:off x="4773269" y="469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88" name="Textfeld 187" descr="SILBE|_">
            <a:extLst>
              <a:ext uri="{FF2B5EF4-FFF2-40B4-BE49-F238E27FC236}">
                <a16:creationId xmlns:a16="http://schemas.microsoft.com/office/drawing/2014/main" id="{64800B23-C36A-4DC4-8E38-5C4F70DCC253}"/>
              </a:ext>
            </a:extLst>
          </p:cNvPr>
          <p:cNvSpPr txBox="1"/>
          <p:nvPr/>
        </p:nvSpPr>
        <p:spPr>
          <a:xfrm>
            <a:off x="5440067" y="4699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89" name="Textfeld 188" descr="SILBELAST|">
            <a:extLst>
              <a:ext uri="{FF2B5EF4-FFF2-40B4-BE49-F238E27FC236}">
                <a16:creationId xmlns:a16="http://schemas.microsoft.com/office/drawing/2014/main" id="{C6921C26-7DB1-4A04-9AC4-34E400698723}"/>
              </a:ext>
            </a:extLst>
          </p:cNvPr>
          <p:cNvSpPr txBox="1"/>
          <p:nvPr/>
        </p:nvSpPr>
        <p:spPr>
          <a:xfrm>
            <a:off x="5824870" y="4699000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90" name="Textfeld 189" descr="SILBE|_">
            <a:extLst>
              <a:ext uri="{FF2B5EF4-FFF2-40B4-BE49-F238E27FC236}">
                <a16:creationId xmlns:a16="http://schemas.microsoft.com/office/drawing/2014/main" id="{5544EAF9-2E87-491A-8BF2-B8535AA45C72}"/>
              </a:ext>
            </a:extLst>
          </p:cNvPr>
          <p:cNvSpPr txBox="1"/>
          <p:nvPr/>
        </p:nvSpPr>
        <p:spPr>
          <a:xfrm>
            <a:off x="6552582" y="4699000"/>
            <a:ext cx="5341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</a:t>
            </a:r>
          </a:p>
        </p:txBody>
      </p:sp>
      <p:sp>
        <p:nvSpPr>
          <p:cNvPr id="191" name="Textfeld 190" descr="SILBELAST|">
            <a:extLst>
              <a:ext uri="{FF2B5EF4-FFF2-40B4-BE49-F238E27FC236}">
                <a16:creationId xmlns:a16="http://schemas.microsoft.com/office/drawing/2014/main" id="{08ECE158-AFEC-43B8-B4A8-C8F181473C49}"/>
              </a:ext>
            </a:extLst>
          </p:cNvPr>
          <p:cNvSpPr txBox="1"/>
          <p:nvPr/>
        </p:nvSpPr>
        <p:spPr>
          <a:xfrm>
            <a:off x="6947003" y="46990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tos</a:t>
            </a:r>
          </a:p>
        </p:txBody>
      </p:sp>
      <p:sp>
        <p:nvSpPr>
          <p:cNvPr id="192" name="Textfeld 191" descr="SILBE|_">
            <a:extLst>
              <a:ext uri="{FF2B5EF4-FFF2-40B4-BE49-F238E27FC236}">
                <a16:creationId xmlns:a16="http://schemas.microsoft.com/office/drawing/2014/main" id="{0315E363-D609-47C1-A30C-C0E6B80AE00C}"/>
              </a:ext>
            </a:extLst>
          </p:cNvPr>
          <p:cNvSpPr txBox="1"/>
          <p:nvPr/>
        </p:nvSpPr>
        <p:spPr>
          <a:xfrm>
            <a:off x="7581741" y="4699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93" name="Textfeld 192" descr="SILBELAST|">
            <a:extLst>
              <a:ext uri="{FF2B5EF4-FFF2-40B4-BE49-F238E27FC236}">
                <a16:creationId xmlns:a16="http://schemas.microsoft.com/office/drawing/2014/main" id="{28736FA7-0157-4B12-9D14-8B41EF19A5C1}"/>
              </a:ext>
            </a:extLst>
          </p:cNvPr>
          <p:cNvSpPr txBox="1"/>
          <p:nvPr/>
        </p:nvSpPr>
        <p:spPr>
          <a:xfrm>
            <a:off x="8100392" y="46990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94" name="dot_7">
            <a:extLst>
              <a:ext uri="{FF2B5EF4-FFF2-40B4-BE49-F238E27FC236}">
                <a16:creationId xmlns:a16="http://schemas.microsoft.com/office/drawing/2014/main" id="{124CC358-9838-41A5-8DCF-5E93E4E5F87C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Textfeld 194" descr="SILBE/FIRST|">
            <a:extLst>
              <a:ext uri="{FF2B5EF4-FFF2-40B4-BE49-F238E27FC236}">
                <a16:creationId xmlns:a16="http://schemas.microsoft.com/office/drawing/2014/main" id="{5DC3FC0E-EEF3-46EA-BC85-02C0A149EEC6}"/>
              </a:ext>
            </a:extLst>
          </p:cNvPr>
          <p:cNvSpPr txBox="1"/>
          <p:nvPr/>
        </p:nvSpPr>
        <p:spPr>
          <a:xfrm>
            <a:off x="372334" y="5221932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96" name="Textfeld 195" descr="SILBELAST|">
            <a:extLst>
              <a:ext uri="{FF2B5EF4-FFF2-40B4-BE49-F238E27FC236}">
                <a16:creationId xmlns:a16="http://schemas.microsoft.com/office/drawing/2014/main" id="{454B469A-68B5-44F2-89F9-95F0F1A9C850}"/>
              </a:ext>
            </a:extLst>
          </p:cNvPr>
          <p:cNvSpPr txBox="1"/>
          <p:nvPr/>
        </p:nvSpPr>
        <p:spPr>
          <a:xfrm>
            <a:off x="971939" y="5221932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97" name="Textfeld 196" descr="SILBE|_">
            <a:extLst>
              <a:ext uri="{FF2B5EF4-FFF2-40B4-BE49-F238E27FC236}">
                <a16:creationId xmlns:a16="http://schemas.microsoft.com/office/drawing/2014/main" id="{359A6464-0791-43F0-B6DF-953482E01314}"/>
              </a:ext>
            </a:extLst>
          </p:cNvPr>
          <p:cNvSpPr txBox="1"/>
          <p:nvPr/>
        </p:nvSpPr>
        <p:spPr>
          <a:xfrm>
            <a:off x="1976970" y="52219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fah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19CC85A1-3FC9-457A-9CD8-825D6492A8F0}"/>
              </a:ext>
            </a:extLst>
          </p:cNvPr>
          <p:cNvSpPr txBox="1"/>
          <p:nvPr/>
        </p:nvSpPr>
        <p:spPr>
          <a:xfrm>
            <a:off x="2465968" y="52219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F62F9481-3761-444E-8F65-EEC1EBF9868E}"/>
              </a:ext>
            </a:extLst>
          </p:cNvPr>
          <p:cNvSpPr txBox="1"/>
          <p:nvPr/>
        </p:nvSpPr>
        <p:spPr>
          <a:xfrm>
            <a:off x="3145590" y="5221932"/>
            <a:ext cx="5341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E517365F-2A82-47FE-BDB7-DA6BC08BB7F6}"/>
              </a:ext>
            </a:extLst>
          </p:cNvPr>
          <p:cNvSpPr txBox="1"/>
          <p:nvPr/>
        </p:nvSpPr>
        <p:spPr>
          <a:xfrm>
            <a:off x="3540011" y="5221932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tos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9F3467C3-80F6-4E80-A1FF-309B475D292B}"/>
              </a:ext>
            </a:extLst>
          </p:cNvPr>
          <p:cNvSpPr txBox="1"/>
          <p:nvPr/>
        </p:nvSpPr>
        <p:spPr>
          <a:xfrm>
            <a:off x="4174749" y="522193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16C4A828-BAD7-4351-A8C5-B532B8836649}"/>
              </a:ext>
            </a:extLst>
          </p:cNvPr>
          <p:cNvSpPr txBox="1"/>
          <p:nvPr/>
        </p:nvSpPr>
        <p:spPr>
          <a:xfrm>
            <a:off x="4841547" y="5221932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Stra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08BC78E3-2479-4A81-BEE5-B188FF44C479}"/>
              </a:ext>
            </a:extLst>
          </p:cNvPr>
          <p:cNvSpPr txBox="1"/>
          <p:nvPr/>
        </p:nvSpPr>
        <p:spPr>
          <a:xfrm>
            <a:off x="5437946" y="5221932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CF16453C-AB4A-44BA-8DDE-B126EBAF58F6}"/>
              </a:ext>
            </a:extLst>
          </p:cNvPr>
          <p:cNvSpPr txBox="1"/>
          <p:nvPr/>
        </p:nvSpPr>
        <p:spPr>
          <a:xfrm>
            <a:off x="6165658" y="5221932"/>
            <a:ext cx="10935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zwisch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1CEC4D9A-1791-4C9B-993A-1698417E4920}"/>
              </a:ext>
            </a:extLst>
          </p:cNvPr>
          <p:cNvSpPr txBox="1"/>
          <p:nvPr/>
        </p:nvSpPr>
        <p:spPr>
          <a:xfrm>
            <a:off x="7119527" y="52219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E1F58F97-22E4-4E24-ABD5-A6BBD63F4340}"/>
              </a:ext>
            </a:extLst>
          </p:cNvPr>
          <p:cNvSpPr txBox="1"/>
          <p:nvPr/>
        </p:nvSpPr>
        <p:spPr>
          <a:xfrm>
            <a:off x="7678924" y="5221932"/>
            <a:ext cx="7168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</a:p>
        </p:txBody>
      </p:sp>
      <p:sp>
        <p:nvSpPr>
          <p:cNvPr id="207" name="Textfeld 206" descr="SILBELAST|">
            <a:extLst>
              <a:ext uri="{FF2B5EF4-FFF2-40B4-BE49-F238E27FC236}">
                <a16:creationId xmlns:a16="http://schemas.microsoft.com/office/drawing/2014/main" id="{DF942A56-FE32-4A26-AA74-B1BB76863263}"/>
              </a:ext>
            </a:extLst>
          </p:cNvPr>
          <p:cNvSpPr txBox="1"/>
          <p:nvPr/>
        </p:nvSpPr>
        <p:spPr>
          <a:xfrm>
            <a:off x="8244408" y="5221932"/>
            <a:ext cx="8803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sern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208" name="dot_1">
            <a:extLst>
              <a:ext uri="{FF2B5EF4-FFF2-40B4-BE49-F238E27FC236}">
                <a16:creationId xmlns:a16="http://schemas.microsoft.com/office/drawing/2014/main" id="{C2F108EA-6B86-4C2E-B1EA-1CDE3EB82737}"/>
              </a:ext>
            </a:extLst>
          </p:cNvPr>
          <p:cNvSpPr/>
          <p:nvPr/>
        </p:nvSpPr>
        <p:spPr>
          <a:xfrm>
            <a:off x="181834" y="52854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AD69D9-8A19-C25A-F2D1-3B4AD2062A48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0881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2" name="Textfeld 101" descr="SILBELAST/FIRST|">
            <a:extLst>
              <a:ext uri="{FF2B5EF4-FFF2-40B4-BE49-F238E27FC236}">
                <a16:creationId xmlns:a16="http://schemas.microsoft.com/office/drawing/2014/main" id="{0920DDF7-2884-4A9E-9671-EF84E50B5FF5}"/>
              </a:ext>
            </a:extLst>
          </p:cNvPr>
          <p:cNvSpPr txBox="1"/>
          <p:nvPr/>
        </p:nvSpPr>
        <p:spPr>
          <a:xfrm>
            <a:off x="381000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03" name="Textfeld 102" descr="SILBE|_">
            <a:extLst>
              <a:ext uri="{FF2B5EF4-FFF2-40B4-BE49-F238E27FC236}">
                <a16:creationId xmlns:a16="http://schemas.microsoft.com/office/drawing/2014/main" id="{353E27C2-D764-4E35-ADF8-0AF0A4965073}"/>
              </a:ext>
            </a:extLst>
          </p:cNvPr>
          <p:cNvSpPr txBox="1"/>
          <p:nvPr/>
        </p:nvSpPr>
        <p:spPr>
          <a:xfrm>
            <a:off x="943603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04" name="Textfeld 103" descr="SILBE|">
            <a:extLst>
              <a:ext uri="{FF2B5EF4-FFF2-40B4-BE49-F238E27FC236}">
                <a16:creationId xmlns:a16="http://schemas.microsoft.com/office/drawing/2014/main" id="{5B3C4641-AADE-4604-9AC0-D817BB41F7B3}"/>
              </a:ext>
            </a:extLst>
          </p:cNvPr>
          <p:cNvSpPr txBox="1"/>
          <p:nvPr/>
        </p:nvSpPr>
        <p:spPr>
          <a:xfrm>
            <a:off x="1328406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314C9B78-9F06-41DB-BDD4-6B92567A33AC}"/>
              </a:ext>
            </a:extLst>
          </p:cNvPr>
          <p:cNvSpPr txBox="1"/>
          <p:nvPr/>
        </p:nvSpPr>
        <p:spPr>
          <a:xfrm>
            <a:off x="1801374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C98E6D40-D7B7-406B-B9DC-110CA54EC067}"/>
              </a:ext>
            </a:extLst>
          </p:cNvPr>
          <p:cNvSpPr txBox="1"/>
          <p:nvPr/>
        </p:nvSpPr>
        <p:spPr>
          <a:xfrm>
            <a:off x="2484202" y="1143000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7" name="Textfeld 106" descr="SILBELAST|">
            <a:extLst>
              <a:ext uri="{FF2B5EF4-FFF2-40B4-BE49-F238E27FC236}">
                <a16:creationId xmlns:a16="http://schemas.microsoft.com/office/drawing/2014/main" id="{232E5372-1D9E-4AD2-924D-0A0CCB2C0143}"/>
              </a:ext>
            </a:extLst>
          </p:cNvPr>
          <p:cNvSpPr txBox="1"/>
          <p:nvPr/>
        </p:nvSpPr>
        <p:spPr>
          <a:xfrm>
            <a:off x="3046938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E2EE06DC-DC6D-4327-A70C-05C307F3A9C1}"/>
              </a:ext>
            </a:extLst>
          </p:cNvPr>
          <p:cNvSpPr txBox="1"/>
          <p:nvPr/>
        </p:nvSpPr>
        <p:spPr>
          <a:xfrm>
            <a:off x="3777856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3DDDFE5C-461E-4975-8B66-A72FE13EE448}"/>
              </a:ext>
            </a:extLst>
          </p:cNvPr>
          <p:cNvSpPr txBox="1"/>
          <p:nvPr/>
        </p:nvSpPr>
        <p:spPr>
          <a:xfrm>
            <a:off x="4428624" y="11430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10" name="Textfeld 109" descr="SILBE|">
            <a:extLst>
              <a:ext uri="{FF2B5EF4-FFF2-40B4-BE49-F238E27FC236}">
                <a16:creationId xmlns:a16="http://schemas.microsoft.com/office/drawing/2014/main" id="{FE110919-AC2E-49B5-94E0-91AF1F9EC5DE}"/>
              </a:ext>
            </a:extLst>
          </p:cNvPr>
          <p:cNvSpPr txBox="1"/>
          <p:nvPr/>
        </p:nvSpPr>
        <p:spPr>
          <a:xfrm>
            <a:off x="4789382" y="1143000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kun</a:t>
            </a:r>
          </a:p>
        </p:txBody>
      </p:sp>
      <p:sp>
        <p:nvSpPr>
          <p:cNvPr id="111" name="Textfeld 110" descr="SILBELAST|">
            <a:extLst>
              <a:ext uri="{FF2B5EF4-FFF2-40B4-BE49-F238E27FC236}">
                <a16:creationId xmlns:a16="http://schemas.microsoft.com/office/drawing/2014/main" id="{00CE2AC6-7C08-45BB-B0E1-2A84EEEF466E}"/>
              </a:ext>
            </a:extLst>
          </p:cNvPr>
          <p:cNvSpPr txBox="1"/>
          <p:nvPr/>
        </p:nvSpPr>
        <p:spPr>
          <a:xfrm>
            <a:off x="5326470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A65DD168-188A-4450-B023-18043292FC4E}"/>
              </a:ext>
            </a:extLst>
          </p:cNvPr>
          <p:cNvSpPr txBox="1"/>
          <p:nvPr/>
        </p:nvSpPr>
        <p:spPr>
          <a:xfrm>
            <a:off x="6057388" y="11430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D06BE0CA-3887-4137-A32F-B214DF72C5E7}"/>
              </a:ext>
            </a:extLst>
          </p:cNvPr>
          <p:cNvSpPr txBox="1"/>
          <p:nvPr/>
        </p:nvSpPr>
        <p:spPr>
          <a:xfrm>
            <a:off x="6979063" y="11430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4" name="Textfeld 113" descr="SILBELAST|">
            <a:extLst>
              <a:ext uri="{FF2B5EF4-FFF2-40B4-BE49-F238E27FC236}">
                <a16:creationId xmlns:a16="http://schemas.microsoft.com/office/drawing/2014/main" id="{3537B9E3-2FCA-435B-A99F-50FAA4737D39}"/>
              </a:ext>
            </a:extLst>
          </p:cNvPr>
          <p:cNvSpPr txBox="1"/>
          <p:nvPr/>
        </p:nvSpPr>
        <p:spPr>
          <a:xfrm>
            <a:off x="7346233" y="1143000"/>
            <a:ext cx="9877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zählt.</a:t>
            </a:r>
          </a:p>
        </p:txBody>
      </p:sp>
      <p:sp>
        <p:nvSpPr>
          <p:cNvPr id="115" name="dot_1">
            <a:extLst>
              <a:ext uri="{FF2B5EF4-FFF2-40B4-BE49-F238E27FC236}">
                <a16:creationId xmlns:a16="http://schemas.microsoft.com/office/drawing/2014/main" id="{F5AC95B1-52C4-4499-9251-DAC7A44B880F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Textfeld 115" descr="SILBELAST/FIRST|">
            <a:extLst>
              <a:ext uri="{FF2B5EF4-FFF2-40B4-BE49-F238E27FC236}">
                <a16:creationId xmlns:a16="http://schemas.microsoft.com/office/drawing/2014/main" id="{4D6B0C34-7A6A-40C2-9000-00813EDD44DD}"/>
              </a:ext>
            </a:extLst>
          </p:cNvPr>
          <p:cNvSpPr txBox="1"/>
          <p:nvPr/>
        </p:nvSpPr>
        <p:spPr>
          <a:xfrm>
            <a:off x="381000" y="1587500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484ADC11-E2DB-4D5A-AD8A-FE97854B234C}"/>
              </a:ext>
            </a:extLst>
          </p:cNvPr>
          <p:cNvSpPr txBox="1"/>
          <p:nvPr/>
        </p:nvSpPr>
        <p:spPr>
          <a:xfrm>
            <a:off x="1049401" y="15875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18" name="Textfeld 117" descr="SILBE|">
            <a:extLst>
              <a:ext uri="{FF2B5EF4-FFF2-40B4-BE49-F238E27FC236}">
                <a16:creationId xmlns:a16="http://schemas.microsoft.com/office/drawing/2014/main" id="{8B2E620E-9C95-4D66-AD95-A647C9917185}"/>
              </a:ext>
            </a:extLst>
          </p:cNvPr>
          <p:cNvSpPr txBox="1"/>
          <p:nvPr/>
        </p:nvSpPr>
        <p:spPr>
          <a:xfrm>
            <a:off x="1410159" y="1587500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kun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0BC1E33-FE1B-478C-9BD0-64D2936DB640}"/>
              </a:ext>
            </a:extLst>
          </p:cNvPr>
          <p:cNvSpPr txBox="1"/>
          <p:nvPr/>
        </p:nvSpPr>
        <p:spPr>
          <a:xfrm>
            <a:off x="1947247" y="1587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F4C79AC5-3F2B-4DC8-8ED1-29DFCA8B6F14}"/>
              </a:ext>
            </a:extLst>
          </p:cNvPr>
          <p:cNvSpPr txBox="1"/>
          <p:nvPr/>
        </p:nvSpPr>
        <p:spPr>
          <a:xfrm>
            <a:off x="2678165" y="15875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588F125A-6E8A-4680-941E-626961504576}"/>
              </a:ext>
            </a:extLst>
          </p:cNvPr>
          <p:cNvSpPr txBox="1"/>
          <p:nvPr/>
        </p:nvSpPr>
        <p:spPr>
          <a:xfrm>
            <a:off x="3276167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84ED27AB-592B-4349-8036-709C4D041834}"/>
              </a:ext>
            </a:extLst>
          </p:cNvPr>
          <p:cNvSpPr txBox="1"/>
          <p:nvPr/>
        </p:nvSpPr>
        <p:spPr>
          <a:xfrm>
            <a:off x="3926935" y="15875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737B4990-B801-422A-907F-285B132E06E7}"/>
              </a:ext>
            </a:extLst>
          </p:cNvPr>
          <p:cNvSpPr txBox="1"/>
          <p:nvPr/>
        </p:nvSpPr>
        <p:spPr>
          <a:xfrm>
            <a:off x="4492744" y="15875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24" name="Textfeld 123" descr="SILBE|">
            <a:extLst>
              <a:ext uri="{FF2B5EF4-FFF2-40B4-BE49-F238E27FC236}">
                <a16:creationId xmlns:a16="http://schemas.microsoft.com/office/drawing/2014/main" id="{FA808999-1921-4265-9110-4656F0F7E491}"/>
              </a:ext>
            </a:extLst>
          </p:cNvPr>
          <p:cNvSpPr txBox="1"/>
          <p:nvPr/>
        </p:nvSpPr>
        <p:spPr>
          <a:xfrm>
            <a:off x="4877547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AC4FB9C7-D18C-4CC3-BF9B-0FBE13992158}"/>
              </a:ext>
            </a:extLst>
          </p:cNvPr>
          <p:cNvSpPr txBox="1"/>
          <p:nvPr/>
        </p:nvSpPr>
        <p:spPr>
          <a:xfrm>
            <a:off x="5350515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2147EC36-AB19-4CF4-A7E4-B7C12BA24550}"/>
              </a:ext>
            </a:extLst>
          </p:cNvPr>
          <p:cNvSpPr txBox="1"/>
          <p:nvPr/>
        </p:nvSpPr>
        <p:spPr>
          <a:xfrm>
            <a:off x="6033343" y="15875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ED4C86CE-34AD-4D47-8D36-6F6E20689ED8}"/>
              </a:ext>
            </a:extLst>
          </p:cNvPr>
          <p:cNvSpPr txBox="1"/>
          <p:nvPr/>
        </p:nvSpPr>
        <p:spPr>
          <a:xfrm>
            <a:off x="6490281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28" name="Textfeld 127" descr="SILBE|_">
            <a:extLst>
              <a:ext uri="{FF2B5EF4-FFF2-40B4-BE49-F238E27FC236}">
                <a16:creationId xmlns:a16="http://schemas.microsoft.com/office/drawing/2014/main" id="{D89E46F3-4D07-47D6-BFBF-E911FDF83569}"/>
              </a:ext>
            </a:extLst>
          </p:cNvPr>
          <p:cNvSpPr txBox="1"/>
          <p:nvPr/>
        </p:nvSpPr>
        <p:spPr>
          <a:xfrm>
            <a:off x="7049678" y="1587500"/>
            <a:ext cx="6995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Roll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BDCD0922-3A08-4BDA-8D7B-89216F846CD6}"/>
              </a:ext>
            </a:extLst>
          </p:cNvPr>
          <p:cNvSpPr txBox="1"/>
          <p:nvPr/>
        </p:nvSpPr>
        <p:spPr>
          <a:xfrm>
            <a:off x="7609529" y="15875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30" name="dot_2">
            <a:extLst>
              <a:ext uri="{FF2B5EF4-FFF2-40B4-BE49-F238E27FC236}">
                <a16:creationId xmlns:a16="http://schemas.microsoft.com/office/drawing/2014/main" id="{21EB579C-20E5-415C-A04D-C4C291F0B6B8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 descr="SILBELAST/FIRST|">
            <a:extLst>
              <a:ext uri="{FF2B5EF4-FFF2-40B4-BE49-F238E27FC236}">
                <a16:creationId xmlns:a16="http://schemas.microsoft.com/office/drawing/2014/main" id="{F5029099-B61F-4437-B824-AB5DC9FF0999}"/>
              </a:ext>
            </a:extLst>
          </p:cNvPr>
          <p:cNvSpPr txBox="1"/>
          <p:nvPr/>
        </p:nvSpPr>
        <p:spPr>
          <a:xfrm>
            <a:off x="381000" y="2032000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983E9796-F999-4AD8-99C8-B62A31BAC9CA}"/>
              </a:ext>
            </a:extLst>
          </p:cNvPr>
          <p:cNvSpPr txBox="1"/>
          <p:nvPr/>
        </p:nvSpPr>
        <p:spPr>
          <a:xfrm>
            <a:off x="1079858" y="2032000"/>
            <a:ext cx="8194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Ther</a:t>
            </a:r>
          </a:p>
        </p:txBody>
      </p:sp>
      <p:sp>
        <p:nvSpPr>
          <p:cNvPr id="133" name="Textfeld 132" descr="SILBE|">
            <a:extLst>
              <a:ext uri="{FF2B5EF4-FFF2-40B4-BE49-F238E27FC236}">
                <a16:creationId xmlns:a16="http://schemas.microsoft.com/office/drawing/2014/main" id="{A5A8993D-A622-46C7-BBCA-E2F135167E4C}"/>
              </a:ext>
            </a:extLst>
          </p:cNvPr>
          <p:cNvSpPr txBox="1"/>
          <p:nvPr/>
        </p:nvSpPr>
        <p:spPr>
          <a:xfrm>
            <a:off x="1759613" y="2032000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34" name="Textfeld 133" descr="SILBE|">
            <a:extLst>
              <a:ext uri="{FF2B5EF4-FFF2-40B4-BE49-F238E27FC236}">
                <a16:creationId xmlns:a16="http://schemas.microsoft.com/office/drawing/2014/main" id="{70B0448F-A6A0-478D-9FB6-14D6FF6F18B3}"/>
              </a:ext>
            </a:extLst>
          </p:cNvPr>
          <p:cNvSpPr txBox="1"/>
          <p:nvPr/>
        </p:nvSpPr>
        <p:spPr>
          <a:xfrm>
            <a:off x="2224566" y="2032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35" name="Textfeld 134" descr="SILBELAST|">
            <a:extLst>
              <a:ext uri="{FF2B5EF4-FFF2-40B4-BE49-F238E27FC236}">
                <a16:creationId xmlns:a16="http://schemas.microsoft.com/office/drawing/2014/main" id="{126B68D0-A242-4AAA-8DB0-2C3247363ECF}"/>
              </a:ext>
            </a:extLst>
          </p:cNvPr>
          <p:cNvSpPr txBox="1"/>
          <p:nvPr/>
        </p:nvSpPr>
        <p:spPr>
          <a:xfrm>
            <a:off x="2692725" y="2032000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0527D999-6677-4757-9AB2-8865055D13AC}"/>
              </a:ext>
            </a:extLst>
          </p:cNvPr>
          <p:cNvSpPr txBox="1"/>
          <p:nvPr/>
        </p:nvSpPr>
        <p:spPr>
          <a:xfrm>
            <a:off x="3325860" y="2032000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zeig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0D2F3C76-AB73-4532-BB93-A58DAFD6A417}"/>
              </a:ext>
            </a:extLst>
          </p:cNvPr>
          <p:cNvSpPr txBox="1"/>
          <p:nvPr/>
        </p:nvSpPr>
        <p:spPr>
          <a:xfrm>
            <a:off x="3927068" y="2032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2817641A-4BD7-4ECC-94C4-BB59D193D854}"/>
              </a:ext>
            </a:extLst>
          </p:cNvPr>
          <p:cNvSpPr txBox="1"/>
          <p:nvPr/>
        </p:nvSpPr>
        <p:spPr>
          <a:xfrm>
            <a:off x="4439978" y="2032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39" name="Textfeld 138" descr="SILBELAST|">
            <a:extLst>
              <a:ext uri="{FF2B5EF4-FFF2-40B4-BE49-F238E27FC236}">
                <a16:creationId xmlns:a16="http://schemas.microsoft.com/office/drawing/2014/main" id="{23A708D7-FFB7-4F43-BED5-2CCAD13BBBB9}"/>
              </a:ext>
            </a:extLst>
          </p:cNvPr>
          <p:cNvSpPr txBox="1"/>
          <p:nvPr/>
        </p:nvSpPr>
        <p:spPr>
          <a:xfrm>
            <a:off x="4741424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40" name="Textfeld 139" descr="SILBE|_">
            <a:extLst>
              <a:ext uri="{FF2B5EF4-FFF2-40B4-BE49-F238E27FC236}">
                <a16:creationId xmlns:a16="http://schemas.microsoft.com/office/drawing/2014/main" id="{4A6A8834-3085-46F0-8EAB-D8FF8CB8E146}"/>
              </a:ext>
            </a:extLst>
          </p:cNvPr>
          <p:cNvSpPr txBox="1"/>
          <p:nvPr/>
        </p:nvSpPr>
        <p:spPr>
          <a:xfrm>
            <a:off x="5300821" y="2032000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41" name="Textfeld 140" descr="SILBELAST|">
            <a:extLst>
              <a:ext uri="{FF2B5EF4-FFF2-40B4-BE49-F238E27FC236}">
                <a16:creationId xmlns:a16="http://schemas.microsoft.com/office/drawing/2014/main" id="{A52CF364-95F3-4EB4-AD71-F5F271627CF0}"/>
              </a:ext>
            </a:extLst>
          </p:cNvPr>
          <p:cNvSpPr txBox="1"/>
          <p:nvPr/>
        </p:nvSpPr>
        <p:spPr>
          <a:xfrm>
            <a:off x="5847527" y="2032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FD2E0CDB-2CAA-425C-B153-225A9F9A61A9}"/>
              </a:ext>
            </a:extLst>
          </p:cNvPr>
          <p:cNvSpPr txBox="1"/>
          <p:nvPr/>
        </p:nvSpPr>
        <p:spPr>
          <a:xfrm>
            <a:off x="6238609" y="2032000"/>
            <a:ext cx="7474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Tem</a:t>
            </a:r>
          </a:p>
        </p:txBody>
      </p:sp>
      <p:sp>
        <p:nvSpPr>
          <p:cNvPr id="143" name="Textfeld 142" descr="SILBE|">
            <a:extLst>
              <a:ext uri="{FF2B5EF4-FFF2-40B4-BE49-F238E27FC236}">
                <a16:creationId xmlns:a16="http://schemas.microsoft.com/office/drawing/2014/main" id="{A65BA111-BC5A-4F6B-933A-7026951D1D8B}"/>
              </a:ext>
            </a:extLst>
          </p:cNvPr>
          <p:cNvSpPr txBox="1"/>
          <p:nvPr/>
        </p:nvSpPr>
        <p:spPr>
          <a:xfrm>
            <a:off x="6846358" y="2032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E330D98D-42A8-4BC0-97C4-C3984B066F4F}"/>
              </a:ext>
            </a:extLst>
          </p:cNvPr>
          <p:cNvSpPr txBox="1"/>
          <p:nvPr/>
        </p:nvSpPr>
        <p:spPr>
          <a:xfrm>
            <a:off x="7231161" y="20320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0CC56071-708C-48D0-B2FA-757DAE8C9407}"/>
              </a:ext>
            </a:extLst>
          </p:cNvPr>
          <p:cNvSpPr txBox="1"/>
          <p:nvPr/>
        </p:nvSpPr>
        <p:spPr>
          <a:xfrm>
            <a:off x="7558255" y="2032000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tur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A230B3DA-A118-4CAE-B416-468906127122}"/>
              </a:ext>
            </a:extLst>
          </p:cNvPr>
          <p:cNvSpPr txBox="1"/>
          <p:nvPr/>
        </p:nvSpPr>
        <p:spPr>
          <a:xfrm>
            <a:off x="8271994" y="2030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147" name="dot_3">
            <a:extLst>
              <a:ext uri="{FF2B5EF4-FFF2-40B4-BE49-F238E27FC236}">
                <a16:creationId xmlns:a16="http://schemas.microsoft.com/office/drawing/2014/main" id="{0FB189D8-26B8-44D7-A237-BF35788A295E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Textfeld 147" descr="SILBELAST/FIRST|">
            <a:extLst>
              <a:ext uri="{FF2B5EF4-FFF2-40B4-BE49-F238E27FC236}">
                <a16:creationId xmlns:a16="http://schemas.microsoft.com/office/drawing/2014/main" id="{2DDC576D-2A1B-4A44-89BE-F399B95B4519}"/>
              </a:ext>
            </a:extLst>
          </p:cNvPr>
          <p:cNvSpPr txBox="1"/>
          <p:nvPr/>
        </p:nvSpPr>
        <p:spPr>
          <a:xfrm>
            <a:off x="381000" y="2564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8BCB6568-55C9-40FF-8201-5B5FD2466814}"/>
              </a:ext>
            </a:extLst>
          </p:cNvPr>
          <p:cNvSpPr txBox="1"/>
          <p:nvPr/>
        </p:nvSpPr>
        <p:spPr>
          <a:xfrm>
            <a:off x="1049401" y="2564904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3655B5C6-5677-45D2-8F8C-26F85124EFA1}"/>
              </a:ext>
            </a:extLst>
          </p:cNvPr>
          <p:cNvSpPr txBox="1"/>
          <p:nvPr/>
        </p:nvSpPr>
        <p:spPr>
          <a:xfrm>
            <a:off x="1596107" y="25649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88171AE8-6681-4CDF-8CA4-DE611D1C79DA}"/>
              </a:ext>
            </a:extLst>
          </p:cNvPr>
          <p:cNvSpPr txBox="1"/>
          <p:nvPr/>
        </p:nvSpPr>
        <p:spPr>
          <a:xfrm>
            <a:off x="1987189" y="2564904"/>
            <a:ext cx="7474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Tem</a:t>
            </a:r>
          </a:p>
        </p:txBody>
      </p:sp>
      <p:sp>
        <p:nvSpPr>
          <p:cNvPr id="152" name="Textfeld 151" descr="SILBE|">
            <a:extLst>
              <a:ext uri="{FF2B5EF4-FFF2-40B4-BE49-F238E27FC236}">
                <a16:creationId xmlns:a16="http://schemas.microsoft.com/office/drawing/2014/main" id="{36CD3475-5F11-40EA-949A-ABDFB292846E}"/>
              </a:ext>
            </a:extLst>
          </p:cNvPr>
          <p:cNvSpPr txBox="1"/>
          <p:nvPr/>
        </p:nvSpPr>
        <p:spPr>
          <a:xfrm>
            <a:off x="2594938" y="2564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53" name="Textfeld 152" descr="SILBE|">
            <a:extLst>
              <a:ext uri="{FF2B5EF4-FFF2-40B4-BE49-F238E27FC236}">
                <a16:creationId xmlns:a16="http://schemas.microsoft.com/office/drawing/2014/main" id="{9E9F8338-EE29-40B8-A2C9-A212AC384BBB}"/>
              </a:ext>
            </a:extLst>
          </p:cNvPr>
          <p:cNvSpPr txBox="1"/>
          <p:nvPr/>
        </p:nvSpPr>
        <p:spPr>
          <a:xfrm>
            <a:off x="2979741" y="2564904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54" name="Textfeld 153" descr="SILBELAST|">
            <a:extLst>
              <a:ext uri="{FF2B5EF4-FFF2-40B4-BE49-F238E27FC236}">
                <a16:creationId xmlns:a16="http://schemas.microsoft.com/office/drawing/2014/main" id="{A12DBB86-E00C-4756-AA41-465ED0FAFE51}"/>
              </a:ext>
            </a:extLst>
          </p:cNvPr>
          <p:cNvSpPr txBox="1"/>
          <p:nvPr/>
        </p:nvSpPr>
        <p:spPr>
          <a:xfrm>
            <a:off x="3306835" y="2564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tur</a:t>
            </a:r>
          </a:p>
        </p:txBody>
      </p:sp>
      <p:sp>
        <p:nvSpPr>
          <p:cNvPr id="155" name="Textfeld 154" descr="SILBELAST|_">
            <a:extLst>
              <a:ext uri="{FF2B5EF4-FFF2-40B4-BE49-F238E27FC236}">
                <a16:creationId xmlns:a16="http://schemas.microsoft.com/office/drawing/2014/main" id="{C119CF7B-2315-4458-A1BC-09E06DA5D218}"/>
              </a:ext>
            </a:extLst>
          </p:cNvPr>
          <p:cNvSpPr txBox="1"/>
          <p:nvPr/>
        </p:nvSpPr>
        <p:spPr>
          <a:xfrm>
            <a:off x="3939970" y="2564904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4D7D19E4-98C8-4F5E-A1E7-61C0DA924712}"/>
              </a:ext>
            </a:extLst>
          </p:cNvPr>
          <p:cNvSpPr txBox="1"/>
          <p:nvPr/>
        </p:nvSpPr>
        <p:spPr>
          <a:xfrm>
            <a:off x="4674094" y="256490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B78D9BEF-0277-4F2D-8B08-6DD07546FA19}"/>
              </a:ext>
            </a:extLst>
          </p:cNvPr>
          <p:cNvSpPr txBox="1"/>
          <p:nvPr/>
        </p:nvSpPr>
        <p:spPr>
          <a:xfrm>
            <a:off x="5340892" y="2564904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E37C5FC8-9D0F-4900-B672-B19B29B5989D}"/>
              </a:ext>
            </a:extLst>
          </p:cNvPr>
          <p:cNvSpPr txBox="1"/>
          <p:nvPr/>
        </p:nvSpPr>
        <p:spPr>
          <a:xfrm>
            <a:off x="6158373" y="2564904"/>
            <a:ext cx="8194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Ther</a:t>
            </a:r>
          </a:p>
        </p:txBody>
      </p:sp>
      <p:sp>
        <p:nvSpPr>
          <p:cNvPr id="159" name="Textfeld 158" descr="SILBE|">
            <a:extLst>
              <a:ext uri="{FF2B5EF4-FFF2-40B4-BE49-F238E27FC236}">
                <a16:creationId xmlns:a16="http://schemas.microsoft.com/office/drawing/2014/main" id="{9220F655-E4B9-4245-A576-E1B8FFBE738E}"/>
              </a:ext>
            </a:extLst>
          </p:cNvPr>
          <p:cNvSpPr txBox="1"/>
          <p:nvPr/>
        </p:nvSpPr>
        <p:spPr>
          <a:xfrm>
            <a:off x="6838128" y="2564904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60" name="Textfeld 159" descr="SILBE|">
            <a:extLst>
              <a:ext uri="{FF2B5EF4-FFF2-40B4-BE49-F238E27FC236}">
                <a16:creationId xmlns:a16="http://schemas.microsoft.com/office/drawing/2014/main" id="{EC3343E6-8B5E-4CFB-845C-2466F46DA79D}"/>
              </a:ext>
            </a:extLst>
          </p:cNvPr>
          <p:cNvSpPr txBox="1"/>
          <p:nvPr/>
        </p:nvSpPr>
        <p:spPr>
          <a:xfrm>
            <a:off x="7303081" y="2564904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61" name="Textfeld 160" descr="SILBELAST|">
            <a:extLst>
              <a:ext uri="{FF2B5EF4-FFF2-40B4-BE49-F238E27FC236}">
                <a16:creationId xmlns:a16="http://schemas.microsoft.com/office/drawing/2014/main" id="{CEE69BA3-F76E-489A-9616-9D323CE51BE7}"/>
              </a:ext>
            </a:extLst>
          </p:cNvPr>
          <p:cNvSpPr txBox="1"/>
          <p:nvPr/>
        </p:nvSpPr>
        <p:spPr>
          <a:xfrm>
            <a:off x="7771240" y="2564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E66B91F9-E894-4139-AC87-3ECCC8F310CA}"/>
              </a:ext>
            </a:extLst>
          </p:cNvPr>
          <p:cNvSpPr txBox="1"/>
          <p:nvPr/>
        </p:nvSpPr>
        <p:spPr>
          <a:xfrm>
            <a:off x="381000" y="300940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965316F2-43B9-4DEA-ABAC-39A112D47014}"/>
              </a:ext>
            </a:extLst>
          </p:cNvPr>
          <p:cNvSpPr txBox="1"/>
          <p:nvPr/>
        </p:nvSpPr>
        <p:spPr>
          <a:xfrm>
            <a:off x="759391" y="3009404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64" name="Textfeld 163" descr="SILBE|">
            <a:extLst>
              <a:ext uri="{FF2B5EF4-FFF2-40B4-BE49-F238E27FC236}">
                <a16:creationId xmlns:a16="http://schemas.microsoft.com/office/drawing/2014/main" id="{5AAE2C94-FF4F-4B94-899D-5236AEBE21C3}"/>
              </a:ext>
            </a:extLst>
          </p:cNvPr>
          <p:cNvSpPr txBox="1"/>
          <p:nvPr/>
        </p:nvSpPr>
        <p:spPr>
          <a:xfrm>
            <a:off x="1118546" y="300940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32848B5E-D66C-4FEF-A4B5-088F568DBD5D}"/>
              </a:ext>
            </a:extLst>
          </p:cNvPr>
          <p:cNvSpPr txBox="1"/>
          <p:nvPr/>
        </p:nvSpPr>
        <p:spPr>
          <a:xfrm>
            <a:off x="1423198" y="3009404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166" name="dot_4">
            <a:extLst>
              <a:ext uri="{FF2B5EF4-FFF2-40B4-BE49-F238E27FC236}">
                <a16:creationId xmlns:a16="http://schemas.microsoft.com/office/drawing/2014/main" id="{2547EC0F-7981-48DE-B09A-CB14F60EECE2}"/>
              </a:ext>
            </a:extLst>
          </p:cNvPr>
          <p:cNvSpPr/>
          <p:nvPr/>
        </p:nvSpPr>
        <p:spPr>
          <a:xfrm>
            <a:off x="190500" y="2628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Textfeld 166" descr="SILBELAST/FIRST|">
            <a:extLst>
              <a:ext uri="{FF2B5EF4-FFF2-40B4-BE49-F238E27FC236}">
                <a16:creationId xmlns:a16="http://schemas.microsoft.com/office/drawing/2014/main" id="{78999045-5AC9-43AB-97A7-B00DD180A1AC}"/>
              </a:ext>
            </a:extLst>
          </p:cNvPr>
          <p:cNvSpPr txBox="1"/>
          <p:nvPr/>
        </p:nvSpPr>
        <p:spPr>
          <a:xfrm>
            <a:off x="381000" y="3453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3F2FC2B4-DE60-49DE-8A49-8990C65365DE}"/>
              </a:ext>
            </a:extLst>
          </p:cNvPr>
          <p:cNvSpPr txBox="1"/>
          <p:nvPr/>
        </p:nvSpPr>
        <p:spPr>
          <a:xfrm>
            <a:off x="1049401" y="3453904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neu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D518CA72-6615-4BD0-B205-A48DBB9B4194}"/>
              </a:ext>
            </a:extLst>
          </p:cNvPr>
          <p:cNvSpPr txBox="1"/>
          <p:nvPr/>
        </p:nvSpPr>
        <p:spPr>
          <a:xfrm>
            <a:off x="1599313" y="34539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F0D784D1-FB27-4BE7-9ABE-CE739C5E1211}"/>
              </a:ext>
            </a:extLst>
          </p:cNvPr>
          <p:cNvSpPr txBox="1"/>
          <p:nvPr/>
        </p:nvSpPr>
        <p:spPr>
          <a:xfrm>
            <a:off x="1990395" y="34539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Com</a:t>
            </a:r>
          </a:p>
        </p:txBody>
      </p:sp>
      <p:sp>
        <p:nvSpPr>
          <p:cNvPr id="171" name="Textfeld 170" descr="SILBE|">
            <a:extLst>
              <a:ext uri="{FF2B5EF4-FFF2-40B4-BE49-F238E27FC236}">
                <a16:creationId xmlns:a16="http://schemas.microsoft.com/office/drawing/2014/main" id="{98ECC9DA-EBCC-45EC-B97D-AB6FBEDE4126}"/>
              </a:ext>
            </a:extLst>
          </p:cNvPr>
          <p:cNvSpPr txBox="1"/>
          <p:nvPr/>
        </p:nvSpPr>
        <p:spPr>
          <a:xfrm>
            <a:off x="2639694" y="3453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pu</a:t>
            </a:r>
          </a:p>
        </p:txBody>
      </p:sp>
      <p:sp>
        <p:nvSpPr>
          <p:cNvPr id="172" name="Textfeld 171" descr="SILBE|">
            <a:extLst>
              <a:ext uri="{FF2B5EF4-FFF2-40B4-BE49-F238E27FC236}">
                <a16:creationId xmlns:a16="http://schemas.microsoft.com/office/drawing/2014/main" id="{30D6B91E-F9F7-4C39-B9C7-42A8C3EBCAE2}"/>
              </a:ext>
            </a:extLst>
          </p:cNvPr>
          <p:cNvSpPr txBox="1"/>
          <p:nvPr/>
        </p:nvSpPr>
        <p:spPr>
          <a:xfrm>
            <a:off x="3024497" y="3453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C02D2375-44A0-4FBB-A1F7-5B6BE5F4FD25}"/>
              </a:ext>
            </a:extLst>
          </p:cNvPr>
          <p:cNvSpPr txBox="1"/>
          <p:nvPr/>
        </p:nvSpPr>
        <p:spPr>
          <a:xfrm>
            <a:off x="3479832" y="3453904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9D00BFA-19C9-4722-BD86-7F0D36CCDF7D}"/>
              </a:ext>
            </a:extLst>
          </p:cNvPr>
          <p:cNvSpPr txBox="1"/>
          <p:nvPr/>
        </p:nvSpPr>
        <p:spPr>
          <a:xfrm>
            <a:off x="4412729" y="345390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4C9A9B5C-F8D8-4C0B-9B5B-CA46942D028F}"/>
              </a:ext>
            </a:extLst>
          </p:cNvPr>
          <p:cNvSpPr txBox="1"/>
          <p:nvPr/>
        </p:nvSpPr>
        <p:spPr>
          <a:xfrm>
            <a:off x="4970523" y="3453904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24A7FE25-AAA7-4B1E-A5B3-EA12B2681A88}"/>
              </a:ext>
            </a:extLst>
          </p:cNvPr>
          <p:cNvSpPr txBox="1"/>
          <p:nvPr/>
        </p:nvSpPr>
        <p:spPr>
          <a:xfrm>
            <a:off x="5775180" y="3453904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klein.</a:t>
            </a:r>
          </a:p>
        </p:txBody>
      </p:sp>
      <p:sp>
        <p:nvSpPr>
          <p:cNvPr id="177" name="dot_5">
            <a:extLst>
              <a:ext uri="{FF2B5EF4-FFF2-40B4-BE49-F238E27FC236}">
                <a16:creationId xmlns:a16="http://schemas.microsoft.com/office/drawing/2014/main" id="{8E2B8673-CD25-4729-A1A2-DD0FCC04EE36}"/>
              </a:ext>
            </a:extLst>
          </p:cNvPr>
          <p:cNvSpPr/>
          <p:nvPr/>
        </p:nvSpPr>
        <p:spPr>
          <a:xfrm>
            <a:off x="190500" y="3517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Textfeld 177" descr="SILBELAST/FIRST|">
            <a:extLst>
              <a:ext uri="{FF2B5EF4-FFF2-40B4-BE49-F238E27FC236}">
                <a16:creationId xmlns:a16="http://schemas.microsoft.com/office/drawing/2014/main" id="{58141FAE-CFF4-4937-9BF9-213304C3452A}"/>
              </a:ext>
            </a:extLst>
          </p:cNvPr>
          <p:cNvSpPr txBox="1"/>
          <p:nvPr/>
        </p:nvSpPr>
        <p:spPr>
          <a:xfrm>
            <a:off x="381000" y="38984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F5E2DE75-01C1-40D1-B111-45FEDA3E24EF}"/>
              </a:ext>
            </a:extLst>
          </p:cNvPr>
          <p:cNvSpPr txBox="1"/>
          <p:nvPr/>
        </p:nvSpPr>
        <p:spPr>
          <a:xfrm>
            <a:off x="1208099" y="3898404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klein</a:t>
            </a:r>
          </a:p>
        </p:txBody>
      </p:sp>
      <p:sp>
        <p:nvSpPr>
          <p:cNvPr id="180" name="Textfeld 179" descr="SILBELAST|_">
            <a:extLst>
              <a:ext uri="{FF2B5EF4-FFF2-40B4-BE49-F238E27FC236}">
                <a16:creationId xmlns:a16="http://schemas.microsoft.com/office/drawing/2014/main" id="{E67E57EE-28C2-4DF0-8AC7-CDB0FA1D1A1D}"/>
              </a:ext>
            </a:extLst>
          </p:cNvPr>
          <p:cNvSpPr txBox="1"/>
          <p:nvPr/>
        </p:nvSpPr>
        <p:spPr>
          <a:xfrm>
            <a:off x="2102524" y="389840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332C09B9-6484-4AA5-8EAD-3F3A297BFA22}"/>
              </a:ext>
            </a:extLst>
          </p:cNvPr>
          <p:cNvSpPr txBox="1"/>
          <p:nvPr/>
        </p:nvSpPr>
        <p:spPr>
          <a:xfrm>
            <a:off x="2660318" y="3898404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6D9D92B7-EF34-47D8-A1A5-18C82C7911FE}"/>
              </a:ext>
            </a:extLst>
          </p:cNvPr>
          <p:cNvSpPr txBox="1"/>
          <p:nvPr/>
        </p:nvSpPr>
        <p:spPr>
          <a:xfrm>
            <a:off x="3311086" y="3898404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neu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F031ADEC-36EF-4197-B177-F9B1864F42B0}"/>
              </a:ext>
            </a:extLst>
          </p:cNvPr>
          <p:cNvSpPr txBox="1"/>
          <p:nvPr/>
        </p:nvSpPr>
        <p:spPr>
          <a:xfrm>
            <a:off x="3860998" y="38984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B84252F2-C79B-47CC-B8E5-2A53951B1429}"/>
              </a:ext>
            </a:extLst>
          </p:cNvPr>
          <p:cNvSpPr txBox="1"/>
          <p:nvPr/>
        </p:nvSpPr>
        <p:spPr>
          <a:xfrm>
            <a:off x="4252080" y="3898404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171C99D9-D78A-4060-BA3E-306A40F9F3EC}"/>
              </a:ext>
            </a:extLst>
          </p:cNvPr>
          <p:cNvSpPr txBox="1"/>
          <p:nvPr/>
        </p:nvSpPr>
        <p:spPr>
          <a:xfrm>
            <a:off x="5148107" y="389840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1199B29B-F6DF-4EBC-9CB8-173FA23EE13C}"/>
              </a:ext>
            </a:extLst>
          </p:cNvPr>
          <p:cNvSpPr txBox="1"/>
          <p:nvPr/>
        </p:nvSpPr>
        <p:spPr>
          <a:xfrm>
            <a:off x="5773227" y="3898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728040EB-40DA-454A-944E-D5BC32E0B2E3}"/>
              </a:ext>
            </a:extLst>
          </p:cNvPr>
          <p:cNvSpPr txBox="1"/>
          <p:nvPr/>
        </p:nvSpPr>
        <p:spPr>
          <a:xfrm>
            <a:off x="6504145" y="38984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Com</a:t>
            </a:r>
          </a:p>
        </p:txBody>
      </p:sp>
      <p:sp>
        <p:nvSpPr>
          <p:cNvPr id="188" name="Textfeld 187" descr="SILBE|">
            <a:extLst>
              <a:ext uri="{FF2B5EF4-FFF2-40B4-BE49-F238E27FC236}">
                <a16:creationId xmlns:a16="http://schemas.microsoft.com/office/drawing/2014/main" id="{1E33EF84-EE28-4342-BD40-BF49B0F641A2}"/>
              </a:ext>
            </a:extLst>
          </p:cNvPr>
          <p:cNvSpPr txBox="1"/>
          <p:nvPr/>
        </p:nvSpPr>
        <p:spPr>
          <a:xfrm>
            <a:off x="7153444" y="3898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pu</a:t>
            </a:r>
          </a:p>
        </p:txBody>
      </p:sp>
      <p:sp>
        <p:nvSpPr>
          <p:cNvPr id="189" name="Textfeld 188" descr="SILBELAST|">
            <a:extLst>
              <a:ext uri="{FF2B5EF4-FFF2-40B4-BE49-F238E27FC236}">
                <a16:creationId xmlns:a16="http://schemas.microsoft.com/office/drawing/2014/main" id="{84BDCB84-A595-4208-AB71-20EAF7FCB9AB}"/>
              </a:ext>
            </a:extLst>
          </p:cNvPr>
          <p:cNvSpPr txBox="1"/>
          <p:nvPr/>
        </p:nvSpPr>
        <p:spPr>
          <a:xfrm>
            <a:off x="7538247" y="3898404"/>
            <a:ext cx="6678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ter.</a:t>
            </a:r>
          </a:p>
        </p:txBody>
      </p:sp>
      <p:sp>
        <p:nvSpPr>
          <p:cNvPr id="190" name="dot_6">
            <a:extLst>
              <a:ext uri="{FF2B5EF4-FFF2-40B4-BE49-F238E27FC236}">
                <a16:creationId xmlns:a16="http://schemas.microsoft.com/office/drawing/2014/main" id="{4392B664-8C3D-4177-8E22-A76FD10C82DA}"/>
              </a:ext>
            </a:extLst>
          </p:cNvPr>
          <p:cNvSpPr/>
          <p:nvPr/>
        </p:nvSpPr>
        <p:spPr>
          <a:xfrm>
            <a:off x="190500" y="39619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Textfeld 190" descr="SILBELAST/FIRST|">
            <a:extLst>
              <a:ext uri="{FF2B5EF4-FFF2-40B4-BE49-F238E27FC236}">
                <a16:creationId xmlns:a16="http://schemas.microsoft.com/office/drawing/2014/main" id="{CECC256E-79A5-4C5C-9BB7-BD1431CB8406}"/>
              </a:ext>
            </a:extLst>
          </p:cNvPr>
          <p:cNvSpPr txBox="1"/>
          <p:nvPr/>
        </p:nvSpPr>
        <p:spPr>
          <a:xfrm>
            <a:off x="381000" y="4342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92" name="Textfeld 191" descr="SILBE|_">
            <a:extLst>
              <a:ext uri="{FF2B5EF4-FFF2-40B4-BE49-F238E27FC236}">
                <a16:creationId xmlns:a16="http://schemas.microsoft.com/office/drawing/2014/main" id="{C8274CE3-B900-4069-9A1A-189526DB6592}"/>
              </a:ext>
            </a:extLst>
          </p:cNvPr>
          <p:cNvSpPr txBox="1"/>
          <p:nvPr/>
        </p:nvSpPr>
        <p:spPr>
          <a:xfrm>
            <a:off x="1049401" y="434290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193" name="Textfeld 192" descr="SILBE|">
            <a:extLst>
              <a:ext uri="{FF2B5EF4-FFF2-40B4-BE49-F238E27FC236}">
                <a16:creationId xmlns:a16="http://schemas.microsoft.com/office/drawing/2014/main" id="{85451CDA-02AF-4875-8429-0DA0D685D80C}"/>
              </a:ext>
            </a:extLst>
          </p:cNvPr>
          <p:cNvSpPr txBox="1"/>
          <p:nvPr/>
        </p:nvSpPr>
        <p:spPr>
          <a:xfrm>
            <a:off x="1528781" y="434290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9C78F6EA-5F6C-4636-97FA-B197A83C7E72}"/>
              </a:ext>
            </a:extLst>
          </p:cNvPr>
          <p:cNvSpPr txBox="1"/>
          <p:nvPr/>
        </p:nvSpPr>
        <p:spPr>
          <a:xfrm>
            <a:off x="2165256" y="434290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3CD476A2-459D-4450-A84A-C2171AD43B3C}"/>
              </a:ext>
            </a:extLst>
          </p:cNvPr>
          <p:cNvSpPr txBox="1"/>
          <p:nvPr/>
        </p:nvSpPr>
        <p:spPr>
          <a:xfrm>
            <a:off x="2627003" y="4342904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pel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F8BA22EF-4276-4AC1-9548-18F959C064AC}"/>
              </a:ext>
            </a:extLst>
          </p:cNvPr>
          <p:cNvSpPr txBox="1"/>
          <p:nvPr/>
        </p:nvSpPr>
        <p:spPr>
          <a:xfrm>
            <a:off x="3280977" y="4342904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A99F563E-A11A-4B71-8687-4B2B200A86E7}"/>
              </a:ext>
            </a:extLst>
          </p:cNvPr>
          <p:cNvSpPr txBox="1"/>
          <p:nvPr/>
        </p:nvSpPr>
        <p:spPr>
          <a:xfrm>
            <a:off x="4084030" y="434290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1E25A314-A75D-43CB-A82E-2B0316AAE497}"/>
              </a:ext>
            </a:extLst>
          </p:cNvPr>
          <p:cNvSpPr txBox="1"/>
          <p:nvPr/>
        </p:nvSpPr>
        <p:spPr>
          <a:xfrm>
            <a:off x="4750828" y="43429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CCA4E302-49AF-4A36-9DC5-2D691A4105A2}"/>
              </a:ext>
            </a:extLst>
          </p:cNvPr>
          <p:cNvSpPr txBox="1"/>
          <p:nvPr/>
        </p:nvSpPr>
        <p:spPr>
          <a:xfrm>
            <a:off x="5481746" y="4342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67235B13-C330-4235-8B42-44E2EF8A5A32}"/>
              </a:ext>
            </a:extLst>
          </p:cNvPr>
          <p:cNvSpPr txBox="1"/>
          <p:nvPr/>
        </p:nvSpPr>
        <p:spPr>
          <a:xfrm>
            <a:off x="5866549" y="4342904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201" name="dot_7">
            <a:extLst>
              <a:ext uri="{FF2B5EF4-FFF2-40B4-BE49-F238E27FC236}">
                <a16:creationId xmlns:a16="http://schemas.microsoft.com/office/drawing/2014/main" id="{AAEFCBB0-63A7-4A5A-9059-B4FFD8478C68}"/>
              </a:ext>
            </a:extLst>
          </p:cNvPr>
          <p:cNvSpPr/>
          <p:nvPr/>
        </p:nvSpPr>
        <p:spPr>
          <a:xfrm>
            <a:off x="190500" y="4406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2" name="Textfeld 201" descr="SILBELAST/FIRST|">
            <a:extLst>
              <a:ext uri="{FF2B5EF4-FFF2-40B4-BE49-F238E27FC236}">
                <a16:creationId xmlns:a16="http://schemas.microsoft.com/office/drawing/2014/main" id="{8BAF93D1-A022-44D4-8619-66EA423B5BF4}"/>
              </a:ext>
            </a:extLst>
          </p:cNvPr>
          <p:cNvSpPr txBox="1"/>
          <p:nvPr/>
        </p:nvSpPr>
        <p:spPr>
          <a:xfrm>
            <a:off x="381000" y="4787404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097A74B3-4D59-42F6-A16B-87D77CF361D3}"/>
              </a:ext>
            </a:extLst>
          </p:cNvPr>
          <p:cNvSpPr txBox="1"/>
          <p:nvPr/>
        </p:nvSpPr>
        <p:spPr>
          <a:xfrm>
            <a:off x="1067034" y="4787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05CF4515-7325-4E1B-A043-00144BAE6DEF}"/>
              </a:ext>
            </a:extLst>
          </p:cNvPr>
          <p:cNvSpPr txBox="1"/>
          <p:nvPr/>
        </p:nvSpPr>
        <p:spPr>
          <a:xfrm>
            <a:off x="1797952" y="4787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AAB90134-AD65-4F60-8F36-E42CB080C7FE}"/>
              </a:ext>
            </a:extLst>
          </p:cNvPr>
          <p:cNvSpPr txBox="1"/>
          <p:nvPr/>
        </p:nvSpPr>
        <p:spPr>
          <a:xfrm>
            <a:off x="2182755" y="4787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F5294DA3-11C2-4EC9-BEBE-E19599EF4B3B}"/>
              </a:ext>
            </a:extLst>
          </p:cNvPr>
          <p:cNvSpPr txBox="1"/>
          <p:nvPr/>
        </p:nvSpPr>
        <p:spPr>
          <a:xfrm>
            <a:off x="2913673" y="4787404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</a:t>
            </a:r>
          </a:p>
        </p:txBody>
      </p:sp>
      <p:sp>
        <p:nvSpPr>
          <p:cNvPr id="207" name="Textfeld 206" descr="SILBE|">
            <a:extLst>
              <a:ext uri="{FF2B5EF4-FFF2-40B4-BE49-F238E27FC236}">
                <a16:creationId xmlns:a16="http://schemas.microsoft.com/office/drawing/2014/main" id="{85C8DB50-4E16-4C10-B634-4B6987FDEA8D}"/>
              </a:ext>
            </a:extLst>
          </p:cNvPr>
          <p:cNvSpPr txBox="1"/>
          <p:nvPr/>
        </p:nvSpPr>
        <p:spPr>
          <a:xfrm>
            <a:off x="3380229" y="4787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208" name="Textfeld 207" descr="SILBELAST|">
            <a:extLst>
              <a:ext uri="{FF2B5EF4-FFF2-40B4-BE49-F238E27FC236}">
                <a16:creationId xmlns:a16="http://schemas.microsoft.com/office/drawing/2014/main" id="{9FA9973B-8893-40BA-BD1C-2BB07E5F2FB1}"/>
              </a:ext>
            </a:extLst>
          </p:cNvPr>
          <p:cNvSpPr txBox="1"/>
          <p:nvPr/>
        </p:nvSpPr>
        <p:spPr>
          <a:xfrm>
            <a:off x="3765032" y="478740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F9420E12-23FF-4B46-8E2C-2F2B5809CD01}"/>
              </a:ext>
            </a:extLst>
          </p:cNvPr>
          <p:cNvSpPr txBox="1"/>
          <p:nvPr/>
        </p:nvSpPr>
        <p:spPr>
          <a:xfrm>
            <a:off x="4277942" y="4787404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8334657E-43B7-4F54-A5AE-9B581D72E51E}"/>
              </a:ext>
            </a:extLst>
          </p:cNvPr>
          <p:cNvSpPr txBox="1"/>
          <p:nvPr/>
        </p:nvSpPr>
        <p:spPr>
          <a:xfrm>
            <a:off x="4928710" y="478740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211" name="Textfeld 210" descr="SILBE|">
            <a:extLst>
              <a:ext uri="{FF2B5EF4-FFF2-40B4-BE49-F238E27FC236}">
                <a16:creationId xmlns:a16="http://schemas.microsoft.com/office/drawing/2014/main" id="{BFDCA6D2-E477-45CF-82E7-8DD8A7BDA1F7}"/>
              </a:ext>
            </a:extLst>
          </p:cNvPr>
          <p:cNvSpPr txBox="1"/>
          <p:nvPr/>
        </p:nvSpPr>
        <p:spPr>
          <a:xfrm>
            <a:off x="5408090" y="478740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212" name="Textfeld 211" descr="SILBE|">
            <a:extLst>
              <a:ext uri="{FF2B5EF4-FFF2-40B4-BE49-F238E27FC236}">
                <a16:creationId xmlns:a16="http://schemas.microsoft.com/office/drawing/2014/main" id="{F76D7300-8990-4061-9A6C-E4B67894A790}"/>
              </a:ext>
            </a:extLst>
          </p:cNvPr>
          <p:cNvSpPr txBox="1"/>
          <p:nvPr/>
        </p:nvSpPr>
        <p:spPr>
          <a:xfrm>
            <a:off x="6044565" y="478740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E6670CC8-1FB2-48AA-862B-30054D7CC39C}"/>
              </a:ext>
            </a:extLst>
          </p:cNvPr>
          <p:cNvSpPr txBox="1"/>
          <p:nvPr/>
        </p:nvSpPr>
        <p:spPr>
          <a:xfrm>
            <a:off x="6506312" y="4787404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pel.</a:t>
            </a:r>
          </a:p>
        </p:txBody>
      </p:sp>
      <p:sp>
        <p:nvSpPr>
          <p:cNvPr id="214" name="dot_8">
            <a:extLst>
              <a:ext uri="{FF2B5EF4-FFF2-40B4-BE49-F238E27FC236}">
                <a16:creationId xmlns:a16="http://schemas.microsoft.com/office/drawing/2014/main" id="{6389C311-9743-4F20-BA23-7025BCA6FC64}"/>
              </a:ext>
            </a:extLst>
          </p:cNvPr>
          <p:cNvSpPr/>
          <p:nvPr/>
        </p:nvSpPr>
        <p:spPr>
          <a:xfrm>
            <a:off x="190500" y="48509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9E110E1-C8BB-189A-60FA-D57EB25BAADD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628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0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0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500"/>
                            </p:stCondLst>
                            <p:childTnLst>
                              <p:par>
                                <p:cTn id="3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500"/>
                            </p:stCondLst>
                            <p:childTnLst>
                              <p:par>
                                <p:cTn id="3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50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500"/>
                            </p:stCondLst>
                            <p:childTnLst>
                              <p:par>
                                <p:cTn id="3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0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5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4909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2" name="Textfeld 101" descr="SILBELAST/FIRST|">
            <a:extLst>
              <a:ext uri="{FF2B5EF4-FFF2-40B4-BE49-F238E27FC236}">
                <a16:creationId xmlns:a16="http://schemas.microsoft.com/office/drawing/2014/main" id="{0920DDF7-2884-4A9E-9671-EF84E50B5FF5}"/>
              </a:ext>
            </a:extLst>
          </p:cNvPr>
          <p:cNvSpPr txBox="1"/>
          <p:nvPr/>
        </p:nvSpPr>
        <p:spPr>
          <a:xfrm>
            <a:off x="381000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03" name="Textfeld 102" descr="SILBE|_">
            <a:extLst>
              <a:ext uri="{FF2B5EF4-FFF2-40B4-BE49-F238E27FC236}">
                <a16:creationId xmlns:a16="http://schemas.microsoft.com/office/drawing/2014/main" id="{353E27C2-D764-4E35-ADF8-0AF0A4965073}"/>
              </a:ext>
            </a:extLst>
          </p:cNvPr>
          <p:cNvSpPr txBox="1"/>
          <p:nvPr/>
        </p:nvSpPr>
        <p:spPr>
          <a:xfrm>
            <a:off x="943603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04" name="Textfeld 103" descr="SILBE|">
            <a:extLst>
              <a:ext uri="{FF2B5EF4-FFF2-40B4-BE49-F238E27FC236}">
                <a16:creationId xmlns:a16="http://schemas.microsoft.com/office/drawing/2014/main" id="{5B3C4641-AADE-4604-9AC0-D817BB41F7B3}"/>
              </a:ext>
            </a:extLst>
          </p:cNvPr>
          <p:cNvSpPr txBox="1"/>
          <p:nvPr/>
        </p:nvSpPr>
        <p:spPr>
          <a:xfrm>
            <a:off x="1328406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314C9B78-9F06-41DB-BDD4-6B92567A33AC}"/>
              </a:ext>
            </a:extLst>
          </p:cNvPr>
          <p:cNvSpPr txBox="1"/>
          <p:nvPr/>
        </p:nvSpPr>
        <p:spPr>
          <a:xfrm>
            <a:off x="1801374" y="1143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6" name="Textfeld 105" descr="SILBE|_">
            <a:extLst>
              <a:ext uri="{FF2B5EF4-FFF2-40B4-BE49-F238E27FC236}">
                <a16:creationId xmlns:a16="http://schemas.microsoft.com/office/drawing/2014/main" id="{C98E6D40-D7B7-406B-B9DC-110CA54EC067}"/>
              </a:ext>
            </a:extLst>
          </p:cNvPr>
          <p:cNvSpPr txBox="1"/>
          <p:nvPr/>
        </p:nvSpPr>
        <p:spPr>
          <a:xfrm>
            <a:off x="2484202" y="1143000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7" name="Textfeld 106" descr="SILBELAST|">
            <a:extLst>
              <a:ext uri="{FF2B5EF4-FFF2-40B4-BE49-F238E27FC236}">
                <a16:creationId xmlns:a16="http://schemas.microsoft.com/office/drawing/2014/main" id="{232E5372-1D9E-4AD2-924D-0A0CCB2C0143}"/>
              </a:ext>
            </a:extLst>
          </p:cNvPr>
          <p:cNvSpPr txBox="1"/>
          <p:nvPr/>
        </p:nvSpPr>
        <p:spPr>
          <a:xfrm>
            <a:off x="3046938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E2EE06DC-DC6D-4327-A70C-05C307F3A9C1}"/>
              </a:ext>
            </a:extLst>
          </p:cNvPr>
          <p:cNvSpPr txBox="1"/>
          <p:nvPr/>
        </p:nvSpPr>
        <p:spPr>
          <a:xfrm>
            <a:off x="3777856" y="1143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3DDDFE5C-461E-4975-8B66-A72FE13EE448}"/>
              </a:ext>
            </a:extLst>
          </p:cNvPr>
          <p:cNvSpPr txBox="1"/>
          <p:nvPr/>
        </p:nvSpPr>
        <p:spPr>
          <a:xfrm>
            <a:off x="4428624" y="11430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10" name="Textfeld 109" descr="SILBE|">
            <a:extLst>
              <a:ext uri="{FF2B5EF4-FFF2-40B4-BE49-F238E27FC236}">
                <a16:creationId xmlns:a16="http://schemas.microsoft.com/office/drawing/2014/main" id="{FE110919-AC2E-49B5-94E0-91AF1F9EC5DE}"/>
              </a:ext>
            </a:extLst>
          </p:cNvPr>
          <p:cNvSpPr txBox="1"/>
          <p:nvPr/>
        </p:nvSpPr>
        <p:spPr>
          <a:xfrm>
            <a:off x="4789382" y="1143000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kun</a:t>
            </a:r>
          </a:p>
        </p:txBody>
      </p:sp>
      <p:sp>
        <p:nvSpPr>
          <p:cNvPr id="111" name="Textfeld 110" descr="SILBELAST|">
            <a:extLst>
              <a:ext uri="{FF2B5EF4-FFF2-40B4-BE49-F238E27FC236}">
                <a16:creationId xmlns:a16="http://schemas.microsoft.com/office/drawing/2014/main" id="{00CE2AC6-7C08-45BB-B0E1-2A84EEEF466E}"/>
              </a:ext>
            </a:extLst>
          </p:cNvPr>
          <p:cNvSpPr txBox="1"/>
          <p:nvPr/>
        </p:nvSpPr>
        <p:spPr>
          <a:xfrm>
            <a:off x="5326470" y="1143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A65DD168-188A-4450-B023-18043292FC4E}"/>
              </a:ext>
            </a:extLst>
          </p:cNvPr>
          <p:cNvSpPr txBox="1"/>
          <p:nvPr/>
        </p:nvSpPr>
        <p:spPr>
          <a:xfrm>
            <a:off x="6057388" y="11430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D06BE0CA-3887-4137-A32F-B214DF72C5E7}"/>
              </a:ext>
            </a:extLst>
          </p:cNvPr>
          <p:cNvSpPr txBox="1"/>
          <p:nvPr/>
        </p:nvSpPr>
        <p:spPr>
          <a:xfrm>
            <a:off x="6979063" y="11430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4" name="Textfeld 113" descr="SILBELAST|">
            <a:extLst>
              <a:ext uri="{FF2B5EF4-FFF2-40B4-BE49-F238E27FC236}">
                <a16:creationId xmlns:a16="http://schemas.microsoft.com/office/drawing/2014/main" id="{3537B9E3-2FCA-435B-A99F-50FAA4737D39}"/>
              </a:ext>
            </a:extLst>
          </p:cNvPr>
          <p:cNvSpPr txBox="1"/>
          <p:nvPr/>
        </p:nvSpPr>
        <p:spPr>
          <a:xfrm>
            <a:off x="7346233" y="1143000"/>
            <a:ext cx="9877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zählt.</a:t>
            </a:r>
          </a:p>
        </p:txBody>
      </p:sp>
      <p:sp>
        <p:nvSpPr>
          <p:cNvPr id="115" name="dot_1">
            <a:extLst>
              <a:ext uri="{FF2B5EF4-FFF2-40B4-BE49-F238E27FC236}">
                <a16:creationId xmlns:a16="http://schemas.microsoft.com/office/drawing/2014/main" id="{F5AC95B1-52C4-4499-9251-DAC7A44B880F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Textfeld 115" descr="SILBELAST/FIRST|">
            <a:extLst>
              <a:ext uri="{FF2B5EF4-FFF2-40B4-BE49-F238E27FC236}">
                <a16:creationId xmlns:a16="http://schemas.microsoft.com/office/drawing/2014/main" id="{4D6B0C34-7A6A-40C2-9000-00813EDD44DD}"/>
              </a:ext>
            </a:extLst>
          </p:cNvPr>
          <p:cNvSpPr txBox="1"/>
          <p:nvPr/>
        </p:nvSpPr>
        <p:spPr>
          <a:xfrm>
            <a:off x="381000" y="1587500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484ADC11-E2DB-4D5A-AD8A-FE97854B234C}"/>
              </a:ext>
            </a:extLst>
          </p:cNvPr>
          <p:cNvSpPr txBox="1"/>
          <p:nvPr/>
        </p:nvSpPr>
        <p:spPr>
          <a:xfrm>
            <a:off x="1049401" y="1587500"/>
            <a:ext cx="5004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18" name="Textfeld 117" descr="SILBE|">
            <a:extLst>
              <a:ext uri="{FF2B5EF4-FFF2-40B4-BE49-F238E27FC236}">
                <a16:creationId xmlns:a16="http://schemas.microsoft.com/office/drawing/2014/main" id="{8B2E620E-9C95-4D66-AD95-A647C9917185}"/>
              </a:ext>
            </a:extLst>
          </p:cNvPr>
          <p:cNvSpPr txBox="1"/>
          <p:nvPr/>
        </p:nvSpPr>
        <p:spPr>
          <a:xfrm>
            <a:off x="1410159" y="1587500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kun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0BC1E33-FE1B-478C-9BD0-64D2936DB640}"/>
              </a:ext>
            </a:extLst>
          </p:cNvPr>
          <p:cNvSpPr txBox="1"/>
          <p:nvPr/>
        </p:nvSpPr>
        <p:spPr>
          <a:xfrm>
            <a:off x="1947247" y="1587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0" name="Textfeld 119" descr="SILBE|_">
            <a:extLst>
              <a:ext uri="{FF2B5EF4-FFF2-40B4-BE49-F238E27FC236}">
                <a16:creationId xmlns:a16="http://schemas.microsoft.com/office/drawing/2014/main" id="{F4C79AC5-3F2B-4DC8-8ED1-29DFCA8B6F14}"/>
              </a:ext>
            </a:extLst>
          </p:cNvPr>
          <p:cNvSpPr txBox="1"/>
          <p:nvPr/>
        </p:nvSpPr>
        <p:spPr>
          <a:xfrm>
            <a:off x="2678165" y="1587500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spie</a:t>
            </a:r>
          </a:p>
        </p:txBody>
      </p:sp>
      <p:sp>
        <p:nvSpPr>
          <p:cNvPr id="121" name="Textfeld 120" descr="SILBELAST|">
            <a:extLst>
              <a:ext uri="{FF2B5EF4-FFF2-40B4-BE49-F238E27FC236}">
                <a16:creationId xmlns:a16="http://schemas.microsoft.com/office/drawing/2014/main" id="{588F125A-6E8A-4680-941E-626961504576}"/>
              </a:ext>
            </a:extLst>
          </p:cNvPr>
          <p:cNvSpPr txBox="1"/>
          <p:nvPr/>
        </p:nvSpPr>
        <p:spPr>
          <a:xfrm>
            <a:off x="3276167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84ED27AB-592B-4349-8036-709C4D041834}"/>
              </a:ext>
            </a:extLst>
          </p:cNvPr>
          <p:cNvSpPr txBox="1"/>
          <p:nvPr/>
        </p:nvSpPr>
        <p:spPr>
          <a:xfrm>
            <a:off x="3926935" y="15875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737B4990-B801-422A-907F-285B132E06E7}"/>
              </a:ext>
            </a:extLst>
          </p:cNvPr>
          <p:cNvSpPr txBox="1"/>
          <p:nvPr/>
        </p:nvSpPr>
        <p:spPr>
          <a:xfrm>
            <a:off x="4492744" y="15875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24" name="Textfeld 123" descr="SILBE|">
            <a:extLst>
              <a:ext uri="{FF2B5EF4-FFF2-40B4-BE49-F238E27FC236}">
                <a16:creationId xmlns:a16="http://schemas.microsoft.com/office/drawing/2014/main" id="{FA808999-1921-4265-9110-4656F0F7E491}"/>
              </a:ext>
            </a:extLst>
          </p:cNvPr>
          <p:cNvSpPr txBox="1"/>
          <p:nvPr/>
        </p:nvSpPr>
        <p:spPr>
          <a:xfrm>
            <a:off x="4877547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AC4FB9C7-D18C-4CC3-BF9B-0FBE13992158}"/>
              </a:ext>
            </a:extLst>
          </p:cNvPr>
          <p:cNvSpPr txBox="1"/>
          <p:nvPr/>
        </p:nvSpPr>
        <p:spPr>
          <a:xfrm>
            <a:off x="5350515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6" name="Textfeld 125" descr="SILBE|_">
            <a:extLst>
              <a:ext uri="{FF2B5EF4-FFF2-40B4-BE49-F238E27FC236}">
                <a16:creationId xmlns:a16="http://schemas.microsoft.com/office/drawing/2014/main" id="{2147EC36-AB19-4CF4-A7E4-B7C12BA24550}"/>
              </a:ext>
            </a:extLst>
          </p:cNvPr>
          <p:cNvSpPr txBox="1"/>
          <p:nvPr/>
        </p:nvSpPr>
        <p:spPr>
          <a:xfrm>
            <a:off x="6033343" y="15875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127" name="Textfeld 126" descr="SILBELAST|">
            <a:extLst>
              <a:ext uri="{FF2B5EF4-FFF2-40B4-BE49-F238E27FC236}">
                <a16:creationId xmlns:a16="http://schemas.microsoft.com/office/drawing/2014/main" id="{ED4C86CE-34AD-4D47-8D36-6F6E20689ED8}"/>
              </a:ext>
            </a:extLst>
          </p:cNvPr>
          <p:cNvSpPr txBox="1"/>
          <p:nvPr/>
        </p:nvSpPr>
        <p:spPr>
          <a:xfrm>
            <a:off x="6490281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28" name="Textfeld 127" descr="SILBE|_">
            <a:extLst>
              <a:ext uri="{FF2B5EF4-FFF2-40B4-BE49-F238E27FC236}">
                <a16:creationId xmlns:a16="http://schemas.microsoft.com/office/drawing/2014/main" id="{D89E46F3-4D07-47D6-BFBF-E911FDF83569}"/>
              </a:ext>
            </a:extLst>
          </p:cNvPr>
          <p:cNvSpPr txBox="1"/>
          <p:nvPr/>
        </p:nvSpPr>
        <p:spPr>
          <a:xfrm>
            <a:off x="7049678" y="1587500"/>
            <a:ext cx="6995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Roll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BDCD0922-3A08-4BDA-8D7B-89216F846CD6}"/>
              </a:ext>
            </a:extLst>
          </p:cNvPr>
          <p:cNvSpPr txBox="1"/>
          <p:nvPr/>
        </p:nvSpPr>
        <p:spPr>
          <a:xfrm>
            <a:off x="7609529" y="15875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30" name="dot_2">
            <a:extLst>
              <a:ext uri="{FF2B5EF4-FFF2-40B4-BE49-F238E27FC236}">
                <a16:creationId xmlns:a16="http://schemas.microsoft.com/office/drawing/2014/main" id="{21EB579C-20E5-415C-A04D-C4C291F0B6B8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 descr="SILBELAST/FIRST|">
            <a:extLst>
              <a:ext uri="{FF2B5EF4-FFF2-40B4-BE49-F238E27FC236}">
                <a16:creationId xmlns:a16="http://schemas.microsoft.com/office/drawing/2014/main" id="{F5029099-B61F-4437-B824-AB5DC9FF0999}"/>
              </a:ext>
            </a:extLst>
          </p:cNvPr>
          <p:cNvSpPr txBox="1"/>
          <p:nvPr/>
        </p:nvSpPr>
        <p:spPr>
          <a:xfrm>
            <a:off x="381000" y="2032000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32" name="Textfeld 131" descr="SILBE|_">
            <a:extLst>
              <a:ext uri="{FF2B5EF4-FFF2-40B4-BE49-F238E27FC236}">
                <a16:creationId xmlns:a16="http://schemas.microsoft.com/office/drawing/2014/main" id="{983E9796-F999-4AD8-99C8-B62A31BAC9CA}"/>
              </a:ext>
            </a:extLst>
          </p:cNvPr>
          <p:cNvSpPr txBox="1"/>
          <p:nvPr/>
        </p:nvSpPr>
        <p:spPr>
          <a:xfrm>
            <a:off x="1079858" y="2032000"/>
            <a:ext cx="8194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Ther</a:t>
            </a:r>
          </a:p>
        </p:txBody>
      </p:sp>
      <p:sp>
        <p:nvSpPr>
          <p:cNvPr id="133" name="Textfeld 132" descr="SILBE|">
            <a:extLst>
              <a:ext uri="{FF2B5EF4-FFF2-40B4-BE49-F238E27FC236}">
                <a16:creationId xmlns:a16="http://schemas.microsoft.com/office/drawing/2014/main" id="{A5A8993D-A622-46C7-BBCA-E2F135167E4C}"/>
              </a:ext>
            </a:extLst>
          </p:cNvPr>
          <p:cNvSpPr txBox="1"/>
          <p:nvPr/>
        </p:nvSpPr>
        <p:spPr>
          <a:xfrm>
            <a:off x="1759613" y="2032000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34" name="Textfeld 133" descr="SILBE|">
            <a:extLst>
              <a:ext uri="{FF2B5EF4-FFF2-40B4-BE49-F238E27FC236}">
                <a16:creationId xmlns:a16="http://schemas.microsoft.com/office/drawing/2014/main" id="{70B0448F-A6A0-478D-9FB6-14D6FF6F18B3}"/>
              </a:ext>
            </a:extLst>
          </p:cNvPr>
          <p:cNvSpPr txBox="1"/>
          <p:nvPr/>
        </p:nvSpPr>
        <p:spPr>
          <a:xfrm>
            <a:off x="2224566" y="2032000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35" name="Textfeld 134" descr="SILBELAST|">
            <a:extLst>
              <a:ext uri="{FF2B5EF4-FFF2-40B4-BE49-F238E27FC236}">
                <a16:creationId xmlns:a16="http://schemas.microsoft.com/office/drawing/2014/main" id="{126B68D0-A242-4AAA-8DB0-2C3247363ECF}"/>
              </a:ext>
            </a:extLst>
          </p:cNvPr>
          <p:cNvSpPr txBox="1"/>
          <p:nvPr/>
        </p:nvSpPr>
        <p:spPr>
          <a:xfrm>
            <a:off x="2692725" y="2032000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0527D999-6677-4757-9AB2-8865055D13AC}"/>
              </a:ext>
            </a:extLst>
          </p:cNvPr>
          <p:cNvSpPr txBox="1"/>
          <p:nvPr/>
        </p:nvSpPr>
        <p:spPr>
          <a:xfrm>
            <a:off x="3325860" y="2032000"/>
            <a:ext cx="7409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zeig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0D2F3C76-AB73-4532-BB93-A58DAFD6A417}"/>
              </a:ext>
            </a:extLst>
          </p:cNvPr>
          <p:cNvSpPr txBox="1"/>
          <p:nvPr/>
        </p:nvSpPr>
        <p:spPr>
          <a:xfrm>
            <a:off x="3927068" y="2032000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2817641A-4BD7-4ECC-94C4-BB59D193D854}"/>
              </a:ext>
            </a:extLst>
          </p:cNvPr>
          <p:cNvSpPr txBox="1"/>
          <p:nvPr/>
        </p:nvSpPr>
        <p:spPr>
          <a:xfrm>
            <a:off x="4439978" y="2032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39" name="Textfeld 138" descr="SILBELAST|">
            <a:extLst>
              <a:ext uri="{FF2B5EF4-FFF2-40B4-BE49-F238E27FC236}">
                <a16:creationId xmlns:a16="http://schemas.microsoft.com/office/drawing/2014/main" id="{23A708D7-FFB7-4F43-BED5-2CCAD13BBBB9}"/>
              </a:ext>
            </a:extLst>
          </p:cNvPr>
          <p:cNvSpPr txBox="1"/>
          <p:nvPr/>
        </p:nvSpPr>
        <p:spPr>
          <a:xfrm>
            <a:off x="4741424" y="2032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40" name="Textfeld 139" descr="SILBE|_">
            <a:extLst>
              <a:ext uri="{FF2B5EF4-FFF2-40B4-BE49-F238E27FC236}">
                <a16:creationId xmlns:a16="http://schemas.microsoft.com/office/drawing/2014/main" id="{4A6A8834-3085-46F0-8EAB-D8FF8CB8E146}"/>
              </a:ext>
            </a:extLst>
          </p:cNvPr>
          <p:cNvSpPr txBox="1"/>
          <p:nvPr/>
        </p:nvSpPr>
        <p:spPr>
          <a:xfrm>
            <a:off x="5300821" y="2032000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41" name="Textfeld 140" descr="SILBELAST|">
            <a:extLst>
              <a:ext uri="{FF2B5EF4-FFF2-40B4-BE49-F238E27FC236}">
                <a16:creationId xmlns:a16="http://schemas.microsoft.com/office/drawing/2014/main" id="{A52CF364-95F3-4EB4-AD71-F5F271627CF0}"/>
              </a:ext>
            </a:extLst>
          </p:cNvPr>
          <p:cNvSpPr txBox="1"/>
          <p:nvPr/>
        </p:nvSpPr>
        <p:spPr>
          <a:xfrm>
            <a:off x="5847527" y="2032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2" name="Textfeld 141" descr="SILBE|_">
            <a:extLst>
              <a:ext uri="{FF2B5EF4-FFF2-40B4-BE49-F238E27FC236}">
                <a16:creationId xmlns:a16="http://schemas.microsoft.com/office/drawing/2014/main" id="{FD2E0CDB-2CAA-425C-B153-225A9F9A61A9}"/>
              </a:ext>
            </a:extLst>
          </p:cNvPr>
          <p:cNvSpPr txBox="1"/>
          <p:nvPr/>
        </p:nvSpPr>
        <p:spPr>
          <a:xfrm>
            <a:off x="6238609" y="2032000"/>
            <a:ext cx="7474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Tem</a:t>
            </a:r>
          </a:p>
        </p:txBody>
      </p:sp>
      <p:sp>
        <p:nvSpPr>
          <p:cNvPr id="143" name="Textfeld 142" descr="SILBE|">
            <a:extLst>
              <a:ext uri="{FF2B5EF4-FFF2-40B4-BE49-F238E27FC236}">
                <a16:creationId xmlns:a16="http://schemas.microsoft.com/office/drawing/2014/main" id="{A65BA111-BC5A-4F6B-933A-7026951D1D8B}"/>
              </a:ext>
            </a:extLst>
          </p:cNvPr>
          <p:cNvSpPr txBox="1"/>
          <p:nvPr/>
        </p:nvSpPr>
        <p:spPr>
          <a:xfrm>
            <a:off x="6846358" y="2032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E330D98D-42A8-4BC0-97C4-C3984B066F4F}"/>
              </a:ext>
            </a:extLst>
          </p:cNvPr>
          <p:cNvSpPr txBox="1"/>
          <p:nvPr/>
        </p:nvSpPr>
        <p:spPr>
          <a:xfrm>
            <a:off x="7231161" y="20320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0CC56071-708C-48D0-B2FA-757DAE8C9407}"/>
              </a:ext>
            </a:extLst>
          </p:cNvPr>
          <p:cNvSpPr txBox="1"/>
          <p:nvPr/>
        </p:nvSpPr>
        <p:spPr>
          <a:xfrm>
            <a:off x="7558255" y="2032000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tur</a:t>
            </a:r>
          </a:p>
        </p:txBody>
      </p:sp>
      <p:sp>
        <p:nvSpPr>
          <p:cNvPr id="146" name="Textfeld 145" descr="SILBELAST|_">
            <a:extLst>
              <a:ext uri="{FF2B5EF4-FFF2-40B4-BE49-F238E27FC236}">
                <a16:creationId xmlns:a16="http://schemas.microsoft.com/office/drawing/2014/main" id="{A230B3DA-A118-4CAE-B416-468906127122}"/>
              </a:ext>
            </a:extLst>
          </p:cNvPr>
          <p:cNvSpPr txBox="1"/>
          <p:nvPr/>
        </p:nvSpPr>
        <p:spPr>
          <a:xfrm>
            <a:off x="8271994" y="2030771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an.</a:t>
            </a:r>
          </a:p>
        </p:txBody>
      </p:sp>
      <p:sp>
        <p:nvSpPr>
          <p:cNvPr id="147" name="dot_3">
            <a:extLst>
              <a:ext uri="{FF2B5EF4-FFF2-40B4-BE49-F238E27FC236}">
                <a16:creationId xmlns:a16="http://schemas.microsoft.com/office/drawing/2014/main" id="{0FB189D8-26B8-44D7-A237-BF35788A295E}"/>
              </a:ext>
            </a:extLst>
          </p:cNvPr>
          <p:cNvSpPr/>
          <p:nvPr/>
        </p:nvSpPr>
        <p:spPr>
          <a:xfrm>
            <a:off x="190500" y="2095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Textfeld 147" descr="SILBELAST/FIRST|">
            <a:extLst>
              <a:ext uri="{FF2B5EF4-FFF2-40B4-BE49-F238E27FC236}">
                <a16:creationId xmlns:a16="http://schemas.microsoft.com/office/drawing/2014/main" id="{2DDC576D-2A1B-4A44-89BE-F399B95B4519}"/>
              </a:ext>
            </a:extLst>
          </p:cNvPr>
          <p:cNvSpPr txBox="1"/>
          <p:nvPr/>
        </p:nvSpPr>
        <p:spPr>
          <a:xfrm>
            <a:off x="381000" y="2564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49" name="Textfeld 148" descr="SILBE|_">
            <a:extLst>
              <a:ext uri="{FF2B5EF4-FFF2-40B4-BE49-F238E27FC236}">
                <a16:creationId xmlns:a16="http://schemas.microsoft.com/office/drawing/2014/main" id="{8BCB6568-55C9-40FF-8201-5B5FD2466814}"/>
              </a:ext>
            </a:extLst>
          </p:cNvPr>
          <p:cNvSpPr txBox="1"/>
          <p:nvPr/>
        </p:nvSpPr>
        <p:spPr>
          <a:xfrm>
            <a:off x="1049401" y="2564904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50" name="Textfeld 149" descr="SILBELAST|">
            <a:extLst>
              <a:ext uri="{FF2B5EF4-FFF2-40B4-BE49-F238E27FC236}">
                <a16:creationId xmlns:a16="http://schemas.microsoft.com/office/drawing/2014/main" id="{3655B5C6-5677-45D2-8F8C-26F85124EFA1}"/>
              </a:ext>
            </a:extLst>
          </p:cNvPr>
          <p:cNvSpPr txBox="1"/>
          <p:nvPr/>
        </p:nvSpPr>
        <p:spPr>
          <a:xfrm>
            <a:off x="1596107" y="25649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88171AE8-6681-4CDF-8CA4-DE611D1C79DA}"/>
              </a:ext>
            </a:extLst>
          </p:cNvPr>
          <p:cNvSpPr txBox="1"/>
          <p:nvPr/>
        </p:nvSpPr>
        <p:spPr>
          <a:xfrm>
            <a:off x="1987189" y="2564904"/>
            <a:ext cx="7474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Tem</a:t>
            </a:r>
          </a:p>
        </p:txBody>
      </p:sp>
      <p:sp>
        <p:nvSpPr>
          <p:cNvPr id="152" name="Textfeld 151" descr="SILBE|">
            <a:extLst>
              <a:ext uri="{FF2B5EF4-FFF2-40B4-BE49-F238E27FC236}">
                <a16:creationId xmlns:a16="http://schemas.microsoft.com/office/drawing/2014/main" id="{36CD3475-5F11-40EA-949A-ABDFB292846E}"/>
              </a:ext>
            </a:extLst>
          </p:cNvPr>
          <p:cNvSpPr txBox="1"/>
          <p:nvPr/>
        </p:nvSpPr>
        <p:spPr>
          <a:xfrm>
            <a:off x="2594938" y="2564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153" name="Textfeld 152" descr="SILBE|">
            <a:extLst>
              <a:ext uri="{FF2B5EF4-FFF2-40B4-BE49-F238E27FC236}">
                <a16:creationId xmlns:a16="http://schemas.microsoft.com/office/drawing/2014/main" id="{9E9F8338-EE29-40B8-A2C9-A212AC384BBB}"/>
              </a:ext>
            </a:extLst>
          </p:cNvPr>
          <p:cNvSpPr txBox="1"/>
          <p:nvPr/>
        </p:nvSpPr>
        <p:spPr>
          <a:xfrm>
            <a:off x="2979741" y="2564904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</a:t>
            </a:r>
          </a:p>
        </p:txBody>
      </p:sp>
      <p:sp>
        <p:nvSpPr>
          <p:cNvPr id="154" name="Textfeld 153" descr="SILBELAST|">
            <a:extLst>
              <a:ext uri="{FF2B5EF4-FFF2-40B4-BE49-F238E27FC236}">
                <a16:creationId xmlns:a16="http://schemas.microsoft.com/office/drawing/2014/main" id="{A12DBB86-E00C-4756-AA41-465ED0FAFE51}"/>
              </a:ext>
            </a:extLst>
          </p:cNvPr>
          <p:cNvSpPr txBox="1"/>
          <p:nvPr/>
        </p:nvSpPr>
        <p:spPr>
          <a:xfrm>
            <a:off x="3306835" y="2564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tur</a:t>
            </a:r>
          </a:p>
        </p:txBody>
      </p:sp>
      <p:sp>
        <p:nvSpPr>
          <p:cNvPr id="155" name="Textfeld 154" descr="SILBELAST|_">
            <a:extLst>
              <a:ext uri="{FF2B5EF4-FFF2-40B4-BE49-F238E27FC236}">
                <a16:creationId xmlns:a16="http://schemas.microsoft.com/office/drawing/2014/main" id="{C119CF7B-2315-4458-A1BC-09E06DA5D218}"/>
              </a:ext>
            </a:extLst>
          </p:cNvPr>
          <p:cNvSpPr txBox="1"/>
          <p:nvPr/>
        </p:nvSpPr>
        <p:spPr>
          <a:xfrm>
            <a:off x="3939970" y="2564904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</a:p>
        </p:txBody>
      </p:sp>
      <p:sp>
        <p:nvSpPr>
          <p:cNvPr id="156" name="Textfeld 155" descr="SILBELAST|_">
            <a:extLst>
              <a:ext uri="{FF2B5EF4-FFF2-40B4-BE49-F238E27FC236}">
                <a16:creationId xmlns:a16="http://schemas.microsoft.com/office/drawing/2014/main" id="{4D7D19E4-98C8-4F5E-A1E7-61C0DA924712}"/>
              </a:ext>
            </a:extLst>
          </p:cNvPr>
          <p:cNvSpPr txBox="1"/>
          <p:nvPr/>
        </p:nvSpPr>
        <p:spPr>
          <a:xfrm>
            <a:off x="4674094" y="256490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B78D9BEF-0277-4F2D-8B08-6DD07546FA19}"/>
              </a:ext>
            </a:extLst>
          </p:cNvPr>
          <p:cNvSpPr txBox="1"/>
          <p:nvPr/>
        </p:nvSpPr>
        <p:spPr>
          <a:xfrm>
            <a:off x="5340892" y="2564904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58" name="Textfeld 157" descr="SILBE|_">
            <a:extLst>
              <a:ext uri="{FF2B5EF4-FFF2-40B4-BE49-F238E27FC236}">
                <a16:creationId xmlns:a16="http://schemas.microsoft.com/office/drawing/2014/main" id="{E37C5FC8-9D0F-4900-B672-B19B29B5989D}"/>
              </a:ext>
            </a:extLst>
          </p:cNvPr>
          <p:cNvSpPr txBox="1"/>
          <p:nvPr/>
        </p:nvSpPr>
        <p:spPr>
          <a:xfrm>
            <a:off x="6158373" y="2564904"/>
            <a:ext cx="8194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Ther</a:t>
            </a:r>
          </a:p>
        </p:txBody>
      </p:sp>
      <p:sp>
        <p:nvSpPr>
          <p:cNvPr id="159" name="Textfeld 158" descr="SILBE|">
            <a:extLst>
              <a:ext uri="{FF2B5EF4-FFF2-40B4-BE49-F238E27FC236}">
                <a16:creationId xmlns:a16="http://schemas.microsoft.com/office/drawing/2014/main" id="{9220F655-E4B9-4245-A576-E1B8FFBE738E}"/>
              </a:ext>
            </a:extLst>
          </p:cNvPr>
          <p:cNvSpPr txBox="1"/>
          <p:nvPr/>
        </p:nvSpPr>
        <p:spPr>
          <a:xfrm>
            <a:off x="6838128" y="2564904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60" name="Textfeld 159" descr="SILBE|">
            <a:extLst>
              <a:ext uri="{FF2B5EF4-FFF2-40B4-BE49-F238E27FC236}">
                <a16:creationId xmlns:a16="http://schemas.microsoft.com/office/drawing/2014/main" id="{EC3343E6-8B5E-4CFB-845C-2466F46DA79D}"/>
              </a:ext>
            </a:extLst>
          </p:cNvPr>
          <p:cNvSpPr txBox="1"/>
          <p:nvPr/>
        </p:nvSpPr>
        <p:spPr>
          <a:xfrm>
            <a:off x="7303081" y="2564904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61" name="Textfeld 160" descr="SILBELAST|">
            <a:extLst>
              <a:ext uri="{FF2B5EF4-FFF2-40B4-BE49-F238E27FC236}">
                <a16:creationId xmlns:a16="http://schemas.microsoft.com/office/drawing/2014/main" id="{CEE69BA3-F76E-489A-9616-9D323CE51BE7}"/>
              </a:ext>
            </a:extLst>
          </p:cNvPr>
          <p:cNvSpPr txBox="1"/>
          <p:nvPr/>
        </p:nvSpPr>
        <p:spPr>
          <a:xfrm>
            <a:off x="7771240" y="2564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E66B91F9-E894-4139-AC87-3ECCC8F310CA}"/>
              </a:ext>
            </a:extLst>
          </p:cNvPr>
          <p:cNvSpPr txBox="1"/>
          <p:nvPr/>
        </p:nvSpPr>
        <p:spPr>
          <a:xfrm>
            <a:off x="897450" y="300940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163" name="Textfeld 162" descr="SILBE|">
            <a:extLst>
              <a:ext uri="{FF2B5EF4-FFF2-40B4-BE49-F238E27FC236}">
                <a16:creationId xmlns:a16="http://schemas.microsoft.com/office/drawing/2014/main" id="{965316F2-43B9-4DEA-ABAC-39A112D47014}"/>
              </a:ext>
            </a:extLst>
          </p:cNvPr>
          <p:cNvSpPr txBox="1"/>
          <p:nvPr/>
        </p:nvSpPr>
        <p:spPr>
          <a:xfrm>
            <a:off x="1275841" y="3009404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64" name="Textfeld 163" descr="SILBE|">
            <a:extLst>
              <a:ext uri="{FF2B5EF4-FFF2-40B4-BE49-F238E27FC236}">
                <a16:creationId xmlns:a16="http://schemas.microsoft.com/office/drawing/2014/main" id="{5AAE2C94-FF4F-4B94-899D-5236AEBE21C3}"/>
              </a:ext>
            </a:extLst>
          </p:cNvPr>
          <p:cNvSpPr txBox="1"/>
          <p:nvPr/>
        </p:nvSpPr>
        <p:spPr>
          <a:xfrm>
            <a:off x="1634996" y="300940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65" name="Textfeld 164" descr="SILBELAST|">
            <a:extLst>
              <a:ext uri="{FF2B5EF4-FFF2-40B4-BE49-F238E27FC236}">
                <a16:creationId xmlns:a16="http://schemas.microsoft.com/office/drawing/2014/main" id="{32848B5E-D66C-4FEF-A4B5-088F568DBD5D}"/>
              </a:ext>
            </a:extLst>
          </p:cNvPr>
          <p:cNvSpPr txBox="1"/>
          <p:nvPr/>
        </p:nvSpPr>
        <p:spPr>
          <a:xfrm>
            <a:off x="1939648" y="3009404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166" name="dot_4">
            <a:extLst>
              <a:ext uri="{FF2B5EF4-FFF2-40B4-BE49-F238E27FC236}">
                <a16:creationId xmlns:a16="http://schemas.microsoft.com/office/drawing/2014/main" id="{2547EC0F-7981-48DE-B09A-CB14F60EECE2}"/>
              </a:ext>
            </a:extLst>
          </p:cNvPr>
          <p:cNvSpPr/>
          <p:nvPr/>
        </p:nvSpPr>
        <p:spPr>
          <a:xfrm>
            <a:off x="190500" y="2628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Textfeld 166" descr="SILBELAST/FIRST|">
            <a:extLst>
              <a:ext uri="{FF2B5EF4-FFF2-40B4-BE49-F238E27FC236}">
                <a16:creationId xmlns:a16="http://schemas.microsoft.com/office/drawing/2014/main" id="{78999045-5AC9-43AB-97A7-B00DD180A1AC}"/>
              </a:ext>
            </a:extLst>
          </p:cNvPr>
          <p:cNvSpPr txBox="1"/>
          <p:nvPr/>
        </p:nvSpPr>
        <p:spPr>
          <a:xfrm>
            <a:off x="381000" y="3453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68" name="Textfeld 167" descr="SILBE|_">
            <a:extLst>
              <a:ext uri="{FF2B5EF4-FFF2-40B4-BE49-F238E27FC236}">
                <a16:creationId xmlns:a16="http://schemas.microsoft.com/office/drawing/2014/main" id="{3F2FC2B4-DE60-49DE-8A49-8990C65365DE}"/>
              </a:ext>
            </a:extLst>
          </p:cNvPr>
          <p:cNvSpPr txBox="1"/>
          <p:nvPr/>
        </p:nvSpPr>
        <p:spPr>
          <a:xfrm>
            <a:off x="1049401" y="3453904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neu</a:t>
            </a:r>
          </a:p>
        </p:txBody>
      </p:sp>
      <p:sp>
        <p:nvSpPr>
          <p:cNvPr id="169" name="Textfeld 168" descr="SILBELAST|">
            <a:extLst>
              <a:ext uri="{FF2B5EF4-FFF2-40B4-BE49-F238E27FC236}">
                <a16:creationId xmlns:a16="http://schemas.microsoft.com/office/drawing/2014/main" id="{D518CA72-6615-4BD0-B205-A48DBB9B4194}"/>
              </a:ext>
            </a:extLst>
          </p:cNvPr>
          <p:cNvSpPr txBox="1"/>
          <p:nvPr/>
        </p:nvSpPr>
        <p:spPr>
          <a:xfrm>
            <a:off x="1599313" y="34539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F0D784D1-FB27-4BE7-9ABE-CE739C5E1211}"/>
              </a:ext>
            </a:extLst>
          </p:cNvPr>
          <p:cNvSpPr txBox="1"/>
          <p:nvPr/>
        </p:nvSpPr>
        <p:spPr>
          <a:xfrm>
            <a:off x="1990395" y="34539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Com</a:t>
            </a:r>
          </a:p>
        </p:txBody>
      </p:sp>
      <p:sp>
        <p:nvSpPr>
          <p:cNvPr id="171" name="Textfeld 170" descr="SILBE|">
            <a:extLst>
              <a:ext uri="{FF2B5EF4-FFF2-40B4-BE49-F238E27FC236}">
                <a16:creationId xmlns:a16="http://schemas.microsoft.com/office/drawing/2014/main" id="{98ECC9DA-EBCC-45EC-B97D-AB6FBEDE4126}"/>
              </a:ext>
            </a:extLst>
          </p:cNvPr>
          <p:cNvSpPr txBox="1"/>
          <p:nvPr/>
        </p:nvSpPr>
        <p:spPr>
          <a:xfrm>
            <a:off x="2639694" y="3453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pu</a:t>
            </a:r>
          </a:p>
        </p:txBody>
      </p:sp>
      <p:sp>
        <p:nvSpPr>
          <p:cNvPr id="172" name="Textfeld 171" descr="SILBE|">
            <a:extLst>
              <a:ext uri="{FF2B5EF4-FFF2-40B4-BE49-F238E27FC236}">
                <a16:creationId xmlns:a16="http://schemas.microsoft.com/office/drawing/2014/main" id="{30D6B91E-F9F7-4C39-B9C7-42A8C3EBCAE2}"/>
              </a:ext>
            </a:extLst>
          </p:cNvPr>
          <p:cNvSpPr txBox="1"/>
          <p:nvPr/>
        </p:nvSpPr>
        <p:spPr>
          <a:xfrm>
            <a:off x="3024497" y="3453904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C02D2375-44A0-4FBB-A1F7-5B6BE5F4FD25}"/>
              </a:ext>
            </a:extLst>
          </p:cNvPr>
          <p:cNvSpPr txBox="1"/>
          <p:nvPr/>
        </p:nvSpPr>
        <p:spPr>
          <a:xfrm>
            <a:off x="3479832" y="3453904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9D00BFA-19C9-4722-BD86-7F0D36CCDF7D}"/>
              </a:ext>
            </a:extLst>
          </p:cNvPr>
          <p:cNvSpPr txBox="1"/>
          <p:nvPr/>
        </p:nvSpPr>
        <p:spPr>
          <a:xfrm>
            <a:off x="4412729" y="345390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4C9A9B5C-F8D8-4C0B-9B5B-CA46942D028F}"/>
              </a:ext>
            </a:extLst>
          </p:cNvPr>
          <p:cNvSpPr txBox="1"/>
          <p:nvPr/>
        </p:nvSpPr>
        <p:spPr>
          <a:xfrm>
            <a:off x="4970523" y="3453904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76" name="Textfeld 175" descr="SILBELAST|_">
            <a:extLst>
              <a:ext uri="{FF2B5EF4-FFF2-40B4-BE49-F238E27FC236}">
                <a16:creationId xmlns:a16="http://schemas.microsoft.com/office/drawing/2014/main" id="{24A7FE25-AAA7-4B1E-A5B3-EA12B2681A88}"/>
              </a:ext>
            </a:extLst>
          </p:cNvPr>
          <p:cNvSpPr txBox="1"/>
          <p:nvPr/>
        </p:nvSpPr>
        <p:spPr>
          <a:xfrm>
            <a:off x="5775180" y="3453904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klein.</a:t>
            </a:r>
          </a:p>
        </p:txBody>
      </p:sp>
      <p:sp>
        <p:nvSpPr>
          <p:cNvPr id="177" name="dot_5">
            <a:extLst>
              <a:ext uri="{FF2B5EF4-FFF2-40B4-BE49-F238E27FC236}">
                <a16:creationId xmlns:a16="http://schemas.microsoft.com/office/drawing/2014/main" id="{8E2B8673-CD25-4729-A1A2-DD0FCC04EE36}"/>
              </a:ext>
            </a:extLst>
          </p:cNvPr>
          <p:cNvSpPr/>
          <p:nvPr/>
        </p:nvSpPr>
        <p:spPr>
          <a:xfrm>
            <a:off x="190500" y="3517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8" name="Textfeld 177" descr="SILBELAST/FIRST|">
            <a:extLst>
              <a:ext uri="{FF2B5EF4-FFF2-40B4-BE49-F238E27FC236}">
                <a16:creationId xmlns:a16="http://schemas.microsoft.com/office/drawing/2014/main" id="{58141FAE-CFF4-4937-9BF9-213304C3452A}"/>
              </a:ext>
            </a:extLst>
          </p:cNvPr>
          <p:cNvSpPr txBox="1"/>
          <p:nvPr/>
        </p:nvSpPr>
        <p:spPr>
          <a:xfrm>
            <a:off x="381000" y="38984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F5E2DE75-01C1-40D1-B111-45FEDA3E24EF}"/>
              </a:ext>
            </a:extLst>
          </p:cNvPr>
          <p:cNvSpPr txBox="1"/>
          <p:nvPr/>
        </p:nvSpPr>
        <p:spPr>
          <a:xfrm>
            <a:off x="1208099" y="3898404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klein</a:t>
            </a:r>
          </a:p>
        </p:txBody>
      </p:sp>
      <p:sp>
        <p:nvSpPr>
          <p:cNvPr id="180" name="Textfeld 179" descr="SILBELAST|_">
            <a:extLst>
              <a:ext uri="{FF2B5EF4-FFF2-40B4-BE49-F238E27FC236}">
                <a16:creationId xmlns:a16="http://schemas.microsoft.com/office/drawing/2014/main" id="{E67E57EE-28C2-4DF0-8AC7-CDB0FA1D1A1D}"/>
              </a:ext>
            </a:extLst>
          </p:cNvPr>
          <p:cNvSpPr txBox="1"/>
          <p:nvPr/>
        </p:nvSpPr>
        <p:spPr>
          <a:xfrm>
            <a:off x="2102524" y="389840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81" name="Textfeld 180" descr="SILBELAST|_">
            <a:extLst>
              <a:ext uri="{FF2B5EF4-FFF2-40B4-BE49-F238E27FC236}">
                <a16:creationId xmlns:a16="http://schemas.microsoft.com/office/drawing/2014/main" id="{332C09B9-6484-4AA5-8EAD-3F3A297BFA22}"/>
              </a:ext>
            </a:extLst>
          </p:cNvPr>
          <p:cNvSpPr txBox="1"/>
          <p:nvPr/>
        </p:nvSpPr>
        <p:spPr>
          <a:xfrm>
            <a:off x="2660318" y="3898404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6D9D92B7-EF34-47D8-A1A5-18C82C7911FE}"/>
              </a:ext>
            </a:extLst>
          </p:cNvPr>
          <p:cNvSpPr txBox="1"/>
          <p:nvPr/>
        </p:nvSpPr>
        <p:spPr>
          <a:xfrm>
            <a:off x="3311086" y="3898404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neu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F031ADEC-36EF-4197-B177-F9B1864F42B0}"/>
              </a:ext>
            </a:extLst>
          </p:cNvPr>
          <p:cNvSpPr txBox="1"/>
          <p:nvPr/>
        </p:nvSpPr>
        <p:spPr>
          <a:xfrm>
            <a:off x="3860998" y="3898404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B84252F2-C79B-47CC-B8E5-2A53951B1429}"/>
              </a:ext>
            </a:extLst>
          </p:cNvPr>
          <p:cNvSpPr txBox="1"/>
          <p:nvPr/>
        </p:nvSpPr>
        <p:spPr>
          <a:xfrm>
            <a:off x="4252080" y="3898404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171C99D9-D78A-4060-BA3E-306A40F9F3EC}"/>
              </a:ext>
            </a:extLst>
          </p:cNvPr>
          <p:cNvSpPr txBox="1"/>
          <p:nvPr/>
        </p:nvSpPr>
        <p:spPr>
          <a:xfrm>
            <a:off x="5148107" y="389840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1199B29B-F6DF-4EBC-9CB8-173FA23EE13C}"/>
              </a:ext>
            </a:extLst>
          </p:cNvPr>
          <p:cNvSpPr txBox="1"/>
          <p:nvPr/>
        </p:nvSpPr>
        <p:spPr>
          <a:xfrm>
            <a:off x="5773227" y="3898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87" name="Textfeld 186" descr="SILBE|_">
            <a:extLst>
              <a:ext uri="{FF2B5EF4-FFF2-40B4-BE49-F238E27FC236}">
                <a16:creationId xmlns:a16="http://schemas.microsoft.com/office/drawing/2014/main" id="{728040EB-40DA-454A-944E-D5BC32E0B2E3}"/>
              </a:ext>
            </a:extLst>
          </p:cNvPr>
          <p:cNvSpPr txBox="1"/>
          <p:nvPr/>
        </p:nvSpPr>
        <p:spPr>
          <a:xfrm>
            <a:off x="6504145" y="3898404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Com</a:t>
            </a:r>
          </a:p>
        </p:txBody>
      </p:sp>
      <p:sp>
        <p:nvSpPr>
          <p:cNvPr id="188" name="Textfeld 187" descr="SILBE|">
            <a:extLst>
              <a:ext uri="{FF2B5EF4-FFF2-40B4-BE49-F238E27FC236}">
                <a16:creationId xmlns:a16="http://schemas.microsoft.com/office/drawing/2014/main" id="{1E33EF84-EE28-4342-BD40-BF49B0F641A2}"/>
              </a:ext>
            </a:extLst>
          </p:cNvPr>
          <p:cNvSpPr txBox="1"/>
          <p:nvPr/>
        </p:nvSpPr>
        <p:spPr>
          <a:xfrm>
            <a:off x="7153444" y="3898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pu</a:t>
            </a:r>
          </a:p>
        </p:txBody>
      </p:sp>
      <p:sp>
        <p:nvSpPr>
          <p:cNvPr id="189" name="Textfeld 188" descr="SILBELAST|">
            <a:extLst>
              <a:ext uri="{FF2B5EF4-FFF2-40B4-BE49-F238E27FC236}">
                <a16:creationId xmlns:a16="http://schemas.microsoft.com/office/drawing/2014/main" id="{84BDCB84-A595-4208-AB71-20EAF7FCB9AB}"/>
              </a:ext>
            </a:extLst>
          </p:cNvPr>
          <p:cNvSpPr txBox="1"/>
          <p:nvPr/>
        </p:nvSpPr>
        <p:spPr>
          <a:xfrm>
            <a:off x="7538247" y="3898404"/>
            <a:ext cx="6678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ter.</a:t>
            </a:r>
          </a:p>
        </p:txBody>
      </p:sp>
      <p:sp>
        <p:nvSpPr>
          <p:cNvPr id="190" name="dot_6">
            <a:extLst>
              <a:ext uri="{FF2B5EF4-FFF2-40B4-BE49-F238E27FC236}">
                <a16:creationId xmlns:a16="http://schemas.microsoft.com/office/drawing/2014/main" id="{4392B664-8C3D-4177-8E22-A76FD10C82DA}"/>
              </a:ext>
            </a:extLst>
          </p:cNvPr>
          <p:cNvSpPr/>
          <p:nvPr/>
        </p:nvSpPr>
        <p:spPr>
          <a:xfrm>
            <a:off x="190500" y="39619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Textfeld 190" descr="SILBELAST/FIRST|">
            <a:extLst>
              <a:ext uri="{FF2B5EF4-FFF2-40B4-BE49-F238E27FC236}">
                <a16:creationId xmlns:a16="http://schemas.microsoft.com/office/drawing/2014/main" id="{CECC256E-79A5-4C5C-9BB7-BD1431CB8406}"/>
              </a:ext>
            </a:extLst>
          </p:cNvPr>
          <p:cNvSpPr txBox="1"/>
          <p:nvPr/>
        </p:nvSpPr>
        <p:spPr>
          <a:xfrm>
            <a:off x="381000" y="4342904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92" name="Textfeld 191" descr="SILBE|_">
            <a:extLst>
              <a:ext uri="{FF2B5EF4-FFF2-40B4-BE49-F238E27FC236}">
                <a16:creationId xmlns:a16="http://schemas.microsoft.com/office/drawing/2014/main" id="{C8274CE3-B900-4069-9A1A-189526DB6592}"/>
              </a:ext>
            </a:extLst>
          </p:cNvPr>
          <p:cNvSpPr txBox="1"/>
          <p:nvPr/>
        </p:nvSpPr>
        <p:spPr>
          <a:xfrm>
            <a:off x="1049401" y="434290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193" name="Textfeld 192" descr="SILBE|">
            <a:extLst>
              <a:ext uri="{FF2B5EF4-FFF2-40B4-BE49-F238E27FC236}">
                <a16:creationId xmlns:a16="http://schemas.microsoft.com/office/drawing/2014/main" id="{85451CDA-02AF-4875-8429-0DA0D685D80C}"/>
              </a:ext>
            </a:extLst>
          </p:cNvPr>
          <p:cNvSpPr txBox="1"/>
          <p:nvPr/>
        </p:nvSpPr>
        <p:spPr>
          <a:xfrm>
            <a:off x="1528781" y="434290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9C78F6EA-5F6C-4636-97FA-B197A83C7E72}"/>
              </a:ext>
            </a:extLst>
          </p:cNvPr>
          <p:cNvSpPr txBox="1"/>
          <p:nvPr/>
        </p:nvSpPr>
        <p:spPr>
          <a:xfrm>
            <a:off x="2165256" y="434290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3CD476A2-459D-4450-A84A-C2171AD43B3C}"/>
              </a:ext>
            </a:extLst>
          </p:cNvPr>
          <p:cNvSpPr txBox="1"/>
          <p:nvPr/>
        </p:nvSpPr>
        <p:spPr>
          <a:xfrm>
            <a:off x="2627003" y="4342904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pel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F8BA22EF-4276-4AC1-9548-18F959C064AC}"/>
              </a:ext>
            </a:extLst>
          </p:cNvPr>
          <p:cNvSpPr txBox="1"/>
          <p:nvPr/>
        </p:nvSpPr>
        <p:spPr>
          <a:xfrm>
            <a:off x="3280977" y="4342904"/>
            <a:ext cx="764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A99F563E-A11A-4B71-8687-4B2B200A86E7}"/>
              </a:ext>
            </a:extLst>
          </p:cNvPr>
          <p:cNvSpPr txBox="1"/>
          <p:nvPr/>
        </p:nvSpPr>
        <p:spPr>
          <a:xfrm>
            <a:off x="4084030" y="434290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1E25A314-A75D-43CB-A82E-2B0316AAE497}"/>
              </a:ext>
            </a:extLst>
          </p:cNvPr>
          <p:cNvSpPr txBox="1"/>
          <p:nvPr/>
        </p:nvSpPr>
        <p:spPr>
          <a:xfrm>
            <a:off x="4750828" y="43429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99" name="Textfeld 198" descr="SILBE|_">
            <a:extLst>
              <a:ext uri="{FF2B5EF4-FFF2-40B4-BE49-F238E27FC236}">
                <a16:creationId xmlns:a16="http://schemas.microsoft.com/office/drawing/2014/main" id="{CCA4E302-49AF-4A36-9DC5-2D691A4105A2}"/>
              </a:ext>
            </a:extLst>
          </p:cNvPr>
          <p:cNvSpPr txBox="1"/>
          <p:nvPr/>
        </p:nvSpPr>
        <p:spPr>
          <a:xfrm>
            <a:off x="5481746" y="43429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</a:p>
        </p:txBody>
      </p:sp>
      <p:sp>
        <p:nvSpPr>
          <p:cNvPr id="200" name="Textfeld 199" descr="SILBELAST|">
            <a:extLst>
              <a:ext uri="{FF2B5EF4-FFF2-40B4-BE49-F238E27FC236}">
                <a16:creationId xmlns:a16="http://schemas.microsoft.com/office/drawing/2014/main" id="{67235B13-C330-4235-8B42-44E2EF8A5A32}"/>
              </a:ext>
            </a:extLst>
          </p:cNvPr>
          <p:cNvSpPr txBox="1"/>
          <p:nvPr/>
        </p:nvSpPr>
        <p:spPr>
          <a:xfrm>
            <a:off x="5866549" y="4342904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den.</a:t>
            </a:r>
          </a:p>
        </p:txBody>
      </p:sp>
      <p:sp>
        <p:nvSpPr>
          <p:cNvPr id="201" name="dot_7">
            <a:extLst>
              <a:ext uri="{FF2B5EF4-FFF2-40B4-BE49-F238E27FC236}">
                <a16:creationId xmlns:a16="http://schemas.microsoft.com/office/drawing/2014/main" id="{AAEFCBB0-63A7-4A5A-9059-B4FFD8478C68}"/>
              </a:ext>
            </a:extLst>
          </p:cNvPr>
          <p:cNvSpPr/>
          <p:nvPr/>
        </p:nvSpPr>
        <p:spPr>
          <a:xfrm>
            <a:off x="190500" y="44064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2" name="Textfeld 201" descr="SILBELAST/FIRST|">
            <a:extLst>
              <a:ext uri="{FF2B5EF4-FFF2-40B4-BE49-F238E27FC236}">
                <a16:creationId xmlns:a16="http://schemas.microsoft.com/office/drawing/2014/main" id="{8BAF93D1-A022-44D4-8619-66EA423B5BF4}"/>
              </a:ext>
            </a:extLst>
          </p:cNvPr>
          <p:cNvSpPr txBox="1"/>
          <p:nvPr/>
        </p:nvSpPr>
        <p:spPr>
          <a:xfrm>
            <a:off x="381000" y="4787404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3" name="Textfeld 202" descr="SILBELAST|_">
            <a:extLst>
              <a:ext uri="{FF2B5EF4-FFF2-40B4-BE49-F238E27FC236}">
                <a16:creationId xmlns:a16="http://schemas.microsoft.com/office/drawing/2014/main" id="{097A74B3-4D59-42F6-A16B-87D77CF361D3}"/>
              </a:ext>
            </a:extLst>
          </p:cNvPr>
          <p:cNvSpPr txBox="1"/>
          <p:nvPr/>
        </p:nvSpPr>
        <p:spPr>
          <a:xfrm>
            <a:off x="1067034" y="4787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04" name="Textfeld 203" descr="SILBE|_">
            <a:extLst>
              <a:ext uri="{FF2B5EF4-FFF2-40B4-BE49-F238E27FC236}">
                <a16:creationId xmlns:a16="http://schemas.microsoft.com/office/drawing/2014/main" id="{05CF4515-7325-4E1B-A043-00144BAE6DEF}"/>
              </a:ext>
            </a:extLst>
          </p:cNvPr>
          <p:cNvSpPr txBox="1"/>
          <p:nvPr/>
        </p:nvSpPr>
        <p:spPr>
          <a:xfrm>
            <a:off x="1797952" y="4787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</a:p>
        </p:txBody>
      </p:sp>
      <p:sp>
        <p:nvSpPr>
          <p:cNvPr id="205" name="Textfeld 204" descr="SILBELAST|">
            <a:extLst>
              <a:ext uri="{FF2B5EF4-FFF2-40B4-BE49-F238E27FC236}">
                <a16:creationId xmlns:a16="http://schemas.microsoft.com/office/drawing/2014/main" id="{AAB90134-AD65-4F60-8F36-E42CB080C7FE}"/>
              </a:ext>
            </a:extLst>
          </p:cNvPr>
          <p:cNvSpPr txBox="1"/>
          <p:nvPr/>
        </p:nvSpPr>
        <p:spPr>
          <a:xfrm>
            <a:off x="2182755" y="4787404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F5294DA3-11C2-4EC9-BEBE-E19599EF4B3B}"/>
              </a:ext>
            </a:extLst>
          </p:cNvPr>
          <p:cNvSpPr txBox="1"/>
          <p:nvPr/>
        </p:nvSpPr>
        <p:spPr>
          <a:xfrm>
            <a:off x="2913673" y="4787404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</a:t>
            </a:r>
          </a:p>
        </p:txBody>
      </p:sp>
      <p:sp>
        <p:nvSpPr>
          <p:cNvPr id="207" name="Textfeld 206" descr="SILBE|">
            <a:extLst>
              <a:ext uri="{FF2B5EF4-FFF2-40B4-BE49-F238E27FC236}">
                <a16:creationId xmlns:a16="http://schemas.microsoft.com/office/drawing/2014/main" id="{85C8DB50-4E16-4C10-B634-4B6987FDEA8D}"/>
              </a:ext>
            </a:extLst>
          </p:cNvPr>
          <p:cNvSpPr txBox="1"/>
          <p:nvPr/>
        </p:nvSpPr>
        <p:spPr>
          <a:xfrm>
            <a:off x="3380229" y="4787404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208" name="Textfeld 207" descr="SILBELAST|">
            <a:extLst>
              <a:ext uri="{FF2B5EF4-FFF2-40B4-BE49-F238E27FC236}">
                <a16:creationId xmlns:a16="http://schemas.microsoft.com/office/drawing/2014/main" id="{9FA9973B-8893-40BA-BD1C-2BB07E5F2FB1}"/>
              </a:ext>
            </a:extLst>
          </p:cNvPr>
          <p:cNvSpPr txBox="1"/>
          <p:nvPr/>
        </p:nvSpPr>
        <p:spPr>
          <a:xfrm>
            <a:off x="3765032" y="478740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209" name="Textfeld 208" descr="SILBELAST|_">
            <a:extLst>
              <a:ext uri="{FF2B5EF4-FFF2-40B4-BE49-F238E27FC236}">
                <a16:creationId xmlns:a16="http://schemas.microsoft.com/office/drawing/2014/main" id="{F9420E12-23FF-4B46-8E2C-2F2B5809CD01}"/>
              </a:ext>
            </a:extLst>
          </p:cNvPr>
          <p:cNvSpPr txBox="1"/>
          <p:nvPr/>
        </p:nvSpPr>
        <p:spPr>
          <a:xfrm>
            <a:off x="4277942" y="4787404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8334657E-43B7-4F54-A5AE-9B581D72E51E}"/>
              </a:ext>
            </a:extLst>
          </p:cNvPr>
          <p:cNvSpPr txBox="1"/>
          <p:nvPr/>
        </p:nvSpPr>
        <p:spPr>
          <a:xfrm>
            <a:off x="4928710" y="478740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211" name="Textfeld 210" descr="SILBE|">
            <a:extLst>
              <a:ext uri="{FF2B5EF4-FFF2-40B4-BE49-F238E27FC236}">
                <a16:creationId xmlns:a16="http://schemas.microsoft.com/office/drawing/2014/main" id="{BFDCA6D2-E477-45CF-82E7-8DD8A7BDA1F7}"/>
              </a:ext>
            </a:extLst>
          </p:cNvPr>
          <p:cNvSpPr txBox="1"/>
          <p:nvPr/>
        </p:nvSpPr>
        <p:spPr>
          <a:xfrm>
            <a:off x="5408090" y="478740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212" name="Textfeld 211" descr="SILBE|">
            <a:extLst>
              <a:ext uri="{FF2B5EF4-FFF2-40B4-BE49-F238E27FC236}">
                <a16:creationId xmlns:a16="http://schemas.microsoft.com/office/drawing/2014/main" id="{F76D7300-8990-4061-9A6C-E4B67894A790}"/>
              </a:ext>
            </a:extLst>
          </p:cNvPr>
          <p:cNvSpPr txBox="1"/>
          <p:nvPr/>
        </p:nvSpPr>
        <p:spPr>
          <a:xfrm>
            <a:off x="6044565" y="478740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E6670CC8-1FB2-48AA-862B-30054D7CC39C}"/>
              </a:ext>
            </a:extLst>
          </p:cNvPr>
          <p:cNvSpPr txBox="1"/>
          <p:nvPr/>
        </p:nvSpPr>
        <p:spPr>
          <a:xfrm>
            <a:off x="6506312" y="4787404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pel.</a:t>
            </a:r>
          </a:p>
        </p:txBody>
      </p:sp>
      <p:sp>
        <p:nvSpPr>
          <p:cNvPr id="214" name="dot_8">
            <a:extLst>
              <a:ext uri="{FF2B5EF4-FFF2-40B4-BE49-F238E27FC236}">
                <a16:creationId xmlns:a16="http://schemas.microsoft.com/office/drawing/2014/main" id="{6389C311-9743-4F20-BA23-7025BCA6FC64}"/>
              </a:ext>
            </a:extLst>
          </p:cNvPr>
          <p:cNvSpPr/>
          <p:nvPr/>
        </p:nvSpPr>
        <p:spPr>
          <a:xfrm>
            <a:off x="190500" y="485090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9F206FA-FE21-FB42-B4BC-F0FFFB7BEE31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1.pptx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306931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2" grpId="0" autoUpdateAnimBg="0"/>
      <p:bldP spid="203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2298</Words>
  <Application>Microsoft Office PowerPoint</Application>
  <PresentationFormat>Bildschirmpräsentation (4:3)</PresentationFormat>
  <Paragraphs>1494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18</vt:i4>
      </vt:variant>
    </vt:vector>
  </HeadingPairs>
  <TitlesOfParts>
    <vt:vector size="2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1066</cp:revision>
  <dcterms:created xsi:type="dcterms:W3CDTF">2012-08-26T07:44:46Z</dcterms:created>
  <dcterms:modified xsi:type="dcterms:W3CDTF">2022-07-02T15:54:55Z</dcterms:modified>
</cp:coreProperties>
</file>