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  <p:sldMasterId id="2147486593" r:id="rId8"/>
  </p:sldMasterIdLst>
  <p:notesMasterIdLst>
    <p:notesMasterId r:id="rId24"/>
  </p:notesMasterIdLst>
  <p:sldIdLst>
    <p:sldId id="671" r:id="rId9"/>
    <p:sldId id="662" r:id="rId10"/>
    <p:sldId id="673" r:id="rId11"/>
    <p:sldId id="663" r:id="rId12"/>
    <p:sldId id="674" r:id="rId13"/>
    <p:sldId id="664" r:id="rId14"/>
    <p:sldId id="675" r:id="rId15"/>
    <p:sldId id="665" r:id="rId16"/>
    <p:sldId id="676" r:id="rId17"/>
    <p:sldId id="666" r:id="rId18"/>
    <p:sldId id="677" r:id="rId19"/>
    <p:sldId id="672" r:id="rId20"/>
    <p:sldId id="678" r:id="rId21"/>
    <p:sldId id="667" r:id="rId22"/>
    <p:sldId id="670" r:id="rId23"/>
  </p:sldIdLst>
  <p:sldSz cx="9144000" cy="6858000" type="screen4x3"/>
  <p:notesSz cx="6669088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62F"/>
    <a:srgbClr val="0070C0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458" autoAdjust="0"/>
    <p:restoredTop sz="94692" autoAdjust="0"/>
  </p:normalViewPr>
  <p:slideViewPr>
    <p:cSldViewPr>
      <p:cViewPr varScale="1">
        <p:scale>
          <a:sx n="93" d="100"/>
          <a:sy n="93" d="100"/>
        </p:scale>
        <p:origin x="79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tableStyles" Target="tableStyle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74B53DAB-4FEB-4AB2-963E-22CD3018F9E7}"/>
    <pc:docChg chg="custSel modSld">
      <pc:chgData name="Siegbert Rudolph" userId="2af4d44886c067cc" providerId="LiveId" clId="{74B53DAB-4FEB-4AB2-963E-22CD3018F9E7}" dt="2022-07-02T15:54:57.443" v="179" actId="1076"/>
      <pc:docMkLst>
        <pc:docMk/>
      </pc:docMkLst>
      <pc:sldChg chg="delSp modSp mod">
        <pc:chgData name="Siegbert Rudolph" userId="2af4d44886c067cc" providerId="LiveId" clId="{74B53DAB-4FEB-4AB2-963E-22CD3018F9E7}" dt="2022-07-02T15:54:57.302" v="101" actId="1076"/>
        <pc:sldMkLst>
          <pc:docMk/>
          <pc:sldMk cId="66025917" sldId="662"/>
        </pc:sldMkLst>
        <pc:spChg chg="del">
          <ac:chgData name="Siegbert Rudolph" userId="2af4d44886c067cc" providerId="LiveId" clId="{74B53DAB-4FEB-4AB2-963E-22CD3018F9E7}" dt="2021-12-28T16:18:54.440" v="6" actId="478"/>
          <ac:spMkLst>
            <pc:docMk/>
            <pc:sldMk cId="66025917" sldId="662"/>
            <ac:spMk id="3" creationId="{84537DF3-D28D-4E47-A454-8A6201A8DA06}"/>
          </ac:spMkLst>
        </pc:spChg>
        <pc:spChg chg="mod">
          <ac:chgData name="Siegbert Rudolph" userId="2af4d44886c067cc" providerId="LiveId" clId="{74B53DAB-4FEB-4AB2-963E-22CD3018F9E7}" dt="2022-07-02T15:54:57.302" v="101" actId="1076"/>
          <ac:spMkLst>
            <pc:docMk/>
            <pc:sldMk cId="66025917" sldId="662"/>
            <ac:spMk id="3" creationId="{ACD7F0C7-D9C0-804B-3059-BBE6DCF60DD6}"/>
          </ac:spMkLst>
        </pc:spChg>
        <pc:spChg chg="del mod">
          <ac:chgData name="Siegbert Rudolph" userId="2af4d44886c067cc" providerId="LiveId" clId="{74B53DAB-4FEB-4AB2-963E-22CD3018F9E7}" dt="2022-07-02T15:54:57.302" v="96" actId="478"/>
          <ac:spMkLst>
            <pc:docMk/>
            <pc:sldMk cId="66025917" sldId="662"/>
            <ac:spMk id="4" creationId="{BDF3FC35-E0A4-43A4-A8C5-40A2310CBDEA}"/>
          </ac:spMkLst>
        </pc:spChg>
      </pc:sldChg>
      <pc:sldChg chg="delSp modSp mod">
        <pc:chgData name="Siegbert Rudolph" userId="2af4d44886c067cc" providerId="LiveId" clId="{74B53DAB-4FEB-4AB2-963E-22CD3018F9E7}" dt="2022-07-02T15:54:57.333" v="113" actId="1076"/>
        <pc:sldMkLst>
          <pc:docMk/>
          <pc:sldMk cId="3667495864" sldId="663"/>
        </pc:sldMkLst>
        <pc:spChg chg="mod">
          <ac:chgData name="Siegbert Rudolph" userId="2af4d44886c067cc" providerId="LiveId" clId="{74B53DAB-4FEB-4AB2-963E-22CD3018F9E7}" dt="2022-07-02T15:54:57.333" v="113" actId="1076"/>
          <ac:spMkLst>
            <pc:docMk/>
            <pc:sldMk cId="3667495864" sldId="663"/>
            <ac:spMk id="3" creationId="{02904AC5-BC4E-A98F-B045-37F2C2AC91EC}"/>
          </ac:spMkLst>
        </pc:spChg>
        <pc:spChg chg="del">
          <ac:chgData name="Siegbert Rudolph" userId="2af4d44886c067cc" providerId="LiveId" clId="{74B53DAB-4FEB-4AB2-963E-22CD3018F9E7}" dt="2021-12-28T16:18:54.456" v="18" actId="478"/>
          <ac:spMkLst>
            <pc:docMk/>
            <pc:sldMk cId="3667495864" sldId="663"/>
            <ac:spMk id="3" creationId="{90F63943-11DD-4738-9A64-14D4464D5D1D}"/>
          </ac:spMkLst>
        </pc:spChg>
        <pc:spChg chg="del mod">
          <ac:chgData name="Siegbert Rudolph" userId="2af4d44886c067cc" providerId="LiveId" clId="{74B53DAB-4FEB-4AB2-963E-22CD3018F9E7}" dt="2022-07-02T15:54:57.318" v="108" actId="478"/>
          <ac:spMkLst>
            <pc:docMk/>
            <pc:sldMk cId="3667495864" sldId="663"/>
            <ac:spMk id="4" creationId="{D7178C2C-444D-4078-B8E5-BB6A12A3ABCC}"/>
          </ac:spMkLst>
        </pc:spChg>
      </pc:sldChg>
      <pc:sldChg chg="delSp modSp mod">
        <pc:chgData name="Siegbert Rudolph" userId="2af4d44886c067cc" providerId="LiveId" clId="{74B53DAB-4FEB-4AB2-963E-22CD3018F9E7}" dt="2022-07-02T15:54:57.349" v="125" actId="1076"/>
        <pc:sldMkLst>
          <pc:docMk/>
          <pc:sldMk cId="833124602" sldId="664"/>
        </pc:sldMkLst>
        <pc:spChg chg="del">
          <ac:chgData name="Siegbert Rudolph" userId="2af4d44886c067cc" providerId="LiveId" clId="{74B53DAB-4FEB-4AB2-963E-22CD3018F9E7}" dt="2021-12-28T16:18:54.471" v="30" actId="478"/>
          <ac:spMkLst>
            <pc:docMk/>
            <pc:sldMk cId="833124602" sldId="664"/>
            <ac:spMk id="3" creationId="{8CD097D7-D981-472C-8723-E93EAAC6A373}"/>
          </ac:spMkLst>
        </pc:spChg>
        <pc:spChg chg="mod">
          <ac:chgData name="Siegbert Rudolph" userId="2af4d44886c067cc" providerId="LiveId" clId="{74B53DAB-4FEB-4AB2-963E-22CD3018F9E7}" dt="2022-07-02T15:54:57.349" v="125" actId="1076"/>
          <ac:spMkLst>
            <pc:docMk/>
            <pc:sldMk cId="833124602" sldId="664"/>
            <ac:spMk id="3" creationId="{9578DDBF-2036-12FB-CD32-E4AEC8CE0ABA}"/>
          </ac:spMkLst>
        </pc:spChg>
        <pc:spChg chg="del mod">
          <ac:chgData name="Siegbert Rudolph" userId="2af4d44886c067cc" providerId="LiveId" clId="{74B53DAB-4FEB-4AB2-963E-22CD3018F9E7}" dt="2022-07-02T15:54:57.349" v="120" actId="478"/>
          <ac:spMkLst>
            <pc:docMk/>
            <pc:sldMk cId="833124602" sldId="664"/>
            <ac:spMk id="4" creationId="{6BFAA7C5-851A-4C88-AB89-8252A5A7BB4A}"/>
          </ac:spMkLst>
        </pc:spChg>
      </pc:sldChg>
      <pc:sldChg chg="delSp modSp mod">
        <pc:chgData name="Siegbert Rudolph" userId="2af4d44886c067cc" providerId="LiveId" clId="{74B53DAB-4FEB-4AB2-963E-22CD3018F9E7}" dt="2022-07-02T15:54:57.364" v="137" actId="1076"/>
        <pc:sldMkLst>
          <pc:docMk/>
          <pc:sldMk cId="665189660" sldId="665"/>
        </pc:sldMkLst>
        <pc:spChg chg="del">
          <ac:chgData name="Siegbert Rudolph" userId="2af4d44886c067cc" providerId="LiveId" clId="{74B53DAB-4FEB-4AB2-963E-22CD3018F9E7}" dt="2021-12-28T16:18:54.487" v="42" actId="478"/>
          <ac:spMkLst>
            <pc:docMk/>
            <pc:sldMk cId="665189660" sldId="665"/>
            <ac:spMk id="3" creationId="{20FE89B0-717D-491D-8835-CF6B989E7909}"/>
          </ac:spMkLst>
        </pc:spChg>
        <pc:spChg chg="mod">
          <ac:chgData name="Siegbert Rudolph" userId="2af4d44886c067cc" providerId="LiveId" clId="{74B53DAB-4FEB-4AB2-963E-22CD3018F9E7}" dt="2022-07-02T15:54:57.364" v="137" actId="1076"/>
          <ac:spMkLst>
            <pc:docMk/>
            <pc:sldMk cId="665189660" sldId="665"/>
            <ac:spMk id="3" creationId="{71FE703E-DC37-F283-8677-AEEB800FF238}"/>
          </ac:spMkLst>
        </pc:spChg>
        <pc:spChg chg="del mod">
          <ac:chgData name="Siegbert Rudolph" userId="2af4d44886c067cc" providerId="LiveId" clId="{74B53DAB-4FEB-4AB2-963E-22CD3018F9E7}" dt="2022-07-02T15:54:57.364" v="132" actId="478"/>
          <ac:spMkLst>
            <pc:docMk/>
            <pc:sldMk cId="665189660" sldId="665"/>
            <ac:spMk id="4" creationId="{AE1E5CB9-25DD-4383-897A-48ACEA257177}"/>
          </ac:spMkLst>
        </pc:spChg>
      </pc:sldChg>
      <pc:sldChg chg="delSp modSp mod">
        <pc:chgData name="Siegbert Rudolph" userId="2af4d44886c067cc" providerId="LiveId" clId="{74B53DAB-4FEB-4AB2-963E-22CD3018F9E7}" dt="2022-07-02T15:54:57.396" v="149" actId="1076"/>
        <pc:sldMkLst>
          <pc:docMk/>
          <pc:sldMk cId="1870139338" sldId="666"/>
        </pc:sldMkLst>
        <pc:spChg chg="mod">
          <ac:chgData name="Siegbert Rudolph" userId="2af4d44886c067cc" providerId="LiveId" clId="{74B53DAB-4FEB-4AB2-963E-22CD3018F9E7}" dt="2022-07-02T15:54:57.396" v="149" actId="1076"/>
          <ac:spMkLst>
            <pc:docMk/>
            <pc:sldMk cId="1870139338" sldId="666"/>
            <ac:spMk id="3" creationId="{9A051427-CAFF-899A-7B29-E2955099EE3A}"/>
          </ac:spMkLst>
        </pc:spChg>
        <pc:spChg chg="del">
          <ac:chgData name="Siegbert Rudolph" userId="2af4d44886c067cc" providerId="LiveId" clId="{74B53DAB-4FEB-4AB2-963E-22CD3018F9E7}" dt="2021-12-28T16:18:54.502" v="54" actId="478"/>
          <ac:spMkLst>
            <pc:docMk/>
            <pc:sldMk cId="1870139338" sldId="666"/>
            <ac:spMk id="3" creationId="{B27F7D69-E286-4FD1-A958-27E615AC7896}"/>
          </ac:spMkLst>
        </pc:spChg>
        <pc:spChg chg="del mod">
          <ac:chgData name="Siegbert Rudolph" userId="2af4d44886c067cc" providerId="LiveId" clId="{74B53DAB-4FEB-4AB2-963E-22CD3018F9E7}" dt="2022-07-02T15:54:57.380" v="144" actId="478"/>
          <ac:spMkLst>
            <pc:docMk/>
            <pc:sldMk cId="1870139338" sldId="666"/>
            <ac:spMk id="4" creationId="{793D0C3B-7D10-4DC0-8D45-31CAE402A8CE}"/>
          </ac:spMkLst>
        </pc:spChg>
      </pc:sldChg>
      <pc:sldChg chg="delSp modSp mod">
        <pc:chgData name="Siegbert Rudolph" userId="2af4d44886c067cc" providerId="LiveId" clId="{74B53DAB-4FEB-4AB2-963E-22CD3018F9E7}" dt="2022-07-02T15:54:57.427" v="173" actId="1076"/>
        <pc:sldMkLst>
          <pc:docMk/>
          <pc:sldMk cId="3597931799" sldId="667"/>
        </pc:sldMkLst>
        <pc:spChg chg="del">
          <ac:chgData name="Siegbert Rudolph" userId="2af4d44886c067cc" providerId="LiveId" clId="{74B53DAB-4FEB-4AB2-963E-22CD3018F9E7}" dt="2021-12-28T16:18:54.518" v="78" actId="478"/>
          <ac:spMkLst>
            <pc:docMk/>
            <pc:sldMk cId="3597931799" sldId="667"/>
            <ac:spMk id="3" creationId="{562FBEDB-1DC9-437E-8ACB-591D5EB3046B}"/>
          </ac:spMkLst>
        </pc:spChg>
        <pc:spChg chg="mod">
          <ac:chgData name="Siegbert Rudolph" userId="2af4d44886c067cc" providerId="LiveId" clId="{74B53DAB-4FEB-4AB2-963E-22CD3018F9E7}" dt="2022-07-02T15:54:57.427" v="173" actId="1076"/>
          <ac:spMkLst>
            <pc:docMk/>
            <pc:sldMk cId="3597931799" sldId="667"/>
            <ac:spMk id="3" creationId="{70B2DD9D-EEE6-B387-AF08-6B713BA9DCB4}"/>
          </ac:spMkLst>
        </pc:spChg>
        <pc:spChg chg="del mod">
          <ac:chgData name="Siegbert Rudolph" userId="2af4d44886c067cc" providerId="LiveId" clId="{74B53DAB-4FEB-4AB2-963E-22CD3018F9E7}" dt="2022-07-02T15:54:57.427" v="168" actId="478"/>
          <ac:spMkLst>
            <pc:docMk/>
            <pc:sldMk cId="3597931799" sldId="667"/>
            <ac:spMk id="4" creationId="{0E7EEFE2-CC2A-486D-ABB0-BA3A505C19E8}"/>
          </ac:spMkLst>
        </pc:spChg>
      </pc:sldChg>
      <pc:sldChg chg="delSp modSp mod">
        <pc:chgData name="Siegbert Rudolph" userId="2af4d44886c067cc" providerId="LiveId" clId="{74B53DAB-4FEB-4AB2-963E-22CD3018F9E7}" dt="2022-07-02T15:54:57.443" v="179" actId="1076"/>
        <pc:sldMkLst>
          <pc:docMk/>
          <pc:sldMk cId="2272986082" sldId="670"/>
        </pc:sldMkLst>
        <pc:spChg chg="mod">
          <ac:chgData name="Siegbert Rudolph" userId="2af4d44886c067cc" providerId="LiveId" clId="{74B53DAB-4FEB-4AB2-963E-22CD3018F9E7}" dt="2022-07-02T15:54:57.443" v="179" actId="1076"/>
          <ac:spMkLst>
            <pc:docMk/>
            <pc:sldMk cId="2272986082" sldId="670"/>
            <ac:spMk id="2" creationId="{AC8144A9-0E70-060B-F07B-393AF826C0C2}"/>
          </ac:spMkLst>
        </pc:spChg>
        <pc:spChg chg="del">
          <ac:chgData name="Siegbert Rudolph" userId="2af4d44886c067cc" providerId="LiveId" clId="{74B53DAB-4FEB-4AB2-963E-22CD3018F9E7}" dt="2021-12-28T16:18:54.534" v="84" actId="478"/>
          <ac:spMkLst>
            <pc:docMk/>
            <pc:sldMk cId="2272986082" sldId="670"/>
            <ac:spMk id="2" creationId="{BF7CA060-AA33-44D1-A6E3-26D5AF76E6A2}"/>
          </ac:spMkLst>
        </pc:spChg>
        <pc:spChg chg="del mod">
          <ac:chgData name="Siegbert Rudolph" userId="2af4d44886c067cc" providerId="LiveId" clId="{74B53DAB-4FEB-4AB2-963E-22CD3018F9E7}" dt="2022-07-02T15:54:57.427" v="174" actId="478"/>
          <ac:spMkLst>
            <pc:docMk/>
            <pc:sldMk cId="2272986082" sldId="670"/>
            <ac:spMk id="6" creationId="{5D276635-E589-4177-B883-3E68D8B1517C}"/>
          </ac:spMkLst>
        </pc:spChg>
      </pc:sldChg>
      <pc:sldChg chg="delSp modSp mod">
        <pc:chgData name="Siegbert Rudolph" userId="2af4d44886c067cc" providerId="LiveId" clId="{74B53DAB-4FEB-4AB2-963E-22CD3018F9E7}" dt="2022-07-02T15:54:57.302" v="95" actId="1076"/>
        <pc:sldMkLst>
          <pc:docMk/>
          <pc:sldMk cId="0" sldId="671"/>
        </pc:sldMkLst>
        <pc:spChg chg="del mod">
          <ac:chgData name="Siegbert Rudolph" userId="2af4d44886c067cc" providerId="LiveId" clId="{74B53DAB-4FEB-4AB2-963E-22CD3018F9E7}" dt="2022-07-02T15:54:57.302" v="90" actId="478"/>
          <ac:spMkLst>
            <pc:docMk/>
            <pc:sldMk cId="0" sldId="671"/>
            <ac:spMk id="2" creationId="{52022230-ECF6-4107-8860-BE183160F99A}"/>
          </ac:spMkLst>
        </pc:spChg>
        <pc:spChg chg="del">
          <ac:chgData name="Siegbert Rudolph" userId="2af4d44886c067cc" providerId="LiveId" clId="{74B53DAB-4FEB-4AB2-963E-22CD3018F9E7}" dt="2021-12-28T16:18:54.440" v="0" actId="478"/>
          <ac:spMkLst>
            <pc:docMk/>
            <pc:sldMk cId="0" sldId="671"/>
            <ac:spMk id="3" creationId="{302363A0-28FD-4044-B224-40F75239088E}"/>
          </ac:spMkLst>
        </pc:spChg>
        <pc:spChg chg="mod">
          <ac:chgData name="Siegbert Rudolph" userId="2af4d44886c067cc" providerId="LiveId" clId="{74B53DAB-4FEB-4AB2-963E-22CD3018F9E7}" dt="2022-07-02T15:54:57.302" v="95" actId="1076"/>
          <ac:spMkLst>
            <pc:docMk/>
            <pc:sldMk cId="0" sldId="671"/>
            <ac:spMk id="3" creationId="{82AD6797-F6DA-C760-0C74-0B61639DEE6A}"/>
          </ac:spMkLst>
        </pc:spChg>
      </pc:sldChg>
      <pc:sldChg chg="delSp modSp mod">
        <pc:chgData name="Siegbert Rudolph" userId="2af4d44886c067cc" providerId="LiveId" clId="{74B53DAB-4FEB-4AB2-963E-22CD3018F9E7}" dt="2022-07-02T15:54:57.411" v="161" actId="1076"/>
        <pc:sldMkLst>
          <pc:docMk/>
          <pc:sldMk cId="3899580066" sldId="672"/>
        </pc:sldMkLst>
        <pc:spChg chg="del">
          <ac:chgData name="Siegbert Rudolph" userId="2af4d44886c067cc" providerId="LiveId" clId="{74B53DAB-4FEB-4AB2-963E-22CD3018F9E7}" dt="2021-12-28T16:18:54.518" v="66" actId="478"/>
          <ac:spMkLst>
            <pc:docMk/>
            <pc:sldMk cId="3899580066" sldId="672"/>
            <ac:spMk id="3" creationId="{0B1AF94E-EDDB-4647-8B25-3748138F7A1D}"/>
          </ac:spMkLst>
        </pc:spChg>
        <pc:spChg chg="mod">
          <ac:chgData name="Siegbert Rudolph" userId="2af4d44886c067cc" providerId="LiveId" clId="{74B53DAB-4FEB-4AB2-963E-22CD3018F9E7}" dt="2022-07-02T15:54:57.411" v="161" actId="1076"/>
          <ac:spMkLst>
            <pc:docMk/>
            <pc:sldMk cId="3899580066" sldId="672"/>
            <ac:spMk id="3" creationId="{E90059CC-ECC6-3B43-42B4-490022753B8C}"/>
          </ac:spMkLst>
        </pc:spChg>
        <pc:spChg chg="del mod">
          <ac:chgData name="Siegbert Rudolph" userId="2af4d44886c067cc" providerId="LiveId" clId="{74B53DAB-4FEB-4AB2-963E-22CD3018F9E7}" dt="2022-07-02T15:54:57.411" v="156" actId="478"/>
          <ac:spMkLst>
            <pc:docMk/>
            <pc:sldMk cId="3899580066" sldId="672"/>
            <ac:spMk id="4" creationId="{B895AAC4-DC04-4A3E-8EF8-6C6FD46CE2C5}"/>
          </ac:spMkLst>
        </pc:spChg>
      </pc:sldChg>
      <pc:sldChg chg="delSp modSp mod">
        <pc:chgData name="Siegbert Rudolph" userId="2af4d44886c067cc" providerId="LiveId" clId="{74B53DAB-4FEB-4AB2-963E-22CD3018F9E7}" dt="2022-07-02T15:54:57.318" v="107" actId="1076"/>
        <pc:sldMkLst>
          <pc:docMk/>
          <pc:sldMk cId="4165670459" sldId="673"/>
        </pc:sldMkLst>
        <pc:spChg chg="del">
          <ac:chgData name="Siegbert Rudolph" userId="2af4d44886c067cc" providerId="LiveId" clId="{74B53DAB-4FEB-4AB2-963E-22CD3018F9E7}" dt="2021-12-28T16:18:54.456" v="12" actId="478"/>
          <ac:spMkLst>
            <pc:docMk/>
            <pc:sldMk cId="4165670459" sldId="673"/>
            <ac:spMk id="3" creationId="{A37C08D4-7452-4138-923A-EA88813A2190}"/>
          </ac:spMkLst>
        </pc:spChg>
        <pc:spChg chg="mod">
          <ac:chgData name="Siegbert Rudolph" userId="2af4d44886c067cc" providerId="LiveId" clId="{74B53DAB-4FEB-4AB2-963E-22CD3018F9E7}" dt="2022-07-02T15:54:57.318" v="107" actId="1076"/>
          <ac:spMkLst>
            <pc:docMk/>
            <pc:sldMk cId="4165670459" sldId="673"/>
            <ac:spMk id="3" creationId="{BF3B94C5-5D2E-8BFD-9CB6-6D9396FF76E6}"/>
          </ac:spMkLst>
        </pc:spChg>
        <pc:spChg chg="del mod">
          <ac:chgData name="Siegbert Rudolph" userId="2af4d44886c067cc" providerId="LiveId" clId="{74B53DAB-4FEB-4AB2-963E-22CD3018F9E7}" dt="2022-07-02T15:54:57.302" v="102" actId="478"/>
          <ac:spMkLst>
            <pc:docMk/>
            <pc:sldMk cId="4165670459" sldId="673"/>
            <ac:spMk id="4" creationId="{53C8AC63-1DB9-4332-ACA1-DAD9F2DE1890}"/>
          </ac:spMkLst>
        </pc:spChg>
      </pc:sldChg>
      <pc:sldChg chg="delSp modSp mod">
        <pc:chgData name="Siegbert Rudolph" userId="2af4d44886c067cc" providerId="LiveId" clId="{74B53DAB-4FEB-4AB2-963E-22CD3018F9E7}" dt="2022-07-02T15:54:57.333" v="119" actId="1076"/>
        <pc:sldMkLst>
          <pc:docMk/>
          <pc:sldMk cId="1119584567" sldId="674"/>
        </pc:sldMkLst>
        <pc:spChg chg="del">
          <ac:chgData name="Siegbert Rudolph" userId="2af4d44886c067cc" providerId="LiveId" clId="{74B53DAB-4FEB-4AB2-963E-22CD3018F9E7}" dt="2021-12-28T16:18:54.471" v="24" actId="478"/>
          <ac:spMkLst>
            <pc:docMk/>
            <pc:sldMk cId="1119584567" sldId="674"/>
            <ac:spMk id="3" creationId="{2F358F27-EA0D-45C2-8BD6-6819A91FAEA7}"/>
          </ac:spMkLst>
        </pc:spChg>
        <pc:spChg chg="mod">
          <ac:chgData name="Siegbert Rudolph" userId="2af4d44886c067cc" providerId="LiveId" clId="{74B53DAB-4FEB-4AB2-963E-22CD3018F9E7}" dt="2022-07-02T15:54:57.333" v="119" actId="1076"/>
          <ac:spMkLst>
            <pc:docMk/>
            <pc:sldMk cId="1119584567" sldId="674"/>
            <ac:spMk id="3" creationId="{50771241-7585-3F55-052B-5EEC46C9CFFC}"/>
          </ac:spMkLst>
        </pc:spChg>
        <pc:spChg chg="del mod">
          <ac:chgData name="Siegbert Rudolph" userId="2af4d44886c067cc" providerId="LiveId" clId="{74B53DAB-4FEB-4AB2-963E-22CD3018F9E7}" dt="2022-07-02T15:54:57.333" v="114" actId="478"/>
          <ac:spMkLst>
            <pc:docMk/>
            <pc:sldMk cId="1119584567" sldId="674"/>
            <ac:spMk id="4" creationId="{9BC723E9-4FE1-4C68-888E-8D43125CB090}"/>
          </ac:spMkLst>
        </pc:spChg>
      </pc:sldChg>
      <pc:sldChg chg="delSp modSp mod">
        <pc:chgData name="Siegbert Rudolph" userId="2af4d44886c067cc" providerId="LiveId" clId="{74B53DAB-4FEB-4AB2-963E-22CD3018F9E7}" dt="2022-07-02T15:54:57.364" v="131" actId="1076"/>
        <pc:sldMkLst>
          <pc:docMk/>
          <pc:sldMk cId="1035657878" sldId="675"/>
        </pc:sldMkLst>
        <pc:spChg chg="mod">
          <ac:chgData name="Siegbert Rudolph" userId="2af4d44886c067cc" providerId="LiveId" clId="{74B53DAB-4FEB-4AB2-963E-22CD3018F9E7}" dt="2022-07-02T15:54:57.364" v="131" actId="1076"/>
          <ac:spMkLst>
            <pc:docMk/>
            <pc:sldMk cId="1035657878" sldId="675"/>
            <ac:spMk id="3" creationId="{D8D022E2-5923-4B73-970D-51AF256F4C9D}"/>
          </ac:spMkLst>
        </pc:spChg>
        <pc:spChg chg="del">
          <ac:chgData name="Siegbert Rudolph" userId="2af4d44886c067cc" providerId="LiveId" clId="{74B53DAB-4FEB-4AB2-963E-22CD3018F9E7}" dt="2021-12-28T16:18:54.487" v="36" actId="478"/>
          <ac:spMkLst>
            <pc:docMk/>
            <pc:sldMk cId="1035657878" sldId="675"/>
            <ac:spMk id="3" creationId="{FD3A7C8A-6EA8-4AB8-9A05-FD35E8C4A13E}"/>
          </ac:spMkLst>
        </pc:spChg>
        <pc:spChg chg="del mod">
          <ac:chgData name="Siegbert Rudolph" userId="2af4d44886c067cc" providerId="LiveId" clId="{74B53DAB-4FEB-4AB2-963E-22CD3018F9E7}" dt="2022-07-02T15:54:57.349" v="126" actId="478"/>
          <ac:spMkLst>
            <pc:docMk/>
            <pc:sldMk cId="1035657878" sldId="675"/>
            <ac:spMk id="4" creationId="{1F37358C-AF43-4247-983D-07B5E3429523}"/>
          </ac:spMkLst>
        </pc:spChg>
      </pc:sldChg>
      <pc:sldChg chg="delSp modSp mod">
        <pc:chgData name="Siegbert Rudolph" userId="2af4d44886c067cc" providerId="LiveId" clId="{74B53DAB-4FEB-4AB2-963E-22CD3018F9E7}" dt="2022-07-02T15:54:57.380" v="143" actId="1076"/>
        <pc:sldMkLst>
          <pc:docMk/>
          <pc:sldMk cId="3859997180" sldId="676"/>
        </pc:sldMkLst>
        <pc:spChg chg="del">
          <ac:chgData name="Siegbert Rudolph" userId="2af4d44886c067cc" providerId="LiveId" clId="{74B53DAB-4FEB-4AB2-963E-22CD3018F9E7}" dt="2021-12-28T16:18:54.502" v="48" actId="478"/>
          <ac:spMkLst>
            <pc:docMk/>
            <pc:sldMk cId="3859997180" sldId="676"/>
            <ac:spMk id="3" creationId="{1221CEC7-D3E4-430D-B6A3-062BBA9B9F88}"/>
          </ac:spMkLst>
        </pc:spChg>
        <pc:spChg chg="mod">
          <ac:chgData name="Siegbert Rudolph" userId="2af4d44886c067cc" providerId="LiveId" clId="{74B53DAB-4FEB-4AB2-963E-22CD3018F9E7}" dt="2022-07-02T15:54:57.380" v="143" actId="1076"/>
          <ac:spMkLst>
            <pc:docMk/>
            <pc:sldMk cId="3859997180" sldId="676"/>
            <ac:spMk id="3" creationId="{A60EAFDF-6BE5-08CD-A888-F0E1B367989F}"/>
          </ac:spMkLst>
        </pc:spChg>
        <pc:spChg chg="del mod">
          <ac:chgData name="Siegbert Rudolph" userId="2af4d44886c067cc" providerId="LiveId" clId="{74B53DAB-4FEB-4AB2-963E-22CD3018F9E7}" dt="2022-07-02T15:54:57.380" v="138" actId="478"/>
          <ac:spMkLst>
            <pc:docMk/>
            <pc:sldMk cId="3859997180" sldId="676"/>
            <ac:spMk id="4" creationId="{C715C06B-A427-417B-BC97-3FA0E92F4AF7}"/>
          </ac:spMkLst>
        </pc:spChg>
      </pc:sldChg>
      <pc:sldChg chg="delSp modSp mod">
        <pc:chgData name="Siegbert Rudolph" userId="2af4d44886c067cc" providerId="LiveId" clId="{74B53DAB-4FEB-4AB2-963E-22CD3018F9E7}" dt="2022-07-02T15:54:57.396" v="155" actId="1076"/>
        <pc:sldMkLst>
          <pc:docMk/>
          <pc:sldMk cId="2798931607" sldId="677"/>
        </pc:sldMkLst>
        <pc:spChg chg="mod">
          <ac:chgData name="Siegbert Rudolph" userId="2af4d44886c067cc" providerId="LiveId" clId="{74B53DAB-4FEB-4AB2-963E-22CD3018F9E7}" dt="2022-07-02T15:54:57.396" v="155" actId="1076"/>
          <ac:spMkLst>
            <pc:docMk/>
            <pc:sldMk cId="2798931607" sldId="677"/>
            <ac:spMk id="3" creationId="{0114FC48-82D9-C699-D97F-7EAAC0208BC2}"/>
          </ac:spMkLst>
        </pc:spChg>
        <pc:spChg chg="del">
          <ac:chgData name="Siegbert Rudolph" userId="2af4d44886c067cc" providerId="LiveId" clId="{74B53DAB-4FEB-4AB2-963E-22CD3018F9E7}" dt="2021-12-28T16:18:54.502" v="60" actId="478"/>
          <ac:spMkLst>
            <pc:docMk/>
            <pc:sldMk cId="2798931607" sldId="677"/>
            <ac:spMk id="3" creationId="{1304AAB5-7ED4-4BF5-8AD2-7DB434AF8DAB}"/>
          </ac:spMkLst>
        </pc:spChg>
        <pc:spChg chg="del mod">
          <ac:chgData name="Siegbert Rudolph" userId="2af4d44886c067cc" providerId="LiveId" clId="{74B53DAB-4FEB-4AB2-963E-22CD3018F9E7}" dt="2022-07-02T15:54:57.396" v="150" actId="478"/>
          <ac:spMkLst>
            <pc:docMk/>
            <pc:sldMk cId="2798931607" sldId="677"/>
            <ac:spMk id="4" creationId="{199F1A67-5F77-4224-B490-3ED629D6FBC6}"/>
          </ac:spMkLst>
        </pc:spChg>
      </pc:sldChg>
      <pc:sldChg chg="delSp modSp mod">
        <pc:chgData name="Siegbert Rudolph" userId="2af4d44886c067cc" providerId="LiveId" clId="{74B53DAB-4FEB-4AB2-963E-22CD3018F9E7}" dt="2022-07-02T15:54:57.427" v="167" actId="1076"/>
        <pc:sldMkLst>
          <pc:docMk/>
          <pc:sldMk cId="74673166" sldId="678"/>
        </pc:sldMkLst>
        <pc:spChg chg="del">
          <ac:chgData name="Siegbert Rudolph" userId="2af4d44886c067cc" providerId="LiveId" clId="{74B53DAB-4FEB-4AB2-963E-22CD3018F9E7}" dt="2021-12-28T16:18:54.518" v="72" actId="478"/>
          <ac:spMkLst>
            <pc:docMk/>
            <pc:sldMk cId="74673166" sldId="678"/>
            <ac:spMk id="3" creationId="{79E04A89-28E4-4209-B7DB-C8C199DD7614}"/>
          </ac:spMkLst>
        </pc:spChg>
        <pc:spChg chg="mod">
          <ac:chgData name="Siegbert Rudolph" userId="2af4d44886c067cc" providerId="LiveId" clId="{74B53DAB-4FEB-4AB2-963E-22CD3018F9E7}" dt="2022-07-02T15:54:57.427" v="167" actId="1076"/>
          <ac:spMkLst>
            <pc:docMk/>
            <pc:sldMk cId="74673166" sldId="678"/>
            <ac:spMk id="3" creationId="{A7D63690-EC57-3DEA-1BAF-C1EBD2C4F740}"/>
          </ac:spMkLst>
        </pc:spChg>
        <pc:spChg chg="del mod">
          <ac:chgData name="Siegbert Rudolph" userId="2af4d44886c067cc" providerId="LiveId" clId="{74B53DAB-4FEB-4AB2-963E-22CD3018F9E7}" dt="2022-07-02T15:54:57.411" v="162" actId="478"/>
          <ac:spMkLst>
            <pc:docMk/>
            <pc:sldMk cId="74673166" sldId="678"/>
            <ac:spMk id="4" creationId="{1D28D86D-89BB-4D03-8F4A-68B5325FA475}"/>
          </ac:spMkLst>
        </pc:spChg>
      </pc:sldChg>
    </pc:docChg>
  </pc:docChgLst>
  <pc:docChgLst>
    <pc:chgData name="Siegbert Rudolph" userId="2af4d44886c067cc" providerId="LiveId" clId="{27ED0D17-538C-45AB-834F-5C253463838B}"/>
    <pc:docChg chg="modSld">
      <pc:chgData name="Siegbert Rudolph" userId="2af4d44886c067cc" providerId="LiveId" clId="{27ED0D17-538C-45AB-834F-5C253463838B}" dt="2022-07-02T15:31:40.109" v="8" actId="20577"/>
      <pc:docMkLst>
        <pc:docMk/>
      </pc:docMkLst>
      <pc:sldChg chg="modSp mod">
        <pc:chgData name="Siegbert Rudolph" userId="2af4d44886c067cc" providerId="LiveId" clId="{27ED0D17-538C-45AB-834F-5C253463838B}" dt="2022-07-02T15:31:40.109" v="8" actId="20577"/>
        <pc:sldMkLst>
          <pc:docMk/>
          <pc:sldMk cId="0" sldId="671"/>
        </pc:sldMkLst>
        <pc:spChg chg="mod">
          <ac:chgData name="Siegbert Rudolph" userId="2af4d44886c067cc" providerId="LiveId" clId="{27ED0D17-538C-45AB-834F-5C253463838B}" dt="2022-07-02T15:31:40.109" v="8" actId="20577"/>
          <ac:spMkLst>
            <pc:docMk/>
            <pc:sldMk cId="0" sldId="671"/>
            <ac:spMk id="21" creationId="{980E5F40-2B18-40AA-A7B3-FC504B23C467}"/>
          </ac:spMkLst>
        </pc:spChg>
      </pc:sldChg>
    </pc:docChg>
  </pc:docChgLst>
  <pc:docChgLst>
    <pc:chgData name="Siegbert Rudolph" userId="2af4d44886c067cc" providerId="LiveId" clId="{ABD58966-F6D9-4937-BCCB-AE9179876226}"/>
    <pc:docChg chg="custSel modSld">
      <pc:chgData name="Siegbert Rudolph" userId="2af4d44886c067cc" providerId="LiveId" clId="{ABD58966-F6D9-4937-BCCB-AE9179876226}" dt="2021-11-27T10:42:09.631" v="89" actId="1076"/>
      <pc:docMkLst>
        <pc:docMk/>
      </pc:docMkLst>
      <pc:sldChg chg="delSp modSp mod">
        <pc:chgData name="Siegbert Rudolph" userId="2af4d44886c067cc" providerId="LiveId" clId="{ABD58966-F6D9-4937-BCCB-AE9179876226}" dt="2021-11-27T10:42:09.553" v="11" actId="1076"/>
        <pc:sldMkLst>
          <pc:docMk/>
          <pc:sldMk cId="66025917" sldId="662"/>
        </pc:sldMkLst>
        <pc:spChg chg="mod">
          <ac:chgData name="Siegbert Rudolph" userId="2af4d44886c067cc" providerId="LiveId" clId="{ABD58966-F6D9-4937-BCCB-AE9179876226}" dt="2021-11-27T10:42:09.553" v="11" actId="1076"/>
          <ac:spMkLst>
            <pc:docMk/>
            <pc:sldMk cId="66025917" sldId="662"/>
            <ac:spMk id="3" creationId="{84537DF3-D28D-4E47-A454-8A6201A8DA06}"/>
          </ac:spMkLst>
        </pc:spChg>
        <pc:spChg chg="del">
          <ac:chgData name="Siegbert Rudolph" userId="2af4d44886c067cc" providerId="LiveId" clId="{ABD58966-F6D9-4937-BCCB-AE9179876226}" dt="2021-11-27T10:42:09.538" v="6" actId="478"/>
          <ac:spMkLst>
            <pc:docMk/>
            <pc:sldMk cId="66025917" sldId="662"/>
            <ac:spMk id="12" creationId="{5E2251E7-CF11-4A14-8D87-BFEFF58A5D74}"/>
          </ac:spMkLst>
        </pc:spChg>
      </pc:sldChg>
      <pc:sldChg chg="delSp modSp mod">
        <pc:chgData name="Siegbert Rudolph" userId="2af4d44886c067cc" providerId="LiveId" clId="{ABD58966-F6D9-4937-BCCB-AE9179876226}" dt="2021-11-27T10:42:09.553" v="23" actId="1076"/>
        <pc:sldMkLst>
          <pc:docMk/>
          <pc:sldMk cId="3667495864" sldId="663"/>
        </pc:sldMkLst>
        <pc:spChg chg="mod">
          <ac:chgData name="Siegbert Rudolph" userId="2af4d44886c067cc" providerId="LiveId" clId="{ABD58966-F6D9-4937-BCCB-AE9179876226}" dt="2021-11-27T10:42:09.553" v="23" actId="1076"/>
          <ac:spMkLst>
            <pc:docMk/>
            <pc:sldMk cId="3667495864" sldId="663"/>
            <ac:spMk id="3" creationId="{90F63943-11DD-4738-9A64-14D4464D5D1D}"/>
          </ac:spMkLst>
        </pc:spChg>
        <pc:spChg chg="del">
          <ac:chgData name="Siegbert Rudolph" userId="2af4d44886c067cc" providerId="LiveId" clId="{ABD58966-F6D9-4937-BCCB-AE9179876226}" dt="2021-11-27T10:42:09.553" v="18" actId="478"/>
          <ac:spMkLst>
            <pc:docMk/>
            <pc:sldMk cId="3667495864" sldId="663"/>
            <ac:spMk id="12" creationId="{392EC08E-68F2-465F-AB9D-5B216D962F08}"/>
          </ac:spMkLst>
        </pc:spChg>
      </pc:sldChg>
      <pc:sldChg chg="delSp modSp mod">
        <pc:chgData name="Siegbert Rudolph" userId="2af4d44886c067cc" providerId="LiveId" clId="{ABD58966-F6D9-4937-BCCB-AE9179876226}" dt="2021-11-27T10:42:09.569" v="35" actId="1076"/>
        <pc:sldMkLst>
          <pc:docMk/>
          <pc:sldMk cId="833124602" sldId="664"/>
        </pc:sldMkLst>
        <pc:spChg chg="mod">
          <ac:chgData name="Siegbert Rudolph" userId="2af4d44886c067cc" providerId="LiveId" clId="{ABD58966-F6D9-4937-BCCB-AE9179876226}" dt="2021-11-27T10:42:09.569" v="35" actId="1076"/>
          <ac:spMkLst>
            <pc:docMk/>
            <pc:sldMk cId="833124602" sldId="664"/>
            <ac:spMk id="3" creationId="{8CD097D7-D981-472C-8723-E93EAAC6A373}"/>
          </ac:spMkLst>
        </pc:spChg>
        <pc:spChg chg="del">
          <ac:chgData name="Siegbert Rudolph" userId="2af4d44886c067cc" providerId="LiveId" clId="{ABD58966-F6D9-4937-BCCB-AE9179876226}" dt="2021-11-27T10:42:09.569" v="30" actId="478"/>
          <ac:spMkLst>
            <pc:docMk/>
            <pc:sldMk cId="833124602" sldId="664"/>
            <ac:spMk id="12" creationId="{8A6C83B8-46E9-4909-8338-C49D625AF3F2}"/>
          </ac:spMkLst>
        </pc:spChg>
      </pc:sldChg>
      <pc:sldChg chg="delSp modSp mod">
        <pc:chgData name="Siegbert Rudolph" userId="2af4d44886c067cc" providerId="LiveId" clId="{ABD58966-F6D9-4937-BCCB-AE9179876226}" dt="2021-11-27T10:42:09.585" v="47" actId="1076"/>
        <pc:sldMkLst>
          <pc:docMk/>
          <pc:sldMk cId="665189660" sldId="665"/>
        </pc:sldMkLst>
        <pc:spChg chg="mod">
          <ac:chgData name="Siegbert Rudolph" userId="2af4d44886c067cc" providerId="LiveId" clId="{ABD58966-F6D9-4937-BCCB-AE9179876226}" dt="2021-11-27T10:42:09.585" v="47" actId="1076"/>
          <ac:spMkLst>
            <pc:docMk/>
            <pc:sldMk cId="665189660" sldId="665"/>
            <ac:spMk id="3" creationId="{20FE89B0-717D-491D-8835-CF6B989E7909}"/>
          </ac:spMkLst>
        </pc:spChg>
        <pc:spChg chg="del">
          <ac:chgData name="Siegbert Rudolph" userId="2af4d44886c067cc" providerId="LiveId" clId="{ABD58966-F6D9-4937-BCCB-AE9179876226}" dt="2021-11-27T10:42:09.585" v="42" actId="478"/>
          <ac:spMkLst>
            <pc:docMk/>
            <pc:sldMk cId="665189660" sldId="665"/>
            <ac:spMk id="12" creationId="{2EB52C29-F179-4125-AC6F-760CB347509B}"/>
          </ac:spMkLst>
        </pc:spChg>
      </pc:sldChg>
      <pc:sldChg chg="delSp modSp mod">
        <pc:chgData name="Siegbert Rudolph" userId="2af4d44886c067cc" providerId="LiveId" clId="{ABD58966-F6D9-4937-BCCB-AE9179876226}" dt="2021-11-27T10:42:09.600" v="59" actId="1076"/>
        <pc:sldMkLst>
          <pc:docMk/>
          <pc:sldMk cId="1870139338" sldId="666"/>
        </pc:sldMkLst>
        <pc:spChg chg="mod">
          <ac:chgData name="Siegbert Rudolph" userId="2af4d44886c067cc" providerId="LiveId" clId="{ABD58966-F6D9-4937-BCCB-AE9179876226}" dt="2021-11-27T10:42:09.600" v="59" actId="1076"/>
          <ac:spMkLst>
            <pc:docMk/>
            <pc:sldMk cId="1870139338" sldId="666"/>
            <ac:spMk id="3" creationId="{B27F7D69-E286-4FD1-A958-27E615AC7896}"/>
          </ac:spMkLst>
        </pc:spChg>
        <pc:spChg chg="del">
          <ac:chgData name="Siegbert Rudolph" userId="2af4d44886c067cc" providerId="LiveId" clId="{ABD58966-F6D9-4937-BCCB-AE9179876226}" dt="2021-11-27T10:42:09.600" v="54" actId="478"/>
          <ac:spMkLst>
            <pc:docMk/>
            <pc:sldMk cId="1870139338" sldId="666"/>
            <ac:spMk id="12" creationId="{B6F646A6-2745-4BBD-98C0-7FE7FC5A87B2}"/>
          </ac:spMkLst>
        </pc:spChg>
      </pc:sldChg>
      <pc:sldChg chg="delSp modSp mod">
        <pc:chgData name="Siegbert Rudolph" userId="2af4d44886c067cc" providerId="LiveId" clId="{ABD58966-F6D9-4937-BCCB-AE9179876226}" dt="2021-11-27T10:42:09.631" v="83" actId="1076"/>
        <pc:sldMkLst>
          <pc:docMk/>
          <pc:sldMk cId="3597931799" sldId="667"/>
        </pc:sldMkLst>
        <pc:spChg chg="mod">
          <ac:chgData name="Siegbert Rudolph" userId="2af4d44886c067cc" providerId="LiveId" clId="{ABD58966-F6D9-4937-BCCB-AE9179876226}" dt="2021-11-27T10:42:09.631" v="83" actId="1076"/>
          <ac:spMkLst>
            <pc:docMk/>
            <pc:sldMk cId="3597931799" sldId="667"/>
            <ac:spMk id="3" creationId="{562FBEDB-1DC9-437E-8ACB-591D5EB3046B}"/>
          </ac:spMkLst>
        </pc:spChg>
        <pc:spChg chg="del">
          <ac:chgData name="Siegbert Rudolph" userId="2af4d44886c067cc" providerId="LiveId" clId="{ABD58966-F6D9-4937-BCCB-AE9179876226}" dt="2021-11-27T10:42:09.616" v="78" actId="478"/>
          <ac:spMkLst>
            <pc:docMk/>
            <pc:sldMk cId="3597931799" sldId="667"/>
            <ac:spMk id="4" creationId="{636FEC0A-147F-4ADC-BCB9-FEA11ACC5D17}"/>
          </ac:spMkLst>
        </pc:spChg>
      </pc:sldChg>
      <pc:sldChg chg="delSp modSp mod">
        <pc:chgData name="Siegbert Rudolph" userId="2af4d44886c067cc" providerId="LiveId" clId="{ABD58966-F6D9-4937-BCCB-AE9179876226}" dt="2021-11-27T10:42:09.631" v="89" actId="1076"/>
        <pc:sldMkLst>
          <pc:docMk/>
          <pc:sldMk cId="2272986082" sldId="670"/>
        </pc:sldMkLst>
        <pc:spChg chg="mod">
          <ac:chgData name="Siegbert Rudolph" userId="2af4d44886c067cc" providerId="LiveId" clId="{ABD58966-F6D9-4937-BCCB-AE9179876226}" dt="2021-11-27T10:42:09.631" v="89" actId="1076"/>
          <ac:spMkLst>
            <pc:docMk/>
            <pc:sldMk cId="2272986082" sldId="670"/>
            <ac:spMk id="2" creationId="{BF7CA060-AA33-44D1-A6E3-26D5AF76E6A2}"/>
          </ac:spMkLst>
        </pc:spChg>
        <pc:spChg chg="del">
          <ac:chgData name="Siegbert Rudolph" userId="2af4d44886c067cc" providerId="LiveId" clId="{ABD58966-F6D9-4937-BCCB-AE9179876226}" dt="2021-11-27T10:42:09.631" v="84" actId="478"/>
          <ac:spMkLst>
            <pc:docMk/>
            <pc:sldMk cId="2272986082" sldId="670"/>
            <ac:spMk id="6" creationId="{0A0B7AAE-F714-45A1-93AD-3C89EFAB04FF}"/>
          </ac:spMkLst>
        </pc:spChg>
      </pc:sldChg>
      <pc:sldChg chg="delSp modSp mod">
        <pc:chgData name="Siegbert Rudolph" userId="2af4d44886c067cc" providerId="LiveId" clId="{ABD58966-F6D9-4937-BCCB-AE9179876226}" dt="2021-11-27T10:42:09.538" v="5" actId="1076"/>
        <pc:sldMkLst>
          <pc:docMk/>
          <pc:sldMk cId="0" sldId="671"/>
        </pc:sldMkLst>
        <pc:spChg chg="del">
          <ac:chgData name="Siegbert Rudolph" userId="2af4d44886c067cc" providerId="LiveId" clId="{ABD58966-F6D9-4937-BCCB-AE9179876226}" dt="2021-11-27T10:42:09.507" v="0" actId="478"/>
          <ac:spMkLst>
            <pc:docMk/>
            <pc:sldMk cId="0" sldId="671"/>
            <ac:spMk id="2" creationId="{213F9A80-D11D-426F-AD04-0B4B6C255AAA}"/>
          </ac:spMkLst>
        </pc:spChg>
        <pc:spChg chg="mod">
          <ac:chgData name="Siegbert Rudolph" userId="2af4d44886c067cc" providerId="LiveId" clId="{ABD58966-F6D9-4937-BCCB-AE9179876226}" dt="2021-11-27T10:42:09.538" v="5" actId="1076"/>
          <ac:spMkLst>
            <pc:docMk/>
            <pc:sldMk cId="0" sldId="671"/>
            <ac:spMk id="3" creationId="{302363A0-28FD-4044-B224-40F75239088E}"/>
          </ac:spMkLst>
        </pc:spChg>
      </pc:sldChg>
      <pc:sldChg chg="delSp modSp mod">
        <pc:chgData name="Siegbert Rudolph" userId="2af4d44886c067cc" providerId="LiveId" clId="{ABD58966-F6D9-4937-BCCB-AE9179876226}" dt="2021-11-27T10:42:09.616" v="71" actId="1076"/>
        <pc:sldMkLst>
          <pc:docMk/>
          <pc:sldMk cId="3899580066" sldId="672"/>
        </pc:sldMkLst>
        <pc:spChg chg="mod">
          <ac:chgData name="Siegbert Rudolph" userId="2af4d44886c067cc" providerId="LiveId" clId="{ABD58966-F6D9-4937-BCCB-AE9179876226}" dt="2021-11-27T10:42:09.616" v="71" actId="1076"/>
          <ac:spMkLst>
            <pc:docMk/>
            <pc:sldMk cId="3899580066" sldId="672"/>
            <ac:spMk id="3" creationId="{0B1AF94E-EDDB-4647-8B25-3748138F7A1D}"/>
          </ac:spMkLst>
        </pc:spChg>
        <pc:spChg chg="del">
          <ac:chgData name="Siegbert Rudolph" userId="2af4d44886c067cc" providerId="LiveId" clId="{ABD58966-F6D9-4937-BCCB-AE9179876226}" dt="2021-11-27T10:42:09.600" v="66" actId="478"/>
          <ac:spMkLst>
            <pc:docMk/>
            <pc:sldMk cId="3899580066" sldId="672"/>
            <ac:spMk id="4" creationId="{F5E0AAA6-D761-4D66-9BDF-A66F734D40CE}"/>
          </ac:spMkLst>
        </pc:spChg>
      </pc:sldChg>
      <pc:sldChg chg="delSp modSp mod">
        <pc:chgData name="Siegbert Rudolph" userId="2af4d44886c067cc" providerId="LiveId" clId="{ABD58966-F6D9-4937-BCCB-AE9179876226}" dt="2021-11-27T10:42:09.553" v="17" actId="1076"/>
        <pc:sldMkLst>
          <pc:docMk/>
          <pc:sldMk cId="4165670459" sldId="673"/>
        </pc:sldMkLst>
        <pc:spChg chg="mod">
          <ac:chgData name="Siegbert Rudolph" userId="2af4d44886c067cc" providerId="LiveId" clId="{ABD58966-F6D9-4937-BCCB-AE9179876226}" dt="2021-11-27T10:42:09.553" v="17" actId="1076"/>
          <ac:spMkLst>
            <pc:docMk/>
            <pc:sldMk cId="4165670459" sldId="673"/>
            <ac:spMk id="3" creationId="{A37C08D4-7452-4138-923A-EA88813A2190}"/>
          </ac:spMkLst>
        </pc:spChg>
        <pc:spChg chg="del">
          <ac:chgData name="Siegbert Rudolph" userId="2af4d44886c067cc" providerId="LiveId" clId="{ABD58966-F6D9-4937-BCCB-AE9179876226}" dt="2021-11-27T10:42:09.553" v="12" actId="478"/>
          <ac:spMkLst>
            <pc:docMk/>
            <pc:sldMk cId="4165670459" sldId="673"/>
            <ac:spMk id="12" creationId="{5E2251E7-CF11-4A14-8D87-BFEFF58A5D74}"/>
          </ac:spMkLst>
        </pc:spChg>
      </pc:sldChg>
      <pc:sldChg chg="delSp modSp mod">
        <pc:chgData name="Siegbert Rudolph" userId="2af4d44886c067cc" providerId="LiveId" clId="{ABD58966-F6D9-4937-BCCB-AE9179876226}" dt="2021-11-27T10:42:09.569" v="29" actId="1076"/>
        <pc:sldMkLst>
          <pc:docMk/>
          <pc:sldMk cId="1119584567" sldId="674"/>
        </pc:sldMkLst>
        <pc:spChg chg="mod">
          <ac:chgData name="Siegbert Rudolph" userId="2af4d44886c067cc" providerId="LiveId" clId="{ABD58966-F6D9-4937-BCCB-AE9179876226}" dt="2021-11-27T10:42:09.569" v="29" actId="1076"/>
          <ac:spMkLst>
            <pc:docMk/>
            <pc:sldMk cId="1119584567" sldId="674"/>
            <ac:spMk id="3" creationId="{2F358F27-EA0D-45C2-8BD6-6819A91FAEA7}"/>
          </ac:spMkLst>
        </pc:spChg>
        <pc:spChg chg="del">
          <ac:chgData name="Siegbert Rudolph" userId="2af4d44886c067cc" providerId="LiveId" clId="{ABD58966-F6D9-4937-BCCB-AE9179876226}" dt="2021-11-27T10:42:09.553" v="24" actId="478"/>
          <ac:spMkLst>
            <pc:docMk/>
            <pc:sldMk cId="1119584567" sldId="674"/>
            <ac:spMk id="12" creationId="{392EC08E-68F2-465F-AB9D-5B216D962F08}"/>
          </ac:spMkLst>
        </pc:spChg>
      </pc:sldChg>
      <pc:sldChg chg="delSp modSp mod">
        <pc:chgData name="Siegbert Rudolph" userId="2af4d44886c067cc" providerId="LiveId" clId="{ABD58966-F6D9-4937-BCCB-AE9179876226}" dt="2021-11-27T10:42:09.585" v="41" actId="1076"/>
        <pc:sldMkLst>
          <pc:docMk/>
          <pc:sldMk cId="1035657878" sldId="675"/>
        </pc:sldMkLst>
        <pc:spChg chg="mod">
          <ac:chgData name="Siegbert Rudolph" userId="2af4d44886c067cc" providerId="LiveId" clId="{ABD58966-F6D9-4937-BCCB-AE9179876226}" dt="2021-11-27T10:42:09.585" v="41" actId="1076"/>
          <ac:spMkLst>
            <pc:docMk/>
            <pc:sldMk cId="1035657878" sldId="675"/>
            <ac:spMk id="3" creationId="{FD3A7C8A-6EA8-4AB8-9A05-FD35E8C4A13E}"/>
          </ac:spMkLst>
        </pc:spChg>
        <pc:spChg chg="del">
          <ac:chgData name="Siegbert Rudolph" userId="2af4d44886c067cc" providerId="LiveId" clId="{ABD58966-F6D9-4937-BCCB-AE9179876226}" dt="2021-11-27T10:42:09.569" v="36" actId="478"/>
          <ac:spMkLst>
            <pc:docMk/>
            <pc:sldMk cId="1035657878" sldId="675"/>
            <ac:spMk id="12" creationId="{8A6C83B8-46E9-4909-8338-C49D625AF3F2}"/>
          </ac:spMkLst>
        </pc:spChg>
      </pc:sldChg>
      <pc:sldChg chg="delSp modSp mod">
        <pc:chgData name="Siegbert Rudolph" userId="2af4d44886c067cc" providerId="LiveId" clId="{ABD58966-F6D9-4937-BCCB-AE9179876226}" dt="2021-11-27T10:42:09.585" v="53" actId="1076"/>
        <pc:sldMkLst>
          <pc:docMk/>
          <pc:sldMk cId="3859997180" sldId="676"/>
        </pc:sldMkLst>
        <pc:spChg chg="mod">
          <ac:chgData name="Siegbert Rudolph" userId="2af4d44886c067cc" providerId="LiveId" clId="{ABD58966-F6D9-4937-BCCB-AE9179876226}" dt="2021-11-27T10:42:09.585" v="53" actId="1076"/>
          <ac:spMkLst>
            <pc:docMk/>
            <pc:sldMk cId="3859997180" sldId="676"/>
            <ac:spMk id="3" creationId="{1221CEC7-D3E4-430D-B6A3-062BBA9B9F88}"/>
          </ac:spMkLst>
        </pc:spChg>
        <pc:spChg chg="del">
          <ac:chgData name="Siegbert Rudolph" userId="2af4d44886c067cc" providerId="LiveId" clId="{ABD58966-F6D9-4937-BCCB-AE9179876226}" dt="2021-11-27T10:42:09.585" v="48" actId="478"/>
          <ac:spMkLst>
            <pc:docMk/>
            <pc:sldMk cId="3859997180" sldId="676"/>
            <ac:spMk id="12" creationId="{2EB52C29-F179-4125-AC6F-760CB347509B}"/>
          </ac:spMkLst>
        </pc:spChg>
      </pc:sldChg>
      <pc:sldChg chg="delSp modSp mod">
        <pc:chgData name="Siegbert Rudolph" userId="2af4d44886c067cc" providerId="LiveId" clId="{ABD58966-F6D9-4937-BCCB-AE9179876226}" dt="2021-11-27T10:42:09.600" v="65" actId="1076"/>
        <pc:sldMkLst>
          <pc:docMk/>
          <pc:sldMk cId="2798931607" sldId="677"/>
        </pc:sldMkLst>
        <pc:spChg chg="mod">
          <ac:chgData name="Siegbert Rudolph" userId="2af4d44886c067cc" providerId="LiveId" clId="{ABD58966-F6D9-4937-BCCB-AE9179876226}" dt="2021-11-27T10:42:09.600" v="65" actId="1076"/>
          <ac:spMkLst>
            <pc:docMk/>
            <pc:sldMk cId="2798931607" sldId="677"/>
            <ac:spMk id="3" creationId="{1304AAB5-7ED4-4BF5-8AD2-7DB434AF8DAB}"/>
          </ac:spMkLst>
        </pc:spChg>
        <pc:spChg chg="del">
          <ac:chgData name="Siegbert Rudolph" userId="2af4d44886c067cc" providerId="LiveId" clId="{ABD58966-F6D9-4937-BCCB-AE9179876226}" dt="2021-11-27T10:42:09.600" v="60" actId="478"/>
          <ac:spMkLst>
            <pc:docMk/>
            <pc:sldMk cId="2798931607" sldId="677"/>
            <ac:spMk id="12" creationId="{B6F646A6-2745-4BBD-98C0-7FE7FC5A87B2}"/>
          </ac:spMkLst>
        </pc:spChg>
      </pc:sldChg>
      <pc:sldChg chg="delSp modSp mod">
        <pc:chgData name="Siegbert Rudolph" userId="2af4d44886c067cc" providerId="LiveId" clId="{ABD58966-F6D9-4937-BCCB-AE9179876226}" dt="2021-11-27T10:42:09.616" v="77" actId="1076"/>
        <pc:sldMkLst>
          <pc:docMk/>
          <pc:sldMk cId="74673166" sldId="678"/>
        </pc:sldMkLst>
        <pc:spChg chg="mod">
          <ac:chgData name="Siegbert Rudolph" userId="2af4d44886c067cc" providerId="LiveId" clId="{ABD58966-F6D9-4937-BCCB-AE9179876226}" dt="2021-11-27T10:42:09.616" v="77" actId="1076"/>
          <ac:spMkLst>
            <pc:docMk/>
            <pc:sldMk cId="74673166" sldId="678"/>
            <ac:spMk id="3" creationId="{79E04A89-28E4-4209-B7DB-C8C199DD7614}"/>
          </ac:spMkLst>
        </pc:spChg>
        <pc:spChg chg="del">
          <ac:chgData name="Siegbert Rudolph" userId="2af4d44886c067cc" providerId="LiveId" clId="{ABD58966-F6D9-4937-BCCB-AE9179876226}" dt="2021-11-27T10:42:09.616" v="72" actId="478"/>
          <ac:spMkLst>
            <pc:docMk/>
            <pc:sldMk cId="74673166" sldId="678"/>
            <ac:spMk id="4" creationId="{F5E0AAA6-D761-4D66-9BDF-A66F734D40C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6125"/>
            <a:ext cx="49609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/>
              <a:pPr>
                <a:defRPr/>
              </a:pPr>
              <a:t>02.07.2022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858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098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9504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3893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00472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4401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86721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519477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/>
              <a:pPr>
                <a:defRPr/>
              </a:pPr>
              <a:t>02.07.2022</a:t>
            </a:fld>
            <a:endParaRPr lang="de-DE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480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02.07.2022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8187160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02.07.2022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0203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55473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02.07.2022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399282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02.07.2022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2386864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02.07.2022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0049531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02.07.2022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171373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02.07.2022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4121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02.07.2022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027705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02.07.2022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823351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02.07.2022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5724469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02.07.2022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72150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008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Textmasterformat bearbeiten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  <a:p>
            <a:pPr lvl="3"/>
            <a:r>
              <a:rPr lang="de-DE" altLang="de-DE" dirty="0"/>
              <a:t>Vierte Ebene</a:t>
            </a:r>
          </a:p>
          <a:p>
            <a:pPr lvl="4"/>
            <a:r>
              <a:rPr lang="de-DE" alt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/>
              <a:pPr>
                <a:defRPr/>
              </a:pPr>
              <a:t>02.07.2022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35" r:id="rId1"/>
    <p:sldLayoutId id="2147486536" r:id="rId2"/>
    <p:sldLayoutId id="2147486537" r:id="rId3"/>
    <p:sldLayoutId id="2147486538" r:id="rId4"/>
    <p:sldLayoutId id="2147486539" r:id="rId5"/>
    <p:sldLayoutId id="2147486540" r:id="rId6"/>
    <p:sldLayoutId id="2147486468" r:id="rId7"/>
    <p:sldLayoutId id="2147486541" r:id="rId8"/>
    <p:sldLayoutId id="2147486542" r:id="rId9"/>
    <p:sldLayoutId id="2147486543" r:id="rId10"/>
    <p:sldLayoutId id="214748654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02.07.2022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47832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solidFill>
                  <a:prstClr val="black"/>
                </a:solidFill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de-DE" sz="1200" b="1">
                <a:solidFill>
                  <a:prstClr val="black"/>
                </a:solidFill>
                <a:latin typeface="Trebuchet MS" pitchFamily="34" charset="0"/>
              </a:rPr>
              <a:t>Bearbeitet von: </a:t>
            </a:r>
            <a:endParaRPr lang="de-DE" sz="1200" b="1" dirty="0">
              <a:solidFill>
                <a:prstClr val="black"/>
              </a:solidFill>
              <a:latin typeface="Trebuchet MS" pitchFamily="34" charset="0"/>
            </a:endParaRPr>
          </a:p>
          <a:p>
            <a:pPr>
              <a:defRPr/>
            </a:pPr>
            <a:r>
              <a:rPr lang="de-DE" sz="1200" b="1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  <a:endParaRPr lang="de-DE" sz="12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solidFill>
                  <a:prstClr val="black"/>
                </a:solidFill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02.07.2022</a:t>
            </a:fld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276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594" r:id="rId1"/>
    <p:sldLayoutId id="2147486595" r:id="rId2"/>
    <p:sldLayoutId id="2147486596" r:id="rId3"/>
    <p:sldLayoutId id="2147486597" r:id="rId4"/>
    <p:sldLayoutId id="2147486598" r:id="rId5"/>
    <p:sldLayoutId id="2147486599" r:id="rId6"/>
    <p:sldLayoutId id="2147486600" r:id="rId7"/>
    <p:sldLayoutId id="2147486601" r:id="rId8"/>
    <p:sldLayoutId id="2147486602" r:id="rId9"/>
    <p:sldLayoutId id="2147486603" r:id="rId10"/>
    <p:sldLayoutId id="214748660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260350" y="219075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15" name="Foliennummernplatzhalter 27"/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  <p:pic>
        <p:nvPicPr>
          <p:cNvPr id="25" name="Grafik 24" descr="Stoppuhr aus Fotolia klei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607488" y="133883"/>
            <a:ext cx="403130" cy="428331"/>
          </a:xfrm>
          <a:prstGeom prst="rect">
            <a:avLst/>
          </a:prstGeom>
          <a:ln w="12700">
            <a:solidFill>
              <a:srgbClr val="FF0000"/>
            </a:solidFill>
          </a:ln>
        </p:spPr>
      </p:pic>
      <p:sp>
        <p:nvSpPr>
          <p:cNvPr id="26" name="Interaktive Schaltfläche: Anpassen 25">
            <a:hlinkClick r:id="" action="ppaction://macro?name=Speed_Click" highlightClick="1"/>
          </p:cNvPr>
          <p:cNvSpPr/>
          <p:nvPr/>
        </p:nvSpPr>
        <p:spPr>
          <a:xfrm>
            <a:off x="8607488" y="139285"/>
            <a:ext cx="403130" cy="428331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7" name="shpLesekochValidCheck" descr="lesekoch_logo_mit_Hintergrund-1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09" y="13928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shpChangeAufblitztime" descr="1">
            <a:hlinkClick r:id="" action="ppaction://macro?name=Aufblitzzeit_Aendern" highlightClick="1"/>
          </p:cNvPr>
          <p:cNvSpPr/>
          <p:nvPr/>
        </p:nvSpPr>
        <p:spPr>
          <a:xfrm>
            <a:off x="8082123" y="153975"/>
            <a:ext cx="467992" cy="410357"/>
          </a:xfrm>
          <a:prstGeom prst="actionButtonBlank">
            <a:avLst/>
          </a:prstGeom>
          <a:blipFill>
            <a:blip r:embed="rId4"/>
            <a:stretch>
              <a:fillRect/>
            </a:stretch>
          </a:blipFill>
          <a:ln w="19050">
            <a:solidFill>
              <a:srgbClr val="FF43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F9445FE-2466-4F0A-8827-5FAB81FFF6F1}"/>
              </a:ext>
            </a:extLst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/>
              <a:t>Nächste Seite</a:t>
            </a:r>
            <a:endParaRPr lang="de-DE" sz="1400" dirty="0"/>
          </a:p>
        </p:txBody>
      </p:sp>
      <p:sp>
        <p:nvSpPr>
          <p:cNvPr id="19" name="Textfeld 4">
            <a:extLst>
              <a:ext uri="{FF2B5EF4-FFF2-40B4-BE49-F238E27FC236}">
                <a16:creationId xmlns:a16="http://schemas.microsoft.com/office/drawing/2014/main" id="{CFF76DCE-12E6-4DA4-B9F0-AC122A89F0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687" y="1844675"/>
            <a:ext cx="1856663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Titel:</a:t>
            </a:r>
          </a:p>
          <a:p>
            <a:pPr algn="r"/>
            <a:endParaRPr lang="de-DE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Quelle:</a:t>
            </a:r>
          </a:p>
          <a:p>
            <a:pPr algn="r"/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Leseübungen:</a:t>
            </a:r>
          </a:p>
        </p:txBody>
      </p:sp>
      <p:sp>
        <p:nvSpPr>
          <p:cNvPr id="21" name="Textfeld 10">
            <a:extLst>
              <a:ext uri="{FF2B5EF4-FFF2-40B4-BE49-F238E27FC236}">
                <a16:creationId xmlns:a16="http://schemas.microsoft.com/office/drawing/2014/main" id="{980E5F40-2B18-40AA-A7B3-FC504B23C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7517" y="1844824"/>
            <a:ext cx="608230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Genau lesen</a:t>
            </a:r>
          </a:p>
          <a:p>
            <a:r>
              <a:rPr lang="de-DE" sz="3600" b="1" dirty="0">
                <a:solidFill>
                  <a:prstClr val="black"/>
                </a:solidFill>
                <a:latin typeface="Trebuchet MS" pitchFamily="34" charset="0"/>
              </a:rPr>
              <a:t>Satzvariationen Versch. </a:t>
            </a:r>
            <a:r>
              <a:rPr lang="de-DE" sz="3600" b="1">
                <a:solidFill>
                  <a:prstClr val="black"/>
                </a:solidFill>
                <a:latin typeface="Trebuchet MS" pitchFamily="34" charset="0"/>
              </a:rPr>
              <a:t>2 </a:t>
            </a:r>
            <a:r>
              <a:rPr lang="de-DE" sz="3600" b="1">
                <a:solidFill>
                  <a:srgbClr val="FF0000"/>
                </a:solidFill>
                <a:latin typeface="Trebuchet MS" pitchFamily="34" charset="0"/>
              </a:rPr>
              <a:t>S</a:t>
            </a:r>
            <a:endParaRPr lang="de-DE" sz="36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22" name="Textfeld 12">
            <a:extLst>
              <a:ext uri="{FF2B5EF4-FFF2-40B4-BE49-F238E27FC236}">
                <a16:creationId xmlns:a16="http://schemas.microsoft.com/office/drawing/2014/main" id="{E381FE6C-F960-41FC-9C17-55C3A7D35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2279" y="2776290"/>
            <a:ext cx="624081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Siegbert Rudolph und Reime aus diversen Büchern</a:t>
            </a:r>
          </a:p>
          <a:p>
            <a:r>
              <a:rPr lang="de-DE" sz="20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66FCE740-DB54-42FA-AD8C-BF7EF7FD05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208" y="4941168"/>
            <a:ext cx="4947060" cy="1323439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Bedienungshinweise:</a:t>
            </a:r>
          </a:p>
          <a:p>
            <a:pPr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Mit einem Klick geht es immer einen Schritt weiter.</a:t>
            </a:r>
          </a:p>
          <a:p>
            <a:pPr>
              <a:defRPr/>
            </a:pPr>
            <a:r>
              <a:rPr lang="de-DE" sz="16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Die Buttons sind für Sprünge auf bestimmte Seiten.</a:t>
            </a:r>
          </a:p>
          <a:p>
            <a:pPr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starten: F5</a:t>
            </a:r>
          </a:p>
          <a:p>
            <a:pPr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verlassen: ESC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D6644216-9DA1-4C9B-A99C-9B27F450DADF}"/>
              </a:ext>
            </a:extLst>
          </p:cNvPr>
          <p:cNvSpPr/>
          <p:nvPr/>
        </p:nvSpPr>
        <p:spPr>
          <a:xfrm>
            <a:off x="2547517" y="3769311"/>
            <a:ext cx="691673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>
                <a:solidFill>
                  <a:srgbClr val="FF0000"/>
                </a:solidFill>
                <a:latin typeface="Trebuchet MS" panose="020B0603020202020204" pitchFamily="34" charset="0"/>
              </a:rPr>
              <a:t>Silbenkennung lesegerecht:</a:t>
            </a:r>
          </a:p>
          <a:p>
            <a:r>
              <a:rPr lang="de-DE" dirty="0" err="1">
                <a:solidFill>
                  <a:srgbClr val="FF0000"/>
                </a:solidFill>
                <a:latin typeface="Trebuchet MS" panose="020B0603020202020204" pitchFamily="34" charset="0"/>
              </a:rPr>
              <a:t>ng</a:t>
            </a:r>
            <a:r>
              <a:rPr lang="de-DE" dirty="0">
                <a:solidFill>
                  <a:srgbClr val="FF0000"/>
                </a:solidFill>
                <a:latin typeface="Trebuchet MS" panose="020B0603020202020204" pitchFamily="34" charset="0"/>
              </a:rPr>
              <a:t>, h, Mitlautverdoppelungen, kurze Vokale in erster Silbe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82AD6797-F6DA-C760-0C74-0B61639DEE6A}"/>
              </a:ext>
            </a:extLst>
          </p:cNvPr>
          <p:cNvSpPr txBox="1"/>
          <p:nvPr/>
        </p:nvSpPr>
        <p:spPr>
          <a:xfrm>
            <a:off x="190500" y="6724134"/>
            <a:ext cx="425629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2.pptx - Seite 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58134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5</a:t>
            </a:r>
          </a:p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für jedes Wort</a:t>
            </a:r>
            <a:endParaRPr lang="de-DE" altLang="de-DE" sz="18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Nächste Folie</a:t>
            </a:r>
          </a:p>
        </p:txBody>
      </p:sp>
      <p:sp>
        <p:nvSpPr>
          <p:cNvPr id="11" name="Rechteck 10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Folie</a:t>
            </a:r>
          </a:p>
        </p:txBody>
      </p:sp>
      <p:sp>
        <p:nvSpPr>
          <p:cNvPr id="149" name="Textfeld 148" descr="SILBELAST/FIRST|">
            <a:extLst>
              <a:ext uri="{FF2B5EF4-FFF2-40B4-BE49-F238E27FC236}">
                <a16:creationId xmlns:a16="http://schemas.microsoft.com/office/drawing/2014/main" id="{47F3FC39-3B86-49D4-BE31-5249B2F5B0D1}"/>
              </a:ext>
            </a:extLst>
          </p:cNvPr>
          <p:cNvSpPr txBox="1"/>
          <p:nvPr/>
        </p:nvSpPr>
        <p:spPr>
          <a:xfrm>
            <a:off x="381000" y="1052736"/>
            <a:ext cx="60625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Ein</a:t>
            </a:r>
          </a:p>
        </p:txBody>
      </p:sp>
      <p:sp>
        <p:nvSpPr>
          <p:cNvPr id="150" name="Textfeld 149" descr="SILBELAST|_">
            <a:extLst>
              <a:ext uri="{FF2B5EF4-FFF2-40B4-BE49-F238E27FC236}">
                <a16:creationId xmlns:a16="http://schemas.microsoft.com/office/drawing/2014/main" id="{A58A9AFC-3110-44EF-9B8C-89C0A48AC7F8}"/>
              </a:ext>
            </a:extLst>
          </p:cNvPr>
          <p:cNvSpPr txBox="1"/>
          <p:nvPr/>
        </p:nvSpPr>
        <p:spPr>
          <a:xfrm>
            <a:off x="1025356" y="1052736"/>
            <a:ext cx="12987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Mensch,</a:t>
            </a:r>
          </a:p>
        </p:txBody>
      </p:sp>
      <p:sp>
        <p:nvSpPr>
          <p:cNvPr id="151" name="Textfeld 150" descr="SILBELAST|_">
            <a:extLst>
              <a:ext uri="{FF2B5EF4-FFF2-40B4-BE49-F238E27FC236}">
                <a16:creationId xmlns:a16="http://schemas.microsoft.com/office/drawing/2014/main" id="{5A9E4DE3-C5AD-4E16-A3AF-0B0F7199B629}"/>
              </a:ext>
            </a:extLst>
          </p:cNvPr>
          <p:cNvSpPr txBox="1"/>
          <p:nvPr/>
        </p:nvSpPr>
        <p:spPr>
          <a:xfrm>
            <a:off x="2362209" y="10527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52" name="Textfeld 151" descr="SILBELAST|_">
            <a:extLst>
              <a:ext uri="{FF2B5EF4-FFF2-40B4-BE49-F238E27FC236}">
                <a16:creationId xmlns:a16="http://schemas.microsoft.com/office/drawing/2014/main" id="{E1C11874-095A-498C-A1DD-300B456394B0}"/>
              </a:ext>
            </a:extLst>
          </p:cNvPr>
          <p:cNvSpPr txBox="1"/>
          <p:nvPr/>
        </p:nvSpPr>
        <p:spPr>
          <a:xfrm>
            <a:off x="3045037" y="1052736"/>
            <a:ext cx="68320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viel</a:t>
            </a:r>
          </a:p>
        </p:txBody>
      </p:sp>
      <p:sp>
        <p:nvSpPr>
          <p:cNvPr id="153" name="Textfeld 152" descr="SILBELAST|_">
            <a:extLst>
              <a:ext uri="{FF2B5EF4-FFF2-40B4-BE49-F238E27FC236}">
                <a16:creationId xmlns:a16="http://schemas.microsoft.com/office/drawing/2014/main" id="{098F8CCF-6020-437D-AFB2-C5BF371E1FB5}"/>
              </a:ext>
            </a:extLst>
          </p:cNvPr>
          <p:cNvSpPr txBox="1"/>
          <p:nvPr/>
        </p:nvSpPr>
        <p:spPr>
          <a:xfrm>
            <a:off x="3766337" y="1052736"/>
            <a:ext cx="58702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für</a:t>
            </a:r>
          </a:p>
        </p:txBody>
      </p:sp>
      <p:sp>
        <p:nvSpPr>
          <p:cNvPr id="154" name="Textfeld 153" descr="SILBE|_">
            <a:extLst>
              <a:ext uri="{FF2B5EF4-FFF2-40B4-BE49-F238E27FC236}">
                <a16:creationId xmlns:a16="http://schemas.microsoft.com/office/drawing/2014/main" id="{8AEA25E9-710E-46AB-B30F-4BB101B37B86}"/>
              </a:ext>
            </a:extLst>
          </p:cNvPr>
          <p:cNvSpPr txBox="1"/>
          <p:nvPr/>
        </p:nvSpPr>
        <p:spPr>
          <a:xfrm>
            <a:off x="4391457" y="1052736"/>
            <a:ext cx="5148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an</a:t>
            </a:r>
          </a:p>
        </p:txBody>
      </p:sp>
      <p:sp>
        <p:nvSpPr>
          <p:cNvPr id="155" name="Textfeld 154" descr="SILBE|">
            <a:extLst>
              <a:ext uri="{FF2B5EF4-FFF2-40B4-BE49-F238E27FC236}">
                <a16:creationId xmlns:a16="http://schemas.microsoft.com/office/drawing/2014/main" id="{DC85BAD6-8578-42E9-8A3D-878CC7282367}"/>
              </a:ext>
            </a:extLst>
          </p:cNvPr>
          <p:cNvSpPr txBox="1"/>
          <p:nvPr/>
        </p:nvSpPr>
        <p:spPr>
          <a:xfrm>
            <a:off x="4766642" y="105273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de</a:t>
            </a:r>
          </a:p>
        </p:txBody>
      </p:sp>
      <p:sp>
        <p:nvSpPr>
          <p:cNvPr id="156" name="Textfeld 155" descr="SILBELAST|">
            <a:extLst>
              <a:ext uri="{FF2B5EF4-FFF2-40B4-BE49-F238E27FC236}">
                <a16:creationId xmlns:a16="http://schemas.microsoft.com/office/drawing/2014/main" id="{5F84211D-69A8-468C-BABD-814427315EC4}"/>
              </a:ext>
            </a:extLst>
          </p:cNvPr>
          <p:cNvSpPr txBox="1"/>
          <p:nvPr/>
        </p:nvSpPr>
        <p:spPr>
          <a:xfrm>
            <a:off x="5151445" y="1052736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</a:t>
            </a:r>
          </a:p>
        </p:txBody>
      </p:sp>
      <p:sp>
        <p:nvSpPr>
          <p:cNvPr id="157" name="Textfeld 156" descr="SILBELAST|_">
            <a:extLst>
              <a:ext uri="{FF2B5EF4-FFF2-40B4-BE49-F238E27FC236}">
                <a16:creationId xmlns:a16="http://schemas.microsoft.com/office/drawing/2014/main" id="{E81CE874-EE27-4A98-8928-1EF8DA3C6F2B}"/>
              </a:ext>
            </a:extLst>
          </p:cNvPr>
          <p:cNvSpPr txBox="1"/>
          <p:nvPr/>
        </p:nvSpPr>
        <p:spPr>
          <a:xfrm>
            <a:off x="5662751" y="1052736"/>
            <a:ext cx="71045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tut,</a:t>
            </a:r>
          </a:p>
        </p:txBody>
      </p:sp>
      <p:sp>
        <p:nvSpPr>
          <p:cNvPr id="158" name="Textfeld 157" descr="SILBELAST|_">
            <a:extLst>
              <a:ext uri="{FF2B5EF4-FFF2-40B4-BE49-F238E27FC236}">
                <a16:creationId xmlns:a16="http://schemas.microsoft.com/office/drawing/2014/main" id="{F38C6648-A400-4681-953D-93A22C759F1E}"/>
              </a:ext>
            </a:extLst>
          </p:cNvPr>
          <p:cNvSpPr txBox="1"/>
          <p:nvPr/>
        </p:nvSpPr>
        <p:spPr>
          <a:xfrm>
            <a:off x="381000" y="1497236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</a:p>
        </p:txBody>
      </p:sp>
      <p:sp>
        <p:nvSpPr>
          <p:cNvPr id="159" name="Textfeld 158" descr="SILBE|_">
            <a:extLst>
              <a:ext uri="{FF2B5EF4-FFF2-40B4-BE49-F238E27FC236}">
                <a16:creationId xmlns:a16="http://schemas.microsoft.com/office/drawing/2014/main" id="{A292DC44-BCBC-4B6E-9DF2-B712FF078430}"/>
              </a:ext>
            </a:extLst>
          </p:cNvPr>
          <p:cNvSpPr txBox="1"/>
          <p:nvPr/>
        </p:nvSpPr>
        <p:spPr>
          <a:xfrm>
            <a:off x="938794" y="1497236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160" name="Textfeld 159" descr="SILBELAST|">
            <a:extLst>
              <a:ext uri="{FF2B5EF4-FFF2-40B4-BE49-F238E27FC236}">
                <a16:creationId xmlns:a16="http://schemas.microsoft.com/office/drawing/2014/main" id="{B8B02EA1-D2E4-4C04-9140-390E9EDB446C}"/>
              </a:ext>
            </a:extLst>
          </p:cNvPr>
          <p:cNvSpPr txBox="1"/>
          <p:nvPr/>
        </p:nvSpPr>
        <p:spPr>
          <a:xfrm>
            <a:off x="1152076" y="1497236"/>
            <a:ext cx="7296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del,</a:t>
            </a:r>
          </a:p>
        </p:txBody>
      </p:sp>
      <p:sp>
        <p:nvSpPr>
          <p:cNvPr id="161" name="Textfeld 160" descr="SILBE|_">
            <a:extLst>
              <a:ext uri="{FF2B5EF4-FFF2-40B4-BE49-F238E27FC236}">
                <a16:creationId xmlns:a16="http://schemas.microsoft.com/office/drawing/2014/main" id="{6D343C67-D743-42FC-BA26-EAEBFB2BFA3B}"/>
              </a:ext>
            </a:extLst>
          </p:cNvPr>
          <p:cNvSpPr txBox="1"/>
          <p:nvPr/>
        </p:nvSpPr>
        <p:spPr>
          <a:xfrm>
            <a:off x="1919863" y="1497236"/>
            <a:ext cx="6463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hilf</a:t>
            </a:r>
          </a:p>
        </p:txBody>
      </p:sp>
      <p:sp>
        <p:nvSpPr>
          <p:cNvPr id="162" name="Textfeld 161" descr="SILBELAST|">
            <a:extLst>
              <a:ext uri="{FF2B5EF4-FFF2-40B4-BE49-F238E27FC236}">
                <a16:creationId xmlns:a16="http://schemas.microsoft.com/office/drawing/2014/main" id="{7C20B4B6-F44B-4424-893A-C92D58A2D2A1}"/>
              </a:ext>
            </a:extLst>
          </p:cNvPr>
          <p:cNvSpPr txBox="1"/>
          <p:nvPr/>
        </p:nvSpPr>
        <p:spPr>
          <a:xfrm>
            <a:off x="2426494" y="1497236"/>
            <a:ext cx="8819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reich</a:t>
            </a:r>
          </a:p>
        </p:txBody>
      </p:sp>
      <p:sp>
        <p:nvSpPr>
          <p:cNvPr id="163" name="Textfeld 162" descr="SILBELAST|_">
            <a:extLst>
              <a:ext uri="{FF2B5EF4-FFF2-40B4-BE49-F238E27FC236}">
                <a16:creationId xmlns:a16="http://schemas.microsoft.com/office/drawing/2014/main" id="{C41EB297-B03B-46F3-8410-06CC106ED0B9}"/>
              </a:ext>
            </a:extLst>
          </p:cNvPr>
          <p:cNvSpPr txBox="1"/>
          <p:nvPr/>
        </p:nvSpPr>
        <p:spPr>
          <a:xfrm>
            <a:off x="3346567" y="1497236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</a:p>
        </p:txBody>
      </p:sp>
      <p:sp>
        <p:nvSpPr>
          <p:cNvPr id="164" name="Textfeld 163" descr="SILBELAST|_">
            <a:extLst>
              <a:ext uri="{FF2B5EF4-FFF2-40B4-BE49-F238E27FC236}">
                <a16:creationId xmlns:a16="http://schemas.microsoft.com/office/drawing/2014/main" id="{A253A337-B31E-46A1-A5A5-E574466800B5}"/>
              </a:ext>
            </a:extLst>
          </p:cNvPr>
          <p:cNvSpPr txBox="1"/>
          <p:nvPr/>
        </p:nvSpPr>
        <p:spPr>
          <a:xfrm>
            <a:off x="4077485" y="1497236"/>
            <a:ext cx="8354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auch</a:t>
            </a:r>
          </a:p>
        </p:txBody>
      </p:sp>
      <p:sp>
        <p:nvSpPr>
          <p:cNvPr id="165" name="Textfeld 164" descr="SILBELAST|_">
            <a:extLst>
              <a:ext uri="{FF2B5EF4-FFF2-40B4-BE49-F238E27FC236}">
                <a16:creationId xmlns:a16="http://schemas.microsoft.com/office/drawing/2014/main" id="{2CBD7EFA-647D-4794-9FDD-B2BF501C93A9}"/>
              </a:ext>
            </a:extLst>
          </p:cNvPr>
          <p:cNvSpPr txBox="1"/>
          <p:nvPr/>
        </p:nvSpPr>
        <p:spPr>
          <a:xfrm>
            <a:off x="4951070" y="1497236"/>
            <a:ext cx="74251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gut.</a:t>
            </a:r>
          </a:p>
        </p:txBody>
      </p:sp>
      <p:sp>
        <p:nvSpPr>
          <p:cNvPr id="166" name="dot_1">
            <a:extLst>
              <a:ext uri="{FF2B5EF4-FFF2-40B4-BE49-F238E27FC236}">
                <a16:creationId xmlns:a16="http://schemas.microsoft.com/office/drawing/2014/main" id="{5687B1E3-82DA-49CC-9B31-5128CC8AD977}"/>
              </a:ext>
            </a:extLst>
          </p:cNvPr>
          <p:cNvSpPr/>
          <p:nvPr/>
        </p:nvSpPr>
        <p:spPr>
          <a:xfrm>
            <a:off x="190500" y="1116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7" name="Textfeld 166" descr="SILBELAST/FIRST|">
            <a:extLst>
              <a:ext uri="{FF2B5EF4-FFF2-40B4-BE49-F238E27FC236}">
                <a16:creationId xmlns:a16="http://schemas.microsoft.com/office/drawing/2014/main" id="{9C896B89-8C1E-4957-BC82-DC5D0BDEE46F}"/>
              </a:ext>
            </a:extLst>
          </p:cNvPr>
          <p:cNvSpPr txBox="1"/>
          <p:nvPr/>
        </p:nvSpPr>
        <p:spPr>
          <a:xfrm>
            <a:off x="381000" y="1941736"/>
            <a:ext cx="7219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Wer</a:t>
            </a:r>
          </a:p>
        </p:txBody>
      </p:sp>
      <p:sp>
        <p:nvSpPr>
          <p:cNvPr id="168" name="Textfeld 167" descr="SILBELAST|_">
            <a:extLst>
              <a:ext uri="{FF2B5EF4-FFF2-40B4-BE49-F238E27FC236}">
                <a16:creationId xmlns:a16="http://schemas.microsoft.com/office/drawing/2014/main" id="{6EF8C367-8427-4B35-BE9B-03FAABC83238}"/>
              </a:ext>
            </a:extLst>
          </p:cNvPr>
          <p:cNvSpPr txBox="1"/>
          <p:nvPr/>
        </p:nvSpPr>
        <p:spPr>
          <a:xfrm>
            <a:off x="1141093" y="1941736"/>
            <a:ext cx="68320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viel</a:t>
            </a:r>
          </a:p>
        </p:txBody>
      </p:sp>
      <p:sp>
        <p:nvSpPr>
          <p:cNvPr id="169" name="Textfeld 168" descr="SILBELAST|_">
            <a:extLst>
              <a:ext uri="{FF2B5EF4-FFF2-40B4-BE49-F238E27FC236}">
                <a16:creationId xmlns:a16="http://schemas.microsoft.com/office/drawing/2014/main" id="{D802F611-BE30-44AF-8429-EF8AD19B6331}"/>
              </a:ext>
            </a:extLst>
          </p:cNvPr>
          <p:cNvSpPr txBox="1"/>
          <p:nvPr/>
        </p:nvSpPr>
        <p:spPr>
          <a:xfrm>
            <a:off x="1862393" y="1941736"/>
            <a:ext cx="58702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für</a:t>
            </a:r>
          </a:p>
        </p:txBody>
      </p:sp>
      <p:sp>
        <p:nvSpPr>
          <p:cNvPr id="170" name="Textfeld 169" descr="SILBE|_">
            <a:extLst>
              <a:ext uri="{FF2B5EF4-FFF2-40B4-BE49-F238E27FC236}">
                <a16:creationId xmlns:a16="http://schemas.microsoft.com/office/drawing/2014/main" id="{22E7FB26-0CF1-4C97-9955-F633D5C4EDB5}"/>
              </a:ext>
            </a:extLst>
          </p:cNvPr>
          <p:cNvSpPr txBox="1"/>
          <p:nvPr/>
        </p:nvSpPr>
        <p:spPr>
          <a:xfrm>
            <a:off x="2487513" y="1941736"/>
            <a:ext cx="5148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an</a:t>
            </a:r>
          </a:p>
        </p:txBody>
      </p:sp>
      <p:sp>
        <p:nvSpPr>
          <p:cNvPr id="171" name="Textfeld 170" descr="SILBE|">
            <a:extLst>
              <a:ext uri="{FF2B5EF4-FFF2-40B4-BE49-F238E27FC236}">
                <a16:creationId xmlns:a16="http://schemas.microsoft.com/office/drawing/2014/main" id="{7E69B0C9-F43B-44D0-AEBE-16E6AC98D4A0}"/>
              </a:ext>
            </a:extLst>
          </p:cNvPr>
          <p:cNvSpPr txBox="1"/>
          <p:nvPr/>
        </p:nvSpPr>
        <p:spPr>
          <a:xfrm>
            <a:off x="2862698" y="194173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de</a:t>
            </a:r>
          </a:p>
        </p:txBody>
      </p:sp>
      <p:sp>
        <p:nvSpPr>
          <p:cNvPr id="172" name="Textfeld 171" descr="SILBELAST|">
            <a:extLst>
              <a:ext uri="{FF2B5EF4-FFF2-40B4-BE49-F238E27FC236}">
                <a16:creationId xmlns:a16="http://schemas.microsoft.com/office/drawing/2014/main" id="{61CE7FA7-E767-41B1-AE6B-19B75D478EEB}"/>
              </a:ext>
            </a:extLst>
          </p:cNvPr>
          <p:cNvSpPr txBox="1"/>
          <p:nvPr/>
        </p:nvSpPr>
        <p:spPr>
          <a:xfrm>
            <a:off x="3247501" y="1941736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</a:t>
            </a:r>
          </a:p>
        </p:txBody>
      </p:sp>
      <p:sp>
        <p:nvSpPr>
          <p:cNvPr id="173" name="Textfeld 172" descr="SILBELAST|_">
            <a:extLst>
              <a:ext uri="{FF2B5EF4-FFF2-40B4-BE49-F238E27FC236}">
                <a16:creationId xmlns:a16="http://schemas.microsoft.com/office/drawing/2014/main" id="{D1EAFAB8-54D5-4296-9247-4A7381B80AF1}"/>
              </a:ext>
            </a:extLst>
          </p:cNvPr>
          <p:cNvSpPr txBox="1"/>
          <p:nvPr/>
        </p:nvSpPr>
        <p:spPr>
          <a:xfrm>
            <a:off x="3758807" y="1941736"/>
            <a:ext cx="71045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tut,</a:t>
            </a:r>
          </a:p>
        </p:txBody>
      </p:sp>
      <p:sp>
        <p:nvSpPr>
          <p:cNvPr id="174" name="Textfeld 173" descr="SILBELAST|_">
            <a:extLst>
              <a:ext uri="{FF2B5EF4-FFF2-40B4-BE49-F238E27FC236}">
                <a16:creationId xmlns:a16="http://schemas.microsoft.com/office/drawing/2014/main" id="{032164AD-F934-4568-A76A-35ABE40BF512}"/>
              </a:ext>
            </a:extLst>
          </p:cNvPr>
          <p:cNvSpPr txBox="1"/>
          <p:nvPr/>
        </p:nvSpPr>
        <p:spPr>
          <a:xfrm>
            <a:off x="381000" y="2386236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</a:p>
        </p:txBody>
      </p:sp>
      <p:sp>
        <p:nvSpPr>
          <p:cNvPr id="175" name="Textfeld 174" descr="SILBE|_">
            <a:extLst>
              <a:ext uri="{FF2B5EF4-FFF2-40B4-BE49-F238E27FC236}">
                <a16:creationId xmlns:a16="http://schemas.microsoft.com/office/drawing/2014/main" id="{17A92076-119F-404F-8B5F-F0A03CBC7FF3}"/>
              </a:ext>
            </a:extLst>
          </p:cNvPr>
          <p:cNvSpPr txBox="1"/>
          <p:nvPr/>
        </p:nvSpPr>
        <p:spPr>
          <a:xfrm>
            <a:off x="938794" y="2386236"/>
            <a:ext cx="6463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hilf</a:t>
            </a:r>
          </a:p>
        </p:txBody>
      </p:sp>
      <p:sp>
        <p:nvSpPr>
          <p:cNvPr id="176" name="Textfeld 175" descr="SILBELAST|">
            <a:extLst>
              <a:ext uri="{FF2B5EF4-FFF2-40B4-BE49-F238E27FC236}">
                <a16:creationId xmlns:a16="http://schemas.microsoft.com/office/drawing/2014/main" id="{6CB39186-A2F8-47D7-9FBD-391E9247740A}"/>
              </a:ext>
            </a:extLst>
          </p:cNvPr>
          <p:cNvSpPr txBox="1"/>
          <p:nvPr/>
        </p:nvSpPr>
        <p:spPr>
          <a:xfrm>
            <a:off x="1445425" y="2386236"/>
            <a:ext cx="8819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reich</a:t>
            </a:r>
          </a:p>
        </p:txBody>
      </p:sp>
      <p:sp>
        <p:nvSpPr>
          <p:cNvPr id="177" name="Textfeld 176" descr="SILBELAST|_">
            <a:extLst>
              <a:ext uri="{FF2B5EF4-FFF2-40B4-BE49-F238E27FC236}">
                <a16:creationId xmlns:a16="http://schemas.microsoft.com/office/drawing/2014/main" id="{3C4B2386-8647-4A53-8AAB-43505714AADD}"/>
              </a:ext>
            </a:extLst>
          </p:cNvPr>
          <p:cNvSpPr txBox="1"/>
          <p:nvPr/>
        </p:nvSpPr>
        <p:spPr>
          <a:xfrm>
            <a:off x="2365498" y="2386236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</a:p>
        </p:txBody>
      </p:sp>
      <p:sp>
        <p:nvSpPr>
          <p:cNvPr id="178" name="Textfeld 177" descr="SILBELAST|_">
            <a:extLst>
              <a:ext uri="{FF2B5EF4-FFF2-40B4-BE49-F238E27FC236}">
                <a16:creationId xmlns:a16="http://schemas.microsoft.com/office/drawing/2014/main" id="{E1F2461D-B940-4D5D-ADA1-36B85005D85F}"/>
              </a:ext>
            </a:extLst>
          </p:cNvPr>
          <p:cNvSpPr txBox="1"/>
          <p:nvPr/>
        </p:nvSpPr>
        <p:spPr>
          <a:xfrm>
            <a:off x="3096416" y="2386236"/>
            <a:ext cx="74251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gut.</a:t>
            </a:r>
          </a:p>
        </p:txBody>
      </p:sp>
      <p:sp>
        <p:nvSpPr>
          <p:cNvPr id="179" name="dot_2">
            <a:extLst>
              <a:ext uri="{FF2B5EF4-FFF2-40B4-BE49-F238E27FC236}">
                <a16:creationId xmlns:a16="http://schemas.microsoft.com/office/drawing/2014/main" id="{6916DE20-A6C7-4159-8D12-AC9CE70FAB2A}"/>
              </a:ext>
            </a:extLst>
          </p:cNvPr>
          <p:cNvSpPr/>
          <p:nvPr/>
        </p:nvSpPr>
        <p:spPr>
          <a:xfrm>
            <a:off x="190500" y="2005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0" name="Textfeld 179" descr="SILBELAST/FIRST|">
            <a:extLst>
              <a:ext uri="{FF2B5EF4-FFF2-40B4-BE49-F238E27FC236}">
                <a16:creationId xmlns:a16="http://schemas.microsoft.com/office/drawing/2014/main" id="{980D16A5-4E26-463E-A42A-F641BF53D7C3}"/>
              </a:ext>
            </a:extLst>
          </p:cNvPr>
          <p:cNvSpPr txBox="1"/>
          <p:nvPr/>
        </p:nvSpPr>
        <p:spPr>
          <a:xfrm>
            <a:off x="381000" y="2830736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81" name="Textfeld 180" descr="SILBE|_">
            <a:extLst>
              <a:ext uri="{FF2B5EF4-FFF2-40B4-BE49-F238E27FC236}">
                <a16:creationId xmlns:a16="http://schemas.microsoft.com/office/drawing/2014/main" id="{7237EACD-2707-4FE8-B875-059ED66136AF}"/>
              </a:ext>
            </a:extLst>
          </p:cNvPr>
          <p:cNvSpPr txBox="1"/>
          <p:nvPr/>
        </p:nvSpPr>
        <p:spPr>
          <a:xfrm>
            <a:off x="1081461" y="2830736"/>
            <a:ext cx="5934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Aff</a:t>
            </a:r>
          </a:p>
        </p:txBody>
      </p:sp>
      <p:sp>
        <p:nvSpPr>
          <p:cNvPr id="182" name="Textfeld 181" descr="SILBE|">
            <a:extLst>
              <a:ext uri="{FF2B5EF4-FFF2-40B4-BE49-F238E27FC236}">
                <a16:creationId xmlns:a16="http://schemas.microsoft.com/office/drawing/2014/main" id="{6F86DB99-422F-4882-BBAF-8B989BC4894E}"/>
              </a:ext>
            </a:extLst>
          </p:cNvPr>
          <p:cNvSpPr txBox="1"/>
          <p:nvPr/>
        </p:nvSpPr>
        <p:spPr>
          <a:xfrm>
            <a:off x="1535193" y="28307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83" name="Textfeld 182" descr="SILBE|">
            <a:extLst>
              <a:ext uri="{FF2B5EF4-FFF2-40B4-BE49-F238E27FC236}">
                <a16:creationId xmlns:a16="http://schemas.microsoft.com/office/drawing/2014/main" id="{516548DF-8C91-431B-9952-B3271DE08B11}"/>
              </a:ext>
            </a:extLst>
          </p:cNvPr>
          <p:cNvSpPr txBox="1"/>
          <p:nvPr/>
        </p:nvSpPr>
        <p:spPr>
          <a:xfrm>
            <a:off x="1916790" y="2830736"/>
            <a:ext cx="3497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o</a:t>
            </a:r>
          </a:p>
        </p:txBody>
      </p:sp>
      <p:sp>
        <p:nvSpPr>
          <p:cNvPr id="184" name="Textfeld 183" descr="SILBELAST|">
            <a:extLst>
              <a:ext uri="{FF2B5EF4-FFF2-40B4-BE49-F238E27FC236}">
                <a16:creationId xmlns:a16="http://schemas.microsoft.com/office/drawing/2014/main" id="{8C3771C1-DB46-4B96-9CBF-ACCA81D0AE18}"/>
              </a:ext>
            </a:extLst>
          </p:cNvPr>
          <p:cNvSpPr txBox="1"/>
          <p:nvPr/>
        </p:nvSpPr>
        <p:spPr>
          <a:xfrm>
            <a:off x="2126866" y="2830736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pa</a:t>
            </a:r>
          </a:p>
        </p:txBody>
      </p:sp>
      <p:sp>
        <p:nvSpPr>
          <p:cNvPr id="185" name="Textfeld 184" descr="SILBELAST|_">
            <a:extLst>
              <a:ext uri="{FF2B5EF4-FFF2-40B4-BE49-F238E27FC236}">
                <a16:creationId xmlns:a16="http://schemas.microsoft.com/office/drawing/2014/main" id="{0C584FBF-062D-4E7F-97AB-7777B73DE7F9}"/>
              </a:ext>
            </a:extLst>
          </p:cNvPr>
          <p:cNvSpPr txBox="1"/>
          <p:nvPr/>
        </p:nvSpPr>
        <p:spPr>
          <a:xfrm>
            <a:off x="2683057" y="2830736"/>
            <a:ext cx="78739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sitzt</a:t>
            </a:r>
          </a:p>
        </p:txBody>
      </p:sp>
      <p:sp>
        <p:nvSpPr>
          <p:cNvPr id="186" name="Textfeld 185" descr="SILBELAST|_">
            <a:extLst>
              <a:ext uri="{FF2B5EF4-FFF2-40B4-BE49-F238E27FC236}">
                <a16:creationId xmlns:a16="http://schemas.microsoft.com/office/drawing/2014/main" id="{C2076D93-0A7C-4683-BCA0-ED44F88AD585}"/>
              </a:ext>
            </a:extLst>
          </p:cNvPr>
          <p:cNvSpPr txBox="1"/>
          <p:nvPr/>
        </p:nvSpPr>
        <p:spPr>
          <a:xfrm>
            <a:off x="3508552" y="2830736"/>
            <a:ext cx="60144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am</a:t>
            </a:r>
          </a:p>
        </p:txBody>
      </p:sp>
      <p:sp>
        <p:nvSpPr>
          <p:cNvPr id="187" name="Textfeld 186" descr="SILBELAST|_">
            <a:extLst>
              <a:ext uri="{FF2B5EF4-FFF2-40B4-BE49-F238E27FC236}">
                <a16:creationId xmlns:a16="http://schemas.microsoft.com/office/drawing/2014/main" id="{E2CEA432-A53F-44D6-8FE1-1B9BE8200C22}"/>
              </a:ext>
            </a:extLst>
          </p:cNvPr>
          <p:cNvSpPr txBox="1"/>
          <p:nvPr/>
        </p:nvSpPr>
        <p:spPr>
          <a:xfrm>
            <a:off x="4148099" y="2830736"/>
            <a:ext cx="8563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Fluss</a:t>
            </a:r>
          </a:p>
        </p:txBody>
      </p:sp>
      <p:sp>
        <p:nvSpPr>
          <p:cNvPr id="188" name="Textfeld 187" descr="SILBELAST|_">
            <a:extLst>
              <a:ext uri="{FF2B5EF4-FFF2-40B4-BE49-F238E27FC236}">
                <a16:creationId xmlns:a16="http://schemas.microsoft.com/office/drawing/2014/main" id="{10DD2873-70E5-452B-9735-55043F2967C3}"/>
              </a:ext>
            </a:extLst>
          </p:cNvPr>
          <p:cNvSpPr txBox="1"/>
          <p:nvPr/>
        </p:nvSpPr>
        <p:spPr>
          <a:xfrm>
            <a:off x="381000" y="3275236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</a:p>
        </p:txBody>
      </p:sp>
      <p:sp>
        <p:nvSpPr>
          <p:cNvPr id="189" name="Textfeld 188" descr="SILBE|_">
            <a:extLst>
              <a:ext uri="{FF2B5EF4-FFF2-40B4-BE49-F238E27FC236}">
                <a16:creationId xmlns:a16="http://schemas.microsoft.com/office/drawing/2014/main" id="{3B0D3C82-E9CF-489A-9C72-96EFCCF538E8}"/>
              </a:ext>
            </a:extLst>
          </p:cNvPr>
          <p:cNvSpPr txBox="1"/>
          <p:nvPr/>
        </p:nvSpPr>
        <p:spPr>
          <a:xfrm>
            <a:off x="1111918" y="3275236"/>
            <a:ext cx="6687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ang</a:t>
            </a:r>
          </a:p>
        </p:txBody>
      </p:sp>
      <p:sp>
        <p:nvSpPr>
          <p:cNvPr id="190" name="Textfeld 189" descr="SILBELAST|">
            <a:extLst>
              <a:ext uri="{FF2B5EF4-FFF2-40B4-BE49-F238E27FC236}">
                <a16:creationId xmlns:a16="http://schemas.microsoft.com/office/drawing/2014/main" id="{3B074012-CBF8-402B-B084-E2A72281A1B3}"/>
              </a:ext>
            </a:extLst>
          </p:cNvPr>
          <p:cNvSpPr txBox="1"/>
          <p:nvPr/>
        </p:nvSpPr>
        <p:spPr>
          <a:xfrm>
            <a:off x="1640991" y="3275236"/>
            <a:ext cx="5661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elt</a:t>
            </a:r>
          </a:p>
        </p:txBody>
      </p:sp>
      <p:sp>
        <p:nvSpPr>
          <p:cNvPr id="191" name="Textfeld 190" descr="SILBELAST|_">
            <a:extLst>
              <a:ext uri="{FF2B5EF4-FFF2-40B4-BE49-F238E27FC236}">
                <a16:creationId xmlns:a16="http://schemas.microsoft.com/office/drawing/2014/main" id="{FBB1AE42-0094-4186-BD5C-DD37C0B5161D}"/>
              </a:ext>
            </a:extLst>
          </p:cNvPr>
          <p:cNvSpPr txBox="1"/>
          <p:nvPr/>
        </p:nvSpPr>
        <p:spPr>
          <a:xfrm>
            <a:off x="2245272" y="3275236"/>
            <a:ext cx="8354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nach</a:t>
            </a:r>
          </a:p>
        </p:txBody>
      </p:sp>
      <p:sp>
        <p:nvSpPr>
          <p:cNvPr id="192" name="Textfeld 191" descr="SILBELAST|_">
            <a:extLst>
              <a:ext uri="{FF2B5EF4-FFF2-40B4-BE49-F238E27FC236}">
                <a16:creationId xmlns:a16="http://schemas.microsoft.com/office/drawing/2014/main" id="{6237A376-1992-49C2-8C97-34566923293F}"/>
              </a:ext>
            </a:extLst>
          </p:cNvPr>
          <p:cNvSpPr txBox="1"/>
          <p:nvPr/>
        </p:nvSpPr>
        <p:spPr>
          <a:xfrm>
            <a:off x="3118857" y="32752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93" name="Textfeld 192" descr="SILBE|_">
            <a:extLst>
              <a:ext uri="{FF2B5EF4-FFF2-40B4-BE49-F238E27FC236}">
                <a16:creationId xmlns:a16="http://schemas.microsoft.com/office/drawing/2014/main" id="{5EABFED5-8FD2-4330-B293-66A3CAF48261}"/>
              </a:ext>
            </a:extLst>
          </p:cNvPr>
          <p:cNvSpPr txBox="1"/>
          <p:nvPr/>
        </p:nvSpPr>
        <p:spPr>
          <a:xfrm>
            <a:off x="3801685" y="3275236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Ko</a:t>
            </a:r>
          </a:p>
        </p:txBody>
      </p:sp>
      <p:sp>
        <p:nvSpPr>
          <p:cNvPr id="194" name="Textfeld 193" descr="SILBE|">
            <a:extLst>
              <a:ext uri="{FF2B5EF4-FFF2-40B4-BE49-F238E27FC236}">
                <a16:creationId xmlns:a16="http://schemas.microsoft.com/office/drawing/2014/main" id="{DE8E2467-E500-4AA8-B567-E8A4696D3B77}"/>
              </a:ext>
            </a:extLst>
          </p:cNvPr>
          <p:cNvSpPr txBox="1"/>
          <p:nvPr/>
        </p:nvSpPr>
        <p:spPr>
          <a:xfrm>
            <a:off x="4180076" y="3275236"/>
            <a:ext cx="63030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kos</a:t>
            </a:r>
          </a:p>
        </p:txBody>
      </p:sp>
      <p:sp>
        <p:nvSpPr>
          <p:cNvPr id="195" name="Textfeld 194" descr="SILBELAST|">
            <a:extLst>
              <a:ext uri="{FF2B5EF4-FFF2-40B4-BE49-F238E27FC236}">
                <a16:creationId xmlns:a16="http://schemas.microsoft.com/office/drawing/2014/main" id="{51C59F18-1AB2-4DC5-89B7-38ADAE2B188D}"/>
              </a:ext>
            </a:extLst>
          </p:cNvPr>
          <p:cNvSpPr txBox="1"/>
          <p:nvPr/>
        </p:nvSpPr>
        <p:spPr>
          <a:xfrm>
            <a:off x="4670677" y="3275236"/>
            <a:ext cx="88517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nuss.</a:t>
            </a:r>
          </a:p>
        </p:txBody>
      </p:sp>
      <p:sp>
        <p:nvSpPr>
          <p:cNvPr id="196" name="dot_3">
            <a:extLst>
              <a:ext uri="{FF2B5EF4-FFF2-40B4-BE49-F238E27FC236}">
                <a16:creationId xmlns:a16="http://schemas.microsoft.com/office/drawing/2014/main" id="{C1172605-ED54-4E96-B381-F69BADCD0CCD}"/>
              </a:ext>
            </a:extLst>
          </p:cNvPr>
          <p:cNvSpPr/>
          <p:nvPr/>
        </p:nvSpPr>
        <p:spPr>
          <a:xfrm>
            <a:off x="190500" y="2894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7" name="Textfeld 196" descr="SILBELAST/FIRST|">
            <a:extLst>
              <a:ext uri="{FF2B5EF4-FFF2-40B4-BE49-F238E27FC236}">
                <a16:creationId xmlns:a16="http://schemas.microsoft.com/office/drawing/2014/main" id="{7E00A6FB-8397-4C14-BEAC-F2CC66204473}"/>
              </a:ext>
            </a:extLst>
          </p:cNvPr>
          <p:cNvSpPr txBox="1"/>
          <p:nvPr/>
        </p:nvSpPr>
        <p:spPr>
          <a:xfrm>
            <a:off x="381000" y="3719736"/>
            <a:ext cx="7219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Wer</a:t>
            </a:r>
          </a:p>
        </p:txBody>
      </p:sp>
      <p:sp>
        <p:nvSpPr>
          <p:cNvPr id="198" name="Textfeld 197" descr="SILBE|_">
            <a:extLst>
              <a:ext uri="{FF2B5EF4-FFF2-40B4-BE49-F238E27FC236}">
                <a16:creationId xmlns:a16="http://schemas.microsoft.com/office/drawing/2014/main" id="{C08D6A24-A514-4DAC-A5EB-3C5DBFBD70A5}"/>
              </a:ext>
            </a:extLst>
          </p:cNvPr>
          <p:cNvSpPr txBox="1"/>
          <p:nvPr/>
        </p:nvSpPr>
        <p:spPr>
          <a:xfrm>
            <a:off x="1141093" y="3719736"/>
            <a:ext cx="6687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ang</a:t>
            </a:r>
          </a:p>
        </p:txBody>
      </p:sp>
      <p:sp>
        <p:nvSpPr>
          <p:cNvPr id="199" name="Textfeld 198" descr="SILBELAST|">
            <a:extLst>
              <a:ext uri="{FF2B5EF4-FFF2-40B4-BE49-F238E27FC236}">
                <a16:creationId xmlns:a16="http://schemas.microsoft.com/office/drawing/2014/main" id="{809CCF0C-D049-49E0-B2CF-CCFB786A6CC2}"/>
              </a:ext>
            </a:extLst>
          </p:cNvPr>
          <p:cNvSpPr txBox="1"/>
          <p:nvPr/>
        </p:nvSpPr>
        <p:spPr>
          <a:xfrm>
            <a:off x="1670166" y="3719736"/>
            <a:ext cx="5661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elt</a:t>
            </a:r>
          </a:p>
        </p:txBody>
      </p:sp>
      <p:sp>
        <p:nvSpPr>
          <p:cNvPr id="200" name="Textfeld 199" descr="SILBELAST|_">
            <a:extLst>
              <a:ext uri="{FF2B5EF4-FFF2-40B4-BE49-F238E27FC236}">
                <a16:creationId xmlns:a16="http://schemas.microsoft.com/office/drawing/2014/main" id="{23D7DFFC-C2E0-41D6-B9A3-9B9D9B27BC9B}"/>
              </a:ext>
            </a:extLst>
          </p:cNvPr>
          <p:cNvSpPr txBox="1"/>
          <p:nvPr/>
        </p:nvSpPr>
        <p:spPr>
          <a:xfrm>
            <a:off x="2274447" y="3719736"/>
            <a:ext cx="8354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nach</a:t>
            </a:r>
          </a:p>
        </p:txBody>
      </p:sp>
      <p:sp>
        <p:nvSpPr>
          <p:cNvPr id="201" name="Textfeld 200" descr="SILBELAST|_">
            <a:extLst>
              <a:ext uri="{FF2B5EF4-FFF2-40B4-BE49-F238E27FC236}">
                <a16:creationId xmlns:a16="http://schemas.microsoft.com/office/drawing/2014/main" id="{4EEB4103-6437-4E6A-89C1-754A23532F5B}"/>
              </a:ext>
            </a:extLst>
          </p:cNvPr>
          <p:cNvSpPr txBox="1"/>
          <p:nvPr/>
        </p:nvSpPr>
        <p:spPr>
          <a:xfrm>
            <a:off x="3148032" y="37197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202" name="Textfeld 201" descr="SILBE|_">
            <a:extLst>
              <a:ext uri="{FF2B5EF4-FFF2-40B4-BE49-F238E27FC236}">
                <a16:creationId xmlns:a16="http://schemas.microsoft.com/office/drawing/2014/main" id="{1DF5D10B-BCE2-4E28-90A6-74976283BF81}"/>
              </a:ext>
            </a:extLst>
          </p:cNvPr>
          <p:cNvSpPr txBox="1"/>
          <p:nvPr/>
        </p:nvSpPr>
        <p:spPr>
          <a:xfrm>
            <a:off x="3830860" y="3719736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Ko</a:t>
            </a:r>
          </a:p>
        </p:txBody>
      </p:sp>
      <p:sp>
        <p:nvSpPr>
          <p:cNvPr id="203" name="Textfeld 202" descr="SILBE|">
            <a:extLst>
              <a:ext uri="{FF2B5EF4-FFF2-40B4-BE49-F238E27FC236}">
                <a16:creationId xmlns:a16="http://schemas.microsoft.com/office/drawing/2014/main" id="{CFEAF32B-F6B4-457E-A454-CEF2F5394E6B}"/>
              </a:ext>
            </a:extLst>
          </p:cNvPr>
          <p:cNvSpPr txBox="1"/>
          <p:nvPr/>
        </p:nvSpPr>
        <p:spPr>
          <a:xfrm>
            <a:off x="4209251" y="3719736"/>
            <a:ext cx="63030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kos</a:t>
            </a:r>
          </a:p>
        </p:txBody>
      </p:sp>
      <p:sp>
        <p:nvSpPr>
          <p:cNvPr id="204" name="Textfeld 203" descr="SILBELAST|">
            <a:extLst>
              <a:ext uri="{FF2B5EF4-FFF2-40B4-BE49-F238E27FC236}">
                <a16:creationId xmlns:a16="http://schemas.microsoft.com/office/drawing/2014/main" id="{026A217D-EB5C-441C-9228-932763A0DABB}"/>
              </a:ext>
            </a:extLst>
          </p:cNvPr>
          <p:cNvSpPr txBox="1"/>
          <p:nvPr/>
        </p:nvSpPr>
        <p:spPr>
          <a:xfrm>
            <a:off x="4699852" y="3719736"/>
            <a:ext cx="88517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nuss?</a:t>
            </a:r>
          </a:p>
        </p:txBody>
      </p:sp>
      <p:sp>
        <p:nvSpPr>
          <p:cNvPr id="205" name="dot_4">
            <a:extLst>
              <a:ext uri="{FF2B5EF4-FFF2-40B4-BE49-F238E27FC236}">
                <a16:creationId xmlns:a16="http://schemas.microsoft.com/office/drawing/2014/main" id="{5420A5AD-C5E9-485E-ACED-81010BB8E89A}"/>
              </a:ext>
            </a:extLst>
          </p:cNvPr>
          <p:cNvSpPr/>
          <p:nvPr/>
        </p:nvSpPr>
        <p:spPr>
          <a:xfrm>
            <a:off x="190500" y="3783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6" name="Textfeld 205" descr="SILBELAST/FIRST|">
            <a:extLst>
              <a:ext uri="{FF2B5EF4-FFF2-40B4-BE49-F238E27FC236}">
                <a16:creationId xmlns:a16="http://schemas.microsoft.com/office/drawing/2014/main" id="{677AA183-1FE5-444F-BD35-793DAFDB76FB}"/>
              </a:ext>
            </a:extLst>
          </p:cNvPr>
          <p:cNvSpPr txBox="1"/>
          <p:nvPr/>
        </p:nvSpPr>
        <p:spPr>
          <a:xfrm>
            <a:off x="381000" y="4164236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207" name="Textfeld 206" descr="SILBE|_">
            <a:extLst>
              <a:ext uri="{FF2B5EF4-FFF2-40B4-BE49-F238E27FC236}">
                <a16:creationId xmlns:a16="http://schemas.microsoft.com/office/drawing/2014/main" id="{9E6FFE9F-28C7-410C-9EE7-7DAF863328DB}"/>
              </a:ext>
            </a:extLst>
          </p:cNvPr>
          <p:cNvSpPr txBox="1"/>
          <p:nvPr/>
        </p:nvSpPr>
        <p:spPr>
          <a:xfrm>
            <a:off x="1081461" y="4164236"/>
            <a:ext cx="5934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Aff</a:t>
            </a:r>
          </a:p>
        </p:txBody>
      </p:sp>
      <p:sp>
        <p:nvSpPr>
          <p:cNvPr id="208" name="Textfeld 207" descr="SILBE|">
            <a:extLst>
              <a:ext uri="{FF2B5EF4-FFF2-40B4-BE49-F238E27FC236}">
                <a16:creationId xmlns:a16="http://schemas.microsoft.com/office/drawing/2014/main" id="{4CB12008-F222-467F-BA71-32617BD63480}"/>
              </a:ext>
            </a:extLst>
          </p:cNvPr>
          <p:cNvSpPr txBox="1"/>
          <p:nvPr/>
        </p:nvSpPr>
        <p:spPr>
          <a:xfrm>
            <a:off x="1535193" y="41642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209" name="Textfeld 208" descr="SILBE|">
            <a:extLst>
              <a:ext uri="{FF2B5EF4-FFF2-40B4-BE49-F238E27FC236}">
                <a16:creationId xmlns:a16="http://schemas.microsoft.com/office/drawing/2014/main" id="{31896E31-A151-478A-8D94-88B819B2B453}"/>
              </a:ext>
            </a:extLst>
          </p:cNvPr>
          <p:cNvSpPr txBox="1"/>
          <p:nvPr/>
        </p:nvSpPr>
        <p:spPr>
          <a:xfrm>
            <a:off x="1916790" y="4164236"/>
            <a:ext cx="3497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o</a:t>
            </a:r>
          </a:p>
        </p:txBody>
      </p:sp>
      <p:sp>
        <p:nvSpPr>
          <p:cNvPr id="210" name="Textfeld 209" descr="SILBELAST|">
            <a:extLst>
              <a:ext uri="{FF2B5EF4-FFF2-40B4-BE49-F238E27FC236}">
                <a16:creationId xmlns:a16="http://schemas.microsoft.com/office/drawing/2014/main" id="{16C2D2F7-3243-4148-9F5C-9406E9F961B7}"/>
              </a:ext>
            </a:extLst>
          </p:cNvPr>
          <p:cNvSpPr txBox="1"/>
          <p:nvPr/>
        </p:nvSpPr>
        <p:spPr>
          <a:xfrm>
            <a:off x="2126866" y="4164236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pa</a:t>
            </a:r>
          </a:p>
        </p:txBody>
      </p:sp>
      <p:sp>
        <p:nvSpPr>
          <p:cNvPr id="211" name="Textfeld 210" descr="SILBELAST|_">
            <a:extLst>
              <a:ext uri="{FF2B5EF4-FFF2-40B4-BE49-F238E27FC236}">
                <a16:creationId xmlns:a16="http://schemas.microsoft.com/office/drawing/2014/main" id="{159F5986-1818-4FDB-A869-27A43BA53C61}"/>
              </a:ext>
            </a:extLst>
          </p:cNvPr>
          <p:cNvSpPr txBox="1"/>
          <p:nvPr/>
        </p:nvSpPr>
        <p:spPr>
          <a:xfrm>
            <a:off x="2683057" y="4164236"/>
            <a:ext cx="76335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dort</a:t>
            </a:r>
          </a:p>
        </p:txBody>
      </p:sp>
      <p:sp>
        <p:nvSpPr>
          <p:cNvPr id="212" name="Textfeld 211" descr="SILBELAST|_">
            <a:extLst>
              <a:ext uri="{FF2B5EF4-FFF2-40B4-BE49-F238E27FC236}">
                <a16:creationId xmlns:a16="http://schemas.microsoft.com/office/drawing/2014/main" id="{79D1C692-B5AF-47B1-B3F2-93BE88739F23}"/>
              </a:ext>
            </a:extLst>
          </p:cNvPr>
          <p:cNvSpPr txBox="1"/>
          <p:nvPr/>
        </p:nvSpPr>
        <p:spPr>
          <a:xfrm>
            <a:off x="3484508" y="4164236"/>
            <a:ext cx="60144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am</a:t>
            </a:r>
          </a:p>
        </p:txBody>
      </p:sp>
      <p:sp>
        <p:nvSpPr>
          <p:cNvPr id="213" name="Textfeld 212" descr="SILBELAST|_">
            <a:extLst>
              <a:ext uri="{FF2B5EF4-FFF2-40B4-BE49-F238E27FC236}">
                <a16:creationId xmlns:a16="http://schemas.microsoft.com/office/drawing/2014/main" id="{03602580-F8AB-496A-A9CF-6BBF3B9409C3}"/>
              </a:ext>
            </a:extLst>
          </p:cNvPr>
          <p:cNvSpPr txBox="1"/>
          <p:nvPr/>
        </p:nvSpPr>
        <p:spPr>
          <a:xfrm>
            <a:off x="4124055" y="4164236"/>
            <a:ext cx="9701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Fluss.</a:t>
            </a:r>
          </a:p>
        </p:txBody>
      </p:sp>
      <p:sp>
        <p:nvSpPr>
          <p:cNvPr id="214" name="dot_5">
            <a:extLst>
              <a:ext uri="{FF2B5EF4-FFF2-40B4-BE49-F238E27FC236}">
                <a16:creationId xmlns:a16="http://schemas.microsoft.com/office/drawing/2014/main" id="{E9569CAD-5D3B-4843-B9EA-75F3B1581936}"/>
              </a:ext>
            </a:extLst>
          </p:cNvPr>
          <p:cNvSpPr/>
          <p:nvPr/>
        </p:nvSpPr>
        <p:spPr>
          <a:xfrm>
            <a:off x="190500" y="42277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5" name="Textfeld 214" descr="SILBELAST/FIRST|">
            <a:extLst>
              <a:ext uri="{FF2B5EF4-FFF2-40B4-BE49-F238E27FC236}">
                <a16:creationId xmlns:a16="http://schemas.microsoft.com/office/drawing/2014/main" id="{DC72531C-778E-4440-9F9B-A5E2A55A08AD}"/>
              </a:ext>
            </a:extLst>
          </p:cNvPr>
          <p:cNvSpPr txBox="1"/>
          <p:nvPr/>
        </p:nvSpPr>
        <p:spPr>
          <a:xfrm>
            <a:off x="381000" y="460873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</a:p>
        </p:txBody>
      </p:sp>
      <p:sp>
        <p:nvSpPr>
          <p:cNvPr id="216" name="Textfeld 215" descr="SILBE|_">
            <a:extLst>
              <a:ext uri="{FF2B5EF4-FFF2-40B4-BE49-F238E27FC236}">
                <a16:creationId xmlns:a16="http://schemas.microsoft.com/office/drawing/2014/main" id="{72AE982C-AB0D-4087-BA71-4A053C6010D6}"/>
              </a:ext>
            </a:extLst>
          </p:cNvPr>
          <p:cNvSpPr txBox="1"/>
          <p:nvPr/>
        </p:nvSpPr>
        <p:spPr>
          <a:xfrm>
            <a:off x="943603" y="4608736"/>
            <a:ext cx="5052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Ur</a:t>
            </a:r>
          </a:p>
        </p:txBody>
      </p:sp>
      <p:sp>
        <p:nvSpPr>
          <p:cNvPr id="217" name="Textfeld 216" descr="SILBELAST|">
            <a:extLst>
              <a:ext uri="{FF2B5EF4-FFF2-40B4-BE49-F238E27FC236}">
                <a16:creationId xmlns:a16="http://schemas.microsoft.com/office/drawing/2014/main" id="{4D06165A-CE52-448B-A54B-6DA17AAD35A3}"/>
              </a:ext>
            </a:extLst>
          </p:cNvPr>
          <p:cNvSpPr txBox="1"/>
          <p:nvPr/>
        </p:nvSpPr>
        <p:spPr>
          <a:xfrm>
            <a:off x="1309170" y="4608736"/>
            <a:ext cx="8386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wald</a:t>
            </a:r>
          </a:p>
        </p:txBody>
      </p:sp>
      <p:sp>
        <p:nvSpPr>
          <p:cNvPr id="218" name="Textfeld 217" descr="SILBELAST|_">
            <a:extLst>
              <a:ext uri="{FF2B5EF4-FFF2-40B4-BE49-F238E27FC236}">
                <a16:creationId xmlns:a16="http://schemas.microsoft.com/office/drawing/2014/main" id="{3DD1B931-F23E-447B-8068-CBB5D889B225}"/>
              </a:ext>
            </a:extLst>
          </p:cNvPr>
          <p:cNvSpPr txBox="1"/>
          <p:nvPr/>
        </p:nvSpPr>
        <p:spPr>
          <a:xfrm>
            <a:off x="2185961" y="4608736"/>
            <a:ext cx="8563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sieht</a:t>
            </a:r>
          </a:p>
        </p:txBody>
      </p:sp>
      <p:sp>
        <p:nvSpPr>
          <p:cNvPr id="219" name="Textfeld 218" descr="SILBELAST|_">
            <a:extLst>
              <a:ext uri="{FF2B5EF4-FFF2-40B4-BE49-F238E27FC236}">
                <a16:creationId xmlns:a16="http://schemas.microsoft.com/office/drawing/2014/main" id="{4F0F0507-3D48-4F9C-8E6F-65AA9D20DFE4}"/>
              </a:ext>
            </a:extLst>
          </p:cNvPr>
          <p:cNvSpPr txBox="1"/>
          <p:nvPr/>
        </p:nvSpPr>
        <p:spPr>
          <a:xfrm>
            <a:off x="3080386" y="4608736"/>
            <a:ext cx="7697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man</a:t>
            </a:r>
          </a:p>
        </p:txBody>
      </p:sp>
      <p:sp>
        <p:nvSpPr>
          <p:cNvPr id="220" name="Textfeld 219" descr="SILBE|_">
            <a:extLst>
              <a:ext uri="{FF2B5EF4-FFF2-40B4-BE49-F238E27FC236}">
                <a16:creationId xmlns:a16="http://schemas.microsoft.com/office/drawing/2014/main" id="{98D8D4D0-1220-43F2-A367-ABA13A8EB5E6}"/>
              </a:ext>
            </a:extLst>
          </p:cNvPr>
          <p:cNvSpPr txBox="1"/>
          <p:nvPr/>
        </p:nvSpPr>
        <p:spPr>
          <a:xfrm>
            <a:off x="3888249" y="4608736"/>
            <a:ext cx="5934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Aff</a:t>
            </a:r>
          </a:p>
        </p:txBody>
      </p:sp>
      <p:sp>
        <p:nvSpPr>
          <p:cNvPr id="221" name="Textfeld 220" descr="SILBELAST|">
            <a:extLst>
              <a:ext uri="{FF2B5EF4-FFF2-40B4-BE49-F238E27FC236}">
                <a16:creationId xmlns:a16="http://schemas.microsoft.com/office/drawing/2014/main" id="{01B8A249-4161-416B-8EA4-BE729FAA63F3}"/>
              </a:ext>
            </a:extLst>
          </p:cNvPr>
          <p:cNvSpPr txBox="1"/>
          <p:nvPr/>
        </p:nvSpPr>
        <p:spPr>
          <a:xfrm>
            <a:off x="4341981" y="46087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222" name="Textfeld 221" descr="SILBE|_">
            <a:extLst>
              <a:ext uri="{FF2B5EF4-FFF2-40B4-BE49-F238E27FC236}">
                <a16:creationId xmlns:a16="http://schemas.microsoft.com/office/drawing/2014/main" id="{9E29E244-62E7-44E5-A26B-38E280D80E42}"/>
              </a:ext>
            </a:extLst>
          </p:cNvPr>
          <p:cNvSpPr txBox="1"/>
          <p:nvPr/>
        </p:nvSpPr>
        <p:spPr>
          <a:xfrm>
            <a:off x="4901378" y="4608736"/>
            <a:ext cx="63671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tan</a:t>
            </a:r>
          </a:p>
        </p:txBody>
      </p:sp>
      <p:sp>
        <p:nvSpPr>
          <p:cNvPr id="223" name="Textfeld 222" descr="SILBELAST|">
            <a:extLst>
              <a:ext uri="{FF2B5EF4-FFF2-40B4-BE49-F238E27FC236}">
                <a16:creationId xmlns:a16="http://schemas.microsoft.com/office/drawing/2014/main" id="{47134175-8C22-42EB-8831-771861C793C9}"/>
              </a:ext>
            </a:extLst>
          </p:cNvPr>
          <p:cNvSpPr txBox="1"/>
          <p:nvPr/>
        </p:nvSpPr>
        <p:spPr>
          <a:xfrm>
            <a:off x="5398391" y="4608736"/>
            <a:ext cx="7809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zen,</a:t>
            </a:r>
          </a:p>
        </p:txBody>
      </p:sp>
      <p:sp>
        <p:nvSpPr>
          <p:cNvPr id="224" name="Textfeld 223" descr="SILBELAST|_">
            <a:extLst>
              <a:ext uri="{FF2B5EF4-FFF2-40B4-BE49-F238E27FC236}">
                <a16:creationId xmlns:a16="http://schemas.microsoft.com/office/drawing/2014/main" id="{CAE02CE1-1D4C-43EB-BA73-1EAA1D0760C9}"/>
              </a:ext>
            </a:extLst>
          </p:cNvPr>
          <p:cNvSpPr txBox="1"/>
          <p:nvPr/>
        </p:nvSpPr>
        <p:spPr>
          <a:xfrm>
            <a:off x="381000" y="5053236"/>
            <a:ext cx="60144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am</a:t>
            </a:r>
          </a:p>
        </p:txBody>
      </p:sp>
      <p:sp>
        <p:nvSpPr>
          <p:cNvPr id="225" name="Textfeld 224" descr="SILBE|_">
            <a:extLst>
              <a:ext uri="{FF2B5EF4-FFF2-40B4-BE49-F238E27FC236}">
                <a16:creationId xmlns:a16="http://schemas.microsoft.com/office/drawing/2014/main" id="{BC2BEB06-570D-4427-9117-1FF83319A13C}"/>
              </a:ext>
            </a:extLst>
          </p:cNvPr>
          <p:cNvSpPr txBox="1"/>
          <p:nvPr/>
        </p:nvSpPr>
        <p:spPr>
          <a:xfrm>
            <a:off x="1020547" y="5053236"/>
            <a:ext cx="5934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wil</a:t>
            </a:r>
          </a:p>
        </p:txBody>
      </p:sp>
      <p:sp>
        <p:nvSpPr>
          <p:cNvPr id="226" name="Textfeld 225" descr="SILBE|">
            <a:extLst>
              <a:ext uri="{FF2B5EF4-FFF2-40B4-BE49-F238E27FC236}">
                <a16:creationId xmlns:a16="http://schemas.microsoft.com/office/drawing/2014/main" id="{DCC010F7-05E5-499B-BEEF-957D5135E607}"/>
              </a:ext>
            </a:extLst>
          </p:cNvPr>
          <p:cNvSpPr txBox="1"/>
          <p:nvPr/>
        </p:nvSpPr>
        <p:spPr>
          <a:xfrm>
            <a:off x="1474279" y="5053236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des</a:t>
            </a:r>
          </a:p>
        </p:txBody>
      </p:sp>
      <p:sp>
        <p:nvSpPr>
          <p:cNvPr id="227" name="Textfeld 226" descr="SILBELAST|">
            <a:extLst>
              <a:ext uri="{FF2B5EF4-FFF2-40B4-BE49-F238E27FC236}">
                <a16:creationId xmlns:a16="http://schemas.microsoft.com/office/drawing/2014/main" id="{DBDC524B-7988-437E-9783-142960DFD8F0}"/>
              </a:ext>
            </a:extLst>
          </p:cNvPr>
          <p:cNvSpPr txBox="1"/>
          <p:nvPr/>
        </p:nvSpPr>
        <p:spPr>
          <a:xfrm>
            <a:off x="1984116" y="5053236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ten</a:t>
            </a:r>
          </a:p>
        </p:txBody>
      </p:sp>
      <p:sp>
        <p:nvSpPr>
          <p:cNvPr id="228" name="Textfeld 227" descr="SILBELAST|_">
            <a:extLst>
              <a:ext uri="{FF2B5EF4-FFF2-40B4-BE49-F238E27FC236}">
                <a16:creationId xmlns:a16="http://schemas.microsoft.com/office/drawing/2014/main" id="{F38E9AC8-A229-4FF4-B959-C189F4F756CE}"/>
              </a:ext>
            </a:extLst>
          </p:cNvPr>
          <p:cNvSpPr txBox="1"/>
          <p:nvPr/>
        </p:nvSpPr>
        <p:spPr>
          <a:xfrm>
            <a:off x="2665341" y="5053236"/>
            <a:ext cx="73770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sind</a:t>
            </a:r>
          </a:p>
        </p:txBody>
      </p:sp>
      <p:sp>
        <p:nvSpPr>
          <p:cNvPr id="229" name="Textfeld 228" descr="SILBELAST|_">
            <a:extLst>
              <a:ext uri="{FF2B5EF4-FFF2-40B4-BE49-F238E27FC236}">
                <a16:creationId xmlns:a16="http://schemas.microsoft.com/office/drawing/2014/main" id="{11AF9496-C514-4037-9053-4E3510B6C4A3}"/>
              </a:ext>
            </a:extLst>
          </p:cNvPr>
          <p:cNvSpPr txBox="1"/>
          <p:nvPr/>
        </p:nvSpPr>
        <p:spPr>
          <a:xfrm>
            <a:off x="3441143" y="5053236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230" name="Textfeld 229" descr="SILBE|_">
            <a:extLst>
              <a:ext uri="{FF2B5EF4-FFF2-40B4-BE49-F238E27FC236}">
                <a16:creationId xmlns:a16="http://schemas.microsoft.com/office/drawing/2014/main" id="{68E2FCE4-3975-42E3-BE97-ACAC6D87DB2D}"/>
              </a:ext>
            </a:extLst>
          </p:cNvPr>
          <p:cNvSpPr txBox="1"/>
          <p:nvPr/>
        </p:nvSpPr>
        <p:spPr>
          <a:xfrm>
            <a:off x="4091911" y="5053236"/>
            <a:ext cx="9957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Schim</a:t>
            </a:r>
          </a:p>
        </p:txBody>
      </p:sp>
      <p:sp>
        <p:nvSpPr>
          <p:cNvPr id="231" name="Textfeld 230" descr="SILBE|">
            <a:extLst>
              <a:ext uri="{FF2B5EF4-FFF2-40B4-BE49-F238E27FC236}">
                <a16:creationId xmlns:a16="http://schemas.microsoft.com/office/drawing/2014/main" id="{ACD3C5AC-54CF-476E-948B-AA08A0ECFDFA}"/>
              </a:ext>
            </a:extLst>
          </p:cNvPr>
          <p:cNvSpPr txBox="1"/>
          <p:nvPr/>
        </p:nvSpPr>
        <p:spPr>
          <a:xfrm>
            <a:off x="4947996" y="5053236"/>
            <a:ext cx="6864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pan</a:t>
            </a:r>
          </a:p>
        </p:txBody>
      </p:sp>
      <p:sp>
        <p:nvSpPr>
          <p:cNvPr id="232" name="Textfeld 231" descr="SILBELAST|">
            <a:extLst>
              <a:ext uri="{FF2B5EF4-FFF2-40B4-BE49-F238E27FC236}">
                <a16:creationId xmlns:a16="http://schemas.microsoft.com/office/drawing/2014/main" id="{13AE1753-7CC0-4CEB-AEDD-C1D4AB324CA5}"/>
              </a:ext>
            </a:extLst>
          </p:cNvPr>
          <p:cNvSpPr txBox="1"/>
          <p:nvPr/>
        </p:nvSpPr>
        <p:spPr>
          <a:xfrm>
            <a:off x="5494702" y="5053236"/>
            <a:ext cx="7601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sen.</a:t>
            </a:r>
          </a:p>
        </p:txBody>
      </p:sp>
      <p:sp>
        <p:nvSpPr>
          <p:cNvPr id="233" name="dot_6">
            <a:extLst>
              <a:ext uri="{FF2B5EF4-FFF2-40B4-BE49-F238E27FC236}">
                <a16:creationId xmlns:a16="http://schemas.microsoft.com/office/drawing/2014/main" id="{4FF59AD0-3A8D-42A7-8B13-5D8B040B34A5}"/>
              </a:ext>
            </a:extLst>
          </p:cNvPr>
          <p:cNvSpPr/>
          <p:nvPr/>
        </p:nvSpPr>
        <p:spPr>
          <a:xfrm>
            <a:off x="190500" y="4672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4" name="Textfeld 233" descr="SILBELAST/FIRST|">
            <a:extLst>
              <a:ext uri="{FF2B5EF4-FFF2-40B4-BE49-F238E27FC236}">
                <a16:creationId xmlns:a16="http://schemas.microsoft.com/office/drawing/2014/main" id="{EAAB3CE1-37F6-48BC-82C8-FA512E27B39D}"/>
              </a:ext>
            </a:extLst>
          </p:cNvPr>
          <p:cNvSpPr txBox="1"/>
          <p:nvPr/>
        </p:nvSpPr>
        <p:spPr>
          <a:xfrm>
            <a:off x="381000" y="5475163"/>
            <a:ext cx="7219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Wer</a:t>
            </a:r>
          </a:p>
        </p:txBody>
      </p:sp>
      <p:sp>
        <p:nvSpPr>
          <p:cNvPr id="235" name="Textfeld 234" descr="SILBELAST|_">
            <a:extLst>
              <a:ext uri="{FF2B5EF4-FFF2-40B4-BE49-F238E27FC236}">
                <a16:creationId xmlns:a16="http://schemas.microsoft.com/office/drawing/2014/main" id="{CD9D51B8-58B2-4DCB-A4F7-2CC644263326}"/>
              </a:ext>
            </a:extLst>
          </p:cNvPr>
          <p:cNvSpPr txBox="1"/>
          <p:nvPr/>
        </p:nvSpPr>
        <p:spPr>
          <a:xfrm>
            <a:off x="1141093" y="5475163"/>
            <a:ext cx="59663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tut</a:t>
            </a:r>
          </a:p>
        </p:txBody>
      </p:sp>
      <p:sp>
        <p:nvSpPr>
          <p:cNvPr id="236" name="Textfeld 235" descr="SILBELAST|_">
            <a:extLst>
              <a:ext uri="{FF2B5EF4-FFF2-40B4-BE49-F238E27FC236}">
                <a16:creationId xmlns:a16="http://schemas.microsoft.com/office/drawing/2014/main" id="{CA13C549-13D4-41F0-81E6-453D78D80B39}"/>
              </a:ext>
            </a:extLst>
          </p:cNvPr>
          <p:cNvSpPr txBox="1"/>
          <p:nvPr/>
        </p:nvSpPr>
        <p:spPr>
          <a:xfrm>
            <a:off x="1775831" y="5475163"/>
            <a:ext cx="60144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am</a:t>
            </a:r>
          </a:p>
        </p:txBody>
      </p:sp>
      <p:sp>
        <p:nvSpPr>
          <p:cNvPr id="237" name="Textfeld 236" descr="SILBE|_">
            <a:extLst>
              <a:ext uri="{FF2B5EF4-FFF2-40B4-BE49-F238E27FC236}">
                <a16:creationId xmlns:a16="http://schemas.microsoft.com/office/drawing/2014/main" id="{6EEA6565-9595-402C-80F6-6AE873B2F1AF}"/>
              </a:ext>
            </a:extLst>
          </p:cNvPr>
          <p:cNvSpPr txBox="1"/>
          <p:nvPr/>
        </p:nvSpPr>
        <p:spPr>
          <a:xfrm>
            <a:off x="2415378" y="5475163"/>
            <a:ext cx="5934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wil</a:t>
            </a:r>
          </a:p>
        </p:txBody>
      </p:sp>
      <p:sp>
        <p:nvSpPr>
          <p:cNvPr id="238" name="Textfeld 237" descr="SILBE|">
            <a:extLst>
              <a:ext uri="{FF2B5EF4-FFF2-40B4-BE49-F238E27FC236}">
                <a16:creationId xmlns:a16="http://schemas.microsoft.com/office/drawing/2014/main" id="{B63739F0-FD6B-40B5-A260-72F799134283}"/>
              </a:ext>
            </a:extLst>
          </p:cNvPr>
          <p:cNvSpPr txBox="1"/>
          <p:nvPr/>
        </p:nvSpPr>
        <p:spPr>
          <a:xfrm>
            <a:off x="2869110" y="5475163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des</a:t>
            </a:r>
          </a:p>
        </p:txBody>
      </p:sp>
      <p:sp>
        <p:nvSpPr>
          <p:cNvPr id="239" name="Textfeld 238" descr="SILBELAST|">
            <a:extLst>
              <a:ext uri="{FF2B5EF4-FFF2-40B4-BE49-F238E27FC236}">
                <a16:creationId xmlns:a16="http://schemas.microsoft.com/office/drawing/2014/main" id="{2695FFB1-DB49-4A8C-A481-20E01A65D00D}"/>
              </a:ext>
            </a:extLst>
          </p:cNvPr>
          <p:cNvSpPr txBox="1"/>
          <p:nvPr/>
        </p:nvSpPr>
        <p:spPr>
          <a:xfrm>
            <a:off x="3378947" y="5475163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ten</a:t>
            </a:r>
          </a:p>
        </p:txBody>
      </p:sp>
      <p:sp>
        <p:nvSpPr>
          <p:cNvPr id="240" name="Textfeld 239" descr="SILBELAST|_">
            <a:extLst>
              <a:ext uri="{FF2B5EF4-FFF2-40B4-BE49-F238E27FC236}">
                <a16:creationId xmlns:a16="http://schemas.microsoft.com/office/drawing/2014/main" id="{3D266571-4170-42A6-BCD0-D997A792B292}"/>
              </a:ext>
            </a:extLst>
          </p:cNvPr>
          <p:cNvSpPr txBox="1"/>
          <p:nvPr/>
        </p:nvSpPr>
        <p:spPr>
          <a:xfrm>
            <a:off x="4060172" y="5475163"/>
            <a:ext cx="5277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</a:p>
        </p:txBody>
      </p:sp>
      <p:sp>
        <p:nvSpPr>
          <p:cNvPr id="241" name="Textfeld 240" descr="SILBE|_">
            <a:extLst>
              <a:ext uri="{FF2B5EF4-FFF2-40B4-BE49-F238E27FC236}">
                <a16:creationId xmlns:a16="http://schemas.microsoft.com/office/drawing/2014/main" id="{2378612D-369F-4918-ABBA-EF6C057BC6CD}"/>
              </a:ext>
            </a:extLst>
          </p:cNvPr>
          <p:cNvSpPr txBox="1"/>
          <p:nvPr/>
        </p:nvSpPr>
        <p:spPr>
          <a:xfrm>
            <a:off x="4625981" y="5475163"/>
            <a:ext cx="5052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Ur</a:t>
            </a:r>
          </a:p>
        </p:txBody>
      </p:sp>
      <p:sp>
        <p:nvSpPr>
          <p:cNvPr id="242" name="Textfeld 241" descr="SILBELAST|">
            <a:extLst>
              <a:ext uri="{FF2B5EF4-FFF2-40B4-BE49-F238E27FC236}">
                <a16:creationId xmlns:a16="http://schemas.microsoft.com/office/drawing/2014/main" id="{5EBC4D63-1202-4932-BEA2-DAF0416ADC13}"/>
              </a:ext>
            </a:extLst>
          </p:cNvPr>
          <p:cNvSpPr txBox="1"/>
          <p:nvPr/>
        </p:nvSpPr>
        <p:spPr>
          <a:xfrm>
            <a:off x="4991548" y="5475163"/>
            <a:ext cx="8386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70C0"/>
                </a:solidFill>
                <a:latin typeface="Trebuchet MS" panose="020B0603020202020204" pitchFamily="34" charset="0"/>
              </a:rPr>
              <a:t>wald</a:t>
            </a:r>
            <a:endParaRPr lang="de-DE" sz="2400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243" name="Textfeld 242" descr="SILBE|_">
            <a:extLst>
              <a:ext uri="{FF2B5EF4-FFF2-40B4-BE49-F238E27FC236}">
                <a16:creationId xmlns:a16="http://schemas.microsoft.com/office/drawing/2014/main" id="{8E5E8F12-0CE0-4B22-8A0E-EFB152A14058}"/>
              </a:ext>
            </a:extLst>
          </p:cNvPr>
          <p:cNvSpPr txBox="1"/>
          <p:nvPr/>
        </p:nvSpPr>
        <p:spPr>
          <a:xfrm>
            <a:off x="5807425" y="5475163"/>
            <a:ext cx="63671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tan</a:t>
            </a:r>
          </a:p>
        </p:txBody>
      </p:sp>
      <p:sp>
        <p:nvSpPr>
          <p:cNvPr id="244" name="Textfeld 243" descr="SILBELAST|">
            <a:extLst>
              <a:ext uri="{FF2B5EF4-FFF2-40B4-BE49-F238E27FC236}">
                <a16:creationId xmlns:a16="http://schemas.microsoft.com/office/drawing/2014/main" id="{359A78B3-0334-4643-89DF-433FBCFD5B2D}"/>
              </a:ext>
            </a:extLst>
          </p:cNvPr>
          <p:cNvSpPr txBox="1"/>
          <p:nvPr/>
        </p:nvSpPr>
        <p:spPr>
          <a:xfrm>
            <a:off x="6304438" y="5475163"/>
            <a:ext cx="7809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zen?</a:t>
            </a:r>
          </a:p>
        </p:txBody>
      </p:sp>
      <p:sp>
        <p:nvSpPr>
          <p:cNvPr id="245" name="dot_1">
            <a:extLst>
              <a:ext uri="{FF2B5EF4-FFF2-40B4-BE49-F238E27FC236}">
                <a16:creationId xmlns:a16="http://schemas.microsoft.com/office/drawing/2014/main" id="{9881CF9B-9A75-4A35-8BCD-B7614163B66D}"/>
              </a:ext>
            </a:extLst>
          </p:cNvPr>
          <p:cNvSpPr/>
          <p:nvPr/>
        </p:nvSpPr>
        <p:spPr>
          <a:xfrm>
            <a:off x="190500" y="553866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6" name="Textfeld 245" descr="SILBELAST/FIRST|">
            <a:extLst>
              <a:ext uri="{FF2B5EF4-FFF2-40B4-BE49-F238E27FC236}">
                <a16:creationId xmlns:a16="http://schemas.microsoft.com/office/drawing/2014/main" id="{8EB8BF53-8C80-43E1-9C5B-24E7E9860519}"/>
              </a:ext>
            </a:extLst>
          </p:cNvPr>
          <p:cNvSpPr txBox="1"/>
          <p:nvPr/>
        </p:nvSpPr>
        <p:spPr>
          <a:xfrm>
            <a:off x="381000" y="5919663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</a:p>
        </p:txBody>
      </p:sp>
      <p:sp>
        <p:nvSpPr>
          <p:cNvPr id="247" name="Textfeld 246" descr="SILBELAST|_">
            <a:extLst>
              <a:ext uri="{FF2B5EF4-FFF2-40B4-BE49-F238E27FC236}">
                <a16:creationId xmlns:a16="http://schemas.microsoft.com/office/drawing/2014/main" id="{367E2035-22AA-4D9E-8FB7-E2F668721B8B}"/>
              </a:ext>
            </a:extLst>
          </p:cNvPr>
          <p:cNvSpPr txBox="1"/>
          <p:nvPr/>
        </p:nvSpPr>
        <p:spPr>
          <a:xfrm>
            <a:off x="893910" y="5919663"/>
            <a:ext cx="73770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sind</a:t>
            </a:r>
          </a:p>
        </p:txBody>
      </p:sp>
      <p:sp>
        <p:nvSpPr>
          <p:cNvPr id="248" name="Textfeld 247" descr="SILBELAST|_">
            <a:extLst>
              <a:ext uri="{FF2B5EF4-FFF2-40B4-BE49-F238E27FC236}">
                <a16:creationId xmlns:a16="http://schemas.microsoft.com/office/drawing/2014/main" id="{E8CAFF05-A7A5-415B-8E40-FF31D5BA61BB}"/>
              </a:ext>
            </a:extLst>
          </p:cNvPr>
          <p:cNvSpPr txBox="1"/>
          <p:nvPr/>
        </p:nvSpPr>
        <p:spPr>
          <a:xfrm>
            <a:off x="1669712" y="5919663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mal</a:t>
            </a:r>
          </a:p>
        </p:txBody>
      </p:sp>
      <p:sp>
        <p:nvSpPr>
          <p:cNvPr id="249" name="Textfeld 248" descr="SILBE|_">
            <a:extLst>
              <a:ext uri="{FF2B5EF4-FFF2-40B4-BE49-F238E27FC236}">
                <a16:creationId xmlns:a16="http://schemas.microsoft.com/office/drawing/2014/main" id="{AC688A7B-4DF9-412C-9FB4-D52EA64A83D6}"/>
              </a:ext>
            </a:extLst>
          </p:cNvPr>
          <p:cNvSpPr txBox="1"/>
          <p:nvPr/>
        </p:nvSpPr>
        <p:spPr>
          <a:xfrm>
            <a:off x="2400630" y="5919663"/>
            <a:ext cx="6703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wie</a:t>
            </a:r>
          </a:p>
        </p:txBody>
      </p:sp>
      <p:sp>
        <p:nvSpPr>
          <p:cNvPr id="250" name="Textfeld 249" descr="SILBELAST|">
            <a:extLst>
              <a:ext uri="{FF2B5EF4-FFF2-40B4-BE49-F238E27FC236}">
                <a16:creationId xmlns:a16="http://schemas.microsoft.com/office/drawing/2014/main" id="{23AF96EA-B160-4CFA-870F-800B259C29CB}"/>
              </a:ext>
            </a:extLst>
          </p:cNvPr>
          <p:cNvSpPr txBox="1"/>
          <p:nvPr/>
        </p:nvSpPr>
        <p:spPr>
          <a:xfrm>
            <a:off x="2931306" y="5919663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251" name="Textfeld 250" descr="SILBELAST|_">
            <a:extLst>
              <a:ext uri="{FF2B5EF4-FFF2-40B4-BE49-F238E27FC236}">
                <a16:creationId xmlns:a16="http://schemas.microsoft.com/office/drawing/2014/main" id="{018E6261-5FAC-41CB-8BCB-3FA81C80A3C1}"/>
              </a:ext>
            </a:extLst>
          </p:cNvPr>
          <p:cNvSpPr txBox="1"/>
          <p:nvPr/>
        </p:nvSpPr>
        <p:spPr>
          <a:xfrm>
            <a:off x="3614134" y="5919663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252" name="Textfeld 251" descr="SILBE|_">
            <a:extLst>
              <a:ext uri="{FF2B5EF4-FFF2-40B4-BE49-F238E27FC236}">
                <a16:creationId xmlns:a16="http://schemas.microsoft.com/office/drawing/2014/main" id="{B071A524-37D1-4EE4-9B4F-6D0F021AEFB8}"/>
              </a:ext>
            </a:extLst>
          </p:cNvPr>
          <p:cNvSpPr txBox="1"/>
          <p:nvPr/>
        </p:nvSpPr>
        <p:spPr>
          <a:xfrm>
            <a:off x="4264902" y="5919663"/>
            <a:ext cx="9957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Schim</a:t>
            </a:r>
          </a:p>
        </p:txBody>
      </p:sp>
      <p:sp>
        <p:nvSpPr>
          <p:cNvPr id="253" name="Textfeld 252" descr="SILBE|">
            <a:extLst>
              <a:ext uri="{FF2B5EF4-FFF2-40B4-BE49-F238E27FC236}">
                <a16:creationId xmlns:a16="http://schemas.microsoft.com/office/drawing/2014/main" id="{AC9F28D2-EA22-47F4-A3E8-5BF0B256FF15}"/>
              </a:ext>
            </a:extLst>
          </p:cNvPr>
          <p:cNvSpPr txBox="1"/>
          <p:nvPr/>
        </p:nvSpPr>
        <p:spPr>
          <a:xfrm>
            <a:off x="5120987" y="5919663"/>
            <a:ext cx="6864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pan</a:t>
            </a:r>
          </a:p>
        </p:txBody>
      </p:sp>
      <p:sp>
        <p:nvSpPr>
          <p:cNvPr id="254" name="Textfeld 253" descr="SILBELAST|">
            <a:extLst>
              <a:ext uri="{FF2B5EF4-FFF2-40B4-BE49-F238E27FC236}">
                <a16:creationId xmlns:a16="http://schemas.microsoft.com/office/drawing/2014/main" id="{D8ACA3AE-3688-4E9C-BECE-0723AB5BAE7D}"/>
              </a:ext>
            </a:extLst>
          </p:cNvPr>
          <p:cNvSpPr txBox="1"/>
          <p:nvPr/>
        </p:nvSpPr>
        <p:spPr>
          <a:xfrm>
            <a:off x="5667693" y="5919663"/>
            <a:ext cx="7601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sen.</a:t>
            </a:r>
          </a:p>
        </p:txBody>
      </p:sp>
      <p:sp>
        <p:nvSpPr>
          <p:cNvPr id="255" name="dot_2">
            <a:extLst>
              <a:ext uri="{FF2B5EF4-FFF2-40B4-BE49-F238E27FC236}">
                <a16:creationId xmlns:a16="http://schemas.microsoft.com/office/drawing/2014/main" id="{E0499413-B3E4-48CC-BF03-96F15C479DCA}"/>
              </a:ext>
            </a:extLst>
          </p:cNvPr>
          <p:cNvSpPr/>
          <p:nvPr/>
        </p:nvSpPr>
        <p:spPr>
          <a:xfrm>
            <a:off x="190500" y="598316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A051427-CAFF-899A-7B29-E2955099EE3A}"/>
              </a:ext>
            </a:extLst>
          </p:cNvPr>
          <p:cNvSpPr txBox="1"/>
          <p:nvPr/>
        </p:nvSpPr>
        <p:spPr>
          <a:xfrm>
            <a:off x="190500" y="6724134"/>
            <a:ext cx="429636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2.pptx - Seite 10</a:t>
            </a:r>
          </a:p>
        </p:txBody>
      </p:sp>
    </p:spTree>
    <p:extLst>
      <p:ext uri="{BB962C8B-B14F-4D97-AF65-F5344CB8AC3E}">
        <p14:creationId xmlns:p14="http://schemas.microsoft.com/office/powerpoint/2010/main" val="1870139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00"/>
                            </p:stCondLst>
                            <p:childTnLst>
                              <p:par>
                                <p:cTn id="1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500"/>
                            </p:stCondLst>
                            <p:childTnLst>
                              <p:par>
                                <p:cTn id="1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00"/>
                            </p:stCondLst>
                            <p:childTnLst>
                              <p:par>
                                <p:cTn id="1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00"/>
                            </p:stCondLst>
                            <p:childTnLst>
                              <p:par>
                                <p:cTn id="1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1000"/>
                            </p:stCondLst>
                            <p:childTnLst>
                              <p:par>
                                <p:cTn id="1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00"/>
                            </p:stCondLst>
                            <p:childTnLst>
                              <p:par>
                                <p:cTn id="1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500"/>
                            </p:stCondLst>
                            <p:childTnLst>
                              <p:par>
                                <p:cTn id="1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1000"/>
                            </p:stCondLst>
                            <p:childTnLst>
                              <p:par>
                                <p:cTn id="1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500"/>
                            </p:stCondLst>
                            <p:childTnLst>
                              <p:par>
                                <p:cTn id="2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1500"/>
                            </p:stCondLst>
                            <p:childTnLst>
                              <p:par>
                                <p:cTn id="2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500"/>
                            </p:stCondLst>
                            <p:childTnLst>
                              <p:par>
                                <p:cTn id="2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500"/>
                            </p:stCondLst>
                            <p:childTnLst>
                              <p:par>
                                <p:cTn id="2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500"/>
                            </p:stCondLst>
                            <p:childTnLst>
                              <p:par>
                                <p:cTn id="2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500"/>
                            </p:stCondLst>
                            <p:childTnLst>
                              <p:par>
                                <p:cTn id="2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1000"/>
                            </p:stCondLst>
                            <p:childTnLst>
                              <p:par>
                                <p:cTn id="2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500"/>
                            </p:stCondLst>
                            <p:childTnLst>
                              <p:par>
                                <p:cTn id="2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1000"/>
                            </p:stCondLst>
                            <p:childTnLst>
                              <p:par>
                                <p:cTn id="2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>
                            <p:stCondLst>
                              <p:cond delay="500"/>
                            </p:stCondLst>
                            <p:childTnLst>
                              <p:par>
                                <p:cTn id="3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>
                            <p:stCondLst>
                              <p:cond delay="1000"/>
                            </p:stCondLst>
                            <p:childTnLst>
                              <p:par>
                                <p:cTn id="3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3" fill="hold">
                            <p:stCondLst>
                              <p:cond delay="500"/>
                            </p:stCondLst>
                            <p:childTnLst>
                              <p:par>
                                <p:cTn id="3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0" fill="hold">
                            <p:stCondLst>
                              <p:cond delay="500"/>
                            </p:stCondLst>
                            <p:childTnLst>
                              <p:par>
                                <p:cTn id="3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>
                            <p:stCondLst>
                              <p:cond delay="500"/>
                            </p:stCondLst>
                            <p:childTnLst>
                              <p:par>
                                <p:cTn id="3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>
                      <p:stCondLst>
                        <p:cond delay="indefinite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>
                            <p:stCondLst>
                              <p:cond delay="500"/>
                            </p:stCondLst>
                            <p:childTnLst>
                              <p:par>
                                <p:cTn id="3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3" fill="hold">
                            <p:stCondLst>
                              <p:cond delay="1000"/>
                            </p:stCondLst>
                            <p:childTnLst>
                              <p:par>
                                <p:cTn id="3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" grpId="0" autoUpdateAnimBg="0"/>
      <p:bldP spid="150" grpId="0" autoUpdateAnimBg="0"/>
      <p:bldP spid="151" grpId="0" autoUpdateAnimBg="0"/>
      <p:bldP spid="152" grpId="0" autoUpdateAnimBg="0"/>
      <p:bldP spid="153" grpId="0" autoUpdateAnimBg="0"/>
      <p:bldP spid="154" grpId="0" autoUpdateAnimBg="0"/>
      <p:bldP spid="155" grpId="0" autoUpdateAnimBg="0"/>
      <p:bldP spid="156" grpId="0" autoUpdateAnimBg="0"/>
      <p:bldP spid="157" grpId="0" autoUpdateAnimBg="0"/>
      <p:bldP spid="158" grpId="0" autoUpdateAnimBg="0"/>
      <p:bldP spid="159" grpId="0" autoUpdateAnimBg="0"/>
      <p:bldP spid="160" grpId="0" autoUpdateAnimBg="0"/>
      <p:bldP spid="161" grpId="0" autoUpdateAnimBg="0"/>
      <p:bldP spid="162" grpId="0" autoUpdateAnimBg="0"/>
      <p:bldP spid="163" grpId="0" autoUpdateAnimBg="0"/>
      <p:bldP spid="164" grpId="0" autoUpdateAnimBg="0"/>
      <p:bldP spid="165" grpId="0" autoUpdateAnimBg="0"/>
      <p:bldP spid="167" grpId="0" autoUpdateAnimBg="0"/>
      <p:bldP spid="168" grpId="0" autoUpdateAnimBg="0"/>
      <p:bldP spid="169" grpId="0" autoUpdateAnimBg="0"/>
      <p:bldP spid="170" grpId="0" autoUpdateAnimBg="0"/>
      <p:bldP spid="171" grpId="0" autoUpdateAnimBg="0"/>
      <p:bldP spid="172" grpId="0" autoUpdateAnimBg="0"/>
      <p:bldP spid="173" grpId="0" autoUpdateAnimBg="0"/>
      <p:bldP spid="174" grpId="0" autoUpdateAnimBg="0"/>
      <p:bldP spid="175" grpId="0" autoUpdateAnimBg="0"/>
      <p:bldP spid="176" grpId="0" autoUpdateAnimBg="0"/>
      <p:bldP spid="177" grpId="0" autoUpdateAnimBg="0"/>
      <p:bldP spid="178" grpId="0" autoUpdateAnimBg="0"/>
      <p:bldP spid="180" grpId="0" autoUpdateAnimBg="0"/>
      <p:bldP spid="181" grpId="0" autoUpdateAnimBg="0"/>
      <p:bldP spid="182" grpId="0" autoUpdateAnimBg="0"/>
      <p:bldP spid="183" grpId="0" autoUpdateAnimBg="0"/>
      <p:bldP spid="184" grpId="0" autoUpdateAnimBg="0"/>
      <p:bldP spid="185" grpId="0" autoUpdateAnimBg="0"/>
      <p:bldP spid="186" grpId="0" autoUpdateAnimBg="0"/>
      <p:bldP spid="187" grpId="0" autoUpdateAnimBg="0"/>
      <p:bldP spid="188" grpId="0" autoUpdateAnimBg="0"/>
      <p:bldP spid="189" grpId="0" autoUpdateAnimBg="0"/>
      <p:bldP spid="190" grpId="0" autoUpdateAnimBg="0"/>
      <p:bldP spid="191" grpId="0" autoUpdateAnimBg="0"/>
      <p:bldP spid="192" grpId="0" autoUpdateAnimBg="0"/>
      <p:bldP spid="193" grpId="0" autoUpdateAnimBg="0"/>
      <p:bldP spid="194" grpId="0" autoUpdateAnimBg="0"/>
      <p:bldP spid="195" grpId="0" autoUpdateAnimBg="0"/>
      <p:bldP spid="197" grpId="0" autoUpdateAnimBg="0"/>
      <p:bldP spid="198" grpId="0" autoUpdateAnimBg="0"/>
      <p:bldP spid="199" grpId="0" autoUpdateAnimBg="0"/>
      <p:bldP spid="200" grpId="0" autoUpdateAnimBg="0"/>
      <p:bldP spid="201" grpId="0" autoUpdateAnimBg="0"/>
      <p:bldP spid="202" grpId="0" autoUpdateAnimBg="0"/>
      <p:bldP spid="203" grpId="0" autoUpdateAnimBg="0"/>
      <p:bldP spid="204" grpId="0" autoUpdateAnimBg="0"/>
      <p:bldP spid="206" grpId="0" autoUpdateAnimBg="0"/>
      <p:bldP spid="207" grpId="0" autoUpdateAnimBg="0"/>
      <p:bldP spid="208" grpId="0" autoUpdateAnimBg="0"/>
      <p:bldP spid="209" grpId="0" autoUpdateAnimBg="0"/>
      <p:bldP spid="210" grpId="0" autoUpdateAnimBg="0"/>
      <p:bldP spid="211" grpId="0" autoUpdateAnimBg="0"/>
      <p:bldP spid="212" grpId="0" autoUpdateAnimBg="0"/>
      <p:bldP spid="213" grpId="0" autoUpdateAnimBg="0"/>
      <p:bldP spid="215" grpId="0" autoUpdateAnimBg="0"/>
      <p:bldP spid="216" grpId="0" autoUpdateAnimBg="0"/>
      <p:bldP spid="217" grpId="0" autoUpdateAnimBg="0"/>
      <p:bldP spid="218" grpId="0" autoUpdateAnimBg="0"/>
      <p:bldP spid="219" grpId="0" autoUpdateAnimBg="0"/>
      <p:bldP spid="220" grpId="0" autoUpdateAnimBg="0"/>
      <p:bldP spid="221" grpId="0" autoUpdateAnimBg="0"/>
      <p:bldP spid="222" grpId="0" autoUpdateAnimBg="0"/>
      <p:bldP spid="223" grpId="0" autoUpdateAnimBg="0"/>
      <p:bldP spid="224" grpId="0" autoUpdateAnimBg="0"/>
      <p:bldP spid="225" grpId="0" autoUpdateAnimBg="0"/>
      <p:bldP spid="226" grpId="0" autoUpdateAnimBg="0"/>
      <p:bldP spid="227" grpId="0" autoUpdateAnimBg="0"/>
      <p:bldP spid="228" grpId="0" autoUpdateAnimBg="0"/>
      <p:bldP spid="229" grpId="0" autoUpdateAnimBg="0"/>
      <p:bldP spid="230" grpId="0" autoUpdateAnimBg="0"/>
      <p:bldP spid="231" grpId="0" autoUpdateAnimBg="0"/>
      <p:bldP spid="232" grpId="0" autoUpdateAnimBg="0"/>
      <p:bldP spid="234" grpId="0" autoUpdateAnimBg="0"/>
      <p:bldP spid="235" grpId="0" autoUpdateAnimBg="0"/>
      <p:bldP spid="236" grpId="0" autoUpdateAnimBg="0"/>
      <p:bldP spid="237" grpId="0" autoUpdateAnimBg="0"/>
      <p:bldP spid="238" grpId="0" autoUpdateAnimBg="0"/>
      <p:bldP spid="239" grpId="0" autoUpdateAnimBg="0"/>
      <p:bldP spid="240" grpId="0" autoUpdateAnimBg="0"/>
      <p:bldP spid="241" grpId="0" autoUpdateAnimBg="0"/>
      <p:bldP spid="242" grpId="0" autoUpdateAnimBg="0"/>
      <p:bldP spid="243" grpId="0" autoUpdateAnimBg="0"/>
      <p:bldP spid="244" grpId="0" autoUpdateAnimBg="0"/>
      <p:bldP spid="246" grpId="0" autoUpdateAnimBg="0"/>
      <p:bldP spid="247" grpId="0" autoUpdateAnimBg="0"/>
      <p:bldP spid="248" grpId="0" autoUpdateAnimBg="0"/>
      <p:bldP spid="249" grpId="0" autoUpdateAnimBg="0"/>
      <p:bldP spid="250" grpId="0" autoUpdateAnimBg="0"/>
      <p:bldP spid="251" grpId="0" autoUpdateAnimBg="0"/>
      <p:bldP spid="252" grpId="0" autoUpdateAnimBg="0"/>
      <p:bldP spid="253" grpId="0" autoUpdateAnimBg="0"/>
      <p:bldP spid="25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650084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5</a:t>
            </a:r>
          </a:p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für jeden Satz</a:t>
            </a:r>
            <a:endParaRPr lang="de-DE" altLang="de-DE" sz="18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Nächste Folie</a:t>
            </a:r>
          </a:p>
        </p:txBody>
      </p:sp>
      <p:sp>
        <p:nvSpPr>
          <p:cNvPr id="11" name="Rechteck 10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Folie</a:t>
            </a:r>
          </a:p>
        </p:txBody>
      </p:sp>
      <p:sp>
        <p:nvSpPr>
          <p:cNvPr id="149" name="Textfeld 148" descr="SILBELAST/FIRST|">
            <a:extLst>
              <a:ext uri="{FF2B5EF4-FFF2-40B4-BE49-F238E27FC236}">
                <a16:creationId xmlns:a16="http://schemas.microsoft.com/office/drawing/2014/main" id="{47F3FC39-3B86-49D4-BE31-5249B2F5B0D1}"/>
              </a:ext>
            </a:extLst>
          </p:cNvPr>
          <p:cNvSpPr txBox="1"/>
          <p:nvPr/>
        </p:nvSpPr>
        <p:spPr>
          <a:xfrm>
            <a:off x="381000" y="1052736"/>
            <a:ext cx="60625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Ein</a:t>
            </a:r>
          </a:p>
        </p:txBody>
      </p:sp>
      <p:sp>
        <p:nvSpPr>
          <p:cNvPr id="150" name="Textfeld 149" descr="SILBELAST|_">
            <a:extLst>
              <a:ext uri="{FF2B5EF4-FFF2-40B4-BE49-F238E27FC236}">
                <a16:creationId xmlns:a16="http://schemas.microsoft.com/office/drawing/2014/main" id="{A58A9AFC-3110-44EF-9B8C-89C0A48AC7F8}"/>
              </a:ext>
            </a:extLst>
          </p:cNvPr>
          <p:cNvSpPr txBox="1"/>
          <p:nvPr/>
        </p:nvSpPr>
        <p:spPr>
          <a:xfrm>
            <a:off x="1025356" y="1052736"/>
            <a:ext cx="12987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Mensch,</a:t>
            </a:r>
          </a:p>
        </p:txBody>
      </p:sp>
      <p:sp>
        <p:nvSpPr>
          <p:cNvPr id="151" name="Textfeld 150" descr="SILBELAST|_">
            <a:extLst>
              <a:ext uri="{FF2B5EF4-FFF2-40B4-BE49-F238E27FC236}">
                <a16:creationId xmlns:a16="http://schemas.microsoft.com/office/drawing/2014/main" id="{5A9E4DE3-C5AD-4E16-A3AF-0B0F7199B629}"/>
              </a:ext>
            </a:extLst>
          </p:cNvPr>
          <p:cNvSpPr txBox="1"/>
          <p:nvPr/>
        </p:nvSpPr>
        <p:spPr>
          <a:xfrm>
            <a:off x="2362209" y="10527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52" name="Textfeld 151" descr="SILBELAST|_">
            <a:extLst>
              <a:ext uri="{FF2B5EF4-FFF2-40B4-BE49-F238E27FC236}">
                <a16:creationId xmlns:a16="http://schemas.microsoft.com/office/drawing/2014/main" id="{E1C11874-095A-498C-A1DD-300B456394B0}"/>
              </a:ext>
            </a:extLst>
          </p:cNvPr>
          <p:cNvSpPr txBox="1"/>
          <p:nvPr/>
        </p:nvSpPr>
        <p:spPr>
          <a:xfrm>
            <a:off x="3045037" y="1052736"/>
            <a:ext cx="68320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viel</a:t>
            </a:r>
          </a:p>
        </p:txBody>
      </p:sp>
      <p:sp>
        <p:nvSpPr>
          <p:cNvPr id="153" name="Textfeld 152" descr="SILBELAST|_">
            <a:extLst>
              <a:ext uri="{FF2B5EF4-FFF2-40B4-BE49-F238E27FC236}">
                <a16:creationId xmlns:a16="http://schemas.microsoft.com/office/drawing/2014/main" id="{098F8CCF-6020-437D-AFB2-C5BF371E1FB5}"/>
              </a:ext>
            </a:extLst>
          </p:cNvPr>
          <p:cNvSpPr txBox="1"/>
          <p:nvPr/>
        </p:nvSpPr>
        <p:spPr>
          <a:xfrm>
            <a:off x="3766337" y="1052736"/>
            <a:ext cx="58702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für</a:t>
            </a:r>
          </a:p>
        </p:txBody>
      </p:sp>
      <p:sp>
        <p:nvSpPr>
          <p:cNvPr id="154" name="Textfeld 153" descr="SILBE|_">
            <a:extLst>
              <a:ext uri="{FF2B5EF4-FFF2-40B4-BE49-F238E27FC236}">
                <a16:creationId xmlns:a16="http://schemas.microsoft.com/office/drawing/2014/main" id="{8AEA25E9-710E-46AB-B30F-4BB101B37B86}"/>
              </a:ext>
            </a:extLst>
          </p:cNvPr>
          <p:cNvSpPr txBox="1"/>
          <p:nvPr/>
        </p:nvSpPr>
        <p:spPr>
          <a:xfrm>
            <a:off x="4391457" y="1052736"/>
            <a:ext cx="5148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an</a:t>
            </a:r>
          </a:p>
        </p:txBody>
      </p:sp>
      <p:sp>
        <p:nvSpPr>
          <p:cNvPr id="155" name="Textfeld 154" descr="SILBE|">
            <a:extLst>
              <a:ext uri="{FF2B5EF4-FFF2-40B4-BE49-F238E27FC236}">
                <a16:creationId xmlns:a16="http://schemas.microsoft.com/office/drawing/2014/main" id="{DC85BAD6-8578-42E9-8A3D-878CC7282367}"/>
              </a:ext>
            </a:extLst>
          </p:cNvPr>
          <p:cNvSpPr txBox="1"/>
          <p:nvPr/>
        </p:nvSpPr>
        <p:spPr>
          <a:xfrm>
            <a:off x="4766642" y="105273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de</a:t>
            </a:r>
          </a:p>
        </p:txBody>
      </p:sp>
      <p:sp>
        <p:nvSpPr>
          <p:cNvPr id="156" name="Textfeld 155" descr="SILBELAST|">
            <a:extLst>
              <a:ext uri="{FF2B5EF4-FFF2-40B4-BE49-F238E27FC236}">
                <a16:creationId xmlns:a16="http://schemas.microsoft.com/office/drawing/2014/main" id="{5F84211D-69A8-468C-BABD-814427315EC4}"/>
              </a:ext>
            </a:extLst>
          </p:cNvPr>
          <p:cNvSpPr txBox="1"/>
          <p:nvPr/>
        </p:nvSpPr>
        <p:spPr>
          <a:xfrm>
            <a:off x="5151445" y="1052736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</a:t>
            </a:r>
          </a:p>
        </p:txBody>
      </p:sp>
      <p:sp>
        <p:nvSpPr>
          <p:cNvPr id="157" name="Textfeld 156" descr="SILBELAST|_">
            <a:extLst>
              <a:ext uri="{FF2B5EF4-FFF2-40B4-BE49-F238E27FC236}">
                <a16:creationId xmlns:a16="http://schemas.microsoft.com/office/drawing/2014/main" id="{E81CE874-EE27-4A98-8928-1EF8DA3C6F2B}"/>
              </a:ext>
            </a:extLst>
          </p:cNvPr>
          <p:cNvSpPr txBox="1"/>
          <p:nvPr/>
        </p:nvSpPr>
        <p:spPr>
          <a:xfrm>
            <a:off x="5662751" y="1052736"/>
            <a:ext cx="71045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tut,</a:t>
            </a:r>
          </a:p>
        </p:txBody>
      </p:sp>
      <p:sp>
        <p:nvSpPr>
          <p:cNvPr id="158" name="Textfeld 157" descr="SILBELAST|_">
            <a:extLst>
              <a:ext uri="{FF2B5EF4-FFF2-40B4-BE49-F238E27FC236}">
                <a16:creationId xmlns:a16="http://schemas.microsoft.com/office/drawing/2014/main" id="{F38C6648-A400-4681-953D-93A22C759F1E}"/>
              </a:ext>
            </a:extLst>
          </p:cNvPr>
          <p:cNvSpPr txBox="1"/>
          <p:nvPr/>
        </p:nvSpPr>
        <p:spPr>
          <a:xfrm>
            <a:off x="843595" y="1497236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</a:p>
        </p:txBody>
      </p:sp>
      <p:sp>
        <p:nvSpPr>
          <p:cNvPr id="159" name="Textfeld 158" descr="SILBE|_">
            <a:extLst>
              <a:ext uri="{FF2B5EF4-FFF2-40B4-BE49-F238E27FC236}">
                <a16:creationId xmlns:a16="http://schemas.microsoft.com/office/drawing/2014/main" id="{A292DC44-BCBC-4B6E-9DF2-B712FF078430}"/>
              </a:ext>
            </a:extLst>
          </p:cNvPr>
          <p:cNvSpPr txBox="1"/>
          <p:nvPr/>
        </p:nvSpPr>
        <p:spPr>
          <a:xfrm>
            <a:off x="1401389" y="1497236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160" name="Textfeld 159" descr="SILBELAST|">
            <a:extLst>
              <a:ext uri="{FF2B5EF4-FFF2-40B4-BE49-F238E27FC236}">
                <a16:creationId xmlns:a16="http://schemas.microsoft.com/office/drawing/2014/main" id="{B8B02EA1-D2E4-4C04-9140-390E9EDB446C}"/>
              </a:ext>
            </a:extLst>
          </p:cNvPr>
          <p:cNvSpPr txBox="1"/>
          <p:nvPr/>
        </p:nvSpPr>
        <p:spPr>
          <a:xfrm>
            <a:off x="1614671" y="1497236"/>
            <a:ext cx="7296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del,</a:t>
            </a:r>
          </a:p>
        </p:txBody>
      </p:sp>
      <p:sp>
        <p:nvSpPr>
          <p:cNvPr id="161" name="Textfeld 160" descr="SILBE|_">
            <a:extLst>
              <a:ext uri="{FF2B5EF4-FFF2-40B4-BE49-F238E27FC236}">
                <a16:creationId xmlns:a16="http://schemas.microsoft.com/office/drawing/2014/main" id="{6D343C67-D743-42FC-BA26-EAEBFB2BFA3B}"/>
              </a:ext>
            </a:extLst>
          </p:cNvPr>
          <p:cNvSpPr txBox="1"/>
          <p:nvPr/>
        </p:nvSpPr>
        <p:spPr>
          <a:xfrm>
            <a:off x="2382458" y="1497236"/>
            <a:ext cx="6463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hilf</a:t>
            </a:r>
          </a:p>
        </p:txBody>
      </p:sp>
      <p:sp>
        <p:nvSpPr>
          <p:cNvPr id="162" name="Textfeld 161" descr="SILBELAST|">
            <a:extLst>
              <a:ext uri="{FF2B5EF4-FFF2-40B4-BE49-F238E27FC236}">
                <a16:creationId xmlns:a16="http://schemas.microsoft.com/office/drawing/2014/main" id="{7C20B4B6-F44B-4424-893A-C92D58A2D2A1}"/>
              </a:ext>
            </a:extLst>
          </p:cNvPr>
          <p:cNvSpPr txBox="1"/>
          <p:nvPr/>
        </p:nvSpPr>
        <p:spPr>
          <a:xfrm>
            <a:off x="2889089" y="1497236"/>
            <a:ext cx="8819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reich</a:t>
            </a:r>
          </a:p>
        </p:txBody>
      </p:sp>
      <p:sp>
        <p:nvSpPr>
          <p:cNvPr id="163" name="Textfeld 162" descr="SILBELAST|_">
            <a:extLst>
              <a:ext uri="{FF2B5EF4-FFF2-40B4-BE49-F238E27FC236}">
                <a16:creationId xmlns:a16="http://schemas.microsoft.com/office/drawing/2014/main" id="{C41EB297-B03B-46F3-8410-06CC106ED0B9}"/>
              </a:ext>
            </a:extLst>
          </p:cNvPr>
          <p:cNvSpPr txBox="1"/>
          <p:nvPr/>
        </p:nvSpPr>
        <p:spPr>
          <a:xfrm>
            <a:off x="3809162" y="1497236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</a:p>
        </p:txBody>
      </p:sp>
      <p:sp>
        <p:nvSpPr>
          <p:cNvPr id="164" name="Textfeld 163" descr="SILBELAST|_">
            <a:extLst>
              <a:ext uri="{FF2B5EF4-FFF2-40B4-BE49-F238E27FC236}">
                <a16:creationId xmlns:a16="http://schemas.microsoft.com/office/drawing/2014/main" id="{A253A337-B31E-46A1-A5A5-E574466800B5}"/>
              </a:ext>
            </a:extLst>
          </p:cNvPr>
          <p:cNvSpPr txBox="1"/>
          <p:nvPr/>
        </p:nvSpPr>
        <p:spPr>
          <a:xfrm>
            <a:off x="4540080" y="1497236"/>
            <a:ext cx="8354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auch</a:t>
            </a:r>
          </a:p>
        </p:txBody>
      </p:sp>
      <p:sp>
        <p:nvSpPr>
          <p:cNvPr id="165" name="Textfeld 164" descr="SILBELAST|_">
            <a:extLst>
              <a:ext uri="{FF2B5EF4-FFF2-40B4-BE49-F238E27FC236}">
                <a16:creationId xmlns:a16="http://schemas.microsoft.com/office/drawing/2014/main" id="{2CBD7EFA-647D-4794-9FDD-B2BF501C93A9}"/>
              </a:ext>
            </a:extLst>
          </p:cNvPr>
          <p:cNvSpPr txBox="1"/>
          <p:nvPr/>
        </p:nvSpPr>
        <p:spPr>
          <a:xfrm>
            <a:off x="5413665" y="1497236"/>
            <a:ext cx="74251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gut.</a:t>
            </a:r>
          </a:p>
        </p:txBody>
      </p:sp>
      <p:sp>
        <p:nvSpPr>
          <p:cNvPr id="166" name="dot_1">
            <a:extLst>
              <a:ext uri="{FF2B5EF4-FFF2-40B4-BE49-F238E27FC236}">
                <a16:creationId xmlns:a16="http://schemas.microsoft.com/office/drawing/2014/main" id="{5687B1E3-82DA-49CC-9B31-5128CC8AD977}"/>
              </a:ext>
            </a:extLst>
          </p:cNvPr>
          <p:cNvSpPr/>
          <p:nvPr/>
        </p:nvSpPr>
        <p:spPr>
          <a:xfrm>
            <a:off x="190500" y="1116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7" name="Textfeld 166" descr="SILBELAST/FIRST|">
            <a:extLst>
              <a:ext uri="{FF2B5EF4-FFF2-40B4-BE49-F238E27FC236}">
                <a16:creationId xmlns:a16="http://schemas.microsoft.com/office/drawing/2014/main" id="{9C896B89-8C1E-4957-BC82-DC5D0BDEE46F}"/>
              </a:ext>
            </a:extLst>
          </p:cNvPr>
          <p:cNvSpPr txBox="1"/>
          <p:nvPr/>
        </p:nvSpPr>
        <p:spPr>
          <a:xfrm>
            <a:off x="381000" y="1941736"/>
            <a:ext cx="7219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Wer</a:t>
            </a:r>
          </a:p>
        </p:txBody>
      </p:sp>
      <p:sp>
        <p:nvSpPr>
          <p:cNvPr id="168" name="Textfeld 167" descr="SILBELAST|_">
            <a:extLst>
              <a:ext uri="{FF2B5EF4-FFF2-40B4-BE49-F238E27FC236}">
                <a16:creationId xmlns:a16="http://schemas.microsoft.com/office/drawing/2014/main" id="{6EF8C367-8427-4B35-BE9B-03FAABC83238}"/>
              </a:ext>
            </a:extLst>
          </p:cNvPr>
          <p:cNvSpPr txBox="1"/>
          <p:nvPr/>
        </p:nvSpPr>
        <p:spPr>
          <a:xfrm>
            <a:off x="1141093" y="1941736"/>
            <a:ext cx="68320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viel</a:t>
            </a:r>
          </a:p>
        </p:txBody>
      </p:sp>
      <p:sp>
        <p:nvSpPr>
          <p:cNvPr id="169" name="Textfeld 168" descr="SILBELAST|_">
            <a:extLst>
              <a:ext uri="{FF2B5EF4-FFF2-40B4-BE49-F238E27FC236}">
                <a16:creationId xmlns:a16="http://schemas.microsoft.com/office/drawing/2014/main" id="{D802F611-BE30-44AF-8429-EF8AD19B6331}"/>
              </a:ext>
            </a:extLst>
          </p:cNvPr>
          <p:cNvSpPr txBox="1"/>
          <p:nvPr/>
        </p:nvSpPr>
        <p:spPr>
          <a:xfrm>
            <a:off x="1862393" y="1941736"/>
            <a:ext cx="58702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für</a:t>
            </a:r>
          </a:p>
        </p:txBody>
      </p:sp>
      <p:sp>
        <p:nvSpPr>
          <p:cNvPr id="170" name="Textfeld 169" descr="SILBE|_">
            <a:extLst>
              <a:ext uri="{FF2B5EF4-FFF2-40B4-BE49-F238E27FC236}">
                <a16:creationId xmlns:a16="http://schemas.microsoft.com/office/drawing/2014/main" id="{22E7FB26-0CF1-4C97-9955-F633D5C4EDB5}"/>
              </a:ext>
            </a:extLst>
          </p:cNvPr>
          <p:cNvSpPr txBox="1"/>
          <p:nvPr/>
        </p:nvSpPr>
        <p:spPr>
          <a:xfrm>
            <a:off x="2487513" y="1941736"/>
            <a:ext cx="5148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an</a:t>
            </a:r>
          </a:p>
        </p:txBody>
      </p:sp>
      <p:sp>
        <p:nvSpPr>
          <p:cNvPr id="171" name="Textfeld 170" descr="SILBE|">
            <a:extLst>
              <a:ext uri="{FF2B5EF4-FFF2-40B4-BE49-F238E27FC236}">
                <a16:creationId xmlns:a16="http://schemas.microsoft.com/office/drawing/2014/main" id="{7E69B0C9-F43B-44D0-AEBE-16E6AC98D4A0}"/>
              </a:ext>
            </a:extLst>
          </p:cNvPr>
          <p:cNvSpPr txBox="1"/>
          <p:nvPr/>
        </p:nvSpPr>
        <p:spPr>
          <a:xfrm>
            <a:off x="2862698" y="194173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de</a:t>
            </a:r>
          </a:p>
        </p:txBody>
      </p:sp>
      <p:sp>
        <p:nvSpPr>
          <p:cNvPr id="172" name="Textfeld 171" descr="SILBELAST|">
            <a:extLst>
              <a:ext uri="{FF2B5EF4-FFF2-40B4-BE49-F238E27FC236}">
                <a16:creationId xmlns:a16="http://schemas.microsoft.com/office/drawing/2014/main" id="{61CE7FA7-E767-41B1-AE6B-19B75D478EEB}"/>
              </a:ext>
            </a:extLst>
          </p:cNvPr>
          <p:cNvSpPr txBox="1"/>
          <p:nvPr/>
        </p:nvSpPr>
        <p:spPr>
          <a:xfrm>
            <a:off x="3247501" y="1941736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</a:t>
            </a:r>
          </a:p>
        </p:txBody>
      </p:sp>
      <p:sp>
        <p:nvSpPr>
          <p:cNvPr id="173" name="Textfeld 172" descr="SILBELAST|_">
            <a:extLst>
              <a:ext uri="{FF2B5EF4-FFF2-40B4-BE49-F238E27FC236}">
                <a16:creationId xmlns:a16="http://schemas.microsoft.com/office/drawing/2014/main" id="{D1EAFAB8-54D5-4296-9247-4A7381B80AF1}"/>
              </a:ext>
            </a:extLst>
          </p:cNvPr>
          <p:cNvSpPr txBox="1"/>
          <p:nvPr/>
        </p:nvSpPr>
        <p:spPr>
          <a:xfrm>
            <a:off x="3758807" y="1941736"/>
            <a:ext cx="71045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tut,</a:t>
            </a:r>
          </a:p>
        </p:txBody>
      </p:sp>
      <p:sp>
        <p:nvSpPr>
          <p:cNvPr id="174" name="Textfeld 173" descr="SILBELAST|_">
            <a:extLst>
              <a:ext uri="{FF2B5EF4-FFF2-40B4-BE49-F238E27FC236}">
                <a16:creationId xmlns:a16="http://schemas.microsoft.com/office/drawing/2014/main" id="{032164AD-F934-4568-A76A-35ABE40BF512}"/>
              </a:ext>
            </a:extLst>
          </p:cNvPr>
          <p:cNvSpPr txBox="1"/>
          <p:nvPr/>
        </p:nvSpPr>
        <p:spPr>
          <a:xfrm>
            <a:off x="898049" y="2386236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</a:p>
        </p:txBody>
      </p:sp>
      <p:sp>
        <p:nvSpPr>
          <p:cNvPr id="175" name="Textfeld 174" descr="SILBE|_">
            <a:extLst>
              <a:ext uri="{FF2B5EF4-FFF2-40B4-BE49-F238E27FC236}">
                <a16:creationId xmlns:a16="http://schemas.microsoft.com/office/drawing/2014/main" id="{17A92076-119F-404F-8B5F-F0A03CBC7FF3}"/>
              </a:ext>
            </a:extLst>
          </p:cNvPr>
          <p:cNvSpPr txBox="1"/>
          <p:nvPr/>
        </p:nvSpPr>
        <p:spPr>
          <a:xfrm>
            <a:off x="1455843" y="2386236"/>
            <a:ext cx="6463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hilf</a:t>
            </a:r>
          </a:p>
        </p:txBody>
      </p:sp>
      <p:sp>
        <p:nvSpPr>
          <p:cNvPr id="176" name="Textfeld 175" descr="SILBELAST|">
            <a:extLst>
              <a:ext uri="{FF2B5EF4-FFF2-40B4-BE49-F238E27FC236}">
                <a16:creationId xmlns:a16="http://schemas.microsoft.com/office/drawing/2014/main" id="{6CB39186-A2F8-47D7-9FBD-391E9247740A}"/>
              </a:ext>
            </a:extLst>
          </p:cNvPr>
          <p:cNvSpPr txBox="1"/>
          <p:nvPr/>
        </p:nvSpPr>
        <p:spPr>
          <a:xfrm>
            <a:off x="1962474" y="2386236"/>
            <a:ext cx="8819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reich</a:t>
            </a:r>
          </a:p>
        </p:txBody>
      </p:sp>
      <p:sp>
        <p:nvSpPr>
          <p:cNvPr id="177" name="Textfeld 176" descr="SILBELAST|_">
            <a:extLst>
              <a:ext uri="{FF2B5EF4-FFF2-40B4-BE49-F238E27FC236}">
                <a16:creationId xmlns:a16="http://schemas.microsoft.com/office/drawing/2014/main" id="{3C4B2386-8647-4A53-8AAB-43505714AADD}"/>
              </a:ext>
            </a:extLst>
          </p:cNvPr>
          <p:cNvSpPr txBox="1"/>
          <p:nvPr/>
        </p:nvSpPr>
        <p:spPr>
          <a:xfrm>
            <a:off x="2882547" y="2386236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</a:p>
        </p:txBody>
      </p:sp>
      <p:sp>
        <p:nvSpPr>
          <p:cNvPr id="178" name="Textfeld 177" descr="SILBELAST|_">
            <a:extLst>
              <a:ext uri="{FF2B5EF4-FFF2-40B4-BE49-F238E27FC236}">
                <a16:creationId xmlns:a16="http://schemas.microsoft.com/office/drawing/2014/main" id="{E1F2461D-B940-4D5D-ADA1-36B85005D85F}"/>
              </a:ext>
            </a:extLst>
          </p:cNvPr>
          <p:cNvSpPr txBox="1"/>
          <p:nvPr/>
        </p:nvSpPr>
        <p:spPr>
          <a:xfrm>
            <a:off x="3613465" y="2386236"/>
            <a:ext cx="74251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gut.</a:t>
            </a:r>
          </a:p>
        </p:txBody>
      </p:sp>
      <p:sp>
        <p:nvSpPr>
          <p:cNvPr id="179" name="dot_2">
            <a:extLst>
              <a:ext uri="{FF2B5EF4-FFF2-40B4-BE49-F238E27FC236}">
                <a16:creationId xmlns:a16="http://schemas.microsoft.com/office/drawing/2014/main" id="{6916DE20-A6C7-4159-8D12-AC9CE70FAB2A}"/>
              </a:ext>
            </a:extLst>
          </p:cNvPr>
          <p:cNvSpPr/>
          <p:nvPr/>
        </p:nvSpPr>
        <p:spPr>
          <a:xfrm>
            <a:off x="190500" y="2005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0" name="Textfeld 179" descr="SILBELAST/FIRST|">
            <a:extLst>
              <a:ext uri="{FF2B5EF4-FFF2-40B4-BE49-F238E27FC236}">
                <a16:creationId xmlns:a16="http://schemas.microsoft.com/office/drawing/2014/main" id="{980D16A5-4E26-463E-A42A-F641BF53D7C3}"/>
              </a:ext>
            </a:extLst>
          </p:cNvPr>
          <p:cNvSpPr txBox="1"/>
          <p:nvPr/>
        </p:nvSpPr>
        <p:spPr>
          <a:xfrm>
            <a:off x="381000" y="2830736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81" name="Textfeld 180" descr="SILBE|_">
            <a:extLst>
              <a:ext uri="{FF2B5EF4-FFF2-40B4-BE49-F238E27FC236}">
                <a16:creationId xmlns:a16="http://schemas.microsoft.com/office/drawing/2014/main" id="{7237EACD-2707-4FE8-B875-059ED66136AF}"/>
              </a:ext>
            </a:extLst>
          </p:cNvPr>
          <p:cNvSpPr txBox="1"/>
          <p:nvPr/>
        </p:nvSpPr>
        <p:spPr>
          <a:xfrm>
            <a:off x="1081461" y="2830736"/>
            <a:ext cx="5934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Aff</a:t>
            </a:r>
          </a:p>
        </p:txBody>
      </p:sp>
      <p:sp>
        <p:nvSpPr>
          <p:cNvPr id="182" name="Textfeld 181" descr="SILBE|">
            <a:extLst>
              <a:ext uri="{FF2B5EF4-FFF2-40B4-BE49-F238E27FC236}">
                <a16:creationId xmlns:a16="http://schemas.microsoft.com/office/drawing/2014/main" id="{6F86DB99-422F-4882-BBAF-8B989BC4894E}"/>
              </a:ext>
            </a:extLst>
          </p:cNvPr>
          <p:cNvSpPr txBox="1"/>
          <p:nvPr/>
        </p:nvSpPr>
        <p:spPr>
          <a:xfrm>
            <a:off x="1535193" y="28307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83" name="Textfeld 182" descr="SILBE|">
            <a:extLst>
              <a:ext uri="{FF2B5EF4-FFF2-40B4-BE49-F238E27FC236}">
                <a16:creationId xmlns:a16="http://schemas.microsoft.com/office/drawing/2014/main" id="{516548DF-8C91-431B-9952-B3271DE08B11}"/>
              </a:ext>
            </a:extLst>
          </p:cNvPr>
          <p:cNvSpPr txBox="1"/>
          <p:nvPr/>
        </p:nvSpPr>
        <p:spPr>
          <a:xfrm>
            <a:off x="1916790" y="2830736"/>
            <a:ext cx="3497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o</a:t>
            </a:r>
          </a:p>
        </p:txBody>
      </p:sp>
      <p:sp>
        <p:nvSpPr>
          <p:cNvPr id="184" name="Textfeld 183" descr="SILBELAST|">
            <a:extLst>
              <a:ext uri="{FF2B5EF4-FFF2-40B4-BE49-F238E27FC236}">
                <a16:creationId xmlns:a16="http://schemas.microsoft.com/office/drawing/2014/main" id="{8C3771C1-DB46-4B96-9CBF-ACCA81D0AE18}"/>
              </a:ext>
            </a:extLst>
          </p:cNvPr>
          <p:cNvSpPr txBox="1"/>
          <p:nvPr/>
        </p:nvSpPr>
        <p:spPr>
          <a:xfrm>
            <a:off x="2126866" y="2830736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pa</a:t>
            </a:r>
          </a:p>
        </p:txBody>
      </p:sp>
      <p:sp>
        <p:nvSpPr>
          <p:cNvPr id="185" name="Textfeld 184" descr="SILBELAST|_">
            <a:extLst>
              <a:ext uri="{FF2B5EF4-FFF2-40B4-BE49-F238E27FC236}">
                <a16:creationId xmlns:a16="http://schemas.microsoft.com/office/drawing/2014/main" id="{0C584FBF-062D-4E7F-97AB-7777B73DE7F9}"/>
              </a:ext>
            </a:extLst>
          </p:cNvPr>
          <p:cNvSpPr txBox="1"/>
          <p:nvPr/>
        </p:nvSpPr>
        <p:spPr>
          <a:xfrm>
            <a:off x="2683057" y="2830736"/>
            <a:ext cx="78739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sitzt</a:t>
            </a:r>
          </a:p>
        </p:txBody>
      </p:sp>
      <p:sp>
        <p:nvSpPr>
          <p:cNvPr id="186" name="Textfeld 185" descr="SILBELAST|_">
            <a:extLst>
              <a:ext uri="{FF2B5EF4-FFF2-40B4-BE49-F238E27FC236}">
                <a16:creationId xmlns:a16="http://schemas.microsoft.com/office/drawing/2014/main" id="{C2076D93-0A7C-4683-BCA0-ED44F88AD585}"/>
              </a:ext>
            </a:extLst>
          </p:cNvPr>
          <p:cNvSpPr txBox="1"/>
          <p:nvPr/>
        </p:nvSpPr>
        <p:spPr>
          <a:xfrm>
            <a:off x="3508552" y="2830736"/>
            <a:ext cx="60144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am</a:t>
            </a:r>
          </a:p>
        </p:txBody>
      </p:sp>
      <p:sp>
        <p:nvSpPr>
          <p:cNvPr id="187" name="Textfeld 186" descr="SILBELAST|_">
            <a:extLst>
              <a:ext uri="{FF2B5EF4-FFF2-40B4-BE49-F238E27FC236}">
                <a16:creationId xmlns:a16="http://schemas.microsoft.com/office/drawing/2014/main" id="{E2CEA432-A53F-44D6-8FE1-1B9BE8200C22}"/>
              </a:ext>
            </a:extLst>
          </p:cNvPr>
          <p:cNvSpPr txBox="1"/>
          <p:nvPr/>
        </p:nvSpPr>
        <p:spPr>
          <a:xfrm>
            <a:off x="4148099" y="2830736"/>
            <a:ext cx="8563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Fluss</a:t>
            </a:r>
          </a:p>
        </p:txBody>
      </p:sp>
      <p:sp>
        <p:nvSpPr>
          <p:cNvPr id="188" name="Textfeld 187" descr="SILBELAST|_">
            <a:extLst>
              <a:ext uri="{FF2B5EF4-FFF2-40B4-BE49-F238E27FC236}">
                <a16:creationId xmlns:a16="http://schemas.microsoft.com/office/drawing/2014/main" id="{10DD2873-70E5-452B-9735-55043F2967C3}"/>
              </a:ext>
            </a:extLst>
          </p:cNvPr>
          <p:cNvSpPr txBox="1"/>
          <p:nvPr/>
        </p:nvSpPr>
        <p:spPr>
          <a:xfrm>
            <a:off x="837304" y="3275236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</a:p>
        </p:txBody>
      </p:sp>
      <p:sp>
        <p:nvSpPr>
          <p:cNvPr id="189" name="Textfeld 188" descr="SILBE|_">
            <a:extLst>
              <a:ext uri="{FF2B5EF4-FFF2-40B4-BE49-F238E27FC236}">
                <a16:creationId xmlns:a16="http://schemas.microsoft.com/office/drawing/2014/main" id="{3B0D3C82-E9CF-489A-9C72-96EFCCF538E8}"/>
              </a:ext>
            </a:extLst>
          </p:cNvPr>
          <p:cNvSpPr txBox="1"/>
          <p:nvPr/>
        </p:nvSpPr>
        <p:spPr>
          <a:xfrm>
            <a:off x="1568222" y="3275236"/>
            <a:ext cx="6687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ang</a:t>
            </a:r>
          </a:p>
        </p:txBody>
      </p:sp>
      <p:sp>
        <p:nvSpPr>
          <p:cNvPr id="190" name="Textfeld 189" descr="SILBELAST|">
            <a:extLst>
              <a:ext uri="{FF2B5EF4-FFF2-40B4-BE49-F238E27FC236}">
                <a16:creationId xmlns:a16="http://schemas.microsoft.com/office/drawing/2014/main" id="{3B074012-CBF8-402B-B084-E2A72281A1B3}"/>
              </a:ext>
            </a:extLst>
          </p:cNvPr>
          <p:cNvSpPr txBox="1"/>
          <p:nvPr/>
        </p:nvSpPr>
        <p:spPr>
          <a:xfrm>
            <a:off x="2097295" y="3275236"/>
            <a:ext cx="5661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elt</a:t>
            </a:r>
          </a:p>
        </p:txBody>
      </p:sp>
      <p:sp>
        <p:nvSpPr>
          <p:cNvPr id="191" name="Textfeld 190" descr="SILBELAST|_">
            <a:extLst>
              <a:ext uri="{FF2B5EF4-FFF2-40B4-BE49-F238E27FC236}">
                <a16:creationId xmlns:a16="http://schemas.microsoft.com/office/drawing/2014/main" id="{FBB1AE42-0094-4186-BD5C-DD37C0B5161D}"/>
              </a:ext>
            </a:extLst>
          </p:cNvPr>
          <p:cNvSpPr txBox="1"/>
          <p:nvPr/>
        </p:nvSpPr>
        <p:spPr>
          <a:xfrm>
            <a:off x="2701576" y="3275236"/>
            <a:ext cx="8354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nach</a:t>
            </a:r>
          </a:p>
        </p:txBody>
      </p:sp>
      <p:sp>
        <p:nvSpPr>
          <p:cNvPr id="192" name="Textfeld 191" descr="SILBELAST|_">
            <a:extLst>
              <a:ext uri="{FF2B5EF4-FFF2-40B4-BE49-F238E27FC236}">
                <a16:creationId xmlns:a16="http://schemas.microsoft.com/office/drawing/2014/main" id="{6237A376-1992-49C2-8C97-34566923293F}"/>
              </a:ext>
            </a:extLst>
          </p:cNvPr>
          <p:cNvSpPr txBox="1"/>
          <p:nvPr/>
        </p:nvSpPr>
        <p:spPr>
          <a:xfrm>
            <a:off x="3575161" y="32752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93" name="Textfeld 192" descr="SILBE|_">
            <a:extLst>
              <a:ext uri="{FF2B5EF4-FFF2-40B4-BE49-F238E27FC236}">
                <a16:creationId xmlns:a16="http://schemas.microsoft.com/office/drawing/2014/main" id="{5EABFED5-8FD2-4330-B293-66A3CAF48261}"/>
              </a:ext>
            </a:extLst>
          </p:cNvPr>
          <p:cNvSpPr txBox="1"/>
          <p:nvPr/>
        </p:nvSpPr>
        <p:spPr>
          <a:xfrm>
            <a:off x="4257989" y="3275236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Ko</a:t>
            </a:r>
          </a:p>
        </p:txBody>
      </p:sp>
      <p:sp>
        <p:nvSpPr>
          <p:cNvPr id="194" name="Textfeld 193" descr="SILBE|">
            <a:extLst>
              <a:ext uri="{FF2B5EF4-FFF2-40B4-BE49-F238E27FC236}">
                <a16:creationId xmlns:a16="http://schemas.microsoft.com/office/drawing/2014/main" id="{DE8E2467-E500-4AA8-B567-E8A4696D3B77}"/>
              </a:ext>
            </a:extLst>
          </p:cNvPr>
          <p:cNvSpPr txBox="1"/>
          <p:nvPr/>
        </p:nvSpPr>
        <p:spPr>
          <a:xfrm>
            <a:off x="4636380" y="3275236"/>
            <a:ext cx="63030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kos</a:t>
            </a:r>
          </a:p>
        </p:txBody>
      </p:sp>
      <p:sp>
        <p:nvSpPr>
          <p:cNvPr id="195" name="Textfeld 194" descr="SILBELAST|">
            <a:extLst>
              <a:ext uri="{FF2B5EF4-FFF2-40B4-BE49-F238E27FC236}">
                <a16:creationId xmlns:a16="http://schemas.microsoft.com/office/drawing/2014/main" id="{51C59F18-1AB2-4DC5-89B7-38ADAE2B188D}"/>
              </a:ext>
            </a:extLst>
          </p:cNvPr>
          <p:cNvSpPr txBox="1"/>
          <p:nvPr/>
        </p:nvSpPr>
        <p:spPr>
          <a:xfrm>
            <a:off x="5126981" y="3275236"/>
            <a:ext cx="88517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nuss.</a:t>
            </a:r>
          </a:p>
        </p:txBody>
      </p:sp>
      <p:sp>
        <p:nvSpPr>
          <p:cNvPr id="196" name="dot_3">
            <a:extLst>
              <a:ext uri="{FF2B5EF4-FFF2-40B4-BE49-F238E27FC236}">
                <a16:creationId xmlns:a16="http://schemas.microsoft.com/office/drawing/2014/main" id="{C1172605-ED54-4E96-B381-F69BADCD0CCD}"/>
              </a:ext>
            </a:extLst>
          </p:cNvPr>
          <p:cNvSpPr/>
          <p:nvPr/>
        </p:nvSpPr>
        <p:spPr>
          <a:xfrm>
            <a:off x="190500" y="2894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7" name="Textfeld 196" descr="SILBELAST/FIRST|">
            <a:extLst>
              <a:ext uri="{FF2B5EF4-FFF2-40B4-BE49-F238E27FC236}">
                <a16:creationId xmlns:a16="http://schemas.microsoft.com/office/drawing/2014/main" id="{7E00A6FB-8397-4C14-BEAC-F2CC66204473}"/>
              </a:ext>
            </a:extLst>
          </p:cNvPr>
          <p:cNvSpPr txBox="1"/>
          <p:nvPr/>
        </p:nvSpPr>
        <p:spPr>
          <a:xfrm>
            <a:off x="381000" y="3719736"/>
            <a:ext cx="7219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Wer</a:t>
            </a:r>
          </a:p>
        </p:txBody>
      </p:sp>
      <p:sp>
        <p:nvSpPr>
          <p:cNvPr id="198" name="Textfeld 197" descr="SILBE|_">
            <a:extLst>
              <a:ext uri="{FF2B5EF4-FFF2-40B4-BE49-F238E27FC236}">
                <a16:creationId xmlns:a16="http://schemas.microsoft.com/office/drawing/2014/main" id="{C08D6A24-A514-4DAC-A5EB-3C5DBFBD70A5}"/>
              </a:ext>
            </a:extLst>
          </p:cNvPr>
          <p:cNvSpPr txBox="1"/>
          <p:nvPr/>
        </p:nvSpPr>
        <p:spPr>
          <a:xfrm>
            <a:off x="1141093" y="3719736"/>
            <a:ext cx="6687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ang</a:t>
            </a:r>
          </a:p>
        </p:txBody>
      </p:sp>
      <p:sp>
        <p:nvSpPr>
          <p:cNvPr id="199" name="Textfeld 198" descr="SILBELAST|">
            <a:extLst>
              <a:ext uri="{FF2B5EF4-FFF2-40B4-BE49-F238E27FC236}">
                <a16:creationId xmlns:a16="http://schemas.microsoft.com/office/drawing/2014/main" id="{809CCF0C-D049-49E0-B2CF-CCFB786A6CC2}"/>
              </a:ext>
            </a:extLst>
          </p:cNvPr>
          <p:cNvSpPr txBox="1"/>
          <p:nvPr/>
        </p:nvSpPr>
        <p:spPr>
          <a:xfrm>
            <a:off x="1670166" y="3719736"/>
            <a:ext cx="5661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elt</a:t>
            </a:r>
          </a:p>
        </p:txBody>
      </p:sp>
      <p:sp>
        <p:nvSpPr>
          <p:cNvPr id="200" name="Textfeld 199" descr="SILBELAST|_">
            <a:extLst>
              <a:ext uri="{FF2B5EF4-FFF2-40B4-BE49-F238E27FC236}">
                <a16:creationId xmlns:a16="http://schemas.microsoft.com/office/drawing/2014/main" id="{23D7DFFC-C2E0-41D6-B9A3-9B9D9B27BC9B}"/>
              </a:ext>
            </a:extLst>
          </p:cNvPr>
          <p:cNvSpPr txBox="1"/>
          <p:nvPr/>
        </p:nvSpPr>
        <p:spPr>
          <a:xfrm>
            <a:off x="2274447" y="3719736"/>
            <a:ext cx="8354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nach</a:t>
            </a:r>
          </a:p>
        </p:txBody>
      </p:sp>
      <p:sp>
        <p:nvSpPr>
          <p:cNvPr id="201" name="Textfeld 200" descr="SILBELAST|_">
            <a:extLst>
              <a:ext uri="{FF2B5EF4-FFF2-40B4-BE49-F238E27FC236}">
                <a16:creationId xmlns:a16="http://schemas.microsoft.com/office/drawing/2014/main" id="{4EEB4103-6437-4E6A-89C1-754A23532F5B}"/>
              </a:ext>
            </a:extLst>
          </p:cNvPr>
          <p:cNvSpPr txBox="1"/>
          <p:nvPr/>
        </p:nvSpPr>
        <p:spPr>
          <a:xfrm>
            <a:off x="3148032" y="37197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202" name="Textfeld 201" descr="SILBE|_">
            <a:extLst>
              <a:ext uri="{FF2B5EF4-FFF2-40B4-BE49-F238E27FC236}">
                <a16:creationId xmlns:a16="http://schemas.microsoft.com/office/drawing/2014/main" id="{1DF5D10B-BCE2-4E28-90A6-74976283BF81}"/>
              </a:ext>
            </a:extLst>
          </p:cNvPr>
          <p:cNvSpPr txBox="1"/>
          <p:nvPr/>
        </p:nvSpPr>
        <p:spPr>
          <a:xfrm>
            <a:off x="3830860" y="3719736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Ko</a:t>
            </a:r>
          </a:p>
        </p:txBody>
      </p:sp>
      <p:sp>
        <p:nvSpPr>
          <p:cNvPr id="203" name="Textfeld 202" descr="SILBE|">
            <a:extLst>
              <a:ext uri="{FF2B5EF4-FFF2-40B4-BE49-F238E27FC236}">
                <a16:creationId xmlns:a16="http://schemas.microsoft.com/office/drawing/2014/main" id="{CFEAF32B-F6B4-457E-A454-CEF2F5394E6B}"/>
              </a:ext>
            </a:extLst>
          </p:cNvPr>
          <p:cNvSpPr txBox="1"/>
          <p:nvPr/>
        </p:nvSpPr>
        <p:spPr>
          <a:xfrm>
            <a:off x="4209251" y="3719736"/>
            <a:ext cx="63030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kos</a:t>
            </a:r>
          </a:p>
        </p:txBody>
      </p:sp>
      <p:sp>
        <p:nvSpPr>
          <p:cNvPr id="204" name="Textfeld 203" descr="SILBELAST|">
            <a:extLst>
              <a:ext uri="{FF2B5EF4-FFF2-40B4-BE49-F238E27FC236}">
                <a16:creationId xmlns:a16="http://schemas.microsoft.com/office/drawing/2014/main" id="{026A217D-EB5C-441C-9228-932763A0DABB}"/>
              </a:ext>
            </a:extLst>
          </p:cNvPr>
          <p:cNvSpPr txBox="1"/>
          <p:nvPr/>
        </p:nvSpPr>
        <p:spPr>
          <a:xfrm>
            <a:off x="4699852" y="3719736"/>
            <a:ext cx="88517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nuss?</a:t>
            </a:r>
          </a:p>
        </p:txBody>
      </p:sp>
      <p:sp>
        <p:nvSpPr>
          <p:cNvPr id="205" name="dot_4">
            <a:extLst>
              <a:ext uri="{FF2B5EF4-FFF2-40B4-BE49-F238E27FC236}">
                <a16:creationId xmlns:a16="http://schemas.microsoft.com/office/drawing/2014/main" id="{5420A5AD-C5E9-485E-ACED-81010BB8E89A}"/>
              </a:ext>
            </a:extLst>
          </p:cNvPr>
          <p:cNvSpPr/>
          <p:nvPr/>
        </p:nvSpPr>
        <p:spPr>
          <a:xfrm>
            <a:off x="190500" y="3783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6" name="Textfeld 205" descr="SILBELAST/FIRST|">
            <a:extLst>
              <a:ext uri="{FF2B5EF4-FFF2-40B4-BE49-F238E27FC236}">
                <a16:creationId xmlns:a16="http://schemas.microsoft.com/office/drawing/2014/main" id="{677AA183-1FE5-444F-BD35-793DAFDB76FB}"/>
              </a:ext>
            </a:extLst>
          </p:cNvPr>
          <p:cNvSpPr txBox="1"/>
          <p:nvPr/>
        </p:nvSpPr>
        <p:spPr>
          <a:xfrm>
            <a:off x="381000" y="4164236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207" name="Textfeld 206" descr="SILBE|_">
            <a:extLst>
              <a:ext uri="{FF2B5EF4-FFF2-40B4-BE49-F238E27FC236}">
                <a16:creationId xmlns:a16="http://schemas.microsoft.com/office/drawing/2014/main" id="{9E6FFE9F-28C7-410C-9EE7-7DAF863328DB}"/>
              </a:ext>
            </a:extLst>
          </p:cNvPr>
          <p:cNvSpPr txBox="1"/>
          <p:nvPr/>
        </p:nvSpPr>
        <p:spPr>
          <a:xfrm>
            <a:off x="1081461" y="4164236"/>
            <a:ext cx="5934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Aff</a:t>
            </a:r>
          </a:p>
        </p:txBody>
      </p:sp>
      <p:sp>
        <p:nvSpPr>
          <p:cNvPr id="208" name="Textfeld 207" descr="SILBE|">
            <a:extLst>
              <a:ext uri="{FF2B5EF4-FFF2-40B4-BE49-F238E27FC236}">
                <a16:creationId xmlns:a16="http://schemas.microsoft.com/office/drawing/2014/main" id="{4CB12008-F222-467F-BA71-32617BD63480}"/>
              </a:ext>
            </a:extLst>
          </p:cNvPr>
          <p:cNvSpPr txBox="1"/>
          <p:nvPr/>
        </p:nvSpPr>
        <p:spPr>
          <a:xfrm>
            <a:off x="1535193" y="41642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209" name="Textfeld 208" descr="SILBE|">
            <a:extLst>
              <a:ext uri="{FF2B5EF4-FFF2-40B4-BE49-F238E27FC236}">
                <a16:creationId xmlns:a16="http://schemas.microsoft.com/office/drawing/2014/main" id="{31896E31-A151-478A-8D94-88B819B2B453}"/>
              </a:ext>
            </a:extLst>
          </p:cNvPr>
          <p:cNvSpPr txBox="1"/>
          <p:nvPr/>
        </p:nvSpPr>
        <p:spPr>
          <a:xfrm>
            <a:off x="1916790" y="4164236"/>
            <a:ext cx="3497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o</a:t>
            </a:r>
          </a:p>
        </p:txBody>
      </p:sp>
      <p:sp>
        <p:nvSpPr>
          <p:cNvPr id="210" name="Textfeld 209" descr="SILBELAST|">
            <a:extLst>
              <a:ext uri="{FF2B5EF4-FFF2-40B4-BE49-F238E27FC236}">
                <a16:creationId xmlns:a16="http://schemas.microsoft.com/office/drawing/2014/main" id="{16C2D2F7-3243-4148-9F5C-9406E9F961B7}"/>
              </a:ext>
            </a:extLst>
          </p:cNvPr>
          <p:cNvSpPr txBox="1"/>
          <p:nvPr/>
        </p:nvSpPr>
        <p:spPr>
          <a:xfrm>
            <a:off x="2126866" y="4164236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pa</a:t>
            </a:r>
          </a:p>
        </p:txBody>
      </p:sp>
      <p:sp>
        <p:nvSpPr>
          <p:cNvPr id="211" name="Textfeld 210" descr="SILBELAST|_">
            <a:extLst>
              <a:ext uri="{FF2B5EF4-FFF2-40B4-BE49-F238E27FC236}">
                <a16:creationId xmlns:a16="http://schemas.microsoft.com/office/drawing/2014/main" id="{159F5986-1818-4FDB-A869-27A43BA53C61}"/>
              </a:ext>
            </a:extLst>
          </p:cNvPr>
          <p:cNvSpPr txBox="1"/>
          <p:nvPr/>
        </p:nvSpPr>
        <p:spPr>
          <a:xfrm>
            <a:off x="2683057" y="4164236"/>
            <a:ext cx="76335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dort</a:t>
            </a:r>
          </a:p>
        </p:txBody>
      </p:sp>
      <p:sp>
        <p:nvSpPr>
          <p:cNvPr id="212" name="Textfeld 211" descr="SILBELAST|_">
            <a:extLst>
              <a:ext uri="{FF2B5EF4-FFF2-40B4-BE49-F238E27FC236}">
                <a16:creationId xmlns:a16="http://schemas.microsoft.com/office/drawing/2014/main" id="{79D1C692-B5AF-47B1-B3F2-93BE88739F23}"/>
              </a:ext>
            </a:extLst>
          </p:cNvPr>
          <p:cNvSpPr txBox="1"/>
          <p:nvPr/>
        </p:nvSpPr>
        <p:spPr>
          <a:xfrm>
            <a:off x="3484508" y="4164236"/>
            <a:ext cx="60144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am</a:t>
            </a:r>
          </a:p>
        </p:txBody>
      </p:sp>
      <p:sp>
        <p:nvSpPr>
          <p:cNvPr id="213" name="Textfeld 212" descr="SILBELAST|_">
            <a:extLst>
              <a:ext uri="{FF2B5EF4-FFF2-40B4-BE49-F238E27FC236}">
                <a16:creationId xmlns:a16="http://schemas.microsoft.com/office/drawing/2014/main" id="{03602580-F8AB-496A-A9CF-6BBF3B9409C3}"/>
              </a:ext>
            </a:extLst>
          </p:cNvPr>
          <p:cNvSpPr txBox="1"/>
          <p:nvPr/>
        </p:nvSpPr>
        <p:spPr>
          <a:xfrm>
            <a:off x="4124055" y="4164236"/>
            <a:ext cx="9701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Fluss.</a:t>
            </a:r>
          </a:p>
        </p:txBody>
      </p:sp>
      <p:sp>
        <p:nvSpPr>
          <p:cNvPr id="214" name="dot_5">
            <a:extLst>
              <a:ext uri="{FF2B5EF4-FFF2-40B4-BE49-F238E27FC236}">
                <a16:creationId xmlns:a16="http://schemas.microsoft.com/office/drawing/2014/main" id="{E9569CAD-5D3B-4843-B9EA-75F3B1581936}"/>
              </a:ext>
            </a:extLst>
          </p:cNvPr>
          <p:cNvSpPr/>
          <p:nvPr/>
        </p:nvSpPr>
        <p:spPr>
          <a:xfrm>
            <a:off x="190500" y="42277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5" name="Textfeld 214" descr="SILBELAST/FIRST|">
            <a:extLst>
              <a:ext uri="{FF2B5EF4-FFF2-40B4-BE49-F238E27FC236}">
                <a16:creationId xmlns:a16="http://schemas.microsoft.com/office/drawing/2014/main" id="{DC72531C-778E-4440-9F9B-A5E2A55A08AD}"/>
              </a:ext>
            </a:extLst>
          </p:cNvPr>
          <p:cNvSpPr txBox="1"/>
          <p:nvPr/>
        </p:nvSpPr>
        <p:spPr>
          <a:xfrm>
            <a:off x="381000" y="460873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</a:p>
        </p:txBody>
      </p:sp>
      <p:sp>
        <p:nvSpPr>
          <p:cNvPr id="216" name="Textfeld 215" descr="SILBE|_">
            <a:extLst>
              <a:ext uri="{FF2B5EF4-FFF2-40B4-BE49-F238E27FC236}">
                <a16:creationId xmlns:a16="http://schemas.microsoft.com/office/drawing/2014/main" id="{72AE982C-AB0D-4087-BA71-4A053C6010D6}"/>
              </a:ext>
            </a:extLst>
          </p:cNvPr>
          <p:cNvSpPr txBox="1"/>
          <p:nvPr/>
        </p:nvSpPr>
        <p:spPr>
          <a:xfrm>
            <a:off x="943603" y="4608736"/>
            <a:ext cx="5052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Ur</a:t>
            </a:r>
          </a:p>
        </p:txBody>
      </p:sp>
      <p:sp>
        <p:nvSpPr>
          <p:cNvPr id="217" name="Textfeld 216" descr="SILBELAST|">
            <a:extLst>
              <a:ext uri="{FF2B5EF4-FFF2-40B4-BE49-F238E27FC236}">
                <a16:creationId xmlns:a16="http://schemas.microsoft.com/office/drawing/2014/main" id="{4D06165A-CE52-448B-A54B-6DA17AAD35A3}"/>
              </a:ext>
            </a:extLst>
          </p:cNvPr>
          <p:cNvSpPr txBox="1"/>
          <p:nvPr/>
        </p:nvSpPr>
        <p:spPr>
          <a:xfrm>
            <a:off x="1309170" y="4608736"/>
            <a:ext cx="8386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wald</a:t>
            </a:r>
          </a:p>
        </p:txBody>
      </p:sp>
      <p:sp>
        <p:nvSpPr>
          <p:cNvPr id="218" name="Textfeld 217" descr="SILBELAST|_">
            <a:extLst>
              <a:ext uri="{FF2B5EF4-FFF2-40B4-BE49-F238E27FC236}">
                <a16:creationId xmlns:a16="http://schemas.microsoft.com/office/drawing/2014/main" id="{3DD1B931-F23E-447B-8068-CBB5D889B225}"/>
              </a:ext>
            </a:extLst>
          </p:cNvPr>
          <p:cNvSpPr txBox="1"/>
          <p:nvPr/>
        </p:nvSpPr>
        <p:spPr>
          <a:xfrm>
            <a:off x="2185961" y="4608736"/>
            <a:ext cx="8563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sieht</a:t>
            </a:r>
          </a:p>
        </p:txBody>
      </p:sp>
      <p:sp>
        <p:nvSpPr>
          <p:cNvPr id="219" name="Textfeld 218" descr="SILBELAST|_">
            <a:extLst>
              <a:ext uri="{FF2B5EF4-FFF2-40B4-BE49-F238E27FC236}">
                <a16:creationId xmlns:a16="http://schemas.microsoft.com/office/drawing/2014/main" id="{4F0F0507-3D48-4F9C-8E6F-65AA9D20DFE4}"/>
              </a:ext>
            </a:extLst>
          </p:cNvPr>
          <p:cNvSpPr txBox="1"/>
          <p:nvPr/>
        </p:nvSpPr>
        <p:spPr>
          <a:xfrm>
            <a:off x="3080386" y="4608736"/>
            <a:ext cx="7697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man</a:t>
            </a:r>
          </a:p>
        </p:txBody>
      </p:sp>
      <p:sp>
        <p:nvSpPr>
          <p:cNvPr id="220" name="Textfeld 219" descr="SILBE|_">
            <a:extLst>
              <a:ext uri="{FF2B5EF4-FFF2-40B4-BE49-F238E27FC236}">
                <a16:creationId xmlns:a16="http://schemas.microsoft.com/office/drawing/2014/main" id="{98D8D4D0-1220-43F2-A367-ABA13A8EB5E6}"/>
              </a:ext>
            </a:extLst>
          </p:cNvPr>
          <p:cNvSpPr txBox="1"/>
          <p:nvPr/>
        </p:nvSpPr>
        <p:spPr>
          <a:xfrm>
            <a:off x="3888249" y="4608736"/>
            <a:ext cx="5934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Aff</a:t>
            </a:r>
          </a:p>
        </p:txBody>
      </p:sp>
      <p:sp>
        <p:nvSpPr>
          <p:cNvPr id="221" name="Textfeld 220" descr="SILBELAST|">
            <a:extLst>
              <a:ext uri="{FF2B5EF4-FFF2-40B4-BE49-F238E27FC236}">
                <a16:creationId xmlns:a16="http://schemas.microsoft.com/office/drawing/2014/main" id="{01B8A249-4161-416B-8EA4-BE729FAA63F3}"/>
              </a:ext>
            </a:extLst>
          </p:cNvPr>
          <p:cNvSpPr txBox="1"/>
          <p:nvPr/>
        </p:nvSpPr>
        <p:spPr>
          <a:xfrm>
            <a:off x="4341981" y="46087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222" name="Textfeld 221" descr="SILBE|_">
            <a:extLst>
              <a:ext uri="{FF2B5EF4-FFF2-40B4-BE49-F238E27FC236}">
                <a16:creationId xmlns:a16="http://schemas.microsoft.com/office/drawing/2014/main" id="{9E29E244-62E7-44E5-A26B-38E280D80E42}"/>
              </a:ext>
            </a:extLst>
          </p:cNvPr>
          <p:cNvSpPr txBox="1"/>
          <p:nvPr/>
        </p:nvSpPr>
        <p:spPr>
          <a:xfrm>
            <a:off x="4901378" y="4608736"/>
            <a:ext cx="63671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tan</a:t>
            </a:r>
          </a:p>
        </p:txBody>
      </p:sp>
      <p:sp>
        <p:nvSpPr>
          <p:cNvPr id="223" name="Textfeld 222" descr="SILBELAST|">
            <a:extLst>
              <a:ext uri="{FF2B5EF4-FFF2-40B4-BE49-F238E27FC236}">
                <a16:creationId xmlns:a16="http://schemas.microsoft.com/office/drawing/2014/main" id="{47134175-8C22-42EB-8831-771861C793C9}"/>
              </a:ext>
            </a:extLst>
          </p:cNvPr>
          <p:cNvSpPr txBox="1"/>
          <p:nvPr/>
        </p:nvSpPr>
        <p:spPr>
          <a:xfrm>
            <a:off x="5398391" y="4608736"/>
            <a:ext cx="7809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zen,</a:t>
            </a:r>
          </a:p>
        </p:txBody>
      </p:sp>
      <p:sp>
        <p:nvSpPr>
          <p:cNvPr id="224" name="Textfeld 223" descr="SILBELAST|_">
            <a:extLst>
              <a:ext uri="{FF2B5EF4-FFF2-40B4-BE49-F238E27FC236}">
                <a16:creationId xmlns:a16="http://schemas.microsoft.com/office/drawing/2014/main" id="{CAE02CE1-1D4C-43EB-BA73-1EAA1D0760C9}"/>
              </a:ext>
            </a:extLst>
          </p:cNvPr>
          <p:cNvSpPr txBox="1"/>
          <p:nvPr/>
        </p:nvSpPr>
        <p:spPr>
          <a:xfrm>
            <a:off x="858394" y="5053236"/>
            <a:ext cx="60144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am</a:t>
            </a:r>
          </a:p>
        </p:txBody>
      </p:sp>
      <p:sp>
        <p:nvSpPr>
          <p:cNvPr id="225" name="Textfeld 224" descr="SILBE|_">
            <a:extLst>
              <a:ext uri="{FF2B5EF4-FFF2-40B4-BE49-F238E27FC236}">
                <a16:creationId xmlns:a16="http://schemas.microsoft.com/office/drawing/2014/main" id="{BC2BEB06-570D-4427-9117-1FF83319A13C}"/>
              </a:ext>
            </a:extLst>
          </p:cNvPr>
          <p:cNvSpPr txBox="1"/>
          <p:nvPr/>
        </p:nvSpPr>
        <p:spPr>
          <a:xfrm>
            <a:off x="1497941" y="5053236"/>
            <a:ext cx="5934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wil</a:t>
            </a:r>
          </a:p>
        </p:txBody>
      </p:sp>
      <p:sp>
        <p:nvSpPr>
          <p:cNvPr id="226" name="Textfeld 225" descr="SILBE|">
            <a:extLst>
              <a:ext uri="{FF2B5EF4-FFF2-40B4-BE49-F238E27FC236}">
                <a16:creationId xmlns:a16="http://schemas.microsoft.com/office/drawing/2014/main" id="{DCC010F7-05E5-499B-BEEF-957D5135E607}"/>
              </a:ext>
            </a:extLst>
          </p:cNvPr>
          <p:cNvSpPr txBox="1"/>
          <p:nvPr/>
        </p:nvSpPr>
        <p:spPr>
          <a:xfrm>
            <a:off x="1951673" y="5053236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des</a:t>
            </a:r>
          </a:p>
        </p:txBody>
      </p:sp>
      <p:sp>
        <p:nvSpPr>
          <p:cNvPr id="227" name="Textfeld 226" descr="SILBELAST|">
            <a:extLst>
              <a:ext uri="{FF2B5EF4-FFF2-40B4-BE49-F238E27FC236}">
                <a16:creationId xmlns:a16="http://schemas.microsoft.com/office/drawing/2014/main" id="{DBDC524B-7988-437E-9783-142960DFD8F0}"/>
              </a:ext>
            </a:extLst>
          </p:cNvPr>
          <p:cNvSpPr txBox="1"/>
          <p:nvPr/>
        </p:nvSpPr>
        <p:spPr>
          <a:xfrm>
            <a:off x="2461510" y="5053236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ten</a:t>
            </a:r>
          </a:p>
        </p:txBody>
      </p:sp>
      <p:sp>
        <p:nvSpPr>
          <p:cNvPr id="228" name="Textfeld 227" descr="SILBELAST|_">
            <a:extLst>
              <a:ext uri="{FF2B5EF4-FFF2-40B4-BE49-F238E27FC236}">
                <a16:creationId xmlns:a16="http://schemas.microsoft.com/office/drawing/2014/main" id="{F38E9AC8-A229-4FF4-B959-C189F4F756CE}"/>
              </a:ext>
            </a:extLst>
          </p:cNvPr>
          <p:cNvSpPr txBox="1"/>
          <p:nvPr/>
        </p:nvSpPr>
        <p:spPr>
          <a:xfrm>
            <a:off x="3142735" y="5053236"/>
            <a:ext cx="73770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sind</a:t>
            </a:r>
          </a:p>
        </p:txBody>
      </p:sp>
      <p:sp>
        <p:nvSpPr>
          <p:cNvPr id="229" name="Textfeld 228" descr="SILBELAST|_">
            <a:extLst>
              <a:ext uri="{FF2B5EF4-FFF2-40B4-BE49-F238E27FC236}">
                <a16:creationId xmlns:a16="http://schemas.microsoft.com/office/drawing/2014/main" id="{11AF9496-C514-4037-9053-4E3510B6C4A3}"/>
              </a:ext>
            </a:extLst>
          </p:cNvPr>
          <p:cNvSpPr txBox="1"/>
          <p:nvPr/>
        </p:nvSpPr>
        <p:spPr>
          <a:xfrm>
            <a:off x="3918537" y="5053236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230" name="Textfeld 229" descr="SILBE|_">
            <a:extLst>
              <a:ext uri="{FF2B5EF4-FFF2-40B4-BE49-F238E27FC236}">
                <a16:creationId xmlns:a16="http://schemas.microsoft.com/office/drawing/2014/main" id="{68E2FCE4-3975-42E3-BE97-ACAC6D87DB2D}"/>
              </a:ext>
            </a:extLst>
          </p:cNvPr>
          <p:cNvSpPr txBox="1"/>
          <p:nvPr/>
        </p:nvSpPr>
        <p:spPr>
          <a:xfrm>
            <a:off x="4569305" y="5053236"/>
            <a:ext cx="9957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Schim</a:t>
            </a:r>
          </a:p>
        </p:txBody>
      </p:sp>
      <p:sp>
        <p:nvSpPr>
          <p:cNvPr id="231" name="Textfeld 230" descr="SILBE|">
            <a:extLst>
              <a:ext uri="{FF2B5EF4-FFF2-40B4-BE49-F238E27FC236}">
                <a16:creationId xmlns:a16="http://schemas.microsoft.com/office/drawing/2014/main" id="{ACD3C5AC-54CF-476E-948B-AA08A0ECFDFA}"/>
              </a:ext>
            </a:extLst>
          </p:cNvPr>
          <p:cNvSpPr txBox="1"/>
          <p:nvPr/>
        </p:nvSpPr>
        <p:spPr>
          <a:xfrm>
            <a:off x="5425390" y="5053236"/>
            <a:ext cx="6864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pan</a:t>
            </a:r>
          </a:p>
        </p:txBody>
      </p:sp>
      <p:sp>
        <p:nvSpPr>
          <p:cNvPr id="232" name="Textfeld 231" descr="SILBELAST|">
            <a:extLst>
              <a:ext uri="{FF2B5EF4-FFF2-40B4-BE49-F238E27FC236}">
                <a16:creationId xmlns:a16="http://schemas.microsoft.com/office/drawing/2014/main" id="{13AE1753-7CC0-4CEB-AEDD-C1D4AB324CA5}"/>
              </a:ext>
            </a:extLst>
          </p:cNvPr>
          <p:cNvSpPr txBox="1"/>
          <p:nvPr/>
        </p:nvSpPr>
        <p:spPr>
          <a:xfrm>
            <a:off x="5972096" y="5053236"/>
            <a:ext cx="7601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sen.</a:t>
            </a:r>
          </a:p>
        </p:txBody>
      </p:sp>
      <p:sp>
        <p:nvSpPr>
          <p:cNvPr id="233" name="dot_6">
            <a:extLst>
              <a:ext uri="{FF2B5EF4-FFF2-40B4-BE49-F238E27FC236}">
                <a16:creationId xmlns:a16="http://schemas.microsoft.com/office/drawing/2014/main" id="{4FF59AD0-3A8D-42A7-8B13-5D8B040B34A5}"/>
              </a:ext>
            </a:extLst>
          </p:cNvPr>
          <p:cNvSpPr/>
          <p:nvPr/>
        </p:nvSpPr>
        <p:spPr>
          <a:xfrm>
            <a:off x="190500" y="4672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4" name="Textfeld 233" descr="SILBELAST/FIRST|">
            <a:extLst>
              <a:ext uri="{FF2B5EF4-FFF2-40B4-BE49-F238E27FC236}">
                <a16:creationId xmlns:a16="http://schemas.microsoft.com/office/drawing/2014/main" id="{EAAB3CE1-37F6-48BC-82C8-FA512E27B39D}"/>
              </a:ext>
            </a:extLst>
          </p:cNvPr>
          <p:cNvSpPr txBox="1"/>
          <p:nvPr/>
        </p:nvSpPr>
        <p:spPr>
          <a:xfrm>
            <a:off x="381000" y="5475163"/>
            <a:ext cx="7219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Wer</a:t>
            </a:r>
          </a:p>
        </p:txBody>
      </p:sp>
      <p:sp>
        <p:nvSpPr>
          <p:cNvPr id="235" name="Textfeld 234" descr="SILBELAST|_">
            <a:extLst>
              <a:ext uri="{FF2B5EF4-FFF2-40B4-BE49-F238E27FC236}">
                <a16:creationId xmlns:a16="http://schemas.microsoft.com/office/drawing/2014/main" id="{CD9D51B8-58B2-4DCB-A4F7-2CC644263326}"/>
              </a:ext>
            </a:extLst>
          </p:cNvPr>
          <p:cNvSpPr txBox="1"/>
          <p:nvPr/>
        </p:nvSpPr>
        <p:spPr>
          <a:xfrm>
            <a:off x="1141093" y="5475163"/>
            <a:ext cx="59663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tut</a:t>
            </a:r>
          </a:p>
        </p:txBody>
      </p:sp>
      <p:sp>
        <p:nvSpPr>
          <p:cNvPr id="236" name="Textfeld 235" descr="SILBELAST|_">
            <a:extLst>
              <a:ext uri="{FF2B5EF4-FFF2-40B4-BE49-F238E27FC236}">
                <a16:creationId xmlns:a16="http://schemas.microsoft.com/office/drawing/2014/main" id="{CA13C549-13D4-41F0-81E6-453D78D80B39}"/>
              </a:ext>
            </a:extLst>
          </p:cNvPr>
          <p:cNvSpPr txBox="1"/>
          <p:nvPr/>
        </p:nvSpPr>
        <p:spPr>
          <a:xfrm>
            <a:off x="1775831" y="5475163"/>
            <a:ext cx="60144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am</a:t>
            </a:r>
          </a:p>
        </p:txBody>
      </p:sp>
      <p:sp>
        <p:nvSpPr>
          <p:cNvPr id="237" name="Textfeld 236" descr="SILBE|_">
            <a:extLst>
              <a:ext uri="{FF2B5EF4-FFF2-40B4-BE49-F238E27FC236}">
                <a16:creationId xmlns:a16="http://schemas.microsoft.com/office/drawing/2014/main" id="{6EEA6565-9595-402C-80F6-6AE873B2F1AF}"/>
              </a:ext>
            </a:extLst>
          </p:cNvPr>
          <p:cNvSpPr txBox="1"/>
          <p:nvPr/>
        </p:nvSpPr>
        <p:spPr>
          <a:xfrm>
            <a:off x="2415378" y="5475163"/>
            <a:ext cx="5934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wil</a:t>
            </a:r>
          </a:p>
        </p:txBody>
      </p:sp>
      <p:sp>
        <p:nvSpPr>
          <p:cNvPr id="238" name="Textfeld 237" descr="SILBE|">
            <a:extLst>
              <a:ext uri="{FF2B5EF4-FFF2-40B4-BE49-F238E27FC236}">
                <a16:creationId xmlns:a16="http://schemas.microsoft.com/office/drawing/2014/main" id="{B63739F0-FD6B-40B5-A260-72F799134283}"/>
              </a:ext>
            </a:extLst>
          </p:cNvPr>
          <p:cNvSpPr txBox="1"/>
          <p:nvPr/>
        </p:nvSpPr>
        <p:spPr>
          <a:xfrm>
            <a:off x="2869110" y="5475163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des</a:t>
            </a:r>
          </a:p>
        </p:txBody>
      </p:sp>
      <p:sp>
        <p:nvSpPr>
          <p:cNvPr id="239" name="Textfeld 238" descr="SILBELAST|">
            <a:extLst>
              <a:ext uri="{FF2B5EF4-FFF2-40B4-BE49-F238E27FC236}">
                <a16:creationId xmlns:a16="http://schemas.microsoft.com/office/drawing/2014/main" id="{2695FFB1-DB49-4A8C-A481-20E01A65D00D}"/>
              </a:ext>
            </a:extLst>
          </p:cNvPr>
          <p:cNvSpPr txBox="1"/>
          <p:nvPr/>
        </p:nvSpPr>
        <p:spPr>
          <a:xfrm>
            <a:off x="3378947" y="5475163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ten</a:t>
            </a:r>
          </a:p>
        </p:txBody>
      </p:sp>
      <p:sp>
        <p:nvSpPr>
          <p:cNvPr id="240" name="Textfeld 239" descr="SILBELAST|_">
            <a:extLst>
              <a:ext uri="{FF2B5EF4-FFF2-40B4-BE49-F238E27FC236}">
                <a16:creationId xmlns:a16="http://schemas.microsoft.com/office/drawing/2014/main" id="{3D266571-4170-42A6-BCD0-D997A792B292}"/>
              </a:ext>
            </a:extLst>
          </p:cNvPr>
          <p:cNvSpPr txBox="1"/>
          <p:nvPr/>
        </p:nvSpPr>
        <p:spPr>
          <a:xfrm>
            <a:off x="4060172" y="5475163"/>
            <a:ext cx="5277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</a:p>
        </p:txBody>
      </p:sp>
      <p:sp>
        <p:nvSpPr>
          <p:cNvPr id="241" name="Textfeld 240" descr="SILBE|_">
            <a:extLst>
              <a:ext uri="{FF2B5EF4-FFF2-40B4-BE49-F238E27FC236}">
                <a16:creationId xmlns:a16="http://schemas.microsoft.com/office/drawing/2014/main" id="{2378612D-369F-4918-ABBA-EF6C057BC6CD}"/>
              </a:ext>
            </a:extLst>
          </p:cNvPr>
          <p:cNvSpPr txBox="1"/>
          <p:nvPr/>
        </p:nvSpPr>
        <p:spPr>
          <a:xfrm>
            <a:off x="4625981" y="5475163"/>
            <a:ext cx="5052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Ur</a:t>
            </a:r>
          </a:p>
        </p:txBody>
      </p:sp>
      <p:sp>
        <p:nvSpPr>
          <p:cNvPr id="242" name="Textfeld 241" descr="SILBELAST|">
            <a:extLst>
              <a:ext uri="{FF2B5EF4-FFF2-40B4-BE49-F238E27FC236}">
                <a16:creationId xmlns:a16="http://schemas.microsoft.com/office/drawing/2014/main" id="{5EBC4D63-1202-4932-BEA2-DAF0416ADC13}"/>
              </a:ext>
            </a:extLst>
          </p:cNvPr>
          <p:cNvSpPr txBox="1"/>
          <p:nvPr/>
        </p:nvSpPr>
        <p:spPr>
          <a:xfrm>
            <a:off x="4991548" y="5475163"/>
            <a:ext cx="8386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70C0"/>
                </a:solidFill>
                <a:latin typeface="Trebuchet MS" panose="020B0603020202020204" pitchFamily="34" charset="0"/>
              </a:rPr>
              <a:t>wald</a:t>
            </a:r>
            <a:endParaRPr lang="de-DE" sz="2400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243" name="Textfeld 242" descr="SILBE|_">
            <a:extLst>
              <a:ext uri="{FF2B5EF4-FFF2-40B4-BE49-F238E27FC236}">
                <a16:creationId xmlns:a16="http://schemas.microsoft.com/office/drawing/2014/main" id="{8E5E8F12-0CE0-4B22-8A0E-EFB152A14058}"/>
              </a:ext>
            </a:extLst>
          </p:cNvPr>
          <p:cNvSpPr txBox="1"/>
          <p:nvPr/>
        </p:nvSpPr>
        <p:spPr>
          <a:xfrm>
            <a:off x="5807425" y="5475163"/>
            <a:ext cx="63671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tan</a:t>
            </a:r>
          </a:p>
        </p:txBody>
      </p:sp>
      <p:sp>
        <p:nvSpPr>
          <p:cNvPr id="244" name="Textfeld 243" descr="SILBELAST|">
            <a:extLst>
              <a:ext uri="{FF2B5EF4-FFF2-40B4-BE49-F238E27FC236}">
                <a16:creationId xmlns:a16="http://schemas.microsoft.com/office/drawing/2014/main" id="{359A78B3-0334-4643-89DF-433FBCFD5B2D}"/>
              </a:ext>
            </a:extLst>
          </p:cNvPr>
          <p:cNvSpPr txBox="1"/>
          <p:nvPr/>
        </p:nvSpPr>
        <p:spPr>
          <a:xfrm>
            <a:off x="6304438" y="5475163"/>
            <a:ext cx="7809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zen?</a:t>
            </a:r>
          </a:p>
        </p:txBody>
      </p:sp>
      <p:sp>
        <p:nvSpPr>
          <p:cNvPr id="245" name="dot_1">
            <a:extLst>
              <a:ext uri="{FF2B5EF4-FFF2-40B4-BE49-F238E27FC236}">
                <a16:creationId xmlns:a16="http://schemas.microsoft.com/office/drawing/2014/main" id="{9881CF9B-9A75-4A35-8BCD-B7614163B66D}"/>
              </a:ext>
            </a:extLst>
          </p:cNvPr>
          <p:cNvSpPr/>
          <p:nvPr/>
        </p:nvSpPr>
        <p:spPr>
          <a:xfrm>
            <a:off x="190500" y="553866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6" name="Textfeld 245" descr="SILBELAST/FIRST|">
            <a:extLst>
              <a:ext uri="{FF2B5EF4-FFF2-40B4-BE49-F238E27FC236}">
                <a16:creationId xmlns:a16="http://schemas.microsoft.com/office/drawing/2014/main" id="{8EB8BF53-8C80-43E1-9C5B-24E7E9860519}"/>
              </a:ext>
            </a:extLst>
          </p:cNvPr>
          <p:cNvSpPr txBox="1"/>
          <p:nvPr/>
        </p:nvSpPr>
        <p:spPr>
          <a:xfrm>
            <a:off x="381000" y="5919663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</a:p>
        </p:txBody>
      </p:sp>
      <p:sp>
        <p:nvSpPr>
          <p:cNvPr id="247" name="Textfeld 246" descr="SILBELAST|_">
            <a:extLst>
              <a:ext uri="{FF2B5EF4-FFF2-40B4-BE49-F238E27FC236}">
                <a16:creationId xmlns:a16="http://schemas.microsoft.com/office/drawing/2014/main" id="{367E2035-22AA-4D9E-8FB7-E2F668721B8B}"/>
              </a:ext>
            </a:extLst>
          </p:cNvPr>
          <p:cNvSpPr txBox="1"/>
          <p:nvPr/>
        </p:nvSpPr>
        <p:spPr>
          <a:xfrm>
            <a:off x="893910" y="5919663"/>
            <a:ext cx="73770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sind</a:t>
            </a:r>
          </a:p>
        </p:txBody>
      </p:sp>
      <p:sp>
        <p:nvSpPr>
          <p:cNvPr id="248" name="Textfeld 247" descr="SILBELAST|_">
            <a:extLst>
              <a:ext uri="{FF2B5EF4-FFF2-40B4-BE49-F238E27FC236}">
                <a16:creationId xmlns:a16="http://schemas.microsoft.com/office/drawing/2014/main" id="{E8CAFF05-A7A5-415B-8E40-FF31D5BA61BB}"/>
              </a:ext>
            </a:extLst>
          </p:cNvPr>
          <p:cNvSpPr txBox="1"/>
          <p:nvPr/>
        </p:nvSpPr>
        <p:spPr>
          <a:xfrm>
            <a:off x="1669712" y="5919663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mal</a:t>
            </a:r>
          </a:p>
        </p:txBody>
      </p:sp>
      <p:sp>
        <p:nvSpPr>
          <p:cNvPr id="249" name="Textfeld 248" descr="SILBE|_">
            <a:extLst>
              <a:ext uri="{FF2B5EF4-FFF2-40B4-BE49-F238E27FC236}">
                <a16:creationId xmlns:a16="http://schemas.microsoft.com/office/drawing/2014/main" id="{AC688A7B-4DF9-412C-9FB4-D52EA64A83D6}"/>
              </a:ext>
            </a:extLst>
          </p:cNvPr>
          <p:cNvSpPr txBox="1"/>
          <p:nvPr/>
        </p:nvSpPr>
        <p:spPr>
          <a:xfrm>
            <a:off x="2400630" y="5919663"/>
            <a:ext cx="6703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wie</a:t>
            </a:r>
          </a:p>
        </p:txBody>
      </p:sp>
      <p:sp>
        <p:nvSpPr>
          <p:cNvPr id="250" name="Textfeld 249" descr="SILBELAST|">
            <a:extLst>
              <a:ext uri="{FF2B5EF4-FFF2-40B4-BE49-F238E27FC236}">
                <a16:creationId xmlns:a16="http://schemas.microsoft.com/office/drawing/2014/main" id="{23AF96EA-B160-4CFA-870F-800B259C29CB}"/>
              </a:ext>
            </a:extLst>
          </p:cNvPr>
          <p:cNvSpPr txBox="1"/>
          <p:nvPr/>
        </p:nvSpPr>
        <p:spPr>
          <a:xfrm>
            <a:off x="2931306" y="5919663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251" name="Textfeld 250" descr="SILBELAST|_">
            <a:extLst>
              <a:ext uri="{FF2B5EF4-FFF2-40B4-BE49-F238E27FC236}">
                <a16:creationId xmlns:a16="http://schemas.microsoft.com/office/drawing/2014/main" id="{018E6261-5FAC-41CB-8BCB-3FA81C80A3C1}"/>
              </a:ext>
            </a:extLst>
          </p:cNvPr>
          <p:cNvSpPr txBox="1"/>
          <p:nvPr/>
        </p:nvSpPr>
        <p:spPr>
          <a:xfrm>
            <a:off x="3614134" y="5919663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252" name="Textfeld 251" descr="SILBE|_">
            <a:extLst>
              <a:ext uri="{FF2B5EF4-FFF2-40B4-BE49-F238E27FC236}">
                <a16:creationId xmlns:a16="http://schemas.microsoft.com/office/drawing/2014/main" id="{B071A524-37D1-4EE4-9B4F-6D0F021AEFB8}"/>
              </a:ext>
            </a:extLst>
          </p:cNvPr>
          <p:cNvSpPr txBox="1"/>
          <p:nvPr/>
        </p:nvSpPr>
        <p:spPr>
          <a:xfrm>
            <a:off x="4264902" y="5919663"/>
            <a:ext cx="9957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Schim</a:t>
            </a:r>
          </a:p>
        </p:txBody>
      </p:sp>
      <p:sp>
        <p:nvSpPr>
          <p:cNvPr id="253" name="Textfeld 252" descr="SILBE|">
            <a:extLst>
              <a:ext uri="{FF2B5EF4-FFF2-40B4-BE49-F238E27FC236}">
                <a16:creationId xmlns:a16="http://schemas.microsoft.com/office/drawing/2014/main" id="{AC9F28D2-EA22-47F4-A3E8-5BF0B256FF15}"/>
              </a:ext>
            </a:extLst>
          </p:cNvPr>
          <p:cNvSpPr txBox="1"/>
          <p:nvPr/>
        </p:nvSpPr>
        <p:spPr>
          <a:xfrm>
            <a:off x="5120987" y="5919663"/>
            <a:ext cx="6864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pan</a:t>
            </a:r>
          </a:p>
        </p:txBody>
      </p:sp>
      <p:sp>
        <p:nvSpPr>
          <p:cNvPr id="254" name="Textfeld 253" descr="SILBELAST|">
            <a:extLst>
              <a:ext uri="{FF2B5EF4-FFF2-40B4-BE49-F238E27FC236}">
                <a16:creationId xmlns:a16="http://schemas.microsoft.com/office/drawing/2014/main" id="{D8ACA3AE-3688-4E9C-BECE-0723AB5BAE7D}"/>
              </a:ext>
            </a:extLst>
          </p:cNvPr>
          <p:cNvSpPr txBox="1"/>
          <p:nvPr/>
        </p:nvSpPr>
        <p:spPr>
          <a:xfrm>
            <a:off x="5667693" y="5919663"/>
            <a:ext cx="7601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sen.</a:t>
            </a:r>
          </a:p>
        </p:txBody>
      </p:sp>
      <p:sp>
        <p:nvSpPr>
          <p:cNvPr id="255" name="dot_2">
            <a:extLst>
              <a:ext uri="{FF2B5EF4-FFF2-40B4-BE49-F238E27FC236}">
                <a16:creationId xmlns:a16="http://schemas.microsoft.com/office/drawing/2014/main" id="{E0499413-B3E4-48CC-BF03-96F15C479DCA}"/>
              </a:ext>
            </a:extLst>
          </p:cNvPr>
          <p:cNvSpPr/>
          <p:nvPr/>
        </p:nvSpPr>
        <p:spPr>
          <a:xfrm>
            <a:off x="190500" y="598316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0114FC48-82D9-C699-D97F-7EAAC0208BC2}"/>
              </a:ext>
            </a:extLst>
          </p:cNvPr>
          <p:cNvSpPr txBox="1"/>
          <p:nvPr/>
        </p:nvSpPr>
        <p:spPr>
          <a:xfrm>
            <a:off x="190500" y="6724134"/>
            <a:ext cx="429636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2.pptx - Seite 11</a:t>
            </a:r>
          </a:p>
        </p:txBody>
      </p:sp>
    </p:spTree>
    <p:extLst>
      <p:ext uri="{BB962C8B-B14F-4D97-AF65-F5344CB8AC3E}">
        <p14:creationId xmlns:p14="http://schemas.microsoft.com/office/powerpoint/2010/main" val="2798931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" grpId="0" autoUpdateAnimBg="0"/>
      <p:bldP spid="150" grpId="0" autoUpdateAnimBg="0"/>
      <p:bldP spid="151" grpId="0" autoUpdateAnimBg="0"/>
      <p:bldP spid="152" grpId="0" autoUpdateAnimBg="0"/>
      <p:bldP spid="153" grpId="0" autoUpdateAnimBg="0"/>
      <p:bldP spid="154" grpId="0" autoUpdateAnimBg="0"/>
      <p:bldP spid="155" grpId="0" autoUpdateAnimBg="0"/>
      <p:bldP spid="156" grpId="0" autoUpdateAnimBg="0"/>
      <p:bldP spid="157" grpId="0" autoUpdateAnimBg="0"/>
      <p:bldP spid="158" grpId="0" autoUpdateAnimBg="0"/>
      <p:bldP spid="159" grpId="0" autoUpdateAnimBg="0"/>
      <p:bldP spid="160" grpId="0" autoUpdateAnimBg="0"/>
      <p:bldP spid="161" grpId="0" autoUpdateAnimBg="0"/>
      <p:bldP spid="162" grpId="0" autoUpdateAnimBg="0"/>
      <p:bldP spid="163" grpId="0" autoUpdateAnimBg="0"/>
      <p:bldP spid="164" grpId="0" autoUpdateAnimBg="0"/>
      <p:bldP spid="165" grpId="0" autoUpdateAnimBg="0"/>
      <p:bldP spid="167" grpId="0" autoUpdateAnimBg="0"/>
      <p:bldP spid="168" grpId="0" autoUpdateAnimBg="0"/>
      <p:bldP spid="169" grpId="0" autoUpdateAnimBg="0"/>
      <p:bldP spid="170" grpId="0" autoUpdateAnimBg="0"/>
      <p:bldP spid="171" grpId="0" autoUpdateAnimBg="0"/>
      <p:bldP spid="172" grpId="0" autoUpdateAnimBg="0"/>
      <p:bldP spid="173" grpId="0" autoUpdateAnimBg="0"/>
      <p:bldP spid="174" grpId="0" autoUpdateAnimBg="0"/>
      <p:bldP spid="175" grpId="0" autoUpdateAnimBg="0"/>
      <p:bldP spid="176" grpId="0" autoUpdateAnimBg="0"/>
      <p:bldP spid="177" grpId="0" autoUpdateAnimBg="0"/>
      <p:bldP spid="178" grpId="0" autoUpdateAnimBg="0"/>
      <p:bldP spid="180" grpId="0" autoUpdateAnimBg="0"/>
      <p:bldP spid="181" grpId="0" autoUpdateAnimBg="0"/>
      <p:bldP spid="182" grpId="0" autoUpdateAnimBg="0"/>
      <p:bldP spid="183" grpId="0" autoUpdateAnimBg="0"/>
      <p:bldP spid="184" grpId="0" autoUpdateAnimBg="0"/>
      <p:bldP spid="185" grpId="0" autoUpdateAnimBg="0"/>
      <p:bldP spid="186" grpId="0" autoUpdateAnimBg="0"/>
      <p:bldP spid="187" grpId="0" autoUpdateAnimBg="0"/>
      <p:bldP spid="188" grpId="0" autoUpdateAnimBg="0"/>
      <p:bldP spid="189" grpId="0" autoUpdateAnimBg="0"/>
      <p:bldP spid="190" grpId="0" autoUpdateAnimBg="0"/>
      <p:bldP spid="191" grpId="0" autoUpdateAnimBg="0"/>
      <p:bldP spid="192" grpId="0" autoUpdateAnimBg="0"/>
      <p:bldP spid="193" grpId="0" autoUpdateAnimBg="0"/>
      <p:bldP spid="194" grpId="0" autoUpdateAnimBg="0"/>
      <p:bldP spid="195" grpId="0" autoUpdateAnimBg="0"/>
      <p:bldP spid="197" grpId="0" autoUpdateAnimBg="0"/>
      <p:bldP spid="198" grpId="0" autoUpdateAnimBg="0"/>
      <p:bldP spid="199" grpId="0" autoUpdateAnimBg="0"/>
      <p:bldP spid="200" grpId="0" autoUpdateAnimBg="0"/>
      <p:bldP spid="201" grpId="0" autoUpdateAnimBg="0"/>
      <p:bldP spid="202" grpId="0" autoUpdateAnimBg="0"/>
      <p:bldP spid="203" grpId="0" autoUpdateAnimBg="0"/>
      <p:bldP spid="204" grpId="0" autoUpdateAnimBg="0"/>
      <p:bldP spid="206" grpId="0" autoUpdateAnimBg="0"/>
      <p:bldP spid="207" grpId="0" autoUpdateAnimBg="0"/>
      <p:bldP spid="208" grpId="0" autoUpdateAnimBg="0"/>
      <p:bldP spid="209" grpId="0" autoUpdateAnimBg="0"/>
      <p:bldP spid="210" grpId="0" autoUpdateAnimBg="0"/>
      <p:bldP spid="211" grpId="0" autoUpdateAnimBg="0"/>
      <p:bldP spid="212" grpId="0" autoUpdateAnimBg="0"/>
      <p:bldP spid="213" grpId="0" autoUpdateAnimBg="0"/>
      <p:bldP spid="215" grpId="0" autoUpdateAnimBg="0"/>
      <p:bldP spid="216" grpId="0" autoUpdateAnimBg="0"/>
      <p:bldP spid="217" grpId="0" autoUpdateAnimBg="0"/>
      <p:bldP spid="218" grpId="0" autoUpdateAnimBg="0"/>
      <p:bldP spid="219" grpId="0" autoUpdateAnimBg="0"/>
      <p:bldP spid="220" grpId="0" autoUpdateAnimBg="0"/>
      <p:bldP spid="221" grpId="0" autoUpdateAnimBg="0"/>
      <p:bldP spid="222" grpId="0" autoUpdateAnimBg="0"/>
      <p:bldP spid="223" grpId="0" autoUpdateAnimBg="0"/>
      <p:bldP spid="224" grpId="0" autoUpdateAnimBg="0"/>
      <p:bldP spid="225" grpId="0" autoUpdateAnimBg="0"/>
      <p:bldP spid="226" grpId="0" autoUpdateAnimBg="0"/>
      <p:bldP spid="227" grpId="0" autoUpdateAnimBg="0"/>
      <p:bldP spid="228" grpId="0" autoUpdateAnimBg="0"/>
      <p:bldP spid="229" grpId="0" autoUpdateAnimBg="0"/>
      <p:bldP spid="230" grpId="0" autoUpdateAnimBg="0"/>
      <p:bldP spid="231" grpId="0" autoUpdateAnimBg="0"/>
      <p:bldP spid="232" grpId="0" autoUpdateAnimBg="0"/>
      <p:bldP spid="234" grpId="0" autoUpdateAnimBg="0"/>
      <p:bldP spid="235" grpId="0" autoUpdateAnimBg="0"/>
      <p:bldP spid="236" grpId="0" autoUpdateAnimBg="0"/>
      <p:bldP spid="237" grpId="0" autoUpdateAnimBg="0"/>
      <p:bldP spid="238" grpId="0" autoUpdateAnimBg="0"/>
      <p:bldP spid="239" grpId="0" autoUpdateAnimBg="0"/>
      <p:bldP spid="240" grpId="0" autoUpdateAnimBg="0"/>
      <p:bldP spid="241" grpId="0" autoUpdateAnimBg="0"/>
      <p:bldP spid="242" grpId="0" autoUpdateAnimBg="0"/>
      <p:bldP spid="243" grpId="0" autoUpdateAnimBg="0"/>
      <p:bldP spid="244" grpId="0" autoUpdateAnimBg="0"/>
      <p:bldP spid="246" grpId="0" autoUpdateAnimBg="0"/>
      <p:bldP spid="247" grpId="0" autoUpdateAnimBg="0"/>
      <p:bldP spid="248" grpId="0" autoUpdateAnimBg="0"/>
      <p:bldP spid="249" grpId="0" autoUpdateAnimBg="0"/>
      <p:bldP spid="250" grpId="0" autoUpdateAnimBg="0"/>
      <p:bldP spid="251" grpId="0" autoUpdateAnimBg="0"/>
      <p:bldP spid="252" grpId="0" autoUpdateAnimBg="0"/>
      <p:bldP spid="253" grpId="0" autoUpdateAnimBg="0"/>
      <p:bldP spid="25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58134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6</a:t>
            </a:r>
          </a:p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für jedes Wort</a:t>
            </a:r>
            <a:endParaRPr lang="de-DE" altLang="de-DE" sz="18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Nächste Folie</a:t>
            </a:r>
          </a:p>
        </p:txBody>
      </p:sp>
      <p:sp>
        <p:nvSpPr>
          <p:cNvPr id="11" name="Rechteck 10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Folie</a:t>
            </a:r>
          </a:p>
        </p:txBody>
      </p:sp>
      <p:sp>
        <p:nvSpPr>
          <p:cNvPr id="8" name="Textfeld 7" descr="SILBELAST/FIRST|">
            <a:extLst>
              <a:ext uri="{FF2B5EF4-FFF2-40B4-BE49-F238E27FC236}">
                <a16:creationId xmlns:a16="http://schemas.microsoft.com/office/drawing/2014/main" id="{E920FA0A-7CFF-4228-823C-E9DE2E934381}"/>
              </a:ext>
            </a:extLst>
          </p:cNvPr>
          <p:cNvSpPr txBox="1"/>
          <p:nvPr/>
        </p:nvSpPr>
        <p:spPr>
          <a:xfrm>
            <a:off x="381000" y="1052736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2" name="Textfeld 11" descr="SILBELAST|_">
            <a:extLst>
              <a:ext uri="{FF2B5EF4-FFF2-40B4-BE49-F238E27FC236}">
                <a16:creationId xmlns:a16="http://schemas.microsoft.com/office/drawing/2014/main" id="{0D50FE44-737D-4BC4-BEB7-4261598655FC}"/>
              </a:ext>
            </a:extLst>
          </p:cNvPr>
          <p:cNvSpPr txBox="1"/>
          <p:nvPr/>
        </p:nvSpPr>
        <p:spPr>
          <a:xfrm>
            <a:off x="1081461" y="1052736"/>
            <a:ext cx="122822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Specht,</a:t>
            </a:r>
          </a:p>
        </p:txBody>
      </p:sp>
      <p:sp>
        <p:nvSpPr>
          <p:cNvPr id="13" name="Textfeld 12" descr="SILBELAST|_">
            <a:extLst>
              <a:ext uri="{FF2B5EF4-FFF2-40B4-BE49-F238E27FC236}">
                <a16:creationId xmlns:a16="http://schemas.microsoft.com/office/drawing/2014/main" id="{826B7112-3265-414A-A8C0-50C9392938E5}"/>
              </a:ext>
            </a:extLst>
          </p:cNvPr>
          <p:cNvSpPr txBox="1"/>
          <p:nvPr/>
        </p:nvSpPr>
        <p:spPr>
          <a:xfrm>
            <a:off x="2347782" y="10527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4" name="Textfeld 13" descr="SILBELAST|_">
            <a:extLst>
              <a:ext uri="{FF2B5EF4-FFF2-40B4-BE49-F238E27FC236}">
                <a16:creationId xmlns:a16="http://schemas.microsoft.com/office/drawing/2014/main" id="{6E8AD9F9-3A43-4E3F-8EE1-5FED3ADCFA3E}"/>
              </a:ext>
            </a:extLst>
          </p:cNvPr>
          <p:cNvSpPr txBox="1"/>
          <p:nvPr/>
        </p:nvSpPr>
        <p:spPr>
          <a:xfrm>
            <a:off x="3030610" y="1052736"/>
            <a:ext cx="85792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muss</a:t>
            </a:r>
          </a:p>
        </p:txBody>
      </p:sp>
      <p:sp>
        <p:nvSpPr>
          <p:cNvPr id="15" name="Textfeld 14" descr="SILBELAST|_">
            <a:extLst>
              <a:ext uri="{FF2B5EF4-FFF2-40B4-BE49-F238E27FC236}">
                <a16:creationId xmlns:a16="http://schemas.microsoft.com/office/drawing/2014/main" id="{C010A9FD-A14E-4461-AF69-A572721B1A21}"/>
              </a:ext>
            </a:extLst>
          </p:cNvPr>
          <p:cNvSpPr txBox="1"/>
          <p:nvPr/>
        </p:nvSpPr>
        <p:spPr>
          <a:xfrm>
            <a:off x="3926637" y="1052736"/>
            <a:ext cx="81464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ganz</a:t>
            </a:r>
          </a:p>
        </p:txBody>
      </p:sp>
      <p:sp>
        <p:nvSpPr>
          <p:cNvPr id="16" name="Textfeld 15" descr="SILBE|_">
            <a:extLst>
              <a:ext uri="{FF2B5EF4-FFF2-40B4-BE49-F238E27FC236}">
                <a16:creationId xmlns:a16="http://schemas.microsoft.com/office/drawing/2014/main" id="{0E6644FA-A5C4-4E3B-8555-3C27EAFADD16}"/>
              </a:ext>
            </a:extLst>
          </p:cNvPr>
          <p:cNvSpPr txBox="1"/>
          <p:nvPr/>
        </p:nvSpPr>
        <p:spPr>
          <a:xfrm>
            <a:off x="4779384" y="1052736"/>
            <a:ext cx="73609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kräf</a:t>
            </a:r>
          </a:p>
        </p:txBody>
      </p:sp>
      <p:sp>
        <p:nvSpPr>
          <p:cNvPr id="17" name="Textfeld 16" descr="SILBELAST|">
            <a:extLst>
              <a:ext uri="{FF2B5EF4-FFF2-40B4-BE49-F238E27FC236}">
                <a16:creationId xmlns:a16="http://schemas.microsoft.com/office/drawing/2014/main" id="{519259C7-7942-48B4-B1B3-EB70B42467EF}"/>
              </a:ext>
            </a:extLst>
          </p:cNvPr>
          <p:cNvSpPr txBox="1"/>
          <p:nvPr/>
        </p:nvSpPr>
        <p:spPr>
          <a:xfrm>
            <a:off x="5375783" y="1052736"/>
            <a:ext cx="54854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tig</a:t>
            </a:r>
          </a:p>
        </p:txBody>
      </p:sp>
      <p:sp>
        <p:nvSpPr>
          <p:cNvPr id="18" name="Textfeld 17" descr="SILBE|_">
            <a:extLst>
              <a:ext uri="{FF2B5EF4-FFF2-40B4-BE49-F238E27FC236}">
                <a16:creationId xmlns:a16="http://schemas.microsoft.com/office/drawing/2014/main" id="{90FB039B-5FDF-4072-B9F4-28328BE1BE01}"/>
              </a:ext>
            </a:extLst>
          </p:cNvPr>
          <p:cNvSpPr txBox="1"/>
          <p:nvPr/>
        </p:nvSpPr>
        <p:spPr>
          <a:xfrm>
            <a:off x="5962431" y="1052736"/>
            <a:ext cx="8226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hack</a:t>
            </a:r>
          </a:p>
        </p:txBody>
      </p:sp>
      <p:sp>
        <p:nvSpPr>
          <p:cNvPr id="19" name="Textfeld 18" descr="SILBELAST|">
            <a:extLst>
              <a:ext uri="{FF2B5EF4-FFF2-40B4-BE49-F238E27FC236}">
                <a16:creationId xmlns:a16="http://schemas.microsoft.com/office/drawing/2014/main" id="{0FB00F97-B5B1-4B19-9AA4-FB3519850F75}"/>
              </a:ext>
            </a:extLst>
          </p:cNvPr>
          <p:cNvSpPr txBox="1"/>
          <p:nvPr/>
        </p:nvSpPr>
        <p:spPr>
          <a:xfrm>
            <a:off x="6645392" y="1052736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en,</a:t>
            </a:r>
          </a:p>
        </p:txBody>
      </p:sp>
      <p:sp>
        <p:nvSpPr>
          <p:cNvPr id="20" name="Textfeld 19" descr="SILBELAST|_">
            <a:extLst>
              <a:ext uri="{FF2B5EF4-FFF2-40B4-BE49-F238E27FC236}">
                <a16:creationId xmlns:a16="http://schemas.microsoft.com/office/drawing/2014/main" id="{7CF7FE9B-445B-4BA0-BE10-3551ABE7735C}"/>
              </a:ext>
            </a:extLst>
          </p:cNvPr>
          <p:cNvSpPr txBox="1"/>
          <p:nvPr/>
        </p:nvSpPr>
        <p:spPr>
          <a:xfrm>
            <a:off x="410303" y="1483510"/>
            <a:ext cx="5693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bis</a:t>
            </a:r>
          </a:p>
        </p:txBody>
      </p:sp>
      <p:sp>
        <p:nvSpPr>
          <p:cNvPr id="21" name="Textfeld 20" descr="SILBELAST|_">
            <a:extLst>
              <a:ext uri="{FF2B5EF4-FFF2-40B4-BE49-F238E27FC236}">
                <a16:creationId xmlns:a16="http://schemas.microsoft.com/office/drawing/2014/main" id="{4BB61351-A207-418D-8F2B-C6044E324C8A}"/>
              </a:ext>
            </a:extLst>
          </p:cNvPr>
          <p:cNvSpPr txBox="1"/>
          <p:nvPr/>
        </p:nvSpPr>
        <p:spPr>
          <a:xfrm>
            <a:off x="1017790" y="1483510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er</a:t>
            </a:r>
          </a:p>
        </p:txBody>
      </p:sp>
      <p:sp>
        <p:nvSpPr>
          <p:cNvPr id="22" name="Textfeld 21" descr="SILBELAST|_">
            <a:extLst>
              <a:ext uri="{FF2B5EF4-FFF2-40B4-BE49-F238E27FC236}">
                <a16:creationId xmlns:a16="http://schemas.microsoft.com/office/drawing/2014/main" id="{ABEF07CA-800B-4D1E-A84A-E1A9389852EE}"/>
              </a:ext>
            </a:extLst>
          </p:cNvPr>
          <p:cNvSpPr txBox="1"/>
          <p:nvPr/>
        </p:nvSpPr>
        <p:spPr>
          <a:xfrm>
            <a:off x="1571709" y="1497236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23" name="Textfeld 22" descr="SILBELAST|_">
            <a:extLst>
              <a:ext uri="{FF2B5EF4-FFF2-40B4-BE49-F238E27FC236}">
                <a16:creationId xmlns:a16="http://schemas.microsoft.com/office/drawing/2014/main" id="{08794D3B-367D-4C5E-8A17-9662F919B0E4}"/>
              </a:ext>
            </a:extLst>
          </p:cNvPr>
          <p:cNvSpPr txBox="1"/>
          <p:nvPr/>
        </p:nvSpPr>
        <p:spPr>
          <a:xfrm>
            <a:off x="2302627" y="1497236"/>
            <a:ext cx="97834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Wurm</a:t>
            </a:r>
          </a:p>
        </p:txBody>
      </p:sp>
      <p:sp>
        <p:nvSpPr>
          <p:cNvPr id="24" name="Textfeld 23" descr="SILBELAST|_">
            <a:extLst>
              <a:ext uri="{FF2B5EF4-FFF2-40B4-BE49-F238E27FC236}">
                <a16:creationId xmlns:a16="http://schemas.microsoft.com/office/drawing/2014/main" id="{B33F0F6E-2BB1-4CBE-BC18-46A561C330F4}"/>
              </a:ext>
            </a:extLst>
          </p:cNvPr>
          <p:cNvSpPr txBox="1"/>
          <p:nvPr/>
        </p:nvSpPr>
        <p:spPr>
          <a:xfrm>
            <a:off x="3319072" y="1497236"/>
            <a:ext cx="99257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kriegt</a:t>
            </a:r>
          </a:p>
        </p:txBody>
      </p:sp>
      <p:sp>
        <p:nvSpPr>
          <p:cNvPr id="25" name="Textfeld 24" descr="SILBELAST|_">
            <a:extLst>
              <a:ext uri="{FF2B5EF4-FFF2-40B4-BE49-F238E27FC236}">
                <a16:creationId xmlns:a16="http://schemas.microsoft.com/office/drawing/2014/main" id="{9BA95766-065B-44EA-80CF-B2ED1732F15E}"/>
              </a:ext>
            </a:extLst>
          </p:cNvPr>
          <p:cNvSpPr txBox="1"/>
          <p:nvPr/>
        </p:nvSpPr>
        <p:spPr>
          <a:xfrm>
            <a:off x="4349751" y="1497236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26" name="Textfeld 25" descr="SILBELAST|_">
            <a:extLst>
              <a:ext uri="{FF2B5EF4-FFF2-40B4-BE49-F238E27FC236}">
                <a16:creationId xmlns:a16="http://schemas.microsoft.com/office/drawing/2014/main" id="{5BF16313-C7F9-4B46-B7AD-7064A19593DB}"/>
              </a:ext>
            </a:extLst>
          </p:cNvPr>
          <p:cNvSpPr txBox="1"/>
          <p:nvPr/>
        </p:nvSpPr>
        <p:spPr>
          <a:xfrm>
            <a:off x="4828997" y="1497236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27" name="Textfeld 26" descr="SILBE|_">
            <a:extLst>
              <a:ext uri="{FF2B5EF4-FFF2-40B4-BE49-F238E27FC236}">
                <a16:creationId xmlns:a16="http://schemas.microsoft.com/office/drawing/2014/main" id="{2F2C1628-9ECA-40E3-952A-AF26048544E2}"/>
              </a:ext>
            </a:extLst>
          </p:cNvPr>
          <p:cNvSpPr txBox="1"/>
          <p:nvPr/>
        </p:nvSpPr>
        <p:spPr>
          <a:xfrm>
            <a:off x="5479765" y="1497236"/>
            <a:ext cx="8290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Back</a:t>
            </a:r>
          </a:p>
        </p:txBody>
      </p:sp>
      <p:sp>
        <p:nvSpPr>
          <p:cNvPr id="28" name="Textfeld 27" descr="SILBELAST|">
            <a:extLst>
              <a:ext uri="{FF2B5EF4-FFF2-40B4-BE49-F238E27FC236}">
                <a16:creationId xmlns:a16="http://schemas.microsoft.com/office/drawing/2014/main" id="{DDBDF6D2-213F-41EE-8042-3F63D154F97D}"/>
              </a:ext>
            </a:extLst>
          </p:cNvPr>
          <p:cNvSpPr txBox="1"/>
          <p:nvPr/>
        </p:nvSpPr>
        <p:spPr>
          <a:xfrm>
            <a:off x="6169138" y="1497236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en.</a:t>
            </a:r>
          </a:p>
        </p:txBody>
      </p:sp>
      <p:sp>
        <p:nvSpPr>
          <p:cNvPr id="29" name="dot_1">
            <a:extLst>
              <a:ext uri="{FF2B5EF4-FFF2-40B4-BE49-F238E27FC236}">
                <a16:creationId xmlns:a16="http://schemas.microsoft.com/office/drawing/2014/main" id="{CC3D8171-8D98-48AB-BE82-6358B5FE4536}"/>
              </a:ext>
            </a:extLst>
          </p:cNvPr>
          <p:cNvSpPr/>
          <p:nvPr/>
        </p:nvSpPr>
        <p:spPr>
          <a:xfrm>
            <a:off x="190500" y="1116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Textfeld 29" descr="SILBELAST/FIRST|">
            <a:extLst>
              <a:ext uri="{FF2B5EF4-FFF2-40B4-BE49-F238E27FC236}">
                <a16:creationId xmlns:a16="http://schemas.microsoft.com/office/drawing/2014/main" id="{8F5508D4-5F69-4FF9-B86E-B993466B511C}"/>
              </a:ext>
            </a:extLst>
          </p:cNvPr>
          <p:cNvSpPr txBox="1"/>
          <p:nvPr/>
        </p:nvSpPr>
        <p:spPr>
          <a:xfrm>
            <a:off x="381000" y="1941736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31" name="Textfeld 30" descr="SILBELAST|_">
            <a:extLst>
              <a:ext uri="{FF2B5EF4-FFF2-40B4-BE49-F238E27FC236}">
                <a16:creationId xmlns:a16="http://schemas.microsoft.com/office/drawing/2014/main" id="{C14239A5-6D82-421F-9A5D-26BFD81AB186}"/>
              </a:ext>
            </a:extLst>
          </p:cNvPr>
          <p:cNvSpPr txBox="1"/>
          <p:nvPr/>
        </p:nvSpPr>
        <p:spPr>
          <a:xfrm>
            <a:off x="1081461" y="1941736"/>
            <a:ext cx="10921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Wurm,</a:t>
            </a:r>
          </a:p>
        </p:txBody>
      </p:sp>
      <p:sp>
        <p:nvSpPr>
          <p:cNvPr id="32" name="Textfeld 31" descr="SILBELAST|_">
            <a:extLst>
              <a:ext uri="{FF2B5EF4-FFF2-40B4-BE49-F238E27FC236}">
                <a16:creationId xmlns:a16="http://schemas.microsoft.com/office/drawing/2014/main" id="{CEEF1BA3-1EA3-4EDB-95A5-ACB4436DE6A2}"/>
              </a:ext>
            </a:extLst>
          </p:cNvPr>
          <p:cNvSpPr txBox="1"/>
          <p:nvPr/>
        </p:nvSpPr>
        <p:spPr>
          <a:xfrm>
            <a:off x="2211719" y="19417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34" name="Textfeld 33" descr="SILBELAST|_">
            <a:extLst>
              <a:ext uri="{FF2B5EF4-FFF2-40B4-BE49-F238E27FC236}">
                <a16:creationId xmlns:a16="http://schemas.microsoft.com/office/drawing/2014/main" id="{6C07679F-4007-41CA-882C-FED9F64A6CB9}"/>
              </a:ext>
            </a:extLst>
          </p:cNvPr>
          <p:cNvSpPr txBox="1"/>
          <p:nvPr/>
        </p:nvSpPr>
        <p:spPr>
          <a:xfrm>
            <a:off x="2894547" y="1941736"/>
            <a:ext cx="14830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schmeckt</a:t>
            </a:r>
          </a:p>
        </p:txBody>
      </p:sp>
      <p:sp>
        <p:nvSpPr>
          <p:cNvPr id="35" name="Textfeld 34" descr="SILBE|_">
            <a:extLst>
              <a:ext uri="{FF2B5EF4-FFF2-40B4-BE49-F238E27FC236}">
                <a16:creationId xmlns:a16="http://schemas.microsoft.com/office/drawing/2014/main" id="{C928EA3C-C8E9-4DDB-96BA-9AFD791785DC}"/>
              </a:ext>
            </a:extLst>
          </p:cNvPr>
          <p:cNvSpPr txBox="1"/>
          <p:nvPr/>
        </p:nvSpPr>
        <p:spPr>
          <a:xfrm>
            <a:off x="4415745" y="194173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</a:t>
            </a:r>
          </a:p>
        </p:txBody>
      </p:sp>
      <p:sp>
        <p:nvSpPr>
          <p:cNvPr id="36" name="Textfeld 35" descr="SILBELAST|">
            <a:extLst>
              <a:ext uri="{FF2B5EF4-FFF2-40B4-BE49-F238E27FC236}">
                <a16:creationId xmlns:a16="http://schemas.microsoft.com/office/drawing/2014/main" id="{A74941B2-4691-4EAE-B338-1E6D0529E79A}"/>
              </a:ext>
            </a:extLst>
          </p:cNvPr>
          <p:cNvSpPr txBox="1"/>
          <p:nvPr/>
        </p:nvSpPr>
        <p:spPr>
          <a:xfrm>
            <a:off x="4800548" y="1941736"/>
            <a:ext cx="115127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stimmt</a:t>
            </a:r>
          </a:p>
        </p:txBody>
      </p:sp>
      <p:sp>
        <p:nvSpPr>
          <p:cNvPr id="37" name="Textfeld 36" descr="SILBELAST|_">
            <a:extLst>
              <a:ext uri="{FF2B5EF4-FFF2-40B4-BE49-F238E27FC236}">
                <a16:creationId xmlns:a16="http://schemas.microsoft.com/office/drawing/2014/main" id="{342CD76E-DE93-4351-B1E9-A9FBC8B95271}"/>
              </a:ext>
            </a:extLst>
          </p:cNvPr>
          <p:cNvSpPr txBox="1"/>
          <p:nvPr/>
        </p:nvSpPr>
        <p:spPr>
          <a:xfrm>
            <a:off x="5989925" y="1941736"/>
            <a:ext cx="8835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nicht</a:t>
            </a:r>
          </a:p>
        </p:txBody>
      </p:sp>
      <p:sp>
        <p:nvSpPr>
          <p:cNvPr id="38" name="Textfeld 37" descr="SILBELAST|_">
            <a:extLst>
              <a:ext uri="{FF2B5EF4-FFF2-40B4-BE49-F238E27FC236}">
                <a16:creationId xmlns:a16="http://schemas.microsoft.com/office/drawing/2014/main" id="{5A61BA52-273C-4EAC-A548-83754E7A7BB0}"/>
              </a:ext>
            </a:extLst>
          </p:cNvPr>
          <p:cNvSpPr txBox="1"/>
          <p:nvPr/>
        </p:nvSpPr>
        <p:spPr>
          <a:xfrm>
            <a:off x="6911600" y="1941736"/>
            <a:ext cx="144623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schlecht,</a:t>
            </a:r>
          </a:p>
        </p:txBody>
      </p:sp>
      <p:sp>
        <p:nvSpPr>
          <p:cNvPr id="39" name="Textfeld 38" descr="SILBELAST|_">
            <a:extLst>
              <a:ext uri="{FF2B5EF4-FFF2-40B4-BE49-F238E27FC236}">
                <a16:creationId xmlns:a16="http://schemas.microsoft.com/office/drawing/2014/main" id="{3793FFC2-CA27-4E47-8AF5-29BC38F4E3F6}"/>
              </a:ext>
            </a:extLst>
          </p:cNvPr>
          <p:cNvSpPr txBox="1"/>
          <p:nvPr/>
        </p:nvSpPr>
        <p:spPr>
          <a:xfrm>
            <a:off x="381000" y="2386236"/>
            <a:ext cx="9701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denkt</a:t>
            </a:r>
          </a:p>
        </p:txBody>
      </p:sp>
      <p:sp>
        <p:nvSpPr>
          <p:cNvPr id="40" name="Textfeld 39" descr="SILBELAST|_">
            <a:extLst>
              <a:ext uri="{FF2B5EF4-FFF2-40B4-BE49-F238E27FC236}">
                <a16:creationId xmlns:a16="http://schemas.microsoft.com/office/drawing/2014/main" id="{BBCB0CCA-A229-4C0A-965D-A9F7B6D661C5}"/>
              </a:ext>
            </a:extLst>
          </p:cNvPr>
          <p:cNvSpPr txBox="1"/>
          <p:nvPr/>
        </p:nvSpPr>
        <p:spPr>
          <a:xfrm>
            <a:off x="1389237" y="2386236"/>
            <a:ext cx="7184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sich</a:t>
            </a:r>
          </a:p>
        </p:txBody>
      </p:sp>
      <p:sp>
        <p:nvSpPr>
          <p:cNvPr id="41" name="Textfeld 40" descr="SILBELAST|_">
            <a:extLst>
              <a:ext uri="{FF2B5EF4-FFF2-40B4-BE49-F238E27FC236}">
                <a16:creationId xmlns:a16="http://schemas.microsoft.com/office/drawing/2014/main" id="{4C59B9B4-4C9C-4626-8F41-CCA2F6DB6E90}"/>
              </a:ext>
            </a:extLst>
          </p:cNvPr>
          <p:cNvSpPr txBox="1"/>
          <p:nvPr/>
        </p:nvSpPr>
        <p:spPr>
          <a:xfrm>
            <a:off x="2145803" y="2386236"/>
            <a:ext cx="86754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beim</a:t>
            </a:r>
          </a:p>
        </p:txBody>
      </p:sp>
      <p:sp>
        <p:nvSpPr>
          <p:cNvPr id="42" name="Textfeld 41" descr="SILBE|_">
            <a:extLst>
              <a:ext uri="{FF2B5EF4-FFF2-40B4-BE49-F238E27FC236}">
                <a16:creationId xmlns:a16="http://schemas.microsoft.com/office/drawing/2014/main" id="{62F2E764-FB86-4C5B-B0B6-555CFE83423B}"/>
              </a:ext>
            </a:extLst>
          </p:cNvPr>
          <p:cNvSpPr txBox="1"/>
          <p:nvPr/>
        </p:nvSpPr>
        <p:spPr>
          <a:xfrm>
            <a:off x="3051448" y="2386236"/>
            <a:ext cx="8563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Hack</a:t>
            </a:r>
          </a:p>
        </p:txBody>
      </p:sp>
      <p:sp>
        <p:nvSpPr>
          <p:cNvPr id="43" name="Textfeld 42" descr="SILBELAST|">
            <a:extLst>
              <a:ext uri="{FF2B5EF4-FFF2-40B4-BE49-F238E27FC236}">
                <a16:creationId xmlns:a16="http://schemas.microsoft.com/office/drawing/2014/main" id="{367A08D1-18B8-4854-A563-A2A7A0F9D238}"/>
              </a:ext>
            </a:extLst>
          </p:cNvPr>
          <p:cNvSpPr txBox="1"/>
          <p:nvPr/>
        </p:nvSpPr>
        <p:spPr>
          <a:xfrm>
            <a:off x="3768073" y="23862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44" name="Textfeld 43" descr="SILBE|_">
            <a:extLst>
              <a:ext uri="{FF2B5EF4-FFF2-40B4-BE49-F238E27FC236}">
                <a16:creationId xmlns:a16="http://schemas.microsoft.com/office/drawing/2014/main" id="{5F84F91D-73EB-48D2-B1F4-FDC1673F7E4E}"/>
              </a:ext>
            </a:extLst>
          </p:cNvPr>
          <p:cNvSpPr txBox="1"/>
          <p:nvPr/>
        </p:nvSpPr>
        <p:spPr>
          <a:xfrm>
            <a:off x="4327470" y="2386236"/>
            <a:ext cx="46519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je</a:t>
            </a:r>
          </a:p>
        </p:txBody>
      </p:sp>
      <p:sp>
        <p:nvSpPr>
          <p:cNvPr id="45" name="Textfeld 44" descr="SILBELAST|">
            <a:extLst>
              <a:ext uri="{FF2B5EF4-FFF2-40B4-BE49-F238E27FC236}">
                <a16:creationId xmlns:a16="http://schemas.microsoft.com/office/drawing/2014/main" id="{848FB654-A739-4F82-A5AE-12A7DEB93C0A}"/>
              </a:ext>
            </a:extLst>
          </p:cNvPr>
          <p:cNvSpPr txBox="1"/>
          <p:nvPr/>
        </p:nvSpPr>
        <p:spPr>
          <a:xfrm>
            <a:off x="4652962" y="23862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46" name="Textfeld 45" descr="SILBELAST|_">
            <a:extLst>
              <a:ext uri="{FF2B5EF4-FFF2-40B4-BE49-F238E27FC236}">
                <a16:creationId xmlns:a16="http://schemas.microsoft.com/office/drawing/2014/main" id="{FB7120E4-CD0B-4B4D-BC76-6600B00BF0A2}"/>
              </a:ext>
            </a:extLst>
          </p:cNvPr>
          <p:cNvSpPr txBox="1"/>
          <p:nvPr/>
        </p:nvSpPr>
        <p:spPr>
          <a:xfrm>
            <a:off x="5335790" y="2386236"/>
            <a:ext cx="122822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Specht.</a:t>
            </a:r>
          </a:p>
        </p:txBody>
      </p:sp>
      <p:sp>
        <p:nvSpPr>
          <p:cNvPr id="47" name="dot_2">
            <a:extLst>
              <a:ext uri="{FF2B5EF4-FFF2-40B4-BE49-F238E27FC236}">
                <a16:creationId xmlns:a16="http://schemas.microsoft.com/office/drawing/2014/main" id="{8EB8446C-5475-4A57-8A47-E8B1A5A6C3FD}"/>
              </a:ext>
            </a:extLst>
          </p:cNvPr>
          <p:cNvSpPr/>
          <p:nvPr/>
        </p:nvSpPr>
        <p:spPr>
          <a:xfrm>
            <a:off x="190500" y="2005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Textfeld 47" descr="SILBELAST/FIRST|">
            <a:extLst>
              <a:ext uri="{FF2B5EF4-FFF2-40B4-BE49-F238E27FC236}">
                <a16:creationId xmlns:a16="http://schemas.microsoft.com/office/drawing/2014/main" id="{B2AFAA98-8D04-41B3-B43C-2972C3A97E00}"/>
              </a:ext>
            </a:extLst>
          </p:cNvPr>
          <p:cNvSpPr txBox="1"/>
          <p:nvPr/>
        </p:nvSpPr>
        <p:spPr>
          <a:xfrm>
            <a:off x="381000" y="2830736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49" name="Textfeld 48" descr="SILBE|_">
            <a:extLst>
              <a:ext uri="{FF2B5EF4-FFF2-40B4-BE49-F238E27FC236}">
                <a16:creationId xmlns:a16="http://schemas.microsoft.com/office/drawing/2014/main" id="{ECCC8469-E727-4B08-87CC-BF197AFFB1CC}"/>
              </a:ext>
            </a:extLst>
          </p:cNvPr>
          <p:cNvSpPr txBox="1"/>
          <p:nvPr/>
        </p:nvSpPr>
        <p:spPr>
          <a:xfrm>
            <a:off x="1081461" y="2830736"/>
            <a:ext cx="8531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Zaun</a:t>
            </a:r>
          </a:p>
        </p:txBody>
      </p:sp>
      <p:sp>
        <p:nvSpPr>
          <p:cNvPr id="50" name="Textfeld 49" descr="SILBE|">
            <a:extLst>
              <a:ext uri="{FF2B5EF4-FFF2-40B4-BE49-F238E27FC236}">
                <a16:creationId xmlns:a16="http://schemas.microsoft.com/office/drawing/2014/main" id="{A959DF68-AD5E-4D01-BF77-ED260A5D3DE4}"/>
              </a:ext>
            </a:extLst>
          </p:cNvPr>
          <p:cNvSpPr txBox="1"/>
          <p:nvPr/>
        </p:nvSpPr>
        <p:spPr>
          <a:xfrm>
            <a:off x="1794880" y="2830736"/>
            <a:ext cx="5052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kö</a:t>
            </a:r>
          </a:p>
        </p:txBody>
      </p:sp>
      <p:sp>
        <p:nvSpPr>
          <p:cNvPr id="51" name="Textfeld 50" descr="SILBELAST|">
            <a:extLst>
              <a:ext uri="{FF2B5EF4-FFF2-40B4-BE49-F238E27FC236}">
                <a16:creationId xmlns:a16="http://schemas.microsoft.com/office/drawing/2014/main" id="{7E1B6C9A-7FB3-42C0-8CB4-0DC3FB0AC6BE}"/>
              </a:ext>
            </a:extLst>
          </p:cNvPr>
          <p:cNvSpPr txBox="1"/>
          <p:nvPr/>
        </p:nvSpPr>
        <p:spPr>
          <a:xfrm>
            <a:off x="2160447" y="2830736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nig</a:t>
            </a:r>
          </a:p>
        </p:txBody>
      </p:sp>
      <p:sp>
        <p:nvSpPr>
          <p:cNvPr id="52" name="Textfeld 51" descr="SILBE|_">
            <a:extLst>
              <a:ext uri="{FF2B5EF4-FFF2-40B4-BE49-F238E27FC236}">
                <a16:creationId xmlns:a16="http://schemas.microsoft.com/office/drawing/2014/main" id="{5F3B0D46-02C8-41EF-9880-EBF598608A38}"/>
              </a:ext>
            </a:extLst>
          </p:cNvPr>
          <p:cNvSpPr txBox="1"/>
          <p:nvPr/>
        </p:nvSpPr>
        <p:spPr>
          <a:xfrm>
            <a:off x="2793582" y="2830736"/>
            <a:ext cx="6078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mu</a:t>
            </a:r>
          </a:p>
        </p:txBody>
      </p:sp>
      <p:sp>
        <p:nvSpPr>
          <p:cNvPr id="53" name="Textfeld 52" descr="SILBE|">
            <a:extLst>
              <a:ext uri="{FF2B5EF4-FFF2-40B4-BE49-F238E27FC236}">
                <a16:creationId xmlns:a16="http://schemas.microsoft.com/office/drawing/2014/main" id="{6A6C971A-3178-4302-8D05-E3F47294F3F3}"/>
              </a:ext>
            </a:extLst>
          </p:cNvPr>
          <p:cNvSpPr txBox="1"/>
          <p:nvPr/>
        </p:nvSpPr>
        <p:spPr>
          <a:xfrm>
            <a:off x="3261741" y="2830736"/>
            <a:ext cx="3978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si</a:t>
            </a:r>
          </a:p>
        </p:txBody>
      </p:sp>
      <p:sp>
        <p:nvSpPr>
          <p:cNvPr id="54" name="Textfeld 53" descr="SILBELAST|">
            <a:extLst>
              <a:ext uri="{FF2B5EF4-FFF2-40B4-BE49-F238E27FC236}">
                <a16:creationId xmlns:a16="http://schemas.microsoft.com/office/drawing/2014/main" id="{BA83DD8E-F7A6-4A8D-98ED-E21C44B270E5}"/>
              </a:ext>
            </a:extLst>
          </p:cNvPr>
          <p:cNvSpPr txBox="1"/>
          <p:nvPr/>
        </p:nvSpPr>
        <p:spPr>
          <a:xfrm>
            <a:off x="3519907" y="2830736"/>
            <a:ext cx="8290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ziert</a:t>
            </a:r>
          </a:p>
        </p:txBody>
      </p:sp>
      <p:sp>
        <p:nvSpPr>
          <p:cNvPr id="55" name="Textfeld 54" descr="SILBELAST|_">
            <a:extLst>
              <a:ext uri="{FF2B5EF4-FFF2-40B4-BE49-F238E27FC236}">
                <a16:creationId xmlns:a16="http://schemas.microsoft.com/office/drawing/2014/main" id="{51DE1649-C3F8-4E44-910B-AF8BFA8133E6}"/>
              </a:ext>
            </a:extLst>
          </p:cNvPr>
          <p:cNvSpPr txBox="1"/>
          <p:nvPr/>
        </p:nvSpPr>
        <p:spPr>
          <a:xfrm>
            <a:off x="4387080" y="2830736"/>
            <a:ext cx="8835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nicht</a:t>
            </a:r>
          </a:p>
        </p:txBody>
      </p:sp>
      <p:sp>
        <p:nvSpPr>
          <p:cNvPr id="56" name="Textfeld 55" descr="SILBELAST|_">
            <a:extLst>
              <a:ext uri="{FF2B5EF4-FFF2-40B4-BE49-F238E27FC236}">
                <a16:creationId xmlns:a16="http://schemas.microsoft.com/office/drawing/2014/main" id="{86F237E3-8720-4A4D-84E8-F5BC119063CC}"/>
              </a:ext>
            </a:extLst>
          </p:cNvPr>
          <p:cNvSpPr txBox="1"/>
          <p:nvPr/>
        </p:nvSpPr>
        <p:spPr>
          <a:xfrm>
            <a:off x="5308755" y="2830736"/>
            <a:ext cx="144623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schlecht,</a:t>
            </a:r>
          </a:p>
        </p:txBody>
      </p:sp>
      <p:sp>
        <p:nvSpPr>
          <p:cNvPr id="57" name="Textfeld 56" descr="SILBELAST|_">
            <a:extLst>
              <a:ext uri="{FF2B5EF4-FFF2-40B4-BE49-F238E27FC236}">
                <a16:creationId xmlns:a16="http://schemas.microsoft.com/office/drawing/2014/main" id="{A3104CA6-F1E3-4FF2-94E5-825145F88FD4}"/>
              </a:ext>
            </a:extLst>
          </p:cNvPr>
          <p:cNvSpPr txBox="1"/>
          <p:nvPr/>
        </p:nvSpPr>
        <p:spPr>
          <a:xfrm>
            <a:off x="381000" y="3275236"/>
            <a:ext cx="8418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doch</a:t>
            </a:r>
          </a:p>
        </p:txBody>
      </p:sp>
      <p:sp>
        <p:nvSpPr>
          <p:cNvPr id="58" name="Textfeld 57" descr="SILBE|_">
            <a:extLst>
              <a:ext uri="{FF2B5EF4-FFF2-40B4-BE49-F238E27FC236}">
                <a16:creationId xmlns:a16="http://schemas.microsoft.com/office/drawing/2014/main" id="{EC2140A2-4377-4A91-9D86-04E015DFEDA6}"/>
              </a:ext>
            </a:extLst>
          </p:cNvPr>
          <p:cNvSpPr txBox="1"/>
          <p:nvPr/>
        </p:nvSpPr>
        <p:spPr>
          <a:xfrm>
            <a:off x="1260997" y="3275236"/>
            <a:ext cx="77457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bess</a:t>
            </a:r>
          </a:p>
        </p:txBody>
      </p:sp>
      <p:sp>
        <p:nvSpPr>
          <p:cNvPr id="59" name="Textfeld 58" descr="SILBELAST|">
            <a:extLst>
              <a:ext uri="{FF2B5EF4-FFF2-40B4-BE49-F238E27FC236}">
                <a16:creationId xmlns:a16="http://schemas.microsoft.com/office/drawing/2014/main" id="{F5A4FCFE-FB2A-4885-8061-FFC7B390E5DF}"/>
              </a:ext>
            </a:extLst>
          </p:cNvPr>
          <p:cNvSpPr txBox="1"/>
          <p:nvPr/>
        </p:nvSpPr>
        <p:spPr>
          <a:xfrm>
            <a:off x="1895868" y="3275236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er</a:t>
            </a:r>
          </a:p>
        </p:txBody>
      </p:sp>
      <p:sp>
        <p:nvSpPr>
          <p:cNvPr id="60" name="Textfeld 59" descr="SILBE|_">
            <a:extLst>
              <a:ext uri="{FF2B5EF4-FFF2-40B4-BE49-F238E27FC236}">
                <a16:creationId xmlns:a16="http://schemas.microsoft.com/office/drawing/2014/main" id="{E3FBA7EE-DC2E-46FC-AAD8-04F81CBAC0AD}"/>
              </a:ext>
            </a:extLst>
          </p:cNvPr>
          <p:cNvSpPr txBox="1"/>
          <p:nvPr/>
        </p:nvSpPr>
        <p:spPr>
          <a:xfrm>
            <a:off x="2407174" y="3275236"/>
            <a:ext cx="8226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hack</a:t>
            </a:r>
          </a:p>
        </p:txBody>
      </p:sp>
      <p:sp>
        <p:nvSpPr>
          <p:cNvPr id="61" name="Textfeld 60" descr="SILBELAST|">
            <a:extLst>
              <a:ext uri="{FF2B5EF4-FFF2-40B4-BE49-F238E27FC236}">
                <a16:creationId xmlns:a16="http://schemas.microsoft.com/office/drawing/2014/main" id="{D4F4AEC0-3AC9-462E-BBF4-991D8C88B82F}"/>
              </a:ext>
            </a:extLst>
          </p:cNvPr>
          <p:cNvSpPr txBox="1"/>
          <p:nvPr/>
        </p:nvSpPr>
        <p:spPr>
          <a:xfrm>
            <a:off x="3090135" y="32752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62" name="Textfeld 61" descr="SILBELAST|_">
            <a:extLst>
              <a:ext uri="{FF2B5EF4-FFF2-40B4-BE49-F238E27FC236}">
                <a16:creationId xmlns:a16="http://schemas.microsoft.com/office/drawing/2014/main" id="{D34B870C-AEC6-4E82-B3EB-6E7DE58BF4F4}"/>
              </a:ext>
            </a:extLst>
          </p:cNvPr>
          <p:cNvSpPr txBox="1"/>
          <p:nvPr/>
        </p:nvSpPr>
        <p:spPr>
          <a:xfrm>
            <a:off x="3649532" y="3275236"/>
            <a:ext cx="8386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kann</a:t>
            </a:r>
          </a:p>
        </p:txBody>
      </p:sp>
      <p:sp>
        <p:nvSpPr>
          <p:cNvPr id="63" name="Textfeld 62" descr="SILBELAST|_">
            <a:extLst>
              <a:ext uri="{FF2B5EF4-FFF2-40B4-BE49-F238E27FC236}">
                <a16:creationId xmlns:a16="http://schemas.microsoft.com/office/drawing/2014/main" id="{F2D521B0-F31D-4AF3-A112-58BA0F606923}"/>
              </a:ext>
            </a:extLst>
          </p:cNvPr>
          <p:cNvSpPr txBox="1"/>
          <p:nvPr/>
        </p:nvSpPr>
        <p:spPr>
          <a:xfrm>
            <a:off x="4526323" y="32752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64" name="Textfeld 63" descr="SILBELAST|_">
            <a:extLst>
              <a:ext uri="{FF2B5EF4-FFF2-40B4-BE49-F238E27FC236}">
                <a16:creationId xmlns:a16="http://schemas.microsoft.com/office/drawing/2014/main" id="{F3D455E2-1378-48A1-8FBF-9734D1F80451}"/>
              </a:ext>
            </a:extLst>
          </p:cNvPr>
          <p:cNvSpPr txBox="1"/>
          <p:nvPr/>
        </p:nvSpPr>
        <p:spPr>
          <a:xfrm>
            <a:off x="5209151" y="3275236"/>
            <a:ext cx="122822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Specht.</a:t>
            </a:r>
          </a:p>
        </p:txBody>
      </p:sp>
      <p:sp>
        <p:nvSpPr>
          <p:cNvPr id="65" name="dot_3">
            <a:extLst>
              <a:ext uri="{FF2B5EF4-FFF2-40B4-BE49-F238E27FC236}">
                <a16:creationId xmlns:a16="http://schemas.microsoft.com/office/drawing/2014/main" id="{0E6921A3-67D0-4097-A03B-E574093D8116}"/>
              </a:ext>
            </a:extLst>
          </p:cNvPr>
          <p:cNvSpPr/>
          <p:nvPr/>
        </p:nvSpPr>
        <p:spPr>
          <a:xfrm>
            <a:off x="190500" y="2894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Textfeld 65" descr="SILBELAST/FIRST|">
            <a:extLst>
              <a:ext uri="{FF2B5EF4-FFF2-40B4-BE49-F238E27FC236}">
                <a16:creationId xmlns:a16="http://schemas.microsoft.com/office/drawing/2014/main" id="{3152490A-A34D-49ED-B7E1-664DC47B992F}"/>
              </a:ext>
            </a:extLst>
          </p:cNvPr>
          <p:cNvSpPr txBox="1"/>
          <p:nvPr/>
        </p:nvSpPr>
        <p:spPr>
          <a:xfrm>
            <a:off x="381000" y="3719736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67" name="Textfeld 66" descr="SILBELAST|_">
            <a:extLst>
              <a:ext uri="{FF2B5EF4-FFF2-40B4-BE49-F238E27FC236}">
                <a16:creationId xmlns:a16="http://schemas.microsoft.com/office/drawing/2014/main" id="{FCBEA88B-2479-4A3C-ADFA-6658E6062637}"/>
              </a:ext>
            </a:extLst>
          </p:cNvPr>
          <p:cNvSpPr txBox="1"/>
          <p:nvPr/>
        </p:nvSpPr>
        <p:spPr>
          <a:xfrm>
            <a:off x="1081461" y="3719736"/>
            <a:ext cx="111440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Specht</a:t>
            </a:r>
          </a:p>
        </p:txBody>
      </p:sp>
      <p:sp>
        <p:nvSpPr>
          <p:cNvPr id="68" name="Textfeld 67" descr="SILBELAST|_">
            <a:extLst>
              <a:ext uri="{FF2B5EF4-FFF2-40B4-BE49-F238E27FC236}">
                <a16:creationId xmlns:a16="http://schemas.microsoft.com/office/drawing/2014/main" id="{1066CEAF-6C17-4FBF-8CD0-365DFD791BA6}"/>
              </a:ext>
            </a:extLst>
          </p:cNvPr>
          <p:cNvSpPr txBox="1"/>
          <p:nvPr/>
        </p:nvSpPr>
        <p:spPr>
          <a:xfrm>
            <a:off x="2233969" y="3719736"/>
            <a:ext cx="9444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hackt</a:t>
            </a:r>
          </a:p>
        </p:txBody>
      </p:sp>
      <p:sp>
        <p:nvSpPr>
          <p:cNvPr id="69" name="Textfeld 68" descr="SILBELAST|_">
            <a:extLst>
              <a:ext uri="{FF2B5EF4-FFF2-40B4-BE49-F238E27FC236}">
                <a16:creationId xmlns:a16="http://schemas.microsoft.com/office/drawing/2014/main" id="{399BA0AE-1272-423F-A322-CA82BA820250}"/>
              </a:ext>
            </a:extLst>
          </p:cNvPr>
          <p:cNvSpPr txBox="1"/>
          <p:nvPr/>
        </p:nvSpPr>
        <p:spPr>
          <a:xfrm>
            <a:off x="3216558" y="3719736"/>
            <a:ext cx="9428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meist</a:t>
            </a:r>
          </a:p>
        </p:txBody>
      </p:sp>
      <p:sp>
        <p:nvSpPr>
          <p:cNvPr id="70" name="Textfeld 69" descr="SILBE|_">
            <a:extLst>
              <a:ext uri="{FF2B5EF4-FFF2-40B4-BE49-F238E27FC236}">
                <a16:creationId xmlns:a16="http://schemas.microsoft.com/office/drawing/2014/main" id="{011EBFF2-BB88-4C0E-8FF0-1F6E94E66DDE}"/>
              </a:ext>
            </a:extLst>
          </p:cNvPr>
          <p:cNvSpPr txBox="1"/>
          <p:nvPr/>
        </p:nvSpPr>
        <p:spPr>
          <a:xfrm>
            <a:off x="4197545" y="3719736"/>
            <a:ext cx="79541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welt</a:t>
            </a:r>
          </a:p>
        </p:txBody>
      </p:sp>
      <p:sp>
        <p:nvSpPr>
          <p:cNvPr id="71" name="Textfeld 70" descr="SILBE|">
            <a:extLst>
              <a:ext uri="{FF2B5EF4-FFF2-40B4-BE49-F238E27FC236}">
                <a16:creationId xmlns:a16="http://schemas.microsoft.com/office/drawing/2014/main" id="{320B9D3E-0B1D-4B42-98DE-A1FA7EA8B6FD}"/>
              </a:ext>
            </a:extLst>
          </p:cNvPr>
          <p:cNvSpPr txBox="1"/>
          <p:nvPr/>
        </p:nvSpPr>
        <p:spPr>
          <a:xfrm>
            <a:off x="4853256" y="3719736"/>
            <a:ext cx="69602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mei</a:t>
            </a:r>
          </a:p>
        </p:txBody>
      </p:sp>
      <p:sp>
        <p:nvSpPr>
          <p:cNvPr id="72" name="Textfeld 71" descr="SILBE|">
            <a:extLst>
              <a:ext uri="{FF2B5EF4-FFF2-40B4-BE49-F238E27FC236}">
                <a16:creationId xmlns:a16="http://schemas.microsoft.com/office/drawing/2014/main" id="{75A9664A-20DF-4301-8CCD-F2925A2F80E5}"/>
              </a:ext>
            </a:extLst>
          </p:cNvPr>
          <p:cNvSpPr txBox="1"/>
          <p:nvPr/>
        </p:nvSpPr>
        <p:spPr>
          <a:xfrm>
            <a:off x="5409580" y="3719736"/>
            <a:ext cx="72006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ster</a:t>
            </a:r>
          </a:p>
        </p:txBody>
      </p:sp>
      <p:sp>
        <p:nvSpPr>
          <p:cNvPr id="73" name="Textfeld 72" descr="SILBELAST|">
            <a:extLst>
              <a:ext uri="{FF2B5EF4-FFF2-40B4-BE49-F238E27FC236}">
                <a16:creationId xmlns:a16="http://schemas.microsoft.com/office/drawing/2014/main" id="{8DBA1340-BBB5-49CA-8B94-FEE74D5496D7}"/>
              </a:ext>
            </a:extLst>
          </p:cNvPr>
          <p:cNvSpPr txBox="1"/>
          <p:nvPr/>
        </p:nvSpPr>
        <p:spPr>
          <a:xfrm>
            <a:off x="5989949" y="3719736"/>
            <a:ext cx="79861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lich,</a:t>
            </a:r>
          </a:p>
        </p:txBody>
      </p:sp>
      <p:sp>
        <p:nvSpPr>
          <p:cNvPr id="74" name="Textfeld 73" descr="SILBELAST|_">
            <a:extLst>
              <a:ext uri="{FF2B5EF4-FFF2-40B4-BE49-F238E27FC236}">
                <a16:creationId xmlns:a16="http://schemas.microsoft.com/office/drawing/2014/main" id="{8A061F0F-0476-40F8-A0DA-E212659FBDBC}"/>
              </a:ext>
            </a:extLst>
          </p:cNvPr>
          <p:cNvSpPr txBox="1"/>
          <p:nvPr/>
        </p:nvSpPr>
        <p:spPr>
          <a:xfrm>
            <a:off x="381000" y="41642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75" name="Textfeld 74" descr="SILBE|_">
            <a:extLst>
              <a:ext uri="{FF2B5EF4-FFF2-40B4-BE49-F238E27FC236}">
                <a16:creationId xmlns:a16="http://schemas.microsoft.com/office/drawing/2014/main" id="{8620E781-5791-4E06-827A-706620573E0C}"/>
              </a:ext>
            </a:extLst>
          </p:cNvPr>
          <p:cNvSpPr txBox="1"/>
          <p:nvPr/>
        </p:nvSpPr>
        <p:spPr>
          <a:xfrm>
            <a:off x="1063828" y="4164236"/>
            <a:ext cx="8531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Zaun</a:t>
            </a:r>
          </a:p>
        </p:txBody>
      </p:sp>
      <p:sp>
        <p:nvSpPr>
          <p:cNvPr id="76" name="Textfeld 75" descr="SILBE|">
            <a:extLst>
              <a:ext uri="{FF2B5EF4-FFF2-40B4-BE49-F238E27FC236}">
                <a16:creationId xmlns:a16="http://schemas.microsoft.com/office/drawing/2014/main" id="{55C157F5-D11D-48C8-90B1-CF99BEECFDF0}"/>
              </a:ext>
            </a:extLst>
          </p:cNvPr>
          <p:cNvSpPr txBox="1"/>
          <p:nvPr/>
        </p:nvSpPr>
        <p:spPr>
          <a:xfrm>
            <a:off x="1777247" y="4164236"/>
            <a:ext cx="5052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kö</a:t>
            </a:r>
          </a:p>
        </p:txBody>
      </p:sp>
      <p:sp>
        <p:nvSpPr>
          <p:cNvPr id="77" name="Textfeld 76" descr="SILBELAST|">
            <a:extLst>
              <a:ext uri="{FF2B5EF4-FFF2-40B4-BE49-F238E27FC236}">
                <a16:creationId xmlns:a16="http://schemas.microsoft.com/office/drawing/2014/main" id="{9DD69D67-36D5-431D-81D4-56E3D854CD21}"/>
              </a:ext>
            </a:extLst>
          </p:cNvPr>
          <p:cNvSpPr txBox="1"/>
          <p:nvPr/>
        </p:nvSpPr>
        <p:spPr>
          <a:xfrm>
            <a:off x="2142814" y="4164236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nig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8" name="Textfeld 77" descr="SILBELAST|_">
            <a:extLst>
              <a:ext uri="{FF2B5EF4-FFF2-40B4-BE49-F238E27FC236}">
                <a16:creationId xmlns:a16="http://schemas.microsoft.com/office/drawing/2014/main" id="{1AF07A43-EA26-475F-BFEB-B50861F5F289}"/>
              </a:ext>
            </a:extLst>
          </p:cNvPr>
          <p:cNvSpPr txBox="1"/>
          <p:nvPr/>
        </p:nvSpPr>
        <p:spPr>
          <a:xfrm>
            <a:off x="2915816" y="4164236"/>
            <a:ext cx="8418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singt</a:t>
            </a:r>
          </a:p>
        </p:txBody>
      </p:sp>
      <p:sp>
        <p:nvSpPr>
          <p:cNvPr id="81" name="Textfeld 80" descr="SILBE|_">
            <a:extLst>
              <a:ext uri="{FF2B5EF4-FFF2-40B4-BE49-F238E27FC236}">
                <a16:creationId xmlns:a16="http://schemas.microsoft.com/office/drawing/2014/main" id="{7EDEAD2F-0A76-4CEC-8348-240238AEF72F}"/>
              </a:ext>
            </a:extLst>
          </p:cNvPr>
          <p:cNvSpPr txBox="1"/>
          <p:nvPr/>
        </p:nvSpPr>
        <p:spPr>
          <a:xfrm>
            <a:off x="3851920" y="4164236"/>
            <a:ext cx="5052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kö</a:t>
            </a:r>
          </a:p>
        </p:txBody>
      </p:sp>
      <p:sp>
        <p:nvSpPr>
          <p:cNvPr id="82" name="Textfeld 81" descr="SILBE|">
            <a:extLst>
              <a:ext uri="{FF2B5EF4-FFF2-40B4-BE49-F238E27FC236}">
                <a16:creationId xmlns:a16="http://schemas.microsoft.com/office/drawing/2014/main" id="{24D8BA0E-B7DD-4150-8A8B-E08A59374D3D}"/>
              </a:ext>
            </a:extLst>
          </p:cNvPr>
          <p:cNvSpPr txBox="1"/>
          <p:nvPr/>
        </p:nvSpPr>
        <p:spPr>
          <a:xfrm>
            <a:off x="4217487" y="4164236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nig</a:t>
            </a:r>
          </a:p>
        </p:txBody>
      </p:sp>
      <p:sp>
        <p:nvSpPr>
          <p:cNvPr id="83" name="Textfeld 82" descr="SILBELAST|">
            <a:extLst>
              <a:ext uri="{FF2B5EF4-FFF2-40B4-BE49-F238E27FC236}">
                <a16:creationId xmlns:a16="http://schemas.microsoft.com/office/drawing/2014/main" id="{927B7F2A-EF97-4DF7-A571-36471338518E}"/>
              </a:ext>
            </a:extLst>
          </p:cNvPr>
          <p:cNvSpPr txBox="1"/>
          <p:nvPr/>
        </p:nvSpPr>
        <p:spPr>
          <a:xfrm>
            <a:off x="4672822" y="4164236"/>
            <a:ext cx="79861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lich.</a:t>
            </a:r>
          </a:p>
        </p:txBody>
      </p:sp>
      <p:sp>
        <p:nvSpPr>
          <p:cNvPr id="84" name="dot_4">
            <a:extLst>
              <a:ext uri="{FF2B5EF4-FFF2-40B4-BE49-F238E27FC236}">
                <a16:creationId xmlns:a16="http://schemas.microsoft.com/office/drawing/2014/main" id="{C71D93A9-9DAD-401C-A7B2-FB599C16878C}"/>
              </a:ext>
            </a:extLst>
          </p:cNvPr>
          <p:cNvSpPr/>
          <p:nvPr/>
        </p:nvSpPr>
        <p:spPr>
          <a:xfrm>
            <a:off x="190500" y="3783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5" name="Textfeld 84" descr="SILBELAST/FIRST|">
            <a:extLst>
              <a:ext uri="{FF2B5EF4-FFF2-40B4-BE49-F238E27FC236}">
                <a16:creationId xmlns:a16="http://schemas.microsoft.com/office/drawing/2014/main" id="{39C96BFE-AE99-4780-9DBE-39B12C8F666D}"/>
              </a:ext>
            </a:extLst>
          </p:cNvPr>
          <p:cNvSpPr txBox="1"/>
          <p:nvPr/>
        </p:nvSpPr>
        <p:spPr>
          <a:xfrm>
            <a:off x="381000" y="4608736"/>
            <a:ext cx="43794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86" name="Textfeld 85" descr="SILBELAST|_">
            <a:extLst>
              <a:ext uri="{FF2B5EF4-FFF2-40B4-BE49-F238E27FC236}">
                <a16:creationId xmlns:a16="http://schemas.microsoft.com/office/drawing/2014/main" id="{F0A23DAE-9BAB-4E43-B89D-FE9E6634604E}"/>
              </a:ext>
            </a:extLst>
          </p:cNvPr>
          <p:cNvSpPr txBox="1"/>
          <p:nvPr/>
        </p:nvSpPr>
        <p:spPr>
          <a:xfrm>
            <a:off x="857040" y="46087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87" name="Textfeld 86" descr="SILBELAST|_">
            <a:extLst>
              <a:ext uri="{FF2B5EF4-FFF2-40B4-BE49-F238E27FC236}">
                <a16:creationId xmlns:a16="http://schemas.microsoft.com/office/drawing/2014/main" id="{20661550-B4AD-4BFD-8C8C-9589A8C1D139}"/>
              </a:ext>
            </a:extLst>
          </p:cNvPr>
          <p:cNvSpPr txBox="1"/>
          <p:nvPr/>
        </p:nvSpPr>
        <p:spPr>
          <a:xfrm>
            <a:off x="1539868" y="4608736"/>
            <a:ext cx="9861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Nacht</a:t>
            </a:r>
          </a:p>
        </p:txBody>
      </p:sp>
      <p:sp>
        <p:nvSpPr>
          <p:cNvPr id="88" name="Textfeld 87" descr="SILBELAST|_">
            <a:extLst>
              <a:ext uri="{FF2B5EF4-FFF2-40B4-BE49-F238E27FC236}">
                <a16:creationId xmlns:a16="http://schemas.microsoft.com/office/drawing/2014/main" id="{13618D85-3810-4963-B942-F42087EB04E7}"/>
              </a:ext>
            </a:extLst>
          </p:cNvPr>
          <p:cNvSpPr txBox="1"/>
          <p:nvPr/>
        </p:nvSpPr>
        <p:spPr>
          <a:xfrm>
            <a:off x="2564135" y="4608736"/>
            <a:ext cx="10438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macht</a:t>
            </a:r>
          </a:p>
        </p:txBody>
      </p:sp>
      <p:sp>
        <p:nvSpPr>
          <p:cNvPr id="89" name="Textfeld 88" descr="SILBELAST|_">
            <a:extLst>
              <a:ext uri="{FF2B5EF4-FFF2-40B4-BE49-F238E27FC236}">
                <a16:creationId xmlns:a16="http://schemas.microsoft.com/office/drawing/2014/main" id="{0A611290-6E6C-4F9F-87AA-C34AE9D22D25}"/>
              </a:ext>
            </a:extLst>
          </p:cNvPr>
          <p:cNvSpPr txBox="1"/>
          <p:nvPr/>
        </p:nvSpPr>
        <p:spPr>
          <a:xfrm>
            <a:off x="3646111" y="46087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90" name="Textfeld 89" descr="SILBE|_">
            <a:extLst>
              <a:ext uri="{FF2B5EF4-FFF2-40B4-BE49-F238E27FC236}">
                <a16:creationId xmlns:a16="http://schemas.microsoft.com/office/drawing/2014/main" id="{904D7948-3A03-4E4F-B85D-F17E6A2661D7}"/>
              </a:ext>
            </a:extLst>
          </p:cNvPr>
          <p:cNvSpPr txBox="1"/>
          <p:nvPr/>
        </p:nvSpPr>
        <p:spPr>
          <a:xfrm>
            <a:off x="4328939" y="4608736"/>
            <a:ext cx="38504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91" name="Textfeld 90" descr="SILBELAST|">
            <a:extLst>
              <a:ext uri="{FF2B5EF4-FFF2-40B4-BE49-F238E27FC236}">
                <a16:creationId xmlns:a16="http://schemas.microsoft.com/office/drawing/2014/main" id="{7462D81C-EC6C-4B13-A46E-2239B4598C7F}"/>
              </a:ext>
            </a:extLst>
          </p:cNvPr>
          <p:cNvSpPr txBox="1"/>
          <p:nvPr/>
        </p:nvSpPr>
        <p:spPr>
          <a:xfrm>
            <a:off x="4574281" y="46087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hu</a:t>
            </a:r>
          </a:p>
        </p:txBody>
      </p:sp>
      <p:sp>
        <p:nvSpPr>
          <p:cNvPr id="92" name="Textfeld 91" descr="SILBELAST|_">
            <a:extLst>
              <a:ext uri="{FF2B5EF4-FFF2-40B4-BE49-F238E27FC236}">
                <a16:creationId xmlns:a16="http://schemas.microsoft.com/office/drawing/2014/main" id="{FF592DF6-823A-49B3-9340-D2DFA4EA815B}"/>
              </a:ext>
            </a:extLst>
          </p:cNvPr>
          <p:cNvSpPr txBox="1"/>
          <p:nvPr/>
        </p:nvSpPr>
        <p:spPr>
          <a:xfrm>
            <a:off x="381000" y="5053236"/>
            <a:ext cx="114967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schnell</a:t>
            </a:r>
          </a:p>
        </p:txBody>
      </p:sp>
      <p:sp>
        <p:nvSpPr>
          <p:cNvPr id="93" name="Textfeld 92" descr="SILBELAST|_">
            <a:extLst>
              <a:ext uri="{FF2B5EF4-FFF2-40B4-BE49-F238E27FC236}">
                <a16:creationId xmlns:a16="http://schemas.microsoft.com/office/drawing/2014/main" id="{FDEEC2BA-691B-4DEC-99EC-E21CABB90082}"/>
              </a:ext>
            </a:extLst>
          </p:cNvPr>
          <p:cNvSpPr txBox="1"/>
          <p:nvPr/>
        </p:nvSpPr>
        <p:spPr>
          <a:xfrm>
            <a:off x="1568774" y="5053236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94" name="Textfeld 93" descr="SILBE|_">
            <a:extLst>
              <a:ext uri="{FF2B5EF4-FFF2-40B4-BE49-F238E27FC236}">
                <a16:creationId xmlns:a16="http://schemas.microsoft.com/office/drawing/2014/main" id="{247C8886-E718-4E4C-8D0A-E6D137C2DCDB}"/>
              </a:ext>
            </a:extLst>
          </p:cNvPr>
          <p:cNvSpPr txBox="1"/>
          <p:nvPr/>
        </p:nvSpPr>
        <p:spPr>
          <a:xfrm>
            <a:off x="2219542" y="5053236"/>
            <a:ext cx="68320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Fen</a:t>
            </a:r>
          </a:p>
        </p:txBody>
      </p:sp>
      <p:sp>
        <p:nvSpPr>
          <p:cNvPr id="95" name="Textfeld 94" descr="SILBE|">
            <a:extLst>
              <a:ext uri="{FF2B5EF4-FFF2-40B4-BE49-F238E27FC236}">
                <a16:creationId xmlns:a16="http://schemas.microsoft.com/office/drawing/2014/main" id="{50210E35-D1A2-4B51-A2AA-60C8E750B2C9}"/>
              </a:ext>
            </a:extLst>
          </p:cNvPr>
          <p:cNvSpPr txBox="1"/>
          <p:nvPr/>
        </p:nvSpPr>
        <p:spPr>
          <a:xfrm>
            <a:off x="2763042" y="5053236"/>
            <a:ext cx="72006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ster</a:t>
            </a:r>
          </a:p>
        </p:txBody>
      </p:sp>
      <p:sp>
        <p:nvSpPr>
          <p:cNvPr id="96" name="Textfeld 95" descr="SILBE|">
            <a:extLst>
              <a:ext uri="{FF2B5EF4-FFF2-40B4-BE49-F238E27FC236}">
                <a16:creationId xmlns:a16="http://schemas.microsoft.com/office/drawing/2014/main" id="{ACDECC00-5B16-4A75-B4C6-FC1A79D75E43}"/>
              </a:ext>
            </a:extLst>
          </p:cNvPr>
          <p:cNvSpPr txBox="1"/>
          <p:nvPr/>
        </p:nvSpPr>
        <p:spPr>
          <a:xfrm>
            <a:off x="3343411" y="5053236"/>
            <a:ext cx="43794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lä</a:t>
            </a:r>
          </a:p>
        </p:txBody>
      </p:sp>
      <p:sp>
        <p:nvSpPr>
          <p:cNvPr id="97" name="Textfeld 96" descr="SILBELAST|">
            <a:extLst>
              <a:ext uri="{FF2B5EF4-FFF2-40B4-BE49-F238E27FC236}">
                <a16:creationId xmlns:a16="http://schemas.microsoft.com/office/drawing/2014/main" id="{9EAE9D62-C11D-494D-B3C0-C439C29BF469}"/>
              </a:ext>
            </a:extLst>
          </p:cNvPr>
          <p:cNvSpPr txBox="1"/>
          <p:nvPr/>
        </p:nvSpPr>
        <p:spPr>
          <a:xfrm>
            <a:off x="3641651" y="5053236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98" name="Textfeld 97" descr="SILBELAST|_">
            <a:extLst>
              <a:ext uri="{FF2B5EF4-FFF2-40B4-BE49-F238E27FC236}">
                <a16:creationId xmlns:a16="http://schemas.microsoft.com/office/drawing/2014/main" id="{5FD6679B-1CBF-4BAB-9F2C-13597FDDF2FA}"/>
              </a:ext>
            </a:extLst>
          </p:cNvPr>
          <p:cNvSpPr txBox="1"/>
          <p:nvPr/>
        </p:nvSpPr>
        <p:spPr>
          <a:xfrm>
            <a:off x="4372569" y="5053236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zu.</a:t>
            </a:r>
          </a:p>
        </p:txBody>
      </p:sp>
      <p:sp>
        <p:nvSpPr>
          <p:cNvPr id="99" name="dot_5">
            <a:extLst>
              <a:ext uri="{FF2B5EF4-FFF2-40B4-BE49-F238E27FC236}">
                <a16:creationId xmlns:a16="http://schemas.microsoft.com/office/drawing/2014/main" id="{07266B4D-541B-476A-A592-0318775D4C06}"/>
              </a:ext>
            </a:extLst>
          </p:cNvPr>
          <p:cNvSpPr/>
          <p:nvPr/>
        </p:nvSpPr>
        <p:spPr>
          <a:xfrm>
            <a:off x="190500" y="4672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0" name="Textfeld 99" descr="SILBELAST/FIRST|">
            <a:extLst>
              <a:ext uri="{FF2B5EF4-FFF2-40B4-BE49-F238E27FC236}">
                <a16:creationId xmlns:a16="http://schemas.microsoft.com/office/drawing/2014/main" id="{0EFFD8F9-0A5C-4056-ACFE-FA02CC555356}"/>
              </a:ext>
            </a:extLst>
          </p:cNvPr>
          <p:cNvSpPr txBox="1"/>
          <p:nvPr/>
        </p:nvSpPr>
        <p:spPr>
          <a:xfrm>
            <a:off x="381000" y="5517232"/>
            <a:ext cx="63030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101" name="Textfeld 100" descr="SILBE|_">
            <a:extLst>
              <a:ext uri="{FF2B5EF4-FFF2-40B4-BE49-F238E27FC236}">
                <a16:creationId xmlns:a16="http://schemas.microsoft.com/office/drawing/2014/main" id="{1257905B-0702-42B5-AB3B-F17BCD76F0D4}"/>
              </a:ext>
            </a:extLst>
          </p:cNvPr>
          <p:cNvSpPr txBox="1"/>
          <p:nvPr/>
        </p:nvSpPr>
        <p:spPr>
          <a:xfrm>
            <a:off x="1049401" y="5517232"/>
            <a:ext cx="68320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Fen</a:t>
            </a:r>
          </a:p>
        </p:txBody>
      </p:sp>
      <p:sp>
        <p:nvSpPr>
          <p:cNvPr id="102" name="Textfeld 101" descr="SILBE|">
            <a:extLst>
              <a:ext uri="{FF2B5EF4-FFF2-40B4-BE49-F238E27FC236}">
                <a16:creationId xmlns:a16="http://schemas.microsoft.com/office/drawing/2014/main" id="{E3250CE6-722B-4D5C-95D9-AB8DDE470725}"/>
              </a:ext>
            </a:extLst>
          </p:cNvPr>
          <p:cNvSpPr txBox="1"/>
          <p:nvPr/>
        </p:nvSpPr>
        <p:spPr>
          <a:xfrm>
            <a:off x="1592901" y="5517232"/>
            <a:ext cx="72006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ster</a:t>
            </a:r>
          </a:p>
        </p:txBody>
      </p:sp>
      <p:sp>
        <p:nvSpPr>
          <p:cNvPr id="103" name="Textfeld 102" descr="SILBE|">
            <a:extLst>
              <a:ext uri="{FF2B5EF4-FFF2-40B4-BE49-F238E27FC236}">
                <a16:creationId xmlns:a16="http://schemas.microsoft.com/office/drawing/2014/main" id="{B34A31A5-BA0F-4130-8C2C-7293A89E442D}"/>
              </a:ext>
            </a:extLst>
          </p:cNvPr>
          <p:cNvSpPr txBox="1"/>
          <p:nvPr/>
        </p:nvSpPr>
        <p:spPr>
          <a:xfrm>
            <a:off x="2173270" y="5517232"/>
            <a:ext cx="43794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lä</a:t>
            </a:r>
          </a:p>
        </p:txBody>
      </p:sp>
      <p:sp>
        <p:nvSpPr>
          <p:cNvPr id="104" name="Textfeld 103" descr="SILBELAST|">
            <a:extLst>
              <a:ext uri="{FF2B5EF4-FFF2-40B4-BE49-F238E27FC236}">
                <a16:creationId xmlns:a16="http://schemas.microsoft.com/office/drawing/2014/main" id="{D8CE8386-7A3E-42D2-8119-5A6861527511}"/>
              </a:ext>
            </a:extLst>
          </p:cNvPr>
          <p:cNvSpPr txBox="1"/>
          <p:nvPr/>
        </p:nvSpPr>
        <p:spPr>
          <a:xfrm>
            <a:off x="2471510" y="5517232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105" name="Textfeld 104" descr="SILBELAST|_">
            <a:extLst>
              <a:ext uri="{FF2B5EF4-FFF2-40B4-BE49-F238E27FC236}">
                <a16:creationId xmlns:a16="http://schemas.microsoft.com/office/drawing/2014/main" id="{1D0AB5D7-7AB8-40CA-9557-981B248238D6}"/>
              </a:ext>
            </a:extLst>
          </p:cNvPr>
          <p:cNvSpPr txBox="1"/>
          <p:nvPr/>
        </p:nvSpPr>
        <p:spPr>
          <a:xfrm>
            <a:off x="3202428" y="5517232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106" name="Textfeld 105" descr="SILBELAST|_">
            <a:extLst>
              <a:ext uri="{FF2B5EF4-FFF2-40B4-BE49-F238E27FC236}">
                <a16:creationId xmlns:a16="http://schemas.microsoft.com/office/drawing/2014/main" id="{705801EE-C056-4264-9082-C3743D160EE0}"/>
              </a:ext>
            </a:extLst>
          </p:cNvPr>
          <p:cNvSpPr txBox="1"/>
          <p:nvPr/>
        </p:nvSpPr>
        <p:spPr>
          <a:xfrm>
            <a:off x="3681674" y="5517232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07" name="Textfeld 106" descr="SILBELAST|_">
            <a:extLst>
              <a:ext uri="{FF2B5EF4-FFF2-40B4-BE49-F238E27FC236}">
                <a16:creationId xmlns:a16="http://schemas.microsoft.com/office/drawing/2014/main" id="{65B3831F-DE64-4D41-A849-077D6A8413A5}"/>
              </a:ext>
            </a:extLst>
          </p:cNvPr>
          <p:cNvSpPr txBox="1"/>
          <p:nvPr/>
        </p:nvSpPr>
        <p:spPr>
          <a:xfrm>
            <a:off x="4364502" y="5517232"/>
            <a:ext cx="9861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Nacht</a:t>
            </a:r>
          </a:p>
        </p:txBody>
      </p:sp>
      <p:sp>
        <p:nvSpPr>
          <p:cNvPr id="108" name="Textfeld 107" descr="SILBE|_">
            <a:extLst>
              <a:ext uri="{FF2B5EF4-FFF2-40B4-BE49-F238E27FC236}">
                <a16:creationId xmlns:a16="http://schemas.microsoft.com/office/drawing/2014/main" id="{852506A2-CF97-4905-BC36-5DCACD1051FA}"/>
              </a:ext>
            </a:extLst>
          </p:cNvPr>
          <p:cNvSpPr txBox="1"/>
          <p:nvPr/>
        </p:nvSpPr>
        <p:spPr>
          <a:xfrm>
            <a:off x="381000" y="5961732"/>
            <a:ext cx="70243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wer</a:t>
            </a:r>
          </a:p>
        </p:txBody>
      </p:sp>
      <p:sp>
        <p:nvSpPr>
          <p:cNvPr id="109" name="Textfeld 108" descr="SILBELAST|">
            <a:extLst>
              <a:ext uri="{FF2B5EF4-FFF2-40B4-BE49-F238E27FC236}">
                <a16:creationId xmlns:a16="http://schemas.microsoft.com/office/drawing/2014/main" id="{C63257D3-B988-4B5E-BFEF-A6678AB50725}"/>
              </a:ext>
            </a:extLst>
          </p:cNvPr>
          <p:cNvSpPr txBox="1"/>
          <p:nvPr/>
        </p:nvSpPr>
        <p:spPr>
          <a:xfrm>
            <a:off x="943736" y="5961732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110" name="Textfeld 109" descr="SILBELAST|_">
            <a:extLst>
              <a:ext uri="{FF2B5EF4-FFF2-40B4-BE49-F238E27FC236}">
                <a16:creationId xmlns:a16="http://schemas.microsoft.com/office/drawing/2014/main" id="{B0EA877B-1F6A-4180-96AA-AF34BE07F89A}"/>
              </a:ext>
            </a:extLst>
          </p:cNvPr>
          <p:cNvSpPr txBox="1"/>
          <p:nvPr/>
        </p:nvSpPr>
        <p:spPr>
          <a:xfrm>
            <a:off x="1674654" y="5961732"/>
            <a:ext cx="7553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vom</a:t>
            </a:r>
          </a:p>
        </p:txBody>
      </p:sp>
      <p:sp>
        <p:nvSpPr>
          <p:cNvPr id="111" name="Textfeld 110" descr="SILBE|_">
            <a:extLst>
              <a:ext uri="{FF2B5EF4-FFF2-40B4-BE49-F238E27FC236}">
                <a16:creationId xmlns:a16="http://schemas.microsoft.com/office/drawing/2014/main" id="{8957CCEC-67F3-4C44-A1A3-AC200BEB2E70}"/>
              </a:ext>
            </a:extLst>
          </p:cNvPr>
          <p:cNvSpPr txBox="1"/>
          <p:nvPr/>
        </p:nvSpPr>
        <p:spPr>
          <a:xfrm>
            <a:off x="2468089" y="5961732"/>
            <a:ext cx="38504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112" name="Textfeld 111" descr="SILBELAST|">
            <a:extLst>
              <a:ext uri="{FF2B5EF4-FFF2-40B4-BE49-F238E27FC236}">
                <a16:creationId xmlns:a16="http://schemas.microsoft.com/office/drawing/2014/main" id="{EAAEB5C5-E2B3-494F-B29C-0E84DAC473C9}"/>
              </a:ext>
            </a:extLst>
          </p:cNvPr>
          <p:cNvSpPr txBox="1"/>
          <p:nvPr/>
        </p:nvSpPr>
        <p:spPr>
          <a:xfrm>
            <a:off x="2713431" y="5961732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hu</a:t>
            </a:r>
          </a:p>
        </p:txBody>
      </p:sp>
      <p:sp>
        <p:nvSpPr>
          <p:cNvPr id="113" name="Textfeld 112" descr="SILBE|_">
            <a:extLst>
              <a:ext uri="{FF2B5EF4-FFF2-40B4-BE49-F238E27FC236}">
                <a16:creationId xmlns:a16="http://schemas.microsoft.com/office/drawing/2014/main" id="{5A04219F-BCBB-44E7-BA4E-095E93E22355}"/>
              </a:ext>
            </a:extLst>
          </p:cNvPr>
          <p:cNvSpPr txBox="1"/>
          <p:nvPr/>
        </p:nvSpPr>
        <p:spPr>
          <a:xfrm>
            <a:off x="3272828" y="5961732"/>
            <a:ext cx="4988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zu</a:t>
            </a:r>
          </a:p>
        </p:txBody>
      </p:sp>
      <p:sp>
        <p:nvSpPr>
          <p:cNvPr id="114" name="Textfeld 113" descr="SILBE|">
            <a:extLst>
              <a:ext uri="{FF2B5EF4-FFF2-40B4-BE49-F238E27FC236}">
                <a16:creationId xmlns:a16="http://schemas.microsoft.com/office/drawing/2014/main" id="{40FD1DAF-10F6-4022-B6D6-89A366EB4094}"/>
              </a:ext>
            </a:extLst>
          </p:cNvPr>
          <p:cNvSpPr txBox="1"/>
          <p:nvPr/>
        </p:nvSpPr>
        <p:spPr>
          <a:xfrm>
            <a:off x="3631983" y="5961732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115" name="Textfeld 114" descr="SILBELAST|">
            <a:extLst>
              <a:ext uri="{FF2B5EF4-FFF2-40B4-BE49-F238E27FC236}">
                <a16:creationId xmlns:a16="http://schemas.microsoft.com/office/drawing/2014/main" id="{1476B29B-B3F5-447A-AD96-58B4A57B9CC8}"/>
              </a:ext>
            </a:extLst>
          </p:cNvPr>
          <p:cNvSpPr txBox="1"/>
          <p:nvPr/>
        </p:nvSpPr>
        <p:spPr>
          <a:xfrm>
            <a:off x="3999153" y="5961732"/>
            <a:ext cx="11576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macht.</a:t>
            </a:r>
          </a:p>
        </p:txBody>
      </p:sp>
      <p:sp>
        <p:nvSpPr>
          <p:cNvPr id="116" name="dot_1">
            <a:extLst>
              <a:ext uri="{FF2B5EF4-FFF2-40B4-BE49-F238E27FC236}">
                <a16:creationId xmlns:a16="http://schemas.microsoft.com/office/drawing/2014/main" id="{6EB1C7AF-932E-438E-A1A0-22461CF8118E}"/>
              </a:ext>
            </a:extLst>
          </p:cNvPr>
          <p:cNvSpPr/>
          <p:nvPr/>
        </p:nvSpPr>
        <p:spPr>
          <a:xfrm>
            <a:off x="190500" y="558073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90059CC-ECC6-3B43-42B4-490022753B8C}"/>
              </a:ext>
            </a:extLst>
          </p:cNvPr>
          <p:cNvSpPr txBox="1"/>
          <p:nvPr/>
        </p:nvSpPr>
        <p:spPr>
          <a:xfrm>
            <a:off x="190500" y="6724134"/>
            <a:ext cx="429636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2.pptx - Seite 12</a:t>
            </a:r>
          </a:p>
        </p:txBody>
      </p:sp>
    </p:spTree>
    <p:extLst>
      <p:ext uri="{BB962C8B-B14F-4D97-AF65-F5344CB8AC3E}">
        <p14:creationId xmlns:p14="http://schemas.microsoft.com/office/powerpoint/2010/main" val="3899580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000"/>
                            </p:stCondLst>
                            <p:childTnLst>
                              <p:par>
                                <p:cTn id="1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500"/>
                            </p:stCondLst>
                            <p:childTnLst>
                              <p:par>
                                <p:cTn id="1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500"/>
                            </p:stCondLst>
                            <p:childTnLst>
                              <p:par>
                                <p:cTn id="1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500"/>
                            </p:stCondLst>
                            <p:childTnLst>
                              <p:par>
                                <p:cTn id="2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1000"/>
                            </p:stCondLst>
                            <p:childTnLst>
                              <p:par>
                                <p:cTn id="2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500"/>
                            </p:stCondLst>
                            <p:childTnLst>
                              <p:par>
                                <p:cTn id="2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1000"/>
                            </p:stCondLst>
                            <p:childTnLst>
                              <p:par>
                                <p:cTn id="2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500"/>
                            </p:stCondLst>
                            <p:childTnLst>
                              <p:par>
                                <p:cTn id="2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1000"/>
                            </p:stCondLst>
                            <p:childTnLst>
                              <p:par>
                                <p:cTn id="2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500"/>
                            </p:stCondLst>
                            <p:childTnLst>
                              <p:par>
                                <p:cTn id="2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>
                            <p:stCondLst>
                              <p:cond delay="500"/>
                            </p:stCondLst>
                            <p:childTnLst>
                              <p:par>
                                <p:cTn id="2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1000"/>
                            </p:stCondLst>
                            <p:childTnLst>
                              <p:par>
                                <p:cTn id="2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>
                            <p:stCondLst>
                              <p:cond delay="1500"/>
                            </p:stCondLst>
                            <p:childTnLst>
                              <p:par>
                                <p:cTn id="2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>
                            <p:stCondLst>
                              <p:cond delay="500"/>
                            </p:stCondLst>
                            <p:childTnLst>
                              <p:par>
                                <p:cTn id="3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>
                            <p:stCondLst>
                              <p:cond delay="1000"/>
                            </p:stCondLst>
                            <p:childTnLst>
                              <p:par>
                                <p:cTn id="3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8" fill="hold">
                            <p:stCondLst>
                              <p:cond delay="1500"/>
                            </p:stCondLst>
                            <p:childTnLst>
                              <p:par>
                                <p:cTn id="3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>
                            <p:stCondLst>
                              <p:cond delay="500"/>
                            </p:stCondLst>
                            <p:childTnLst>
                              <p:par>
                                <p:cTn id="3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8" fill="hold">
                            <p:stCondLst>
                              <p:cond delay="500"/>
                            </p:stCondLst>
                            <p:childTnLst>
                              <p:par>
                                <p:cTn id="3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5" fill="hold">
                            <p:stCondLst>
                              <p:cond delay="500"/>
                            </p:stCondLst>
                            <p:childTnLst>
                              <p:par>
                                <p:cTn id="3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>
                            <p:stCondLst>
                              <p:cond delay="1000"/>
                            </p:stCondLst>
                            <p:childTnLst>
                              <p:par>
                                <p:cTn id="3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30" grpId="0" autoUpdateAnimBg="0"/>
      <p:bldP spid="31" grpId="0" autoUpdateAnimBg="0"/>
      <p:bldP spid="32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46" grpId="0" autoUpdateAnimBg="0"/>
      <p:bldP spid="48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53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6" grpId="0" autoUpdateAnimBg="0"/>
      <p:bldP spid="67" grpId="0" autoUpdateAnimBg="0"/>
      <p:bldP spid="68" grpId="0" autoUpdateAnimBg="0"/>
      <p:bldP spid="69" grpId="0" autoUpdateAnimBg="0"/>
      <p:bldP spid="70" grpId="0" autoUpdateAnimBg="0"/>
      <p:bldP spid="71" grpId="0" autoUpdateAnimBg="0"/>
      <p:bldP spid="72" grpId="0" autoUpdateAnimBg="0"/>
      <p:bldP spid="73" grpId="0" autoUpdateAnimBg="0"/>
      <p:bldP spid="74" grpId="0" autoUpdateAnimBg="0"/>
      <p:bldP spid="75" grpId="0" autoUpdateAnimBg="0"/>
      <p:bldP spid="76" grpId="0" autoUpdateAnimBg="0"/>
      <p:bldP spid="77" grpId="0" autoUpdateAnimBg="0"/>
      <p:bldP spid="78" grpId="0" autoUpdateAnimBg="0"/>
      <p:bldP spid="81" grpId="0" autoUpdateAnimBg="0"/>
      <p:bldP spid="82" grpId="0" autoUpdateAnimBg="0"/>
      <p:bldP spid="83" grpId="0" autoUpdateAnimBg="0"/>
      <p:bldP spid="85" grpId="0" autoUpdateAnimBg="0"/>
      <p:bldP spid="86" grpId="0" autoUpdateAnimBg="0"/>
      <p:bldP spid="87" grpId="0" autoUpdateAnimBg="0"/>
      <p:bldP spid="88" grpId="0" autoUpdateAnimBg="0"/>
      <p:bldP spid="89" grpId="0" autoUpdateAnimBg="0"/>
      <p:bldP spid="90" grpId="0" autoUpdateAnimBg="0"/>
      <p:bldP spid="91" grpId="0" autoUpdateAnimBg="0"/>
      <p:bldP spid="92" grpId="0" autoUpdateAnimBg="0"/>
      <p:bldP spid="93" grpId="0" autoUpdateAnimBg="0"/>
      <p:bldP spid="94" grpId="0" autoUpdateAnimBg="0"/>
      <p:bldP spid="95" grpId="0" autoUpdateAnimBg="0"/>
      <p:bldP spid="96" grpId="0" autoUpdateAnimBg="0"/>
      <p:bldP spid="97" grpId="0" autoUpdateAnimBg="0"/>
      <p:bldP spid="98" grpId="0" autoUpdateAnimBg="0"/>
      <p:bldP spid="100" grpId="0" autoUpdateAnimBg="0"/>
      <p:bldP spid="101" grpId="0" autoUpdateAnimBg="0"/>
      <p:bldP spid="102" grpId="0" autoUpdateAnimBg="0"/>
      <p:bldP spid="103" grpId="0" autoUpdateAnimBg="0"/>
      <p:bldP spid="104" grpId="0" autoUpdateAnimBg="0"/>
      <p:bldP spid="105" grpId="0" autoUpdateAnimBg="0"/>
      <p:bldP spid="106" grpId="0" autoUpdateAnimBg="0"/>
      <p:bldP spid="107" grpId="0" autoUpdateAnimBg="0"/>
      <p:bldP spid="108" grpId="0" autoUpdateAnimBg="0"/>
      <p:bldP spid="109" grpId="0" autoUpdateAnimBg="0"/>
      <p:bldP spid="110" grpId="0" autoUpdateAnimBg="0"/>
      <p:bldP spid="111" grpId="0" autoUpdateAnimBg="0"/>
      <p:bldP spid="112" grpId="0" autoUpdateAnimBg="0"/>
      <p:bldP spid="113" grpId="0" autoUpdateAnimBg="0"/>
      <p:bldP spid="114" grpId="0" autoUpdateAnimBg="0"/>
      <p:bldP spid="115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650084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6</a:t>
            </a:r>
          </a:p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für jeden Satz</a:t>
            </a:r>
            <a:endParaRPr lang="de-DE" altLang="de-DE" sz="18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Nächste Folie</a:t>
            </a:r>
          </a:p>
        </p:txBody>
      </p:sp>
      <p:sp>
        <p:nvSpPr>
          <p:cNvPr id="11" name="Rechteck 10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Folie</a:t>
            </a:r>
          </a:p>
        </p:txBody>
      </p:sp>
      <p:sp>
        <p:nvSpPr>
          <p:cNvPr id="8" name="Textfeld 7" descr="SILBELAST/FIRST|">
            <a:extLst>
              <a:ext uri="{FF2B5EF4-FFF2-40B4-BE49-F238E27FC236}">
                <a16:creationId xmlns:a16="http://schemas.microsoft.com/office/drawing/2014/main" id="{E920FA0A-7CFF-4228-823C-E9DE2E934381}"/>
              </a:ext>
            </a:extLst>
          </p:cNvPr>
          <p:cNvSpPr txBox="1"/>
          <p:nvPr/>
        </p:nvSpPr>
        <p:spPr>
          <a:xfrm>
            <a:off x="381000" y="1052736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2" name="Textfeld 11" descr="SILBELAST|_">
            <a:extLst>
              <a:ext uri="{FF2B5EF4-FFF2-40B4-BE49-F238E27FC236}">
                <a16:creationId xmlns:a16="http://schemas.microsoft.com/office/drawing/2014/main" id="{0D50FE44-737D-4BC4-BEB7-4261598655FC}"/>
              </a:ext>
            </a:extLst>
          </p:cNvPr>
          <p:cNvSpPr txBox="1"/>
          <p:nvPr/>
        </p:nvSpPr>
        <p:spPr>
          <a:xfrm>
            <a:off x="1081461" y="1052736"/>
            <a:ext cx="122822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Specht,</a:t>
            </a:r>
          </a:p>
        </p:txBody>
      </p:sp>
      <p:sp>
        <p:nvSpPr>
          <p:cNvPr id="13" name="Textfeld 12" descr="SILBELAST|_">
            <a:extLst>
              <a:ext uri="{FF2B5EF4-FFF2-40B4-BE49-F238E27FC236}">
                <a16:creationId xmlns:a16="http://schemas.microsoft.com/office/drawing/2014/main" id="{826B7112-3265-414A-A8C0-50C9392938E5}"/>
              </a:ext>
            </a:extLst>
          </p:cNvPr>
          <p:cNvSpPr txBox="1"/>
          <p:nvPr/>
        </p:nvSpPr>
        <p:spPr>
          <a:xfrm>
            <a:off x="2347782" y="10527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4" name="Textfeld 13" descr="SILBELAST|_">
            <a:extLst>
              <a:ext uri="{FF2B5EF4-FFF2-40B4-BE49-F238E27FC236}">
                <a16:creationId xmlns:a16="http://schemas.microsoft.com/office/drawing/2014/main" id="{6E8AD9F9-3A43-4E3F-8EE1-5FED3ADCFA3E}"/>
              </a:ext>
            </a:extLst>
          </p:cNvPr>
          <p:cNvSpPr txBox="1"/>
          <p:nvPr/>
        </p:nvSpPr>
        <p:spPr>
          <a:xfrm>
            <a:off x="3030610" y="1052736"/>
            <a:ext cx="85792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muss</a:t>
            </a:r>
          </a:p>
        </p:txBody>
      </p:sp>
      <p:sp>
        <p:nvSpPr>
          <p:cNvPr id="15" name="Textfeld 14" descr="SILBELAST|_">
            <a:extLst>
              <a:ext uri="{FF2B5EF4-FFF2-40B4-BE49-F238E27FC236}">
                <a16:creationId xmlns:a16="http://schemas.microsoft.com/office/drawing/2014/main" id="{C010A9FD-A14E-4461-AF69-A572721B1A21}"/>
              </a:ext>
            </a:extLst>
          </p:cNvPr>
          <p:cNvSpPr txBox="1"/>
          <p:nvPr/>
        </p:nvSpPr>
        <p:spPr>
          <a:xfrm>
            <a:off x="3926637" y="1052736"/>
            <a:ext cx="81464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ganz</a:t>
            </a:r>
          </a:p>
        </p:txBody>
      </p:sp>
      <p:sp>
        <p:nvSpPr>
          <p:cNvPr id="16" name="Textfeld 15" descr="SILBE|_">
            <a:extLst>
              <a:ext uri="{FF2B5EF4-FFF2-40B4-BE49-F238E27FC236}">
                <a16:creationId xmlns:a16="http://schemas.microsoft.com/office/drawing/2014/main" id="{0E6644FA-A5C4-4E3B-8555-3C27EAFADD16}"/>
              </a:ext>
            </a:extLst>
          </p:cNvPr>
          <p:cNvSpPr txBox="1"/>
          <p:nvPr/>
        </p:nvSpPr>
        <p:spPr>
          <a:xfrm>
            <a:off x="4779384" y="1052736"/>
            <a:ext cx="73609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kräf</a:t>
            </a:r>
          </a:p>
        </p:txBody>
      </p:sp>
      <p:sp>
        <p:nvSpPr>
          <p:cNvPr id="17" name="Textfeld 16" descr="SILBELAST|">
            <a:extLst>
              <a:ext uri="{FF2B5EF4-FFF2-40B4-BE49-F238E27FC236}">
                <a16:creationId xmlns:a16="http://schemas.microsoft.com/office/drawing/2014/main" id="{519259C7-7942-48B4-B1B3-EB70B42467EF}"/>
              </a:ext>
            </a:extLst>
          </p:cNvPr>
          <p:cNvSpPr txBox="1"/>
          <p:nvPr/>
        </p:nvSpPr>
        <p:spPr>
          <a:xfrm>
            <a:off x="5375783" y="1052736"/>
            <a:ext cx="54854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tig</a:t>
            </a:r>
          </a:p>
        </p:txBody>
      </p:sp>
      <p:sp>
        <p:nvSpPr>
          <p:cNvPr id="18" name="Textfeld 17" descr="SILBE|_">
            <a:extLst>
              <a:ext uri="{FF2B5EF4-FFF2-40B4-BE49-F238E27FC236}">
                <a16:creationId xmlns:a16="http://schemas.microsoft.com/office/drawing/2014/main" id="{90FB039B-5FDF-4072-B9F4-28328BE1BE01}"/>
              </a:ext>
            </a:extLst>
          </p:cNvPr>
          <p:cNvSpPr txBox="1"/>
          <p:nvPr/>
        </p:nvSpPr>
        <p:spPr>
          <a:xfrm>
            <a:off x="5962431" y="1052736"/>
            <a:ext cx="8226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hack</a:t>
            </a:r>
          </a:p>
        </p:txBody>
      </p:sp>
      <p:sp>
        <p:nvSpPr>
          <p:cNvPr id="19" name="Textfeld 18" descr="SILBELAST|">
            <a:extLst>
              <a:ext uri="{FF2B5EF4-FFF2-40B4-BE49-F238E27FC236}">
                <a16:creationId xmlns:a16="http://schemas.microsoft.com/office/drawing/2014/main" id="{0FB00F97-B5B1-4B19-9AA4-FB3519850F75}"/>
              </a:ext>
            </a:extLst>
          </p:cNvPr>
          <p:cNvSpPr txBox="1"/>
          <p:nvPr/>
        </p:nvSpPr>
        <p:spPr>
          <a:xfrm>
            <a:off x="6645392" y="1052736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en,</a:t>
            </a:r>
          </a:p>
        </p:txBody>
      </p:sp>
      <p:sp>
        <p:nvSpPr>
          <p:cNvPr id="20" name="Textfeld 19" descr="SILBELAST|_">
            <a:extLst>
              <a:ext uri="{FF2B5EF4-FFF2-40B4-BE49-F238E27FC236}">
                <a16:creationId xmlns:a16="http://schemas.microsoft.com/office/drawing/2014/main" id="{7CF7FE9B-445B-4BA0-BE10-3551ABE7735C}"/>
              </a:ext>
            </a:extLst>
          </p:cNvPr>
          <p:cNvSpPr txBox="1"/>
          <p:nvPr/>
        </p:nvSpPr>
        <p:spPr>
          <a:xfrm>
            <a:off x="914359" y="1483510"/>
            <a:ext cx="5693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bis</a:t>
            </a:r>
          </a:p>
        </p:txBody>
      </p:sp>
      <p:sp>
        <p:nvSpPr>
          <p:cNvPr id="21" name="Textfeld 20" descr="SILBELAST|_">
            <a:extLst>
              <a:ext uri="{FF2B5EF4-FFF2-40B4-BE49-F238E27FC236}">
                <a16:creationId xmlns:a16="http://schemas.microsoft.com/office/drawing/2014/main" id="{4BB61351-A207-418D-8F2B-C6044E324C8A}"/>
              </a:ext>
            </a:extLst>
          </p:cNvPr>
          <p:cNvSpPr txBox="1"/>
          <p:nvPr/>
        </p:nvSpPr>
        <p:spPr>
          <a:xfrm>
            <a:off x="1521846" y="1483510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er</a:t>
            </a:r>
          </a:p>
        </p:txBody>
      </p:sp>
      <p:sp>
        <p:nvSpPr>
          <p:cNvPr id="22" name="Textfeld 21" descr="SILBELAST|_">
            <a:extLst>
              <a:ext uri="{FF2B5EF4-FFF2-40B4-BE49-F238E27FC236}">
                <a16:creationId xmlns:a16="http://schemas.microsoft.com/office/drawing/2014/main" id="{ABEF07CA-800B-4D1E-A84A-E1A9389852EE}"/>
              </a:ext>
            </a:extLst>
          </p:cNvPr>
          <p:cNvSpPr txBox="1"/>
          <p:nvPr/>
        </p:nvSpPr>
        <p:spPr>
          <a:xfrm>
            <a:off x="2075765" y="1497236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23" name="Textfeld 22" descr="SILBELAST|_">
            <a:extLst>
              <a:ext uri="{FF2B5EF4-FFF2-40B4-BE49-F238E27FC236}">
                <a16:creationId xmlns:a16="http://schemas.microsoft.com/office/drawing/2014/main" id="{08794D3B-367D-4C5E-8A17-9662F919B0E4}"/>
              </a:ext>
            </a:extLst>
          </p:cNvPr>
          <p:cNvSpPr txBox="1"/>
          <p:nvPr/>
        </p:nvSpPr>
        <p:spPr>
          <a:xfrm>
            <a:off x="2806683" y="1497236"/>
            <a:ext cx="97834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Wurm</a:t>
            </a:r>
          </a:p>
        </p:txBody>
      </p:sp>
      <p:sp>
        <p:nvSpPr>
          <p:cNvPr id="24" name="Textfeld 23" descr="SILBELAST|_">
            <a:extLst>
              <a:ext uri="{FF2B5EF4-FFF2-40B4-BE49-F238E27FC236}">
                <a16:creationId xmlns:a16="http://schemas.microsoft.com/office/drawing/2014/main" id="{B33F0F6E-2BB1-4CBE-BC18-46A561C330F4}"/>
              </a:ext>
            </a:extLst>
          </p:cNvPr>
          <p:cNvSpPr txBox="1"/>
          <p:nvPr/>
        </p:nvSpPr>
        <p:spPr>
          <a:xfrm>
            <a:off x="3823128" y="1497236"/>
            <a:ext cx="99257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kriegt</a:t>
            </a:r>
          </a:p>
        </p:txBody>
      </p:sp>
      <p:sp>
        <p:nvSpPr>
          <p:cNvPr id="25" name="Textfeld 24" descr="SILBELAST|_">
            <a:extLst>
              <a:ext uri="{FF2B5EF4-FFF2-40B4-BE49-F238E27FC236}">
                <a16:creationId xmlns:a16="http://schemas.microsoft.com/office/drawing/2014/main" id="{9BA95766-065B-44EA-80CF-B2ED1732F15E}"/>
              </a:ext>
            </a:extLst>
          </p:cNvPr>
          <p:cNvSpPr txBox="1"/>
          <p:nvPr/>
        </p:nvSpPr>
        <p:spPr>
          <a:xfrm>
            <a:off x="4853807" y="1497236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26" name="Textfeld 25" descr="SILBELAST|_">
            <a:extLst>
              <a:ext uri="{FF2B5EF4-FFF2-40B4-BE49-F238E27FC236}">
                <a16:creationId xmlns:a16="http://schemas.microsoft.com/office/drawing/2014/main" id="{5BF16313-C7F9-4B46-B7AD-7064A19593DB}"/>
              </a:ext>
            </a:extLst>
          </p:cNvPr>
          <p:cNvSpPr txBox="1"/>
          <p:nvPr/>
        </p:nvSpPr>
        <p:spPr>
          <a:xfrm>
            <a:off x="5333053" y="1497236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27" name="Textfeld 26" descr="SILBE|_">
            <a:extLst>
              <a:ext uri="{FF2B5EF4-FFF2-40B4-BE49-F238E27FC236}">
                <a16:creationId xmlns:a16="http://schemas.microsoft.com/office/drawing/2014/main" id="{2F2C1628-9ECA-40E3-952A-AF26048544E2}"/>
              </a:ext>
            </a:extLst>
          </p:cNvPr>
          <p:cNvSpPr txBox="1"/>
          <p:nvPr/>
        </p:nvSpPr>
        <p:spPr>
          <a:xfrm>
            <a:off x="5983821" y="1497236"/>
            <a:ext cx="8290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Back</a:t>
            </a:r>
          </a:p>
        </p:txBody>
      </p:sp>
      <p:sp>
        <p:nvSpPr>
          <p:cNvPr id="28" name="Textfeld 27" descr="SILBELAST|">
            <a:extLst>
              <a:ext uri="{FF2B5EF4-FFF2-40B4-BE49-F238E27FC236}">
                <a16:creationId xmlns:a16="http://schemas.microsoft.com/office/drawing/2014/main" id="{DDBDF6D2-213F-41EE-8042-3F63D154F97D}"/>
              </a:ext>
            </a:extLst>
          </p:cNvPr>
          <p:cNvSpPr txBox="1"/>
          <p:nvPr/>
        </p:nvSpPr>
        <p:spPr>
          <a:xfrm>
            <a:off x="6673194" y="1497236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en.</a:t>
            </a:r>
          </a:p>
        </p:txBody>
      </p:sp>
      <p:sp>
        <p:nvSpPr>
          <p:cNvPr id="29" name="dot_1">
            <a:extLst>
              <a:ext uri="{FF2B5EF4-FFF2-40B4-BE49-F238E27FC236}">
                <a16:creationId xmlns:a16="http://schemas.microsoft.com/office/drawing/2014/main" id="{CC3D8171-8D98-48AB-BE82-6358B5FE4536}"/>
              </a:ext>
            </a:extLst>
          </p:cNvPr>
          <p:cNvSpPr/>
          <p:nvPr/>
        </p:nvSpPr>
        <p:spPr>
          <a:xfrm>
            <a:off x="190500" y="1116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Textfeld 29" descr="SILBELAST/FIRST|">
            <a:extLst>
              <a:ext uri="{FF2B5EF4-FFF2-40B4-BE49-F238E27FC236}">
                <a16:creationId xmlns:a16="http://schemas.microsoft.com/office/drawing/2014/main" id="{8F5508D4-5F69-4FF9-B86E-B993466B511C}"/>
              </a:ext>
            </a:extLst>
          </p:cNvPr>
          <p:cNvSpPr txBox="1"/>
          <p:nvPr/>
        </p:nvSpPr>
        <p:spPr>
          <a:xfrm>
            <a:off x="381000" y="1941736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31" name="Textfeld 30" descr="SILBELAST|_">
            <a:extLst>
              <a:ext uri="{FF2B5EF4-FFF2-40B4-BE49-F238E27FC236}">
                <a16:creationId xmlns:a16="http://schemas.microsoft.com/office/drawing/2014/main" id="{C14239A5-6D82-421F-9A5D-26BFD81AB186}"/>
              </a:ext>
            </a:extLst>
          </p:cNvPr>
          <p:cNvSpPr txBox="1"/>
          <p:nvPr/>
        </p:nvSpPr>
        <p:spPr>
          <a:xfrm>
            <a:off x="1081461" y="1941736"/>
            <a:ext cx="10921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Wurm,</a:t>
            </a:r>
          </a:p>
        </p:txBody>
      </p:sp>
      <p:sp>
        <p:nvSpPr>
          <p:cNvPr id="32" name="Textfeld 31" descr="SILBELAST|_">
            <a:extLst>
              <a:ext uri="{FF2B5EF4-FFF2-40B4-BE49-F238E27FC236}">
                <a16:creationId xmlns:a16="http://schemas.microsoft.com/office/drawing/2014/main" id="{CEEF1BA3-1EA3-4EDB-95A5-ACB4436DE6A2}"/>
              </a:ext>
            </a:extLst>
          </p:cNvPr>
          <p:cNvSpPr txBox="1"/>
          <p:nvPr/>
        </p:nvSpPr>
        <p:spPr>
          <a:xfrm>
            <a:off x="2211719" y="19417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34" name="Textfeld 33" descr="SILBELAST|_">
            <a:extLst>
              <a:ext uri="{FF2B5EF4-FFF2-40B4-BE49-F238E27FC236}">
                <a16:creationId xmlns:a16="http://schemas.microsoft.com/office/drawing/2014/main" id="{6C07679F-4007-41CA-882C-FED9F64A6CB9}"/>
              </a:ext>
            </a:extLst>
          </p:cNvPr>
          <p:cNvSpPr txBox="1"/>
          <p:nvPr/>
        </p:nvSpPr>
        <p:spPr>
          <a:xfrm>
            <a:off x="2894547" y="1941736"/>
            <a:ext cx="14830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schmeckt</a:t>
            </a:r>
          </a:p>
        </p:txBody>
      </p:sp>
      <p:sp>
        <p:nvSpPr>
          <p:cNvPr id="35" name="Textfeld 34" descr="SILBE|_">
            <a:extLst>
              <a:ext uri="{FF2B5EF4-FFF2-40B4-BE49-F238E27FC236}">
                <a16:creationId xmlns:a16="http://schemas.microsoft.com/office/drawing/2014/main" id="{C928EA3C-C8E9-4DDB-96BA-9AFD791785DC}"/>
              </a:ext>
            </a:extLst>
          </p:cNvPr>
          <p:cNvSpPr txBox="1"/>
          <p:nvPr/>
        </p:nvSpPr>
        <p:spPr>
          <a:xfrm>
            <a:off x="4415745" y="1941736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</a:t>
            </a:r>
          </a:p>
        </p:txBody>
      </p:sp>
      <p:sp>
        <p:nvSpPr>
          <p:cNvPr id="36" name="Textfeld 35" descr="SILBELAST|">
            <a:extLst>
              <a:ext uri="{FF2B5EF4-FFF2-40B4-BE49-F238E27FC236}">
                <a16:creationId xmlns:a16="http://schemas.microsoft.com/office/drawing/2014/main" id="{A74941B2-4691-4EAE-B338-1E6D0529E79A}"/>
              </a:ext>
            </a:extLst>
          </p:cNvPr>
          <p:cNvSpPr txBox="1"/>
          <p:nvPr/>
        </p:nvSpPr>
        <p:spPr>
          <a:xfrm>
            <a:off x="4800548" y="1941736"/>
            <a:ext cx="115127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stimmt</a:t>
            </a:r>
          </a:p>
        </p:txBody>
      </p:sp>
      <p:sp>
        <p:nvSpPr>
          <p:cNvPr id="37" name="Textfeld 36" descr="SILBELAST|_">
            <a:extLst>
              <a:ext uri="{FF2B5EF4-FFF2-40B4-BE49-F238E27FC236}">
                <a16:creationId xmlns:a16="http://schemas.microsoft.com/office/drawing/2014/main" id="{342CD76E-DE93-4351-B1E9-A9FBC8B95271}"/>
              </a:ext>
            </a:extLst>
          </p:cNvPr>
          <p:cNvSpPr txBox="1"/>
          <p:nvPr/>
        </p:nvSpPr>
        <p:spPr>
          <a:xfrm>
            <a:off x="5989925" y="1941736"/>
            <a:ext cx="8835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nicht</a:t>
            </a:r>
          </a:p>
        </p:txBody>
      </p:sp>
      <p:sp>
        <p:nvSpPr>
          <p:cNvPr id="38" name="Textfeld 37" descr="SILBELAST|_">
            <a:extLst>
              <a:ext uri="{FF2B5EF4-FFF2-40B4-BE49-F238E27FC236}">
                <a16:creationId xmlns:a16="http://schemas.microsoft.com/office/drawing/2014/main" id="{5A61BA52-273C-4EAC-A548-83754E7A7BB0}"/>
              </a:ext>
            </a:extLst>
          </p:cNvPr>
          <p:cNvSpPr txBox="1"/>
          <p:nvPr/>
        </p:nvSpPr>
        <p:spPr>
          <a:xfrm>
            <a:off x="6911600" y="1941736"/>
            <a:ext cx="144623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schlecht,</a:t>
            </a:r>
          </a:p>
        </p:txBody>
      </p:sp>
      <p:sp>
        <p:nvSpPr>
          <p:cNvPr id="39" name="Textfeld 38" descr="SILBELAST|_">
            <a:extLst>
              <a:ext uri="{FF2B5EF4-FFF2-40B4-BE49-F238E27FC236}">
                <a16:creationId xmlns:a16="http://schemas.microsoft.com/office/drawing/2014/main" id="{3793FFC2-CA27-4E47-8AF5-29BC38F4E3F6}"/>
              </a:ext>
            </a:extLst>
          </p:cNvPr>
          <p:cNvSpPr txBox="1"/>
          <p:nvPr/>
        </p:nvSpPr>
        <p:spPr>
          <a:xfrm>
            <a:off x="837261" y="2386236"/>
            <a:ext cx="9701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denkt</a:t>
            </a:r>
          </a:p>
        </p:txBody>
      </p:sp>
      <p:sp>
        <p:nvSpPr>
          <p:cNvPr id="40" name="Textfeld 39" descr="SILBELAST|_">
            <a:extLst>
              <a:ext uri="{FF2B5EF4-FFF2-40B4-BE49-F238E27FC236}">
                <a16:creationId xmlns:a16="http://schemas.microsoft.com/office/drawing/2014/main" id="{BBCB0CCA-A229-4C0A-965D-A9F7B6D661C5}"/>
              </a:ext>
            </a:extLst>
          </p:cNvPr>
          <p:cNvSpPr txBox="1"/>
          <p:nvPr/>
        </p:nvSpPr>
        <p:spPr>
          <a:xfrm>
            <a:off x="1845498" y="2386236"/>
            <a:ext cx="7184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sich</a:t>
            </a:r>
          </a:p>
        </p:txBody>
      </p:sp>
      <p:sp>
        <p:nvSpPr>
          <p:cNvPr id="41" name="Textfeld 40" descr="SILBELAST|_">
            <a:extLst>
              <a:ext uri="{FF2B5EF4-FFF2-40B4-BE49-F238E27FC236}">
                <a16:creationId xmlns:a16="http://schemas.microsoft.com/office/drawing/2014/main" id="{4C59B9B4-4C9C-4626-8F41-CCA2F6DB6E90}"/>
              </a:ext>
            </a:extLst>
          </p:cNvPr>
          <p:cNvSpPr txBox="1"/>
          <p:nvPr/>
        </p:nvSpPr>
        <p:spPr>
          <a:xfrm>
            <a:off x="2602064" y="2386236"/>
            <a:ext cx="86754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beim</a:t>
            </a:r>
          </a:p>
        </p:txBody>
      </p:sp>
      <p:sp>
        <p:nvSpPr>
          <p:cNvPr id="42" name="Textfeld 41" descr="SILBE|_">
            <a:extLst>
              <a:ext uri="{FF2B5EF4-FFF2-40B4-BE49-F238E27FC236}">
                <a16:creationId xmlns:a16="http://schemas.microsoft.com/office/drawing/2014/main" id="{62F2E764-FB86-4C5B-B0B6-555CFE83423B}"/>
              </a:ext>
            </a:extLst>
          </p:cNvPr>
          <p:cNvSpPr txBox="1"/>
          <p:nvPr/>
        </p:nvSpPr>
        <p:spPr>
          <a:xfrm>
            <a:off x="3507709" y="2386236"/>
            <a:ext cx="8563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Hack</a:t>
            </a:r>
          </a:p>
        </p:txBody>
      </p:sp>
      <p:sp>
        <p:nvSpPr>
          <p:cNvPr id="43" name="Textfeld 42" descr="SILBELAST|">
            <a:extLst>
              <a:ext uri="{FF2B5EF4-FFF2-40B4-BE49-F238E27FC236}">
                <a16:creationId xmlns:a16="http://schemas.microsoft.com/office/drawing/2014/main" id="{367A08D1-18B8-4854-A563-A2A7A0F9D238}"/>
              </a:ext>
            </a:extLst>
          </p:cNvPr>
          <p:cNvSpPr txBox="1"/>
          <p:nvPr/>
        </p:nvSpPr>
        <p:spPr>
          <a:xfrm>
            <a:off x="4224334" y="23862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44" name="Textfeld 43" descr="SILBE|_">
            <a:extLst>
              <a:ext uri="{FF2B5EF4-FFF2-40B4-BE49-F238E27FC236}">
                <a16:creationId xmlns:a16="http://schemas.microsoft.com/office/drawing/2014/main" id="{5F84F91D-73EB-48D2-B1F4-FDC1673F7E4E}"/>
              </a:ext>
            </a:extLst>
          </p:cNvPr>
          <p:cNvSpPr txBox="1"/>
          <p:nvPr/>
        </p:nvSpPr>
        <p:spPr>
          <a:xfrm>
            <a:off x="4783731" y="2386236"/>
            <a:ext cx="46519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je</a:t>
            </a:r>
          </a:p>
        </p:txBody>
      </p:sp>
      <p:sp>
        <p:nvSpPr>
          <p:cNvPr id="45" name="Textfeld 44" descr="SILBELAST|">
            <a:extLst>
              <a:ext uri="{FF2B5EF4-FFF2-40B4-BE49-F238E27FC236}">
                <a16:creationId xmlns:a16="http://schemas.microsoft.com/office/drawing/2014/main" id="{848FB654-A739-4F82-A5AE-12A7DEB93C0A}"/>
              </a:ext>
            </a:extLst>
          </p:cNvPr>
          <p:cNvSpPr txBox="1"/>
          <p:nvPr/>
        </p:nvSpPr>
        <p:spPr>
          <a:xfrm>
            <a:off x="5109223" y="23862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46" name="Textfeld 45" descr="SILBELAST|_">
            <a:extLst>
              <a:ext uri="{FF2B5EF4-FFF2-40B4-BE49-F238E27FC236}">
                <a16:creationId xmlns:a16="http://schemas.microsoft.com/office/drawing/2014/main" id="{FB7120E4-CD0B-4B4D-BC76-6600B00BF0A2}"/>
              </a:ext>
            </a:extLst>
          </p:cNvPr>
          <p:cNvSpPr txBox="1"/>
          <p:nvPr/>
        </p:nvSpPr>
        <p:spPr>
          <a:xfrm>
            <a:off x="5792051" y="2386236"/>
            <a:ext cx="122822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Specht.</a:t>
            </a:r>
          </a:p>
        </p:txBody>
      </p:sp>
      <p:sp>
        <p:nvSpPr>
          <p:cNvPr id="47" name="dot_2">
            <a:extLst>
              <a:ext uri="{FF2B5EF4-FFF2-40B4-BE49-F238E27FC236}">
                <a16:creationId xmlns:a16="http://schemas.microsoft.com/office/drawing/2014/main" id="{8EB8446C-5475-4A57-8A47-E8B1A5A6C3FD}"/>
              </a:ext>
            </a:extLst>
          </p:cNvPr>
          <p:cNvSpPr/>
          <p:nvPr/>
        </p:nvSpPr>
        <p:spPr>
          <a:xfrm>
            <a:off x="190500" y="2005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Textfeld 47" descr="SILBELAST/FIRST|">
            <a:extLst>
              <a:ext uri="{FF2B5EF4-FFF2-40B4-BE49-F238E27FC236}">
                <a16:creationId xmlns:a16="http://schemas.microsoft.com/office/drawing/2014/main" id="{B2AFAA98-8D04-41B3-B43C-2972C3A97E00}"/>
              </a:ext>
            </a:extLst>
          </p:cNvPr>
          <p:cNvSpPr txBox="1"/>
          <p:nvPr/>
        </p:nvSpPr>
        <p:spPr>
          <a:xfrm>
            <a:off x="381000" y="2830736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49" name="Textfeld 48" descr="SILBE|_">
            <a:extLst>
              <a:ext uri="{FF2B5EF4-FFF2-40B4-BE49-F238E27FC236}">
                <a16:creationId xmlns:a16="http://schemas.microsoft.com/office/drawing/2014/main" id="{ECCC8469-E727-4B08-87CC-BF197AFFB1CC}"/>
              </a:ext>
            </a:extLst>
          </p:cNvPr>
          <p:cNvSpPr txBox="1"/>
          <p:nvPr/>
        </p:nvSpPr>
        <p:spPr>
          <a:xfrm>
            <a:off x="1081461" y="2830736"/>
            <a:ext cx="8531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Zaun</a:t>
            </a:r>
          </a:p>
        </p:txBody>
      </p:sp>
      <p:sp>
        <p:nvSpPr>
          <p:cNvPr id="50" name="Textfeld 49" descr="SILBE|">
            <a:extLst>
              <a:ext uri="{FF2B5EF4-FFF2-40B4-BE49-F238E27FC236}">
                <a16:creationId xmlns:a16="http://schemas.microsoft.com/office/drawing/2014/main" id="{A959DF68-AD5E-4D01-BF77-ED260A5D3DE4}"/>
              </a:ext>
            </a:extLst>
          </p:cNvPr>
          <p:cNvSpPr txBox="1"/>
          <p:nvPr/>
        </p:nvSpPr>
        <p:spPr>
          <a:xfrm>
            <a:off x="1794880" y="2830736"/>
            <a:ext cx="5052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kö</a:t>
            </a:r>
          </a:p>
        </p:txBody>
      </p:sp>
      <p:sp>
        <p:nvSpPr>
          <p:cNvPr id="51" name="Textfeld 50" descr="SILBELAST|">
            <a:extLst>
              <a:ext uri="{FF2B5EF4-FFF2-40B4-BE49-F238E27FC236}">
                <a16:creationId xmlns:a16="http://schemas.microsoft.com/office/drawing/2014/main" id="{7E1B6C9A-7FB3-42C0-8CB4-0DC3FB0AC6BE}"/>
              </a:ext>
            </a:extLst>
          </p:cNvPr>
          <p:cNvSpPr txBox="1"/>
          <p:nvPr/>
        </p:nvSpPr>
        <p:spPr>
          <a:xfrm>
            <a:off x="2160447" y="2830736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nig</a:t>
            </a:r>
          </a:p>
        </p:txBody>
      </p:sp>
      <p:sp>
        <p:nvSpPr>
          <p:cNvPr id="52" name="Textfeld 51" descr="SILBE|_">
            <a:extLst>
              <a:ext uri="{FF2B5EF4-FFF2-40B4-BE49-F238E27FC236}">
                <a16:creationId xmlns:a16="http://schemas.microsoft.com/office/drawing/2014/main" id="{5F3B0D46-02C8-41EF-9880-EBF598608A38}"/>
              </a:ext>
            </a:extLst>
          </p:cNvPr>
          <p:cNvSpPr txBox="1"/>
          <p:nvPr/>
        </p:nvSpPr>
        <p:spPr>
          <a:xfrm>
            <a:off x="2793582" y="2830736"/>
            <a:ext cx="6078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mu</a:t>
            </a:r>
          </a:p>
        </p:txBody>
      </p:sp>
      <p:sp>
        <p:nvSpPr>
          <p:cNvPr id="53" name="Textfeld 52" descr="SILBE|">
            <a:extLst>
              <a:ext uri="{FF2B5EF4-FFF2-40B4-BE49-F238E27FC236}">
                <a16:creationId xmlns:a16="http://schemas.microsoft.com/office/drawing/2014/main" id="{6A6C971A-3178-4302-8D05-E3F47294F3F3}"/>
              </a:ext>
            </a:extLst>
          </p:cNvPr>
          <p:cNvSpPr txBox="1"/>
          <p:nvPr/>
        </p:nvSpPr>
        <p:spPr>
          <a:xfrm>
            <a:off x="3261741" y="2830736"/>
            <a:ext cx="3978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si</a:t>
            </a:r>
          </a:p>
        </p:txBody>
      </p:sp>
      <p:sp>
        <p:nvSpPr>
          <p:cNvPr id="54" name="Textfeld 53" descr="SILBELAST|">
            <a:extLst>
              <a:ext uri="{FF2B5EF4-FFF2-40B4-BE49-F238E27FC236}">
                <a16:creationId xmlns:a16="http://schemas.microsoft.com/office/drawing/2014/main" id="{BA83DD8E-F7A6-4A8D-98ED-E21C44B270E5}"/>
              </a:ext>
            </a:extLst>
          </p:cNvPr>
          <p:cNvSpPr txBox="1"/>
          <p:nvPr/>
        </p:nvSpPr>
        <p:spPr>
          <a:xfrm>
            <a:off x="3519907" y="2830736"/>
            <a:ext cx="8290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ziert</a:t>
            </a:r>
          </a:p>
        </p:txBody>
      </p:sp>
      <p:sp>
        <p:nvSpPr>
          <p:cNvPr id="55" name="Textfeld 54" descr="SILBELAST|_">
            <a:extLst>
              <a:ext uri="{FF2B5EF4-FFF2-40B4-BE49-F238E27FC236}">
                <a16:creationId xmlns:a16="http://schemas.microsoft.com/office/drawing/2014/main" id="{51DE1649-C3F8-4E44-910B-AF8BFA8133E6}"/>
              </a:ext>
            </a:extLst>
          </p:cNvPr>
          <p:cNvSpPr txBox="1"/>
          <p:nvPr/>
        </p:nvSpPr>
        <p:spPr>
          <a:xfrm>
            <a:off x="4387080" y="2830736"/>
            <a:ext cx="8835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nicht</a:t>
            </a:r>
          </a:p>
        </p:txBody>
      </p:sp>
      <p:sp>
        <p:nvSpPr>
          <p:cNvPr id="56" name="Textfeld 55" descr="SILBELAST|_">
            <a:extLst>
              <a:ext uri="{FF2B5EF4-FFF2-40B4-BE49-F238E27FC236}">
                <a16:creationId xmlns:a16="http://schemas.microsoft.com/office/drawing/2014/main" id="{86F237E3-8720-4A4D-84E8-F5BC119063CC}"/>
              </a:ext>
            </a:extLst>
          </p:cNvPr>
          <p:cNvSpPr txBox="1"/>
          <p:nvPr/>
        </p:nvSpPr>
        <p:spPr>
          <a:xfrm>
            <a:off x="5308755" y="2830736"/>
            <a:ext cx="144623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schlecht,</a:t>
            </a:r>
          </a:p>
        </p:txBody>
      </p:sp>
      <p:sp>
        <p:nvSpPr>
          <p:cNvPr id="57" name="Textfeld 56" descr="SILBELAST|_">
            <a:extLst>
              <a:ext uri="{FF2B5EF4-FFF2-40B4-BE49-F238E27FC236}">
                <a16:creationId xmlns:a16="http://schemas.microsoft.com/office/drawing/2014/main" id="{A3104CA6-F1E3-4FF2-94E5-825145F88FD4}"/>
              </a:ext>
            </a:extLst>
          </p:cNvPr>
          <p:cNvSpPr txBox="1"/>
          <p:nvPr/>
        </p:nvSpPr>
        <p:spPr>
          <a:xfrm>
            <a:off x="891892" y="3275236"/>
            <a:ext cx="8418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doch</a:t>
            </a:r>
          </a:p>
        </p:txBody>
      </p:sp>
      <p:sp>
        <p:nvSpPr>
          <p:cNvPr id="58" name="Textfeld 57" descr="SILBE|_">
            <a:extLst>
              <a:ext uri="{FF2B5EF4-FFF2-40B4-BE49-F238E27FC236}">
                <a16:creationId xmlns:a16="http://schemas.microsoft.com/office/drawing/2014/main" id="{EC2140A2-4377-4A91-9D86-04E015DFEDA6}"/>
              </a:ext>
            </a:extLst>
          </p:cNvPr>
          <p:cNvSpPr txBox="1"/>
          <p:nvPr/>
        </p:nvSpPr>
        <p:spPr>
          <a:xfrm>
            <a:off x="1771889" y="3275236"/>
            <a:ext cx="77457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bess</a:t>
            </a:r>
          </a:p>
        </p:txBody>
      </p:sp>
      <p:sp>
        <p:nvSpPr>
          <p:cNvPr id="59" name="Textfeld 58" descr="SILBELAST|">
            <a:extLst>
              <a:ext uri="{FF2B5EF4-FFF2-40B4-BE49-F238E27FC236}">
                <a16:creationId xmlns:a16="http://schemas.microsoft.com/office/drawing/2014/main" id="{F5A4FCFE-FB2A-4885-8061-FFC7B390E5DF}"/>
              </a:ext>
            </a:extLst>
          </p:cNvPr>
          <p:cNvSpPr txBox="1"/>
          <p:nvPr/>
        </p:nvSpPr>
        <p:spPr>
          <a:xfrm>
            <a:off x="2406760" y="3275236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er</a:t>
            </a:r>
          </a:p>
        </p:txBody>
      </p:sp>
      <p:sp>
        <p:nvSpPr>
          <p:cNvPr id="60" name="Textfeld 59" descr="SILBE|_">
            <a:extLst>
              <a:ext uri="{FF2B5EF4-FFF2-40B4-BE49-F238E27FC236}">
                <a16:creationId xmlns:a16="http://schemas.microsoft.com/office/drawing/2014/main" id="{E3FBA7EE-DC2E-46FC-AAD8-04F81CBAC0AD}"/>
              </a:ext>
            </a:extLst>
          </p:cNvPr>
          <p:cNvSpPr txBox="1"/>
          <p:nvPr/>
        </p:nvSpPr>
        <p:spPr>
          <a:xfrm>
            <a:off x="2918066" y="3275236"/>
            <a:ext cx="8226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hack</a:t>
            </a:r>
          </a:p>
        </p:txBody>
      </p:sp>
      <p:sp>
        <p:nvSpPr>
          <p:cNvPr id="61" name="Textfeld 60" descr="SILBELAST|">
            <a:extLst>
              <a:ext uri="{FF2B5EF4-FFF2-40B4-BE49-F238E27FC236}">
                <a16:creationId xmlns:a16="http://schemas.microsoft.com/office/drawing/2014/main" id="{D4F4AEC0-3AC9-462E-BBF4-991D8C88B82F}"/>
              </a:ext>
            </a:extLst>
          </p:cNvPr>
          <p:cNvSpPr txBox="1"/>
          <p:nvPr/>
        </p:nvSpPr>
        <p:spPr>
          <a:xfrm>
            <a:off x="3601027" y="32752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62" name="Textfeld 61" descr="SILBELAST|_">
            <a:extLst>
              <a:ext uri="{FF2B5EF4-FFF2-40B4-BE49-F238E27FC236}">
                <a16:creationId xmlns:a16="http://schemas.microsoft.com/office/drawing/2014/main" id="{D34B870C-AEC6-4E82-B3EB-6E7DE58BF4F4}"/>
              </a:ext>
            </a:extLst>
          </p:cNvPr>
          <p:cNvSpPr txBox="1"/>
          <p:nvPr/>
        </p:nvSpPr>
        <p:spPr>
          <a:xfrm>
            <a:off x="4160424" y="3275236"/>
            <a:ext cx="8386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kann</a:t>
            </a:r>
          </a:p>
        </p:txBody>
      </p:sp>
      <p:sp>
        <p:nvSpPr>
          <p:cNvPr id="63" name="Textfeld 62" descr="SILBELAST|_">
            <a:extLst>
              <a:ext uri="{FF2B5EF4-FFF2-40B4-BE49-F238E27FC236}">
                <a16:creationId xmlns:a16="http://schemas.microsoft.com/office/drawing/2014/main" id="{F2D521B0-F31D-4AF3-A112-58BA0F606923}"/>
              </a:ext>
            </a:extLst>
          </p:cNvPr>
          <p:cNvSpPr txBox="1"/>
          <p:nvPr/>
        </p:nvSpPr>
        <p:spPr>
          <a:xfrm>
            <a:off x="5037215" y="32752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64" name="Textfeld 63" descr="SILBELAST|_">
            <a:extLst>
              <a:ext uri="{FF2B5EF4-FFF2-40B4-BE49-F238E27FC236}">
                <a16:creationId xmlns:a16="http://schemas.microsoft.com/office/drawing/2014/main" id="{F3D455E2-1378-48A1-8FBF-9734D1F80451}"/>
              </a:ext>
            </a:extLst>
          </p:cNvPr>
          <p:cNvSpPr txBox="1"/>
          <p:nvPr/>
        </p:nvSpPr>
        <p:spPr>
          <a:xfrm>
            <a:off x="5720043" y="3275236"/>
            <a:ext cx="122822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Specht.</a:t>
            </a:r>
          </a:p>
        </p:txBody>
      </p:sp>
      <p:sp>
        <p:nvSpPr>
          <p:cNvPr id="65" name="dot_3">
            <a:extLst>
              <a:ext uri="{FF2B5EF4-FFF2-40B4-BE49-F238E27FC236}">
                <a16:creationId xmlns:a16="http://schemas.microsoft.com/office/drawing/2014/main" id="{0E6921A3-67D0-4097-A03B-E574093D8116}"/>
              </a:ext>
            </a:extLst>
          </p:cNvPr>
          <p:cNvSpPr/>
          <p:nvPr/>
        </p:nvSpPr>
        <p:spPr>
          <a:xfrm>
            <a:off x="190500" y="2894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6" name="Textfeld 65" descr="SILBELAST/FIRST|">
            <a:extLst>
              <a:ext uri="{FF2B5EF4-FFF2-40B4-BE49-F238E27FC236}">
                <a16:creationId xmlns:a16="http://schemas.microsoft.com/office/drawing/2014/main" id="{3152490A-A34D-49ED-B7E1-664DC47B992F}"/>
              </a:ext>
            </a:extLst>
          </p:cNvPr>
          <p:cNvSpPr txBox="1"/>
          <p:nvPr/>
        </p:nvSpPr>
        <p:spPr>
          <a:xfrm>
            <a:off x="381000" y="3719736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67" name="Textfeld 66" descr="SILBELAST|_">
            <a:extLst>
              <a:ext uri="{FF2B5EF4-FFF2-40B4-BE49-F238E27FC236}">
                <a16:creationId xmlns:a16="http://schemas.microsoft.com/office/drawing/2014/main" id="{FCBEA88B-2479-4A3C-ADFA-6658E6062637}"/>
              </a:ext>
            </a:extLst>
          </p:cNvPr>
          <p:cNvSpPr txBox="1"/>
          <p:nvPr/>
        </p:nvSpPr>
        <p:spPr>
          <a:xfrm>
            <a:off x="1081461" y="3719736"/>
            <a:ext cx="111440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Specht</a:t>
            </a:r>
          </a:p>
        </p:txBody>
      </p:sp>
      <p:sp>
        <p:nvSpPr>
          <p:cNvPr id="68" name="Textfeld 67" descr="SILBELAST|_">
            <a:extLst>
              <a:ext uri="{FF2B5EF4-FFF2-40B4-BE49-F238E27FC236}">
                <a16:creationId xmlns:a16="http://schemas.microsoft.com/office/drawing/2014/main" id="{1066CEAF-6C17-4FBF-8CD0-365DFD791BA6}"/>
              </a:ext>
            </a:extLst>
          </p:cNvPr>
          <p:cNvSpPr txBox="1"/>
          <p:nvPr/>
        </p:nvSpPr>
        <p:spPr>
          <a:xfrm>
            <a:off x="2233969" y="3719736"/>
            <a:ext cx="9444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hackt</a:t>
            </a:r>
          </a:p>
        </p:txBody>
      </p:sp>
      <p:sp>
        <p:nvSpPr>
          <p:cNvPr id="69" name="Textfeld 68" descr="SILBELAST|_">
            <a:extLst>
              <a:ext uri="{FF2B5EF4-FFF2-40B4-BE49-F238E27FC236}">
                <a16:creationId xmlns:a16="http://schemas.microsoft.com/office/drawing/2014/main" id="{399BA0AE-1272-423F-A322-CA82BA820250}"/>
              </a:ext>
            </a:extLst>
          </p:cNvPr>
          <p:cNvSpPr txBox="1"/>
          <p:nvPr/>
        </p:nvSpPr>
        <p:spPr>
          <a:xfrm>
            <a:off x="3216558" y="3719736"/>
            <a:ext cx="9428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meist</a:t>
            </a:r>
          </a:p>
        </p:txBody>
      </p:sp>
      <p:sp>
        <p:nvSpPr>
          <p:cNvPr id="70" name="Textfeld 69" descr="SILBE|_">
            <a:extLst>
              <a:ext uri="{FF2B5EF4-FFF2-40B4-BE49-F238E27FC236}">
                <a16:creationId xmlns:a16="http://schemas.microsoft.com/office/drawing/2014/main" id="{011EBFF2-BB88-4C0E-8FF0-1F6E94E66DDE}"/>
              </a:ext>
            </a:extLst>
          </p:cNvPr>
          <p:cNvSpPr txBox="1"/>
          <p:nvPr/>
        </p:nvSpPr>
        <p:spPr>
          <a:xfrm>
            <a:off x="4197545" y="3719736"/>
            <a:ext cx="79541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welt</a:t>
            </a:r>
          </a:p>
        </p:txBody>
      </p:sp>
      <p:sp>
        <p:nvSpPr>
          <p:cNvPr id="71" name="Textfeld 70" descr="SILBE|">
            <a:extLst>
              <a:ext uri="{FF2B5EF4-FFF2-40B4-BE49-F238E27FC236}">
                <a16:creationId xmlns:a16="http://schemas.microsoft.com/office/drawing/2014/main" id="{320B9D3E-0B1D-4B42-98DE-A1FA7EA8B6FD}"/>
              </a:ext>
            </a:extLst>
          </p:cNvPr>
          <p:cNvSpPr txBox="1"/>
          <p:nvPr/>
        </p:nvSpPr>
        <p:spPr>
          <a:xfrm>
            <a:off x="4853256" y="3719736"/>
            <a:ext cx="69602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mei</a:t>
            </a:r>
          </a:p>
        </p:txBody>
      </p:sp>
      <p:sp>
        <p:nvSpPr>
          <p:cNvPr id="72" name="Textfeld 71" descr="SILBE|">
            <a:extLst>
              <a:ext uri="{FF2B5EF4-FFF2-40B4-BE49-F238E27FC236}">
                <a16:creationId xmlns:a16="http://schemas.microsoft.com/office/drawing/2014/main" id="{75A9664A-20DF-4301-8CCD-F2925A2F80E5}"/>
              </a:ext>
            </a:extLst>
          </p:cNvPr>
          <p:cNvSpPr txBox="1"/>
          <p:nvPr/>
        </p:nvSpPr>
        <p:spPr>
          <a:xfrm>
            <a:off x="5409580" y="3719736"/>
            <a:ext cx="72006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ster</a:t>
            </a:r>
          </a:p>
        </p:txBody>
      </p:sp>
      <p:sp>
        <p:nvSpPr>
          <p:cNvPr id="73" name="Textfeld 72" descr="SILBELAST|">
            <a:extLst>
              <a:ext uri="{FF2B5EF4-FFF2-40B4-BE49-F238E27FC236}">
                <a16:creationId xmlns:a16="http://schemas.microsoft.com/office/drawing/2014/main" id="{8DBA1340-BBB5-49CA-8B94-FEE74D5496D7}"/>
              </a:ext>
            </a:extLst>
          </p:cNvPr>
          <p:cNvSpPr txBox="1"/>
          <p:nvPr/>
        </p:nvSpPr>
        <p:spPr>
          <a:xfrm>
            <a:off x="5989949" y="3719736"/>
            <a:ext cx="79861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lich,</a:t>
            </a:r>
          </a:p>
        </p:txBody>
      </p:sp>
      <p:sp>
        <p:nvSpPr>
          <p:cNvPr id="74" name="Textfeld 73" descr="SILBELAST|_">
            <a:extLst>
              <a:ext uri="{FF2B5EF4-FFF2-40B4-BE49-F238E27FC236}">
                <a16:creationId xmlns:a16="http://schemas.microsoft.com/office/drawing/2014/main" id="{8A061F0F-0476-40F8-A0DA-E212659FBDBC}"/>
              </a:ext>
            </a:extLst>
          </p:cNvPr>
          <p:cNvSpPr txBox="1"/>
          <p:nvPr/>
        </p:nvSpPr>
        <p:spPr>
          <a:xfrm>
            <a:off x="849713" y="41642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75" name="Textfeld 74" descr="SILBE|_">
            <a:extLst>
              <a:ext uri="{FF2B5EF4-FFF2-40B4-BE49-F238E27FC236}">
                <a16:creationId xmlns:a16="http://schemas.microsoft.com/office/drawing/2014/main" id="{8620E781-5791-4E06-827A-706620573E0C}"/>
              </a:ext>
            </a:extLst>
          </p:cNvPr>
          <p:cNvSpPr txBox="1"/>
          <p:nvPr/>
        </p:nvSpPr>
        <p:spPr>
          <a:xfrm>
            <a:off x="1532541" y="4164236"/>
            <a:ext cx="8531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Zaun</a:t>
            </a:r>
          </a:p>
        </p:txBody>
      </p:sp>
      <p:sp>
        <p:nvSpPr>
          <p:cNvPr id="76" name="Textfeld 75" descr="SILBE|">
            <a:extLst>
              <a:ext uri="{FF2B5EF4-FFF2-40B4-BE49-F238E27FC236}">
                <a16:creationId xmlns:a16="http://schemas.microsoft.com/office/drawing/2014/main" id="{55C157F5-D11D-48C8-90B1-CF99BEECFDF0}"/>
              </a:ext>
            </a:extLst>
          </p:cNvPr>
          <p:cNvSpPr txBox="1"/>
          <p:nvPr/>
        </p:nvSpPr>
        <p:spPr>
          <a:xfrm>
            <a:off x="2245960" y="4164236"/>
            <a:ext cx="5052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kö</a:t>
            </a:r>
          </a:p>
        </p:txBody>
      </p:sp>
      <p:sp>
        <p:nvSpPr>
          <p:cNvPr id="77" name="Textfeld 76" descr="SILBELAST|">
            <a:extLst>
              <a:ext uri="{FF2B5EF4-FFF2-40B4-BE49-F238E27FC236}">
                <a16:creationId xmlns:a16="http://schemas.microsoft.com/office/drawing/2014/main" id="{9DD69D67-36D5-431D-81D4-56E3D854CD21}"/>
              </a:ext>
            </a:extLst>
          </p:cNvPr>
          <p:cNvSpPr txBox="1"/>
          <p:nvPr/>
        </p:nvSpPr>
        <p:spPr>
          <a:xfrm>
            <a:off x="2611527" y="4164236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nig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8" name="Textfeld 77" descr="SILBELAST|_">
            <a:extLst>
              <a:ext uri="{FF2B5EF4-FFF2-40B4-BE49-F238E27FC236}">
                <a16:creationId xmlns:a16="http://schemas.microsoft.com/office/drawing/2014/main" id="{1AF07A43-EA26-475F-BFEB-B50861F5F289}"/>
              </a:ext>
            </a:extLst>
          </p:cNvPr>
          <p:cNvSpPr txBox="1"/>
          <p:nvPr/>
        </p:nvSpPr>
        <p:spPr>
          <a:xfrm>
            <a:off x="3384529" y="4164236"/>
            <a:ext cx="8418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singt</a:t>
            </a:r>
          </a:p>
        </p:txBody>
      </p:sp>
      <p:sp>
        <p:nvSpPr>
          <p:cNvPr id="81" name="Textfeld 80" descr="SILBE|_">
            <a:extLst>
              <a:ext uri="{FF2B5EF4-FFF2-40B4-BE49-F238E27FC236}">
                <a16:creationId xmlns:a16="http://schemas.microsoft.com/office/drawing/2014/main" id="{7EDEAD2F-0A76-4CEC-8348-240238AEF72F}"/>
              </a:ext>
            </a:extLst>
          </p:cNvPr>
          <p:cNvSpPr txBox="1"/>
          <p:nvPr/>
        </p:nvSpPr>
        <p:spPr>
          <a:xfrm>
            <a:off x="4320633" y="4164236"/>
            <a:ext cx="5052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kö</a:t>
            </a:r>
          </a:p>
        </p:txBody>
      </p:sp>
      <p:sp>
        <p:nvSpPr>
          <p:cNvPr id="82" name="Textfeld 81" descr="SILBE|">
            <a:extLst>
              <a:ext uri="{FF2B5EF4-FFF2-40B4-BE49-F238E27FC236}">
                <a16:creationId xmlns:a16="http://schemas.microsoft.com/office/drawing/2014/main" id="{24D8BA0E-B7DD-4150-8A8B-E08A59374D3D}"/>
              </a:ext>
            </a:extLst>
          </p:cNvPr>
          <p:cNvSpPr txBox="1"/>
          <p:nvPr/>
        </p:nvSpPr>
        <p:spPr>
          <a:xfrm>
            <a:off x="4686200" y="4164236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nig</a:t>
            </a:r>
          </a:p>
        </p:txBody>
      </p:sp>
      <p:sp>
        <p:nvSpPr>
          <p:cNvPr id="83" name="Textfeld 82" descr="SILBELAST|">
            <a:extLst>
              <a:ext uri="{FF2B5EF4-FFF2-40B4-BE49-F238E27FC236}">
                <a16:creationId xmlns:a16="http://schemas.microsoft.com/office/drawing/2014/main" id="{927B7F2A-EF97-4DF7-A571-36471338518E}"/>
              </a:ext>
            </a:extLst>
          </p:cNvPr>
          <p:cNvSpPr txBox="1"/>
          <p:nvPr/>
        </p:nvSpPr>
        <p:spPr>
          <a:xfrm>
            <a:off x="5141535" y="4164236"/>
            <a:ext cx="79861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lich.</a:t>
            </a:r>
          </a:p>
        </p:txBody>
      </p:sp>
      <p:sp>
        <p:nvSpPr>
          <p:cNvPr id="84" name="dot_4">
            <a:extLst>
              <a:ext uri="{FF2B5EF4-FFF2-40B4-BE49-F238E27FC236}">
                <a16:creationId xmlns:a16="http://schemas.microsoft.com/office/drawing/2014/main" id="{C71D93A9-9DAD-401C-A7B2-FB599C16878C}"/>
              </a:ext>
            </a:extLst>
          </p:cNvPr>
          <p:cNvSpPr/>
          <p:nvPr/>
        </p:nvSpPr>
        <p:spPr>
          <a:xfrm>
            <a:off x="190500" y="3783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5" name="Textfeld 84" descr="SILBELAST/FIRST|">
            <a:extLst>
              <a:ext uri="{FF2B5EF4-FFF2-40B4-BE49-F238E27FC236}">
                <a16:creationId xmlns:a16="http://schemas.microsoft.com/office/drawing/2014/main" id="{39C96BFE-AE99-4780-9DBE-39B12C8F666D}"/>
              </a:ext>
            </a:extLst>
          </p:cNvPr>
          <p:cNvSpPr txBox="1"/>
          <p:nvPr/>
        </p:nvSpPr>
        <p:spPr>
          <a:xfrm>
            <a:off x="381000" y="4608736"/>
            <a:ext cx="43794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86" name="Textfeld 85" descr="SILBELAST|_">
            <a:extLst>
              <a:ext uri="{FF2B5EF4-FFF2-40B4-BE49-F238E27FC236}">
                <a16:creationId xmlns:a16="http://schemas.microsoft.com/office/drawing/2014/main" id="{F0A23DAE-9BAB-4E43-B89D-FE9E6634604E}"/>
              </a:ext>
            </a:extLst>
          </p:cNvPr>
          <p:cNvSpPr txBox="1"/>
          <p:nvPr/>
        </p:nvSpPr>
        <p:spPr>
          <a:xfrm>
            <a:off x="857040" y="46087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87" name="Textfeld 86" descr="SILBELAST|_">
            <a:extLst>
              <a:ext uri="{FF2B5EF4-FFF2-40B4-BE49-F238E27FC236}">
                <a16:creationId xmlns:a16="http://schemas.microsoft.com/office/drawing/2014/main" id="{20661550-B4AD-4BFD-8C8C-9589A8C1D139}"/>
              </a:ext>
            </a:extLst>
          </p:cNvPr>
          <p:cNvSpPr txBox="1"/>
          <p:nvPr/>
        </p:nvSpPr>
        <p:spPr>
          <a:xfrm>
            <a:off x="1539868" y="4608736"/>
            <a:ext cx="9861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Nacht</a:t>
            </a:r>
          </a:p>
        </p:txBody>
      </p:sp>
      <p:sp>
        <p:nvSpPr>
          <p:cNvPr id="88" name="Textfeld 87" descr="SILBELAST|_">
            <a:extLst>
              <a:ext uri="{FF2B5EF4-FFF2-40B4-BE49-F238E27FC236}">
                <a16:creationId xmlns:a16="http://schemas.microsoft.com/office/drawing/2014/main" id="{13618D85-3810-4963-B942-F42087EB04E7}"/>
              </a:ext>
            </a:extLst>
          </p:cNvPr>
          <p:cNvSpPr txBox="1"/>
          <p:nvPr/>
        </p:nvSpPr>
        <p:spPr>
          <a:xfrm>
            <a:off x="2564135" y="4608736"/>
            <a:ext cx="10438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macht</a:t>
            </a:r>
          </a:p>
        </p:txBody>
      </p:sp>
      <p:sp>
        <p:nvSpPr>
          <p:cNvPr id="89" name="Textfeld 88" descr="SILBELAST|_">
            <a:extLst>
              <a:ext uri="{FF2B5EF4-FFF2-40B4-BE49-F238E27FC236}">
                <a16:creationId xmlns:a16="http://schemas.microsoft.com/office/drawing/2014/main" id="{0A611290-6E6C-4F9F-87AA-C34AE9D22D25}"/>
              </a:ext>
            </a:extLst>
          </p:cNvPr>
          <p:cNvSpPr txBox="1"/>
          <p:nvPr/>
        </p:nvSpPr>
        <p:spPr>
          <a:xfrm>
            <a:off x="3646111" y="4608736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90" name="Textfeld 89" descr="SILBE|_">
            <a:extLst>
              <a:ext uri="{FF2B5EF4-FFF2-40B4-BE49-F238E27FC236}">
                <a16:creationId xmlns:a16="http://schemas.microsoft.com/office/drawing/2014/main" id="{904D7948-3A03-4E4F-B85D-F17E6A2661D7}"/>
              </a:ext>
            </a:extLst>
          </p:cNvPr>
          <p:cNvSpPr txBox="1"/>
          <p:nvPr/>
        </p:nvSpPr>
        <p:spPr>
          <a:xfrm>
            <a:off x="4328939" y="4608736"/>
            <a:ext cx="38504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91" name="Textfeld 90" descr="SILBELAST|">
            <a:extLst>
              <a:ext uri="{FF2B5EF4-FFF2-40B4-BE49-F238E27FC236}">
                <a16:creationId xmlns:a16="http://schemas.microsoft.com/office/drawing/2014/main" id="{7462D81C-EC6C-4B13-A46E-2239B4598C7F}"/>
              </a:ext>
            </a:extLst>
          </p:cNvPr>
          <p:cNvSpPr txBox="1"/>
          <p:nvPr/>
        </p:nvSpPr>
        <p:spPr>
          <a:xfrm>
            <a:off x="4574281" y="4608736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hu</a:t>
            </a:r>
          </a:p>
        </p:txBody>
      </p:sp>
      <p:sp>
        <p:nvSpPr>
          <p:cNvPr id="92" name="Textfeld 91" descr="SILBELAST|_">
            <a:extLst>
              <a:ext uri="{FF2B5EF4-FFF2-40B4-BE49-F238E27FC236}">
                <a16:creationId xmlns:a16="http://schemas.microsoft.com/office/drawing/2014/main" id="{FF592DF6-823A-49B3-9340-D2DFA4EA815B}"/>
              </a:ext>
            </a:extLst>
          </p:cNvPr>
          <p:cNvSpPr txBox="1"/>
          <p:nvPr/>
        </p:nvSpPr>
        <p:spPr>
          <a:xfrm>
            <a:off x="831859" y="5053236"/>
            <a:ext cx="114967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schnell</a:t>
            </a:r>
          </a:p>
        </p:txBody>
      </p:sp>
      <p:sp>
        <p:nvSpPr>
          <p:cNvPr id="93" name="Textfeld 92" descr="SILBELAST|_">
            <a:extLst>
              <a:ext uri="{FF2B5EF4-FFF2-40B4-BE49-F238E27FC236}">
                <a16:creationId xmlns:a16="http://schemas.microsoft.com/office/drawing/2014/main" id="{FDEEC2BA-691B-4DEC-99EC-E21CABB90082}"/>
              </a:ext>
            </a:extLst>
          </p:cNvPr>
          <p:cNvSpPr txBox="1"/>
          <p:nvPr/>
        </p:nvSpPr>
        <p:spPr>
          <a:xfrm>
            <a:off x="2019633" y="5053236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94" name="Textfeld 93" descr="SILBE|_">
            <a:extLst>
              <a:ext uri="{FF2B5EF4-FFF2-40B4-BE49-F238E27FC236}">
                <a16:creationId xmlns:a16="http://schemas.microsoft.com/office/drawing/2014/main" id="{247C8886-E718-4E4C-8D0A-E6D137C2DCDB}"/>
              </a:ext>
            </a:extLst>
          </p:cNvPr>
          <p:cNvSpPr txBox="1"/>
          <p:nvPr/>
        </p:nvSpPr>
        <p:spPr>
          <a:xfrm>
            <a:off x="2670401" y="5053236"/>
            <a:ext cx="68320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Fen</a:t>
            </a:r>
          </a:p>
        </p:txBody>
      </p:sp>
      <p:sp>
        <p:nvSpPr>
          <p:cNvPr id="95" name="Textfeld 94" descr="SILBE|">
            <a:extLst>
              <a:ext uri="{FF2B5EF4-FFF2-40B4-BE49-F238E27FC236}">
                <a16:creationId xmlns:a16="http://schemas.microsoft.com/office/drawing/2014/main" id="{50210E35-D1A2-4B51-A2AA-60C8E750B2C9}"/>
              </a:ext>
            </a:extLst>
          </p:cNvPr>
          <p:cNvSpPr txBox="1"/>
          <p:nvPr/>
        </p:nvSpPr>
        <p:spPr>
          <a:xfrm>
            <a:off x="3213901" y="5053236"/>
            <a:ext cx="72006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ster</a:t>
            </a:r>
          </a:p>
        </p:txBody>
      </p:sp>
      <p:sp>
        <p:nvSpPr>
          <p:cNvPr id="96" name="Textfeld 95" descr="SILBE|">
            <a:extLst>
              <a:ext uri="{FF2B5EF4-FFF2-40B4-BE49-F238E27FC236}">
                <a16:creationId xmlns:a16="http://schemas.microsoft.com/office/drawing/2014/main" id="{ACDECC00-5B16-4A75-B4C6-FC1A79D75E43}"/>
              </a:ext>
            </a:extLst>
          </p:cNvPr>
          <p:cNvSpPr txBox="1"/>
          <p:nvPr/>
        </p:nvSpPr>
        <p:spPr>
          <a:xfrm>
            <a:off x="3794270" y="5053236"/>
            <a:ext cx="43794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lä</a:t>
            </a:r>
          </a:p>
        </p:txBody>
      </p:sp>
      <p:sp>
        <p:nvSpPr>
          <p:cNvPr id="97" name="Textfeld 96" descr="SILBELAST|">
            <a:extLst>
              <a:ext uri="{FF2B5EF4-FFF2-40B4-BE49-F238E27FC236}">
                <a16:creationId xmlns:a16="http://schemas.microsoft.com/office/drawing/2014/main" id="{9EAE9D62-C11D-494D-B3C0-C439C29BF469}"/>
              </a:ext>
            </a:extLst>
          </p:cNvPr>
          <p:cNvSpPr txBox="1"/>
          <p:nvPr/>
        </p:nvSpPr>
        <p:spPr>
          <a:xfrm>
            <a:off x="4092510" y="5053236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98" name="Textfeld 97" descr="SILBELAST|_">
            <a:extLst>
              <a:ext uri="{FF2B5EF4-FFF2-40B4-BE49-F238E27FC236}">
                <a16:creationId xmlns:a16="http://schemas.microsoft.com/office/drawing/2014/main" id="{5FD6679B-1CBF-4BAB-9F2C-13597FDDF2FA}"/>
              </a:ext>
            </a:extLst>
          </p:cNvPr>
          <p:cNvSpPr txBox="1"/>
          <p:nvPr/>
        </p:nvSpPr>
        <p:spPr>
          <a:xfrm>
            <a:off x="4823428" y="5053236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zu.</a:t>
            </a:r>
          </a:p>
        </p:txBody>
      </p:sp>
      <p:sp>
        <p:nvSpPr>
          <p:cNvPr id="99" name="dot_5">
            <a:extLst>
              <a:ext uri="{FF2B5EF4-FFF2-40B4-BE49-F238E27FC236}">
                <a16:creationId xmlns:a16="http://schemas.microsoft.com/office/drawing/2014/main" id="{07266B4D-541B-476A-A592-0318775D4C06}"/>
              </a:ext>
            </a:extLst>
          </p:cNvPr>
          <p:cNvSpPr/>
          <p:nvPr/>
        </p:nvSpPr>
        <p:spPr>
          <a:xfrm>
            <a:off x="190500" y="46722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0" name="Textfeld 99" descr="SILBELAST/FIRST|">
            <a:extLst>
              <a:ext uri="{FF2B5EF4-FFF2-40B4-BE49-F238E27FC236}">
                <a16:creationId xmlns:a16="http://schemas.microsoft.com/office/drawing/2014/main" id="{0EFFD8F9-0A5C-4056-ACFE-FA02CC555356}"/>
              </a:ext>
            </a:extLst>
          </p:cNvPr>
          <p:cNvSpPr txBox="1"/>
          <p:nvPr/>
        </p:nvSpPr>
        <p:spPr>
          <a:xfrm>
            <a:off x="381000" y="5517232"/>
            <a:ext cx="63030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101" name="Textfeld 100" descr="SILBE|_">
            <a:extLst>
              <a:ext uri="{FF2B5EF4-FFF2-40B4-BE49-F238E27FC236}">
                <a16:creationId xmlns:a16="http://schemas.microsoft.com/office/drawing/2014/main" id="{1257905B-0702-42B5-AB3B-F17BCD76F0D4}"/>
              </a:ext>
            </a:extLst>
          </p:cNvPr>
          <p:cNvSpPr txBox="1"/>
          <p:nvPr/>
        </p:nvSpPr>
        <p:spPr>
          <a:xfrm>
            <a:off x="1049401" y="5517232"/>
            <a:ext cx="68320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Fen</a:t>
            </a:r>
          </a:p>
        </p:txBody>
      </p:sp>
      <p:sp>
        <p:nvSpPr>
          <p:cNvPr id="102" name="Textfeld 101" descr="SILBE|">
            <a:extLst>
              <a:ext uri="{FF2B5EF4-FFF2-40B4-BE49-F238E27FC236}">
                <a16:creationId xmlns:a16="http://schemas.microsoft.com/office/drawing/2014/main" id="{E3250CE6-722B-4D5C-95D9-AB8DDE470725}"/>
              </a:ext>
            </a:extLst>
          </p:cNvPr>
          <p:cNvSpPr txBox="1"/>
          <p:nvPr/>
        </p:nvSpPr>
        <p:spPr>
          <a:xfrm>
            <a:off x="1592901" y="5517232"/>
            <a:ext cx="72006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ster</a:t>
            </a:r>
          </a:p>
        </p:txBody>
      </p:sp>
      <p:sp>
        <p:nvSpPr>
          <p:cNvPr id="103" name="Textfeld 102" descr="SILBE|">
            <a:extLst>
              <a:ext uri="{FF2B5EF4-FFF2-40B4-BE49-F238E27FC236}">
                <a16:creationId xmlns:a16="http://schemas.microsoft.com/office/drawing/2014/main" id="{B34A31A5-BA0F-4130-8C2C-7293A89E442D}"/>
              </a:ext>
            </a:extLst>
          </p:cNvPr>
          <p:cNvSpPr txBox="1"/>
          <p:nvPr/>
        </p:nvSpPr>
        <p:spPr>
          <a:xfrm>
            <a:off x="2173270" y="5517232"/>
            <a:ext cx="43794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lä</a:t>
            </a:r>
          </a:p>
        </p:txBody>
      </p:sp>
      <p:sp>
        <p:nvSpPr>
          <p:cNvPr id="104" name="Textfeld 103" descr="SILBELAST|">
            <a:extLst>
              <a:ext uri="{FF2B5EF4-FFF2-40B4-BE49-F238E27FC236}">
                <a16:creationId xmlns:a16="http://schemas.microsoft.com/office/drawing/2014/main" id="{D8CE8386-7A3E-42D2-8119-5A6861527511}"/>
              </a:ext>
            </a:extLst>
          </p:cNvPr>
          <p:cNvSpPr txBox="1"/>
          <p:nvPr/>
        </p:nvSpPr>
        <p:spPr>
          <a:xfrm>
            <a:off x="2471510" y="5517232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105" name="Textfeld 104" descr="SILBELAST|_">
            <a:extLst>
              <a:ext uri="{FF2B5EF4-FFF2-40B4-BE49-F238E27FC236}">
                <a16:creationId xmlns:a16="http://schemas.microsoft.com/office/drawing/2014/main" id="{1D0AB5D7-7AB8-40CA-9557-981B248238D6}"/>
              </a:ext>
            </a:extLst>
          </p:cNvPr>
          <p:cNvSpPr txBox="1"/>
          <p:nvPr/>
        </p:nvSpPr>
        <p:spPr>
          <a:xfrm>
            <a:off x="3202428" y="5517232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106" name="Textfeld 105" descr="SILBELAST|_">
            <a:extLst>
              <a:ext uri="{FF2B5EF4-FFF2-40B4-BE49-F238E27FC236}">
                <a16:creationId xmlns:a16="http://schemas.microsoft.com/office/drawing/2014/main" id="{705801EE-C056-4264-9082-C3743D160EE0}"/>
              </a:ext>
            </a:extLst>
          </p:cNvPr>
          <p:cNvSpPr txBox="1"/>
          <p:nvPr/>
        </p:nvSpPr>
        <p:spPr>
          <a:xfrm>
            <a:off x="3681674" y="5517232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07" name="Textfeld 106" descr="SILBELAST|_">
            <a:extLst>
              <a:ext uri="{FF2B5EF4-FFF2-40B4-BE49-F238E27FC236}">
                <a16:creationId xmlns:a16="http://schemas.microsoft.com/office/drawing/2014/main" id="{65B3831F-DE64-4D41-A849-077D6A8413A5}"/>
              </a:ext>
            </a:extLst>
          </p:cNvPr>
          <p:cNvSpPr txBox="1"/>
          <p:nvPr/>
        </p:nvSpPr>
        <p:spPr>
          <a:xfrm>
            <a:off x="4364502" y="5517232"/>
            <a:ext cx="9861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Nacht</a:t>
            </a:r>
          </a:p>
        </p:txBody>
      </p:sp>
      <p:sp>
        <p:nvSpPr>
          <p:cNvPr id="108" name="Textfeld 107" descr="SILBE|_">
            <a:extLst>
              <a:ext uri="{FF2B5EF4-FFF2-40B4-BE49-F238E27FC236}">
                <a16:creationId xmlns:a16="http://schemas.microsoft.com/office/drawing/2014/main" id="{852506A2-CF97-4905-BC36-5DCACD1051FA}"/>
              </a:ext>
            </a:extLst>
          </p:cNvPr>
          <p:cNvSpPr txBox="1"/>
          <p:nvPr/>
        </p:nvSpPr>
        <p:spPr>
          <a:xfrm>
            <a:off x="876278" y="5961732"/>
            <a:ext cx="70243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wer</a:t>
            </a:r>
          </a:p>
        </p:txBody>
      </p:sp>
      <p:sp>
        <p:nvSpPr>
          <p:cNvPr id="109" name="Textfeld 108" descr="SILBELAST|">
            <a:extLst>
              <a:ext uri="{FF2B5EF4-FFF2-40B4-BE49-F238E27FC236}">
                <a16:creationId xmlns:a16="http://schemas.microsoft.com/office/drawing/2014/main" id="{C63257D3-B988-4B5E-BFEF-A6678AB50725}"/>
              </a:ext>
            </a:extLst>
          </p:cNvPr>
          <p:cNvSpPr txBox="1"/>
          <p:nvPr/>
        </p:nvSpPr>
        <p:spPr>
          <a:xfrm>
            <a:off x="1439014" y="5961732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110" name="Textfeld 109" descr="SILBELAST|_">
            <a:extLst>
              <a:ext uri="{FF2B5EF4-FFF2-40B4-BE49-F238E27FC236}">
                <a16:creationId xmlns:a16="http://schemas.microsoft.com/office/drawing/2014/main" id="{B0EA877B-1F6A-4180-96AA-AF34BE07F89A}"/>
              </a:ext>
            </a:extLst>
          </p:cNvPr>
          <p:cNvSpPr txBox="1"/>
          <p:nvPr/>
        </p:nvSpPr>
        <p:spPr>
          <a:xfrm>
            <a:off x="2169932" y="5961732"/>
            <a:ext cx="7553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vom</a:t>
            </a:r>
          </a:p>
        </p:txBody>
      </p:sp>
      <p:sp>
        <p:nvSpPr>
          <p:cNvPr id="111" name="Textfeld 110" descr="SILBE|_">
            <a:extLst>
              <a:ext uri="{FF2B5EF4-FFF2-40B4-BE49-F238E27FC236}">
                <a16:creationId xmlns:a16="http://schemas.microsoft.com/office/drawing/2014/main" id="{8957CCEC-67F3-4C44-A1A3-AC200BEB2E70}"/>
              </a:ext>
            </a:extLst>
          </p:cNvPr>
          <p:cNvSpPr txBox="1"/>
          <p:nvPr/>
        </p:nvSpPr>
        <p:spPr>
          <a:xfrm>
            <a:off x="2963367" y="5961732"/>
            <a:ext cx="38504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</a:t>
            </a:r>
          </a:p>
        </p:txBody>
      </p:sp>
      <p:sp>
        <p:nvSpPr>
          <p:cNvPr id="112" name="Textfeld 111" descr="SILBELAST|">
            <a:extLst>
              <a:ext uri="{FF2B5EF4-FFF2-40B4-BE49-F238E27FC236}">
                <a16:creationId xmlns:a16="http://schemas.microsoft.com/office/drawing/2014/main" id="{EAAEB5C5-E2B3-494F-B29C-0E84DAC473C9}"/>
              </a:ext>
            </a:extLst>
          </p:cNvPr>
          <p:cNvSpPr txBox="1"/>
          <p:nvPr/>
        </p:nvSpPr>
        <p:spPr>
          <a:xfrm>
            <a:off x="3208709" y="5961732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hu</a:t>
            </a:r>
          </a:p>
        </p:txBody>
      </p:sp>
      <p:sp>
        <p:nvSpPr>
          <p:cNvPr id="113" name="Textfeld 112" descr="SILBE|_">
            <a:extLst>
              <a:ext uri="{FF2B5EF4-FFF2-40B4-BE49-F238E27FC236}">
                <a16:creationId xmlns:a16="http://schemas.microsoft.com/office/drawing/2014/main" id="{5A04219F-BCBB-44E7-BA4E-095E93E22355}"/>
              </a:ext>
            </a:extLst>
          </p:cNvPr>
          <p:cNvSpPr txBox="1"/>
          <p:nvPr/>
        </p:nvSpPr>
        <p:spPr>
          <a:xfrm>
            <a:off x="3768106" y="5961732"/>
            <a:ext cx="4988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zu</a:t>
            </a:r>
          </a:p>
        </p:txBody>
      </p:sp>
      <p:sp>
        <p:nvSpPr>
          <p:cNvPr id="114" name="Textfeld 113" descr="SILBE|">
            <a:extLst>
              <a:ext uri="{FF2B5EF4-FFF2-40B4-BE49-F238E27FC236}">
                <a16:creationId xmlns:a16="http://schemas.microsoft.com/office/drawing/2014/main" id="{40FD1DAF-10F6-4022-B6D6-89A366EB4094}"/>
              </a:ext>
            </a:extLst>
          </p:cNvPr>
          <p:cNvSpPr txBox="1"/>
          <p:nvPr/>
        </p:nvSpPr>
        <p:spPr>
          <a:xfrm>
            <a:off x="4127261" y="5961732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115" name="Textfeld 114" descr="SILBELAST|">
            <a:extLst>
              <a:ext uri="{FF2B5EF4-FFF2-40B4-BE49-F238E27FC236}">
                <a16:creationId xmlns:a16="http://schemas.microsoft.com/office/drawing/2014/main" id="{1476B29B-B3F5-447A-AD96-58B4A57B9CC8}"/>
              </a:ext>
            </a:extLst>
          </p:cNvPr>
          <p:cNvSpPr txBox="1"/>
          <p:nvPr/>
        </p:nvSpPr>
        <p:spPr>
          <a:xfrm>
            <a:off x="4494431" y="5961732"/>
            <a:ext cx="11576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macht.</a:t>
            </a:r>
          </a:p>
        </p:txBody>
      </p:sp>
      <p:sp>
        <p:nvSpPr>
          <p:cNvPr id="116" name="dot_1">
            <a:extLst>
              <a:ext uri="{FF2B5EF4-FFF2-40B4-BE49-F238E27FC236}">
                <a16:creationId xmlns:a16="http://schemas.microsoft.com/office/drawing/2014/main" id="{6EB1C7AF-932E-438E-A1A0-22461CF8118E}"/>
              </a:ext>
            </a:extLst>
          </p:cNvPr>
          <p:cNvSpPr/>
          <p:nvPr/>
        </p:nvSpPr>
        <p:spPr>
          <a:xfrm>
            <a:off x="190500" y="558073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7D63690-EC57-3DEA-1BAF-C1EBD2C4F740}"/>
              </a:ext>
            </a:extLst>
          </p:cNvPr>
          <p:cNvSpPr txBox="1"/>
          <p:nvPr/>
        </p:nvSpPr>
        <p:spPr>
          <a:xfrm>
            <a:off x="190500" y="6724134"/>
            <a:ext cx="429636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2.pptx - Seite 13</a:t>
            </a:r>
          </a:p>
        </p:txBody>
      </p:sp>
    </p:spTree>
    <p:extLst>
      <p:ext uri="{BB962C8B-B14F-4D97-AF65-F5344CB8AC3E}">
        <p14:creationId xmlns:p14="http://schemas.microsoft.com/office/powerpoint/2010/main" val="74673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30" grpId="0" autoUpdateAnimBg="0"/>
      <p:bldP spid="31" grpId="0" autoUpdateAnimBg="0"/>
      <p:bldP spid="32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46" grpId="0" autoUpdateAnimBg="0"/>
      <p:bldP spid="48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53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6" grpId="0" autoUpdateAnimBg="0"/>
      <p:bldP spid="67" grpId="0" autoUpdateAnimBg="0"/>
      <p:bldP spid="68" grpId="0" autoUpdateAnimBg="0"/>
      <p:bldP spid="69" grpId="0" autoUpdateAnimBg="0"/>
      <p:bldP spid="70" grpId="0" autoUpdateAnimBg="0"/>
      <p:bldP spid="71" grpId="0" autoUpdateAnimBg="0"/>
      <p:bldP spid="72" grpId="0" autoUpdateAnimBg="0"/>
      <p:bldP spid="73" grpId="0" autoUpdateAnimBg="0"/>
      <p:bldP spid="74" grpId="0" autoUpdateAnimBg="0"/>
      <p:bldP spid="75" grpId="0" autoUpdateAnimBg="0"/>
      <p:bldP spid="76" grpId="0" autoUpdateAnimBg="0"/>
      <p:bldP spid="77" grpId="0" autoUpdateAnimBg="0"/>
      <p:bldP spid="78" grpId="0" autoUpdateAnimBg="0"/>
      <p:bldP spid="81" grpId="0" autoUpdateAnimBg="0"/>
      <p:bldP spid="82" grpId="0" autoUpdateAnimBg="0"/>
      <p:bldP spid="83" grpId="0" autoUpdateAnimBg="0"/>
      <p:bldP spid="85" grpId="0" autoUpdateAnimBg="0"/>
      <p:bldP spid="86" grpId="0" autoUpdateAnimBg="0"/>
      <p:bldP spid="87" grpId="0" autoUpdateAnimBg="0"/>
      <p:bldP spid="88" grpId="0" autoUpdateAnimBg="0"/>
      <p:bldP spid="89" grpId="0" autoUpdateAnimBg="0"/>
      <p:bldP spid="90" grpId="0" autoUpdateAnimBg="0"/>
      <p:bldP spid="91" grpId="0" autoUpdateAnimBg="0"/>
      <p:bldP spid="92" grpId="0" autoUpdateAnimBg="0"/>
      <p:bldP spid="93" grpId="0" autoUpdateAnimBg="0"/>
      <p:bldP spid="94" grpId="0" autoUpdateAnimBg="0"/>
      <p:bldP spid="95" grpId="0" autoUpdateAnimBg="0"/>
      <p:bldP spid="96" grpId="0" autoUpdateAnimBg="0"/>
      <p:bldP spid="97" grpId="0" autoUpdateAnimBg="0"/>
      <p:bldP spid="98" grpId="0" autoUpdateAnimBg="0"/>
      <p:bldP spid="100" grpId="0" autoUpdateAnimBg="0"/>
      <p:bldP spid="101" grpId="0" autoUpdateAnimBg="0"/>
      <p:bldP spid="102" grpId="0" autoUpdateAnimBg="0"/>
      <p:bldP spid="103" grpId="0" autoUpdateAnimBg="0"/>
      <p:bldP spid="104" grpId="0" autoUpdateAnimBg="0"/>
      <p:bldP spid="105" grpId="0" autoUpdateAnimBg="0"/>
      <p:bldP spid="106" grpId="0" autoUpdateAnimBg="0"/>
      <p:bldP spid="107" grpId="0" autoUpdateAnimBg="0"/>
      <p:bldP spid="108" grpId="0" autoUpdateAnimBg="0"/>
      <p:bldP spid="109" grpId="0" autoUpdateAnimBg="0"/>
      <p:bldP spid="110" grpId="0" autoUpdateAnimBg="0"/>
      <p:bldP spid="111" grpId="0" autoUpdateAnimBg="0"/>
      <p:bldP spid="112" grpId="0" autoUpdateAnimBg="0"/>
      <p:bldP spid="113" grpId="0" autoUpdateAnimBg="0"/>
      <p:bldP spid="114" grpId="0" autoUpdateAnimBg="0"/>
      <p:bldP spid="115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650084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7</a:t>
            </a:r>
          </a:p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für </a:t>
            </a:r>
            <a:r>
              <a:rPr lang="de-DE" altLang="de-DE" sz="2000" b="1">
                <a:solidFill>
                  <a:srgbClr val="FF0000"/>
                </a:solidFill>
                <a:latin typeface="Trebuchet MS" pitchFamily="34" charset="0"/>
              </a:rPr>
              <a:t>jeden Satz</a:t>
            </a:r>
            <a:endParaRPr lang="de-DE" altLang="de-DE" sz="18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Nächste Folie</a:t>
            </a:r>
          </a:p>
        </p:txBody>
      </p:sp>
      <p:sp>
        <p:nvSpPr>
          <p:cNvPr id="11" name="Rechteck 10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Folie</a:t>
            </a:r>
          </a:p>
        </p:txBody>
      </p:sp>
      <p:sp>
        <p:nvSpPr>
          <p:cNvPr id="8" name="Textfeld 7" descr="SILBELAST/FIRST|">
            <a:extLst>
              <a:ext uri="{FF2B5EF4-FFF2-40B4-BE49-F238E27FC236}">
                <a16:creationId xmlns:a16="http://schemas.microsoft.com/office/drawing/2014/main" id="{B1EE15BD-53E0-4706-A38A-3739ACC8F0FA}"/>
              </a:ext>
            </a:extLst>
          </p:cNvPr>
          <p:cNvSpPr txBox="1"/>
          <p:nvPr/>
        </p:nvSpPr>
        <p:spPr>
          <a:xfrm>
            <a:off x="381000" y="980728"/>
            <a:ext cx="9383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Wenn</a:t>
            </a:r>
          </a:p>
        </p:txBody>
      </p:sp>
      <p:sp>
        <p:nvSpPr>
          <p:cNvPr id="12" name="Textfeld 11" descr="SILBE|_">
            <a:extLst>
              <a:ext uri="{FF2B5EF4-FFF2-40B4-BE49-F238E27FC236}">
                <a16:creationId xmlns:a16="http://schemas.microsoft.com/office/drawing/2014/main" id="{9905EBB8-21F6-4925-8112-E4EA0752E0E8}"/>
              </a:ext>
            </a:extLst>
          </p:cNvPr>
          <p:cNvSpPr txBox="1"/>
          <p:nvPr/>
        </p:nvSpPr>
        <p:spPr>
          <a:xfrm>
            <a:off x="1357498" y="980728"/>
            <a:ext cx="7393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Stör</a:t>
            </a:r>
          </a:p>
        </p:txBody>
      </p:sp>
      <p:sp>
        <p:nvSpPr>
          <p:cNvPr id="13" name="Textfeld 12" descr="SILBELAST|">
            <a:extLst>
              <a:ext uri="{FF2B5EF4-FFF2-40B4-BE49-F238E27FC236}">
                <a16:creationId xmlns:a16="http://schemas.microsoft.com/office/drawing/2014/main" id="{2D82D569-47EB-42CA-BD23-F12B8931B9C4}"/>
              </a:ext>
            </a:extLst>
          </p:cNvPr>
          <p:cNvSpPr txBox="1"/>
          <p:nvPr/>
        </p:nvSpPr>
        <p:spPr>
          <a:xfrm>
            <a:off x="1957103" y="980728"/>
            <a:ext cx="6735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che</a:t>
            </a:r>
          </a:p>
        </p:txBody>
      </p:sp>
      <p:sp>
        <p:nvSpPr>
          <p:cNvPr id="14" name="Textfeld 13" descr="SILBELAST|_">
            <a:extLst>
              <a:ext uri="{FF2B5EF4-FFF2-40B4-BE49-F238E27FC236}">
                <a16:creationId xmlns:a16="http://schemas.microsoft.com/office/drawing/2014/main" id="{6F7E551F-1C40-4877-B4BB-A5F966D0E5D3}"/>
              </a:ext>
            </a:extLst>
          </p:cNvPr>
          <p:cNvSpPr txBox="1"/>
          <p:nvPr/>
        </p:nvSpPr>
        <p:spPr>
          <a:xfrm>
            <a:off x="2668785" y="980728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mit</a:t>
            </a:r>
          </a:p>
        </p:txBody>
      </p:sp>
      <p:sp>
        <p:nvSpPr>
          <p:cNvPr id="15" name="Textfeld 14" descr="SILBELAST|_">
            <a:extLst>
              <a:ext uri="{FF2B5EF4-FFF2-40B4-BE49-F238E27FC236}">
                <a16:creationId xmlns:a16="http://schemas.microsoft.com/office/drawing/2014/main" id="{570C08B4-20BC-43D8-9CBD-3331C9565B23}"/>
              </a:ext>
            </a:extLst>
          </p:cNvPr>
          <p:cNvSpPr txBox="1"/>
          <p:nvPr/>
        </p:nvSpPr>
        <p:spPr>
          <a:xfrm>
            <a:off x="3356422" y="980728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16" name="Textfeld 15" descr="SILBE|_">
            <a:extLst>
              <a:ext uri="{FF2B5EF4-FFF2-40B4-BE49-F238E27FC236}">
                <a16:creationId xmlns:a16="http://schemas.microsoft.com/office/drawing/2014/main" id="{AC222C06-95CF-488C-8D6E-91E4402F717A}"/>
              </a:ext>
            </a:extLst>
          </p:cNvPr>
          <p:cNvSpPr txBox="1"/>
          <p:nvPr/>
        </p:nvSpPr>
        <p:spPr>
          <a:xfrm>
            <a:off x="4087340" y="980728"/>
            <a:ext cx="9829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Schnä</a:t>
            </a:r>
          </a:p>
        </p:txBody>
      </p:sp>
      <p:sp>
        <p:nvSpPr>
          <p:cNvPr id="17" name="Textfeld 16" descr="SILBELAST|">
            <a:extLst>
              <a:ext uri="{FF2B5EF4-FFF2-40B4-BE49-F238E27FC236}">
                <a16:creationId xmlns:a16="http://schemas.microsoft.com/office/drawing/2014/main" id="{DF8A8606-9FB0-4C44-9EDC-F87C5EFFFFB3}"/>
              </a:ext>
            </a:extLst>
          </p:cNvPr>
          <p:cNvSpPr txBox="1"/>
          <p:nvPr/>
        </p:nvSpPr>
        <p:spPr>
          <a:xfrm>
            <a:off x="4930601" y="980728"/>
            <a:ext cx="7841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beln</a:t>
            </a:r>
          </a:p>
        </p:txBody>
      </p:sp>
      <p:sp>
        <p:nvSpPr>
          <p:cNvPr id="18" name="Textfeld 17" descr="SILBE|_">
            <a:extLst>
              <a:ext uri="{FF2B5EF4-FFF2-40B4-BE49-F238E27FC236}">
                <a16:creationId xmlns:a16="http://schemas.microsoft.com/office/drawing/2014/main" id="{3CFBB315-B12D-410D-B253-C5B705FC1E51}"/>
              </a:ext>
            </a:extLst>
          </p:cNvPr>
          <p:cNvSpPr txBox="1"/>
          <p:nvPr/>
        </p:nvSpPr>
        <p:spPr>
          <a:xfrm>
            <a:off x="5752890" y="980728"/>
            <a:ext cx="9364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klapp</a:t>
            </a:r>
          </a:p>
        </p:txBody>
      </p:sp>
      <p:sp>
        <p:nvSpPr>
          <p:cNvPr id="19" name="Textfeld 18" descr="SILBELAST|">
            <a:extLst>
              <a:ext uri="{FF2B5EF4-FFF2-40B4-BE49-F238E27FC236}">
                <a16:creationId xmlns:a16="http://schemas.microsoft.com/office/drawing/2014/main" id="{450CC7BA-03B8-4AFA-9A65-87615DD28314}"/>
              </a:ext>
            </a:extLst>
          </p:cNvPr>
          <p:cNvSpPr txBox="1"/>
          <p:nvPr/>
        </p:nvSpPr>
        <p:spPr>
          <a:xfrm>
            <a:off x="6549665" y="980728"/>
            <a:ext cx="7553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ern,</a:t>
            </a:r>
          </a:p>
        </p:txBody>
      </p:sp>
      <p:sp>
        <p:nvSpPr>
          <p:cNvPr id="20" name="Textfeld 19" descr="SILBE|_">
            <a:extLst>
              <a:ext uri="{FF2B5EF4-FFF2-40B4-BE49-F238E27FC236}">
                <a16:creationId xmlns:a16="http://schemas.microsoft.com/office/drawing/2014/main" id="{5096ABAD-BCDD-4526-9E90-F55FBF329C95}"/>
              </a:ext>
            </a:extLst>
          </p:cNvPr>
          <p:cNvSpPr txBox="1"/>
          <p:nvPr/>
        </p:nvSpPr>
        <p:spPr>
          <a:xfrm>
            <a:off x="893621" y="1425228"/>
            <a:ext cx="6238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ver</a:t>
            </a:r>
          </a:p>
        </p:txBody>
      </p:sp>
      <p:sp>
        <p:nvSpPr>
          <p:cNvPr id="21" name="Textfeld 20" descr="SILBELAST|">
            <a:extLst>
              <a:ext uri="{FF2B5EF4-FFF2-40B4-BE49-F238E27FC236}">
                <a16:creationId xmlns:a16="http://schemas.microsoft.com/office/drawing/2014/main" id="{B6633550-F0E6-4669-9F39-C8B163C9F449}"/>
              </a:ext>
            </a:extLst>
          </p:cNvPr>
          <p:cNvSpPr txBox="1"/>
          <p:nvPr/>
        </p:nvSpPr>
        <p:spPr>
          <a:xfrm>
            <a:off x="1377810" y="1425228"/>
            <a:ext cx="101502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stehst</a:t>
            </a:r>
          </a:p>
        </p:txBody>
      </p:sp>
      <p:sp>
        <p:nvSpPr>
          <p:cNvPr id="22" name="Textfeld 21" descr="SILBELAST|_">
            <a:extLst>
              <a:ext uri="{FF2B5EF4-FFF2-40B4-BE49-F238E27FC236}">
                <a16:creationId xmlns:a16="http://schemas.microsoft.com/office/drawing/2014/main" id="{82D0CFF7-F392-4424-8AB1-30B05B666008}"/>
              </a:ext>
            </a:extLst>
          </p:cNvPr>
          <p:cNvSpPr txBox="1"/>
          <p:nvPr/>
        </p:nvSpPr>
        <p:spPr>
          <a:xfrm>
            <a:off x="2430931" y="1425228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du</a:t>
            </a:r>
          </a:p>
        </p:txBody>
      </p:sp>
      <p:sp>
        <p:nvSpPr>
          <p:cNvPr id="23" name="Textfeld 22" descr="SILBELAST|_">
            <a:extLst>
              <a:ext uri="{FF2B5EF4-FFF2-40B4-BE49-F238E27FC236}">
                <a16:creationId xmlns:a16="http://schemas.microsoft.com/office/drawing/2014/main" id="{1090E65E-638D-4160-A9EC-A7E2747AE23C}"/>
              </a:ext>
            </a:extLst>
          </p:cNvPr>
          <p:cNvSpPr txBox="1"/>
          <p:nvPr/>
        </p:nvSpPr>
        <p:spPr>
          <a:xfrm>
            <a:off x="2993534" y="1425228"/>
            <a:ext cx="10390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kaum,</a:t>
            </a:r>
          </a:p>
        </p:txBody>
      </p:sp>
      <p:sp>
        <p:nvSpPr>
          <p:cNvPr id="24" name="Textfeld 23" descr="SILBELAST|_">
            <a:extLst>
              <a:ext uri="{FF2B5EF4-FFF2-40B4-BE49-F238E27FC236}">
                <a16:creationId xmlns:a16="http://schemas.microsoft.com/office/drawing/2014/main" id="{1C8B78DD-BA5E-4A36-81F4-DEE85D5914F4}"/>
              </a:ext>
            </a:extLst>
          </p:cNvPr>
          <p:cNvSpPr txBox="1"/>
          <p:nvPr/>
        </p:nvSpPr>
        <p:spPr>
          <a:xfrm>
            <a:off x="4070701" y="1425228"/>
            <a:ext cx="70083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was</a:t>
            </a:r>
          </a:p>
        </p:txBody>
      </p:sp>
      <p:sp>
        <p:nvSpPr>
          <p:cNvPr id="25" name="Textfeld 24" descr="SILBELAST|_">
            <a:extLst>
              <a:ext uri="{FF2B5EF4-FFF2-40B4-BE49-F238E27FC236}">
                <a16:creationId xmlns:a16="http://schemas.microsoft.com/office/drawing/2014/main" id="{4FCFC451-FC66-4F08-BBA7-AA5F4FD1F178}"/>
              </a:ext>
            </a:extLst>
          </p:cNvPr>
          <p:cNvSpPr txBox="1"/>
          <p:nvPr/>
        </p:nvSpPr>
        <p:spPr>
          <a:xfrm>
            <a:off x="4809634" y="1425228"/>
            <a:ext cx="5661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sie</a:t>
            </a:r>
          </a:p>
        </p:txBody>
      </p:sp>
      <p:sp>
        <p:nvSpPr>
          <p:cNvPr id="26" name="Textfeld 25" descr="SILBELAST|_">
            <a:extLst>
              <a:ext uri="{FF2B5EF4-FFF2-40B4-BE49-F238E27FC236}">
                <a16:creationId xmlns:a16="http://schemas.microsoft.com/office/drawing/2014/main" id="{693B17F8-C8D6-426F-921E-881098B6C9E3}"/>
              </a:ext>
            </a:extLst>
          </p:cNvPr>
          <p:cNvSpPr txBox="1"/>
          <p:nvPr/>
        </p:nvSpPr>
        <p:spPr>
          <a:xfrm>
            <a:off x="5413915" y="1425228"/>
            <a:ext cx="7922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grad</a:t>
            </a:r>
          </a:p>
        </p:txBody>
      </p:sp>
      <p:sp>
        <p:nvSpPr>
          <p:cNvPr id="27" name="Textfeld 26" descr="SILBE|_">
            <a:extLst>
              <a:ext uri="{FF2B5EF4-FFF2-40B4-BE49-F238E27FC236}">
                <a16:creationId xmlns:a16="http://schemas.microsoft.com/office/drawing/2014/main" id="{427DC2C0-9F5B-4E86-94D0-38D4440B0E5A}"/>
              </a:ext>
            </a:extLst>
          </p:cNvPr>
          <p:cNvSpPr txBox="1"/>
          <p:nvPr/>
        </p:nvSpPr>
        <p:spPr>
          <a:xfrm>
            <a:off x="6244220" y="1425228"/>
            <a:ext cx="9525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plapp</a:t>
            </a:r>
          </a:p>
        </p:txBody>
      </p:sp>
      <p:sp>
        <p:nvSpPr>
          <p:cNvPr id="28" name="Textfeld 27" descr="SILBELAST|">
            <a:extLst>
              <a:ext uri="{FF2B5EF4-FFF2-40B4-BE49-F238E27FC236}">
                <a16:creationId xmlns:a16="http://schemas.microsoft.com/office/drawing/2014/main" id="{6CDCFDA3-ED0F-436B-BABB-F90007A8B4CF}"/>
              </a:ext>
            </a:extLst>
          </p:cNvPr>
          <p:cNvSpPr txBox="1"/>
          <p:nvPr/>
        </p:nvSpPr>
        <p:spPr>
          <a:xfrm>
            <a:off x="7057025" y="1425228"/>
            <a:ext cx="7553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ern.</a:t>
            </a:r>
          </a:p>
        </p:txBody>
      </p:sp>
      <p:sp>
        <p:nvSpPr>
          <p:cNvPr id="29" name="dot_1">
            <a:extLst>
              <a:ext uri="{FF2B5EF4-FFF2-40B4-BE49-F238E27FC236}">
                <a16:creationId xmlns:a16="http://schemas.microsoft.com/office/drawing/2014/main" id="{3FFFC2C2-692E-4CB9-A8BB-53FBB8807488}"/>
              </a:ext>
            </a:extLst>
          </p:cNvPr>
          <p:cNvSpPr/>
          <p:nvPr/>
        </p:nvSpPr>
        <p:spPr>
          <a:xfrm>
            <a:off x="190500" y="104422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Textfeld 29" descr="SILBELAST/FIRST|">
            <a:extLst>
              <a:ext uri="{FF2B5EF4-FFF2-40B4-BE49-F238E27FC236}">
                <a16:creationId xmlns:a16="http://schemas.microsoft.com/office/drawing/2014/main" id="{2C0FBE0C-263B-4645-A7D8-13FFB762BE63}"/>
              </a:ext>
            </a:extLst>
          </p:cNvPr>
          <p:cNvSpPr txBox="1"/>
          <p:nvPr/>
        </p:nvSpPr>
        <p:spPr>
          <a:xfrm>
            <a:off x="381000" y="1869728"/>
            <a:ext cx="87075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Beim</a:t>
            </a:r>
          </a:p>
        </p:txBody>
      </p:sp>
      <p:sp>
        <p:nvSpPr>
          <p:cNvPr id="31" name="Textfeld 30" descr="SILBE|_">
            <a:extLst>
              <a:ext uri="{FF2B5EF4-FFF2-40B4-BE49-F238E27FC236}">
                <a16:creationId xmlns:a16="http://schemas.microsoft.com/office/drawing/2014/main" id="{E438D8D6-F350-458B-9EB2-9DAEECD91CF7}"/>
              </a:ext>
            </a:extLst>
          </p:cNvPr>
          <p:cNvSpPr txBox="1"/>
          <p:nvPr/>
        </p:nvSpPr>
        <p:spPr>
          <a:xfrm>
            <a:off x="1289851" y="1869728"/>
            <a:ext cx="9525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Plapp</a:t>
            </a:r>
          </a:p>
        </p:txBody>
      </p:sp>
      <p:sp>
        <p:nvSpPr>
          <p:cNvPr id="32" name="Textfeld 31" descr="SILBELAST|">
            <a:extLst>
              <a:ext uri="{FF2B5EF4-FFF2-40B4-BE49-F238E27FC236}">
                <a16:creationId xmlns:a16="http://schemas.microsoft.com/office/drawing/2014/main" id="{CFDE7C9B-83AA-4DA5-B210-6A8BD69EE06E}"/>
              </a:ext>
            </a:extLst>
          </p:cNvPr>
          <p:cNvSpPr txBox="1"/>
          <p:nvPr/>
        </p:nvSpPr>
        <p:spPr>
          <a:xfrm>
            <a:off x="2102656" y="1869728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ern</a:t>
            </a:r>
          </a:p>
        </p:txBody>
      </p:sp>
      <p:sp>
        <p:nvSpPr>
          <p:cNvPr id="34" name="Textfeld 33" descr="SILBE|_">
            <a:extLst>
              <a:ext uri="{FF2B5EF4-FFF2-40B4-BE49-F238E27FC236}">
                <a16:creationId xmlns:a16="http://schemas.microsoft.com/office/drawing/2014/main" id="{D2652BC6-8172-41C6-B609-E99A8606BFD3}"/>
              </a:ext>
            </a:extLst>
          </p:cNvPr>
          <p:cNvSpPr txBox="1"/>
          <p:nvPr/>
        </p:nvSpPr>
        <p:spPr>
          <a:xfrm>
            <a:off x="2782278" y="1869728"/>
            <a:ext cx="9364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klapp</a:t>
            </a:r>
          </a:p>
        </p:txBody>
      </p:sp>
      <p:sp>
        <p:nvSpPr>
          <p:cNvPr id="35" name="Textfeld 34" descr="SILBELAST|">
            <a:extLst>
              <a:ext uri="{FF2B5EF4-FFF2-40B4-BE49-F238E27FC236}">
                <a16:creationId xmlns:a16="http://schemas.microsoft.com/office/drawing/2014/main" id="{E9F5FB9F-F3B7-46D1-86DA-71B0144B0D0C}"/>
              </a:ext>
            </a:extLst>
          </p:cNvPr>
          <p:cNvSpPr txBox="1"/>
          <p:nvPr/>
        </p:nvSpPr>
        <p:spPr>
          <a:xfrm>
            <a:off x="3579053" y="1869728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ern</a:t>
            </a:r>
          </a:p>
        </p:txBody>
      </p:sp>
      <p:sp>
        <p:nvSpPr>
          <p:cNvPr id="36" name="Textfeld 35" descr="SILBELAST|_">
            <a:extLst>
              <a:ext uri="{FF2B5EF4-FFF2-40B4-BE49-F238E27FC236}">
                <a16:creationId xmlns:a16="http://schemas.microsoft.com/office/drawing/2014/main" id="{C742CDD6-6568-466A-B4B2-C5D1F2C86368}"/>
              </a:ext>
            </a:extLst>
          </p:cNvPr>
          <p:cNvSpPr txBox="1"/>
          <p:nvPr/>
        </p:nvSpPr>
        <p:spPr>
          <a:xfrm>
            <a:off x="4258675" y="1869728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37" name="Textfeld 36" descr="SILBE|_">
            <a:extLst>
              <a:ext uri="{FF2B5EF4-FFF2-40B4-BE49-F238E27FC236}">
                <a16:creationId xmlns:a16="http://schemas.microsoft.com/office/drawing/2014/main" id="{6C653074-5305-44E3-A6A9-B06C11FD0EB4}"/>
              </a:ext>
            </a:extLst>
          </p:cNvPr>
          <p:cNvSpPr txBox="1"/>
          <p:nvPr/>
        </p:nvSpPr>
        <p:spPr>
          <a:xfrm>
            <a:off x="4909443" y="1869728"/>
            <a:ext cx="7393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Stör</a:t>
            </a:r>
          </a:p>
        </p:txBody>
      </p:sp>
      <p:sp>
        <p:nvSpPr>
          <p:cNvPr id="38" name="Textfeld 37" descr="SILBELAST|">
            <a:extLst>
              <a:ext uri="{FF2B5EF4-FFF2-40B4-BE49-F238E27FC236}">
                <a16:creationId xmlns:a16="http://schemas.microsoft.com/office/drawing/2014/main" id="{F3C675A3-96C0-4B78-8A29-94477C6D7872}"/>
              </a:ext>
            </a:extLst>
          </p:cNvPr>
          <p:cNvSpPr txBox="1"/>
          <p:nvPr/>
        </p:nvSpPr>
        <p:spPr>
          <a:xfrm>
            <a:off x="5509048" y="1869728"/>
            <a:ext cx="6735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che</a:t>
            </a:r>
          </a:p>
        </p:txBody>
      </p:sp>
      <p:sp>
        <p:nvSpPr>
          <p:cNvPr id="39" name="Textfeld 38" descr="SILBELAST|_">
            <a:extLst>
              <a:ext uri="{FF2B5EF4-FFF2-40B4-BE49-F238E27FC236}">
                <a16:creationId xmlns:a16="http://schemas.microsoft.com/office/drawing/2014/main" id="{91772895-603A-44AA-BF74-5AFECD4E9C0A}"/>
              </a:ext>
            </a:extLst>
          </p:cNvPr>
          <p:cNvSpPr txBox="1"/>
          <p:nvPr/>
        </p:nvSpPr>
        <p:spPr>
          <a:xfrm>
            <a:off x="6220730" y="1869728"/>
            <a:ext cx="4748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so</a:t>
            </a:r>
          </a:p>
        </p:txBody>
      </p:sp>
      <p:sp>
        <p:nvSpPr>
          <p:cNvPr id="40" name="Textfeld 39" descr="SILBELAST|_">
            <a:extLst>
              <a:ext uri="{FF2B5EF4-FFF2-40B4-BE49-F238E27FC236}">
                <a16:creationId xmlns:a16="http://schemas.microsoft.com/office/drawing/2014/main" id="{ED5870DD-A7EB-4180-ADCA-735F9E393723}"/>
              </a:ext>
            </a:extLst>
          </p:cNvPr>
          <p:cNvSpPr txBox="1"/>
          <p:nvPr/>
        </p:nvSpPr>
        <p:spPr>
          <a:xfrm>
            <a:off x="6733640" y="1869728"/>
            <a:ext cx="83651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sehr,</a:t>
            </a:r>
          </a:p>
        </p:txBody>
      </p:sp>
      <p:sp>
        <p:nvSpPr>
          <p:cNvPr id="41" name="Textfeld 40" descr="SILBELAST|_">
            <a:extLst>
              <a:ext uri="{FF2B5EF4-FFF2-40B4-BE49-F238E27FC236}">
                <a16:creationId xmlns:a16="http://schemas.microsoft.com/office/drawing/2014/main" id="{72C4CC81-FDAF-4094-B330-28E715144EE4}"/>
              </a:ext>
            </a:extLst>
          </p:cNvPr>
          <p:cNvSpPr txBox="1"/>
          <p:nvPr/>
        </p:nvSpPr>
        <p:spPr>
          <a:xfrm>
            <a:off x="889749" y="2314228"/>
            <a:ext cx="7681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dass</a:t>
            </a:r>
          </a:p>
        </p:txBody>
      </p:sp>
      <p:sp>
        <p:nvSpPr>
          <p:cNvPr id="42" name="Textfeld 41" descr="SILBELAST|_">
            <a:extLst>
              <a:ext uri="{FF2B5EF4-FFF2-40B4-BE49-F238E27FC236}">
                <a16:creationId xmlns:a16="http://schemas.microsoft.com/office/drawing/2014/main" id="{0E7AAA62-0959-4CAB-9B00-7198CDB008C6}"/>
              </a:ext>
            </a:extLst>
          </p:cNvPr>
          <p:cNvSpPr txBox="1"/>
          <p:nvPr/>
        </p:nvSpPr>
        <p:spPr>
          <a:xfrm>
            <a:off x="1725141" y="2314228"/>
            <a:ext cx="62228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</a:p>
        </p:txBody>
      </p:sp>
      <p:sp>
        <p:nvSpPr>
          <p:cNvPr id="43" name="Textfeld 42" descr="SILBE|_">
            <a:extLst>
              <a:ext uri="{FF2B5EF4-FFF2-40B4-BE49-F238E27FC236}">
                <a16:creationId xmlns:a16="http://schemas.microsoft.com/office/drawing/2014/main" id="{71885305-A33C-4B05-B40C-FD6560A4DD64}"/>
              </a:ext>
            </a:extLst>
          </p:cNvPr>
          <p:cNvSpPr txBox="1"/>
          <p:nvPr/>
        </p:nvSpPr>
        <p:spPr>
          <a:xfrm>
            <a:off x="2385527" y="2314228"/>
            <a:ext cx="6238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ver</a:t>
            </a:r>
          </a:p>
        </p:txBody>
      </p:sp>
      <p:sp>
        <p:nvSpPr>
          <p:cNvPr id="44" name="Textfeld 43" descr="SILBE|">
            <a:extLst>
              <a:ext uri="{FF2B5EF4-FFF2-40B4-BE49-F238E27FC236}">
                <a16:creationId xmlns:a16="http://schemas.microsoft.com/office/drawing/2014/main" id="{8C0B9BD4-5E6E-43C7-967F-AD02193C7B2A}"/>
              </a:ext>
            </a:extLst>
          </p:cNvPr>
          <p:cNvSpPr txBox="1"/>
          <p:nvPr/>
        </p:nvSpPr>
        <p:spPr>
          <a:xfrm>
            <a:off x="2869716" y="2314228"/>
            <a:ext cx="7681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steh</a:t>
            </a:r>
          </a:p>
        </p:txBody>
      </p:sp>
      <p:sp>
        <p:nvSpPr>
          <p:cNvPr id="45" name="Textfeld 44" descr="SILBELAST|">
            <a:extLst>
              <a:ext uri="{FF2B5EF4-FFF2-40B4-BE49-F238E27FC236}">
                <a16:creationId xmlns:a16="http://schemas.microsoft.com/office/drawing/2014/main" id="{2936A380-CDB7-4F79-9844-9B90F9D436B6}"/>
              </a:ext>
            </a:extLst>
          </p:cNvPr>
          <p:cNvSpPr txBox="1"/>
          <p:nvPr/>
        </p:nvSpPr>
        <p:spPr>
          <a:xfrm>
            <a:off x="3498175" y="2314228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46" name="Textfeld 45" descr="SILBELAST|_">
            <a:extLst>
              <a:ext uri="{FF2B5EF4-FFF2-40B4-BE49-F238E27FC236}">
                <a16:creationId xmlns:a16="http://schemas.microsoft.com/office/drawing/2014/main" id="{8D1998BA-416C-4A37-9C41-4A870EF3578D}"/>
              </a:ext>
            </a:extLst>
          </p:cNvPr>
          <p:cNvSpPr txBox="1"/>
          <p:nvPr/>
        </p:nvSpPr>
        <p:spPr>
          <a:xfrm>
            <a:off x="4057572" y="2314228"/>
            <a:ext cx="6206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gar</a:t>
            </a:r>
          </a:p>
        </p:txBody>
      </p:sp>
      <p:sp>
        <p:nvSpPr>
          <p:cNvPr id="47" name="Textfeld 46" descr="SILBELAST|_">
            <a:extLst>
              <a:ext uri="{FF2B5EF4-FFF2-40B4-BE49-F238E27FC236}">
                <a16:creationId xmlns:a16="http://schemas.microsoft.com/office/drawing/2014/main" id="{03E220E9-5B5D-46DD-A1BB-404D625DF357}"/>
              </a:ext>
            </a:extLst>
          </p:cNvPr>
          <p:cNvSpPr txBox="1"/>
          <p:nvPr/>
        </p:nvSpPr>
        <p:spPr>
          <a:xfrm>
            <a:off x="4716355" y="2314228"/>
            <a:ext cx="10086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nichts</a:t>
            </a:r>
          </a:p>
        </p:txBody>
      </p:sp>
      <p:sp>
        <p:nvSpPr>
          <p:cNvPr id="48" name="Textfeld 47" descr="SILBELAST|_">
            <a:extLst>
              <a:ext uri="{FF2B5EF4-FFF2-40B4-BE49-F238E27FC236}">
                <a16:creationId xmlns:a16="http://schemas.microsoft.com/office/drawing/2014/main" id="{70A18934-AD3C-43DB-A874-9D31833829B1}"/>
              </a:ext>
            </a:extLst>
          </p:cNvPr>
          <p:cNvSpPr txBox="1"/>
          <p:nvPr/>
        </p:nvSpPr>
        <p:spPr>
          <a:xfrm>
            <a:off x="5763064" y="2314228"/>
            <a:ext cx="9691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mehr.</a:t>
            </a:r>
          </a:p>
        </p:txBody>
      </p:sp>
      <p:sp>
        <p:nvSpPr>
          <p:cNvPr id="49" name="dot_2">
            <a:extLst>
              <a:ext uri="{FF2B5EF4-FFF2-40B4-BE49-F238E27FC236}">
                <a16:creationId xmlns:a16="http://schemas.microsoft.com/office/drawing/2014/main" id="{7E274531-EB32-477F-AE92-5B560CA685D7}"/>
              </a:ext>
            </a:extLst>
          </p:cNvPr>
          <p:cNvSpPr/>
          <p:nvPr/>
        </p:nvSpPr>
        <p:spPr>
          <a:xfrm>
            <a:off x="190500" y="193322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Textfeld 49" descr="SILBELAST/FIRST|">
            <a:extLst>
              <a:ext uri="{FF2B5EF4-FFF2-40B4-BE49-F238E27FC236}">
                <a16:creationId xmlns:a16="http://schemas.microsoft.com/office/drawing/2014/main" id="{4AD18A42-C35B-4310-BA77-5555D040EE30}"/>
              </a:ext>
            </a:extLst>
          </p:cNvPr>
          <p:cNvSpPr txBox="1"/>
          <p:nvPr/>
        </p:nvSpPr>
        <p:spPr>
          <a:xfrm>
            <a:off x="381000" y="2758728"/>
            <a:ext cx="9383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Wenn</a:t>
            </a:r>
          </a:p>
        </p:txBody>
      </p:sp>
      <p:sp>
        <p:nvSpPr>
          <p:cNvPr id="51" name="Textfeld 50" descr="SILBE|_">
            <a:extLst>
              <a:ext uri="{FF2B5EF4-FFF2-40B4-BE49-F238E27FC236}">
                <a16:creationId xmlns:a16="http://schemas.microsoft.com/office/drawing/2014/main" id="{4847EC92-F06C-4172-A05E-7E75B407DCCD}"/>
              </a:ext>
            </a:extLst>
          </p:cNvPr>
          <p:cNvSpPr txBox="1"/>
          <p:nvPr/>
        </p:nvSpPr>
        <p:spPr>
          <a:xfrm>
            <a:off x="1357498" y="2758728"/>
            <a:ext cx="7393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Stör</a:t>
            </a:r>
          </a:p>
        </p:txBody>
      </p:sp>
      <p:sp>
        <p:nvSpPr>
          <p:cNvPr id="52" name="Textfeld 51" descr="SILBELAST|">
            <a:extLst>
              <a:ext uri="{FF2B5EF4-FFF2-40B4-BE49-F238E27FC236}">
                <a16:creationId xmlns:a16="http://schemas.microsoft.com/office/drawing/2014/main" id="{661393CB-7994-4A67-A9E0-80412B1DB688}"/>
              </a:ext>
            </a:extLst>
          </p:cNvPr>
          <p:cNvSpPr txBox="1"/>
          <p:nvPr/>
        </p:nvSpPr>
        <p:spPr>
          <a:xfrm>
            <a:off x="1957103" y="2758728"/>
            <a:ext cx="6735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che</a:t>
            </a:r>
          </a:p>
        </p:txBody>
      </p:sp>
      <p:sp>
        <p:nvSpPr>
          <p:cNvPr id="53" name="Textfeld 52" descr="SILBE|_">
            <a:extLst>
              <a:ext uri="{FF2B5EF4-FFF2-40B4-BE49-F238E27FC236}">
                <a16:creationId xmlns:a16="http://schemas.microsoft.com/office/drawing/2014/main" id="{13C7CAB8-20C2-404E-A95A-CAC8416481D9}"/>
              </a:ext>
            </a:extLst>
          </p:cNvPr>
          <p:cNvSpPr txBox="1"/>
          <p:nvPr/>
        </p:nvSpPr>
        <p:spPr>
          <a:xfrm>
            <a:off x="2668785" y="2758728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54" name="Textfeld 53" descr="SILBELAST|">
            <a:extLst>
              <a:ext uri="{FF2B5EF4-FFF2-40B4-BE49-F238E27FC236}">
                <a16:creationId xmlns:a16="http://schemas.microsoft.com/office/drawing/2014/main" id="{262FB384-435A-43C8-AC87-02BD56C08C0A}"/>
              </a:ext>
            </a:extLst>
          </p:cNvPr>
          <p:cNvSpPr txBox="1"/>
          <p:nvPr/>
        </p:nvSpPr>
        <p:spPr>
          <a:xfrm>
            <a:off x="2882067" y="2758728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ber</a:t>
            </a:r>
          </a:p>
        </p:txBody>
      </p:sp>
      <p:sp>
        <p:nvSpPr>
          <p:cNvPr id="55" name="Textfeld 54" descr="SILBELAST|_">
            <a:extLst>
              <a:ext uri="{FF2B5EF4-FFF2-40B4-BE49-F238E27FC236}">
                <a16:creationId xmlns:a16="http://schemas.microsoft.com/office/drawing/2014/main" id="{D7929BD8-998C-438B-B99E-A0DDD93BC2CE}"/>
              </a:ext>
            </a:extLst>
          </p:cNvPr>
          <p:cNvSpPr txBox="1"/>
          <p:nvPr/>
        </p:nvSpPr>
        <p:spPr>
          <a:xfrm>
            <a:off x="3564895" y="2758728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56" name="Textfeld 55" descr="SILBE|_">
            <a:extLst>
              <a:ext uri="{FF2B5EF4-FFF2-40B4-BE49-F238E27FC236}">
                <a16:creationId xmlns:a16="http://schemas.microsoft.com/office/drawing/2014/main" id="{219797FC-2EFE-4AC5-90A5-3202057973C6}"/>
              </a:ext>
            </a:extLst>
          </p:cNvPr>
          <p:cNvSpPr txBox="1"/>
          <p:nvPr/>
        </p:nvSpPr>
        <p:spPr>
          <a:xfrm>
            <a:off x="4215663" y="2758728"/>
            <a:ext cx="69980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Wie</a:t>
            </a:r>
          </a:p>
        </p:txBody>
      </p:sp>
      <p:sp>
        <p:nvSpPr>
          <p:cNvPr id="57" name="Textfeld 56" descr="SILBELAST|">
            <a:extLst>
              <a:ext uri="{FF2B5EF4-FFF2-40B4-BE49-F238E27FC236}">
                <a16:creationId xmlns:a16="http://schemas.microsoft.com/office/drawing/2014/main" id="{2371147A-DA52-4D34-A757-30D69E528C95}"/>
              </a:ext>
            </a:extLst>
          </p:cNvPr>
          <p:cNvSpPr txBox="1"/>
          <p:nvPr/>
        </p:nvSpPr>
        <p:spPr>
          <a:xfrm>
            <a:off x="4775770" y="2758728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se</a:t>
            </a:r>
          </a:p>
        </p:txBody>
      </p:sp>
      <p:sp>
        <p:nvSpPr>
          <p:cNvPr id="58" name="Textfeld 57" descr="SILBE|_">
            <a:extLst>
              <a:ext uri="{FF2B5EF4-FFF2-40B4-BE49-F238E27FC236}">
                <a16:creationId xmlns:a16="http://schemas.microsoft.com/office/drawing/2014/main" id="{6D506508-FD69-448A-8EC0-7C29A03A510A}"/>
              </a:ext>
            </a:extLst>
          </p:cNvPr>
          <p:cNvSpPr txBox="1"/>
          <p:nvPr/>
        </p:nvSpPr>
        <p:spPr>
          <a:xfrm>
            <a:off x="5291886" y="2758728"/>
            <a:ext cx="7553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zieh</a:t>
            </a:r>
          </a:p>
        </p:txBody>
      </p:sp>
      <p:sp>
        <p:nvSpPr>
          <p:cNvPr id="59" name="Textfeld 58" descr="SILBELAST|">
            <a:extLst>
              <a:ext uri="{FF2B5EF4-FFF2-40B4-BE49-F238E27FC236}">
                <a16:creationId xmlns:a16="http://schemas.microsoft.com/office/drawing/2014/main" id="{0A6CA030-A134-4D4B-8F12-A352EE855AAE}"/>
              </a:ext>
            </a:extLst>
          </p:cNvPr>
          <p:cNvSpPr txBox="1"/>
          <p:nvPr/>
        </p:nvSpPr>
        <p:spPr>
          <a:xfrm>
            <a:off x="5907521" y="2758728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en,</a:t>
            </a:r>
          </a:p>
        </p:txBody>
      </p:sp>
      <p:sp>
        <p:nvSpPr>
          <p:cNvPr id="60" name="Textfeld 59" descr="SILBELAST|_">
            <a:extLst>
              <a:ext uri="{FF2B5EF4-FFF2-40B4-BE49-F238E27FC236}">
                <a16:creationId xmlns:a16="http://schemas.microsoft.com/office/drawing/2014/main" id="{DEA24CFE-CD6F-407A-BBD3-D9E4D880D862}"/>
              </a:ext>
            </a:extLst>
          </p:cNvPr>
          <p:cNvSpPr txBox="1"/>
          <p:nvPr/>
        </p:nvSpPr>
        <p:spPr>
          <a:xfrm>
            <a:off x="868471" y="3203228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61" name="Textfeld 60" descr="SILBE|_">
            <a:extLst>
              <a:ext uri="{FF2B5EF4-FFF2-40B4-BE49-F238E27FC236}">
                <a16:creationId xmlns:a16="http://schemas.microsoft.com/office/drawing/2014/main" id="{4DAB687A-F2C1-4890-8B94-FA41E2E380A4}"/>
              </a:ext>
            </a:extLst>
          </p:cNvPr>
          <p:cNvSpPr txBox="1"/>
          <p:nvPr/>
        </p:nvSpPr>
        <p:spPr>
          <a:xfrm>
            <a:off x="1519239" y="3203228"/>
            <a:ext cx="107753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Frösch</a:t>
            </a:r>
          </a:p>
        </p:txBody>
      </p:sp>
      <p:sp>
        <p:nvSpPr>
          <p:cNvPr id="62" name="Textfeld 61" descr="SILBELAST|">
            <a:extLst>
              <a:ext uri="{FF2B5EF4-FFF2-40B4-BE49-F238E27FC236}">
                <a16:creationId xmlns:a16="http://schemas.microsoft.com/office/drawing/2014/main" id="{82122422-DD0A-4F93-A0DD-7C4B7B45B657}"/>
              </a:ext>
            </a:extLst>
          </p:cNvPr>
          <p:cNvSpPr txBox="1"/>
          <p:nvPr/>
        </p:nvSpPr>
        <p:spPr>
          <a:xfrm>
            <a:off x="2457078" y="3203228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63" name="Textfeld 62" descr="SILBELAST|_">
            <a:extLst>
              <a:ext uri="{FF2B5EF4-FFF2-40B4-BE49-F238E27FC236}">
                <a16:creationId xmlns:a16="http://schemas.microsoft.com/office/drawing/2014/main" id="{F4FD59F8-8AF5-477F-81B2-D36CC16A2B89}"/>
              </a:ext>
            </a:extLst>
          </p:cNvPr>
          <p:cNvSpPr txBox="1"/>
          <p:nvPr/>
        </p:nvSpPr>
        <p:spPr>
          <a:xfrm>
            <a:off x="2848160" y="3203228"/>
            <a:ext cx="114967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schnell</a:t>
            </a:r>
          </a:p>
        </p:txBody>
      </p:sp>
      <p:sp>
        <p:nvSpPr>
          <p:cNvPr id="64" name="Textfeld 63" descr="SILBELAST|_">
            <a:extLst>
              <a:ext uri="{FF2B5EF4-FFF2-40B4-BE49-F238E27FC236}">
                <a16:creationId xmlns:a16="http://schemas.microsoft.com/office/drawing/2014/main" id="{ECCE727D-B91D-4C22-8AEC-22732F0158D2}"/>
              </a:ext>
            </a:extLst>
          </p:cNvPr>
          <p:cNvSpPr txBox="1"/>
          <p:nvPr/>
        </p:nvSpPr>
        <p:spPr>
          <a:xfrm>
            <a:off x="4035934" y="3203228"/>
            <a:ext cx="5661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ins</a:t>
            </a:r>
          </a:p>
        </p:txBody>
      </p:sp>
      <p:sp>
        <p:nvSpPr>
          <p:cNvPr id="65" name="Textfeld 64" descr="SILBE|_">
            <a:extLst>
              <a:ext uri="{FF2B5EF4-FFF2-40B4-BE49-F238E27FC236}">
                <a16:creationId xmlns:a16="http://schemas.microsoft.com/office/drawing/2014/main" id="{FE98FCCD-E291-4175-BE72-A59E9B2B657A}"/>
              </a:ext>
            </a:extLst>
          </p:cNvPr>
          <p:cNvSpPr txBox="1"/>
          <p:nvPr/>
        </p:nvSpPr>
        <p:spPr>
          <a:xfrm>
            <a:off x="4640215" y="3203228"/>
            <a:ext cx="8424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Wass</a:t>
            </a:r>
          </a:p>
        </p:txBody>
      </p:sp>
      <p:sp>
        <p:nvSpPr>
          <p:cNvPr id="66" name="Textfeld 65" descr="SILBELAST|">
            <a:extLst>
              <a:ext uri="{FF2B5EF4-FFF2-40B4-BE49-F238E27FC236}">
                <a16:creationId xmlns:a16="http://schemas.microsoft.com/office/drawing/2014/main" id="{542D9A93-DD8B-429A-B3B1-50B66DDAE798}"/>
              </a:ext>
            </a:extLst>
          </p:cNvPr>
          <p:cNvSpPr txBox="1"/>
          <p:nvPr/>
        </p:nvSpPr>
        <p:spPr>
          <a:xfrm>
            <a:off x="5342925" y="3203228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er</a:t>
            </a:r>
          </a:p>
        </p:txBody>
      </p:sp>
      <p:sp>
        <p:nvSpPr>
          <p:cNvPr id="67" name="Textfeld 66" descr="SILBE|_">
            <a:extLst>
              <a:ext uri="{FF2B5EF4-FFF2-40B4-BE49-F238E27FC236}">
                <a16:creationId xmlns:a16="http://schemas.microsoft.com/office/drawing/2014/main" id="{5EDCC822-F64A-4BD8-8321-1F7044DF7403}"/>
              </a:ext>
            </a:extLst>
          </p:cNvPr>
          <p:cNvSpPr txBox="1"/>
          <p:nvPr/>
        </p:nvSpPr>
        <p:spPr>
          <a:xfrm>
            <a:off x="5854231" y="3203228"/>
            <a:ext cx="81464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flieh</a:t>
            </a:r>
          </a:p>
        </p:txBody>
      </p:sp>
      <p:sp>
        <p:nvSpPr>
          <p:cNvPr id="68" name="Textfeld 67" descr="SILBELAST|">
            <a:extLst>
              <a:ext uri="{FF2B5EF4-FFF2-40B4-BE49-F238E27FC236}">
                <a16:creationId xmlns:a16="http://schemas.microsoft.com/office/drawing/2014/main" id="{CF153EA2-AF7B-4F35-9232-FAC3B783603A}"/>
              </a:ext>
            </a:extLst>
          </p:cNvPr>
          <p:cNvSpPr txBox="1"/>
          <p:nvPr/>
        </p:nvSpPr>
        <p:spPr>
          <a:xfrm>
            <a:off x="6529178" y="3203228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en.</a:t>
            </a:r>
          </a:p>
        </p:txBody>
      </p:sp>
      <p:sp>
        <p:nvSpPr>
          <p:cNvPr id="69" name="dot_3">
            <a:extLst>
              <a:ext uri="{FF2B5EF4-FFF2-40B4-BE49-F238E27FC236}">
                <a16:creationId xmlns:a16="http://schemas.microsoft.com/office/drawing/2014/main" id="{4E277041-8C9C-43AD-B3B1-E56D2F957A54}"/>
              </a:ext>
            </a:extLst>
          </p:cNvPr>
          <p:cNvSpPr/>
          <p:nvPr/>
        </p:nvSpPr>
        <p:spPr>
          <a:xfrm>
            <a:off x="190500" y="282222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0" name="Textfeld 69" descr="SILBE/FIRST|">
            <a:extLst>
              <a:ext uri="{FF2B5EF4-FFF2-40B4-BE49-F238E27FC236}">
                <a16:creationId xmlns:a16="http://schemas.microsoft.com/office/drawing/2014/main" id="{E04CDCBB-D211-4DDF-A355-E0E0585A74C2}"/>
              </a:ext>
            </a:extLst>
          </p:cNvPr>
          <p:cNvSpPr txBox="1"/>
          <p:nvPr/>
        </p:nvSpPr>
        <p:spPr>
          <a:xfrm>
            <a:off x="381000" y="3647728"/>
            <a:ext cx="107753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Frösch</a:t>
            </a:r>
          </a:p>
        </p:txBody>
      </p:sp>
      <p:sp>
        <p:nvSpPr>
          <p:cNvPr id="71" name="Textfeld 70" descr="SILBELAST|">
            <a:extLst>
              <a:ext uri="{FF2B5EF4-FFF2-40B4-BE49-F238E27FC236}">
                <a16:creationId xmlns:a16="http://schemas.microsoft.com/office/drawing/2014/main" id="{2D50CF0B-34D4-4BEA-AAE5-217637A99D9B}"/>
              </a:ext>
            </a:extLst>
          </p:cNvPr>
          <p:cNvSpPr txBox="1"/>
          <p:nvPr/>
        </p:nvSpPr>
        <p:spPr>
          <a:xfrm>
            <a:off x="1318839" y="3647728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72" name="Textfeld 71" descr="SILBE|_">
            <a:extLst>
              <a:ext uri="{FF2B5EF4-FFF2-40B4-BE49-F238E27FC236}">
                <a16:creationId xmlns:a16="http://schemas.microsoft.com/office/drawing/2014/main" id="{EF009A5C-D800-49EB-B595-52175A6F341F}"/>
              </a:ext>
            </a:extLst>
          </p:cNvPr>
          <p:cNvSpPr txBox="1"/>
          <p:nvPr/>
        </p:nvSpPr>
        <p:spPr>
          <a:xfrm>
            <a:off x="1709921" y="3647728"/>
            <a:ext cx="7825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imm</a:t>
            </a:r>
          </a:p>
        </p:txBody>
      </p:sp>
      <p:sp>
        <p:nvSpPr>
          <p:cNvPr id="73" name="Textfeld 72" descr="SILBELAST|">
            <a:extLst>
              <a:ext uri="{FF2B5EF4-FFF2-40B4-BE49-F238E27FC236}">
                <a16:creationId xmlns:a16="http://schemas.microsoft.com/office/drawing/2014/main" id="{4C561FB5-F906-47C3-AB6E-7B4BABC49B15}"/>
              </a:ext>
            </a:extLst>
          </p:cNvPr>
          <p:cNvSpPr txBox="1"/>
          <p:nvPr/>
        </p:nvSpPr>
        <p:spPr>
          <a:xfrm>
            <a:off x="2352808" y="3647728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er</a:t>
            </a:r>
          </a:p>
        </p:txBody>
      </p:sp>
      <p:sp>
        <p:nvSpPr>
          <p:cNvPr id="74" name="Textfeld 73" descr="SILBELAST|_">
            <a:extLst>
              <a:ext uri="{FF2B5EF4-FFF2-40B4-BE49-F238E27FC236}">
                <a16:creationId xmlns:a16="http://schemas.microsoft.com/office/drawing/2014/main" id="{F8B0C3FD-177A-4498-9FD1-1A15DF29B37F}"/>
              </a:ext>
            </a:extLst>
          </p:cNvPr>
          <p:cNvSpPr txBox="1"/>
          <p:nvPr/>
        </p:nvSpPr>
        <p:spPr>
          <a:xfrm>
            <a:off x="2864114" y="3647728"/>
            <a:ext cx="114967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schnell</a:t>
            </a:r>
          </a:p>
        </p:txBody>
      </p:sp>
      <p:sp>
        <p:nvSpPr>
          <p:cNvPr id="75" name="Textfeld 74" descr="SILBE|_">
            <a:extLst>
              <a:ext uri="{FF2B5EF4-FFF2-40B4-BE49-F238E27FC236}">
                <a16:creationId xmlns:a16="http://schemas.microsoft.com/office/drawing/2014/main" id="{1B2B06CF-F372-4AB4-B6DE-E9C8DB131209}"/>
              </a:ext>
            </a:extLst>
          </p:cNvPr>
          <p:cNvSpPr txBox="1"/>
          <p:nvPr/>
        </p:nvSpPr>
        <p:spPr>
          <a:xfrm>
            <a:off x="4051888" y="3647728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ab</a:t>
            </a:r>
          </a:p>
        </p:txBody>
      </p:sp>
      <p:sp>
        <p:nvSpPr>
          <p:cNvPr id="76" name="Textfeld 75" descr="SILBE|">
            <a:extLst>
              <a:ext uri="{FF2B5EF4-FFF2-40B4-BE49-F238E27FC236}">
                <a16:creationId xmlns:a16="http://schemas.microsoft.com/office/drawing/2014/main" id="{37B176D7-6728-4A4F-A42A-4BC91E33A9DD}"/>
              </a:ext>
            </a:extLst>
          </p:cNvPr>
          <p:cNvSpPr txBox="1"/>
          <p:nvPr/>
        </p:nvSpPr>
        <p:spPr>
          <a:xfrm>
            <a:off x="4430279" y="3647728"/>
            <a:ext cx="63671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tau</a:t>
            </a:r>
          </a:p>
        </p:txBody>
      </p:sp>
      <p:sp>
        <p:nvSpPr>
          <p:cNvPr id="77" name="Textfeld 76" descr="SILBELAST|">
            <a:extLst>
              <a:ext uri="{FF2B5EF4-FFF2-40B4-BE49-F238E27FC236}">
                <a16:creationId xmlns:a16="http://schemas.microsoft.com/office/drawing/2014/main" id="{7DA9CB40-2EFC-41EF-8320-98A4138D9514}"/>
              </a:ext>
            </a:extLst>
          </p:cNvPr>
          <p:cNvSpPr txBox="1"/>
          <p:nvPr/>
        </p:nvSpPr>
        <p:spPr>
          <a:xfrm>
            <a:off x="4927292" y="3647728"/>
            <a:ext cx="95571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chen,</a:t>
            </a:r>
          </a:p>
        </p:txBody>
      </p:sp>
      <p:sp>
        <p:nvSpPr>
          <p:cNvPr id="78" name="Textfeld 77" descr="SILBELAST|_">
            <a:extLst>
              <a:ext uri="{FF2B5EF4-FFF2-40B4-BE49-F238E27FC236}">
                <a16:creationId xmlns:a16="http://schemas.microsoft.com/office/drawing/2014/main" id="{EF44520C-F256-463D-8063-C20DF4E589CC}"/>
              </a:ext>
            </a:extLst>
          </p:cNvPr>
          <p:cNvSpPr txBox="1"/>
          <p:nvPr/>
        </p:nvSpPr>
        <p:spPr>
          <a:xfrm>
            <a:off x="872814" y="4092228"/>
            <a:ext cx="9188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wenn</a:t>
            </a:r>
          </a:p>
        </p:txBody>
      </p:sp>
      <p:sp>
        <p:nvSpPr>
          <p:cNvPr id="79" name="Textfeld 78" descr="SILBE|_">
            <a:extLst>
              <a:ext uri="{FF2B5EF4-FFF2-40B4-BE49-F238E27FC236}">
                <a16:creationId xmlns:a16="http://schemas.microsoft.com/office/drawing/2014/main" id="{81A967D1-0F6C-4ED8-9515-22DD65F37FF9}"/>
              </a:ext>
            </a:extLst>
          </p:cNvPr>
          <p:cNvSpPr txBox="1"/>
          <p:nvPr/>
        </p:nvSpPr>
        <p:spPr>
          <a:xfrm>
            <a:off x="1829755" y="4092228"/>
            <a:ext cx="39305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ir</a:t>
            </a:r>
          </a:p>
        </p:txBody>
      </p:sp>
      <p:sp>
        <p:nvSpPr>
          <p:cNvPr id="80" name="Textfeld 79" descr="SILBE|">
            <a:extLst>
              <a:ext uri="{FF2B5EF4-FFF2-40B4-BE49-F238E27FC236}">
                <a16:creationId xmlns:a16="http://schemas.microsoft.com/office/drawing/2014/main" id="{CBFE90F7-81D1-4AEC-81F8-9B97E3D3D1DE}"/>
              </a:ext>
            </a:extLst>
          </p:cNvPr>
          <p:cNvSpPr txBox="1"/>
          <p:nvPr/>
        </p:nvSpPr>
        <p:spPr>
          <a:xfrm>
            <a:off x="2083111" y="4092228"/>
            <a:ext cx="84670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gend</a:t>
            </a:r>
          </a:p>
        </p:txBody>
      </p:sp>
      <p:sp>
        <p:nvSpPr>
          <p:cNvPr id="81" name="Textfeld 80" descr="SILBELAST|">
            <a:extLst>
              <a:ext uri="{FF2B5EF4-FFF2-40B4-BE49-F238E27FC236}">
                <a16:creationId xmlns:a16="http://schemas.microsoft.com/office/drawing/2014/main" id="{E2017224-7562-4D0B-9F6B-E211E3ED9056}"/>
              </a:ext>
            </a:extLst>
          </p:cNvPr>
          <p:cNvSpPr txBox="1"/>
          <p:nvPr/>
        </p:nvSpPr>
        <p:spPr>
          <a:xfrm>
            <a:off x="2790118" y="4092228"/>
            <a:ext cx="5790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wo</a:t>
            </a:r>
          </a:p>
        </p:txBody>
      </p:sp>
      <p:sp>
        <p:nvSpPr>
          <p:cNvPr id="82" name="Textfeld 81" descr="SILBE|_">
            <a:extLst>
              <a:ext uri="{FF2B5EF4-FFF2-40B4-BE49-F238E27FC236}">
                <a16:creationId xmlns:a16="http://schemas.microsoft.com/office/drawing/2014/main" id="{3A47F279-237C-47CF-8CC5-628F8B57D1EA}"/>
              </a:ext>
            </a:extLst>
          </p:cNvPr>
          <p:cNvSpPr txBox="1"/>
          <p:nvPr/>
        </p:nvSpPr>
        <p:spPr>
          <a:xfrm>
            <a:off x="3407223" y="4092228"/>
            <a:ext cx="7393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Stör</a:t>
            </a:r>
          </a:p>
        </p:txBody>
      </p:sp>
      <p:sp>
        <p:nvSpPr>
          <p:cNvPr id="83" name="Textfeld 82" descr="SILBELAST|">
            <a:extLst>
              <a:ext uri="{FF2B5EF4-FFF2-40B4-BE49-F238E27FC236}">
                <a16:creationId xmlns:a16="http://schemas.microsoft.com/office/drawing/2014/main" id="{8135C437-9839-43C9-B0D2-E5216DCC72AC}"/>
              </a:ext>
            </a:extLst>
          </p:cNvPr>
          <p:cNvSpPr txBox="1"/>
          <p:nvPr/>
        </p:nvSpPr>
        <p:spPr>
          <a:xfrm>
            <a:off x="4006828" y="4092228"/>
            <a:ext cx="6735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che</a:t>
            </a:r>
          </a:p>
        </p:txBody>
      </p:sp>
      <p:sp>
        <p:nvSpPr>
          <p:cNvPr id="84" name="Textfeld 83" descr="SILBE|_">
            <a:extLst>
              <a:ext uri="{FF2B5EF4-FFF2-40B4-BE49-F238E27FC236}">
                <a16:creationId xmlns:a16="http://schemas.microsoft.com/office/drawing/2014/main" id="{489C2B84-D59B-4BD3-BEB0-998B6D3C5043}"/>
              </a:ext>
            </a:extLst>
          </p:cNvPr>
          <p:cNvSpPr txBox="1"/>
          <p:nvPr/>
        </p:nvSpPr>
        <p:spPr>
          <a:xfrm>
            <a:off x="4718510" y="4092228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85" name="Textfeld 84" descr="SILBE|">
            <a:extLst>
              <a:ext uri="{FF2B5EF4-FFF2-40B4-BE49-F238E27FC236}">
                <a16:creationId xmlns:a16="http://schemas.microsoft.com/office/drawing/2014/main" id="{D351FEDF-C31D-472F-A7A5-C8A0C332BEC9}"/>
              </a:ext>
            </a:extLst>
          </p:cNvPr>
          <p:cNvSpPr txBox="1"/>
          <p:nvPr/>
        </p:nvSpPr>
        <p:spPr>
          <a:xfrm>
            <a:off x="5207508" y="4092228"/>
            <a:ext cx="63671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tau</a:t>
            </a:r>
          </a:p>
        </p:txBody>
      </p:sp>
      <p:sp>
        <p:nvSpPr>
          <p:cNvPr id="86" name="Textfeld 85" descr="SILBELAST|">
            <a:extLst>
              <a:ext uri="{FF2B5EF4-FFF2-40B4-BE49-F238E27FC236}">
                <a16:creationId xmlns:a16="http://schemas.microsoft.com/office/drawing/2014/main" id="{047A4701-2361-4441-956E-D71D6AB70851}"/>
              </a:ext>
            </a:extLst>
          </p:cNvPr>
          <p:cNvSpPr txBox="1"/>
          <p:nvPr/>
        </p:nvSpPr>
        <p:spPr>
          <a:xfrm>
            <a:off x="5704521" y="4092228"/>
            <a:ext cx="95571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chen.</a:t>
            </a:r>
          </a:p>
        </p:txBody>
      </p:sp>
      <p:sp>
        <p:nvSpPr>
          <p:cNvPr id="87" name="dot_4">
            <a:extLst>
              <a:ext uri="{FF2B5EF4-FFF2-40B4-BE49-F238E27FC236}">
                <a16:creationId xmlns:a16="http://schemas.microsoft.com/office/drawing/2014/main" id="{2200E28B-2708-4F03-B9FD-9D6D3FBDA898}"/>
              </a:ext>
            </a:extLst>
          </p:cNvPr>
          <p:cNvSpPr/>
          <p:nvPr/>
        </p:nvSpPr>
        <p:spPr>
          <a:xfrm>
            <a:off x="190500" y="371122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8" name="Textfeld 87" descr="SILBELAST/FIRST|">
            <a:extLst>
              <a:ext uri="{FF2B5EF4-FFF2-40B4-BE49-F238E27FC236}">
                <a16:creationId xmlns:a16="http://schemas.microsoft.com/office/drawing/2014/main" id="{ADFCA9BA-982B-425E-B761-1C118E6F1317}"/>
              </a:ext>
            </a:extLst>
          </p:cNvPr>
          <p:cNvSpPr txBox="1"/>
          <p:nvPr/>
        </p:nvSpPr>
        <p:spPr>
          <a:xfrm>
            <a:off x="381000" y="4536728"/>
            <a:ext cx="71045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89" name="Textfeld 88" descr="SILBE|_">
            <a:extLst>
              <a:ext uri="{FF2B5EF4-FFF2-40B4-BE49-F238E27FC236}">
                <a16:creationId xmlns:a16="http://schemas.microsoft.com/office/drawing/2014/main" id="{5E087499-6F0A-40E0-9FF2-304C2340860B}"/>
              </a:ext>
            </a:extLst>
          </p:cNvPr>
          <p:cNvSpPr txBox="1"/>
          <p:nvPr/>
        </p:nvSpPr>
        <p:spPr>
          <a:xfrm>
            <a:off x="1129551" y="4536728"/>
            <a:ext cx="52001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</a:t>
            </a:r>
          </a:p>
        </p:txBody>
      </p:sp>
      <p:sp>
        <p:nvSpPr>
          <p:cNvPr id="90" name="Textfeld 89" descr="SILBELAST|">
            <a:extLst>
              <a:ext uri="{FF2B5EF4-FFF2-40B4-BE49-F238E27FC236}">
                <a16:creationId xmlns:a16="http://schemas.microsoft.com/office/drawing/2014/main" id="{533DAA35-3ED6-4417-A4D8-43A72E29019D}"/>
              </a:ext>
            </a:extLst>
          </p:cNvPr>
          <p:cNvSpPr txBox="1"/>
          <p:nvPr/>
        </p:nvSpPr>
        <p:spPr>
          <a:xfrm>
            <a:off x="1509865" y="4536728"/>
            <a:ext cx="6751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gen</a:t>
            </a:r>
          </a:p>
        </p:txBody>
      </p:sp>
      <p:sp>
        <p:nvSpPr>
          <p:cNvPr id="91" name="Textfeld 90" descr="SILBELAST|_">
            <a:extLst>
              <a:ext uri="{FF2B5EF4-FFF2-40B4-BE49-F238E27FC236}">
                <a16:creationId xmlns:a16="http://schemas.microsoft.com/office/drawing/2014/main" id="{6D310D0E-C1E4-44FE-8ACC-C9EAB8ED6EBD}"/>
              </a:ext>
            </a:extLst>
          </p:cNvPr>
          <p:cNvSpPr txBox="1"/>
          <p:nvPr/>
        </p:nvSpPr>
        <p:spPr>
          <a:xfrm>
            <a:off x="2223150" y="4536728"/>
            <a:ext cx="8258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liebt</a:t>
            </a:r>
          </a:p>
        </p:txBody>
      </p:sp>
      <p:sp>
        <p:nvSpPr>
          <p:cNvPr id="92" name="Textfeld 91" descr="SILBELAST|_">
            <a:extLst>
              <a:ext uri="{FF2B5EF4-FFF2-40B4-BE49-F238E27FC236}">
                <a16:creationId xmlns:a16="http://schemas.microsoft.com/office/drawing/2014/main" id="{A5452C2F-75D3-4E97-8079-FC59735C9FA6}"/>
              </a:ext>
            </a:extLst>
          </p:cNvPr>
          <p:cNvSpPr txBox="1"/>
          <p:nvPr/>
        </p:nvSpPr>
        <p:spPr>
          <a:xfrm>
            <a:off x="3087117" y="4536728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93" name="Textfeld 92" descr="SILBE|_">
            <a:extLst>
              <a:ext uri="{FF2B5EF4-FFF2-40B4-BE49-F238E27FC236}">
                <a16:creationId xmlns:a16="http://schemas.microsoft.com/office/drawing/2014/main" id="{19C076B5-5DD0-426E-9CF5-B601E21F0683}"/>
              </a:ext>
            </a:extLst>
          </p:cNvPr>
          <p:cNvSpPr txBox="1"/>
          <p:nvPr/>
        </p:nvSpPr>
        <p:spPr>
          <a:xfrm>
            <a:off x="3769945" y="4536728"/>
            <a:ext cx="52001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</a:t>
            </a:r>
          </a:p>
        </p:txBody>
      </p:sp>
      <p:sp>
        <p:nvSpPr>
          <p:cNvPr id="94" name="Textfeld 93" descr="SILBE|">
            <a:extLst>
              <a:ext uri="{FF2B5EF4-FFF2-40B4-BE49-F238E27FC236}">
                <a16:creationId xmlns:a16="http://schemas.microsoft.com/office/drawing/2014/main" id="{74AA520D-6117-4B4C-A3C9-A7272F386AB8}"/>
              </a:ext>
            </a:extLst>
          </p:cNvPr>
          <p:cNvSpPr txBox="1"/>
          <p:nvPr/>
        </p:nvSpPr>
        <p:spPr>
          <a:xfrm>
            <a:off x="4150259" y="4536728"/>
            <a:ext cx="6751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gen</a:t>
            </a:r>
          </a:p>
        </p:txBody>
      </p:sp>
      <p:sp>
        <p:nvSpPr>
          <p:cNvPr id="95" name="Textfeld 94" descr="SILBELAST|">
            <a:extLst>
              <a:ext uri="{FF2B5EF4-FFF2-40B4-BE49-F238E27FC236}">
                <a16:creationId xmlns:a16="http://schemas.microsoft.com/office/drawing/2014/main" id="{6950A868-E6BB-43F7-904A-00F9F42EAB8F}"/>
              </a:ext>
            </a:extLst>
          </p:cNvPr>
          <p:cNvSpPr txBox="1"/>
          <p:nvPr/>
        </p:nvSpPr>
        <p:spPr>
          <a:xfrm>
            <a:off x="4685744" y="4536728"/>
            <a:ext cx="107112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wurm,</a:t>
            </a:r>
          </a:p>
        </p:txBody>
      </p:sp>
      <p:sp>
        <p:nvSpPr>
          <p:cNvPr id="96" name="Textfeld 95" descr="SILBELAST|_">
            <a:extLst>
              <a:ext uri="{FF2B5EF4-FFF2-40B4-BE49-F238E27FC236}">
                <a16:creationId xmlns:a16="http://schemas.microsoft.com/office/drawing/2014/main" id="{D0762B21-3002-4EB2-A5DC-6E994B170FDC}"/>
              </a:ext>
            </a:extLst>
          </p:cNvPr>
          <p:cNvSpPr txBox="1"/>
          <p:nvPr/>
        </p:nvSpPr>
        <p:spPr>
          <a:xfrm>
            <a:off x="872916" y="4981228"/>
            <a:ext cx="8418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doch</a:t>
            </a:r>
          </a:p>
        </p:txBody>
      </p:sp>
      <p:sp>
        <p:nvSpPr>
          <p:cNvPr id="97" name="Textfeld 96" descr="SILBELAST|_">
            <a:extLst>
              <a:ext uri="{FF2B5EF4-FFF2-40B4-BE49-F238E27FC236}">
                <a16:creationId xmlns:a16="http://schemas.microsoft.com/office/drawing/2014/main" id="{5DFC0ACA-48CB-4968-9999-F5E76B42EBE4}"/>
              </a:ext>
            </a:extLst>
          </p:cNvPr>
          <p:cNvSpPr txBox="1"/>
          <p:nvPr/>
        </p:nvSpPr>
        <p:spPr>
          <a:xfrm>
            <a:off x="1752913" y="4981228"/>
            <a:ext cx="8771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zieht</a:t>
            </a:r>
          </a:p>
        </p:txBody>
      </p:sp>
      <p:sp>
        <p:nvSpPr>
          <p:cNvPr id="98" name="Textfeld 97" descr="SILBELAST|_">
            <a:extLst>
              <a:ext uri="{FF2B5EF4-FFF2-40B4-BE49-F238E27FC236}">
                <a16:creationId xmlns:a16="http://schemas.microsoft.com/office/drawing/2014/main" id="{BBEEC876-3716-43D1-A743-217056C6E0D3}"/>
              </a:ext>
            </a:extLst>
          </p:cNvPr>
          <p:cNvSpPr txBox="1"/>
          <p:nvPr/>
        </p:nvSpPr>
        <p:spPr>
          <a:xfrm>
            <a:off x="2668176" y="4981228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er</a:t>
            </a:r>
          </a:p>
        </p:txBody>
      </p:sp>
      <p:sp>
        <p:nvSpPr>
          <p:cNvPr id="99" name="Textfeld 98" descr="SILBELAST|_">
            <a:extLst>
              <a:ext uri="{FF2B5EF4-FFF2-40B4-BE49-F238E27FC236}">
                <a16:creationId xmlns:a16="http://schemas.microsoft.com/office/drawing/2014/main" id="{49F0E575-964A-4B01-8D4B-796261CD2D04}"/>
              </a:ext>
            </a:extLst>
          </p:cNvPr>
          <p:cNvSpPr txBox="1"/>
          <p:nvPr/>
        </p:nvSpPr>
        <p:spPr>
          <a:xfrm>
            <a:off x="3179482" y="4981228"/>
            <a:ext cx="7184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sich</a:t>
            </a:r>
          </a:p>
        </p:txBody>
      </p:sp>
      <p:sp>
        <p:nvSpPr>
          <p:cNvPr id="100" name="Textfeld 99" descr="SILBE|_">
            <a:extLst>
              <a:ext uri="{FF2B5EF4-FFF2-40B4-BE49-F238E27FC236}">
                <a16:creationId xmlns:a16="http://schemas.microsoft.com/office/drawing/2014/main" id="{AF696BE9-9FAE-434A-923F-68B7CCF6F774}"/>
              </a:ext>
            </a:extLst>
          </p:cNvPr>
          <p:cNvSpPr txBox="1"/>
          <p:nvPr/>
        </p:nvSpPr>
        <p:spPr>
          <a:xfrm>
            <a:off x="3936048" y="4981228"/>
            <a:ext cx="4988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zu</a:t>
            </a:r>
          </a:p>
        </p:txBody>
      </p:sp>
      <p:sp>
        <p:nvSpPr>
          <p:cNvPr id="101" name="Textfeld 100" descr="SILBELAST|">
            <a:extLst>
              <a:ext uri="{FF2B5EF4-FFF2-40B4-BE49-F238E27FC236}">
                <a16:creationId xmlns:a16="http://schemas.microsoft.com/office/drawing/2014/main" id="{6E832B63-A2CD-497E-8201-029E8C2E01D4}"/>
              </a:ext>
            </a:extLst>
          </p:cNvPr>
          <p:cNvSpPr txBox="1"/>
          <p:nvPr/>
        </p:nvSpPr>
        <p:spPr>
          <a:xfrm>
            <a:off x="4295203" y="4981228"/>
            <a:ext cx="7809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rück</a:t>
            </a:r>
          </a:p>
        </p:txBody>
      </p:sp>
      <p:sp>
        <p:nvSpPr>
          <p:cNvPr id="102" name="Textfeld 101" descr="SILBELAST|_">
            <a:extLst>
              <a:ext uri="{FF2B5EF4-FFF2-40B4-BE49-F238E27FC236}">
                <a16:creationId xmlns:a16="http://schemas.microsoft.com/office/drawing/2014/main" id="{5B977503-A619-4EC0-A801-8B2144BAAB12}"/>
              </a:ext>
            </a:extLst>
          </p:cNvPr>
          <p:cNvSpPr txBox="1"/>
          <p:nvPr/>
        </p:nvSpPr>
        <p:spPr>
          <a:xfrm>
            <a:off x="5114286" y="4981228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bei</a:t>
            </a:r>
          </a:p>
        </p:txBody>
      </p:sp>
      <p:sp>
        <p:nvSpPr>
          <p:cNvPr id="103" name="Textfeld 102" descr="SILBELAST|_">
            <a:extLst>
              <a:ext uri="{FF2B5EF4-FFF2-40B4-BE49-F238E27FC236}">
                <a16:creationId xmlns:a16="http://schemas.microsoft.com/office/drawing/2014/main" id="{8CCED94A-E9B7-4966-9499-71AA7972CADF}"/>
              </a:ext>
            </a:extLst>
          </p:cNvPr>
          <p:cNvSpPr txBox="1"/>
          <p:nvPr/>
        </p:nvSpPr>
        <p:spPr>
          <a:xfrm>
            <a:off x="5765054" y="4981228"/>
            <a:ext cx="111120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Sturm.</a:t>
            </a:r>
          </a:p>
        </p:txBody>
      </p:sp>
      <p:sp>
        <p:nvSpPr>
          <p:cNvPr id="104" name="dot_5">
            <a:extLst>
              <a:ext uri="{FF2B5EF4-FFF2-40B4-BE49-F238E27FC236}">
                <a16:creationId xmlns:a16="http://schemas.microsoft.com/office/drawing/2014/main" id="{BEA70A71-BE6F-4A96-B7AE-C706665FF0D1}"/>
              </a:ext>
            </a:extLst>
          </p:cNvPr>
          <p:cNvSpPr/>
          <p:nvPr/>
        </p:nvSpPr>
        <p:spPr>
          <a:xfrm>
            <a:off x="190500" y="460022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5" name="Textfeld 104" descr="SILBELAST/FIRST|">
            <a:extLst>
              <a:ext uri="{FF2B5EF4-FFF2-40B4-BE49-F238E27FC236}">
                <a16:creationId xmlns:a16="http://schemas.microsoft.com/office/drawing/2014/main" id="{7F507B21-38E5-4866-AE50-40D48E98D056}"/>
              </a:ext>
            </a:extLst>
          </p:cNvPr>
          <p:cNvSpPr txBox="1"/>
          <p:nvPr/>
        </p:nvSpPr>
        <p:spPr>
          <a:xfrm>
            <a:off x="381000" y="5475163"/>
            <a:ext cx="61587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Bei</a:t>
            </a:r>
          </a:p>
        </p:txBody>
      </p:sp>
      <p:sp>
        <p:nvSpPr>
          <p:cNvPr id="106" name="Textfeld 105" descr="SILBELAST|_">
            <a:extLst>
              <a:ext uri="{FF2B5EF4-FFF2-40B4-BE49-F238E27FC236}">
                <a16:creationId xmlns:a16="http://schemas.microsoft.com/office/drawing/2014/main" id="{A6200ADB-F0B7-4D9F-B2D0-7D5013008A49}"/>
              </a:ext>
            </a:extLst>
          </p:cNvPr>
          <p:cNvSpPr txBox="1"/>
          <p:nvPr/>
        </p:nvSpPr>
        <p:spPr>
          <a:xfrm>
            <a:off x="1034974" y="5475163"/>
            <a:ext cx="9973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Sturm</a:t>
            </a:r>
          </a:p>
        </p:txBody>
      </p:sp>
      <p:sp>
        <p:nvSpPr>
          <p:cNvPr id="107" name="Textfeld 106" descr="SILBELAST|_">
            <a:extLst>
              <a:ext uri="{FF2B5EF4-FFF2-40B4-BE49-F238E27FC236}">
                <a16:creationId xmlns:a16="http://schemas.microsoft.com/office/drawing/2014/main" id="{8144F7D5-6C09-4BD6-ABB4-F5869CE8ECD5}"/>
              </a:ext>
            </a:extLst>
          </p:cNvPr>
          <p:cNvSpPr txBox="1"/>
          <p:nvPr/>
        </p:nvSpPr>
        <p:spPr>
          <a:xfrm>
            <a:off x="2070463" y="5475163"/>
            <a:ext cx="8771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zieht</a:t>
            </a:r>
          </a:p>
        </p:txBody>
      </p:sp>
      <p:sp>
        <p:nvSpPr>
          <p:cNvPr id="108" name="Textfeld 107" descr="SILBELAST|_">
            <a:extLst>
              <a:ext uri="{FF2B5EF4-FFF2-40B4-BE49-F238E27FC236}">
                <a16:creationId xmlns:a16="http://schemas.microsoft.com/office/drawing/2014/main" id="{BE5C3ECF-1899-4780-8201-BD83D3A06AB9}"/>
              </a:ext>
            </a:extLst>
          </p:cNvPr>
          <p:cNvSpPr txBox="1"/>
          <p:nvPr/>
        </p:nvSpPr>
        <p:spPr>
          <a:xfrm>
            <a:off x="2985726" y="5475163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09" name="Textfeld 108" descr="SILBE|_">
            <a:extLst>
              <a:ext uri="{FF2B5EF4-FFF2-40B4-BE49-F238E27FC236}">
                <a16:creationId xmlns:a16="http://schemas.microsoft.com/office/drawing/2014/main" id="{B9F3BA5C-8460-4608-9D17-266FC0932A55}"/>
              </a:ext>
            </a:extLst>
          </p:cNvPr>
          <p:cNvSpPr txBox="1"/>
          <p:nvPr/>
        </p:nvSpPr>
        <p:spPr>
          <a:xfrm>
            <a:off x="3668554" y="5475163"/>
            <a:ext cx="52001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</a:t>
            </a:r>
          </a:p>
        </p:txBody>
      </p:sp>
      <p:sp>
        <p:nvSpPr>
          <p:cNvPr id="110" name="Textfeld 109" descr="SILBE|">
            <a:extLst>
              <a:ext uri="{FF2B5EF4-FFF2-40B4-BE49-F238E27FC236}">
                <a16:creationId xmlns:a16="http://schemas.microsoft.com/office/drawing/2014/main" id="{2E8F3232-CB1E-4532-B3CA-D4E90A9BBA63}"/>
              </a:ext>
            </a:extLst>
          </p:cNvPr>
          <p:cNvSpPr txBox="1"/>
          <p:nvPr/>
        </p:nvSpPr>
        <p:spPr>
          <a:xfrm>
            <a:off x="4048868" y="5475163"/>
            <a:ext cx="6751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gen</a:t>
            </a:r>
          </a:p>
        </p:txBody>
      </p:sp>
      <p:sp>
        <p:nvSpPr>
          <p:cNvPr id="111" name="Textfeld 110" descr="SILBELAST|">
            <a:extLst>
              <a:ext uri="{FF2B5EF4-FFF2-40B4-BE49-F238E27FC236}">
                <a16:creationId xmlns:a16="http://schemas.microsoft.com/office/drawing/2014/main" id="{5F1D5F18-58CA-44C2-9043-09FCEC90F659}"/>
              </a:ext>
            </a:extLst>
          </p:cNvPr>
          <p:cNvSpPr txBox="1"/>
          <p:nvPr/>
        </p:nvSpPr>
        <p:spPr>
          <a:xfrm>
            <a:off x="4584353" y="5475163"/>
            <a:ext cx="95731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wurm</a:t>
            </a:r>
          </a:p>
        </p:txBody>
      </p:sp>
      <p:sp>
        <p:nvSpPr>
          <p:cNvPr id="112" name="Textfeld 111" descr="SILBELAST|_">
            <a:extLst>
              <a:ext uri="{FF2B5EF4-FFF2-40B4-BE49-F238E27FC236}">
                <a16:creationId xmlns:a16="http://schemas.microsoft.com/office/drawing/2014/main" id="{5A2C9D32-4BAA-4180-9334-CC23A38C96D8}"/>
              </a:ext>
            </a:extLst>
          </p:cNvPr>
          <p:cNvSpPr txBox="1"/>
          <p:nvPr/>
        </p:nvSpPr>
        <p:spPr>
          <a:xfrm>
            <a:off x="5579766" y="5475163"/>
            <a:ext cx="7184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sich</a:t>
            </a:r>
          </a:p>
        </p:txBody>
      </p:sp>
      <p:sp>
        <p:nvSpPr>
          <p:cNvPr id="113" name="Textfeld 112" descr="SILBE|_">
            <a:extLst>
              <a:ext uri="{FF2B5EF4-FFF2-40B4-BE49-F238E27FC236}">
                <a16:creationId xmlns:a16="http://schemas.microsoft.com/office/drawing/2014/main" id="{0F345B51-D8A3-4FAB-8570-5F07E0EC18A7}"/>
              </a:ext>
            </a:extLst>
          </p:cNvPr>
          <p:cNvSpPr txBox="1"/>
          <p:nvPr/>
        </p:nvSpPr>
        <p:spPr>
          <a:xfrm>
            <a:off x="6336332" y="5475163"/>
            <a:ext cx="4988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zu</a:t>
            </a:r>
          </a:p>
        </p:txBody>
      </p:sp>
      <p:sp>
        <p:nvSpPr>
          <p:cNvPr id="114" name="Textfeld 113" descr="SILBELAST|">
            <a:extLst>
              <a:ext uri="{FF2B5EF4-FFF2-40B4-BE49-F238E27FC236}">
                <a16:creationId xmlns:a16="http://schemas.microsoft.com/office/drawing/2014/main" id="{910B010F-F023-45CD-AB90-9C367F0805B0}"/>
              </a:ext>
            </a:extLst>
          </p:cNvPr>
          <p:cNvSpPr txBox="1"/>
          <p:nvPr/>
        </p:nvSpPr>
        <p:spPr>
          <a:xfrm>
            <a:off x="6695487" y="5475163"/>
            <a:ext cx="8947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rück,</a:t>
            </a:r>
          </a:p>
        </p:txBody>
      </p:sp>
      <p:sp>
        <p:nvSpPr>
          <p:cNvPr id="115" name="Textfeld 114" descr="SILBELAST|_">
            <a:extLst>
              <a:ext uri="{FF2B5EF4-FFF2-40B4-BE49-F238E27FC236}">
                <a16:creationId xmlns:a16="http://schemas.microsoft.com/office/drawing/2014/main" id="{E7F9050A-2417-4A23-8E6F-76570885520C}"/>
              </a:ext>
            </a:extLst>
          </p:cNvPr>
          <p:cNvSpPr txBox="1"/>
          <p:nvPr/>
        </p:nvSpPr>
        <p:spPr>
          <a:xfrm>
            <a:off x="836077" y="5919663"/>
            <a:ext cx="5277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</a:p>
        </p:txBody>
      </p:sp>
      <p:sp>
        <p:nvSpPr>
          <p:cNvPr id="116" name="Textfeld 115" descr="SILBE|_">
            <a:extLst>
              <a:ext uri="{FF2B5EF4-FFF2-40B4-BE49-F238E27FC236}">
                <a16:creationId xmlns:a16="http://schemas.microsoft.com/office/drawing/2014/main" id="{9C94DD01-D9D4-4444-A999-7C46E3D71D86}"/>
              </a:ext>
            </a:extLst>
          </p:cNvPr>
          <p:cNvSpPr txBox="1"/>
          <p:nvPr/>
        </p:nvSpPr>
        <p:spPr>
          <a:xfrm>
            <a:off x="1360155" y="5919663"/>
            <a:ext cx="52001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</a:t>
            </a:r>
          </a:p>
        </p:txBody>
      </p:sp>
      <p:sp>
        <p:nvSpPr>
          <p:cNvPr id="117" name="Textfeld 116" descr="SILBELAST|">
            <a:extLst>
              <a:ext uri="{FF2B5EF4-FFF2-40B4-BE49-F238E27FC236}">
                <a16:creationId xmlns:a16="http://schemas.microsoft.com/office/drawing/2014/main" id="{9C9905AB-9376-4DA6-BC6F-B1A7636218B7}"/>
              </a:ext>
            </a:extLst>
          </p:cNvPr>
          <p:cNvSpPr txBox="1"/>
          <p:nvPr/>
        </p:nvSpPr>
        <p:spPr>
          <a:xfrm>
            <a:off x="1740469" y="5919663"/>
            <a:ext cx="6751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gen</a:t>
            </a:r>
          </a:p>
        </p:txBody>
      </p:sp>
      <p:sp>
        <p:nvSpPr>
          <p:cNvPr id="118" name="Textfeld 117" descr="SILBE|_">
            <a:extLst>
              <a:ext uri="{FF2B5EF4-FFF2-40B4-BE49-F238E27FC236}">
                <a16:creationId xmlns:a16="http://schemas.microsoft.com/office/drawing/2014/main" id="{E9AE2F4D-0AD8-4A5C-9B25-9E1BD0E8211B}"/>
              </a:ext>
            </a:extLst>
          </p:cNvPr>
          <p:cNvSpPr txBox="1"/>
          <p:nvPr/>
        </p:nvSpPr>
        <p:spPr>
          <a:xfrm>
            <a:off x="2453754" y="5919663"/>
            <a:ext cx="3465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</a:t>
            </a:r>
          </a:p>
        </p:txBody>
      </p:sp>
      <p:sp>
        <p:nvSpPr>
          <p:cNvPr id="119" name="Textfeld 118" descr="SILBELAST|">
            <a:extLst>
              <a:ext uri="{FF2B5EF4-FFF2-40B4-BE49-F238E27FC236}">
                <a16:creationId xmlns:a16="http://schemas.microsoft.com/office/drawing/2014/main" id="{832025E1-4498-4365-B0B3-52C859A43046}"/>
              </a:ext>
            </a:extLst>
          </p:cNvPr>
          <p:cNvSpPr txBox="1"/>
          <p:nvPr/>
        </p:nvSpPr>
        <p:spPr>
          <a:xfrm>
            <a:off x="2660624" y="5919663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ber</a:t>
            </a:r>
          </a:p>
        </p:txBody>
      </p:sp>
      <p:sp>
        <p:nvSpPr>
          <p:cNvPr id="120" name="Textfeld 119" descr="SILBELAST|_">
            <a:extLst>
              <a:ext uri="{FF2B5EF4-FFF2-40B4-BE49-F238E27FC236}">
                <a16:creationId xmlns:a16="http://schemas.microsoft.com/office/drawing/2014/main" id="{5EAF8737-4E21-4307-990F-8884632A8549}"/>
              </a:ext>
            </a:extLst>
          </p:cNvPr>
          <p:cNvSpPr txBox="1"/>
          <p:nvPr/>
        </p:nvSpPr>
        <p:spPr>
          <a:xfrm>
            <a:off x="3343452" y="5919663"/>
            <a:ext cx="92044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sucht</a:t>
            </a:r>
          </a:p>
        </p:txBody>
      </p:sp>
      <p:sp>
        <p:nvSpPr>
          <p:cNvPr id="121" name="Textfeld 120" descr="SILBELAST|_">
            <a:extLst>
              <a:ext uri="{FF2B5EF4-FFF2-40B4-BE49-F238E27FC236}">
                <a16:creationId xmlns:a16="http://schemas.microsoft.com/office/drawing/2014/main" id="{9D2ADCA0-85F6-4EE9-97C0-541709941672}"/>
              </a:ext>
            </a:extLst>
          </p:cNvPr>
          <p:cNvSpPr txBox="1"/>
          <p:nvPr/>
        </p:nvSpPr>
        <p:spPr>
          <a:xfrm>
            <a:off x="4301997" y="5919663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er</a:t>
            </a:r>
          </a:p>
        </p:txBody>
      </p:sp>
      <p:sp>
        <p:nvSpPr>
          <p:cNvPr id="122" name="Textfeld 121" descr="SILBELAST|_">
            <a:extLst>
              <a:ext uri="{FF2B5EF4-FFF2-40B4-BE49-F238E27FC236}">
                <a16:creationId xmlns:a16="http://schemas.microsoft.com/office/drawing/2014/main" id="{792A7C63-7BD5-44E9-91D0-1D876B7D7ED2}"/>
              </a:ext>
            </a:extLst>
          </p:cNvPr>
          <p:cNvSpPr txBox="1"/>
          <p:nvPr/>
        </p:nvSpPr>
        <p:spPr>
          <a:xfrm>
            <a:off x="4813303" y="5919663"/>
            <a:ext cx="73449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sein</a:t>
            </a:r>
          </a:p>
        </p:txBody>
      </p:sp>
      <p:sp>
        <p:nvSpPr>
          <p:cNvPr id="123" name="Textfeld 122" descr="SILBELAST|_">
            <a:extLst>
              <a:ext uri="{FF2B5EF4-FFF2-40B4-BE49-F238E27FC236}">
                <a16:creationId xmlns:a16="http://schemas.microsoft.com/office/drawing/2014/main" id="{8C0F76A4-5B29-4CFF-9AA2-699DB2B93BAE}"/>
              </a:ext>
            </a:extLst>
          </p:cNvPr>
          <p:cNvSpPr txBox="1"/>
          <p:nvPr/>
        </p:nvSpPr>
        <p:spPr>
          <a:xfrm>
            <a:off x="5585899" y="5919663"/>
            <a:ext cx="107433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Glück.</a:t>
            </a:r>
          </a:p>
        </p:txBody>
      </p:sp>
      <p:sp>
        <p:nvSpPr>
          <p:cNvPr id="124" name="dot_1">
            <a:extLst>
              <a:ext uri="{FF2B5EF4-FFF2-40B4-BE49-F238E27FC236}">
                <a16:creationId xmlns:a16="http://schemas.microsoft.com/office/drawing/2014/main" id="{CF1F5452-F396-4964-B8B3-AA9A340A7993}"/>
              </a:ext>
            </a:extLst>
          </p:cNvPr>
          <p:cNvSpPr/>
          <p:nvPr/>
        </p:nvSpPr>
        <p:spPr>
          <a:xfrm>
            <a:off x="190500" y="553866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0B2DD9D-EEE6-B387-AF08-6B713BA9DCB4}"/>
              </a:ext>
            </a:extLst>
          </p:cNvPr>
          <p:cNvSpPr txBox="1"/>
          <p:nvPr/>
        </p:nvSpPr>
        <p:spPr>
          <a:xfrm>
            <a:off x="190500" y="6724134"/>
            <a:ext cx="429636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2.pptx - Seite 14</a:t>
            </a:r>
          </a:p>
        </p:txBody>
      </p:sp>
    </p:spTree>
    <p:extLst>
      <p:ext uri="{BB962C8B-B14F-4D97-AF65-F5344CB8AC3E}">
        <p14:creationId xmlns:p14="http://schemas.microsoft.com/office/powerpoint/2010/main" val="3597931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30" grpId="0" autoUpdateAnimBg="0"/>
      <p:bldP spid="31" grpId="0" autoUpdateAnimBg="0"/>
      <p:bldP spid="32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46" grpId="0" autoUpdateAnimBg="0"/>
      <p:bldP spid="47" grpId="0" autoUpdateAnimBg="0"/>
      <p:bldP spid="48" grpId="0" autoUpdateAnimBg="0"/>
      <p:bldP spid="50" grpId="0" autoUpdateAnimBg="0"/>
      <p:bldP spid="51" grpId="0" autoUpdateAnimBg="0"/>
      <p:bldP spid="52" grpId="0" autoUpdateAnimBg="0"/>
      <p:bldP spid="53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  <p:bldP spid="66" grpId="0" autoUpdateAnimBg="0"/>
      <p:bldP spid="67" grpId="0" autoUpdateAnimBg="0"/>
      <p:bldP spid="68" grpId="0" autoUpdateAnimBg="0"/>
      <p:bldP spid="70" grpId="0" autoUpdateAnimBg="0"/>
      <p:bldP spid="71" grpId="0" autoUpdateAnimBg="0"/>
      <p:bldP spid="72" grpId="0" autoUpdateAnimBg="0"/>
      <p:bldP spid="73" grpId="0" autoUpdateAnimBg="0"/>
      <p:bldP spid="74" grpId="0" autoUpdateAnimBg="0"/>
      <p:bldP spid="75" grpId="0" autoUpdateAnimBg="0"/>
      <p:bldP spid="76" grpId="0" autoUpdateAnimBg="0"/>
      <p:bldP spid="77" grpId="0" autoUpdateAnimBg="0"/>
      <p:bldP spid="78" grpId="0" autoUpdateAnimBg="0"/>
      <p:bldP spid="79" grpId="0" autoUpdateAnimBg="0"/>
      <p:bldP spid="80" grpId="0" autoUpdateAnimBg="0"/>
      <p:bldP spid="81" grpId="0" autoUpdateAnimBg="0"/>
      <p:bldP spid="82" grpId="0" autoUpdateAnimBg="0"/>
      <p:bldP spid="83" grpId="0" autoUpdateAnimBg="0"/>
      <p:bldP spid="84" grpId="0" autoUpdateAnimBg="0"/>
      <p:bldP spid="85" grpId="0" autoUpdateAnimBg="0"/>
      <p:bldP spid="86" grpId="0" autoUpdateAnimBg="0"/>
      <p:bldP spid="88" grpId="0" autoUpdateAnimBg="0"/>
      <p:bldP spid="89" grpId="0" autoUpdateAnimBg="0"/>
      <p:bldP spid="90" grpId="0" autoUpdateAnimBg="0"/>
      <p:bldP spid="91" grpId="0" autoUpdateAnimBg="0"/>
      <p:bldP spid="92" grpId="0" autoUpdateAnimBg="0"/>
      <p:bldP spid="93" grpId="0" autoUpdateAnimBg="0"/>
      <p:bldP spid="94" grpId="0" autoUpdateAnimBg="0"/>
      <p:bldP spid="95" grpId="0" autoUpdateAnimBg="0"/>
      <p:bldP spid="96" grpId="0" autoUpdateAnimBg="0"/>
      <p:bldP spid="97" grpId="0" autoUpdateAnimBg="0"/>
      <p:bldP spid="98" grpId="0" autoUpdateAnimBg="0"/>
      <p:bldP spid="99" grpId="0" autoUpdateAnimBg="0"/>
      <p:bldP spid="100" grpId="0" autoUpdateAnimBg="0"/>
      <p:bldP spid="101" grpId="0" autoUpdateAnimBg="0"/>
      <p:bldP spid="102" grpId="0" autoUpdateAnimBg="0"/>
      <p:bldP spid="103" grpId="0" autoUpdateAnimBg="0"/>
      <p:bldP spid="105" grpId="0" autoUpdateAnimBg="0"/>
      <p:bldP spid="106" grpId="0" autoUpdateAnimBg="0"/>
      <p:bldP spid="107" grpId="0" autoUpdateAnimBg="0"/>
      <p:bldP spid="108" grpId="0" autoUpdateAnimBg="0"/>
      <p:bldP spid="109" grpId="0" autoUpdateAnimBg="0"/>
      <p:bldP spid="110" grpId="0" autoUpdateAnimBg="0"/>
      <p:bldP spid="111" grpId="0" autoUpdateAnimBg="0"/>
      <p:bldP spid="112" grpId="0" autoUpdateAnimBg="0"/>
      <p:bldP spid="113" grpId="0" autoUpdateAnimBg="0"/>
      <p:bldP spid="114" grpId="0" autoUpdateAnimBg="0"/>
      <p:bldP spid="115" grpId="0" autoUpdateAnimBg="0"/>
      <p:bldP spid="116" grpId="0" autoUpdateAnimBg="0"/>
      <p:bldP spid="117" grpId="0" autoUpdateAnimBg="0"/>
      <p:bldP spid="118" grpId="0" autoUpdateAnimBg="0"/>
      <p:bldP spid="119" grpId="0" autoUpdateAnimBg="0"/>
      <p:bldP spid="120" grpId="0" autoUpdateAnimBg="0"/>
      <p:bldP spid="121" grpId="0" autoUpdateAnimBg="0"/>
      <p:bldP spid="122" grpId="0" autoUpdateAnimBg="0"/>
      <p:bldP spid="123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675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325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2" name="Textfeld 4"/>
          <p:cNvSpPr txBox="1">
            <a:spLocks noChangeArrowheads="1"/>
          </p:cNvSpPr>
          <p:nvPr/>
        </p:nvSpPr>
        <p:spPr bwMode="auto">
          <a:xfrm>
            <a:off x="260350" y="465138"/>
            <a:ext cx="684213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prstClr val="white"/>
                </a:solidFill>
                <a:latin typeface="Trebuchet MS" pitchFamily="34" charset="0"/>
              </a:rPr>
              <a:t>Titel: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prstClr val="white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820738" y="4076700"/>
            <a:ext cx="7473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4000" dirty="0">
                <a:solidFill>
                  <a:prstClr val="black"/>
                </a:solidFill>
                <a:latin typeface="Trebuchet MS" pitchFamily="34" charset="0"/>
              </a:rPr>
              <a:t>Hurra, wieder ein Stück weiter!</a:t>
            </a:r>
          </a:p>
        </p:txBody>
      </p:sp>
      <p:sp>
        <p:nvSpPr>
          <p:cNvPr id="48138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9CF4591-7D33-4062-B204-2DDD36D8F3AA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14" name="Rechteck 13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Folie</a:t>
            </a:r>
          </a:p>
        </p:txBody>
      </p:sp>
      <p:sp>
        <p:nvSpPr>
          <p:cNvPr id="5" name="Textfeld 36">
            <a:extLst>
              <a:ext uri="{FF2B5EF4-FFF2-40B4-BE49-F238E27FC236}">
                <a16:creationId xmlns:a16="http://schemas.microsoft.com/office/drawing/2014/main" id="{CFA41BF3-BD4E-48A2-8B0E-2F609B597D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2791149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Üben macht gescheit!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AC8144A9-0E70-060B-F07B-393AF826C0C2}"/>
              </a:ext>
            </a:extLst>
          </p:cNvPr>
          <p:cNvSpPr txBox="1"/>
          <p:nvPr/>
        </p:nvSpPr>
        <p:spPr>
          <a:xfrm>
            <a:off x="190500" y="6724134"/>
            <a:ext cx="429636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2.pptx - Seite 15</a:t>
            </a:r>
          </a:p>
        </p:txBody>
      </p:sp>
    </p:spTree>
    <p:extLst>
      <p:ext uri="{BB962C8B-B14F-4D97-AF65-F5344CB8AC3E}">
        <p14:creationId xmlns:p14="http://schemas.microsoft.com/office/powerpoint/2010/main" val="2272986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58134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für jedes Wort</a:t>
            </a:r>
            <a:endParaRPr lang="de-DE" altLang="de-DE" sz="18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Nächste Folie</a:t>
            </a:r>
          </a:p>
        </p:txBody>
      </p:sp>
      <p:sp>
        <p:nvSpPr>
          <p:cNvPr id="11" name="Rechteck 10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Folie</a:t>
            </a:r>
          </a:p>
        </p:txBody>
      </p:sp>
      <p:sp>
        <p:nvSpPr>
          <p:cNvPr id="132" name="Textfeld 131" descr="SILBE/FIRST|">
            <a:extLst>
              <a:ext uri="{FF2B5EF4-FFF2-40B4-BE49-F238E27FC236}">
                <a16:creationId xmlns:a16="http://schemas.microsoft.com/office/drawing/2014/main" id="{5043C160-2044-4189-9D35-552BCE17F0FD}"/>
              </a:ext>
            </a:extLst>
          </p:cNvPr>
          <p:cNvSpPr txBox="1"/>
          <p:nvPr/>
        </p:nvSpPr>
        <p:spPr>
          <a:xfrm>
            <a:off x="381000" y="1143000"/>
            <a:ext cx="6591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Mei</a:t>
            </a:r>
          </a:p>
        </p:txBody>
      </p:sp>
      <p:sp>
        <p:nvSpPr>
          <p:cNvPr id="133" name="Textfeld 132" descr="SILBELAST|">
            <a:extLst>
              <a:ext uri="{FF2B5EF4-FFF2-40B4-BE49-F238E27FC236}">
                <a16:creationId xmlns:a16="http://schemas.microsoft.com/office/drawing/2014/main" id="{D791C829-F7D9-4D73-91E3-5261B4F9DA61}"/>
              </a:ext>
            </a:extLst>
          </p:cNvPr>
          <p:cNvSpPr txBox="1"/>
          <p:nvPr/>
        </p:nvSpPr>
        <p:spPr>
          <a:xfrm>
            <a:off x="900455" y="11430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134" name="Textfeld 133" descr="SILBE|_">
            <a:extLst>
              <a:ext uri="{FF2B5EF4-FFF2-40B4-BE49-F238E27FC236}">
                <a16:creationId xmlns:a16="http://schemas.microsoft.com/office/drawing/2014/main" id="{140711B6-8DC3-4915-8876-67F93E271436}"/>
              </a:ext>
            </a:extLst>
          </p:cNvPr>
          <p:cNvSpPr txBox="1"/>
          <p:nvPr/>
        </p:nvSpPr>
        <p:spPr>
          <a:xfrm>
            <a:off x="1459852" y="1143000"/>
            <a:ext cx="6880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klei</a:t>
            </a:r>
          </a:p>
        </p:txBody>
      </p:sp>
      <p:sp>
        <p:nvSpPr>
          <p:cNvPr id="135" name="Textfeld 134" descr="SILBELAST|">
            <a:extLst>
              <a:ext uri="{FF2B5EF4-FFF2-40B4-BE49-F238E27FC236}">
                <a16:creationId xmlns:a16="http://schemas.microsoft.com/office/drawing/2014/main" id="{84EEFE54-B251-40C9-9BE1-45E6CC34550B}"/>
              </a:ext>
            </a:extLst>
          </p:cNvPr>
          <p:cNvSpPr txBox="1"/>
          <p:nvPr/>
        </p:nvSpPr>
        <p:spPr>
          <a:xfrm>
            <a:off x="2008161" y="11430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136" name="Textfeld 135" descr="SILBE|_">
            <a:extLst>
              <a:ext uri="{FF2B5EF4-FFF2-40B4-BE49-F238E27FC236}">
                <a16:creationId xmlns:a16="http://schemas.microsoft.com/office/drawing/2014/main" id="{7B8E0D2C-CB40-4472-B4CA-9DCBBB7E8F5E}"/>
              </a:ext>
            </a:extLst>
          </p:cNvPr>
          <p:cNvSpPr txBox="1"/>
          <p:nvPr/>
        </p:nvSpPr>
        <p:spPr>
          <a:xfrm>
            <a:off x="2567558" y="1143000"/>
            <a:ext cx="86754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Pupp</a:t>
            </a:r>
          </a:p>
        </p:txBody>
      </p:sp>
      <p:sp>
        <p:nvSpPr>
          <p:cNvPr id="137" name="Textfeld 136" descr="SILBELAST|">
            <a:extLst>
              <a:ext uri="{FF2B5EF4-FFF2-40B4-BE49-F238E27FC236}">
                <a16:creationId xmlns:a16="http://schemas.microsoft.com/office/drawing/2014/main" id="{96301CAF-E2D1-420D-9205-3FA5215F1423}"/>
              </a:ext>
            </a:extLst>
          </p:cNvPr>
          <p:cNvSpPr txBox="1"/>
          <p:nvPr/>
        </p:nvSpPr>
        <p:spPr>
          <a:xfrm>
            <a:off x="3295403" y="1143000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138" name="Textfeld 137" descr="SILBELAST|_">
            <a:extLst>
              <a:ext uri="{FF2B5EF4-FFF2-40B4-BE49-F238E27FC236}">
                <a16:creationId xmlns:a16="http://schemas.microsoft.com/office/drawing/2014/main" id="{8C20AF60-52CD-4636-B90D-F6703078A1AB}"/>
              </a:ext>
            </a:extLst>
          </p:cNvPr>
          <p:cNvSpPr txBox="1"/>
          <p:nvPr/>
        </p:nvSpPr>
        <p:spPr>
          <a:xfrm>
            <a:off x="3686485" y="1143000"/>
            <a:ext cx="7553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mag</a:t>
            </a:r>
          </a:p>
        </p:txBody>
      </p:sp>
      <p:sp>
        <p:nvSpPr>
          <p:cNvPr id="139" name="Textfeld 138" descr="SILBELAST|_">
            <a:extLst>
              <a:ext uri="{FF2B5EF4-FFF2-40B4-BE49-F238E27FC236}">
                <a16:creationId xmlns:a16="http://schemas.microsoft.com/office/drawing/2014/main" id="{55CB8048-F06A-45D0-BD02-AB2D3359B9C5}"/>
              </a:ext>
            </a:extLst>
          </p:cNvPr>
          <p:cNvSpPr txBox="1"/>
          <p:nvPr/>
        </p:nvSpPr>
        <p:spPr>
          <a:xfrm>
            <a:off x="4479920" y="1143000"/>
            <a:ext cx="6206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gar</a:t>
            </a:r>
          </a:p>
        </p:txBody>
      </p:sp>
      <p:sp>
        <p:nvSpPr>
          <p:cNvPr id="224" name="Textfeld 223" descr="SILBE|_">
            <a:extLst>
              <a:ext uri="{FF2B5EF4-FFF2-40B4-BE49-F238E27FC236}">
                <a16:creationId xmlns:a16="http://schemas.microsoft.com/office/drawing/2014/main" id="{0E6F0F0C-693D-48BA-8B45-C0F7CD47BCF8}"/>
              </a:ext>
            </a:extLst>
          </p:cNvPr>
          <p:cNvSpPr txBox="1"/>
          <p:nvPr/>
        </p:nvSpPr>
        <p:spPr>
          <a:xfrm>
            <a:off x="5138703" y="1143000"/>
            <a:ext cx="59663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kei</a:t>
            </a:r>
          </a:p>
        </p:txBody>
      </p:sp>
      <p:sp>
        <p:nvSpPr>
          <p:cNvPr id="225" name="Textfeld 224" descr="SILBELAST|">
            <a:extLst>
              <a:ext uri="{FF2B5EF4-FFF2-40B4-BE49-F238E27FC236}">
                <a16:creationId xmlns:a16="http://schemas.microsoft.com/office/drawing/2014/main" id="{5C8459DF-85A7-4C2F-8003-643D8C1F1023}"/>
              </a:ext>
            </a:extLst>
          </p:cNvPr>
          <p:cNvSpPr txBox="1"/>
          <p:nvPr/>
        </p:nvSpPr>
        <p:spPr>
          <a:xfrm>
            <a:off x="5595641" y="11430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226" name="Textfeld 225" descr="SILBE|_">
            <a:extLst>
              <a:ext uri="{FF2B5EF4-FFF2-40B4-BE49-F238E27FC236}">
                <a16:creationId xmlns:a16="http://schemas.microsoft.com/office/drawing/2014/main" id="{4ACD3CB7-5918-40FC-920A-820F52F2198A}"/>
              </a:ext>
            </a:extLst>
          </p:cNvPr>
          <p:cNvSpPr txBox="1"/>
          <p:nvPr/>
        </p:nvSpPr>
        <p:spPr>
          <a:xfrm>
            <a:off x="6155038" y="1143000"/>
            <a:ext cx="84350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Supp</a:t>
            </a:r>
          </a:p>
        </p:txBody>
      </p:sp>
      <p:sp>
        <p:nvSpPr>
          <p:cNvPr id="227" name="Textfeld 226" descr="SILBELAST|">
            <a:extLst>
              <a:ext uri="{FF2B5EF4-FFF2-40B4-BE49-F238E27FC236}">
                <a16:creationId xmlns:a16="http://schemas.microsoft.com/office/drawing/2014/main" id="{B60069BF-0483-4F89-A243-8E10A2801CFE}"/>
              </a:ext>
            </a:extLst>
          </p:cNvPr>
          <p:cNvSpPr txBox="1"/>
          <p:nvPr/>
        </p:nvSpPr>
        <p:spPr>
          <a:xfrm>
            <a:off x="6858839" y="1143000"/>
            <a:ext cx="4667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e.</a:t>
            </a:r>
          </a:p>
        </p:txBody>
      </p:sp>
      <p:sp>
        <p:nvSpPr>
          <p:cNvPr id="228" name="dot_1">
            <a:extLst>
              <a:ext uri="{FF2B5EF4-FFF2-40B4-BE49-F238E27FC236}">
                <a16:creationId xmlns:a16="http://schemas.microsoft.com/office/drawing/2014/main" id="{556ABEE5-55A9-4FA2-9E99-8187C80FDE59}"/>
              </a:ext>
            </a:extLst>
          </p:cNvPr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9" name="Textfeld 228" descr="SILBE/FIRST|">
            <a:extLst>
              <a:ext uri="{FF2B5EF4-FFF2-40B4-BE49-F238E27FC236}">
                <a16:creationId xmlns:a16="http://schemas.microsoft.com/office/drawing/2014/main" id="{99DC0255-A230-4C41-B882-5FC539CBF953}"/>
              </a:ext>
            </a:extLst>
          </p:cNvPr>
          <p:cNvSpPr txBox="1"/>
          <p:nvPr/>
        </p:nvSpPr>
        <p:spPr>
          <a:xfrm>
            <a:off x="381000" y="1587500"/>
            <a:ext cx="6591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Mei</a:t>
            </a:r>
          </a:p>
        </p:txBody>
      </p:sp>
      <p:sp>
        <p:nvSpPr>
          <p:cNvPr id="230" name="Textfeld 229" descr="SILBELAST|">
            <a:extLst>
              <a:ext uri="{FF2B5EF4-FFF2-40B4-BE49-F238E27FC236}">
                <a16:creationId xmlns:a16="http://schemas.microsoft.com/office/drawing/2014/main" id="{A1B29433-EB8E-4A87-B5A5-5425B38412A1}"/>
              </a:ext>
            </a:extLst>
          </p:cNvPr>
          <p:cNvSpPr txBox="1"/>
          <p:nvPr/>
        </p:nvSpPr>
        <p:spPr>
          <a:xfrm>
            <a:off x="900455" y="15875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231" name="Textfeld 230" descr="SILBE|_">
            <a:extLst>
              <a:ext uri="{FF2B5EF4-FFF2-40B4-BE49-F238E27FC236}">
                <a16:creationId xmlns:a16="http://schemas.microsoft.com/office/drawing/2014/main" id="{5B975F6F-A84B-40D4-B4F1-6DF735FE5D23}"/>
              </a:ext>
            </a:extLst>
          </p:cNvPr>
          <p:cNvSpPr txBox="1"/>
          <p:nvPr/>
        </p:nvSpPr>
        <p:spPr>
          <a:xfrm>
            <a:off x="1459852" y="1587500"/>
            <a:ext cx="6238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gro</a:t>
            </a:r>
          </a:p>
        </p:txBody>
      </p:sp>
      <p:sp>
        <p:nvSpPr>
          <p:cNvPr id="232" name="Textfeld 231" descr="SILBELAST|">
            <a:extLst>
              <a:ext uri="{FF2B5EF4-FFF2-40B4-BE49-F238E27FC236}">
                <a16:creationId xmlns:a16="http://schemas.microsoft.com/office/drawing/2014/main" id="{DECD4B25-91C3-4D42-8586-24E0D79C7606}"/>
              </a:ext>
            </a:extLst>
          </p:cNvPr>
          <p:cNvSpPr txBox="1"/>
          <p:nvPr/>
        </p:nvSpPr>
        <p:spPr>
          <a:xfrm>
            <a:off x="1944041" y="15875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ße</a:t>
            </a:r>
          </a:p>
        </p:txBody>
      </p:sp>
      <p:sp>
        <p:nvSpPr>
          <p:cNvPr id="233" name="Textfeld 232" descr="SILBE|_">
            <a:extLst>
              <a:ext uri="{FF2B5EF4-FFF2-40B4-BE49-F238E27FC236}">
                <a16:creationId xmlns:a16="http://schemas.microsoft.com/office/drawing/2014/main" id="{A3E4CC6C-42CA-406B-BAFC-C7851A06B9B8}"/>
              </a:ext>
            </a:extLst>
          </p:cNvPr>
          <p:cNvSpPr txBox="1"/>
          <p:nvPr/>
        </p:nvSpPr>
        <p:spPr>
          <a:xfrm>
            <a:off x="2503438" y="1587500"/>
            <a:ext cx="86754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Pupp</a:t>
            </a:r>
          </a:p>
        </p:txBody>
      </p:sp>
      <p:sp>
        <p:nvSpPr>
          <p:cNvPr id="234" name="Textfeld 233" descr="SILBELAST|">
            <a:extLst>
              <a:ext uri="{FF2B5EF4-FFF2-40B4-BE49-F238E27FC236}">
                <a16:creationId xmlns:a16="http://schemas.microsoft.com/office/drawing/2014/main" id="{D2D0492A-17FD-4947-AE76-F1C10482DD9C}"/>
              </a:ext>
            </a:extLst>
          </p:cNvPr>
          <p:cNvSpPr txBox="1"/>
          <p:nvPr/>
        </p:nvSpPr>
        <p:spPr>
          <a:xfrm>
            <a:off x="3231283" y="1587500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235" name="Textfeld 234" descr="SILBELAST|_">
            <a:extLst>
              <a:ext uri="{FF2B5EF4-FFF2-40B4-BE49-F238E27FC236}">
                <a16:creationId xmlns:a16="http://schemas.microsoft.com/office/drawing/2014/main" id="{1E055F35-D35B-4C7B-87EC-9F53F99372A4}"/>
              </a:ext>
            </a:extLst>
          </p:cNvPr>
          <p:cNvSpPr txBox="1"/>
          <p:nvPr/>
        </p:nvSpPr>
        <p:spPr>
          <a:xfrm>
            <a:off x="3622365" y="1587500"/>
            <a:ext cx="7553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mag</a:t>
            </a:r>
          </a:p>
        </p:txBody>
      </p:sp>
      <p:sp>
        <p:nvSpPr>
          <p:cNvPr id="236" name="Textfeld 235" descr="SILBE|_">
            <a:extLst>
              <a:ext uri="{FF2B5EF4-FFF2-40B4-BE49-F238E27FC236}">
                <a16:creationId xmlns:a16="http://schemas.microsoft.com/office/drawing/2014/main" id="{2980CB5C-FDAE-4B1E-9E18-E3C06067EC22}"/>
              </a:ext>
            </a:extLst>
          </p:cNvPr>
          <p:cNvSpPr txBox="1"/>
          <p:nvPr/>
        </p:nvSpPr>
        <p:spPr>
          <a:xfrm>
            <a:off x="4415800" y="1587500"/>
            <a:ext cx="59663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kei</a:t>
            </a:r>
          </a:p>
        </p:txBody>
      </p:sp>
      <p:sp>
        <p:nvSpPr>
          <p:cNvPr id="237" name="Textfeld 236" descr="SILBELAST|">
            <a:extLst>
              <a:ext uri="{FF2B5EF4-FFF2-40B4-BE49-F238E27FC236}">
                <a16:creationId xmlns:a16="http://schemas.microsoft.com/office/drawing/2014/main" id="{D9019971-E914-4C5D-9B43-2094023CBB9D}"/>
              </a:ext>
            </a:extLst>
          </p:cNvPr>
          <p:cNvSpPr txBox="1"/>
          <p:nvPr/>
        </p:nvSpPr>
        <p:spPr>
          <a:xfrm>
            <a:off x="4872738" y="15875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238" name="Textfeld 237" descr="SILBE|_">
            <a:extLst>
              <a:ext uri="{FF2B5EF4-FFF2-40B4-BE49-F238E27FC236}">
                <a16:creationId xmlns:a16="http://schemas.microsoft.com/office/drawing/2014/main" id="{C97E4CF6-1494-44E2-82C0-DC79696413FB}"/>
              </a:ext>
            </a:extLst>
          </p:cNvPr>
          <p:cNvSpPr txBox="1"/>
          <p:nvPr/>
        </p:nvSpPr>
        <p:spPr>
          <a:xfrm>
            <a:off x="5432135" y="1587500"/>
            <a:ext cx="71045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Haa</a:t>
            </a:r>
          </a:p>
        </p:txBody>
      </p:sp>
      <p:sp>
        <p:nvSpPr>
          <p:cNvPr id="239" name="Textfeld 238" descr="SILBELAST|">
            <a:extLst>
              <a:ext uri="{FF2B5EF4-FFF2-40B4-BE49-F238E27FC236}">
                <a16:creationId xmlns:a16="http://schemas.microsoft.com/office/drawing/2014/main" id="{8DE3186C-63F8-414B-A919-C1856F3626BD}"/>
              </a:ext>
            </a:extLst>
          </p:cNvPr>
          <p:cNvSpPr txBox="1"/>
          <p:nvPr/>
        </p:nvSpPr>
        <p:spPr>
          <a:xfrm>
            <a:off x="6002886" y="1587500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re</a:t>
            </a:r>
          </a:p>
        </p:txBody>
      </p:sp>
      <p:sp>
        <p:nvSpPr>
          <p:cNvPr id="240" name="Textfeld 239" descr="SILBELAST|_">
            <a:extLst>
              <a:ext uri="{FF2B5EF4-FFF2-40B4-BE49-F238E27FC236}">
                <a16:creationId xmlns:a16="http://schemas.microsoft.com/office/drawing/2014/main" id="{A25A473D-9F19-4298-A3CD-9E8032607CFE}"/>
              </a:ext>
            </a:extLst>
          </p:cNvPr>
          <p:cNvSpPr txBox="1"/>
          <p:nvPr/>
        </p:nvSpPr>
        <p:spPr>
          <a:xfrm>
            <a:off x="6514192" y="1587500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241" name="Textfeld 240" descr="SILBELAST|_">
            <a:extLst>
              <a:ext uri="{FF2B5EF4-FFF2-40B4-BE49-F238E27FC236}">
                <a16:creationId xmlns:a16="http://schemas.microsoft.com/office/drawing/2014/main" id="{3259A6AF-3C77-4BC9-9C6F-96DB4A99B4F8}"/>
              </a:ext>
            </a:extLst>
          </p:cNvPr>
          <p:cNvSpPr txBox="1"/>
          <p:nvPr/>
        </p:nvSpPr>
        <p:spPr>
          <a:xfrm>
            <a:off x="6993438" y="1587500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242" name="Textfeld 241" descr="SILBE|_">
            <a:extLst>
              <a:ext uri="{FF2B5EF4-FFF2-40B4-BE49-F238E27FC236}">
                <a16:creationId xmlns:a16="http://schemas.microsoft.com/office/drawing/2014/main" id="{36F18497-AA1D-48C7-8428-BFB078E9B118}"/>
              </a:ext>
            </a:extLst>
          </p:cNvPr>
          <p:cNvSpPr txBox="1"/>
          <p:nvPr/>
        </p:nvSpPr>
        <p:spPr>
          <a:xfrm>
            <a:off x="7676266" y="1587500"/>
            <a:ext cx="84350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Supp</a:t>
            </a:r>
          </a:p>
        </p:txBody>
      </p:sp>
      <p:sp>
        <p:nvSpPr>
          <p:cNvPr id="243" name="Textfeld 242" descr="SILBELAST|">
            <a:extLst>
              <a:ext uri="{FF2B5EF4-FFF2-40B4-BE49-F238E27FC236}">
                <a16:creationId xmlns:a16="http://schemas.microsoft.com/office/drawing/2014/main" id="{33A06A2A-F76B-4404-9B27-839DED00AD1F}"/>
              </a:ext>
            </a:extLst>
          </p:cNvPr>
          <p:cNvSpPr txBox="1"/>
          <p:nvPr/>
        </p:nvSpPr>
        <p:spPr>
          <a:xfrm>
            <a:off x="8372526" y="1590675"/>
            <a:ext cx="4667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e.</a:t>
            </a:r>
          </a:p>
        </p:txBody>
      </p:sp>
      <p:sp>
        <p:nvSpPr>
          <p:cNvPr id="244" name="dot_2">
            <a:extLst>
              <a:ext uri="{FF2B5EF4-FFF2-40B4-BE49-F238E27FC236}">
                <a16:creationId xmlns:a16="http://schemas.microsoft.com/office/drawing/2014/main" id="{D21E3844-849F-49BB-936A-7EEB0152E209}"/>
              </a:ext>
            </a:extLst>
          </p:cNvPr>
          <p:cNvSpPr/>
          <p:nvPr/>
        </p:nvSpPr>
        <p:spPr>
          <a:xfrm>
            <a:off x="190500" y="1651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5" name="Textfeld 244" descr="SILBE/FIRST|">
            <a:extLst>
              <a:ext uri="{FF2B5EF4-FFF2-40B4-BE49-F238E27FC236}">
                <a16:creationId xmlns:a16="http://schemas.microsoft.com/office/drawing/2014/main" id="{34AD91FA-9CB5-42B6-B800-C3EEEC03BAE5}"/>
              </a:ext>
            </a:extLst>
          </p:cNvPr>
          <p:cNvSpPr txBox="1"/>
          <p:nvPr/>
        </p:nvSpPr>
        <p:spPr>
          <a:xfrm>
            <a:off x="381000" y="2060848"/>
            <a:ext cx="51680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Ro</a:t>
            </a:r>
          </a:p>
        </p:txBody>
      </p:sp>
      <p:sp>
        <p:nvSpPr>
          <p:cNvPr id="246" name="Textfeld 245" descr="SILBELAST|">
            <a:extLst>
              <a:ext uri="{FF2B5EF4-FFF2-40B4-BE49-F238E27FC236}">
                <a16:creationId xmlns:a16="http://schemas.microsoft.com/office/drawing/2014/main" id="{3E0C7B4F-DC81-4528-983D-F4C8707081CA}"/>
              </a:ext>
            </a:extLst>
          </p:cNvPr>
          <p:cNvSpPr txBox="1"/>
          <p:nvPr/>
        </p:nvSpPr>
        <p:spPr>
          <a:xfrm>
            <a:off x="758108" y="2060848"/>
            <a:ext cx="76655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bert</a:t>
            </a:r>
          </a:p>
        </p:txBody>
      </p:sp>
      <p:sp>
        <p:nvSpPr>
          <p:cNvPr id="247" name="Textfeld 246" descr="SILBELAST|_">
            <a:extLst>
              <a:ext uri="{FF2B5EF4-FFF2-40B4-BE49-F238E27FC236}">
                <a16:creationId xmlns:a16="http://schemas.microsoft.com/office/drawing/2014/main" id="{B953BD18-8C6A-4AF0-BDDC-54F42B96BCF1}"/>
              </a:ext>
            </a:extLst>
          </p:cNvPr>
          <p:cNvSpPr txBox="1"/>
          <p:nvPr/>
        </p:nvSpPr>
        <p:spPr>
          <a:xfrm>
            <a:off x="1562765" y="2060848"/>
            <a:ext cx="10086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bringt</a:t>
            </a:r>
          </a:p>
        </p:txBody>
      </p:sp>
      <p:sp>
        <p:nvSpPr>
          <p:cNvPr id="248" name="Textfeld 247" descr="SILBELAST|_">
            <a:extLst>
              <a:ext uri="{FF2B5EF4-FFF2-40B4-BE49-F238E27FC236}">
                <a16:creationId xmlns:a16="http://schemas.microsoft.com/office/drawing/2014/main" id="{FFD45387-3FC9-4C15-B569-2D759872DC57}"/>
              </a:ext>
            </a:extLst>
          </p:cNvPr>
          <p:cNvSpPr txBox="1"/>
          <p:nvPr/>
        </p:nvSpPr>
        <p:spPr>
          <a:xfrm>
            <a:off x="2609474" y="2060848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</a:p>
        </p:txBody>
      </p:sp>
      <p:sp>
        <p:nvSpPr>
          <p:cNvPr id="249" name="Textfeld 248" descr="SILBELAST|_">
            <a:extLst>
              <a:ext uri="{FF2B5EF4-FFF2-40B4-BE49-F238E27FC236}">
                <a16:creationId xmlns:a16="http://schemas.microsoft.com/office/drawing/2014/main" id="{19FB3A79-1C29-42E3-98A4-16FF1ED14656}"/>
              </a:ext>
            </a:extLst>
          </p:cNvPr>
          <p:cNvSpPr txBox="1"/>
          <p:nvPr/>
        </p:nvSpPr>
        <p:spPr>
          <a:xfrm>
            <a:off x="3125590" y="2060848"/>
            <a:ext cx="90601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weit,</a:t>
            </a:r>
          </a:p>
        </p:txBody>
      </p:sp>
      <p:sp>
        <p:nvSpPr>
          <p:cNvPr id="250" name="Textfeld 249" descr="SILBELAST|_">
            <a:extLst>
              <a:ext uri="{FF2B5EF4-FFF2-40B4-BE49-F238E27FC236}">
                <a16:creationId xmlns:a16="http://schemas.microsoft.com/office/drawing/2014/main" id="{B220E2E3-6344-422B-891D-C953C80FE668}"/>
              </a:ext>
            </a:extLst>
          </p:cNvPr>
          <p:cNvSpPr txBox="1"/>
          <p:nvPr/>
        </p:nvSpPr>
        <p:spPr>
          <a:xfrm>
            <a:off x="4069707" y="2060848"/>
            <a:ext cx="86113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denn</a:t>
            </a:r>
          </a:p>
        </p:txBody>
      </p:sp>
      <p:sp>
        <p:nvSpPr>
          <p:cNvPr id="251" name="Textfeld 250" descr="SILBELAST|_">
            <a:extLst>
              <a:ext uri="{FF2B5EF4-FFF2-40B4-BE49-F238E27FC236}">
                <a16:creationId xmlns:a16="http://schemas.microsoft.com/office/drawing/2014/main" id="{1DAE2B75-5A5B-4BB2-B153-44EEED39C40B}"/>
              </a:ext>
            </a:extLst>
          </p:cNvPr>
          <p:cNvSpPr txBox="1"/>
          <p:nvPr/>
        </p:nvSpPr>
        <p:spPr>
          <a:xfrm>
            <a:off x="4968940" y="2060848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er</a:t>
            </a:r>
          </a:p>
        </p:txBody>
      </p:sp>
      <p:sp>
        <p:nvSpPr>
          <p:cNvPr id="252" name="Textfeld 251" descr="SILBELAST|_">
            <a:extLst>
              <a:ext uri="{FF2B5EF4-FFF2-40B4-BE49-F238E27FC236}">
                <a16:creationId xmlns:a16="http://schemas.microsoft.com/office/drawing/2014/main" id="{09FF4760-9AE2-4997-B3E0-F1C006015374}"/>
              </a:ext>
            </a:extLst>
          </p:cNvPr>
          <p:cNvSpPr txBox="1"/>
          <p:nvPr/>
        </p:nvSpPr>
        <p:spPr>
          <a:xfrm>
            <a:off x="5480246" y="2060848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</a:p>
        </p:txBody>
      </p:sp>
      <p:sp>
        <p:nvSpPr>
          <p:cNvPr id="253" name="Textfeld 252" descr="SILBE|_">
            <a:extLst>
              <a:ext uri="{FF2B5EF4-FFF2-40B4-BE49-F238E27FC236}">
                <a16:creationId xmlns:a16="http://schemas.microsoft.com/office/drawing/2014/main" id="{350EC213-70CA-473E-8A3E-DA5D3604C9DF}"/>
              </a:ext>
            </a:extLst>
          </p:cNvPr>
          <p:cNvSpPr txBox="1"/>
          <p:nvPr/>
        </p:nvSpPr>
        <p:spPr>
          <a:xfrm>
            <a:off x="6038040" y="2060848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254" name="Textfeld 253" descr="SILBELAST|">
            <a:extLst>
              <a:ext uri="{FF2B5EF4-FFF2-40B4-BE49-F238E27FC236}">
                <a16:creationId xmlns:a16="http://schemas.microsoft.com/office/drawing/2014/main" id="{B7C5F0CB-3B1D-4776-948A-87C68476D3E7}"/>
              </a:ext>
            </a:extLst>
          </p:cNvPr>
          <p:cNvSpPr txBox="1"/>
          <p:nvPr/>
        </p:nvSpPr>
        <p:spPr>
          <a:xfrm>
            <a:off x="6405210" y="2060848"/>
            <a:ext cx="112242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scheit.</a:t>
            </a:r>
          </a:p>
        </p:txBody>
      </p:sp>
      <p:sp>
        <p:nvSpPr>
          <p:cNvPr id="255" name="dot_3">
            <a:extLst>
              <a:ext uri="{FF2B5EF4-FFF2-40B4-BE49-F238E27FC236}">
                <a16:creationId xmlns:a16="http://schemas.microsoft.com/office/drawing/2014/main" id="{AB902795-1C90-4711-9304-75C890D4ADBC}"/>
              </a:ext>
            </a:extLst>
          </p:cNvPr>
          <p:cNvSpPr/>
          <p:nvPr/>
        </p:nvSpPr>
        <p:spPr>
          <a:xfrm>
            <a:off x="190500" y="212434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6" name="Textfeld 255" descr="SILBELAST/FIRST|">
            <a:extLst>
              <a:ext uri="{FF2B5EF4-FFF2-40B4-BE49-F238E27FC236}">
                <a16:creationId xmlns:a16="http://schemas.microsoft.com/office/drawing/2014/main" id="{44CBF8C5-6386-4D69-8137-1DE24C7044F2}"/>
              </a:ext>
            </a:extLst>
          </p:cNvPr>
          <p:cNvSpPr txBox="1"/>
          <p:nvPr/>
        </p:nvSpPr>
        <p:spPr>
          <a:xfrm>
            <a:off x="381000" y="2505348"/>
            <a:ext cx="51648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</a:p>
        </p:txBody>
      </p:sp>
      <p:sp>
        <p:nvSpPr>
          <p:cNvPr id="257" name="Textfeld 256" descr="SILBE|_">
            <a:extLst>
              <a:ext uri="{FF2B5EF4-FFF2-40B4-BE49-F238E27FC236}">
                <a16:creationId xmlns:a16="http://schemas.microsoft.com/office/drawing/2014/main" id="{DC87E111-5265-4F60-8A28-6FADD24A77D6}"/>
              </a:ext>
            </a:extLst>
          </p:cNvPr>
          <p:cNvSpPr txBox="1"/>
          <p:nvPr/>
        </p:nvSpPr>
        <p:spPr>
          <a:xfrm>
            <a:off x="935588" y="2505348"/>
            <a:ext cx="46519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je</a:t>
            </a:r>
          </a:p>
        </p:txBody>
      </p:sp>
      <p:sp>
        <p:nvSpPr>
          <p:cNvPr id="258" name="Textfeld 257" descr="SILBELAST|">
            <a:extLst>
              <a:ext uri="{FF2B5EF4-FFF2-40B4-BE49-F238E27FC236}">
                <a16:creationId xmlns:a16="http://schemas.microsoft.com/office/drawing/2014/main" id="{6F192706-28A0-42FA-BF2F-1308D5114AB8}"/>
              </a:ext>
            </a:extLst>
          </p:cNvPr>
          <p:cNvSpPr txBox="1"/>
          <p:nvPr/>
        </p:nvSpPr>
        <p:spPr>
          <a:xfrm>
            <a:off x="1261080" y="2505348"/>
            <a:ext cx="9412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mand</a:t>
            </a:r>
          </a:p>
        </p:txBody>
      </p:sp>
      <p:sp>
        <p:nvSpPr>
          <p:cNvPr id="259" name="Textfeld 258" descr="SILBE|_">
            <a:extLst>
              <a:ext uri="{FF2B5EF4-FFF2-40B4-BE49-F238E27FC236}">
                <a16:creationId xmlns:a16="http://schemas.microsoft.com/office/drawing/2014/main" id="{EFBC8A27-B505-4CDB-A6A9-A03B9DC45D32}"/>
              </a:ext>
            </a:extLst>
          </p:cNvPr>
          <p:cNvSpPr txBox="1"/>
          <p:nvPr/>
        </p:nvSpPr>
        <p:spPr>
          <a:xfrm>
            <a:off x="2240463" y="2505348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260" name="Textfeld 259" descr="SILBELAST|">
            <a:extLst>
              <a:ext uri="{FF2B5EF4-FFF2-40B4-BE49-F238E27FC236}">
                <a16:creationId xmlns:a16="http://schemas.microsoft.com/office/drawing/2014/main" id="{F525FEC9-56C6-4B37-995A-11FABBAF4409}"/>
              </a:ext>
            </a:extLst>
          </p:cNvPr>
          <p:cNvSpPr txBox="1"/>
          <p:nvPr/>
        </p:nvSpPr>
        <p:spPr>
          <a:xfrm>
            <a:off x="2607633" y="2505348"/>
            <a:ext cx="112242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scheit,</a:t>
            </a:r>
          </a:p>
        </p:txBody>
      </p:sp>
      <p:sp>
        <p:nvSpPr>
          <p:cNvPr id="261" name="Textfeld 260" descr="SILBELAST|_">
            <a:extLst>
              <a:ext uri="{FF2B5EF4-FFF2-40B4-BE49-F238E27FC236}">
                <a16:creationId xmlns:a16="http://schemas.microsoft.com/office/drawing/2014/main" id="{056504FE-0A2F-4476-816B-F44D5B8F8EF9}"/>
              </a:ext>
            </a:extLst>
          </p:cNvPr>
          <p:cNvSpPr txBox="1"/>
          <p:nvPr/>
        </p:nvSpPr>
        <p:spPr>
          <a:xfrm>
            <a:off x="3768156" y="2505348"/>
            <a:ext cx="85472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dann</a:t>
            </a:r>
          </a:p>
        </p:txBody>
      </p:sp>
      <p:sp>
        <p:nvSpPr>
          <p:cNvPr id="262" name="Textfeld 261" descr="SILBELAST|_">
            <a:extLst>
              <a:ext uri="{FF2B5EF4-FFF2-40B4-BE49-F238E27FC236}">
                <a16:creationId xmlns:a16="http://schemas.microsoft.com/office/drawing/2014/main" id="{A2D42498-FD1C-459C-A927-290D0749A7B8}"/>
              </a:ext>
            </a:extLst>
          </p:cNvPr>
          <p:cNvSpPr txBox="1"/>
          <p:nvPr/>
        </p:nvSpPr>
        <p:spPr>
          <a:xfrm>
            <a:off x="4660977" y="2505348"/>
            <a:ext cx="10086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bringt</a:t>
            </a:r>
          </a:p>
        </p:txBody>
      </p:sp>
      <p:sp>
        <p:nvSpPr>
          <p:cNvPr id="263" name="Textfeld 262" descr="SILBELAST|_">
            <a:extLst>
              <a:ext uri="{FF2B5EF4-FFF2-40B4-BE49-F238E27FC236}">
                <a16:creationId xmlns:a16="http://schemas.microsoft.com/office/drawing/2014/main" id="{938D7EB2-68D7-41D7-9CBC-50BD58C28ABC}"/>
              </a:ext>
            </a:extLst>
          </p:cNvPr>
          <p:cNvSpPr txBox="1"/>
          <p:nvPr/>
        </p:nvSpPr>
        <p:spPr>
          <a:xfrm>
            <a:off x="5707686" y="2505348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er</a:t>
            </a:r>
          </a:p>
        </p:txBody>
      </p:sp>
      <p:sp>
        <p:nvSpPr>
          <p:cNvPr id="264" name="Textfeld 263" descr="SILBELAST|_">
            <a:extLst>
              <a:ext uri="{FF2B5EF4-FFF2-40B4-BE49-F238E27FC236}">
                <a16:creationId xmlns:a16="http://schemas.microsoft.com/office/drawing/2014/main" id="{563D9A08-1388-4130-8C32-AB0778613295}"/>
              </a:ext>
            </a:extLst>
          </p:cNvPr>
          <p:cNvSpPr txBox="1"/>
          <p:nvPr/>
        </p:nvSpPr>
        <p:spPr>
          <a:xfrm>
            <a:off x="6218992" y="2505348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</a:p>
        </p:txBody>
      </p:sp>
      <p:sp>
        <p:nvSpPr>
          <p:cNvPr id="265" name="Textfeld 264" descr="SILBELAST|_">
            <a:extLst>
              <a:ext uri="{FF2B5EF4-FFF2-40B4-BE49-F238E27FC236}">
                <a16:creationId xmlns:a16="http://schemas.microsoft.com/office/drawing/2014/main" id="{C1C770BC-ED17-43FA-B15B-5DDF0DF1B70C}"/>
              </a:ext>
            </a:extLst>
          </p:cNvPr>
          <p:cNvSpPr txBox="1"/>
          <p:nvPr/>
        </p:nvSpPr>
        <p:spPr>
          <a:xfrm>
            <a:off x="6735108" y="2505348"/>
            <a:ext cx="8354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auch</a:t>
            </a:r>
          </a:p>
        </p:txBody>
      </p:sp>
      <p:sp>
        <p:nvSpPr>
          <p:cNvPr id="266" name="Textfeld 265" descr="SILBELAST|_">
            <a:extLst>
              <a:ext uri="{FF2B5EF4-FFF2-40B4-BE49-F238E27FC236}">
                <a16:creationId xmlns:a16="http://schemas.microsoft.com/office/drawing/2014/main" id="{DE3D3209-B3D1-4680-B3C2-1E45CEEA3F9A}"/>
              </a:ext>
            </a:extLst>
          </p:cNvPr>
          <p:cNvSpPr txBox="1"/>
          <p:nvPr/>
        </p:nvSpPr>
        <p:spPr>
          <a:xfrm>
            <a:off x="7608693" y="2505348"/>
            <a:ext cx="90601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weit.</a:t>
            </a:r>
          </a:p>
        </p:txBody>
      </p:sp>
      <p:sp>
        <p:nvSpPr>
          <p:cNvPr id="267" name="dot_4">
            <a:extLst>
              <a:ext uri="{FF2B5EF4-FFF2-40B4-BE49-F238E27FC236}">
                <a16:creationId xmlns:a16="http://schemas.microsoft.com/office/drawing/2014/main" id="{D67FDE02-D042-411A-947E-BB395571EC94}"/>
              </a:ext>
            </a:extLst>
          </p:cNvPr>
          <p:cNvSpPr/>
          <p:nvPr/>
        </p:nvSpPr>
        <p:spPr>
          <a:xfrm>
            <a:off x="190500" y="256884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8" name="Textfeld 267" descr="SILBELAST/FIRST|">
            <a:extLst>
              <a:ext uri="{FF2B5EF4-FFF2-40B4-BE49-F238E27FC236}">
                <a16:creationId xmlns:a16="http://schemas.microsoft.com/office/drawing/2014/main" id="{5F6710BA-145A-449C-8E09-74B8FC88B504}"/>
              </a:ext>
            </a:extLst>
          </p:cNvPr>
          <p:cNvSpPr txBox="1"/>
          <p:nvPr/>
        </p:nvSpPr>
        <p:spPr>
          <a:xfrm>
            <a:off x="381000" y="2949848"/>
            <a:ext cx="9124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Nicht</a:t>
            </a:r>
          </a:p>
        </p:txBody>
      </p:sp>
      <p:sp>
        <p:nvSpPr>
          <p:cNvPr id="269" name="Textfeld 268" descr="SILBE|_">
            <a:extLst>
              <a:ext uri="{FF2B5EF4-FFF2-40B4-BE49-F238E27FC236}">
                <a16:creationId xmlns:a16="http://schemas.microsoft.com/office/drawing/2014/main" id="{A0D2CB86-FF74-4E75-B834-84E2257C872C}"/>
              </a:ext>
            </a:extLst>
          </p:cNvPr>
          <p:cNvSpPr txBox="1"/>
          <p:nvPr/>
        </p:nvSpPr>
        <p:spPr>
          <a:xfrm>
            <a:off x="1331529" y="2949848"/>
            <a:ext cx="6238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ver</a:t>
            </a:r>
          </a:p>
        </p:txBody>
      </p:sp>
      <p:sp>
        <p:nvSpPr>
          <p:cNvPr id="270" name="Textfeld 269" descr="SILBE|">
            <a:extLst>
              <a:ext uri="{FF2B5EF4-FFF2-40B4-BE49-F238E27FC236}">
                <a16:creationId xmlns:a16="http://schemas.microsoft.com/office/drawing/2014/main" id="{C8BE48EB-ED2C-4C37-9BBA-3EFDC540562A}"/>
              </a:ext>
            </a:extLst>
          </p:cNvPr>
          <p:cNvSpPr txBox="1"/>
          <p:nvPr/>
        </p:nvSpPr>
        <p:spPr>
          <a:xfrm>
            <a:off x="1815718" y="2949848"/>
            <a:ext cx="49244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za</a:t>
            </a:r>
          </a:p>
        </p:txBody>
      </p:sp>
      <p:sp>
        <p:nvSpPr>
          <p:cNvPr id="271" name="Textfeld 270" descr="SILBELAST|">
            <a:extLst>
              <a:ext uri="{FF2B5EF4-FFF2-40B4-BE49-F238E27FC236}">
                <a16:creationId xmlns:a16="http://schemas.microsoft.com/office/drawing/2014/main" id="{FD0FAAA0-792C-46EF-B231-F04C0F52B31B}"/>
              </a:ext>
            </a:extLst>
          </p:cNvPr>
          <p:cNvSpPr txBox="1"/>
          <p:nvPr/>
        </p:nvSpPr>
        <p:spPr>
          <a:xfrm>
            <a:off x="2168461" y="2949848"/>
            <a:ext cx="78899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gen,</a:t>
            </a:r>
          </a:p>
        </p:txBody>
      </p:sp>
      <p:sp>
        <p:nvSpPr>
          <p:cNvPr id="272" name="Textfeld 271" descr="SILBELAST|_">
            <a:extLst>
              <a:ext uri="{FF2B5EF4-FFF2-40B4-BE49-F238E27FC236}">
                <a16:creationId xmlns:a16="http://schemas.microsoft.com/office/drawing/2014/main" id="{C9B566E2-E549-4F92-A7E6-2276397012CF}"/>
              </a:ext>
            </a:extLst>
          </p:cNvPr>
          <p:cNvSpPr txBox="1"/>
          <p:nvPr/>
        </p:nvSpPr>
        <p:spPr>
          <a:xfrm>
            <a:off x="2995560" y="2949848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273" name="Textfeld 272" descr="SILBE|_">
            <a:extLst>
              <a:ext uri="{FF2B5EF4-FFF2-40B4-BE49-F238E27FC236}">
                <a16:creationId xmlns:a16="http://schemas.microsoft.com/office/drawing/2014/main" id="{7342B9BA-EF1E-4799-9EC0-106E8CDF4DED}"/>
              </a:ext>
            </a:extLst>
          </p:cNvPr>
          <p:cNvSpPr txBox="1"/>
          <p:nvPr/>
        </p:nvSpPr>
        <p:spPr>
          <a:xfrm>
            <a:off x="3726478" y="2949848"/>
            <a:ext cx="67678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Leh</a:t>
            </a:r>
          </a:p>
        </p:txBody>
      </p:sp>
      <p:sp>
        <p:nvSpPr>
          <p:cNvPr id="274" name="Textfeld 273" descr="SILBELAST|">
            <a:extLst>
              <a:ext uri="{FF2B5EF4-FFF2-40B4-BE49-F238E27FC236}">
                <a16:creationId xmlns:a16="http://schemas.microsoft.com/office/drawing/2014/main" id="{70CB6CAC-866E-44EB-9867-DF67BAB3246B}"/>
              </a:ext>
            </a:extLst>
          </p:cNvPr>
          <p:cNvSpPr txBox="1"/>
          <p:nvPr/>
        </p:nvSpPr>
        <p:spPr>
          <a:xfrm>
            <a:off x="4263566" y="2949848"/>
            <a:ext cx="5934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rer</a:t>
            </a:r>
          </a:p>
        </p:txBody>
      </p:sp>
      <p:sp>
        <p:nvSpPr>
          <p:cNvPr id="275" name="Textfeld 274" descr="SILBE|_">
            <a:extLst>
              <a:ext uri="{FF2B5EF4-FFF2-40B4-BE49-F238E27FC236}">
                <a16:creationId xmlns:a16="http://schemas.microsoft.com/office/drawing/2014/main" id="{1450094D-6B2A-4273-BFE8-2EC13E25D37C}"/>
              </a:ext>
            </a:extLst>
          </p:cNvPr>
          <p:cNvSpPr txBox="1"/>
          <p:nvPr/>
        </p:nvSpPr>
        <p:spPr>
          <a:xfrm>
            <a:off x="4895098" y="2949848"/>
            <a:ext cx="58060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fra</a:t>
            </a:r>
          </a:p>
        </p:txBody>
      </p:sp>
      <p:sp>
        <p:nvSpPr>
          <p:cNvPr id="276" name="Textfeld 275" descr="SILBELAST|">
            <a:extLst>
              <a:ext uri="{FF2B5EF4-FFF2-40B4-BE49-F238E27FC236}">
                <a16:creationId xmlns:a16="http://schemas.microsoft.com/office/drawing/2014/main" id="{7F99308E-FDF7-4AA5-A9B6-FD93AF086C51}"/>
              </a:ext>
            </a:extLst>
          </p:cNvPr>
          <p:cNvSpPr txBox="1"/>
          <p:nvPr/>
        </p:nvSpPr>
        <p:spPr>
          <a:xfrm>
            <a:off x="5336006" y="2949848"/>
            <a:ext cx="78899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gen.</a:t>
            </a:r>
          </a:p>
        </p:txBody>
      </p:sp>
      <p:sp>
        <p:nvSpPr>
          <p:cNvPr id="277" name="dot_5">
            <a:extLst>
              <a:ext uri="{FF2B5EF4-FFF2-40B4-BE49-F238E27FC236}">
                <a16:creationId xmlns:a16="http://schemas.microsoft.com/office/drawing/2014/main" id="{FED04DA6-2287-41FC-B9E8-D73B0054F94C}"/>
              </a:ext>
            </a:extLst>
          </p:cNvPr>
          <p:cNvSpPr/>
          <p:nvPr/>
        </p:nvSpPr>
        <p:spPr>
          <a:xfrm>
            <a:off x="190500" y="301334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8" name="Textfeld 277" descr="SILBELAST/FIRST|">
            <a:extLst>
              <a:ext uri="{FF2B5EF4-FFF2-40B4-BE49-F238E27FC236}">
                <a16:creationId xmlns:a16="http://schemas.microsoft.com/office/drawing/2014/main" id="{64043F8D-8A13-48C2-AF15-885020FA1400}"/>
              </a:ext>
            </a:extLst>
          </p:cNvPr>
          <p:cNvSpPr txBox="1"/>
          <p:nvPr/>
        </p:nvSpPr>
        <p:spPr>
          <a:xfrm>
            <a:off x="381000" y="3394348"/>
            <a:ext cx="59022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Ich</a:t>
            </a:r>
          </a:p>
        </p:txBody>
      </p:sp>
      <p:sp>
        <p:nvSpPr>
          <p:cNvPr id="279" name="Textfeld 278" descr="SILBE|_">
            <a:extLst>
              <a:ext uri="{FF2B5EF4-FFF2-40B4-BE49-F238E27FC236}">
                <a16:creationId xmlns:a16="http://schemas.microsoft.com/office/drawing/2014/main" id="{1D7153FA-8E74-4C2F-9862-E17B66B0438B}"/>
              </a:ext>
            </a:extLst>
          </p:cNvPr>
          <p:cNvSpPr txBox="1"/>
          <p:nvPr/>
        </p:nvSpPr>
        <p:spPr>
          <a:xfrm>
            <a:off x="1009326" y="3394348"/>
            <a:ext cx="6238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ver</a:t>
            </a:r>
          </a:p>
        </p:txBody>
      </p:sp>
      <p:sp>
        <p:nvSpPr>
          <p:cNvPr id="280" name="Textfeld 279" descr="SILBE|">
            <a:extLst>
              <a:ext uri="{FF2B5EF4-FFF2-40B4-BE49-F238E27FC236}">
                <a16:creationId xmlns:a16="http://schemas.microsoft.com/office/drawing/2014/main" id="{1A8B508F-F8B7-4DB4-813E-74B116775A36}"/>
              </a:ext>
            </a:extLst>
          </p:cNvPr>
          <p:cNvSpPr txBox="1"/>
          <p:nvPr/>
        </p:nvSpPr>
        <p:spPr>
          <a:xfrm>
            <a:off x="1493515" y="3394348"/>
            <a:ext cx="49244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za</a:t>
            </a:r>
          </a:p>
        </p:txBody>
      </p:sp>
      <p:sp>
        <p:nvSpPr>
          <p:cNvPr id="281" name="Textfeld 280" descr="SILBELAST|">
            <a:extLst>
              <a:ext uri="{FF2B5EF4-FFF2-40B4-BE49-F238E27FC236}">
                <a16:creationId xmlns:a16="http://schemas.microsoft.com/office/drawing/2014/main" id="{7D487B29-7EAA-4068-9F38-EF6188D633B5}"/>
              </a:ext>
            </a:extLst>
          </p:cNvPr>
          <p:cNvSpPr txBox="1"/>
          <p:nvPr/>
        </p:nvSpPr>
        <p:spPr>
          <a:xfrm>
            <a:off x="1846258" y="3394348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282" name="Textfeld 281" descr="SILBELAST|_">
            <a:extLst>
              <a:ext uri="{FF2B5EF4-FFF2-40B4-BE49-F238E27FC236}">
                <a16:creationId xmlns:a16="http://schemas.microsoft.com/office/drawing/2014/main" id="{87C5422A-8A56-49E5-85EB-3E95E8562071}"/>
              </a:ext>
            </a:extLst>
          </p:cNvPr>
          <p:cNvSpPr txBox="1"/>
          <p:nvPr/>
        </p:nvSpPr>
        <p:spPr>
          <a:xfrm>
            <a:off x="2391228" y="3394348"/>
            <a:ext cx="9973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nicht,</a:t>
            </a:r>
          </a:p>
        </p:txBody>
      </p:sp>
      <p:sp>
        <p:nvSpPr>
          <p:cNvPr id="283" name="Textfeld 282" descr="SILBELAST|_">
            <a:extLst>
              <a:ext uri="{FF2B5EF4-FFF2-40B4-BE49-F238E27FC236}">
                <a16:creationId xmlns:a16="http://schemas.microsoft.com/office/drawing/2014/main" id="{32046347-B5C2-45CD-9A93-C01A9C3386C7}"/>
              </a:ext>
            </a:extLst>
          </p:cNvPr>
          <p:cNvSpPr txBox="1"/>
          <p:nvPr/>
        </p:nvSpPr>
        <p:spPr>
          <a:xfrm>
            <a:off x="3426717" y="3394348"/>
            <a:ext cx="9188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wenn</a:t>
            </a:r>
          </a:p>
        </p:txBody>
      </p:sp>
      <p:sp>
        <p:nvSpPr>
          <p:cNvPr id="284" name="Textfeld 283" descr="SILBELAST|_">
            <a:extLst>
              <a:ext uri="{FF2B5EF4-FFF2-40B4-BE49-F238E27FC236}">
                <a16:creationId xmlns:a16="http://schemas.microsoft.com/office/drawing/2014/main" id="{60FC42A0-D5FF-46DA-8930-AE403AE34CCF}"/>
              </a:ext>
            </a:extLst>
          </p:cNvPr>
          <p:cNvSpPr txBox="1"/>
          <p:nvPr/>
        </p:nvSpPr>
        <p:spPr>
          <a:xfrm>
            <a:off x="4383658" y="3394348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285" name="Textfeld 284" descr="SILBE|_">
            <a:extLst>
              <a:ext uri="{FF2B5EF4-FFF2-40B4-BE49-F238E27FC236}">
                <a16:creationId xmlns:a16="http://schemas.microsoft.com/office/drawing/2014/main" id="{58385708-828C-4428-BFA8-CB1C247CD3A6}"/>
              </a:ext>
            </a:extLst>
          </p:cNvPr>
          <p:cNvSpPr txBox="1"/>
          <p:nvPr/>
        </p:nvSpPr>
        <p:spPr>
          <a:xfrm>
            <a:off x="5066486" y="3394348"/>
            <a:ext cx="67678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Leh</a:t>
            </a:r>
          </a:p>
        </p:txBody>
      </p:sp>
      <p:sp>
        <p:nvSpPr>
          <p:cNvPr id="286" name="Textfeld 285" descr="SILBELAST|">
            <a:extLst>
              <a:ext uri="{FF2B5EF4-FFF2-40B4-BE49-F238E27FC236}">
                <a16:creationId xmlns:a16="http://schemas.microsoft.com/office/drawing/2014/main" id="{78B586D4-1053-4FA3-8417-95234B69661A}"/>
              </a:ext>
            </a:extLst>
          </p:cNvPr>
          <p:cNvSpPr txBox="1"/>
          <p:nvPr/>
        </p:nvSpPr>
        <p:spPr>
          <a:xfrm>
            <a:off x="5603574" y="3394348"/>
            <a:ext cx="5934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rer</a:t>
            </a:r>
          </a:p>
        </p:txBody>
      </p:sp>
      <p:sp>
        <p:nvSpPr>
          <p:cNvPr id="287" name="Textfeld 286" descr="SILBELAST|_">
            <a:extLst>
              <a:ext uri="{FF2B5EF4-FFF2-40B4-BE49-F238E27FC236}">
                <a16:creationId xmlns:a16="http://schemas.microsoft.com/office/drawing/2014/main" id="{C453F457-A922-4215-8929-7F2158F06830}"/>
              </a:ext>
            </a:extLst>
          </p:cNvPr>
          <p:cNvSpPr txBox="1"/>
          <p:nvPr/>
        </p:nvSpPr>
        <p:spPr>
          <a:xfrm>
            <a:off x="6235106" y="3394348"/>
            <a:ext cx="124585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spricht.</a:t>
            </a:r>
          </a:p>
        </p:txBody>
      </p:sp>
      <p:sp>
        <p:nvSpPr>
          <p:cNvPr id="288" name="dot_6">
            <a:extLst>
              <a:ext uri="{FF2B5EF4-FFF2-40B4-BE49-F238E27FC236}">
                <a16:creationId xmlns:a16="http://schemas.microsoft.com/office/drawing/2014/main" id="{DFCC187F-6FBA-4D1C-81F0-B806F05335DA}"/>
              </a:ext>
            </a:extLst>
          </p:cNvPr>
          <p:cNvSpPr/>
          <p:nvPr/>
        </p:nvSpPr>
        <p:spPr>
          <a:xfrm>
            <a:off x="190500" y="345784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9" name="Textfeld 288" descr="SILBELAST/FIRST|">
            <a:extLst>
              <a:ext uri="{FF2B5EF4-FFF2-40B4-BE49-F238E27FC236}">
                <a16:creationId xmlns:a16="http://schemas.microsoft.com/office/drawing/2014/main" id="{887DA239-03D9-4A18-9041-B70EFC707714}"/>
              </a:ext>
            </a:extLst>
          </p:cNvPr>
          <p:cNvSpPr txBox="1"/>
          <p:nvPr/>
        </p:nvSpPr>
        <p:spPr>
          <a:xfrm>
            <a:off x="381000" y="3838848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290" name="Textfeld 289" descr="SILBE|_">
            <a:extLst>
              <a:ext uri="{FF2B5EF4-FFF2-40B4-BE49-F238E27FC236}">
                <a16:creationId xmlns:a16="http://schemas.microsoft.com/office/drawing/2014/main" id="{70394D2F-C365-4093-A583-61CCBCE90B1B}"/>
              </a:ext>
            </a:extLst>
          </p:cNvPr>
          <p:cNvSpPr txBox="1"/>
          <p:nvPr/>
        </p:nvSpPr>
        <p:spPr>
          <a:xfrm>
            <a:off x="1081461" y="3838848"/>
            <a:ext cx="10470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schma</a:t>
            </a:r>
          </a:p>
        </p:txBody>
      </p:sp>
      <p:sp>
        <p:nvSpPr>
          <p:cNvPr id="291" name="Textfeld 290" descr="SILBELAST|">
            <a:extLst>
              <a:ext uri="{FF2B5EF4-FFF2-40B4-BE49-F238E27FC236}">
                <a16:creationId xmlns:a16="http://schemas.microsoft.com/office/drawing/2014/main" id="{3B537397-4ECE-4862-AB83-3FA3C3FC5869}"/>
              </a:ext>
            </a:extLst>
          </p:cNvPr>
          <p:cNvSpPr txBox="1"/>
          <p:nvPr/>
        </p:nvSpPr>
        <p:spPr>
          <a:xfrm>
            <a:off x="1988843" y="3838848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292" name="Textfeld 291" descr="SILBELAST|_">
            <a:extLst>
              <a:ext uri="{FF2B5EF4-FFF2-40B4-BE49-F238E27FC236}">
                <a16:creationId xmlns:a16="http://schemas.microsoft.com/office/drawing/2014/main" id="{3EDA4848-A9A0-4C20-8272-A4BF453606AA}"/>
              </a:ext>
            </a:extLst>
          </p:cNvPr>
          <p:cNvSpPr txBox="1"/>
          <p:nvPr/>
        </p:nvSpPr>
        <p:spPr>
          <a:xfrm>
            <a:off x="2471295" y="3838848"/>
            <a:ext cx="75565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Weg</a:t>
            </a:r>
          </a:p>
        </p:txBody>
      </p:sp>
      <p:sp>
        <p:nvSpPr>
          <p:cNvPr id="293" name="Textfeld 292" descr="SILBELAST|_">
            <a:extLst>
              <a:ext uri="{FF2B5EF4-FFF2-40B4-BE49-F238E27FC236}">
                <a16:creationId xmlns:a16="http://schemas.microsoft.com/office/drawing/2014/main" id="{FDDE168C-D087-4423-ABEF-EB1450EC4AEC}"/>
              </a:ext>
            </a:extLst>
          </p:cNvPr>
          <p:cNvSpPr txBox="1"/>
          <p:nvPr/>
        </p:nvSpPr>
        <p:spPr>
          <a:xfrm>
            <a:off x="3265051" y="3838848"/>
            <a:ext cx="8771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führt</a:t>
            </a:r>
          </a:p>
        </p:txBody>
      </p:sp>
      <p:sp>
        <p:nvSpPr>
          <p:cNvPr id="294" name="Textfeld 293" descr="SILBE|_">
            <a:extLst>
              <a:ext uri="{FF2B5EF4-FFF2-40B4-BE49-F238E27FC236}">
                <a16:creationId xmlns:a16="http://schemas.microsoft.com/office/drawing/2014/main" id="{82994F1F-F6F6-4138-A3ED-AB01C784D0D7}"/>
              </a:ext>
            </a:extLst>
          </p:cNvPr>
          <p:cNvSpPr txBox="1"/>
          <p:nvPr/>
        </p:nvSpPr>
        <p:spPr>
          <a:xfrm>
            <a:off x="4180314" y="3838848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295" name="Textfeld 294" descr="SILBELAST|">
            <a:extLst>
              <a:ext uri="{FF2B5EF4-FFF2-40B4-BE49-F238E27FC236}">
                <a16:creationId xmlns:a16="http://schemas.microsoft.com/office/drawing/2014/main" id="{2DC97B12-D3D4-46FB-A402-E40B54600A85}"/>
              </a:ext>
            </a:extLst>
          </p:cNvPr>
          <p:cNvSpPr txBox="1"/>
          <p:nvPr/>
        </p:nvSpPr>
        <p:spPr>
          <a:xfrm>
            <a:off x="4393596" y="3838848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ber</a:t>
            </a:r>
          </a:p>
        </p:txBody>
      </p:sp>
      <p:sp>
        <p:nvSpPr>
          <p:cNvPr id="296" name="Textfeld 295" descr="SILBELAST|_">
            <a:extLst>
              <a:ext uri="{FF2B5EF4-FFF2-40B4-BE49-F238E27FC236}">
                <a16:creationId xmlns:a16="http://schemas.microsoft.com/office/drawing/2014/main" id="{34A1C534-6195-48A0-921A-568C7A42652D}"/>
              </a:ext>
            </a:extLst>
          </p:cNvPr>
          <p:cNvSpPr txBox="1"/>
          <p:nvPr/>
        </p:nvSpPr>
        <p:spPr>
          <a:xfrm>
            <a:off x="5076424" y="3838848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297" name="Textfeld 296" descr="SILBELAST|_">
            <a:extLst>
              <a:ext uri="{FF2B5EF4-FFF2-40B4-BE49-F238E27FC236}">
                <a16:creationId xmlns:a16="http://schemas.microsoft.com/office/drawing/2014/main" id="{BB222998-4668-4761-A878-A1A50B4E3037}"/>
              </a:ext>
            </a:extLst>
          </p:cNvPr>
          <p:cNvSpPr txBox="1"/>
          <p:nvPr/>
        </p:nvSpPr>
        <p:spPr>
          <a:xfrm>
            <a:off x="5807342" y="3838848"/>
            <a:ext cx="8899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Steg.</a:t>
            </a:r>
          </a:p>
        </p:txBody>
      </p:sp>
      <p:sp>
        <p:nvSpPr>
          <p:cNvPr id="298" name="dot_7">
            <a:extLst>
              <a:ext uri="{FF2B5EF4-FFF2-40B4-BE49-F238E27FC236}">
                <a16:creationId xmlns:a16="http://schemas.microsoft.com/office/drawing/2014/main" id="{5A54E5BC-E5D2-469D-916B-6BC17FA4192A}"/>
              </a:ext>
            </a:extLst>
          </p:cNvPr>
          <p:cNvSpPr/>
          <p:nvPr/>
        </p:nvSpPr>
        <p:spPr>
          <a:xfrm>
            <a:off x="190500" y="390234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9" name="Textfeld 298" descr="SILBELAST/FIRST|">
            <a:extLst>
              <a:ext uri="{FF2B5EF4-FFF2-40B4-BE49-F238E27FC236}">
                <a16:creationId xmlns:a16="http://schemas.microsoft.com/office/drawing/2014/main" id="{570790EF-ACEB-441A-939A-7FD9CA490AEF}"/>
              </a:ext>
            </a:extLst>
          </p:cNvPr>
          <p:cNvSpPr txBox="1"/>
          <p:nvPr/>
        </p:nvSpPr>
        <p:spPr>
          <a:xfrm>
            <a:off x="381000" y="4283348"/>
            <a:ext cx="6703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Nur</a:t>
            </a:r>
          </a:p>
        </p:txBody>
      </p:sp>
      <p:sp>
        <p:nvSpPr>
          <p:cNvPr id="300" name="Textfeld 299" descr="SILBE|_">
            <a:extLst>
              <a:ext uri="{FF2B5EF4-FFF2-40B4-BE49-F238E27FC236}">
                <a16:creationId xmlns:a16="http://schemas.microsoft.com/office/drawing/2014/main" id="{47DA61A2-33F9-4601-9D14-DDC7BC7B4B9C}"/>
              </a:ext>
            </a:extLst>
          </p:cNvPr>
          <p:cNvSpPr txBox="1"/>
          <p:nvPr/>
        </p:nvSpPr>
        <p:spPr>
          <a:xfrm>
            <a:off x="1089476" y="4283348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301" name="Textfeld 300" descr="SILBELAST|">
            <a:extLst>
              <a:ext uri="{FF2B5EF4-FFF2-40B4-BE49-F238E27FC236}">
                <a16:creationId xmlns:a16="http://schemas.microsoft.com/office/drawing/2014/main" id="{3D1F5B59-0875-49DA-8498-9CFFEE1D9E1F}"/>
              </a:ext>
            </a:extLst>
          </p:cNvPr>
          <p:cNvSpPr txBox="1"/>
          <p:nvPr/>
        </p:nvSpPr>
        <p:spPr>
          <a:xfrm>
            <a:off x="1302758" y="4283348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ber</a:t>
            </a:r>
          </a:p>
        </p:txBody>
      </p:sp>
      <p:sp>
        <p:nvSpPr>
          <p:cNvPr id="302" name="Textfeld 301" descr="SILBE|_">
            <a:extLst>
              <a:ext uri="{FF2B5EF4-FFF2-40B4-BE49-F238E27FC236}">
                <a16:creationId xmlns:a16="http://schemas.microsoft.com/office/drawing/2014/main" id="{F4C835D7-6B74-4D59-BB16-F333D8341C6D}"/>
              </a:ext>
            </a:extLst>
          </p:cNvPr>
          <p:cNvSpPr txBox="1"/>
          <p:nvPr/>
        </p:nvSpPr>
        <p:spPr>
          <a:xfrm>
            <a:off x="1985586" y="4283348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303" name="Textfeld 302" descr="SILBELAST|">
            <a:extLst>
              <a:ext uri="{FF2B5EF4-FFF2-40B4-BE49-F238E27FC236}">
                <a16:creationId xmlns:a16="http://schemas.microsoft.com/office/drawing/2014/main" id="{868A14ED-5CC8-4323-8191-E118EE8484FC}"/>
              </a:ext>
            </a:extLst>
          </p:cNvPr>
          <p:cNvSpPr txBox="1"/>
          <p:nvPr/>
        </p:nvSpPr>
        <p:spPr>
          <a:xfrm>
            <a:off x="2458554" y="4283348"/>
            <a:ext cx="6463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sen</a:t>
            </a:r>
          </a:p>
        </p:txBody>
      </p:sp>
      <p:sp>
        <p:nvSpPr>
          <p:cNvPr id="304" name="Textfeld 303" descr="SILBELAST|_">
            <a:extLst>
              <a:ext uri="{FF2B5EF4-FFF2-40B4-BE49-F238E27FC236}">
                <a16:creationId xmlns:a16="http://schemas.microsoft.com/office/drawing/2014/main" id="{07ACD59F-8AD7-4A49-B5F2-3C6C2FD6D240}"/>
              </a:ext>
            </a:extLst>
          </p:cNvPr>
          <p:cNvSpPr txBox="1"/>
          <p:nvPr/>
        </p:nvSpPr>
        <p:spPr>
          <a:xfrm>
            <a:off x="3142985" y="4283348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Steg</a:t>
            </a:r>
          </a:p>
        </p:txBody>
      </p:sp>
      <p:sp>
        <p:nvSpPr>
          <p:cNvPr id="305" name="Textfeld 304" descr="SILBELAST|_">
            <a:extLst>
              <a:ext uri="{FF2B5EF4-FFF2-40B4-BE49-F238E27FC236}">
                <a16:creationId xmlns:a16="http://schemas.microsoft.com/office/drawing/2014/main" id="{97F4CF86-681D-4D2B-8948-9657508C2397}"/>
              </a:ext>
            </a:extLst>
          </p:cNvPr>
          <p:cNvSpPr txBox="1"/>
          <p:nvPr/>
        </p:nvSpPr>
        <p:spPr>
          <a:xfrm>
            <a:off x="3957260" y="4283348"/>
            <a:ext cx="8771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führt</a:t>
            </a:r>
          </a:p>
        </p:txBody>
      </p:sp>
      <p:sp>
        <p:nvSpPr>
          <p:cNvPr id="306" name="Textfeld 305" descr="SILBELAST|_">
            <a:extLst>
              <a:ext uri="{FF2B5EF4-FFF2-40B4-BE49-F238E27FC236}">
                <a16:creationId xmlns:a16="http://schemas.microsoft.com/office/drawing/2014/main" id="{73F07445-D0EC-49AA-B3CB-8F0158D2B8D9}"/>
              </a:ext>
            </a:extLst>
          </p:cNvPr>
          <p:cNvSpPr txBox="1"/>
          <p:nvPr/>
        </p:nvSpPr>
        <p:spPr>
          <a:xfrm>
            <a:off x="4872523" y="4283348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307" name="Textfeld 306" descr="SILBE|_">
            <a:extLst>
              <a:ext uri="{FF2B5EF4-FFF2-40B4-BE49-F238E27FC236}">
                <a16:creationId xmlns:a16="http://schemas.microsoft.com/office/drawing/2014/main" id="{9405D274-CB3B-44CB-8EA4-F327F7D78FD5}"/>
              </a:ext>
            </a:extLst>
          </p:cNvPr>
          <p:cNvSpPr txBox="1"/>
          <p:nvPr/>
        </p:nvSpPr>
        <p:spPr>
          <a:xfrm>
            <a:off x="5555351" y="4283348"/>
            <a:ext cx="10470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schma</a:t>
            </a:r>
          </a:p>
        </p:txBody>
      </p:sp>
      <p:sp>
        <p:nvSpPr>
          <p:cNvPr id="308" name="Textfeld 307" descr="SILBELAST|">
            <a:extLst>
              <a:ext uri="{FF2B5EF4-FFF2-40B4-BE49-F238E27FC236}">
                <a16:creationId xmlns:a16="http://schemas.microsoft.com/office/drawing/2014/main" id="{D590855B-69DC-48B3-9C74-2634223228BD}"/>
              </a:ext>
            </a:extLst>
          </p:cNvPr>
          <p:cNvSpPr txBox="1"/>
          <p:nvPr/>
        </p:nvSpPr>
        <p:spPr>
          <a:xfrm>
            <a:off x="6462733" y="4283348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309" name="Textfeld 308" descr="SILBELAST|_">
            <a:extLst>
              <a:ext uri="{FF2B5EF4-FFF2-40B4-BE49-F238E27FC236}">
                <a16:creationId xmlns:a16="http://schemas.microsoft.com/office/drawing/2014/main" id="{DAE668C0-F974-4014-87D8-56AD4F31FCCF}"/>
              </a:ext>
            </a:extLst>
          </p:cNvPr>
          <p:cNvSpPr txBox="1"/>
          <p:nvPr/>
        </p:nvSpPr>
        <p:spPr>
          <a:xfrm>
            <a:off x="6945185" y="4283348"/>
            <a:ext cx="86946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Weg.</a:t>
            </a:r>
          </a:p>
        </p:txBody>
      </p:sp>
      <p:sp>
        <p:nvSpPr>
          <p:cNvPr id="310" name="dot_8">
            <a:extLst>
              <a:ext uri="{FF2B5EF4-FFF2-40B4-BE49-F238E27FC236}">
                <a16:creationId xmlns:a16="http://schemas.microsoft.com/office/drawing/2014/main" id="{2F1D24DF-67B2-422F-9679-318665F2BD7A}"/>
              </a:ext>
            </a:extLst>
          </p:cNvPr>
          <p:cNvSpPr/>
          <p:nvPr/>
        </p:nvSpPr>
        <p:spPr>
          <a:xfrm>
            <a:off x="190500" y="434684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CD7F0C7-D9C0-804B-3059-BBE6DCF60DD6}"/>
              </a:ext>
            </a:extLst>
          </p:cNvPr>
          <p:cNvSpPr txBox="1"/>
          <p:nvPr/>
        </p:nvSpPr>
        <p:spPr>
          <a:xfrm>
            <a:off x="190500" y="6724134"/>
            <a:ext cx="425629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2.pptx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66025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"/>
                            </p:stCondLst>
                            <p:childTnLst>
                              <p:par>
                                <p:cTn id="1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00"/>
                            </p:stCondLst>
                            <p:childTnLst>
                              <p:par>
                                <p:cTn id="1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500"/>
                            </p:stCondLst>
                            <p:childTnLst>
                              <p:par>
                                <p:cTn id="1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1000"/>
                            </p:stCondLst>
                            <p:childTnLst>
                              <p:par>
                                <p:cTn id="1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500"/>
                            </p:stCondLst>
                            <p:childTnLst>
                              <p:par>
                                <p:cTn id="2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500"/>
                            </p:stCondLst>
                            <p:childTnLst>
                              <p:par>
                                <p:cTn id="2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500"/>
                            </p:stCondLst>
                            <p:childTnLst>
                              <p:par>
                                <p:cTn id="2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500"/>
                            </p:stCondLst>
                            <p:childTnLst>
                              <p:par>
                                <p:cTn id="2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500"/>
                            </p:stCondLst>
                            <p:childTnLst>
                              <p:par>
                                <p:cTn id="2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500"/>
                            </p:stCondLst>
                            <p:childTnLst>
                              <p:par>
                                <p:cTn id="2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>
                            <p:stCondLst>
                              <p:cond delay="500"/>
                            </p:stCondLst>
                            <p:childTnLst>
                              <p:par>
                                <p:cTn id="2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500"/>
                            </p:stCondLst>
                            <p:childTnLst>
                              <p:par>
                                <p:cTn id="2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7" fill="hold">
                            <p:stCondLst>
                              <p:cond delay="500"/>
                            </p:stCondLst>
                            <p:childTnLst>
                              <p:par>
                                <p:cTn id="3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 autoUpdateAnimBg="0"/>
      <p:bldP spid="133" grpId="0" autoUpdateAnimBg="0"/>
      <p:bldP spid="134" grpId="0" autoUpdateAnimBg="0"/>
      <p:bldP spid="135" grpId="0" autoUpdateAnimBg="0"/>
      <p:bldP spid="136" grpId="0" autoUpdateAnimBg="0"/>
      <p:bldP spid="137" grpId="0" autoUpdateAnimBg="0"/>
      <p:bldP spid="138" grpId="0" autoUpdateAnimBg="0"/>
      <p:bldP spid="139" grpId="0" autoUpdateAnimBg="0"/>
      <p:bldP spid="224" grpId="0" autoUpdateAnimBg="0"/>
      <p:bldP spid="225" grpId="0" autoUpdateAnimBg="0"/>
      <p:bldP spid="226" grpId="0" autoUpdateAnimBg="0"/>
      <p:bldP spid="227" grpId="0" autoUpdateAnimBg="0"/>
      <p:bldP spid="229" grpId="0" autoUpdateAnimBg="0"/>
      <p:bldP spid="230" grpId="0" autoUpdateAnimBg="0"/>
      <p:bldP spid="231" grpId="0" autoUpdateAnimBg="0"/>
      <p:bldP spid="232" grpId="0" autoUpdateAnimBg="0"/>
      <p:bldP spid="233" grpId="0" autoUpdateAnimBg="0"/>
      <p:bldP spid="234" grpId="0" autoUpdateAnimBg="0"/>
      <p:bldP spid="235" grpId="0" autoUpdateAnimBg="0"/>
      <p:bldP spid="236" grpId="0" autoUpdateAnimBg="0"/>
      <p:bldP spid="237" grpId="0" autoUpdateAnimBg="0"/>
      <p:bldP spid="238" grpId="0" autoUpdateAnimBg="0"/>
      <p:bldP spid="239" grpId="0" autoUpdateAnimBg="0"/>
      <p:bldP spid="240" grpId="0" autoUpdateAnimBg="0"/>
      <p:bldP spid="241" grpId="0" autoUpdateAnimBg="0"/>
      <p:bldP spid="242" grpId="0" autoUpdateAnimBg="0"/>
      <p:bldP spid="243" grpId="0" autoUpdateAnimBg="0"/>
      <p:bldP spid="245" grpId="0" autoUpdateAnimBg="0"/>
      <p:bldP spid="246" grpId="0" autoUpdateAnimBg="0"/>
      <p:bldP spid="247" grpId="0" autoUpdateAnimBg="0"/>
      <p:bldP spid="248" grpId="0" autoUpdateAnimBg="0"/>
      <p:bldP spid="249" grpId="0" autoUpdateAnimBg="0"/>
      <p:bldP spid="250" grpId="0" autoUpdateAnimBg="0"/>
      <p:bldP spid="251" grpId="0" autoUpdateAnimBg="0"/>
      <p:bldP spid="252" grpId="0" autoUpdateAnimBg="0"/>
      <p:bldP spid="253" grpId="0" autoUpdateAnimBg="0"/>
      <p:bldP spid="254" grpId="0" autoUpdateAnimBg="0"/>
      <p:bldP spid="256" grpId="0" autoUpdateAnimBg="0"/>
      <p:bldP spid="257" grpId="0" autoUpdateAnimBg="0"/>
      <p:bldP spid="258" grpId="0" autoUpdateAnimBg="0"/>
      <p:bldP spid="259" grpId="0" autoUpdateAnimBg="0"/>
      <p:bldP spid="260" grpId="0" autoUpdateAnimBg="0"/>
      <p:bldP spid="261" grpId="0" autoUpdateAnimBg="0"/>
      <p:bldP spid="262" grpId="0" autoUpdateAnimBg="0"/>
      <p:bldP spid="263" grpId="0" autoUpdateAnimBg="0"/>
      <p:bldP spid="264" grpId="0" autoUpdateAnimBg="0"/>
      <p:bldP spid="265" grpId="0" autoUpdateAnimBg="0"/>
      <p:bldP spid="266" grpId="0" autoUpdateAnimBg="0"/>
      <p:bldP spid="268" grpId="0" autoUpdateAnimBg="0"/>
      <p:bldP spid="269" grpId="0" autoUpdateAnimBg="0"/>
      <p:bldP spid="270" grpId="0" autoUpdateAnimBg="0"/>
      <p:bldP spid="271" grpId="0" autoUpdateAnimBg="0"/>
      <p:bldP spid="272" grpId="0" autoUpdateAnimBg="0"/>
      <p:bldP spid="273" grpId="0" autoUpdateAnimBg="0"/>
      <p:bldP spid="274" grpId="0" autoUpdateAnimBg="0"/>
      <p:bldP spid="275" grpId="0" autoUpdateAnimBg="0"/>
      <p:bldP spid="276" grpId="0" autoUpdateAnimBg="0"/>
      <p:bldP spid="278" grpId="0" autoUpdateAnimBg="0"/>
      <p:bldP spid="279" grpId="0" autoUpdateAnimBg="0"/>
      <p:bldP spid="280" grpId="0" autoUpdateAnimBg="0"/>
      <p:bldP spid="281" grpId="0" autoUpdateAnimBg="0"/>
      <p:bldP spid="282" grpId="0" autoUpdateAnimBg="0"/>
      <p:bldP spid="283" grpId="0" autoUpdateAnimBg="0"/>
      <p:bldP spid="284" grpId="0" autoUpdateAnimBg="0"/>
      <p:bldP spid="285" grpId="0" autoUpdateAnimBg="0"/>
      <p:bldP spid="286" grpId="0" autoUpdateAnimBg="0"/>
      <p:bldP spid="287" grpId="0" autoUpdateAnimBg="0"/>
      <p:bldP spid="289" grpId="0" autoUpdateAnimBg="0"/>
      <p:bldP spid="290" grpId="0" autoUpdateAnimBg="0"/>
      <p:bldP spid="291" grpId="0" autoUpdateAnimBg="0"/>
      <p:bldP spid="292" grpId="0" autoUpdateAnimBg="0"/>
      <p:bldP spid="293" grpId="0" autoUpdateAnimBg="0"/>
      <p:bldP spid="294" grpId="0" autoUpdateAnimBg="0"/>
      <p:bldP spid="295" grpId="0" autoUpdateAnimBg="0"/>
      <p:bldP spid="296" grpId="0" autoUpdateAnimBg="0"/>
      <p:bldP spid="297" grpId="0" autoUpdateAnimBg="0"/>
      <p:bldP spid="299" grpId="0" autoUpdateAnimBg="0"/>
      <p:bldP spid="300" grpId="0" autoUpdateAnimBg="0"/>
      <p:bldP spid="301" grpId="0" autoUpdateAnimBg="0"/>
      <p:bldP spid="302" grpId="0" autoUpdateAnimBg="0"/>
      <p:bldP spid="303" grpId="0" autoUpdateAnimBg="0"/>
      <p:bldP spid="304" grpId="0" autoUpdateAnimBg="0"/>
      <p:bldP spid="305" grpId="0" autoUpdateAnimBg="0"/>
      <p:bldP spid="306" grpId="0" autoUpdateAnimBg="0"/>
      <p:bldP spid="307" grpId="0" autoUpdateAnimBg="0"/>
      <p:bldP spid="308" grpId="0" autoUpdateAnimBg="0"/>
      <p:bldP spid="309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650084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für jeden Satz</a:t>
            </a:r>
            <a:endParaRPr lang="de-DE" altLang="de-DE" sz="18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Nächste Folie</a:t>
            </a:r>
          </a:p>
        </p:txBody>
      </p:sp>
      <p:sp>
        <p:nvSpPr>
          <p:cNvPr id="11" name="Rechteck 10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Folie</a:t>
            </a:r>
          </a:p>
        </p:txBody>
      </p:sp>
      <p:sp>
        <p:nvSpPr>
          <p:cNvPr id="132" name="Textfeld 131" descr="SILBE/FIRST|">
            <a:extLst>
              <a:ext uri="{FF2B5EF4-FFF2-40B4-BE49-F238E27FC236}">
                <a16:creationId xmlns:a16="http://schemas.microsoft.com/office/drawing/2014/main" id="{5043C160-2044-4189-9D35-552BCE17F0FD}"/>
              </a:ext>
            </a:extLst>
          </p:cNvPr>
          <p:cNvSpPr txBox="1"/>
          <p:nvPr/>
        </p:nvSpPr>
        <p:spPr>
          <a:xfrm>
            <a:off x="381000" y="1143000"/>
            <a:ext cx="6591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Mei</a:t>
            </a:r>
          </a:p>
        </p:txBody>
      </p:sp>
      <p:sp>
        <p:nvSpPr>
          <p:cNvPr id="133" name="Textfeld 132" descr="SILBELAST|">
            <a:extLst>
              <a:ext uri="{FF2B5EF4-FFF2-40B4-BE49-F238E27FC236}">
                <a16:creationId xmlns:a16="http://schemas.microsoft.com/office/drawing/2014/main" id="{D791C829-F7D9-4D73-91E3-5261B4F9DA61}"/>
              </a:ext>
            </a:extLst>
          </p:cNvPr>
          <p:cNvSpPr txBox="1"/>
          <p:nvPr/>
        </p:nvSpPr>
        <p:spPr>
          <a:xfrm>
            <a:off x="900455" y="11430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134" name="Textfeld 133" descr="SILBE|_">
            <a:extLst>
              <a:ext uri="{FF2B5EF4-FFF2-40B4-BE49-F238E27FC236}">
                <a16:creationId xmlns:a16="http://schemas.microsoft.com/office/drawing/2014/main" id="{140711B6-8DC3-4915-8876-67F93E271436}"/>
              </a:ext>
            </a:extLst>
          </p:cNvPr>
          <p:cNvSpPr txBox="1"/>
          <p:nvPr/>
        </p:nvSpPr>
        <p:spPr>
          <a:xfrm>
            <a:off x="1459852" y="1143000"/>
            <a:ext cx="6880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klei</a:t>
            </a:r>
          </a:p>
        </p:txBody>
      </p:sp>
      <p:sp>
        <p:nvSpPr>
          <p:cNvPr id="135" name="Textfeld 134" descr="SILBELAST|">
            <a:extLst>
              <a:ext uri="{FF2B5EF4-FFF2-40B4-BE49-F238E27FC236}">
                <a16:creationId xmlns:a16="http://schemas.microsoft.com/office/drawing/2014/main" id="{84EEFE54-B251-40C9-9BE1-45E6CC34550B}"/>
              </a:ext>
            </a:extLst>
          </p:cNvPr>
          <p:cNvSpPr txBox="1"/>
          <p:nvPr/>
        </p:nvSpPr>
        <p:spPr>
          <a:xfrm>
            <a:off x="2008161" y="11430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136" name="Textfeld 135" descr="SILBE|_">
            <a:extLst>
              <a:ext uri="{FF2B5EF4-FFF2-40B4-BE49-F238E27FC236}">
                <a16:creationId xmlns:a16="http://schemas.microsoft.com/office/drawing/2014/main" id="{7B8E0D2C-CB40-4472-B4CA-9DCBBB7E8F5E}"/>
              </a:ext>
            </a:extLst>
          </p:cNvPr>
          <p:cNvSpPr txBox="1"/>
          <p:nvPr/>
        </p:nvSpPr>
        <p:spPr>
          <a:xfrm>
            <a:off x="2567558" y="1143000"/>
            <a:ext cx="86754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Pupp</a:t>
            </a:r>
          </a:p>
        </p:txBody>
      </p:sp>
      <p:sp>
        <p:nvSpPr>
          <p:cNvPr id="137" name="Textfeld 136" descr="SILBELAST|">
            <a:extLst>
              <a:ext uri="{FF2B5EF4-FFF2-40B4-BE49-F238E27FC236}">
                <a16:creationId xmlns:a16="http://schemas.microsoft.com/office/drawing/2014/main" id="{96301CAF-E2D1-420D-9205-3FA5215F1423}"/>
              </a:ext>
            </a:extLst>
          </p:cNvPr>
          <p:cNvSpPr txBox="1"/>
          <p:nvPr/>
        </p:nvSpPr>
        <p:spPr>
          <a:xfrm>
            <a:off x="3295403" y="1143000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138" name="Textfeld 137" descr="SILBELAST|_">
            <a:extLst>
              <a:ext uri="{FF2B5EF4-FFF2-40B4-BE49-F238E27FC236}">
                <a16:creationId xmlns:a16="http://schemas.microsoft.com/office/drawing/2014/main" id="{8C20AF60-52CD-4636-B90D-F6703078A1AB}"/>
              </a:ext>
            </a:extLst>
          </p:cNvPr>
          <p:cNvSpPr txBox="1"/>
          <p:nvPr/>
        </p:nvSpPr>
        <p:spPr>
          <a:xfrm>
            <a:off x="3686485" y="1143000"/>
            <a:ext cx="7553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mag</a:t>
            </a:r>
          </a:p>
        </p:txBody>
      </p:sp>
      <p:sp>
        <p:nvSpPr>
          <p:cNvPr id="139" name="Textfeld 138" descr="SILBELAST|_">
            <a:extLst>
              <a:ext uri="{FF2B5EF4-FFF2-40B4-BE49-F238E27FC236}">
                <a16:creationId xmlns:a16="http://schemas.microsoft.com/office/drawing/2014/main" id="{55CB8048-F06A-45D0-BD02-AB2D3359B9C5}"/>
              </a:ext>
            </a:extLst>
          </p:cNvPr>
          <p:cNvSpPr txBox="1"/>
          <p:nvPr/>
        </p:nvSpPr>
        <p:spPr>
          <a:xfrm>
            <a:off x="4479920" y="1143000"/>
            <a:ext cx="6206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gar</a:t>
            </a:r>
          </a:p>
        </p:txBody>
      </p:sp>
      <p:sp>
        <p:nvSpPr>
          <p:cNvPr id="224" name="Textfeld 223" descr="SILBE|_">
            <a:extLst>
              <a:ext uri="{FF2B5EF4-FFF2-40B4-BE49-F238E27FC236}">
                <a16:creationId xmlns:a16="http://schemas.microsoft.com/office/drawing/2014/main" id="{0E6F0F0C-693D-48BA-8B45-C0F7CD47BCF8}"/>
              </a:ext>
            </a:extLst>
          </p:cNvPr>
          <p:cNvSpPr txBox="1"/>
          <p:nvPr/>
        </p:nvSpPr>
        <p:spPr>
          <a:xfrm>
            <a:off x="5138703" y="1143000"/>
            <a:ext cx="59663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kei</a:t>
            </a:r>
          </a:p>
        </p:txBody>
      </p:sp>
      <p:sp>
        <p:nvSpPr>
          <p:cNvPr id="225" name="Textfeld 224" descr="SILBELAST|">
            <a:extLst>
              <a:ext uri="{FF2B5EF4-FFF2-40B4-BE49-F238E27FC236}">
                <a16:creationId xmlns:a16="http://schemas.microsoft.com/office/drawing/2014/main" id="{5C8459DF-85A7-4C2F-8003-643D8C1F1023}"/>
              </a:ext>
            </a:extLst>
          </p:cNvPr>
          <p:cNvSpPr txBox="1"/>
          <p:nvPr/>
        </p:nvSpPr>
        <p:spPr>
          <a:xfrm>
            <a:off x="5595641" y="11430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226" name="Textfeld 225" descr="SILBE|_">
            <a:extLst>
              <a:ext uri="{FF2B5EF4-FFF2-40B4-BE49-F238E27FC236}">
                <a16:creationId xmlns:a16="http://schemas.microsoft.com/office/drawing/2014/main" id="{4ACD3CB7-5918-40FC-920A-820F52F2198A}"/>
              </a:ext>
            </a:extLst>
          </p:cNvPr>
          <p:cNvSpPr txBox="1"/>
          <p:nvPr/>
        </p:nvSpPr>
        <p:spPr>
          <a:xfrm>
            <a:off x="6155038" y="1143000"/>
            <a:ext cx="84350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Supp</a:t>
            </a:r>
          </a:p>
        </p:txBody>
      </p:sp>
      <p:sp>
        <p:nvSpPr>
          <p:cNvPr id="227" name="Textfeld 226" descr="SILBELAST|">
            <a:extLst>
              <a:ext uri="{FF2B5EF4-FFF2-40B4-BE49-F238E27FC236}">
                <a16:creationId xmlns:a16="http://schemas.microsoft.com/office/drawing/2014/main" id="{B60069BF-0483-4F89-A243-8E10A2801CFE}"/>
              </a:ext>
            </a:extLst>
          </p:cNvPr>
          <p:cNvSpPr txBox="1"/>
          <p:nvPr/>
        </p:nvSpPr>
        <p:spPr>
          <a:xfrm>
            <a:off x="6858839" y="1143000"/>
            <a:ext cx="4667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e.</a:t>
            </a:r>
          </a:p>
        </p:txBody>
      </p:sp>
      <p:sp>
        <p:nvSpPr>
          <p:cNvPr id="228" name="dot_1">
            <a:extLst>
              <a:ext uri="{FF2B5EF4-FFF2-40B4-BE49-F238E27FC236}">
                <a16:creationId xmlns:a16="http://schemas.microsoft.com/office/drawing/2014/main" id="{556ABEE5-55A9-4FA2-9E99-8187C80FDE59}"/>
              </a:ext>
            </a:extLst>
          </p:cNvPr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9" name="Textfeld 228" descr="SILBE/FIRST|">
            <a:extLst>
              <a:ext uri="{FF2B5EF4-FFF2-40B4-BE49-F238E27FC236}">
                <a16:creationId xmlns:a16="http://schemas.microsoft.com/office/drawing/2014/main" id="{99DC0255-A230-4C41-B882-5FC539CBF953}"/>
              </a:ext>
            </a:extLst>
          </p:cNvPr>
          <p:cNvSpPr txBox="1"/>
          <p:nvPr/>
        </p:nvSpPr>
        <p:spPr>
          <a:xfrm>
            <a:off x="381000" y="1587500"/>
            <a:ext cx="6591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Mei</a:t>
            </a:r>
          </a:p>
        </p:txBody>
      </p:sp>
      <p:sp>
        <p:nvSpPr>
          <p:cNvPr id="230" name="Textfeld 229" descr="SILBELAST|">
            <a:extLst>
              <a:ext uri="{FF2B5EF4-FFF2-40B4-BE49-F238E27FC236}">
                <a16:creationId xmlns:a16="http://schemas.microsoft.com/office/drawing/2014/main" id="{A1B29433-EB8E-4A87-B5A5-5425B38412A1}"/>
              </a:ext>
            </a:extLst>
          </p:cNvPr>
          <p:cNvSpPr txBox="1"/>
          <p:nvPr/>
        </p:nvSpPr>
        <p:spPr>
          <a:xfrm>
            <a:off x="900455" y="15875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231" name="Textfeld 230" descr="SILBE|_">
            <a:extLst>
              <a:ext uri="{FF2B5EF4-FFF2-40B4-BE49-F238E27FC236}">
                <a16:creationId xmlns:a16="http://schemas.microsoft.com/office/drawing/2014/main" id="{5B975F6F-A84B-40D4-B4F1-6DF735FE5D23}"/>
              </a:ext>
            </a:extLst>
          </p:cNvPr>
          <p:cNvSpPr txBox="1"/>
          <p:nvPr/>
        </p:nvSpPr>
        <p:spPr>
          <a:xfrm>
            <a:off x="1459852" y="1587500"/>
            <a:ext cx="6238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gro</a:t>
            </a:r>
          </a:p>
        </p:txBody>
      </p:sp>
      <p:sp>
        <p:nvSpPr>
          <p:cNvPr id="232" name="Textfeld 231" descr="SILBELAST|">
            <a:extLst>
              <a:ext uri="{FF2B5EF4-FFF2-40B4-BE49-F238E27FC236}">
                <a16:creationId xmlns:a16="http://schemas.microsoft.com/office/drawing/2014/main" id="{DECD4B25-91C3-4D42-8586-24E0D79C7606}"/>
              </a:ext>
            </a:extLst>
          </p:cNvPr>
          <p:cNvSpPr txBox="1"/>
          <p:nvPr/>
        </p:nvSpPr>
        <p:spPr>
          <a:xfrm>
            <a:off x="1944041" y="15875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ße</a:t>
            </a:r>
          </a:p>
        </p:txBody>
      </p:sp>
      <p:sp>
        <p:nvSpPr>
          <p:cNvPr id="233" name="Textfeld 232" descr="SILBE|_">
            <a:extLst>
              <a:ext uri="{FF2B5EF4-FFF2-40B4-BE49-F238E27FC236}">
                <a16:creationId xmlns:a16="http://schemas.microsoft.com/office/drawing/2014/main" id="{A3E4CC6C-42CA-406B-BAFC-C7851A06B9B8}"/>
              </a:ext>
            </a:extLst>
          </p:cNvPr>
          <p:cNvSpPr txBox="1"/>
          <p:nvPr/>
        </p:nvSpPr>
        <p:spPr>
          <a:xfrm>
            <a:off x="2503438" y="1587500"/>
            <a:ext cx="86754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Pupp</a:t>
            </a:r>
          </a:p>
        </p:txBody>
      </p:sp>
      <p:sp>
        <p:nvSpPr>
          <p:cNvPr id="234" name="Textfeld 233" descr="SILBELAST|">
            <a:extLst>
              <a:ext uri="{FF2B5EF4-FFF2-40B4-BE49-F238E27FC236}">
                <a16:creationId xmlns:a16="http://schemas.microsoft.com/office/drawing/2014/main" id="{D2D0492A-17FD-4947-AE76-F1C10482DD9C}"/>
              </a:ext>
            </a:extLst>
          </p:cNvPr>
          <p:cNvSpPr txBox="1"/>
          <p:nvPr/>
        </p:nvSpPr>
        <p:spPr>
          <a:xfrm>
            <a:off x="3231283" y="1587500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235" name="Textfeld 234" descr="SILBELAST|_">
            <a:extLst>
              <a:ext uri="{FF2B5EF4-FFF2-40B4-BE49-F238E27FC236}">
                <a16:creationId xmlns:a16="http://schemas.microsoft.com/office/drawing/2014/main" id="{1E055F35-D35B-4C7B-87EC-9F53F99372A4}"/>
              </a:ext>
            </a:extLst>
          </p:cNvPr>
          <p:cNvSpPr txBox="1"/>
          <p:nvPr/>
        </p:nvSpPr>
        <p:spPr>
          <a:xfrm>
            <a:off x="3622365" y="1587500"/>
            <a:ext cx="7553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mag</a:t>
            </a:r>
          </a:p>
        </p:txBody>
      </p:sp>
      <p:sp>
        <p:nvSpPr>
          <p:cNvPr id="236" name="Textfeld 235" descr="SILBE|_">
            <a:extLst>
              <a:ext uri="{FF2B5EF4-FFF2-40B4-BE49-F238E27FC236}">
                <a16:creationId xmlns:a16="http://schemas.microsoft.com/office/drawing/2014/main" id="{2980CB5C-FDAE-4B1E-9E18-E3C06067EC22}"/>
              </a:ext>
            </a:extLst>
          </p:cNvPr>
          <p:cNvSpPr txBox="1"/>
          <p:nvPr/>
        </p:nvSpPr>
        <p:spPr>
          <a:xfrm>
            <a:off x="4415800" y="1587500"/>
            <a:ext cx="59663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kei</a:t>
            </a:r>
          </a:p>
        </p:txBody>
      </p:sp>
      <p:sp>
        <p:nvSpPr>
          <p:cNvPr id="237" name="Textfeld 236" descr="SILBELAST|">
            <a:extLst>
              <a:ext uri="{FF2B5EF4-FFF2-40B4-BE49-F238E27FC236}">
                <a16:creationId xmlns:a16="http://schemas.microsoft.com/office/drawing/2014/main" id="{D9019971-E914-4C5D-9B43-2094023CBB9D}"/>
              </a:ext>
            </a:extLst>
          </p:cNvPr>
          <p:cNvSpPr txBox="1"/>
          <p:nvPr/>
        </p:nvSpPr>
        <p:spPr>
          <a:xfrm>
            <a:off x="4872738" y="15875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238" name="Textfeld 237" descr="SILBE|_">
            <a:extLst>
              <a:ext uri="{FF2B5EF4-FFF2-40B4-BE49-F238E27FC236}">
                <a16:creationId xmlns:a16="http://schemas.microsoft.com/office/drawing/2014/main" id="{C97E4CF6-1494-44E2-82C0-DC79696413FB}"/>
              </a:ext>
            </a:extLst>
          </p:cNvPr>
          <p:cNvSpPr txBox="1"/>
          <p:nvPr/>
        </p:nvSpPr>
        <p:spPr>
          <a:xfrm>
            <a:off x="5432135" y="1587500"/>
            <a:ext cx="71045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Haa</a:t>
            </a:r>
          </a:p>
        </p:txBody>
      </p:sp>
      <p:sp>
        <p:nvSpPr>
          <p:cNvPr id="239" name="Textfeld 238" descr="SILBELAST|">
            <a:extLst>
              <a:ext uri="{FF2B5EF4-FFF2-40B4-BE49-F238E27FC236}">
                <a16:creationId xmlns:a16="http://schemas.microsoft.com/office/drawing/2014/main" id="{8DE3186C-63F8-414B-A919-C1856F3626BD}"/>
              </a:ext>
            </a:extLst>
          </p:cNvPr>
          <p:cNvSpPr txBox="1"/>
          <p:nvPr/>
        </p:nvSpPr>
        <p:spPr>
          <a:xfrm>
            <a:off x="6002886" y="1587500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re</a:t>
            </a:r>
          </a:p>
        </p:txBody>
      </p:sp>
      <p:sp>
        <p:nvSpPr>
          <p:cNvPr id="240" name="Textfeld 239" descr="SILBELAST|_">
            <a:extLst>
              <a:ext uri="{FF2B5EF4-FFF2-40B4-BE49-F238E27FC236}">
                <a16:creationId xmlns:a16="http://schemas.microsoft.com/office/drawing/2014/main" id="{A25A473D-9F19-4298-A3CD-9E8032607CFE}"/>
              </a:ext>
            </a:extLst>
          </p:cNvPr>
          <p:cNvSpPr txBox="1"/>
          <p:nvPr/>
        </p:nvSpPr>
        <p:spPr>
          <a:xfrm>
            <a:off x="6514192" y="1587500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241" name="Textfeld 240" descr="SILBELAST|_">
            <a:extLst>
              <a:ext uri="{FF2B5EF4-FFF2-40B4-BE49-F238E27FC236}">
                <a16:creationId xmlns:a16="http://schemas.microsoft.com/office/drawing/2014/main" id="{3259A6AF-3C77-4BC9-9C6F-96DB4A99B4F8}"/>
              </a:ext>
            </a:extLst>
          </p:cNvPr>
          <p:cNvSpPr txBox="1"/>
          <p:nvPr/>
        </p:nvSpPr>
        <p:spPr>
          <a:xfrm>
            <a:off x="6993438" y="1587500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242" name="Textfeld 241" descr="SILBE|_">
            <a:extLst>
              <a:ext uri="{FF2B5EF4-FFF2-40B4-BE49-F238E27FC236}">
                <a16:creationId xmlns:a16="http://schemas.microsoft.com/office/drawing/2014/main" id="{36F18497-AA1D-48C7-8428-BFB078E9B118}"/>
              </a:ext>
            </a:extLst>
          </p:cNvPr>
          <p:cNvSpPr txBox="1"/>
          <p:nvPr/>
        </p:nvSpPr>
        <p:spPr>
          <a:xfrm>
            <a:off x="7676266" y="1587500"/>
            <a:ext cx="84350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Supp</a:t>
            </a:r>
          </a:p>
        </p:txBody>
      </p:sp>
      <p:sp>
        <p:nvSpPr>
          <p:cNvPr id="243" name="Textfeld 242" descr="SILBELAST|">
            <a:extLst>
              <a:ext uri="{FF2B5EF4-FFF2-40B4-BE49-F238E27FC236}">
                <a16:creationId xmlns:a16="http://schemas.microsoft.com/office/drawing/2014/main" id="{33A06A2A-F76B-4404-9B27-839DED00AD1F}"/>
              </a:ext>
            </a:extLst>
          </p:cNvPr>
          <p:cNvSpPr txBox="1"/>
          <p:nvPr/>
        </p:nvSpPr>
        <p:spPr>
          <a:xfrm>
            <a:off x="8372526" y="1590675"/>
            <a:ext cx="4667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e.</a:t>
            </a:r>
          </a:p>
        </p:txBody>
      </p:sp>
      <p:sp>
        <p:nvSpPr>
          <p:cNvPr id="244" name="dot_2">
            <a:extLst>
              <a:ext uri="{FF2B5EF4-FFF2-40B4-BE49-F238E27FC236}">
                <a16:creationId xmlns:a16="http://schemas.microsoft.com/office/drawing/2014/main" id="{D21E3844-849F-49BB-936A-7EEB0152E209}"/>
              </a:ext>
            </a:extLst>
          </p:cNvPr>
          <p:cNvSpPr/>
          <p:nvPr/>
        </p:nvSpPr>
        <p:spPr>
          <a:xfrm>
            <a:off x="190500" y="1651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5" name="Textfeld 244" descr="SILBE/FIRST|">
            <a:extLst>
              <a:ext uri="{FF2B5EF4-FFF2-40B4-BE49-F238E27FC236}">
                <a16:creationId xmlns:a16="http://schemas.microsoft.com/office/drawing/2014/main" id="{34AD91FA-9CB5-42B6-B800-C3EEEC03BAE5}"/>
              </a:ext>
            </a:extLst>
          </p:cNvPr>
          <p:cNvSpPr txBox="1"/>
          <p:nvPr/>
        </p:nvSpPr>
        <p:spPr>
          <a:xfrm>
            <a:off x="381000" y="2060848"/>
            <a:ext cx="51680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Ro</a:t>
            </a:r>
          </a:p>
        </p:txBody>
      </p:sp>
      <p:sp>
        <p:nvSpPr>
          <p:cNvPr id="246" name="Textfeld 245" descr="SILBELAST|">
            <a:extLst>
              <a:ext uri="{FF2B5EF4-FFF2-40B4-BE49-F238E27FC236}">
                <a16:creationId xmlns:a16="http://schemas.microsoft.com/office/drawing/2014/main" id="{3E0C7B4F-DC81-4528-983D-F4C8707081CA}"/>
              </a:ext>
            </a:extLst>
          </p:cNvPr>
          <p:cNvSpPr txBox="1"/>
          <p:nvPr/>
        </p:nvSpPr>
        <p:spPr>
          <a:xfrm>
            <a:off x="758108" y="2060848"/>
            <a:ext cx="76655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bert</a:t>
            </a:r>
          </a:p>
        </p:txBody>
      </p:sp>
      <p:sp>
        <p:nvSpPr>
          <p:cNvPr id="247" name="Textfeld 246" descr="SILBELAST|_">
            <a:extLst>
              <a:ext uri="{FF2B5EF4-FFF2-40B4-BE49-F238E27FC236}">
                <a16:creationId xmlns:a16="http://schemas.microsoft.com/office/drawing/2014/main" id="{B953BD18-8C6A-4AF0-BDDC-54F42B96BCF1}"/>
              </a:ext>
            </a:extLst>
          </p:cNvPr>
          <p:cNvSpPr txBox="1"/>
          <p:nvPr/>
        </p:nvSpPr>
        <p:spPr>
          <a:xfrm>
            <a:off x="1562765" y="2060848"/>
            <a:ext cx="10086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bringt</a:t>
            </a:r>
          </a:p>
        </p:txBody>
      </p:sp>
      <p:sp>
        <p:nvSpPr>
          <p:cNvPr id="248" name="Textfeld 247" descr="SILBELAST|_">
            <a:extLst>
              <a:ext uri="{FF2B5EF4-FFF2-40B4-BE49-F238E27FC236}">
                <a16:creationId xmlns:a16="http://schemas.microsoft.com/office/drawing/2014/main" id="{FFD45387-3FC9-4C15-B569-2D759872DC57}"/>
              </a:ext>
            </a:extLst>
          </p:cNvPr>
          <p:cNvSpPr txBox="1"/>
          <p:nvPr/>
        </p:nvSpPr>
        <p:spPr>
          <a:xfrm>
            <a:off x="2609474" y="2060848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</a:p>
        </p:txBody>
      </p:sp>
      <p:sp>
        <p:nvSpPr>
          <p:cNvPr id="249" name="Textfeld 248" descr="SILBELAST|_">
            <a:extLst>
              <a:ext uri="{FF2B5EF4-FFF2-40B4-BE49-F238E27FC236}">
                <a16:creationId xmlns:a16="http://schemas.microsoft.com/office/drawing/2014/main" id="{19FB3A79-1C29-42E3-98A4-16FF1ED14656}"/>
              </a:ext>
            </a:extLst>
          </p:cNvPr>
          <p:cNvSpPr txBox="1"/>
          <p:nvPr/>
        </p:nvSpPr>
        <p:spPr>
          <a:xfrm>
            <a:off x="3125590" y="2060848"/>
            <a:ext cx="90601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weit,</a:t>
            </a:r>
          </a:p>
        </p:txBody>
      </p:sp>
      <p:sp>
        <p:nvSpPr>
          <p:cNvPr id="250" name="Textfeld 249" descr="SILBELAST|_">
            <a:extLst>
              <a:ext uri="{FF2B5EF4-FFF2-40B4-BE49-F238E27FC236}">
                <a16:creationId xmlns:a16="http://schemas.microsoft.com/office/drawing/2014/main" id="{B220E2E3-6344-422B-891D-C953C80FE668}"/>
              </a:ext>
            </a:extLst>
          </p:cNvPr>
          <p:cNvSpPr txBox="1"/>
          <p:nvPr/>
        </p:nvSpPr>
        <p:spPr>
          <a:xfrm>
            <a:off x="4069707" y="2060848"/>
            <a:ext cx="86113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denn</a:t>
            </a:r>
          </a:p>
        </p:txBody>
      </p:sp>
      <p:sp>
        <p:nvSpPr>
          <p:cNvPr id="251" name="Textfeld 250" descr="SILBELAST|_">
            <a:extLst>
              <a:ext uri="{FF2B5EF4-FFF2-40B4-BE49-F238E27FC236}">
                <a16:creationId xmlns:a16="http://schemas.microsoft.com/office/drawing/2014/main" id="{1DAE2B75-5A5B-4BB2-B153-44EEED39C40B}"/>
              </a:ext>
            </a:extLst>
          </p:cNvPr>
          <p:cNvSpPr txBox="1"/>
          <p:nvPr/>
        </p:nvSpPr>
        <p:spPr>
          <a:xfrm>
            <a:off x="4968940" y="2060848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er</a:t>
            </a:r>
          </a:p>
        </p:txBody>
      </p:sp>
      <p:sp>
        <p:nvSpPr>
          <p:cNvPr id="252" name="Textfeld 251" descr="SILBELAST|_">
            <a:extLst>
              <a:ext uri="{FF2B5EF4-FFF2-40B4-BE49-F238E27FC236}">
                <a16:creationId xmlns:a16="http://schemas.microsoft.com/office/drawing/2014/main" id="{09FF4760-9AE2-4997-B3E0-F1C006015374}"/>
              </a:ext>
            </a:extLst>
          </p:cNvPr>
          <p:cNvSpPr txBox="1"/>
          <p:nvPr/>
        </p:nvSpPr>
        <p:spPr>
          <a:xfrm>
            <a:off x="5480246" y="2060848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</a:p>
        </p:txBody>
      </p:sp>
      <p:sp>
        <p:nvSpPr>
          <p:cNvPr id="253" name="Textfeld 252" descr="SILBE|_">
            <a:extLst>
              <a:ext uri="{FF2B5EF4-FFF2-40B4-BE49-F238E27FC236}">
                <a16:creationId xmlns:a16="http://schemas.microsoft.com/office/drawing/2014/main" id="{350EC213-70CA-473E-8A3E-DA5D3604C9DF}"/>
              </a:ext>
            </a:extLst>
          </p:cNvPr>
          <p:cNvSpPr txBox="1"/>
          <p:nvPr/>
        </p:nvSpPr>
        <p:spPr>
          <a:xfrm>
            <a:off x="6038040" y="2060848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254" name="Textfeld 253" descr="SILBELAST|">
            <a:extLst>
              <a:ext uri="{FF2B5EF4-FFF2-40B4-BE49-F238E27FC236}">
                <a16:creationId xmlns:a16="http://schemas.microsoft.com/office/drawing/2014/main" id="{B7C5F0CB-3B1D-4776-948A-87C68476D3E7}"/>
              </a:ext>
            </a:extLst>
          </p:cNvPr>
          <p:cNvSpPr txBox="1"/>
          <p:nvPr/>
        </p:nvSpPr>
        <p:spPr>
          <a:xfrm>
            <a:off x="6405210" y="2060848"/>
            <a:ext cx="112242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scheit.</a:t>
            </a:r>
          </a:p>
        </p:txBody>
      </p:sp>
      <p:sp>
        <p:nvSpPr>
          <p:cNvPr id="255" name="dot_3">
            <a:extLst>
              <a:ext uri="{FF2B5EF4-FFF2-40B4-BE49-F238E27FC236}">
                <a16:creationId xmlns:a16="http://schemas.microsoft.com/office/drawing/2014/main" id="{AB902795-1C90-4711-9304-75C890D4ADBC}"/>
              </a:ext>
            </a:extLst>
          </p:cNvPr>
          <p:cNvSpPr/>
          <p:nvPr/>
        </p:nvSpPr>
        <p:spPr>
          <a:xfrm>
            <a:off x="190500" y="212434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6" name="Textfeld 255" descr="SILBELAST/FIRST|">
            <a:extLst>
              <a:ext uri="{FF2B5EF4-FFF2-40B4-BE49-F238E27FC236}">
                <a16:creationId xmlns:a16="http://schemas.microsoft.com/office/drawing/2014/main" id="{44CBF8C5-6386-4D69-8137-1DE24C7044F2}"/>
              </a:ext>
            </a:extLst>
          </p:cNvPr>
          <p:cNvSpPr txBox="1"/>
          <p:nvPr/>
        </p:nvSpPr>
        <p:spPr>
          <a:xfrm>
            <a:off x="381000" y="2505348"/>
            <a:ext cx="51648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</a:p>
        </p:txBody>
      </p:sp>
      <p:sp>
        <p:nvSpPr>
          <p:cNvPr id="257" name="Textfeld 256" descr="SILBE|_">
            <a:extLst>
              <a:ext uri="{FF2B5EF4-FFF2-40B4-BE49-F238E27FC236}">
                <a16:creationId xmlns:a16="http://schemas.microsoft.com/office/drawing/2014/main" id="{DC87E111-5265-4F60-8A28-6FADD24A77D6}"/>
              </a:ext>
            </a:extLst>
          </p:cNvPr>
          <p:cNvSpPr txBox="1"/>
          <p:nvPr/>
        </p:nvSpPr>
        <p:spPr>
          <a:xfrm>
            <a:off x="935588" y="2505348"/>
            <a:ext cx="46519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je</a:t>
            </a:r>
          </a:p>
        </p:txBody>
      </p:sp>
      <p:sp>
        <p:nvSpPr>
          <p:cNvPr id="258" name="Textfeld 257" descr="SILBELAST|">
            <a:extLst>
              <a:ext uri="{FF2B5EF4-FFF2-40B4-BE49-F238E27FC236}">
                <a16:creationId xmlns:a16="http://schemas.microsoft.com/office/drawing/2014/main" id="{6F192706-28A0-42FA-BF2F-1308D5114AB8}"/>
              </a:ext>
            </a:extLst>
          </p:cNvPr>
          <p:cNvSpPr txBox="1"/>
          <p:nvPr/>
        </p:nvSpPr>
        <p:spPr>
          <a:xfrm>
            <a:off x="1261080" y="2505348"/>
            <a:ext cx="9412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mand</a:t>
            </a:r>
          </a:p>
        </p:txBody>
      </p:sp>
      <p:sp>
        <p:nvSpPr>
          <p:cNvPr id="259" name="Textfeld 258" descr="SILBE|_">
            <a:extLst>
              <a:ext uri="{FF2B5EF4-FFF2-40B4-BE49-F238E27FC236}">
                <a16:creationId xmlns:a16="http://schemas.microsoft.com/office/drawing/2014/main" id="{EFBC8A27-B505-4CDB-A6A9-A03B9DC45D32}"/>
              </a:ext>
            </a:extLst>
          </p:cNvPr>
          <p:cNvSpPr txBox="1"/>
          <p:nvPr/>
        </p:nvSpPr>
        <p:spPr>
          <a:xfrm>
            <a:off x="2240463" y="2505348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260" name="Textfeld 259" descr="SILBELAST|">
            <a:extLst>
              <a:ext uri="{FF2B5EF4-FFF2-40B4-BE49-F238E27FC236}">
                <a16:creationId xmlns:a16="http://schemas.microsoft.com/office/drawing/2014/main" id="{F525FEC9-56C6-4B37-995A-11FABBAF4409}"/>
              </a:ext>
            </a:extLst>
          </p:cNvPr>
          <p:cNvSpPr txBox="1"/>
          <p:nvPr/>
        </p:nvSpPr>
        <p:spPr>
          <a:xfrm>
            <a:off x="2607633" y="2505348"/>
            <a:ext cx="112242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scheit,</a:t>
            </a:r>
          </a:p>
        </p:txBody>
      </p:sp>
      <p:sp>
        <p:nvSpPr>
          <p:cNvPr id="261" name="Textfeld 260" descr="SILBELAST|_">
            <a:extLst>
              <a:ext uri="{FF2B5EF4-FFF2-40B4-BE49-F238E27FC236}">
                <a16:creationId xmlns:a16="http://schemas.microsoft.com/office/drawing/2014/main" id="{056504FE-0A2F-4476-816B-F44D5B8F8EF9}"/>
              </a:ext>
            </a:extLst>
          </p:cNvPr>
          <p:cNvSpPr txBox="1"/>
          <p:nvPr/>
        </p:nvSpPr>
        <p:spPr>
          <a:xfrm>
            <a:off x="3768156" y="2505348"/>
            <a:ext cx="85472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dann</a:t>
            </a:r>
          </a:p>
        </p:txBody>
      </p:sp>
      <p:sp>
        <p:nvSpPr>
          <p:cNvPr id="262" name="Textfeld 261" descr="SILBELAST|_">
            <a:extLst>
              <a:ext uri="{FF2B5EF4-FFF2-40B4-BE49-F238E27FC236}">
                <a16:creationId xmlns:a16="http://schemas.microsoft.com/office/drawing/2014/main" id="{A2D42498-FD1C-459C-A927-290D0749A7B8}"/>
              </a:ext>
            </a:extLst>
          </p:cNvPr>
          <p:cNvSpPr txBox="1"/>
          <p:nvPr/>
        </p:nvSpPr>
        <p:spPr>
          <a:xfrm>
            <a:off x="4660977" y="2505348"/>
            <a:ext cx="10086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bringt</a:t>
            </a:r>
          </a:p>
        </p:txBody>
      </p:sp>
      <p:sp>
        <p:nvSpPr>
          <p:cNvPr id="263" name="Textfeld 262" descr="SILBELAST|_">
            <a:extLst>
              <a:ext uri="{FF2B5EF4-FFF2-40B4-BE49-F238E27FC236}">
                <a16:creationId xmlns:a16="http://schemas.microsoft.com/office/drawing/2014/main" id="{938D7EB2-68D7-41D7-9CBC-50BD58C28ABC}"/>
              </a:ext>
            </a:extLst>
          </p:cNvPr>
          <p:cNvSpPr txBox="1"/>
          <p:nvPr/>
        </p:nvSpPr>
        <p:spPr>
          <a:xfrm>
            <a:off x="5707686" y="2505348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er</a:t>
            </a:r>
          </a:p>
        </p:txBody>
      </p:sp>
      <p:sp>
        <p:nvSpPr>
          <p:cNvPr id="264" name="Textfeld 263" descr="SILBELAST|_">
            <a:extLst>
              <a:ext uri="{FF2B5EF4-FFF2-40B4-BE49-F238E27FC236}">
                <a16:creationId xmlns:a16="http://schemas.microsoft.com/office/drawing/2014/main" id="{563D9A08-1388-4130-8C32-AB0778613295}"/>
              </a:ext>
            </a:extLst>
          </p:cNvPr>
          <p:cNvSpPr txBox="1"/>
          <p:nvPr/>
        </p:nvSpPr>
        <p:spPr>
          <a:xfrm>
            <a:off x="6218992" y="2505348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</a:p>
        </p:txBody>
      </p:sp>
      <p:sp>
        <p:nvSpPr>
          <p:cNvPr id="265" name="Textfeld 264" descr="SILBELAST|_">
            <a:extLst>
              <a:ext uri="{FF2B5EF4-FFF2-40B4-BE49-F238E27FC236}">
                <a16:creationId xmlns:a16="http://schemas.microsoft.com/office/drawing/2014/main" id="{C1C770BC-ED17-43FA-B15B-5DDF0DF1B70C}"/>
              </a:ext>
            </a:extLst>
          </p:cNvPr>
          <p:cNvSpPr txBox="1"/>
          <p:nvPr/>
        </p:nvSpPr>
        <p:spPr>
          <a:xfrm>
            <a:off x="6735108" y="2505348"/>
            <a:ext cx="8354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auch</a:t>
            </a:r>
          </a:p>
        </p:txBody>
      </p:sp>
      <p:sp>
        <p:nvSpPr>
          <p:cNvPr id="266" name="Textfeld 265" descr="SILBELAST|_">
            <a:extLst>
              <a:ext uri="{FF2B5EF4-FFF2-40B4-BE49-F238E27FC236}">
                <a16:creationId xmlns:a16="http://schemas.microsoft.com/office/drawing/2014/main" id="{DE3D3209-B3D1-4680-B3C2-1E45CEEA3F9A}"/>
              </a:ext>
            </a:extLst>
          </p:cNvPr>
          <p:cNvSpPr txBox="1"/>
          <p:nvPr/>
        </p:nvSpPr>
        <p:spPr>
          <a:xfrm>
            <a:off x="7608693" y="2505348"/>
            <a:ext cx="90601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weit.</a:t>
            </a:r>
          </a:p>
        </p:txBody>
      </p:sp>
      <p:sp>
        <p:nvSpPr>
          <p:cNvPr id="267" name="dot_4">
            <a:extLst>
              <a:ext uri="{FF2B5EF4-FFF2-40B4-BE49-F238E27FC236}">
                <a16:creationId xmlns:a16="http://schemas.microsoft.com/office/drawing/2014/main" id="{D67FDE02-D042-411A-947E-BB395571EC94}"/>
              </a:ext>
            </a:extLst>
          </p:cNvPr>
          <p:cNvSpPr/>
          <p:nvPr/>
        </p:nvSpPr>
        <p:spPr>
          <a:xfrm>
            <a:off x="190500" y="256884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8" name="Textfeld 267" descr="SILBELAST/FIRST|">
            <a:extLst>
              <a:ext uri="{FF2B5EF4-FFF2-40B4-BE49-F238E27FC236}">
                <a16:creationId xmlns:a16="http://schemas.microsoft.com/office/drawing/2014/main" id="{5F6710BA-145A-449C-8E09-74B8FC88B504}"/>
              </a:ext>
            </a:extLst>
          </p:cNvPr>
          <p:cNvSpPr txBox="1"/>
          <p:nvPr/>
        </p:nvSpPr>
        <p:spPr>
          <a:xfrm>
            <a:off x="381000" y="2949848"/>
            <a:ext cx="9124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Nicht</a:t>
            </a:r>
          </a:p>
        </p:txBody>
      </p:sp>
      <p:sp>
        <p:nvSpPr>
          <p:cNvPr id="269" name="Textfeld 268" descr="SILBE|_">
            <a:extLst>
              <a:ext uri="{FF2B5EF4-FFF2-40B4-BE49-F238E27FC236}">
                <a16:creationId xmlns:a16="http://schemas.microsoft.com/office/drawing/2014/main" id="{A0D2CB86-FF74-4E75-B834-84E2257C872C}"/>
              </a:ext>
            </a:extLst>
          </p:cNvPr>
          <p:cNvSpPr txBox="1"/>
          <p:nvPr/>
        </p:nvSpPr>
        <p:spPr>
          <a:xfrm>
            <a:off x="1331529" y="2949848"/>
            <a:ext cx="6238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ver</a:t>
            </a:r>
          </a:p>
        </p:txBody>
      </p:sp>
      <p:sp>
        <p:nvSpPr>
          <p:cNvPr id="270" name="Textfeld 269" descr="SILBE|">
            <a:extLst>
              <a:ext uri="{FF2B5EF4-FFF2-40B4-BE49-F238E27FC236}">
                <a16:creationId xmlns:a16="http://schemas.microsoft.com/office/drawing/2014/main" id="{C8BE48EB-ED2C-4C37-9BBA-3EFDC540562A}"/>
              </a:ext>
            </a:extLst>
          </p:cNvPr>
          <p:cNvSpPr txBox="1"/>
          <p:nvPr/>
        </p:nvSpPr>
        <p:spPr>
          <a:xfrm>
            <a:off x="1815718" y="2949848"/>
            <a:ext cx="49244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za</a:t>
            </a:r>
          </a:p>
        </p:txBody>
      </p:sp>
      <p:sp>
        <p:nvSpPr>
          <p:cNvPr id="271" name="Textfeld 270" descr="SILBELAST|">
            <a:extLst>
              <a:ext uri="{FF2B5EF4-FFF2-40B4-BE49-F238E27FC236}">
                <a16:creationId xmlns:a16="http://schemas.microsoft.com/office/drawing/2014/main" id="{FD0FAAA0-792C-46EF-B231-F04C0F52B31B}"/>
              </a:ext>
            </a:extLst>
          </p:cNvPr>
          <p:cNvSpPr txBox="1"/>
          <p:nvPr/>
        </p:nvSpPr>
        <p:spPr>
          <a:xfrm>
            <a:off x="2168461" y="2949848"/>
            <a:ext cx="78899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gen,</a:t>
            </a:r>
          </a:p>
        </p:txBody>
      </p:sp>
      <p:sp>
        <p:nvSpPr>
          <p:cNvPr id="272" name="Textfeld 271" descr="SILBELAST|_">
            <a:extLst>
              <a:ext uri="{FF2B5EF4-FFF2-40B4-BE49-F238E27FC236}">
                <a16:creationId xmlns:a16="http://schemas.microsoft.com/office/drawing/2014/main" id="{C9B566E2-E549-4F92-A7E6-2276397012CF}"/>
              </a:ext>
            </a:extLst>
          </p:cNvPr>
          <p:cNvSpPr txBox="1"/>
          <p:nvPr/>
        </p:nvSpPr>
        <p:spPr>
          <a:xfrm>
            <a:off x="2995560" y="2949848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273" name="Textfeld 272" descr="SILBE|_">
            <a:extLst>
              <a:ext uri="{FF2B5EF4-FFF2-40B4-BE49-F238E27FC236}">
                <a16:creationId xmlns:a16="http://schemas.microsoft.com/office/drawing/2014/main" id="{7342B9BA-EF1E-4799-9EC0-106E8CDF4DED}"/>
              </a:ext>
            </a:extLst>
          </p:cNvPr>
          <p:cNvSpPr txBox="1"/>
          <p:nvPr/>
        </p:nvSpPr>
        <p:spPr>
          <a:xfrm>
            <a:off x="3726478" y="2949848"/>
            <a:ext cx="67678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Leh</a:t>
            </a:r>
          </a:p>
        </p:txBody>
      </p:sp>
      <p:sp>
        <p:nvSpPr>
          <p:cNvPr id="274" name="Textfeld 273" descr="SILBELAST|">
            <a:extLst>
              <a:ext uri="{FF2B5EF4-FFF2-40B4-BE49-F238E27FC236}">
                <a16:creationId xmlns:a16="http://schemas.microsoft.com/office/drawing/2014/main" id="{70CB6CAC-866E-44EB-9867-DF67BAB3246B}"/>
              </a:ext>
            </a:extLst>
          </p:cNvPr>
          <p:cNvSpPr txBox="1"/>
          <p:nvPr/>
        </p:nvSpPr>
        <p:spPr>
          <a:xfrm>
            <a:off x="4263566" y="2949848"/>
            <a:ext cx="5934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rer</a:t>
            </a:r>
          </a:p>
        </p:txBody>
      </p:sp>
      <p:sp>
        <p:nvSpPr>
          <p:cNvPr id="275" name="Textfeld 274" descr="SILBE|_">
            <a:extLst>
              <a:ext uri="{FF2B5EF4-FFF2-40B4-BE49-F238E27FC236}">
                <a16:creationId xmlns:a16="http://schemas.microsoft.com/office/drawing/2014/main" id="{1450094D-6B2A-4273-BFE8-2EC13E25D37C}"/>
              </a:ext>
            </a:extLst>
          </p:cNvPr>
          <p:cNvSpPr txBox="1"/>
          <p:nvPr/>
        </p:nvSpPr>
        <p:spPr>
          <a:xfrm>
            <a:off x="4895098" y="2949848"/>
            <a:ext cx="58060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fra</a:t>
            </a:r>
          </a:p>
        </p:txBody>
      </p:sp>
      <p:sp>
        <p:nvSpPr>
          <p:cNvPr id="276" name="Textfeld 275" descr="SILBELAST|">
            <a:extLst>
              <a:ext uri="{FF2B5EF4-FFF2-40B4-BE49-F238E27FC236}">
                <a16:creationId xmlns:a16="http://schemas.microsoft.com/office/drawing/2014/main" id="{7F99308E-FDF7-4AA5-A9B6-FD93AF086C51}"/>
              </a:ext>
            </a:extLst>
          </p:cNvPr>
          <p:cNvSpPr txBox="1"/>
          <p:nvPr/>
        </p:nvSpPr>
        <p:spPr>
          <a:xfrm>
            <a:off x="5336006" y="2949848"/>
            <a:ext cx="78899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gen.</a:t>
            </a:r>
          </a:p>
        </p:txBody>
      </p:sp>
      <p:sp>
        <p:nvSpPr>
          <p:cNvPr id="277" name="dot_5">
            <a:extLst>
              <a:ext uri="{FF2B5EF4-FFF2-40B4-BE49-F238E27FC236}">
                <a16:creationId xmlns:a16="http://schemas.microsoft.com/office/drawing/2014/main" id="{FED04DA6-2287-41FC-B9E8-D73B0054F94C}"/>
              </a:ext>
            </a:extLst>
          </p:cNvPr>
          <p:cNvSpPr/>
          <p:nvPr/>
        </p:nvSpPr>
        <p:spPr>
          <a:xfrm>
            <a:off x="190500" y="301334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8" name="Textfeld 277" descr="SILBELAST/FIRST|">
            <a:extLst>
              <a:ext uri="{FF2B5EF4-FFF2-40B4-BE49-F238E27FC236}">
                <a16:creationId xmlns:a16="http://schemas.microsoft.com/office/drawing/2014/main" id="{64043F8D-8A13-48C2-AF15-885020FA1400}"/>
              </a:ext>
            </a:extLst>
          </p:cNvPr>
          <p:cNvSpPr txBox="1"/>
          <p:nvPr/>
        </p:nvSpPr>
        <p:spPr>
          <a:xfrm>
            <a:off x="381000" y="3394348"/>
            <a:ext cx="59022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Ich</a:t>
            </a:r>
          </a:p>
        </p:txBody>
      </p:sp>
      <p:sp>
        <p:nvSpPr>
          <p:cNvPr id="279" name="Textfeld 278" descr="SILBE|_">
            <a:extLst>
              <a:ext uri="{FF2B5EF4-FFF2-40B4-BE49-F238E27FC236}">
                <a16:creationId xmlns:a16="http://schemas.microsoft.com/office/drawing/2014/main" id="{1D7153FA-8E74-4C2F-9862-E17B66B0438B}"/>
              </a:ext>
            </a:extLst>
          </p:cNvPr>
          <p:cNvSpPr txBox="1"/>
          <p:nvPr/>
        </p:nvSpPr>
        <p:spPr>
          <a:xfrm>
            <a:off x="1009326" y="3394348"/>
            <a:ext cx="6238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ver</a:t>
            </a:r>
          </a:p>
        </p:txBody>
      </p:sp>
      <p:sp>
        <p:nvSpPr>
          <p:cNvPr id="280" name="Textfeld 279" descr="SILBE|">
            <a:extLst>
              <a:ext uri="{FF2B5EF4-FFF2-40B4-BE49-F238E27FC236}">
                <a16:creationId xmlns:a16="http://schemas.microsoft.com/office/drawing/2014/main" id="{1A8B508F-F8B7-4DB4-813E-74B116775A36}"/>
              </a:ext>
            </a:extLst>
          </p:cNvPr>
          <p:cNvSpPr txBox="1"/>
          <p:nvPr/>
        </p:nvSpPr>
        <p:spPr>
          <a:xfrm>
            <a:off x="1493515" y="3394348"/>
            <a:ext cx="49244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za</a:t>
            </a:r>
          </a:p>
        </p:txBody>
      </p:sp>
      <p:sp>
        <p:nvSpPr>
          <p:cNvPr id="281" name="Textfeld 280" descr="SILBELAST|">
            <a:extLst>
              <a:ext uri="{FF2B5EF4-FFF2-40B4-BE49-F238E27FC236}">
                <a16:creationId xmlns:a16="http://schemas.microsoft.com/office/drawing/2014/main" id="{7D487B29-7EAA-4068-9F38-EF6188D633B5}"/>
              </a:ext>
            </a:extLst>
          </p:cNvPr>
          <p:cNvSpPr txBox="1"/>
          <p:nvPr/>
        </p:nvSpPr>
        <p:spPr>
          <a:xfrm>
            <a:off x="1846258" y="3394348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282" name="Textfeld 281" descr="SILBELAST|_">
            <a:extLst>
              <a:ext uri="{FF2B5EF4-FFF2-40B4-BE49-F238E27FC236}">
                <a16:creationId xmlns:a16="http://schemas.microsoft.com/office/drawing/2014/main" id="{87C5422A-8A56-49E5-85EB-3E95E8562071}"/>
              </a:ext>
            </a:extLst>
          </p:cNvPr>
          <p:cNvSpPr txBox="1"/>
          <p:nvPr/>
        </p:nvSpPr>
        <p:spPr>
          <a:xfrm>
            <a:off x="2391228" y="3394348"/>
            <a:ext cx="9973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nicht,</a:t>
            </a:r>
          </a:p>
        </p:txBody>
      </p:sp>
      <p:sp>
        <p:nvSpPr>
          <p:cNvPr id="283" name="Textfeld 282" descr="SILBELAST|_">
            <a:extLst>
              <a:ext uri="{FF2B5EF4-FFF2-40B4-BE49-F238E27FC236}">
                <a16:creationId xmlns:a16="http://schemas.microsoft.com/office/drawing/2014/main" id="{32046347-B5C2-45CD-9A93-C01A9C3386C7}"/>
              </a:ext>
            </a:extLst>
          </p:cNvPr>
          <p:cNvSpPr txBox="1"/>
          <p:nvPr/>
        </p:nvSpPr>
        <p:spPr>
          <a:xfrm>
            <a:off x="3426717" y="3394348"/>
            <a:ext cx="9188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wenn</a:t>
            </a:r>
          </a:p>
        </p:txBody>
      </p:sp>
      <p:sp>
        <p:nvSpPr>
          <p:cNvPr id="284" name="Textfeld 283" descr="SILBELAST|_">
            <a:extLst>
              <a:ext uri="{FF2B5EF4-FFF2-40B4-BE49-F238E27FC236}">
                <a16:creationId xmlns:a16="http://schemas.microsoft.com/office/drawing/2014/main" id="{60FC42A0-D5FF-46DA-8930-AE403AE34CCF}"/>
              </a:ext>
            </a:extLst>
          </p:cNvPr>
          <p:cNvSpPr txBox="1"/>
          <p:nvPr/>
        </p:nvSpPr>
        <p:spPr>
          <a:xfrm>
            <a:off x="4383658" y="3394348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285" name="Textfeld 284" descr="SILBE|_">
            <a:extLst>
              <a:ext uri="{FF2B5EF4-FFF2-40B4-BE49-F238E27FC236}">
                <a16:creationId xmlns:a16="http://schemas.microsoft.com/office/drawing/2014/main" id="{58385708-828C-4428-BFA8-CB1C247CD3A6}"/>
              </a:ext>
            </a:extLst>
          </p:cNvPr>
          <p:cNvSpPr txBox="1"/>
          <p:nvPr/>
        </p:nvSpPr>
        <p:spPr>
          <a:xfrm>
            <a:off x="5066486" y="3394348"/>
            <a:ext cx="67678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Leh</a:t>
            </a:r>
          </a:p>
        </p:txBody>
      </p:sp>
      <p:sp>
        <p:nvSpPr>
          <p:cNvPr id="286" name="Textfeld 285" descr="SILBELAST|">
            <a:extLst>
              <a:ext uri="{FF2B5EF4-FFF2-40B4-BE49-F238E27FC236}">
                <a16:creationId xmlns:a16="http://schemas.microsoft.com/office/drawing/2014/main" id="{78B586D4-1053-4FA3-8417-95234B69661A}"/>
              </a:ext>
            </a:extLst>
          </p:cNvPr>
          <p:cNvSpPr txBox="1"/>
          <p:nvPr/>
        </p:nvSpPr>
        <p:spPr>
          <a:xfrm>
            <a:off x="5603574" y="3394348"/>
            <a:ext cx="5934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rer</a:t>
            </a:r>
          </a:p>
        </p:txBody>
      </p:sp>
      <p:sp>
        <p:nvSpPr>
          <p:cNvPr id="287" name="Textfeld 286" descr="SILBELAST|_">
            <a:extLst>
              <a:ext uri="{FF2B5EF4-FFF2-40B4-BE49-F238E27FC236}">
                <a16:creationId xmlns:a16="http://schemas.microsoft.com/office/drawing/2014/main" id="{C453F457-A922-4215-8929-7F2158F06830}"/>
              </a:ext>
            </a:extLst>
          </p:cNvPr>
          <p:cNvSpPr txBox="1"/>
          <p:nvPr/>
        </p:nvSpPr>
        <p:spPr>
          <a:xfrm>
            <a:off x="6235106" y="3394348"/>
            <a:ext cx="124585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spricht.</a:t>
            </a:r>
          </a:p>
        </p:txBody>
      </p:sp>
      <p:sp>
        <p:nvSpPr>
          <p:cNvPr id="288" name="dot_6">
            <a:extLst>
              <a:ext uri="{FF2B5EF4-FFF2-40B4-BE49-F238E27FC236}">
                <a16:creationId xmlns:a16="http://schemas.microsoft.com/office/drawing/2014/main" id="{DFCC187F-6FBA-4D1C-81F0-B806F05335DA}"/>
              </a:ext>
            </a:extLst>
          </p:cNvPr>
          <p:cNvSpPr/>
          <p:nvPr/>
        </p:nvSpPr>
        <p:spPr>
          <a:xfrm>
            <a:off x="190500" y="345784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9" name="Textfeld 288" descr="SILBELAST/FIRST|">
            <a:extLst>
              <a:ext uri="{FF2B5EF4-FFF2-40B4-BE49-F238E27FC236}">
                <a16:creationId xmlns:a16="http://schemas.microsoft.com/office/drawing/2014/main" id="{887DA239-03D9-4A18-9041-B70EFC707714}"/>
              </a:ext>
            </a:extLst>
          </p:cNvPr>
          <p:cNvSpPr txBox="1"/>
          <p:nvPr/>
        </p:nvSpPr>
        <p:spPr>
          <a:xfrm>
            <a:off x="381000" y="3838848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290" name="Textfeld 289" descr="SILBE|_">
            <a:extLst>
              <a:ext uri="{FF2B5EF4-FFF2-40B4-BE49-F238E27FC236}">
                <a16:creationId xmlns:a16="http://schemas.microsoft.com/office/drawing/2014/main" id="{70394D2F-C365-4093-A583-61CCBCE90B1B}"/>
              </a:ext>
            </a:extLst>
          </p:cNvPr>
          <p:cNvSpPr txBox="1"/>
          <p:nvPr/>
        </p:nvSpPr>
        <p:spPr>
          <a:xfrm>
            <a:off x="1081461" y="3838848"/>
            <a:ext cx="10470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schma</a:t>
            </a:r>
          </a:p>
        </p:txBody>
      </p:sp>
      <p:sp>
        <p:nvSpPr>
          <p:cNvPr id="291" name="Textfeld 290" descr="SILBELAST|">
            <a:extLst>
              <a:ext uri="{FF2B5EF4-FFF2-40B4-BE49-F238E27FC236}">
                <a16:creationId xmlns:a16="http://schemas.microsoft.com/office/drawing/2014/main" id="{3B537397-4ECE-4862-AB83-3FA3C3FC5869}"/>
              </a:ext>
            </a:extLst>
          </p:cNvPr>
          <p:cNvSpPr txBox="1"/>
          <p:nvPr/>
        </p:nvSpPr>
        <p:spPr>
          <a:xfrm>
            <a:off x="1988843" y="3838848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292" name="Textfeld 291" descr="SILBELAST|_">
            <a:extLst>
              <a:ext uri="{FF2B5EF4-FFF2-40B4-BE49-F238E27FC236}">
                <a16:creationId xmlns:a16="http://schemas.microsoft.com/office/drawing/2014/main" id="{3EDA4848-A9A0-4C20-8272-A4BF453606AA}"/>
              </a:ext>
            </a:extLst>
          </p:cNvPr>
          <p:cNvSpPr txBox="1"/>
          <p:nvPr/>
        </p:nvSpPr>
        <p:spPr>
          <a:xfrm>
            <a:off x="2471295" y="3838848"/>
            <a:ext cx="75565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Weg</a:t>
            </a:r>
          </a:p>
        </p:txBody>
      </p:sp>
      <p:sp>
        <p:nvSpPr>
          <p:cNvPr id="293" name="Textfeld 292" descr="SILBELAST|_">
            <a:extLst>
              <a:ext uri="{FF2B5EF4-FFF2-40B4-BE49-F238E27FC236}">
                <a16:creationId xmlns:a16="http://schemas.microsoft.com/office/drawing/2014/main" id="{FDDE168C-D087-4423-ABEF-EB1450EC4AEC}"/>
              </a:ext>
            </a:extLst>
          </p:cNvPr>
          <p:cNvSpPr txBox="1"/>
          <p:nvPr/>
        </p:nvSpPr>
        <p:spPr>
          <a:xfrm>
            <a:off x="3265051" y="3838848"/>
            <a:ext cx="8771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führt</a:t>
            </a:r>
          </a:p>
        </p:txBody>
      </p:sp>
      <p:sp>
        <p:nvSpPr>
          <p:cNvPr id="294" name="Textfeld 293" descr="SILBE|_">
            <a:extLst>
              <a:ext uri="{FF2B5EF4-FFF2-40B4-BE49-F238E27FC236}">
                <a16:creationId xmlns:a16="http://schemas.microsoft.com/office/drawing/2014/main" id="{82994F1F-F6F6-4138-A3ED-AB01C784D0D7}"/>
              </a:ext>
            </a:extLst>
          </p:cNvPr>
          <p:cNvSpPr txBox="1"/>
          <p:nvPr/>
        </p:nvSpPr>
        <p:spPr>
          <a:xfrm>
            <a:off x="4180314" y="3838848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295" name="Textfeld 294" descr="SILBELAST|">
            <a:extLst>
              <a:ext uri="{FF2B5EF4-FFF2-40B4-BE49-F238E27FC236}">
                <a16:creationId xmlns:a16="http://schemas.microsoft.com/office/drawing/2014/main" id="{2DC97B12-D3D4-46FB-A402-E40B54600A85}"/>
              </a:ext>
            </a:extLst>
          </p:cNvPr>
          <p:cNvSpPr txBox="1"/>
          <p:nvPr/>
        </p:nvSpPr>
        <p:spPr>
          <a:xfrm>
            <a:off x="4393596" y="3838848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ber</a:t>
            </a:r>
          </a:p>
        </p:txBody>
      </p:sp>
      <p:sp>
        <p:nvSpPr>
          <p:cNvPr id="296" name="Textfeld 295" descr="SILBELAST|_">
            <a:extLst>
              <a:ext uri="{FF2B5EF4-FFF2-40B4-BE49-F238E27FC236}">
                <a16:creationId xmlns:a16="http://schemas.microsoft.com/office/drawing/2014/main" id="{34A1C534-6195-48A0-921A-568C7A42652D}"/>
              </a:ext>
            </a:extLst>
          </p:cNvPr>
          <p:cNvSpPr txBox="1"/>
          <p:nvPr/>
        </p:nvSpPr>
        <p:spPr>
          <a:xfrm>
            <a:off x="5076424" y="3838848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297" name="Textfeld 296" descr="SILBELAST|_">
            <a:extLst>
              <a:ext uri="{FF2B5EF4-FFF2-40B4-BE49-F238E27FC236}">
                <a16:creationId xmlns:a16="http://schemas.microsoft.com/office/drawing/2014/main" id="{BB222998-4668-4761-A878-A1A50B4E3037}"/>
              </a:ext>
            </a:extLst>
          </p:cNvPr>
          <p:cNvSpPr txBox="1"/>
          <p:nvPr/>
        </p:nvSpPr>
        <p:spPr>
          <a:xfrm>
            <a:off x="5807342" y="3838848"/>
            <a:ext cx="8899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Steg.</a:t>
            </a:r>
          </a:p>
        </p:txBody>
      </p:sp>
      <p:sp>
        <p:nvSpPr>
          <p:cNvPr id="298" name="dot_7">
            <a:extLst>
              <a:ext uri="{FF2B5EF4-FFF2-40B4-BE49-F238E27FC236}">
                <a16:creationId xmlns:a16="http://schemas.microsoft.com/office/drawing/2014/main" id="{5A54E5BC-E5D2-469D-916B-6BC17FA4192A}"/>
              </a:ext>
            </a:extLst>
          </p:cNvPr>
          <p:cNvSpPr/>
          <p:nvPr/>
        </p:nvSpPr>
        <p:spPr>
          <a:xfrm>
            <a:off x="190500" y="390234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9" name="Textfeld 298" descr="SILBELAST/FIRST|">
            <a:extLst>
              <a:ext uri="{FF2B5EF4-FFF2-40B4-BE49-F238E27FC236}">
                <a16:creationId xmlns:a16="http://schemas.microsoft.com/office/drawing/2014/main" id="{570790EF-ACEB-441A-939A-7FD9CA490AEF}"/>
              </a:ext>
            </a:extLst>
          </p:cNvPr>
          <p:cNvSpPr txBox="1"/>
          <p:nvPr/>
        </p:nvSpPr>
        <p:spPr>
          <a:xfrm>
            <a:off x="381000" y="4283348"/>
            <a:ext cx="6703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Nur</a:t>
            </a:r>
          </a:p>
        </p:txBody>
      </p:sp>
      <p:sp>
        <p:nvSpPr>
          <p:cNvPr id="300" name="Textfeld 299" descr="SILBE|_">
            <a:extLst>
              <a:ext uri="{FF2B5EF4-FFF2-40B4-BE49-F238E27FC236}">
                <a16:creationId xmlns:a16="http://schemas.microsoft.com/office/drawing/2014/main" id="{47DA61A2-33F9-4601-9D14-DDC7BC7B4B9C}"/>
              </a:ext>
            </a:extLst>
          </p:cNvPr>
          <p:cNvSpPr txBox="1"/>
          <p:nvPr/>
        </p:nvSpPr>
        <p:spPr>
          <a:xfrm>
            <a:off x="1089476" y="4283348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ü</a:t>
            </a:r>
          </a:p>
        </p:txBody>
      </p:sp>
      <p:sp>
        <p:nvSpPr>
          <p:cNvPr id="301" name="Textfeld 300" descr="SILBELAST|">
            <a:extLst>
              <a:ext uri="{FF2B5EF4-FFF2-40B4-BE49-F238E27FC236}">
                <a16:creationId xmlns:a16="http://schemas.microsoft.com/office/drawing/2014/main" id="{3D1F5B59-0875-49DA-8498-9CFFEE1D9E1F}"/>
              </a:ext>
            </a:extLst>
          </p:cNvPr>
          <p:cNvSpPr txBox="1"/>
          <p:nvPr/>
        </p:nvSpPr>
        <p:spPr>
          <a:xfrm>
            <a:off x="1302758" y="4283348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ber</a:t>
            </a:r>
          </a:p>
        </p:txBody>
      </p:sp>
      <p:sp>
        <p:nvSpPr>
          <p:cNvPr id="302" name="Textfeld 301" descr="SILBE|_">
            <a:extLst>
              <a:ext uri="{FF2B5EF4-FFF2-40B4-BE49-F238E27FC236}">
                <a16:creationId xmlns:a16="http://schemas.microsoft.com/office/drawing/2014/main" id="{F4C835D7-6B74-4D59-BB16-F333D8341C6D}"/>
              </a:ext>
            </a:extLst>
          </p:cNvPr>
          <p:cNvSpPr txBox="1"/>
          <p:nvPr/>
        </p:nvSpPr>
        <p:spPr>
          <a:xfrm>
            <a:off x="1985586" y="4283348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303" name="Textfeld 302" descr="SILBELAST|">
            <a:extLst>
              <a:ext uri="{FF2B5EF4-FFF2-40B4-BE49-F238E27FC236}">
                <a16:creationId xmlns:a16="http://schemas.microsoft.com/office/drawing/2014/main" id="{868A14ED-5CC8-4323-8191-E118EE8484FC}"/>
              </a:ext>
            </a:extLst>
          </p:cNvPr>
          <p:cNvSpPr txBox="1"/>
          <p:nvPr/>
        </p:nvSpPr>
        <p:spPr>
          <a:xfrm>
            <a:off x="2458554" y="4283348"/>
            <a:ext cx="6463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sen</a:t>
            </a:r>
          </a:p>
        </p:txBody>
      </p:sp>
      <p:sp>
        <p:nvSpPr>
          <p:cNvPr id="304" name="Textfeld 303" descr="SILBELAST|_">
            <a:extLst>
              <a:ext uri="{FF2B5EF4-FFF2-40B4-BE49-F238E27FC236}">
                <a16:creationId xmlns:a16="http://schemas.microsoft.com/office/drawing/2014/main" id="{07ACD59F-8AD7-4A49-B5F2-3C6C2FD6D240}"/>
              </a:ext>
            </a:extLst>
          </p:cNvPr>
          <p:cNvSpPr txBox="1"/>
          <p:nvPr/>
        </p:nvSpPr>
        <p:spPr>
          <a:xfrm>
            <a:off x="3142985" y="4283348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Steg</a:t>
            </a:r>
          </a:p>
        </p:txBody>
      </p:sp>
      <p:sp>
        <p:nvSpPr>
          <p:cNvPr id="305" name="Textfeld 304" descr="SILBELAST|_">
            <a:extLst>
              <a:ext uri="{FF2B5EF4-FFF2-40B4-BE49-F238E27FC236}">
                <a16:creationId xmlns:a16="http://schemas.microsoft.com/office/drawing/2014/main" id="{97F4CF86-681D-4D2B-8948-9657508C2397}"/>
              </a:ext>
            </a:extLst>
          </p:cNvPr>
          <p:cNvSpPr txBox="1"/>
          <p:nvPr/>
        </p:nvSpPr>
        <p:spPr>
          <a:xfrm>
            <a:off x="3957260" y="4283348"/>
            <a:ext cx="8771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führt</a:t>
            </a:r>
          </a:p>
        </p:txBody>
      </p:sp>
      <p:sp>
        <p:nvSpPr>
          <p:cNvPr id="306" name="Textfeld 305" descr="SILBELAST|_">
            <a:extLst>
              <a:ext uri="{FF2B5EF4-FFF2-40B4-BE49-F238E27FC236}">
                <a16:creationId xmlns:a16="http://schemas.microsoft.com/office/drawing/2014/main" id="{73F07445-D0EC-49AA-B3CB-8F0158D2B8D9}"/>
              </a:ext>
            </a:extLst>
          </p:cNvPr>
          <p:cNvSpPr txBox="1"/>
          <p:nvPr/>
        </p:nvSpPr>
        <p:spPr>
          <a:xfrm>
            <a:off x="4872523" y="4283348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307" name="Textfeld 306" descr="SILBE|_">
            <a:extLst>
              <a:ext uri="{FF2B5EF4-FFF2-40B4-BE49-F238E27FC236}">
                <a16:creationId xmlns:a16="http://schemas.microsoft.com/office/drawing/2014/main" id="{9405D274-CB3B-44CB-8EA4-F327F7D78FD5}"/>
              </a:ext>
            </a:extLst>
          </p:cNvPr>
          <p:cNvSpPr txBox="1"/>
          <p:nvPr/>
        </p:nvSpPr>
        <p:spPr>
          <a:xfrm>
            <a:off x="5555351" y="4283348"/>
            <a:ext cx="10470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schma</a:t>
            </a:r>
          </a:p>
        </p:txBody>
      </p:sp>
      <p:sp>
        <p:nvSpPr>
          <p:cNvPr id="308" name="Textfeld 307" descr="SILBELAST|">
            <a:extLst>
              <a:ext uri="{FF2B5EF4-FFF2-40B4-BE49-F238E27FC236}">
                <a16:creationId xmlns:a16="http://schemas.microsoft.com/office/drawing/2014/main" id="{D590855B-69DC-48B3-9C74-2634223228BD}"/>
              </a:ext>
            </a:extLst>
          </p:cNvPr>
          <p:cNvSpPr txBox="1"/>
          <p:nvPr/>
        </p:nvSpPr>
        <p:spPr>
          <a:xfrm>
            <a:off x="6462733" y="4283348"/>
            <a:ext cx="4443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309" name="Textfeld 308" descr="SILBELAST|_">
            <a:extLst>
              <a:ext uri="{FF2B5EF4-FFF2-40B4-BE49-F238E27FC236}">
                <a16:creationId xmlns:a16="http://schemas.microsoft.com/office/drawing/2014/main" id="{DAE668C0-F974-4014-87D8-56AD4F31FCCF}"/>
              </a:ext>
            </a:extLst>
          </p:cNvPr>
          <p:cNvSpPr txBox="1"/>
          <p:nvPr/>
        </p:nvSpPr>
        <p:spPr>
          <a:xfrm>
            <a:off x="6945185" y="4283348"/>
            <a:ext cx="86946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Weg.</a:t>
            </a:r>
          </a:p>
        </p:txBody>
      </p:sp>
      <p:sp>
        <p:nvSpPr>
          <p:cNvPr id="310" name="dot_8">
            <a:extLst>
              <a:ext uri="{FF2B5EF4-FFF2-40B4-BE49-F238E27FC236}">
                <a16:creationId xmlns:a16="http://schemas.microsoft.com/office/drawing/2014/main" id="{2F1D24DF-67B2-422F-9679-318665F2BD7A}"/>
              </a:ext>
            </a:extLst>
          </p:cNvPr>
          <p:cNvSpPr/>
          <p:nvPr/>
        </p:nvSpPr>
        <p:spPr>
          <a:xfrm>
            <a:off x="190500" y="434684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F3B94C5-5D2E-8BFD-9CB6-6D9396FF76E6}"/>
              </a:ext>
            </a:extLst>
          </p:cNvPr>
          <p:cNvSpPr txBox="1"/>
          <p:nvPr/>
        </p:nvSpPr>
        <p:spPr>
          <a:xfrm>
            <a:off x="190500" y="6724134"/>
            <a:ext cx="425629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2.pptx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4165670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 autoUpdateAnimBg="0"/>
      <p:bldP spid="133" grpId="0" autoUpdateAnimBg="0"/>
      <p:bldP spid="134" grpId="0" autoUpdateAnimBg="0"/>
      <p:bldP spid="135" grpId="0" autoUpdateAnimBg="0"/>
      <p:bldP spid="136" grpId="0" autoUpdateAnimBg="0"/>
      <p:bldP spid="137" grpId="0" autoUpdateAnimBg="0"/>
      <p:bldP spid="138" grpId="0" autoUpdateAnimBg="0"/>
      <p:bldP spid="139" grpId="0" autoUpdateAnimBg="0"/>
      <p:bldP spid="224" grpId="0" autoUpdateAnimBg="0"/>
      <p:bldP spid="225" grpId="0" autoUpdateAnimBg="0"/>
      <p:bldP spid="226" grpId="0" autoUpdateAnimBg="0"/>
      <p:bldP spid="227" grpId="0" autoUpdateAnimBg="0"/>
      <p:bldP spid="229" grpId="0" autoUpdateAnimBg="0"/>
      <p:bldP spid="230" grpId="0" autoUpdateAnimBg="0"/>
      <p:bldP spid="231" grpId="0" autoUpdateAnimBg="0"/>
      <p:bldP spid="232" grpId="0" autoUpdateAnimBg="0"/>
      <p:bldP spid="233" grpId="0" autoUpdateAnimBg="0"/>
      <p:bldP spid="234" grpId="0" autoUpdateAnimBg="0"/>
      <p:bldP spid="235" grpId="0" autoUpdateAnimBg="0"/>
      <p:bldP spid="236" grpId="0" autoUpdateAnimBg="0"/>
      <p:bldP spid="237" grpId="0" autoUpdateAnimBg="0"/>
      <p:bldP spid="238" grpId="0" autoUpdateAnimBg="0"/>
      <p:bldP spid="239" grpId="0" autoUpdateAnimBg="0"/>
      <p:bldP spid="240" grpId="0" autoUpdateAnimBg="0"/>
      <p:bldP spid="241" grpId="0" autoUpdateAnimBg="0"/>
      <p:bldP spid="242" grpId="0" autoUpdateAnimBg="0"/>
      <p:bldP spid="243" grpId="0" autoUpdateAnimBg="0"/>
      <p:bldP spid="245" grpId="0" autoUpdateAnimBg="0"/>
      <p:bldP spid="246" grpId="0" autoUpdateAnimBg="0"/>
      <p:bldP spid="247" grpId="0" autoUpdateAnimBg="0"/>
      <p:bldP spid="248" grpId="0" autoUpdateAnimBg="0"/>
      <p:bldP spid="249" grpId="0" autoUpdateAnimBg="0"/>
      <p:bldP spid="250" grpId="0" autoUpdateAnimBg="0"/>
      <p:bldP spid="251" grpId="0" autoUpdateAnimBg="0"/>
      <p:bldP spid="252" grpId="0" autoUpdateAnimBg="0"/>
      <p:bldP spid="253" grpId="0" autoUpdateAnimBg="0"/>
      <p:bldP spid="254" grpId="0" autoUpdateAnimBg="0"/>
      <p:bldP spid="256" grpId="0" autoUpdateAnimBg="0"/>
      <p:bldP spid="257" grpId="0" autoUpdateAnimBg="0"/>
      <p:bldP spid="258" grpId="0" autoUpdateAnimBg="0"/>
      <p:bldP spid="259" grpId="0" autoUpdateAnimBg="0"/>
      <p:bldP spid="260" grpId="0" autoUpdateAnimBg="0"/>
      <p:bldP spid="261" grpId="0" autoUpdateAnimBg="0"/>
      <p:bldP spid="262" grpId="0" autoUpdateAnimBg="0"/>
      <p:bldP spid="263" grpId="0" autoUpdateAnimBg="0"/>
      <p:bldP spid="264" grpId="0" autoUpdateAnimBg="0"/>
      <p:bldP spid="265" grpId="0" autoUpdateAnimBg="0"/>
      <p:bldP spid="266" grpId="0" autoUpdateAnimBg="0"/>
      <p:bldP spid="268" grpId="0" autoUpdateAnimBg="0"/>
      <p:bldP spid="269" grpId="0" autoUpdateAnimBg="0"/>
      <p:bldP spid="270" grpId="0" autoUpdateAnimBg="0"/>
      <p:bldP spid="271" grpId="0" autoUpdateAnimBg="0"/>
      <p:bldP spid="272" grpId="0" autoUpdateAnimBg="0"/>
      <p:bldP spid="273" grpId="0" autoUpdateAnimBg="0"/>
      <p:bldP spid="274" grpId="0" autoUpdateAnimBg="0"/>
      <p:bldP spid="275" grpId="0" autoUpdateAnimBg="0"/>
      <p:bldP spid="276" grpId="0" autoUpdateAnimBg="0"/>
      <p:bldP spid="278" grpId="0" autoUpdateAnimBg="0"/>
      <p:bldP spid="279" grpId="0" autoUpdateAnimBg="0"/>
      <p:bldP spid="280" grpId="0" autoUpdateAnimBg="0"/>
      <p:bldP spid="281" grpId="0" autoUpdateAnimBg="0"/>
      <p:bldP spid="282" grpId="0" autoUpdateAnimBg="0"/>
      <p:bldP spid="283" grpId="0" autoUpdateAnimBg="0"/>
      <p:bldP spid="284" grpId="0" autoUpdateAnimBg="0"/>
      <p:bldP spid="285" grpId="0" autoUpdateAnimBg="0"/>
      <p:bldP spid="286" grpId="0" autoUpdateAnimBg="0"/>
      <p:bldP spid="287" grpId="0" autoUpdateAnimBg="0"/>
      <p:bldP spid="289" grpId="0" autoUpdateAnimBg="0"/>
      <p:bldP spid="290" grpId="0" autoUpdateAnimBg="0"/>
      <p:bldP spid="291" grpId="0" autoUpdateAnimBg="0"/>
      <p:bldP spid="292" grpId="0" autoUpdateAnimBg="0"/>
      <p:bldP spid="293" grpId="0" autoUpdateAnimBg="0"/>
      <p:bldP spid="294" grpId="0" autoUpdateAnimBg="0"/>
      <p:bldP spid="295" grpId="0" autoUpdateAnimBg="0"/>
      <p:bldP spid="296" grpId="0" autoUpdateAnimBg="0"/>
      <p:bldP spid="297" grpId="0" autoUpdateAnimBg="0"/>
      <p:bldP spid="299" grpId="0" autoUpdateAnimBg="0"/>
      <p:bldP spid="300" grpId="0" autoUpdateAnimBg="0"/>
      <p:bldP spid="301" grpId="0" autoUpdateAnimBg="0"/>
      <p:bldP spid="302" grpId="0" autoUpdateAnimBg="0"/>
      <p:bldP spid="303" grpId="0" autoUpdateAnimBg="0"/>
      <p:bldP spid="304" grpId="0" autoUpdateAnimBg="0"/>
      <p:bldP spid="305" grpId="0" autoUpdateAnimBg="0"/>
      <p:bldP spid="306" grpId="0" autoUpdateAnimBg="0"/>
      <p:bldP spid="307" grpId="0" autoUpdateAnimBg="0"/>
      <p:bldP spid="308" grpId="0" autoUpdateAnimBg="0"/>
      <p:bldP spid="30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58134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2</a:t>
            </a:r>
          </a:p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für jedes Wort</a:t>
            </a:r>
            <a:endParaRPr lang="de-DE" altLang="de-DE" sz="18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Nächste Folie</a:t>
            </a:r>
          </a:p>
        </p:txBody>
      </p:sp>
      <p:sp>
        <p:nvSpPr>
          <p:cNvPr id="11" name="Rechteck 10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Folie</a:t>
            </a:r>
          </a:p>
        </p:txBody>
      </p:sp>
      <p:sp>
        <p:nvSpPr>
          <p:cNvPr id="94" name="Textfeld 93" descr="SILBELAST/FIRST|">
            <a:extLst>
              <a:ext uri="{FF2B5EF4-FFF2-40B4-BE49-F238E27FC236}">
                <a16:creationId xmlns:a16="http://schemas.microsoft.com/office/drawing/2014/main" id="{576A6635-09B0-48DC-BDC4-D21719DA605E}"/>
              </a:ext>
            </a:extLst>
          </p:cNvPr>
          <p:cNvSpPr txBox="1"/>
          <p:nvPr/>
        </p:nvSpPr>
        <p:spPr>
          <a:xfrm>
            <a:off x="381000" y="1143000"/>
            <a:ext cx="9124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Nicht</a:t>
            </a:r>
          </a:p>
        </p:txBody>
      </p:sp>
      <p:sp>
        <p:nvSpPr>
          <p:cNvPr id="95" name="Textfeld 94" descr="SILBE|_">
            <a:extLst>
              <a:ext uri="{FF2B5EF4-FFF2-40B4-BE49-F238E27FC236}">
                <a16:creationId xmlns:a16="http://schemas.microsoft.com/office/drawing/2014/main" id="{E9DEE8D3-3597-4BA4-80B8-3B4540551804}"/>
              </a:ext>
            </a:extLst>
          </p:cNvPr>
          <p:cNvSpPr txBox="1"/>
          <p:nvPr/>
        </p:nvSpPr>
        <p:spPr>
          <a:xfrm>
            <a:off x="1331529" y="1143000"/>
            <a:ext cx="46519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je</a:t>
            </a:r>
          </a:p>
        </p:txBody>
      </p:sp>
      <p:sp>
        <p:nvSpPr>
          <p:cNvPr id="96" name="Textfeld 95" descr="SILBELAST|">
            <a:extLst>
              <a:ext uri="{FF2B5EF4-FFF2-40B4-BE49-F238E27FC236}">
                <a16:creationId xmlns:a16="http://schemas.microsoft.com/office/drawing/2014/main" id="{AF2EE5CA-36A1-4E50-AB08-1000BD3FC8AC}"/>
              </a:ext>
            </a:extLst>
          </p:cNvPr>
          <p:cNvSpPr txBox="1"/>
          <p:nvPr/>
        </p:nvSpPr>
        <p:spPr>
          <a:xfrm>
            <a:off x="1657021" y="1143000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</a:t>
            </a:r>
          </a:p>
        </p:txBody>
      </p:sp>
      <p:sp>
        <p:nvSpPr>
          <p:cNvPr id="183" name="Textfeld 182" descr="SILBELAST|_">
            <a:extLst>
              <a:ext uri="{FF2B5EF4-FFF2-40B4-BE49-F238E27FC236}">
                <a16:creationId xmlns:a16="http://schemas.microsoft.com/office/drawing/2014/main" id="{78516940-5BBB-4020-9E00-CDA3D81DE5CC}"/>
              </a:ext>
            </a:extLst>
          </p:cNvPr>
          <p:cNvSpPr txBox="1"/>
          <p:nvPr/>
        </p:nvSpPr>
        <p:spPr>
          <a:xfrm>
            <a:off x="2219624" y="1143000"/>
            <a:ext cx="85792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Maus</a:t>
            </a:r>
          </a:p>
        </p:txBody>
      </p:sp>
      <p:sp>
        <p:nvSpPr>
          <p:cNvPr id="184" name="Textfeld 183" descr="SILBELAST|_">
            <a:extLst>
              <a:ext uri="{FF2B5EF4-FFF2-40B4-BE49-F238E27FC236}">
                <a16:creationId xmlns:a16="http://schemas.microsoft.com/office/drawing/2014/main" id="{FB422449-7ADE-4076-9EF0-5924EFC8A616}"/>
              </a:ext>
            </a:extLst>
          </p:cNvPr>
          <p:cNvSpPr txBox="1"/>
          <p:nvPr/>
        </p:nvSpPr>
        <p:spPr>
          <a:xfrm>
            <a:off x="3115651" y="1143000"/>
            <a:ext cx="63671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hat</a:t>
            </a:r>
          </a:p>
        </p:txBody>
      </p:sp>
      <p:sp>
        <p:nvSpPr>
          <p:cNvPr id="185" name="Textfeld 184" descr="SILBELAST|_">
            <a:extLst>
              <a:ext uri="{FF2B5EF4-FFF2-40B4-BE49-F238E27FC236}">
                <a16:creationId xmlns:a16="http://schemas.microsoft.com/office/drawing/2014/main" id="{C300EB22-1E2F-4D1B-B4B6-C161906DF1E3}"/>
              </a:ext>
            </a:extLst>
          </p:cNvPr>
          <p:cNvSpPr txBox="1"/>
          <p:nvPr/>
        </p:nvSpPr>
        <p:spPr>
          <a:xfrm>
            <a:off x="3790464" y="1143000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ein</a:t>
            </a:r>
          </a:p>
        </p:txBody>
      </p:sp>
      <p:sp>
        <p:nvSpPr>
          <p:cNvPr id="186" name="Textfeld 185" descr="SILBE|_">
            <a:extLst>
              <a:ext uri="{FF2B5EF4-FFF2-40B4-BE49-F238E27FC236}">
                <a16:creationId xmlns:a16="http://schemas.microsoft.com/office/drawing/2014/main" id="{09B52C24-3EC9-4AD0-90A8-060EBA7327B1}"/>
              </a:ext>
            </a:extLst>
          </p:cNvPr>
          <p:cNvSpPr txBox="1"/>
          <p:nvPr/>
        </p:nvSpPr>
        <p:spPr>
          <a:xfrm>
            <a:off x="4438026" y="1143000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</a:t>
            </a:r>
          </a:p>
        </p:txBody>
      </p:sp>
      <p:sp>
        <p:nvSpPr>
          <p:cNvPr id="187" name="Textfeld 186" descr="SILBE|">
            <a:extLst>
              <a:ext uri="{FF2B5EF4-FFF2-40B4-BE49-F238E27FC236}">
                <a16:creationId xmlns:a16="http://schemas.microsoft.com/office/drawing/2014/main" id="{17141503-0E86-4230-83C4-A4AC9A7049F7}"/>
              </a:ext>
            </a:extLst>
          </p:cNvPr>
          <p:cNvSpPr txBox="1"/>
          <p:nvPr/>
        </p:nvSpPr>
        <p:spPr>
          <a:xfrm>
            <a:off x="4739472" y="1143000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188" name="Textfeld 187" descr="SILBELAST|">
            <a:extLst>
              <a:ext uri="{FF2B5EF4-FFF2-40B4-BE49-F238E27FC236}">
                <a16:creationId xmlns:a16="http://schemas.microsoft.com/office/drawing/2014/main" id="{C150BD0D-C1F6-4EDD-A06C-7205F51DBEAF}"/>
              </a:ext>
            </a:extLst>
          </p:cNvPr>
          <p:cNvSpPr txBox="1"/>
          <p:nvPr/>
        </p:nvSpPr>
        <p:spPr>
          <a:xfrm>
            <a:off x="5106642" y="1143000"/>
            <a:ext cx="6463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nes</a:t>
            </a:r>
          </a:p>
        </p:txBody>
      </p:sp>
      <p:sp>
        <p:nvSpPr>
          <p:cNvPr id="189" name="Textfeld 188" descr="SILBELAST|_">
            <a:extLst>
              <a:ext uri="{FF2B5EF4-FFF2-40B4-BE49-F238E27FC236}">
                <a16:creationId xmlns:a16="http://schemas.microsoft.com/office/drawing/2014/main" id="{BDC51D2E-8A65-41AB-9CAE-EF16F93E511E}"/>
              </a:ext>
            </a:extLst>
          </p:cNvPr>
          <p:cNvSpPr txBox="1"/>
          <p:nvPr/>
        </p:nvSpPr>
        <p:spPr>
          <a:xfrm>
            <a:off x="5791073" y="1143000"/>
            <a:ext cx="95571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Haus.</a:t>
            </a:r>
          </a:p>
        </p:txBody>
      </p:sp>
      <p:sp>
        <p:nvSpPr>
          <p:cNvPr id="190" name="dot_1">
            <a:extLst>
              <a:ext uri="{FF2B5EF4-FFF2-40B4-BE49-F238E27FC236}">
                <a16:creationId xmlns:a16="http://schemas.microsoft.com/office/drawing/2014/main" id="{FE142ED9-B87E-4404-9244-FEB23F7695DC}"/>
              </a:ext>
            </a:extLst>
          </p:cNvPr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1" name="Textfeld 190" descr="SILBELAST/FIRST|">
            <a:extLst>
              <a:ext uri="{FF2B5EF4-FFF2-40B4-BE49-F238E27FC236}">
                <a16:creationId xmlns:a16="http://schemas.microsoft.com/office/drawing/2014/main" id="{497F3C14-F7FD-4BF9-B8C8-9EFE024968D3}"/>
              </a:ext>
            </a:extLst>
          </p:cNvPr>
          <p:cNvSpPr txBox="1"/>
          <p:nvPr/>
        </p:nvSpPr>
        <p:spPr>
          <a:xfrm>
            <a:off x="381000" y="1587500"/>
            <a:ext cx="9383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Wenn</a:t>
            </a:r>
          </a:p>
        </p:txBody>
      </p:sp>
      <p:sp>
        <p:nvSpPr>
          <p:cNvPr id="192" name="Textfeld 191" descr="SILBELAST|_">
            <a:extLst>
              <a:ext uri="{FF2B5EF4-FFF2-40B4-BE49-F238E27FC236}">
                <a16:creationId xmlns:a16="http://schemas.microsoft.com/office/drawing/2014/main" id="{1AC6CA71-72C1-4C6A-8584-40CACD175268}"/>
              </a:ext>
            </a:extLst>
          </p:cNvPr>
          <p:cNvSpPr txBox="1"/>
          <p:nvPr/>
        </p:nvSpPr>
        <p:spPr>
          <a:xfrm>
            <a:off x="1357498" y="1587500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193" name="Textfeld 192" descr="SILBELAST|_">
            <a:extLst>
              <a:ext uri="{FF2B5EF4-FFF2-40B4-BE49-F238E27FC236}">
                <a16:creationId xmlns:a16="http://schemas.microsoft.com/office/drawing/2014/main" id="{5C0B0267-B147-4B54-ACC3-96849FD2E3B6}"/>
              </a:ext>
            </a:extLst>
          </p:cNvPr>
          <p:cNvSpPr txBox="1"/>
          <p:nvPr/>
        </p:nvSpPr>
        <p:spPr>
          <a:xfrm>
            <a:off x="2008266" y="1587500"/>
            <a:ext cx="85792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Maus</a:t>
            </a:r>
          </a:p>
        </p:txBody>
      </p:sp>
      <p:sp>
        <p:nvSpPr>
          <p:cNvPr id="194" name="Textfeld 193" descr="SILBELAST|_">
            <a:extLst>
              <a:ext uri="{FF2B5EF4-FFF2-40B4-BE49-F238E27FC236}">
                <a16:creationId xmlns:a16="http://schemas.microsoft.com/office/drawing/2014/main" id="{550CD9D6-C8AC-4EE9-80F1-64CE6F3B1322}"/>
              </a:ext>
            </a:extLst>
          </p:cNvPr>
          <p:cNvSpPr txBox="1"/>
          <p:nvPr/>
        </p:nvSpPr>
        <p:spPr>
          <a:xfrm>
            <a:off x="2904293" y="1587500"/>
            <a:ext cx="7553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vom</a:t>
            </a:r>
          </a:p>
        </p:txBody>
      </p:sp>
      <p:sp>
        <p:nvSpPr>
          <p:cNvPr id="195" name="Textfeld 194" descr="SILBELAST|_">
            <a:extLst>
              <a:ext uri="{FF2B5EF4-FFF2-40B4-BE49-F238E27FC236}">
                <a16:creationId xmlns:a16="http://schemas.microsoft.com/office/drawing/2014/main" id="{38A16BB7-6F82-4CD9-B8C7-39DA2174CCA7}"/>
              </a:ext>
            </a:extLst>
          </p:cNvPr>
          <p:cNvSpPr txBox="1"/>
          <p:nvPr/>
        </p:nvSpPr>
        <p:spPr>
          <a:xfrm>
            <a:off x="3697728" y="1587500"/>
            <a:ext cx="8418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Haus</a:t>
            </a:r>
          </a:p>
        </p:txBody>
      </p:sp>
      <p:sp>
        <p:nvSpPr>
          <p:cNvPr id="196" name="Textfeld 195" descr="SILBELAST|_">
            <a:extLst>
              <a:ext uri="{FF2B5EF4-FFF2-40B4-BE49-F238E27FC236}">
                <a16:creationId xmlns:a16="http://schemas.microsoft.com/office/drawing/2014/main" id="{C0CE6419-5A58-4EE6-9C26-39BCB892212E}"/>
              </a:ext>
            </a:extLst>
          </p:cNvPr>
          <p:cNvSpPr txBox="1"/>
          <p:nvPr/>
        </p:nvSpPr>
        <p:spPr>
          <a:xfrm>
            <a:off x="4577725" y="1587500"/>
            <a:ext cx="10086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nichts</a:t>
            </a:r>
          </a:p>
        </p:txBody>
      </p:sp>
      <p:sp>
        <p:nvSpPr>
          <p:cNvPr id="197" name="Textfeld 196" descr="SILBELAST|_">
            <a:extLst>
              <a:ext uri="{FF2B5EF4-FFF2-40B4-BE49-F238E27FC236}">
                <a16:creationId xmlns:a16="http://schemas.microsoft.com/office/drawing/2014/main" id="{BC7E3C9E-67D2-4B3A-BA28-E53D885A6BDC}"/>
              </a:ext>
            </a:extLst>
          </p:cNvPr>
          <p:cNvSpPr txBox="1"/>
          <p:nvPr/>
        </p:nvSpPr>
        <p:spPr>
          <a:xfrm>
            <a:off x="5624434" y="1587500"/>
            <a:ext cx="8418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hält,</a:t>
            </a:r>
          </a:p>
        </p:txBody>
      </p:sp>
      <p:sp>
        <p:nvSpPr>
          <p:cNvPr id="198" name="Textfeld 197" descr="SILBELAST|_">
            <a:extLst>
              <a:ext uri="{FF2B5EF4-FFF2-40B4-BE49-F238E27FC236}">
                <a16:creationId xmlns:a16="http://schemas.microsoft.com/office/drawing/2014/main" id="{725FFDC3-3287-42CD-B356-23C7DD2FC08B}"/>
              </a:ext>
            </a:extLst>
          </p:cNvPr>
          <p:cNvSpPr txBox="1"/>
          <p:nvPr/>
        </p:nvSpPr>
        <p:spPr>
          <a:xfrm>
            <a:off x="395536" y="2032000"/>
            <a:ext cx="10374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wohnt</a:t>
            </a:r>
          </a:p>
        </p:txBody>
      </p:sp>
      <p:sp>
        <p:nvSpPr>
          <p:cNvPr id="199" name="Textfeld 198" descr="SILBELAST|_">
            <a:extLst>
              <a:ext uri="{FF2B5EF4-FFF2-40B4-BE49-F238E27FC236}">
                <a16:creationId xmlns:a16="http://schemas.microsoft.com/office/drawing/2014/main" id="{3C5D89A2-DA65-41C5-844E-A93B9B9D5926}"/>
              </a:ext>
            </a:extLst>
          </p:cNvPr>
          <p:cNvSpPr txBox="1"/>
          <p:nvPr/>
        </p:nvSpPr>
        <p:spPr>
          <a:xfrm>
            <a:off x="1471099" y="2032000"/>
            <a:ext cx="5661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sie</a:t>
            </a:r>
          </a:p>
        </p:txBody>
      </p:sp>
      <p:sp>
        <p:nvSpPr>
          <p:cNvPr id="200" name="Textfeld 199" descr="SILBELAST|_">
            <a:extLst>
              <a:ext uri="{FF2B5EF4-FFF2-40B4-BE49-F238E27FC236}">
                <a16:creationId xmlns:a16="http://schemas.microsoft.com/office/drawing/2014/main" id="{0BD9688C-B441-47A2-A08B-DF72FC6E56BA}"/>
              </a:ext>
            </a:extLst>
          </p:cNvPr>
          <p:cNvSpPr txBox="1"/>
          <p:nvPr/>
        </p:nvSpPr>
        <p:spPr>
          <a:xfrm>
            <a:off x="2109684" y="2032000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201" name="Textfeld 200" descr="SILBELAST|_">
            <a:extLst>
              <a:ext uri="{FF2B5EF4-FFF2-40B4-BE49-F238E27FC236}">
                <a16:creationId xmlns:a16="http://schemas.microsoft.com/office/drawing/2014/main" id="{DA77054E-3798-4430-A0B1-B52A5AC70509}"/>
              </a:ext>
            </a:extLst>
          </p:cNvPr>
          <p:cNvSpPr txBox="1"/>
          <p:nvPr/>
        </p:nvSpPr>
        <p:spPr>
          <a:xfrm>
            <a:off x="2776482" y="2032000"/>
            <a:ext cx="7793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dem</a:t>
            </a:r>
          </a:p>
        </p:txBody>
      </p:sp>
      <p:sp>
        <p:nvSpPr>
          <p:cNvPr id="202" name="Textfeld 201" descr="SILBELAST|_">
            <a:extLst>
              <a:ext uri="{FF2B5EF4-FFF2-40B4-BE49-F238E27FC236}">
                <a16:creationId xmlns:a16="http://schemas.microsoft.com/office/drawing/2014/main" id="{76A02464-14BF-4A04-AAD6-450B3E7B97DB}"/>
              </a:ext>
            </a:extLst>
          </p:cNvPr>
          <p:cNvSpPr txBox="1"/>
          <p:nvPr/>
        </p:nvSpPr>
        <p:spPr>
          <a:xfrm>
            <a:off x="3593963" y="2032000"/>
            <a:ext cx="8915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Feld.</a:t>
            </a:r>
          </a:p>
        </p:txBody>
      </p:sp>
      <p:sp>
        <p:nvSpPr>
          <p:cNvPr id="203" name="dot_2">
            <a:extLst>
              <a:ext uri="{FF2B5EF4-FFF2-40B4-BE49-F238E27FC236}">
                <a16:creationId xmlns:a16="http://schemas.microsoft.com/office/drawing/2014/main" id="{479F32A1-0504-46E3-9372-0CB7541A852A}"/>
              </a:ext>
            </a:extLst>
          </p:cNvPr>
          <p:cNvSpPr/>
          <p:nvPr/>
        </p:nvSpPr>
        <p:spPr>
          <a:xfrm>
            <a:off x="190500" y="1651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4" name="Textfeld 203" descr="SILBELAST/FIRST|">
            <a:extLst>
              <a:ext uri="{FF2B5EF4-FFF2-40B4-BE49-F238E27FC236}">
                <a16:creationId xmlns:a16="http://schemas.microsoft.com/office/drawing/2014/main" id="{FBD9CB73-5354-4998-93F4-0A36F9A21CBC}"/>
              </a:ext>
            </a:extLst>
          </p:cNvPr>
          <p:cNvSpPr txBox="1"/>
          <p:nvPr/>
        </p:nvSpPr>
        <p:spPr>
          <a:xfrm>
            <a:off x="381000" y="2476500"/>
            <a:ext cx="7328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Man</a:t>
            </a:r>
          </a:p>
        </p:txBody>
      </p:sp>
      <p:sp>
        <p:nvSpPr>
          <p:cNvPr id="205" name="Textfeld 204" descr="SILBELAST|_">
            <a:extLst>
              <a:ext uri="{FF2B5EF4-FFF2-40B4-BE49-F238E27FC236}">
                <a16:creationId xmlns:a16="http://schemas.microsoft.com/office/drawing/2014/main" id="{FF2367C8-AB8A-4AB7-8075-DA8540FFEF5F}"/>
              </a:ext>
            </a:extLst>
          </p:cNvPr>
          <p:cNvSpPr txBox="1"/>
          <p:nvPr/>
        </p:nvSpPr>
        <p:spPr>
          <a:xfrm>
            <a:off x="1151993" y="2476500"/>
            <a:ext cx="113685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kommt</a:t>
            </a:r>
          </a:p>
        </p:txBody>
      </p:sp>
      <p:sp>
        <p:nvSpPr>
          <p:cNvPr id="206" name="Textfeld 205" descr="SILBELAST|_">
            <a:extLst>
              <a:ext uri="{FF2B5EF4-FFF2-40B4-BE49-F238E27FC236}">
                <a16:creationId xmlns:a16="http://schemas.microsoft.com/office/drawing/2014/main" id="{289949A3-2748-423B-848E-F2F750C1CDAC}"/>
              </a:ext>
            </a:extLst>
          </p:cNvPr>
          <p:cNvSpPr txBox="1"/>
          <p:nvPr/>
        </p:nvSpPr>
        <p:spPr>
          <a:xfrm>
            <a:off x="2326943" y="2476500"/>
            <a:ext cx="8835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nicht</a:t>
            </a:r>
          </a:p>
        </p:txBody>
      </p:sp>
      <p:sp>
        <p:nvSpPr>
          <p:cNvPr id="207" name="Textfeld 206" descr="SILBELAST|_">
            <a:extLst>
              <a:ext uri="{FF2B5EF4-FFF2-40B4-BE49-F238E27FC236}">
                <a16:creationId xmlns:a16="http://schemas.microsoft.com/office/drawing/2014/main" id="{7052077A-B098-4FEC-9527-1374FDA2B68C}"/>
              </a:ext>
            </a:extLst>
          </p:cNvPr>
          <p:cNvSpPr txBox="1"/>
          <p:nvPr/>
        </p:nvSpPr>
        <p:spPr>
          <a:xfrm>
            <a:off x="3248618" y="2476500"/>
            <a:ext cx="8996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drum</a:t>
            </a:r>
          </a:p>
        </p:txBody>
      </p:sp>
      <p:sp>
        <p:nvSpPr>
          <p:cNvPr id="208" name="Textfeld 207" descr="SILBE|_">
            <a:extLst>
              <a:ext uri="{FF2B5EF4-FFF2-40B4-BE49-F238E27FC236}">
                <a16:creationId xmlns:a16="http://schemas.microsoft.com/office/drawing/2014/main" id="{145AAB91-7F11-4720-980A-3ECFA372B165}"/>
              </a:ext>
            </a:extLst>
          </p:cNvPr>
          <p:cNvSpPr txBox="1"/>
          <p:nvPr/>
        </p:nvSpPr>
        <p:spPr>
          <a:xfrm>
            <a:off x="4186323" y="24765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he</a:t>
            </a:r>
          </a:p>
        </p:txBody>
      </p:sp>
      <p:sp>
        <p:nvSpPr>
          <p:cNvPr id="209" name="Textfeld 208" descr="SILBE|">
            <a:extLst>
              <a:ext uri="{FF2B5EF4-FFF2-40B4-BE49-F238E27FC236}">
                <a16:creationId xmlns:a16="http://schemas.microsoft.com/office/drawing/2014/main" id="{069507B2-FD7E-4328-81F3-055FA9071E1A}"/>
              </a:ext>
            </a:extLst>
          </p:cNvPr>
          <p:cNvSpPr txBox="1"/>
          <p:nvPr/>
        </p:nvSpPr>
        <p:spPr>
          <a:xfrm>
            <a:off x="4530842" y="2476500"/>
            <a:ext cx="8418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4F81BD"/>
                </a:solidFill>
                <a:latin typeface="Trebuchet MS" panose="020B0603020202020204" pitchFamily="34" charset="0"/>
              </a:rPr>
              <a:t>rum,</a:t>
            </a:r>
          </a:p>
        </p:txBody>
      </p:sp>
      <p:sp>
        <p:nvSpPr>
          <p:cNvPr id="211" name="Textfeld 210" descr="SILBELAST|_">
            <a:extLst>
              <a:ext uri="{FF2B5EF4-FFF2-40B4-BE49-F238E27FC236}">
                <a16:creationId xmlns:a16="http://schemas.microsoft.com/office/drawing/2014/main" id="{0B81379C-4694-4C1C-B88C-61263CBB2FF9}"/>
              </a:ext>
            </a:extLst>
          </p:cNvPr>
          <p:cNvSpPr txBox="1"/>
          <p:nvPr/>
        </p:nvSpPr>
        <p:spPr>
          <a:xfrm>
            <a:off x="363998" y="2921000"/>
            <a:ext cx="70243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wer</a:t>
            </a:r>
          </a:p>
        </p:txBody>
      </p:sp>
      <p:sp>
        <p:nvSpPr>
          <p:cNvPr id="212" name="Textfeld 211" descr="SILBELAST|_">
            <a:extLst>
              <a:ext uri="{FF2B5EF4-FFF2-40B4-BE49-F238E27FC236}">
                <a16:creationId xmlns:a16="http://schemas.microsoft.com/office/drawing/2014/main" id="{3A84E44D-8F80-450E-93D6-557696F607CB}"/>
              </a:ext>
            </a:extLst>
          </p:cNvPr>
          <p:cNvSpPr txBox="1"/>
          <p:nvPr/>
        </p:nvSpPr>
        <p:spPr>
          <a:xfrm>
            <a:off x="1104534" y="2921000"/>
            <a:ext cx="8835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nicht</a:t>
            </a:r>
          </a:p>
        </p:txBody>
      </p:sp>
      <p:sp>
        <p:nvSpPr>
          <p:cNvPr id="213" name="Textfeld 212" descr="SILBELAST|_">
            <a:extLst>
              <a:ext uri="{FF2B5EF4-FFF2-40B4-BE49-F238E27FC236}">
                <a16:creationId xmlns:a16="http://schemas.microsoft.com/office/drawing/2014/main" id="{90624519-3D00-4B56-BDE0-EAB8483D6BDD}"/>
              </a:ext>
            </a:extLst>
          </p:cNvPr>
          <p:cNvSpPr txBox="1"/>
          <p:nvPr/>
        </p:nvSpPr>
        <p:spPr>
          <a:xfrm>
            <a:off x="2026209" y="2921000"/>
            <a:ext cx="85472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lernt</a:t>
            </a:r>
          </a:p>
        </p:txBody>
      </p:sp>
      <p:sp>
        <p:nvSpPr>
          <p:cNvPr id="214" name="Textfeld 213" descr="SILBELAST|_">
            <a:extLst>
              <a:ext uri="{FF2B5EF4-FFF2-40B4-BE49-F238E27FC236}">
                <a16:creationId xmlns:a16="http://schemas.microsoft.com/office/drawing/2014/main" id="{99BB682C-D904-493D-A20F-DF32D591035E}"/>
              </a:ext>
            </a:extLst>
          </p:cNvPr>
          <p:cNvSpPr txBox="1"/>
          <p:nvPr/>
        </p:nvSpPr>
        <p:spPr>
          <a:xfrm>
            <a:off x="2892496" y="2921000"/>
            <a:ext cx="9973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bleibt</a:t>
            </a:r>
          </a:p>
        </p:txBody>
      </p:sp>
      <p:sp>
        <p:nvSpPr>
          <p:cNvPr id="215" name="Textfeld 214" descr="SILBELAST|_">
            <a:extLst>
              <a:ext uri="{FF2B5EF4-FFF2-40B4-BE49-F238E27FC236}">
                <a16:creationId xmlns:a16="http://schemas.microsoft.com/office/drawing/2014/main" id="{5C8C31E4-B989-4F03-9DDC-F37691F3727A}"/>
              </a:ext>
            </a:extLst>
          </p:cNvPr>
          <p:cNvSpPr txBox="1"/>
          <p:nvPr/>
        </p:nvSpPr>
        <p:spPr>
          <a:xfrm>
            <a:off x="3927985" y="2921000"/>
            <a:ext cx="114807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dumm.</a:t>
            </a:r>
          </a:p>
        </p:txBody>
      </p:sp>
      <p:sp>
        <p:nvSpPr>
          <p:cNvPr id="216" name="dot_3">
            <a:extLst>
              <a:ext uri="{FF2B5EF4-FFF2-40B4-BE49-F238E27FC236}">
                <a16:creationId xmlns:a16="http://schemas.microsoft.com/office/drawing/2014/main" id="{43F4490A-1406-45A0-814D-D2F784E4AADD}"/>
              </a:ext>
            </a:extLst>
          </p:cNvPr>
          <p:cNvSpPr/>
          <p:nvPr/>
        </p:nvSpPr>
        <p:spPr>
          <a:xfrm>
            <a:off x="190500" y="2540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7" name="Textfeld 216" descr="SILBELAST/FIRST|">
            <a:extLst>
              <a:ext uri="{FF2B5EF4-FFF2-40B4-BE49-F238E27FC236}">
                <a16:creationId xmlns:a16="http://schemas.microsoft.com/office/drawing/2014/main" id="{051B685D-DFCD-4BDD-8EFE-5C99C0907581}"/>
              </a:ext>
            </a:extLst>
          </p:cNvPr>
          <p:cNvSpPr txBox="1"/>
          <p:nvPr/>
        </p:nvSpPr>
        <p:spPr>
          <a:xfrm>
            <a:off x="381000" y="3365500"/>
            <a:ext cx="7173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Was</a:t>
            </a:r>
          </a:p>
        </p:txBody>
      </p:sp>
      <p:sp>
        <p:nvSpPr>
          <p:cNvPr id="218" name="Textfeld 217" descr="SILBELAST|_">
            <a:extLst>
              <a:ext uri="{FF2B5EF4-FFF2-40B4-BE49-F238E27FC236}">
                <a16:creationId xmlns:a16="http://schemas.microsoft.com/office/drawing/2014/main" id="{898930FD-1CCE-4A79-BA7D-E25EFC4905E4}"/>
              </a:ext>
            </a:extLst>
          </p:cNvPr>
          <p:cNvSpPr txBox="1"/>
          <p:nvPr/>
        </p:nvSpPr>
        <p:spPr>
          <a:xfrm>
            <a:off x="1136476" y="3365500"/>
            <a:ext cx="62228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</a:p>
        </p:txBody>
      </p:sp>
      <p:sp>
        <p:nvSpPr>
          <p:cNvPr id="219" name="Textfeld 218" descr="SILBE|_">
            <a:extLst>
              <a:ext uri="{FF2B5EF4-FFF2-40B4-BE49-F238E27FC236}">
                <a16:creationId xmlns:a16="http://schemas.microsoft.com/office/drawing/2014/main" id="{CDE9DF78-4ADB-4F89-ABE2-9D4B3189F1DD}"/>
              </a:ext>
            </a:extLst>
          </p:cNvPr>
          <p:cNvSpPr txBox="1"/>
          <p:nvPr/>
        </p:nvSpPr>
        <p:spPr>
          <a:xfrm>
            <a:off x="1796862" y="3365500"/>
            <a:ext cx="56457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ler</a:t>
            </a:r>
          </a:p>
        </p:txBody>
      </p:sp>
      <p:sp>
        <p:nvSpPr>
          <p:cNvPr id="220" name="Textfeld 219" descr="SILBELAST|">
            <a:extLst>
              <a:ext uri="{FF2B5EF4-FFF2-40B4-BE49-F238E27FC236}">
                <a16:creationId xmlns:a16="http://schemas.microsoft.com/office/drawing/2014/main" id="{241779BD-3A8D-4890-8737-06DA0A8AFFB6}"/>
              </a:ext>
            </a:extLst>
          </p:cNvPr>
          <p:cNvSpPr txBox="1"/>
          <p:nvPr/>
        </p:nvSpPr>
        <p:spPr>
          <a:xfrm>
            <a:off x="2221740" y="3365500"/>
            <a:ext cx="8034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nen,</a:t>
            </a:r>
          </a:p>
        </p:txBody>
      </p:sp>
      <p:sp>
        <p:nvSpPr>
          <p:cNvPr id="221" name="Textfeld 220" descr="SILBELAST|_">
            <a:extLst>
              <a:ext uri="{FF2B5EF4-FFF2-40B4-BE49-F238E27FC236}">
                <a16:creationId xmlns:a16="http://schemas.microsoft.com/office/drawing/2014/main" id="{35E20FFB-D0DE-4CDD-8028-C4B020F12792}"/>
              </a:ext>
            </a:extLst>
          </p:cNvPr>
          <p:cNvSpPr txBox="1"/>
          <p:nvPr/>
        </p:nvSpPr>
        <p:spPr>
          <a:xfrm>
            <a:off x="3063265" y="3365500"/>
            <a:ext cx="8899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steht</a:t>
            </a:r>
          </a:p>
        </p:txBody>
      </p:sp>
      <p:sp>
        <p:nvSpPr>
          <p:cNvPr id="222" name="Textfeld 221" descr="SILBELAST|_">
            <a:extLst>
              <a:ext uri="{FF2B5EF4-FFF2-40B4-BE49-F238E27FC236}">
                <a16:creationId xmlns:a16="http://schemas.microsoft.com/office/drawing/2014/main" id="{57C4ACEA-8E4D-4444-9DEF-EBC9C4B0F593}"/>
              </a:ext>
            </a:extLst>
          </p:cNvPr>
          <p:cNvSpPr txBox="1"/>
          <p:nvPr/>
        </p:nvSpPr>
        <p:spPr>
          <a:xfrm>
            <a:off x="3991352" y="3365500"/>
            <a:ext cx="8835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nicht</a:t>
            </a:r>
          </a:p>
        </p:txBody>
      </p:sp>
      <p:sp>
        <p:nvSpPr>
          <p:cNvPr id="223" name="Textfeld 222" descr="SILBELAST|_">
            <a:extLst>
              <a:ext uri="{FF2B5EF4-FFF2-40B4-BE49-F238E27FC236}">
                <a16:creationId xmlns:a16="http://schemas.microsoft.com/office/drawing/2014/main" id="{F975FACD-8218-43DC-8E64-0CAE1522ACBE}"/>
              </a:ext>
            </a:extLst>
          </p:cNvPr>
          <p:cNvSpPr txBox="1"/>
          <p:nvPr/>
        </p:nvSpPr>
        <p:spPr>
          <a:xfrm>
            <a:off x="4913027" y="3365500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224" name="Textfeld 223" descr="SILBELAST|_">
            <a:extLst>
              <a:ext uri="{FF2B5EF4-FFF2-40B4-BE49-F238E27FC236}">
                <a16:creationId xmlns:a16="http://schemas.microsoft.com/office/drawing/2014/main" id="{02AB9DAE-9985-45A7-9D20-8FB08CCBA48A}"/>
              </a:ext>
            </a:extLst>
          </p:cNvPr>
          <p:cNvSpPr txBox="1"/>
          <p:nvPr/>
        </p:nvSpPr>
        <p:spPr>
          <a:xfrm>
            <a:off x="5392273" y="3365500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225" name="Textfeld 224" descr="SILBE|_">
            <a:extLst>
              <a:ext uri="{FF2B5EF4-FFF2-40B4-BE49-F238E27FC236}">
                <a16:creationId xmlns:a16="http://schemas.microsoft.com/office/drawing/2014/main" id="{984D0953-2019-4F8C-A5DC-CCB81BB71091}"/>
              </a:ext>
            </a:extLst>
          </p:cNvPr>
          <p:cNvSpPr txBox="1"/>
          <p:nvPr/>
        </p:nvSpPr>
        <p:spPr>
          <a:xfrm>
            <a:off x="6123191" y="3365500"/>
            <a:ext cx="74251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Ster</a:t>
            </a:r>
          </a:p>
        </p:txBody>
      </p:sp>
      <p:sp>
        <p:nvSpPr>
          <p:cNvPr id="226" name="Textfeld 225" descr="SILBELAST|">
            <a:extLst>
              <a:ext uri="{FF2B5EF4-FFF2-40B4-BE49-F238E27FC236}">
                <a16:creationId xmlns:a16="http://schemas.microsoft.com/office/drawing/2014/main" id="{11F64976-4118-49C0-8582-A9EA9436EAD9}"/>
              </a:ext>
            </a:extLst>
          </p:cNvPr>
          <p:cNvSpPr txBox="1"/>
          <p:nvPr/>
        </p:nvSpPr>
        <p:spPr>
          <a:xfrm>
            <a:off x="6726002" y="3365500"/>
            <a:ext cx="8034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nen.</a:t>
            </a:r>
          </a:p>
        </p:txBody>
      </p:sp>
      <p:sp>
        <p:nvSpPr>
          <p:cNvPr id="227" name="dot_4">
            <a:extLst>
              <a:ext uri="{FF2B5EF4-FFF2-40B4-BE49-F238E27FC236}">
                <a16:creationId xmlns:a16="http://schemas.microsoft.com/office/drawing/2014/main" id="{BAF051CE-620A-402A-89AE-C9241ADEDAE0}"/>
              </a:ext>
            </a:extLst>
          </p:cNvPr>
          <p:cNvSpPr/>
          <p:nvPr/>
        </p:nvSpPr>
        <p:spPr>
          <a:xfrm>
            <a:off x="190500" y="3429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8" name="Textfeld 227" descr="SILBELAST/FIRST|">
            <a:extLst>
              <a:ext uri="{FF2B5EF4-FFF2-40B4-BE49-F238E27FC236}">
                <a16:creationId xmlns:a16="http://schemas.microsoft.com/office/drawing/2014/main" id="{3ACA76A2-723A-435C-B670-2BEAFC23EE06}"/>
              </a:ext>
            </a:extLst>
          </p:cNvPr>
          <p:cNvSpPr txBox="1"/>
          <p:nvPr/>
        </p:nvSpPr>
        <p:spPr>
          <a:xfrm>
            <a:off x="381000" y="3810000"/>
            <a:ext cx="73129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Eins</a:t>
            </a:r>
          </a:p>
        </p:txBody>
      </p:sp>
      <p:sp>
        <p:nvSpPr>
          <p:cNvPr id="229" name="Textfeld 228" descr="SILBELAST|_">
            <a:extLst>
              <a:ext uri="{FF2B5EF4-FFF2-40B4-BE49-F238E27FC236}">
                <a16:creationId xmlns:a16="http://schemas.microsoft.com/office/drawing/2014/main" id="{DEB53E4E-1A14-4AC5-8E4D-A4BE022A7CA5}"/>
              </a:ext>
            </a:extLst>
          </p:cNvPr>
          <p:cNvSpPr txBox="1"/>
          <p:nvPr/>
        </p:nvSpPr>
        <p:spPr>
          <a:xfrm>
            <a:off x="1150390" y="3810000"/>
            <a:ext cx="81624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zwei</a:t>
            </a:r>
          </a:p>
        </p:txBody>
      </p:sp>
      <p:sp>
        <p:nvSpPr>
          <p:cNvPr id="230" name="Textfeld 229" descr="SILBELAST|_">
            <a:extLst>
              <a:ext uri="{FF2B5EF4-FFF2-40B4-BE49-F238E27FC236}">
                <a16:creationId xmlns:a16="http://schemas.microsoft.com/office/drawing/2014/main" id="{DEE4BE85-6DDA-4581-ABAF-AEFFFFBEDB38}"/>
              </a:ext>
            </a:extLst>
          </p:cNvPr>
          <p:cNvSpPr txBox="1"/>
          <p:nvPr/>
        </p:nvSpPr>
        <p:spPr>
          <a:xfrm>
            <a:off x="2004739" y="3810000"/>
            <a:ext cx="84670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drei,</a:t>
            </a:r>
          </a:p>
        </p:txBody>
      </p:sp>
      <p:sp>
        <p:nvSpPr>
          <p:cNvPr id="231" name="Textfeld 230" descr="SILBELAST|_">
            <a:extLst>
              <a:ext uri="{FF2B5EF4-FFF2-40B4-BE49-F238E27FC236}">
                <a16:creationId xmlns:a16="http://schemas.microsoft.com/office/drawing/2014/main" id="{50D65985-AD15-43CB-A9AF-C8F54C9B0C88}"/>
              </a:ext>
            </a:extLst>
          </p:cNvPr>
          <p:cNvSpPr txBox="1"/>
          <p:nvPr/>
        </p:nvSpPr>
        <p:spPr>
          <a:xfrm>
            <a:off x="2889546" y="3810000"/>
            <a:ext cx="5277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</a:p>
        </p:txBody>
      </p:sp>
      <p:sp>
        <p:nvSpPr>
          <p:cNvPr id="232" name="Textfeld 231" descr="SILBE|_">
            <a:extLst>
              <a:ext uri="{FF2B5EF4-FFF2-40B4-BE49-F238E27FC236}">
                <a16:creationId xmlns:a16="http://schemas.microsoft.com/office/drawing/2014/main" id="{6FBE820F-D428-40FC-B4F5-BB7307EB3AE9}"/>
              </a:ext>
            </a:extLst>
          </p:cNvPr>
          <p:cNvSpPr txBox="1"/>
          <p:nvPr/>
        </p:nvSpPr>
        <p:spPr>
          <a:xfrm>
            <a:off x="3455355" y="3810000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Sau</a:t>
            </a:r>
          </a:p>
        </p:txBody>
      </p:sp>
      <p:sp>
        <p:nvSpPr>
          <p:cNvPr id="233" name="Textfeld 232" descr="SILBE|">
            <a:extLst>
              <a:ext uri="{FF2B5EF4-FFF2-40B4-BE49-F238E27FC236}">
                <a16:creationId xmlns:a16="http://schemas.microsoft.com/office/drawing/2014/main" id="{7DF691CE-5FAB-4724-829B-B116379AB906}"/>
              </a:ext>
            </a:extLst>
          </p:cNvPr>
          <p:cNvSpPr txBox="1"/>
          <p:nvPr/>
        </p:nvSpPr>
        <p:spPr>
          <a:xfrm>
            <a:off x="3978016" y="3810000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</a:t>
            </a:r>
          </a:p>
        </p:txBody>
      </p:sp>
      <p:sp>
        <p:nvSpPr>
          <p:cNvPr id="234" name="Textfeld 233" descr="SILBELAST|">
            <a:extLst>
              <a:ext uri="{FF2B5EF4-FFF2-40B4-BE49-F238E27FC236}">
                <a16:creationId xmlns:a16="http://schemas.microsoft.com/office/drawing/2014/main" id="{77505915-C775-45AE-9009-720EFF616545}"/>
              </a:ext>
            </a:extLst>
          </p:cNvPr>
          <p:cNvSpPr txBox="1"/>
          <p:nvPr/>
        </p:nvSpPr>
        <p:spPr>
          <a:xfrm>
            <a:off x="4316332" y="3810000"/>
            <a:ext cx="11961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schritt,</a:t>
            </a:r>
          </a:p>
        </p:txBody>
      </p:sp>
      <p:sp>
        <p:nvSpPr>
          <p:cNvPr id="235" name="Textfeld 234" descr="SILBELAST|_">
            <a:extLst>
              <a:ext uri="{FF2B5EF4-FFF2-40B4-BE49-F238E27FC236}">
                <a16:creationId xmlns:a16="http://schemas.microsoft.com/office/drawing/2014/main" id="{7925BE85-AB32-49A1-8F10-5CE84EE91CD9}"/>
              </a:ext>
            </a:extLst>
          </p:cNvPr>
          <p:cNvSpPr txBox="1"/>
          <p:nvPr/>
        </p:nvSpPr>
        <p:spPr>
          <a:xfrm>
            <a:off x="5550593" y="3810000"/>
            <a:ext cx="6543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eilt</a:t>
            </a:r>
          </a:p>
        </p:txBody>
      </p:sp>
      <p:sp>
        <p:nvSpPr>
          <p:cNvPr id="236" name="Textfeld 235" descr="SILBELAST|_">
            <a:extLst>
              <a:ext uri="{FF2B5EF4-FFF2-40B4-BE49-F238E27FC236}">
                <a16:creationId xmlns:a16="http://schemas.microsoft.com/office/drawing/2014/main" id="{BB91B661-8DB6-4114-BE11-03257C9AD132}"/>
              </a:ext>
            </a:extLst>
          </p:cNvPr>
          <p:cNvSpPr txBox="1"/>
          <p:nvPr/>
        </p:nvSpPr>
        <p:spPr>
          <a:xfrm>
            <a:off x="6243039" y="3810000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237" name="Textfeld 236" descr="SILBELAST|_">
            <a:extLst>
              <a:ext uri="{FF2B5EF4-FFF2-40B4-BE49-F238E27FC236}">
                <a16:creationId xmlns:a16="http://schemas.microsoft.com/office/drawing/2014/main" id="{B3A738EE-97B3-42E7-B476-F243B26D69C2}"/>
              </a:ext>
            </a:extLst>
          </p:cNvPr>
          <p:cNvSpPr txBox="1"/>
          <p:nvPr/>
        </p:nvSpPr>
        <p:spPr>
          <a:xfrm>
            <a:off x="6893807" y="3810000"/>
            <a:ext cx="84670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Zeit,</a:t>
            </a:r>
          </a:p>
        </p:txBody>
      </p:sp>
      <p:sp>
        <p:nvSpPr>
          <p:cNvPr id="238" name="Textfeld 237" descr="SILBELAST|_">
            <a:extLst>
              <a:ext uri="{FF2B5EF4-FFF2-40B4-BE49-F238E27FC236}">
                <a16:creationId xmlns:a16="http://schemas.microsoft.com/office/drawing/2014/main" id="{BBF2F3D3-AF17-48CB-A64C-5386EA8DE5FF}"/>
              </a:ext>
            </a:extLst>
          </p:cNvPr>
          <p:cNvSpPr txBox="1"/>
          <p:nvPr/>
        </p:nvSpPr>
        <p:spPr>
          <a:xfrm>
            <a:off x="395536" y="4254132"/>
            <a:ext cx="62228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</a:p>
        </p:txBody>
      </p:sp>
      <p:sp>
        <p:nvSpPr>
          <p:cNvPr id="239" name="Textfeld 238" descr="SILBE|_">
            <a:extLst>
              <a:ext uri="{FF2B5EF4-FFF2-40B4-BE49-F238E27FC236}">
                <a16:creationId xmlns:a16="http://schemas.microsoft.com/office/drawing/2014/main" id="{BE9BC1C7-19DD-40BF-A30E-AE060DACD4F5}"/>
              </a:ext>
            </a:extLst>
          </p:cNvPr>
          <p:cNvSpPr txBox="1"/>
          <p:nvPr/>
        </p:nvSpPr>
        <p:spPr>
          <a:xfrm>
            <a:off x="1070142" y="4254500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</a:t>
            </a:r>
          </a:p>
        </p:txBody>
      </p:sp>
      <p:sp>
        <p:nvSpPr>
          <p:cNvPr id="240" name="Textfeld 239" descr="SILBELAST|">
            <a:extLst>
              <a:ext uri="{FF2B5EF4-FFF2-40B4-BE49-F238E27FC236}">
                <a16:creationId xmlns:a16="http://schemas.microsoft.com/office/drawing/2014/main" id="{1A753A7B-E608-4DF7-94F0-14B95852D5C6}"/>
              </a:ext>
            </a:extLst>
          </p:cNvPr>
          <p:cNvSpPr txBox="1"/>
          <p:nvPr/>
        </p:nvSpPr>
        <p:spPr>
          <a:xfrm>
            <a:off x="1371588" y="4254500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len</a:t>
            </a:r>
          </a:p>
        </p:txBody>
      </p:sp>
      <p:sp>
        <p:nvSpPr>
          <p:cNvPr id="241" name="Textfeld 240" descr="SILBELAST|_">
            <a:extLst>
              <a:ext uri="{FF2B5EF4-FFF2-40B4-BE49-F238E27FC236}">
                <a16:creationId xmlns:a16="http://schemas.microsoft.com/office/drawing/2014/main" id="{38296B7C-4445-4D87-B195-74763C093852}"/>
              </a:ext>
            </a:extLst>
          </p:cNvPr>
          <p:cNvSpPr txBox="1"/>
          <p:nvPr/>
        </p:nvSpPr>
        <p:spPr>
          <a:xfrm>
            <a:off x="2022356" y="4254500"/>
            <a:ext cx="76335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mit.</a:t>
            </a:r>
          </a:p>
        </p:txBody>
      </p:sp>
      <p:sp>
        <p:nvSpPr>
          <p:cNvPr id="242" name="dot_5">
            <a:extLst>
              <a:ext uri="{FF2B5EF4-FFF2-40B4-BE49-F238E27FC236}">
                <a16:creationId xmlns:a16="http://schemas.microsoft.com/office/drawing/2014/main" id="{AF63827E-344E-4354-90A8-065AFCD7023C}"/>
              </a:ext>
            </a:extLst>
          </p:cNvPr>
          <p:cNvSpPr/>
          <p:nvPr/>
        </p:nvSpPr>
        <p:spPr>
          <a:xfrm>
            <a:off x="190500" y="3873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3" name="Textfeld 242" descr="SILBELAST/FIRST|">
            <a:extLst>
              <a:ext uri="{FF2B5EF4-FFF2-40B4-BE49-F238E27FC236}">
                <a16:creationId xmlns:a16="http://schemas.microsoft.com/office/drawing/2014/main" id="{5F3CD766-06E8-40E2-9342-B4B2D1017778}"/>
              </a:ext>
            </a:extLst>
          </p:cNvPr>
          <p:cNvSpPr txBox="1"/>
          <p:nvPr/>
        </p:nvSpPr>
        <p:spPr>
          <a:xfrm>
            <a:off x="381000" y="4699000"/>
            <a:ext cx="65171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</a:p>
        </p:txBody>
      </p:sp>
      <p:sp>
        <p:nvSpPr>
          <p:cNvPr id="244" name="Textfeld 243" descr="SILBE|_">
            <a:extLst>
              <a:ext uri="{FF2B5EF4-FFF2-40B4-BE49-F238E27FC236}">
                <a16:creationId xmlns:a16="http://schemas.microsoft.com/office/drawing/2014/main" id="{EDC77F1B-320D-4FED-A6C0-0D2FDAD9367A}"/>
              </a:ext>
            </a:extLst>
          </p:cNvPr>
          <p:cNvSpPr txBox="1"/>
          <p:nvPr/>
        </p:nvSpPr>
        <p:spPr>
          <a:xfrm>
            <a:off x="1070817" y="4699000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</a:t>
            </a:r>
          </a:p>
        </p:txBody>
      </p:sp>
      <p:sp>
        <p:nvSpPr>
          <p:cNvPr id="245" name="Textfeld 244" descr="SILBELAST|">
            <a:extLst>
              <a:ext uri="{FF2B5EF4-FFF2-40B4-BE49-F238E27FC236}">
                <a16:creationId xmlns:a16="http://schemas.microsoft.com/office/drawing/2014/main" id="{4062D211-CEC2-4AE4-9A7D-61A97B470BBF}"/>
              </a:ext>
            </a:extLst>
          </p:cNvPr>
          <p:cNvSpPr txBox="1"/>
          <p:nvPr/>
        </p:nvSpPr>
        <p:spPr>
          <a:xfrm>
            <a:off x="1372263" y="4699000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len</a:t>
            </a:r>
          </a:p>
        </p:txBody>
      </p:sp>
      <p:sp>
        <p:nvSpPr>
          <p:cNvPr id="246" name="Textfeld 245" descr="SILBELAST|_">
            <a:extLst>
              <a:ext uri="{FF2B5EF4-FFF2-40B4-BE49-F238E27FC236}">
                <a16:creationId xmlns:a16="http://schemas.microsoft.com/office/drawing/2014/main" id="{1A05E911-4BB9-4578-BC8D-6C7B8754A285}"/>
              </a:ext>
            </a:extLst>
          </p:cNvPr>
          <p:cNvSpPr txBox="1"/>
          <p:nvPr/>
        </p:nvSpPr>
        <p:spPr>
          <a:xfrm>
            <a:off x="2023031" y="4699000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mit</a:t>
            </a:r>
          </a:p>
        </p:txBody>
      </p:sp>
      <p:sp>
        <p:nvSpPr>
          <p:cNvPr id="247" name="Textfeld 246" descr="SILBELAST|_">
            <a:extLst>
              <a:ext uri="{FF2B5EF4-FFF2-40B4-BE49-F238E27FC236}">
                <a16:creationId xmlns:a16="http://schemas.microsoft.com/office/drawing/2014/main" id="{8F6FCFF9-E488-4629-B170-0F4FEB13D8B7}"/>
              </a:ext>
            </a:extLst>
          </p:cNvPr>
          <p:cNvSpPr txBox="1"/>
          <p:nvPr/>
        </p:nvSpPr>
        <p:spPr>
          <a:xfrm>
            <a:off x="2710668" y="4699000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248" name="Textfeld 247" descr="SILBELAST|_">
            <a:extLst>
              <a:ext uri="{FF2B5EF4-FFF2-40B4-BE49-F238E27FC236}">
                <a16:creationId xmlns:a16="http://schemas.microsoft.com/office/drawing/2014/main" id="{7D22480A-C74C-4953-8BB2-9089BD6596C3}"/>
              </a:ext>
            </a:extLst>
          </p:cNvPr>
          <p:cNvSpPr txBox="1"/>
          <p:nvPr/>
        </p:nvSpPr>
        <p:spPr>
          <a:xfrm>
            <a:off x="3393496" y="4699000"/>
            <a:ext cx="7328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Zeit</a:t>
            </a:r>
          </a:p>
        </p:txBody>
      </p:sp>
      <p:sp>
        <p:nvSpPr>
          <p:cNvPr id="249" name="Textfeld 248" descr="SILBELAST|_">
            <a:extLst>
              <a:ext uri="{FF2B5EF4-FFF2-40B4-BE49-F238E27FC236}">
                <a16:creationId xmlns:a16="http://schemas.microsoft.com/office/drawing/2014/main" id="{7C87F7F1-8E22-42E2-9EEA-0F29A72CB6C8}"/>
              </a:ext>
            </a:extLst>
          </p:cNvPr>
          <p:cNvSpPr txBox="1"/>
          <p:nvPr/>
        </p:nvSpPr>
        <p:spPr>
          <a:xfrm>
            <a:off x="4164489" y="4699000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</a:p>
        </p:txBody>
      </p:sp>
      <p:sp>
        <p:nvSpPr>
          <p:cNvPr id="250" name="Textfeld 249" descr="SILBE|_">
            <a:extLst>
              <a:ext uri="{FF2B5EF4-FFF2-40B4-BE49-F238E27FC236}">
                <a16:creationId xmlns:a16="http://schemas.microsoft.com/office/drawing/2014/main" id="{376935FE-767E-4E9F-9D5B-6F05885FFF49}"/>
              </a:ext>
            </a:extLst>
          </p:cNvPr>
          <p:cNvSpPr txBox="1"/>
          <p:nvPr/>
        </p:nvSpPr>
        <p:spPr>
          <a:xfrm>
            <a:off x="4895407" y="4699000"/>
            <a:ext cx="101502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komm</a:t>
            </a:r>
          </a:p>
        </p:txBody>
      </p:sp>
      <p:sp>
        <p:nvSpPr>
          <p:cNvPr id="251" name="Textfeld 250" descr="SILBELAST|">
            <a:extLst>
              <a:ext uri="{FF2B5EF4-FFF2-40B4-BE49-F238E27FC236}">
                <a16:creationId xmlns:a16="http://schemas.microsoft.com/office/drawing/2014/main" id="{43A5116A-5F06-4373-BB53-9E81AA63EAD4}"/>
              </a:ext>
            </a:extLst>
          </p:cNvPr>
          <p:cNvSpPr txBox="1"/>
          <p:nvPr/>
        </p:nvSpPr>
        <p:spPr>
          <a:xfrm>
            <a:off x="5770728" y="46990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252" name="Textfeld 251" descr="SILBE|_">
            <a:extLst>
              <a:ext uri="{FF2B5EF4-FFF2-40B4-BE49-F238E27FC236}">
                <a16:creationId xmlns:a16="http://schemas.microsoft.com/office/drawing/2014/main" id="{EBA925B7-29DE-4B0F-8DCD-058EE86CECF0}"/>
              </a:ext>
            </a:extLst>
          </p:cNvPr>
          <p:cNvSpPr txBox="1"/>
          <p:nvPr/>
        </p:nvSpPr>
        <p:spPr>
          <a:xfrm>
            <a:off x="6330125" y="4699000"/>
            <a:ext cx="8418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ziem</a:t>
            </a:r>
          </a:p>
        </p:txBody>
      </p:sp>
      <p:sp>
        <p:nvSpPr>
          <p:cNvPr id="253" name="Textfeld 252" descr="SILBELAST|">
            <a:extLst>
              <a:ext uri="{FF2B5EF4-FFF2-40B4-BE49-F238E27FC236}">
                <a16:creationId xmlns:a16="http://schemas.microsoft.com/office/drawing/2014/main" id="{F66C9FF0-A633-4D77-83F7-CDFC5760E1F9}"/>
              </a:ext>
            </a:extLst>
          </p:cNvPr>
          <p:cNvSpPr txBox="1"/>
          <p:nvPr/>
        </p:nvSpPr>
        <p:spPr>
          <a:xfrm>
            <a:off x="7032322" y="4699000"/>
            <a:ext cx="6848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lich</a:t>
            </a:r>
          </a:p>
        </p:txBody>
      </p:sp>
      <p:sp>
        <p:nvSpPr>
          <p:cNvPr id="254" name="Textfeld 253" descr="SILBELAST|_">
            <a:extLst>
              <a:ext uri="{FF2B5EF4-FFF2-40B4-BE49-F238E27FC236}">
                <a16:creationId xmlns:a16="http://schemas.microsoft.com/office/drawing/2014/main" id="{8E8F3D62-EABF-4196-9BC9-108D68A34BA4}"/>
              </a:ext>
            </a:extLst>
          </p:cNvPr>
          <p:cNvSpPr txBox="1"/>
          <p:nvPr/>
        </p:nvSpPr>
        <p:spPr>
          <a:xfrm>
            <a:off x="7832945" y="4699000"/>
            <a:ext cx="90601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weit.</a:t>
            </a:r>
          </a:p>
        </p:txBody>
      </p:sp>
      <p:sp>
        <p:nvSpPr>
          <p:cNvPr id="255" name="dot_6">
            <a:extLst>
              <a:ext uri="{FF2B5EF4-FFF2-40B4-BE49-F238E27FC236}">
                <a16:creationId xmlns:a16="http://schemas.microsoft.com/office/drawing/2014/main" id="{CC12A60D-D450-40A7-8F6A-784AA6C9EA89}"/>
              </a:ext>
            </a:extLst>
          </p:cNvPr>
          <p:cNvSpPr/>
          <p:nvPr/>
        </p:nvSpPr>
        <p:spPr>
          <a:xfrm>
            <a:off x="190500" y="4762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6" name="Textfeld 255" descr="SILBE/FIRST|">
            <a:extLst>
              <a:ext uri="{FF2B5EF4-FFF2-40B4-BE49-F238E27FC236}">
                <a16:creationId xmlns:a16="http://schemas.microsoft.com/office/drawing/2014/main" id="{9E24A568-B079-417E-8F27-98ADAD17EEAF}"/>
              </a:ext>
            </a:extLst>
          </p:cNvPr>
          <p:cNvSpPr txBox="1"/>
          <p:nvPr/>
        </p:nvSpPr>
        <p:spPr>
          <a:xfrm>
            <a:off x="381000" y="5229200"/>
            <a:ext cx="5084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257" name="Textfeld 256" descr="SILBELAST|">
            <a:extLst>
              <a:ext uri="{FF2B5EF4-FFF2-40B4-BE49-F238E27FC236}">
                <a16:creationId xmlns:a16="http://schemas.microsoft.com/office/drawing/2014/main" id="{0FD084FD-0A97-4DE5-B912-8FEF760888CF}"/>
              </a:ext>
            </a:extLst>
          </p:cNvPr>
          <p:cNvSpPr txBox="1"/>
          <p:nvPr/>
        </p:nvSpPr>
        <p:spPr>
          <a:xfrm>
            <a:off x="749773" y="5229200"/>
            <a:ext cx="6463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sen</a:t>
            </a:r>
          </a:p>
        </p:txBody>
      </p:sp>
      <p:sp>
        <p:nvSpPr>
          <p:cNvPr id="258" name="Textfeld 257" descr="SILBELAST|_">
            <a:extLst>
              <a:ext uri="{FF2B5EF4-FFF2-40B4-BE49-F238E27FC236}">
                <a16:creationId xmlns:a16="http://schemas.microsoft.com/office/drawing/2014/main" id="{B577C608-097B-43DF-9869-D2D123B238F2}"/>
              </a:ext>
            </a:extLst>
          </p:cNvPr>
          <p:cNvSpPr txBox="1"/>
          <p:nvPr/>
        </p:nvSpPr>
        <p:spPr>
          <a:xfrm>
            <a:off x="1434204" y="5229200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</a:p>
        </p:txBody>
      </p:sp>
      <p:sp>
        <p:nvSpPr>
          <p:cNvPr id="259" name="Textfeld 258" descr="SILBE|_">
            <a:extLst>
              <a:ext uri="{FF2B5EF4-FFF2-40B4-BE49-F238E27FC236}">
                <a16:creationId xmlns:a16="http://schemas.microsoft.com/office/drawing/2014/main" id="{821AF022-8D6D-41D7-9ABF-BBAC0B8206B2}"/>
              </a:ext>
            </a:extLst>
          </p:cNvPr>
          <p:cNvSpPr txBox="1"/>
          <p:nvPr/>
        </p:nvSpPr>
        <p:spPr>
          <a:xfrm>
            <a:off x="1991998" y="5229200"/>
            <a:ext cx="8226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wich</a:t>
            </a:r>
          </a:p>
        </p:txBody>
      </p:sp>
      <p:sp>
        <p:nvSpPr>
          <p:cNvPr id="260" name="Textfeld 259" descr="SILBELAST|">
            <a:extLst>
              <a:ext uri="{FF2B5EF4-FFF2-40B4-BE49-F238E27FC236}">
                <a16:creationId xmlns:a16="http://schemas.microsoft.com/office/drawing/2014/main" id="{85AE659B-ED47-4C65-AA96-19412768845F}"/>
              </a:ext>
            </a:extLst>
          </p:cNvPr>
          <p:cNvSpPr txBox="1"/>
          <p:nvPr/>
        </p:nvSpPr>
        <p:spPr>
          <a:xfrm>
            <a:off x="2674959" y="5229200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tig,</a:t>
            </a:r>
          </a:p>
        </p:txBody>
      </p:sp>
      <p:sp>
        <p:nvSpPr>
          <p:cNvPr id="261" name="Textfeld 260" descr="SILBELAST|_">
            <a:extLst>
              <a:ext uri="{FF2B5EF4-FFF2-40B4-BE49-F238E27FC236}">
                <a16:creationId xmlns:a16="http://schemas.microsoft.com/office/drawing/2014/main" id="{15721F85-69A3-4D73-A599-778F26CA60B2}"/>
              </a:ext>
            </a:extLst>
          </p:cNvPr>
          <p:cNvSpPr txBox="1"/>
          <p:nvPr/>
        </p:nvSpPr>
        <p:spPr>
          <a:xfrm>
            <a:off x="3375420" y="5229200"/>
            <a:ext cx="8996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drum</a:t>
            </a:r>
          </a:p>
        </p:txBody>
      </p:sp>
      <p:sp>
        <p:nvSpPr>
          <p:cNvPr id="262" name="Textfeld 261" descr="SILBELAST|_">
            <a:extLst>
              <a:ext uri="{FF2B5EF4-FFF2-40B4-BE49-F238E27FC236}">
                <a16:creationId xmlns:a16="http://schemas.microsoft.com/office/drawing/2014/main" id="{2929602A-4AF4-4D73-A922-C673C682C146}"/>
              </a:ext>
            </a:extLst>
          </p:cNvPr>
          <p:cNvSpPr txBox="1"/>
          <p:nvPr/>
        </p:nvSpPr>
        <p:spPr>
          <a:xfrm>
            <a:off x="4313125" y="5229200"/>
            <a:ext cx="7328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lern</a:t>
            </a:r>
          </a:p>
        </p:txBody>
      </p:sp>
      <p:sp>
        <p:nvSpPr>
          <p:cNvPr id="263" name="Textfeld 262" descr="SILBELAST|_">
            <a:extLst>
              <a:ext uri="{FF2B5EF4-FFF2-40B4-BE49-F238E27FC236}">
                <a16:creationId xmlns:a16="http://schemas.microsoft.com/office/drawing/2014/main" id="{4DBE6769-CB02-48FD-B1F4-71FB857DE87D}"/>
              </a:ext>
            </a:extLst>
          </p:cNvPr>
          <p:cNvSpPr txBox="1"/>
          <p:nvPr/>
        </p:nvSpPr>
        <p:spPr>
          <a:xfrm>
            <a:off x="5084118" y="5229200"/>
            <a:ext cx="5934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ich</a:t>
            </a:r>
          </a:p>
        </p:txBody>
      </p:sp>
      <p:sp>
        <p:nvSpPr>
          <p:cNvPr id="264" name="Textfeld 263" descr="SILBELAST|_">
            <a:extLst>
              <a:ext uri="{FF2B5EF4-FFF2-40B4-BE49-F238E27FC236}">
                <a16:creationId xmlns:a16="http://schemas.microsoft.com/office/drawing/2014/main" id="{EEE5EA04-3BC6-4E58-A377-5375FE25BCA9}"/>
              </a:ext>
            </a:extLst>
          </p:cNvPr>
          <p:cNvSpPr txBox="1"/>
          <p:nvPr/>
        </p:nvSpPr>
        <p:spPr>
          <a:xfrm>
            <a:off x="5715650" y="5229200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</a:p>
        </p:txBody>
      </p:sp>
      <p:sp>
        <p:nvSpPr>
          <p:cNvPr id="265" name="Textfeld 264" descr="SILBE|_">
            <a:extLst>
              <a:ext uri="{FF2B5EF4-FFF2-40B4-BE49-F238E27FC236}">
                <a16:creationId xmlns:a16="http://schemas.microsoft.com/office/drawing/2014/main" id="{9322F16A-FB9A-492A-9545-8C44606A8CB5}"/>
              </a:ext>
            </a:extLst>
          </p:cNvPr>
          <p:cNvSpPr txBox="1"/>
          <p:nvPr/>
        </p:nvSpPr>
        <p:spPr>
          <a:xfrm>
            <a:off x="6231766" y="5229200"/>
            <a:ext cx="71365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rich</a:t>
            </a:r>
          </a:p>
        </p:txBody>
      </p:sp>
      <p:sp>
        <p:nvSpPr>
          <p:cNvPr id="266" name="Textfeld 265" descr="SILBELAST|">
            <a:extLst>
              <a:ext uri="{FF2B5EF4-FFF2-40B4-BE49-F238E27FC236}">
                <a16:creationId xmlns:a16="http://schemas.microsoft.com/office/drawing/2014/main" id="{795F0845-F6FD-4D0E-938B-49031468AC8D}"/>
              </a:ext>
            </a:extLst>
          </p:cNvPr>
          <p:cNvSpPr txBox="1"/>
          <p:nvPr/>
        </p:nvSpPr>
        <p:spPr>
          <a:xfrm>
            <a:off x="6805723" y="5229200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tig.</a:t>
            </a:r>
          </a:p>
        </p:txBody>
      </p:sp>
      <p:sp>
        <p:nvSpPr>
          <p:cNvPr id="267" name="dot_1">
            <a:extLst>
              <a:ext uri="{FF2B5EF4-FFF2-40B4-BE49-F238E27FC236}">
                <a16:creationId xmlns:a16="http://schemas.microsoft.com/office/drawing/2014/main" id="{2CD0B5A7-7F25-49A3-BF38-1FF8DBDF3943}"/>
              </a:ext>
            </a:extLst>
          </p:cNvPr>
          <p:cNvSpPr/>
          <p:nvPr/>
        </p:nvSpPr>
        <p:spPr>
          <a:xfrm>
            <a:off x="190500" y="52927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8" name="Textfeld 267" descr="SILBELAST/FIRST|">
            <a:extLst>
              <a:ext uri="{FF2B5EF4-FFF2-40B4-BE49-F238E27FC236}">
                <a16:creationId xmlns:a16="http://schemas.microsoft.com/office/drawing/2014/main" id="{66B96F8E-DC78-4146-8323-AEDED5502947}"/>
              </a:ext>
            </a:extLst>
          </p:cNvPr>
          <p:cNvSpPr txBox="1"/>
          <p:nvPr/>
        </p:nvSpPr>
        <p:spPr>
          <a:xfrm>
            <a:off x="381000" y="5673700"/>
            <a:ext cx="59022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Ich</a:t>
            </a:r>
          </a:p>
        </p:txBody>
      </p:sp>
      <p:sp>
        <p:nvSpPr>
          <p:cNvPr id="269" name="Textfeld 268" descr="SILBE|_">
            <a:extLst>
              <a:ext uri="{FF2B5EF4-FFF2-40B4-BE49-F238E27FC236}">
                <a16:creationId xmlns:a16="http://schemas.microsoft.com/office/drawing/2014/main" id="{BBF3C647-B1CB-4666-8B9D-A5116292A6A3}"/>
              </a:ext>
            </a:extLst>
          </p:cNvPr>
          <p:cNvSpPr txBox="1"/>
          <p:nvPr/>
        </p:nvSpPr>
        <p:spPr>
          <a:xfrm>
            <a:off x="1009326" y="5673700"/>
            <a:ext cx="56457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ler</a:t>
            </a:r>
          </a:p>
        </p:txBody>
      </p:sp>
      <p:sp>
        <p:nvSpPr>
          <p:cNvPr id="270" name="Textfeld 269" descr="SILBELAST|">
            <a:extLst>
              <a:ext uri="{FF2B5EF4-FFF2-40B4-BE49-F238E27FC236}">
                <a16:creationId xmlns:a16="http://schemas.microsoft.com/office/drawing/2014/main" id="{CB68B706-2A66-4480-9470-939D77AC1721}"/>
              </a:ext>
            </a:extLst>
          </p:cNvPr>
          <p:cNvSpPr txBox="1"/>
          <p:nvPr/>
        </p:nvSpPr>
        <p:spPr>
          <a:xfrm>
            <a:off x="1434204" y="56737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271" name="Textfeld 270" descr="SILBE|_">
            <a:extLst>
              <a:ext uri="{FF2B5EF4-FFF2-40B4-BE49-F238E27FC236}">
                <a16:creationId xmlns:a16="http://schemas.microsoft.com/office/drawing/2014/main" id="{9DB4E9CC-38B3-4584-8757-031B9CBBC113}"/>
              </a:ext>
            </a:extLst>
          </p:cNvPr>
          <p:cNvSpPr txBox="1"/>
          <p:nvPr/>
        </p:nvSpPr>
        <p:spPr>
          <a:xfrm>
            <a:off x="1993601" y="5673700"/>
            <a:ext cx="5293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all</a:t>
            </a:r>
          </a:p>
        </p:txBody>
      </p:sp>
      <p:sp>
        <p:nvSpPr>
          <p:cNvPr id="272" name="Textfeld 271" descr="SILBELAST|">
            <a:extLst>
              <a:ext uri="{FF2B5EF4-FFF2-40B4-BE49-F238E27FC236}">
                <a16:creationId xmlns:a16="http://schemas.microsoft.com/office/drawing/2014/main" id="{DB270897-97DD-41E3-B8E8-7F147C86BCBC}"/>
              </a:ext>
            </a:extLst>
          </p:cNvPr>
          <p:cNvSpPr txBox="1"/>
          <p:nvPr/>
        </p:nvSpPr>
        <p:spPr>
          <a:xfrm>
            <a:off x="2383213" y="5673700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es</a:t>
            </a:r>
          </a:p>
        </p:txBody>
      </p:sp>
      <p:sp>
        <p:nvSpPr>
          <p:cNvPr id="273" name="Textfeld 272" descr="SILBE|_">
            <a:extLst>
              <a:ext uri="{FF2B5EF4-FFF2-40B4-BE49-F238E27FC236}">
                <a16:creationId xmlns:a16="http://schemas.microsoft.com/office/drawing/2014/main" id="{0CF55844-7E74-4F36-94AB-B978F9CC2597}"/>
              </a:ext>
            </a:extLst>
          </p:cNvPr>
          <p:cNvSpPr txBox="1"/>
          <p:nvPr/>
        </p:nvSpPr>
        <p:spPr>
          <a:xfrm>
            <a:off x="2899329" y="5673700"/>
            <a:ext cx="71365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rich</a:t>
            </a:r>
          </a:p>
        </p:txBody>
      </p:sp>
      <p:sp>
        <p:nvSpPr>
          <p:cNvPr id="274" name="Textfeld 273" descr="SILBELAST|">
            <a:extLst>
              <a:ext uri="{FF2B5EF4-FFF2-40B4-BE49-F238E27FC236}">
                <a16:creationId xmlns:a16="http://schemas.microsoft.com/office/drawing/2014/main" id="{6F5BB560-AC4E-451D-A449-7A9C5E1BC0A4}"/>
              </a:ext>
            </a:extLst>
          </p:cNvPr>
          <p:cNvSpPr txBox="1"/>
          <p:nvPr/>
        </p:nvSpPr>
        <p:spPr>
          <a:xfrm>
            <a:off x="3473286" y="5673700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tig,</a:t>
            </a:r>
          </a:p>
        </p:txBody>
      </p:sp>
      <p:sp>
        <p:nvSpPr>
          <p:cNvPr id="275" name="Textfeld 274" descr="SILBE|_">
            <a:extLst>
              <a:ext uri="{FF2B5EF4-FFF2-40B4-BE49-F238E27FC236}">
                <a16:creationId xmlns:a16="http://schemas.microsoft.com/office/drawing/2014/main" id="{16EAAB4C-FE5D-426C-B387-97E37CBA2DBF}"/>
              </a:ext>
            </a:extLst>
          </p:cNvPr>
          <p:cNvSpPr txBox="1"/>
          <p:nvPr/>
        </p:nvSpPr>
        <p:spPr>
          <a:xfrm>
            <a:off x="4173747" y="5673700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</a:t>
            </a:r>
          </a:p>
        </p:txBody>
      </p:sp>
      <p:sp>
        <p:nvSpPr>
          <p:cNvPr id="276" name="Textfeld 275" descr="SILBE|">
            <a:extLst>
              <a:ext uri="{FF2B5EF4-FFF2-40B4-BE49-F238E27FC236}">
                <a16:creationId xmlns:a16="http://schemas.microsoft.com/office/drawing/2014/main" id="{AF919DE4-6773-489A-8D32-E27106D372F5}"/>
              </a:ext>
            </a:extLst>
          </p:cNvPr>
          <p:cNvSpPr txBox="1"/>
          <p:nvPr/>
        </p:nvSpPr>
        <p:spPr>
          <a:xfrm>
            <a:off x="4558550" y="5673700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son</a:t>
            </a:r>
          </a:p>
        </p:txBody>
      </p:sp>
      <p:sp>
        <p:nvSpPr>
          <p:cNvPr id="277" name="Textfeld 276" descr="SILBELAST|">
            <a:extLst>
              <a:ext uri="{FF2B5EF4-FFF2-40B4-BE49-F238E27FC236}">
                <a16:creationId xmlns:a16="http://schemas.microsoft.com/office/drawing/2014/main" id="{4D8130C7-C929-41B4-95F0-B31BC56DE36C}"/>
              </a:ext>
            </a:extLst>
          </p:cNvPr>
          <p:cNvSpPr txBox="1"/>
          <p:nvPr/>
        </p:nvSpPr>
        <p:spPr>
          <a:xfrm>
            <a:off x="5061975" y="5673700"/>
            <a:ext cx="7697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ders</a:t>
            </a:r>
          </a:p>
        </p:txBody>
      </p:sp>
      <p:sp>
        <p:nvSpPr>
          <p:cNvPr id="278" name="Textfeld 277" descr="SILBE|_">
            <a:extLst>
              <a:ext uri="{FF2B5EF4-FFF2-40B4-BE49-F238E27FC236}">
                <a16:creationId xmlns:a16="http://schemas.microsoft.com/office/drawing/2014/main" id="{3B6742C9-1155-4665-9E02-74ED2DA6F27D}"/>
              </a:ext>
            </a:extLst>
          </p:cNvPr>
          <p:cNvSpPr txBox="1"/>
          <p:nvPr/>
        </p:nvSpPr>
        <p:spPr>
          <a:xfrm>
            <a:off x="5869838" y="5673700"/>
            <a:ext cx="5084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279" name="Textfeld 278" descr="SILBELAST|">
            <a:extLst>
              <a:ext uri="{FF2B5EF4-FFF2-40B4-BE49-F238E27FC236}">
                <a16:creationId xmlns:a16="http://schemas.microsoft.com/office/drawing/2014/main" id="{9FA54513-C40D-4A2E-883A-72CA8C17AE6C}"/>
              </a:ext>
            </a:extLst>
          </p:cNvPr>
          <p:cNvSpPr txBox="1"/>
          <p:nvPr/>
        </p:nvSpPr>
        <p:spPr>
          <a:xfrm>
            <a:off x="6238611" y="5673700"/>
            <a:ext cx="6463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sen</a:t>
            </a:r>
          </a:p>
        </p:txBody>
      </p:sp>
      <p:sp>
        <p:nvSpPr>
          <p:cNvPr id="280" name="Textfeld 279" descr="SILBELAST|_">
            <a:extLst>
              <a:ext uri="{FF2B5EF4-FFF2-40B4-BE49-F238E27FC236}">
                <a16:creationId xmlns:a16="http://schemas.microsoft.com/office/drawing/2014/main" id="{722DE10D-D48F-46D2-8417-412A8E1BB351}"/>
              </a:ext>
            </a:extLst>
          </p:cNvPr>
          <p:cNvSpPr txBox="1"/>
          <p:nvPr/>
        </p:nvSpPr>
        <p:spPr>
          <a:xfrm>
            <a:off x="6923042" y="5673700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</a:p>
        </p:txBody>
      </p:sp>
      <p:sp>
        <p:nvSpPr>
          <p:cNvPr id="281" name="Textfeld 280" descr="SILBE|_">
            <a:extLst>
              <a:ext uri="{FF2B5EF4-FFF2-40B4-BE49-F238E27FC236}">
                <a16:creationId xmlns:a16="http://schemas.microsoft.com/office/drawing/2014/main" id="{805F5176-841A-4CC2-BFC2-61E9C27CB154}"/>
              </a:ext>
            </a:extLst>
          </p:cNvPr>
          <p:cNvSpPr txBox="1"/>
          <p:nvPr/>
        </p:nvSpPr>
        <p:spPr>
          <a:xfrm>
            <a:off x="7480836" y="5673700"/>
            <a:ext cx="8226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wich</a:t>
            </a:r>
          </a:p>
        </p:txBody>
      </p:sp>
      <p:sp>
        <p:nvSpPr>
          <p:cNvPr id="282" name="Textfeld 281" descr="SILBELAST|">
            <a:extLst>
              <a:ext uri="{FF2B5EF4-FFF2-40B4-BE49-F238E27FC236}">
                <a16:creationId xmlns:a16="http://schemas.microsoft.com/office/drawing/2014/main" id="{48E28DF2-FA1B-402F-8A4D-5FC208B69E31}"/>
              </a:ext>
            </a:extLst>
          </p:cNvPr>
          <p:cNvSpPr txBox="1"/>
          <p:nvPr/>
        </p:nvSpPr>
        <p:spPr>
          <a:xfrm>
            <a:off x="8134674" y="5673699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4F81BD"/>
                </a:solidFill>
                <a:latin typeface="Trebuchet MS" panose="020B0603020202020204" pitchFamily="34" charset="0"/>
              </a:rPr>
              <a:t>tig</a:t>
            </a:r>
            <a:r>
              <a:rPr lang="de-DE" sz="2400" dirty="0">
                <a:solidFill>
                  <a:srgbClr val="4F81BD"/>
                </a:solidFill>
                <a:latin typeface="Trebuchet MS" panose="020B0603020202020204" pitchFamily="34" charset="0"/>
              </a:rPr>
              <a:t>.</a:t>
            </a:r>
          </a:p>
        </p:txBody>
      </p:sp>
      <p:sp>
        <p:nvSpPr>
          <p:cNvPr id="283" name="dot_2">
            <a:extLst>
              <a:ext uri="{FF2B5EF4-FFF2-40B4-BE49-F238E27FC236}">
                <a16:creationId xmlns:a16="http://schemas.microsoft.com/office/drawing/2014/main" id="{FB0D01B5-C532-4E78-B55F-5CC030B7EBD6}"/>
              </a:ext>
            </a:extLst>
          </p:cNvPr>
          <p:cNvSpPr/>
          <p:nvPr/>
        </p:nvSpPr>
        <p:spPr>
          <a:xfrm>
            <a:off x="190500" y="5737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02904AC5-BC4E-A98F-B045-37F2C2AC91EC}"/>
              </a:ext>
            </a:extLst>
          </p:cNvPr>
          <p:cNvSpPr txBox="1"/>
          <p:nvPr/>
        </p:nvSpPr>
        <p:spPr>
          <a:xfrm>
            <a:off x="190500" y="6724134"/>
            <a:ext cx="425629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2.pptx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3667495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500"/>
                            </p:stCondLst>
                            <p:childTnLst>
                              <p:par>
                                <p:cTn id="1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00"/>
                            </p:stCondLst>
                            <p:childTnLst>
                              <p:par>
                                <p:cTn id="1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500"/>
                            </p:stCondLst>
                            <p:childTnLst>
                              <p:par>
                                <p:cTn id="1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1000"/>
                            </p:stCondLst>
                            <p:childTnLst>
                              <p:par>
                                <p:cTn id="1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500"/>
                            </p:stCondLst>
                            <p:childTnLst>
                              <p:par>
                                <p:cTn id="2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500"/>
                            </p:stCondLst>
                            <p:childTnLst>
                              <p:par>
                                <p:cTn id="2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500"/>
                            </p:stCondLst>
                            <p:childTnLst>
                              <p:par>
                                <p:cTn id="2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500"/>
                            </p:stCondLst>
                            <p:childTnLst>
                              <p:par>
                                <p:cTn id="2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500"/>
                            </p:stCondLst>
                            <p:childTnLst>
                              <p:par>
                                <p:cTn id="2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500"/>
                            </p:stCondLst>
                            <p:childTnLst>
                              <p:par>
                                <p:cTn id="2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>
                            <p:stCondLst>
                              <p:cond delay="500"/>
                            </p:stCondLst>
                            <p:childTnLst>
                              <p:par>
                                <p:cTn id="3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>
                            <p:stCondLst>
                              <p:cond delay="500"/>
                            </p:stCondLst>
                            <p:childTnLst>
                              <p:par>
                                <p:cTn id="3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3" fill="hold">
                            <p:stCondLst>
                              <p:cond delay="500"/>
                            </p:stCondLst>
                            <p:childTnLst>
                              <p:par>
                                <p:cTn id="3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0" fill="hold">
                            <p:stCondLst>
                              <p:cond delay="500"/>
                            </p:stCondLst>
                            <p:childTnLst>
                              <p:par>
                                <p:cTn id="3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>
                            <p:stCondLst>
                              <p:cond delay="500"/>
                            </p:stCondLst>
                            <p:childTnLst>
                              <p:par>
                                <p:cTn id="3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>
                            <p:stCondLst>
                              <p:cond delay="1000"/>
                            </p:stCondLst>
                            <p:childTnLst>
                              <p:par>
                                <p:cTn id="3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7" fill="hold">
                            <p:stCondLst>
                              <p:cond delay="500"/>
                            </p:stCondLst>
                            <p:childTnLst>
                              <p:par>
                                <p:cTn id="3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>
                      <p:stCondLst>
                        <p:cond delay="indefinite"/>
                      </p:stCondLst>
                      <p:childTnLst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>
                            <p:stCondLst>
                              <p:cond delay="500"/>
                            </p:stCondLst>
                            <p:childTnLst>
                              <p:par>
                                <p:cTn id="3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utoUpdateAnimBg="0"/>
      <p:bldP spid="95" grpId="0" autoUpdateAnimBg="0"/>
      <p:bldP spid="96" grpId="0" autoUpdateAnimBg="0"/>
      <p:bldP spid="183" grpId="0" autoUpdateAnimBg="0"/>
      <p:bldP spid="184" grpId="0" autoUpdateAnimBg="0"/>
      <p:bldP spid="185" grpId="0" autoUpdateAnimBg="0"/>
      <p:bldP spid="186" grpId="0" autoUpdateAnimBg="0"/>
      <p:bldP spid="187" grpId="0" autoUpdateAnimBg="0"/>
      <p:bldP spid="188" grpId="0" autoUpdateAnimBg="0"/>
      <p:bldP spid="189" grpId="0" autoUpdateAnimBg="0"/>
      <p:bldP spid="191" grpId="0" autoUpdateAnimBg="0"/>
      <p:bldP spid="192" grpId="0" autoUpdateAnimBg="0"/>
      <p:bldP spid="193" grpId="0" autoUpdateAnimBg="0"/>
      <p:bldP spid="194" grpId="0" autoUpdateAnimBg="0"/>
      <p:bldP spid="195" grpId="0" autoUpdateAnimBg="0"/>
      <p:bldP spid="196" grpId="0" autoUpdateAnimBg="0"/>
      <p:bldP spid="197" grpId="0" autoUpdateAnimBg="0"/>
      <p:bldP spid="198" grpId="0" autoUpdateAnimBg="0"/>
      <p:bldP spid="199" grpId="0" autoUpdateAnimBg="0"/>
      <p:bldP spid="200" grpId="0" autoUpdateAnimBg="0"/>
      <p:bldP spid="201" grpId="0" autoUpdateAnimBg="0"/>
      <p:bldP spid="202" grpId="0" autoUpdateAnimBg="0"/>
      <p:bldP spid="204" grpId="0" autoUpdateAnimBg="0"/>
      <p:bldP spid="205" grpId="0" autoUpdateAnimBg="0"/>
      <p:bldP spid="206" grpId="0" autoUpdateAnimBg="0"/>
      <p:bldP spid="207" grpId="0" autoUpdateAnimBg="0"/>
      <p:bldP spid="208" grpId="0" autoUpdateAnimBg="0"/>
      <p:bldP spid="209" grpId="0" autoUpdateAnimBg="0"/>
      <p:bldP spid="211" grpId="0" autoUpdateAnimBg="0"/>
      <p:bldP spid="212" grpId="0" autoUpdateAnimBg="0"/>
      <p:bldP spid="213" grpId="0" autoUpdateAnimBg="0"/>
      <p:bldP spid="214" grpId="0" autoUpdateAnimBg="0"/>
      <p:bldP spid="215" grpId="0" autoUpdateAnimBg="0"/>
      <p:bldP spid="217" grpId="0" autoUpdateAnimBg="0"/>
      <p:bldP spid="218" grpId="0" autoUpdateAnimBg="0"/>
      <p:bldP spid="219" grpId="0" autoUpdateAnimBg="0"/>
      <p:bldP spid="220" grpId="0" autoUpdateAnimBg="0"/>
      <p:bldP spid="221" grpId="0" autoUpdateAnimBg="0"/>
      <p:bldP spid="222" grpId="0" autoUpdateAnimBg="0"/>
      <p:bldP spid="223" grpId="0" autoUpdateAnimBg="0"/>
      <p:bldP spid="224" grpId="0" autoUpdateAnimBg="0"/>
      <p:bldP spid="225" grpId="0" autoUpdateAnimBg="0"/>
      <p:bldP spid="226" grpId="0" autoUpdateAnimBg="0"/>
      <p:bldP spid="228" grpId="0" autoUpdateAnimBg="0"/>
      <p:bldP spid="229" grpId="0" autoUpdateAnimBg="0"/>
      <p:bldP spid="230" grpId="0" autoUpdateAnimBg="0"/>
      <p:bldP spid="231" grpId="0" autoUpdateAnimBg="0"/>
      <p:bldP spid="232" grpId="0" autoUpdateAnimBg="0"/>
      <p:bldP spid="233" grpId="0" autoUpdateAnimBg="0"/>
      <p:bldP spid="234" grpId="0" autoUpdateAnimBg="0"/>
      <p:bldP spid="235" grpId="0" autoUpdateAnimBg="0"/>
      <p:bldP spid="236" grpId="0" autoUpdateAnimBg="0"/>
      <p:bldP spid="237" grpId="0" autoUpdateAnimBg="0"/>
      <p:bldP spid="238" grpId="0" autoUpdateAnimBg="0"/>
      <p:bldP spid="239" grpId="0" autoUpdateAnimBg="0"/>
      <p:bldP spid="240" grpId="0" autoUpdateAnimBg="0"/>
      <p:bldP spid="241" grpId="0" autoUpdateAnimBg="0"/>
      <p:bldP spid="243" grpId="0" autoUpdateAnimBg="0"/>
      <p:bldP spid="244" grpId="0" autoUpdateAnimBg="0"/>
      <p:bldP spid="245" grpId="0" autoUpdateAnimBg="0"/>
      <p:bldP spid="246" grpId="0" autoUpdateAnimBg="0"/>
      <p:bldP spid="247" grpId="0" autoUpdateAnimBg="0"/>
      <p:bldP spid="248" grpId="0" autoUpdateAnimBg="0"/>
      <p:bldP spid="249" grpId="0" autoUpdateAnimBg="0"/>
      <p:bldP spid="250" grpId="0" autoUpdateAnimBg="0"/>
      <p:bldP spid="251" grpId="0" autoUpdateAnimBg="0"/>
      <p:bldP spid="252" grpId="0" autoUpdateAnimBg="0"/>
      <p:bldP spid="253" grpId="0" autoUpdateAnimBg="0"/>
      <p:bldP spid="254" grpId="0" autoUpdateAnimBg="0"/>
      <p:bldP spid="256" grpId="0" autoUpdateAnimBg="0"/>
      <p:bldP spid="257" grpId="0" autoUpdateAnimBg="0"/>
      <p:bldP spid="258" grpId="0" autoUpdateAnimBg="0"/>
      <p:bldP spid="259" grpId="0" autoUpdateAnimBg="0"/>
      <p:bldP spid="260" grpId="0" autoUpdateAnimBg="0"/>
      <p:bldP spid="261" grpId="0" autoUpdateAnimBg="0"/>
      <p:bldP spid="262" grpId="0" autoUpdateAnimBg="0"/>
      <p:bldP spid="263" grpId="0" autoUpdateAnimBg="0"/>
      <p:bldP spid="264" grpId="0" autoUpdateAnimBg="0"/>
      <p:bldP spid="265" grpId="0" autoUpdateAnimBg="0"/>
      <p:bldP spid="266" grpId="0" autoUpdateAnimBg="0"/>
      <p:bldP spid="268" grpId="0" autoUpdateAnimBg="0"/>
      <p:bldP spid="269" grpId="0" autoUpdateAnimBg="0"/>
      <p:bldP spid="270" grpId="0" autoUpdateAnimBg="0"/>
      <p:bldP spid="271" grpId="0" autoUpdateAnimBg="0"/>
      <p:bldP spid="272" grpId="0" autoUpdateAnimBg="0"/>
      <p:bldP spid="273" grpId="0" autoUpdateAnimBg="0"/>
      <p:bldP spid="274" grpId="0" autoUpdateAnimBg="0"/>
      <p:bldP spid="275" grpId="0" autoUpdateAnimBg="0"/>
      <p:bldP spid="276" grpId="0" autoUpdateAnimBg="0"/>
      <p:bldP spid="277" grpId="0" autoUpdateAnimBg="0"/>
      <p:bldP spid="278" grpId="0" autoUpdateAnimBg="0"/>
      <p:bldP spid="279" grpId="0" autoUpdateAnimBg="0"/>
      <p:bldP spid="280" grpId="0" autoUpdateAnimBg="0"/>
      <p:bldP spid="281" grpId="0" autoUpdateAnimBg="0"/>
      <p:bldP spid="28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650084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2</a:t>
            </a:r>
          </a:p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für jeden Satz</a:t>
            </a:r>
            <a:endParaRPr lang="de-DE" altLang="de-DE" sz="18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Nächste Folie</a:t>
            </a:r>
          </a:p>
        </p:txBody>
      </p:sp>
      <p:sp>
        <p:nvSpPr>
          <p:cNvPr id="11" name="Rechteck 10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Folie</a:t>
            </a:r>
          </a:p>
        </p:txBody>
      </p:sp>
      <p:sp>
        <p:nvSpPr>
          <p:cNvPr id="94" name="Textfeld 93" descr="SILBELAST/FIRST|">
            <a:extLst>
              <a:ext uri="{FF2B5EF4-FFF2-40B4-BE49-F238E27FC236}">
                <a16:creationId xmlns:a16="http://schemas.microsoft.com/office/drawing/2014/main" id="{576A6635-09B0-48DC-BDC4-D21719DA605E}"/>
              </a:ext>
            </a:extLst>
          </p:cNvPr>
          <p:cNvSpPr txBox="1"/>
          <p:nvPr/>
        </p:nvSpPr>
        <p:spPr>
          <a:xfrm>
            <a:off x="381000" y="1143000"/>
            <a:ext cx="9124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Nicht</a:t>
            </a:r>
          </a:p>
        </p:txBody>
      </p:sp>
      <p:sp>
        <p:nvSpPr>
          <p:cNvPr id="95" name="Textfeld 94" descr="SILBE|_">
            <a:extLst>
              <a:ext uri="{FF2B5EF4-FFF2-40B4-BE49-F238E27FC236}">
                <a16:creationId xmlns:a16="http://schemas.microsoft.com/office/drawing/2014/main" id="{E9DEE8D3-3597-4BA4-80B8-3B4540551804}"/>
              </a:ext>
            </a:extLst>
          </p:cNvPr>
          <p:cNvSpPr txBox="1"/>
          <p:nvPr/>
        </p:nvSpPr>
        <p:spPr>
          <a:xfrm>
            <a:off x="1331529" y="1143000"/>
            <a:ext cx="46519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je</a:t>
            </a:r>
          </a:p>
        </p:txBody>
      </p:sp>
      <p:sp>
        <p:nvSpPr>
          <p:cNvPr id="96" name="Textfeld 95" descr="SILBELAST|">
            <a:extLst>
              <a:ext uri="{FF2B5EF4-FFF2-40B4-BE49-F238E27FC236}">
                <a16:creationId xmlns:a16="http://schemas.microsoft.com/office/drawing/2014/main" id="{AF2EE5CA-36A1-4E50-AB08-1000BD3FC8AC}"/>
              </a:ext>
            </a:extLst>
          </p:cNvPr>
          <p:cNvSpPr txBox="1"/>
          <p:nvPr/>
        </p:nvSpPr>
        <p:spPr>
          <a:xfrm>
            <a:off x="1657021" y="1143000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de</a:t>
            </a:r>
          </a:p>
        </p:txBody>
      </p:sp>
      <p:sp>
        <p:nvSpPr>
          <p:cNvPr id="183" name="Textfeld 182" descr="SILBELAST|_">
            <a:extLst>
              <a:ext uri="{FF2B5EF4-FFF2-40B4-BE49-F238E27FC236}">
                <a16:creationId xmlns:a16="http://schemas.microsoft.com/office/drawing/2014/main" id="{78516940-5BBB-4020-9E00-CDA3D81DE5CC}"/>
              </a:ext>
            </a:extLst>
          </p:cNvPr>
          <p:cNvSpPr txBox="1"/>
          <p:nvPr/>
        </p:nvSpPr>
        <p:spPr>
          <a:xfrm>
            <a:off x="2219624" y="1143000"/>
            <a:ext cx="85792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Maus</a:t>
            </a:r>
          </a:p>
        </p:txBody>
      </p:sp>
      <p:sp>
        <p:nvSpPr>
          <p:cNvPr id="184" name="Textfeld 183" descr="SILBELAST|_">
            <a:extLst>
              <a:ext uri="{FF2B5EF4-FFF2-40B4-BE49-F238E27FC236}">
                <a16:creationId xmlns:a16="http://schemas.microsoft.com/office/drawing/2014/main" id="{FB422449-7ADE-4076-9EF0-5924EFC8A616}"/>
              </a:ext>
            </a:extLst>
          </p:cNvPr>
          <p:cNvSpPr txBox="1"/>
          <p:nvPr/>
        </p:nvSpPr>
        <p:spPr>
          <a:xfrm>
            <a:off x="3115651" y="1143000"/>
            <a:ext cx="63671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hat</a:t>
            </a:r>
          </a:p>
        </p:txBody>
      </p:sp>
      <p:sp>
        <p:nvSpPr>
          <p:cNvPr id="185" name="Textfeld 184" descr="SILBELAST|_">
            <a:extLst>
              <a:ext uri="{FF2B5EF4-FFF2-40B4-BE49-F238E27FC236}">
                <a16:creationId xmlns:a16="http://schemas.microsoft.com/office/drawing/2014/main" id="{C300EB22-1E2F-4D1B-B4B6-C161906DF1E3}"/>
              </a:ext>
            </a:extLst>
          </p:cNvPr>
          <p:cNvSpPr txBox="1"/>
          <p:nvPr/>
        </p:nvSpPr>
        <p:spPr>
          <a:xfrm>
            <a:off x="3790464" y="1143000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ein</a:t>
            </a:r>
          </a:p>
        </p:txBody>
      </p:sp>
      <p:sp>
        <p:nvSpPr>
          <p:cNvPr id="186" name="Textfeld 185" descr="SILBE|_">
            <a:extLst>
              <a:ext uri="{FF2B5EF4-FFF2-40B4-BE49-F238E27FC236}">
                <a16:creationId xmlns:a16="http://schemas.microsoft.com/office/drawing/2014/main" id="{09B52C24-3EC9-4AD0-90A8-060EBA7327B1}"/>
              </a:ext>
            </a:extLst>
          </p:cNvPr>
          <p:cNvSpPr txBox="1"/>
          <p:nvPr/>
        </p:nvSpPr>
        <p:spPr>
          <a:xfrm>
            <a:off x="4438026" y="1143000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</a:t>
            </a:r>
          </a:p>
        </p:txBody>
      </p:sp>
      <p:sp>
        <p:nvSpPr>
          <p:cNvPr id="187" name="Textfeld 186" descr="SILBE|">
            <a:extLst>
              <a:ext uri="{FF2B5EF4-FFF2-40B4-BE49-F238E27FC236}">
                <a16:creationId xmlns:a16="http://schemas.microsoft.com/office/drawing/2014/main" id="{17141503-0E86-4230-83C4-A4AC9A7049F7}"/>
              </a:ext>
            </a:extLst>
          </p:cNvPr>
          <p:cNvSpPr txBox="1"/>
          <p:nvPr/>
        </p:nvSpPr>
        <p:spPr>
          <a:xfrm>
            <a:off x="4739472" y="1143000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188" name="Textfeld 187" descr="SILBELAST|">
            <a:extLst>
              <a:ext uri="{FF2B5EF4-FFF2-40B4-BE49-F238E27FC236}">
                <a16:creationId xmlns:a16="http://schemas.microsoft.com/office/drawing/2014/main" id="{C150BD0D-C1F6-4EDD-A06C-7205F51DBEAF}"/>
              </a:ext>
            </a:extLst>
          </p:cNvPr>
          <p:cNvSpPr txBox="1"/>
          <p:nvPr/>
        </p:nvSpPr>
        <p:spPr>
          <a:xfrm>
            <a:off x="5106642" y="1143000"/>
            <a:ext cx="6463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nes</a:t>
            </a:r>
          </a:p>
        </p:txBody>
      </p:sp>
      <p:sp>
        <p:nvSpPr>
          <p:cNvPr id="189" name="Textfeld 188" descr="SILBELAST|_">
            <a:extLst>
              <a:ext uri="{FF2B5EF4-FFF2-40B4-BE49-F238E27FC236}">
                <a16:creationId xmlns:a16="http://schemas.microsoft.com/office/drawing/2014/main" id="{BDC51D2E-8A65-41AB-9CAE-EF16F93E511E}"/>
              </a:ext>
            </a:extLst>
          </p:cNvPr>
          <p:cNvSpPr txBox="1"/>
          <p:nvPr/>
        </p:nvSpPr>
        <p:spPr>
          <a:xfrm>
            <a:off x="5791073" y="1143000"/>
            <a:ext cx="95571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Haus.</a:t>
            </a:r>
          </a:p>
        </p:txBody>
      </p:sp>
      <p:sp>
        <p:nvSpPr>
          <p:cNvPr id="190" name="dot_1">
            <a:extLst>
              <a:ext uri="{FF2B5EF4-FFF2-40B4-BE49-F238E27FC236}">
                <a16:creationId xmlns:a16="http://schemas.microsoft.com/office/drawing/2014/main" id="{FE142ED9-B87E-4404-9244-FEB23F7695DC}"/>
              </a:ext>
            </a:extLst>
          </p:cNvPr>
          <p:cNvSpPr/>
          <p:nvPr/>
        </p:nvSpPr>
        <p:spPr>
          <a:xfrm>
            <a:off x="190500" y="1206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1" name="Textfeld 190" descr="SILBELAST/FIRST|">
            <a:extLst>
              <a:ext uri="{FF2B5EF4-FFF2-40B4-BE49-F238E27FC236}">
                <a16:creationId xmlns:a16="http://schemas.microsoft.com/office/drawing/2014/main" id="{497F3C14-F7FD-4BF9-B8C8-9EFE024968D3}"/>
              </a:ext>
            </a:extLst>
          </p:cNvPr>
          <p:cNvSpPr txBox="1"/>
          <p:nvPr/>
        </p:nvSpPr>
        <p:spPr>
          <a:xfrm>
            <a:off x="381000" y="1587500"/>
            <a:ext cx="9383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Wenn</a:t>
            </a:r>
          </a:p>
        </p:txBody>
      </p:sp>
      <p:sp>
        <p:nvSpPr>
          <p:cNvPr id="192" name="Textfeld 191" descr="SILBELAST|_">
            <a:extLst>
              <a:ext uri="{FF2B5EF4-FFF2-40B4-BE49-F238E27FC236}">
                <a16:creationId xmlns:a16="http://schemas.microsoft.com/office/drawing/2014/main" id="{1AC6CA71-72C1-4C6A-8584-40CACD175268}"/>
              </a:ext>
            </a:extLst>
          </p:cNvPr>
          <p:cNvSpPr txBox="1"/>
          <p:nvPr/>
        </p:nvSpPr>
        <p:spPr>
          <a:xfrm>
            <a:off x="1357498" y="1587500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193" name="Textfeld 192" descr="SILBELAST|_">
            <a:extLst>
              <a:ext uri="{FF2B5EF4-FFF2-40B4-BE49-F238E27FC236}">
                <a16:creationId xmlns:a16="http://schemas.microsoft.com/office/drawing/2014/main" id="{5C0B0267-B147-4B54-ACC3-96849FD2E3B6}"/>
              </a:ext>
            </a:extLst>
          </p:cNvPr>
          <p:cNvSpPr txBox="1"/>
          <p:nvPr/>
        </p:nvSpPr>
        <p:spPr>
          <a:xfrm>
            <a:off x="2008266" y="1587500"/>
            <a:ext cx="85792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Maus</a:t>
            </a:r>
          </a:p>
        </p:txBody>
      </p:sp>
      <p:sp>
        <p:nvSpPr>
          <p:cNvPr id="194" name="Textfeld 193" descr="SILBELAST|_">
            <a:extLst>
              <a:ext uri="{FF2B5EF4-FFF2-40B4-BE49-F238E27FC236}">
                <a16:creationId xmlns:a16="http://schemas.microsoft.com/office/drawing/2014/main" id="{550CD9D6-C8AC-4EE9-80F1-64CE6F3B1322}"/>
              </a:ext>
            </a:extLst>
          </p:cNvPr>
          <p:cNvSpPr txBox="1"/>
          <p:nvPr/>
        </p:nvSpPr>
        <p:spPr>
          <a:xfrm>
            <a:off x="2904293" y="1587500"/>
            <a:ext cx="7553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vom</a:t>
            </a:r>
          </a:p>
        </p:txBody>
      </p:sp>
      <p:sp>
        <p:nvSpPr>
          <p:cNvPr id="195" name="Textfeld 194" descr="SILBELAST|_">
            <a:extLst>
              <a:ext uri="{FF2B5EF4-FFF2-40B4-BE49-F238E27FC236}">
                <a16:creationId xmlns:a16="http://schemas.microsoft.com/office/drawing/2014/main" id="{38A16BB7-6F82-4CD9-B8C7-39DA2174CCA7}"/>
              </a:ext>
            </a:extLst>
          </p:cNvPr>
          <p:cNvSpPr txBox="1"/>
          <p:nvPr/>
        </p:nvSpPr>
        <p:spPr>
          <a:xfrm>
            <a:off x="3697728" y="1587500"/>
            <a:ext cx="8418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Haus</a:t>
            </a:r>
          </a:p>
        </p:txBody>
      </p:sp>
      <p:sp>
        <p:nvSpPr>
          <p:cNvPr id="196" name="Textfeld 195" descr="SILBELAST|_">
            <a:extLst>
              <a:ext uri="{FF2B5EF4-FFF2-40B4-BE49-F238E27FC236}">
                <a16:creationId xmlns:a16="http://schemas.microsoft.com/office/drawing/2014/main" id="{C0CE6419-5A58-4EE6-9C26-39BCB892212E}"/>
              </a:ext>
            </a:extLst>
          </p:cNvPr>
          <p:cNvSpPr txBox="1"/>
          <p:nvPr/>
        </p:nvSpPr>
        <p:spPr>
          <a:xfrm>
            <a:off x="4577725" y="1587500"/>
            <a:ext cx="10086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nichts</a:t>
            </a:r>
          </a:p>
        </p:txBody>
      </p:sp>
      <p:sp>
        <p:nvSpPr>
          <p:cNvPr id="197" name="Textfeld 196" descr="SILBELAST|_">
            <a:extLst>
              <a:ext uri="{FF2B5EF4-FFF2-40B4-BE49-F238E27FC236}">
                <a16:creationId xmlns:a16="http://schemas.microsoft.com/office/drawing/2014/main" id="{BC7E3C9E-67D2-4B3A-BA28-E53D885A6BDC}"/>
              </a:ext>
            </a:extLst>
          </p:cNvPr>
          <p:cNvSpPr txBox="1"/>
          <p:nvPr/>
        </p:nvSpPr>
        <p:spPr>
          <a:xfrm>
            <a:off x="5624434" y="1587500"/>
            <a:ext cx="8418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hält,</a:t>
            </a:r>
          </a:p>
        </p:txBody>
      </p:sp>
      <p:sp>
        <p:nvSpPr>
          <p:cNvPr id="198" name="Textfeld 197" descr="SILBELAST|_">
            <a:extLst>
              <a:ext uri="{FF2B5EF4-FFF2-40B4-BE49-F238E27FC236}">
                <a16:creationId xmlns:a16="http://schemas.microsoft.com/office/drawing/2014/main" id="{725FFDC3-3287-42CD-B356-23C7DD2FC08B}"/>
              </a:ext>
            </a:extLst>
          </p:cNvPr>
          <p:cNvSpPr txBox="1"/>
          <p:nvPr/>
        </p:nvSpPr>
        <p:spPr>
          <a:xfrm>
            <a:off x="842022" y="2032000"/>
            <a:ext cx="10374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wohnt</a:t>
            </a:r>
          </a:p>
        </p:txBody>
      </p:sp>
      <p:sp>
        <p:nvSpPr>
          <p:cNvPr id="199" name="Textfeld 198" descr="SILBELAST|_">
            <a:extLst>
              <a:ext uri="{FF2B5EF4-FFF2-40B4-BE49-F238E27FC236}">
                <a16:creationId xmlns:a16="http://schemas.microsoft.com/office/drawing/2014/main" id="{3C5D89A2-DA65-41C5-844E-A93B9B9D5926}"/>
              </a:ext>
            </a:extLst>
          </p:cNvPr>
          <p:cNvSpPr txBox="1"/>
          <p:nvPr/>
        </p:nvSpPr>
        <p:spPr>
          <a:xfrm>
            <a:off x="1917585" y="2032000"/>
            <a:ext cx="5661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sie</a:t>
            </a:r>
          </a:p>
        </p:txBody>
      </p:sp>
      <p:sp>
        <p:nvSpPr>
          <p:cNvPr id="200" name="Textfeld 199" descr="SILBELAST|_">
            <a:extLst>
              <a:ext uri="{FF2B5EF4-FFF2-40B4-BE49-F238E27FC236}">
                <a16:creationId xmlns:a16="http://schemas.microsoft.com/office/drawing/2014/main" id="{0BD9688C-B441-47A2-A08B-DF72FC6E56BA}"/>
              </a:ext>
            </a:extLst>
          </p:cNvPr>
          <p:cNvSpPr txBox="1"/>
          <p:nvPr/>
        </p:nvSpPr>
        <p:spPr>
          <a:xfrm>
            <a:off x="2556170" y="2032000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201" name="Textfeld 200" descr="SILBELAST|_">
            <a:extLst>
              <a:ext uri="{FF2B5EF4-FFF2-40B4-BE49-F238E27FC236}">
                <a16:creationId xmlns:a16="http://schemas.microsoft.com/office/drawing/2014/main" id="{DA77054E-3798-4430-A0B1-B52A5AC70509}"/>
              </a:ext>
            </a:extLst>
          </p:cNvPr>
          <p:cNvSpPr txBox="1"/>
          <p:nvPr/>
        </p:nvSpPr>
        <p:spPr>
          <a:xfrm>
            <a:off x="3222968" y="2032000"/>
            <a:ext cx="7793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dem</a:t>
            </a:r>
          </a:p>
        </p:txBody>
      </p:sp>
      <p:sp>
        <p:nvSpPr>
          <p:cNvPr id="202" name="Textfeld 201" descr="SILBELAST|_">
            <a:extLst>
              <a:ext uri="{FF2B5EF4-FFF2-40B4-BE49-F238E27FC236}">
                <a16:creationId xmlns:a16="http://schemas.microsoft.com/office/drawing/2014/main" id="{76A02464-14BF-4A04-AAD6-450B3E7B97DB}"/>
              </a:ext>
            </a:extLst>
          </p:cNvPr>
          <p:cNvSpPr txBox="1"/>
          <p:nvPr/>
        </p:nvSpPr>
        <p:spPr>
          <a:xfrm>
            <a:off x="4040449" y="2032000"/>
            <a:ext cx="8915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Feld.</a:t>
            </a:r>
          </a:p>
        </p:txBody>
      </p:sp>
      <p:sp>
        <p:nvSpPr>
          <p:cNvPr id="203" name="dot_2">
            <a:extLst>
              <a:ext uri="{FF2B5EF4-FFF2-40B4-BE49-F238E27FC236}">
                <a16:creationId xmlns:a16="http://schemas.microsoft.com/office/drawing/2014/main" id="{479F32A1-0504-46E3-9372-0CB7541A852A}"/>
              </a:ext>
            </a:extLst>
          </p:cNvPr>
          <p:cNvSpPr/>
          <p:nvPr/>
        </p:nvSpPr>
        <p:spPr>
          <a:xfrm>
            <a:off x="190500" y="1651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4" name="Textfeld 203" descr="SILBELAST/FIRST|">
            <a:extLst>
              <a:ext uri="{FF2B5EF4-FFF2-40B4-BE49-F238E27FC236}">
                <a16:creationId xmlns:a16="http://schemas.microsoft.com/office/drawing/2014/main" id="{FBD9CB73-5354-4998-93F4-0A36F9A21CBC}"/>
              </a:ext>
            </a:extLst>
          </p:cNvPr>
          <p:cNvSpPr txBox="1"/>
          <p:nvPr/>
        </p:nvSpPr>
        <p:spPr>
          <a:xfrm>
            <a:off x="381000" y="2476500"/>
            <a:ext cx="7328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Man</a:t>
            </a:r>
          </a:p>
        </p:txBody>
      </p:sp>
      <p:sp>
        <p:nvSpPr>
          <p:cNvPr id="205" name="Textfeld 204" descr="SILBELAST|_">
            <a:extLst>
              <a:ext uri="{FF2B5EF4-FFF2-40B4-BE49-F238E27FC236}">
                <a16:creationId xmlns:a16="http://schemas.microsoft.com/office/drawing/2014/main" id="{FF2367C8-AB8A-4AB7-8075-DA8540FFEF5F}"/>
              </a:ext>
            </a:extLst>
          </p:cNvPr>
          <p:cNvSpPr txBox="1"/>
          <p:nvPr/>
        </p:nvSpPr>
        <p:spPr>
          <a:xfrm>
            <a:off x="1151993" y="2476500"/>
            <a:ext cx="113685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kommt</a:t>
            </a:r>
          </a:p>
        </p:txBody>
      </p:sp>
      <p:sp>
        <p:nvSpPr>
          <p:cNvPr id="206" name="Textfeld 205" descr="SILBELAST|_">
            <a:extLst>
              <a:ext uri="{FF2B5EF4-FFF2-40B4-BE49-F238E27FC236}">
                <a16:creationId xmlns:a16="http://schemas.microsoft.com/office/drawing/2014/main" id="{289949A3-2748-423B-848E-F2F750C1CDAC}"/>
              </a:ext>
            </a:extLst>
          </p:cNvPr>
          <p:cNvSpPr txBox="1"/>
          <p:nvPr/>
        </p:nvSpPr>
        <p:spPr>
          <a:xfrm>
            <a:off x="2326943" y="2476500"/>
            <a:ext cx="8835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nicht</a:t>
            </a:r>
          </a:p>
        </p:txBody>
      </p:sp>
      <p:sp>
        <p:nvSpPr>
          <p:cNvPr id="207" name="Textfeld 206" descr="SILBELAST|_">
            <a:extLst>
              <a:ext uri="{FF2B5EF4-FFF2-40B4-BE49-F238E27FC236}">
                <a16:creationId xmlns:a16="http://schemas.microsoft.com/office/drawing/2014/main" id="{7052077A-B098-4FEC-9527-1374FDA2B68C}"/>
              </a:ext>
            </a:extLst>
          </p:cNvPr>
          <p:cNvSpPr txBox="1"/>
          <p:nvPr/>
        </p:nvSpPr>
        <p:spPr>
          <a:xfrm>
            <a:off x="3248618" y="2476500"/>
            <a:ext cx="8996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drum</a:t>
            </a:r>
          </a:p>
        </p:txBody>
      </p:sp>
      <p:sp>
        <p:nvSpPr>
          <p:cNvPr id="208" name="Textfeld 207" descr="SILBE|_">
            <a:extLst>
              <a:ext uri="{FF2B5EF4-FFF2-40B4-BE49-F238E27FC236}">
                <a16:creationId xmlns:a16="http://schemas.microsoft.com/office/drawing/2014/main" id="{145AAB91-7F11-4720-980A-3ECFA372B165}"/>
              </a:ext>
            </a:extLst>
          </p:cNvPr>
          <p:cNvSpPr txBox="1"/>
          <p:nvPr/>
        </p:nvSpPr>
        <p:spPr>
          <a:xfrm>
            <a:off x="4186323" y="24765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he</a:t>
            </a:r>
          </a:p>
        </p:txBody>
      </p:sp>
      <p:sp>
        <p:nvSpPr>
          <p:cNvPr id="209" name="Textfeld 208" descr="SILBE|">
            <a:extLst>
              <a:ext uri="{FF2B5EF4-FFF2-40B4-BE49-F238E27FC236}">
                <a16:creationId xmlns:a16="http://schemas.microsoft.com/office/drawing/2014/main" id="{069507B2-FD7E-4328-81F3-055FA9071E1A}"/>
              </a:ext>
            </a:extLst>
          </p:cNvPr>
          <p:cNvSpPr txBox="1"/>
          <p:nvPr/>
        </p:nvSpPr>
        <p:spPr>
          <a:xfrm>
            <a:off x="4530842" y="2476500"/>
            <a:ext cx="8418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4F81BD"/>
                </a:solidFill>
                <a:latin typeface="Trebuchet MS" panose="020B0603020202020204" pitchFamily="34" charset="0"/>
              </a:rPr>
              <a:t>rum,</a:t>
            </a:r>
          </a:p>
        </p:txBody>
      </p:sp>
      <p:sp>
        <p:nvSpPr>
          <p:cNvPr id="211" name="Textfeld 210" descr="SILBELAST|_">
            <a:extLst>
              <a:ext uri="{FF2B5EF4-FFF2-40B4-BE49-F238E27FC236}">
                <a16:creationId xmlns:a16="http://schemas.microsoft.com/office/drawing/2014/main" id="{0B81379C-4694-4C1C-B88C-61263CBB2FF9}"/>
              </a:ext>
            </a:extLst>
          </p:cNvPr>
          <p:cNvSpPr txBox="1"/>
          <p:nvPr/>
        </p:nvSpPr>
        <p:spPr>
          <a:xfrm>
            <a:off x="868054" y="2921000"/>
            <a:ext cx="70243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wer</a:t>
            </a:r>
          </a:p>
        </p:txBody>
      </p:sp>
      <p:sp>
        <p:nvSpPr>
          <p:cNvPr id="212" name="Textfeld 211" descr="SILBELAST|_">
            <a:extLst>
              <a:ext uri="{FF2B5EF4-FFF2-40B4-BE49-F238E27FC236}">
                <a16:creationId xmlns:a16="http://schemas.microsoft.com/office/drawing/2014/main" id="{3A84E44D-8F80-450E-93D6-557696F607CB}"/>
              </a:ext>
            </a:extLst>
          </p:cNvPr>
          <p:cNvSpPr txBox="1"/>
          <p:nvPr/>
        </p:nvSpPr>
        <p:spPr>
          <a:xfrm>
            <a:off x="1608590" y="2921000"/>
            <a:ext cx="8835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nicht</a:t>
            </a:r>
          </a:p>
        </p:txBody>
      </p:sp>
      <p:sp>
        <p:nvSpPr>
          <p:cNvPr id="213" name="Textfeld 212" descr="SILBELAST|_">
            <a:extLst>
              <a:ext uri="{FF2B5EF4-FFF2-40B4-BE49-F238E27FC236}">
                <a16:creationId xmlns:a16="http://schemas.microsoft.com/office/drawing/2014/main" id="{90624519-3D00-4B56-BDE0-EAB8483D6BDD}"/>
              </a:ext>
            </a:extLst>
          </p:cNvPr>
          <p:cNvSpPr txBox="1"/>
          <p:nvPr/>
        </p:nvSpPr>
        <p:spPr>
          <a:xfrm>
            <a:off x="2530265" y="2921000"/>
            <a:ext cx="85472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lernt</a:t>
            </a:r>
          </a:p>
        </p:txBody>
      </p:sp>
      <p:sp>
        <p:nvSpPr>
          <p:cNvPr id="214" name="Textfeld 213" descr="SILBELAST|_">
            <a:extLst>
              <a:ext uri="{FF2B5EF4-FFF2-40B4-BE49-F238E27FC236}">
                <a16:creationId xmlns:a16="http://schemas.microsoft.com/office/drawing/2014/main" id="{99BB682C-D904-493D-A20F-DF32D591035E}"/>
              </a:ext>
            </a:extLst>
          </p:cNvPr>
          <p:cNvSpPr txBox="1"/>
          <p:nvPr/>
        </p:nvSpPr>
        <p:spPr>
          <a:xfrm>
            <a:off x="3396552" y="2921000"/>
            <a:ext cx="9973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bleibt</a:t>
            </a:r>
          </a:p>
        </p:txBody>
      </p:sp>
      <p:sp>
        <p:nvSpPr>
          <p:cNvPr id="215" name="Textfeld 214" descr="SILBELAST|_">
            <a:extLst>
              <a:ext uri="{FF2B5EF4-FFF2-40B4-BE49-F238E27FC236}">
                <a16:creationId xmlns:a16="http://schemas.microsoft.com/office/drawing/2014/main" id="{5C8C31E4-B989-4F03-9DDC-F37691F3727A}"/>
              </a:ext>
            </a:extLst>
          </p:cNvPr>
          <p:cNvSpPr txBox="1"/>
          <p:nvPr/>
        </p:nvSpPr>
        <p:spPr>
          <a:xfrm>
            <a:off x="4432041" y="2921000"/>
            <a:ext cx="114807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dumm.</a:t>
            </a:r>
          </a:p>
        </p:txBody>
      </p:sp>
      <p:sp>
        <p:nvSpPr>
          <p:cNvPr id="216" name="dot_3">
            <a:extLst>
              <a:ext uri="{FF2B5EF4-FFF2-40B4-BE49-F238E27FC236}">
                <a16:creationId xmlns:a16="http://schemas.microsoft.com/office/drawing/2014/main" id="{43F4490A-1406-45A0-814D-D2F784E4AADD}"/>
              </a:ext>
            </a:extLst>
          </p:cNvPr>
          <p:cNvSpPr/>
          <p:nvPr/>
        </p:nvSpPr>
        <p:spPr>
          <a:xfrm>
            <a:off x="190500" y="2540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7" name="Textfeld 216" descr="SILBELAST/FIRST|">
            <a:extLst>
              <a:ext uri="{FF2B5EF4-FFF2-40B4-BE49-F238E27FC236}">
                <a16:creationId xmlns:a16="http://schemas.microsoft.com/office/drawing/2014/main" id="{051B685D-DFCD-4BDD-8EFE-5C99C0907581}"/>
              </a:ext>
            </a:extLst>
          </p:cNvPr>
          <p:cNvSpPr txBox="1"/>
          <p:nvPr/>
        </p:nvSpPr>
        <p:spPr>
          <a:xfrm>
            <a:off x="381000" y="3365500"/>
            <a:ext cx="7173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Was</a:t>
            </a:r>
          </a:p>
        </p:txBody>
      </p:sp>
      <p:sp>
        <p:nvSpPr>
          <p:cNvPr id="218" name="Textfeld 217" descr="SILBELAST|_">
            <a:extLst>
              <a:ext uri="{FF2B5EF4-FFF2-40B4-BE49-F238E27FC236}">
                <a16:creationId xmlns:a16="http://schemas.microsoft.com/office/drawing/2014/main" id="{898930FD-1CCE-4A79-BA7D-E25EFC4905E4}"/>
              </a:ext>
            </a:extLst>
          </p:cNvPr>
          <p:cNvSpPr txBox="1"/>
          <p:nvPr/>
        </p:nvSpPr>
        <p:spPr>
          <a:xfrm>
            <a:off x="1136476" y="3365500"/>
            <a:ext cx="62228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</a:p>
        </p:txBody>
      </p:sp>
      <p:sp>
        <p:nvSpPr>
          <p:cNvPr id="219" name="Textfeld 218" descr="SILBE|_">
            <a:extLst>
              <a:ext uri="{FF2B5EF4-FFF2-40B4-BE49-F238E27FC236}">
                <a16:creationId xmlns:a16="http://schemas.microsoft.com/office/drawing/2014/main" id="{CDE9DF78-4ADB-4F89-ABE2-9D4B3189F1DD}"/>
              </a:ext>
            </a:extLst>
          </p:cNvPr>
          <p:cNvSpPr txBox="1"/>
          <p:nvPr/>
        </p:nvSpPr>
        <p:spPr>
          <a:xfrm>
            <a:off x="1796862" y="3365500"/>
            <a:ext cx="56457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ler</a:t>
            </a:r>
          </a:p>
        </p:txBody>
      </p:sp>
      <p:sp>
        <p:nvSpPr>
          <p:cNvPr id="220" name="Textfeld 219" descr="SILBELAST|">
            <a:extLst>
              <a:ext uri="{FF2B5EF4-FFF2-40B4-BE49-F238E27FC236}">
                <a16:creationId xmlns:a16="http://schemas.microsoft.com/office/drawing/2014/main" id="{241779BD-3A8D-4890-8737-06DA0A8AFFB6}"/>
              </a:ext>
            </a:extLst>
          </p:cNvPr>
          <p:cNvSpPr txBox="1"/>
          <p:nvPr/>
        </p:nvSpPr>
        <p:spPr>
          <a:xfrm>
            <a:off x="2221740" y="3365500"/>
            <a:ext cx="8034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nen,</a:t>
            </a:r>
          </a:p>
        </p:txBody>
      </p:sp>
      <p:sp>
        <p:nvSpPr>
          <p:cNvPr id="221" name="Textfeld 220" descr="SILBELAST|_">
            <a:extLst>
              <a:ext uri="{FF2B5EF4-FFF2-40B4-BE49-F238E27FC236}">
                <a16:creationId xmlns:a16="http://schemas.microsoft.com/office/drawing/2014/main" id="{35E20FFB-D0DE-4CDD-8028-C4B020F12792}"/>
              </a:ext>
            </a:extLst>
          </p:cNvPr>
          <p:cNvSpPr txBox="1"/>
          <p:nvPr/>
        </p:nvSpPr>
        <p:spPr>
          <a:xfrm>
            <a:off x="3063265" y="3365500"/>
            <a:ext cx="8899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steht</a:t>
            </a:r>
          </a:p>
        </p:txBody>
      </p:sp>
      <p:sp>
        <p:nvSpPr>
          <p:cNvPr id="222" name="Textfeld 221" descr="SILBELAST|_">
            <a:extLst>
              <a:ext uri="{FF2B5EF4-FFF2-40B4-BE49-F238E27FC236}">
                <a16:creationId xmlns:a16="http://schemas.microsoft.com/office/drawing/2014/main" id="{57C4ACEA-8E4D-4444-9DEF-EBC9C4B0F593}"/>
              </a:ext>
            </a:extLst>
          </p:cNvPr>
          <p:cNvSpPr txBox="1"/>
          <p:nvPr/>
        </p:nvSpPr>
        <p:spPr>
          <a:xfrm>
            <a:off x="3991352" y="3365500"/>
            <a:ext cx="8835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nicht</a:t>
            </a:r>
          </a:p>
        </p:txBody>
      </p:sp>
      <p:sp>
        <p:nvSpPr>
          <p:cNvPr id="223" name="Textfeld 222" descr="SILBELAST|_">
            <a:extLst>
              <a:ext uri="{FF2B5EF4-FFF2-40B4-BE49-F238E27FC236}">
                <a16:creationId xmlns:a16="http://schemas.microsoft.com/office/drawing/2014/main" id="{F975FACD-8218-43DC-8E64-0CAE1522ACBE}"/>
              </a:ext>
            </a:extLst>
          </p:cNvPr>
          <p:cNvSpPr txBox="1"/>
          <p:nvPr/>
        </p:nvSpPr>
        <p:spPr>
          <a:xfrm>
            <a:off x="4913027" y="3365500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224" name="Textfeld 223" descr="SILBELAST|_">
            <a:extLst>
              <a:ext uri="{FF2B5EF4-FFF2-40B4-BE49-F238E27FC236}">
                <a16:creationId xmlns:a16="http://schemas.microsoft.com/office/drawing/2014/main" id="{02AB9DAE-9985-45A7-9D20-8FB08CCBA48A}"/>
              </a:ext>
            </a:extLst>
          </p:cNvPr>
          <p:cNvSpPr txBox="1"/>
          <p:nvPr/>
        </p:nvSpPr>
        <p:spPr>
          <a:xfrm>
            <a:off x="5392273" y="3365500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den</a:t>
            </a:r>
          </a:p>
        </p:txBody>
      </p:sp>
      <p:sp>
        <p:nvSpPr>
          <p:cNvPr id="225" name="Textfeld 224" descr="SILBE|_">
            <a:extLst>
              <a:ext uri="{FF2B5EF4-FFF2-40B4-BE49-F238E27FC236}">
                <a16:creationId xmlns:a16="http://schemas.microsoft.com/office/drawing/2014/main" id="{984D0953-2019-4F8C-A5DC-CCB81BB71091}"/>
              </a:ext>
            </a:extLst>
          </p:cNvPr>
          <p:cNvSpPr txBox="1"/>
          <p:nvPr/>
        </p:nvSpPr>
        <p:spPr>
          <a:xfrm>
            <a:off x="6123191" y="3365500"/>
            <a:ext cx="74251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Ster</a:t>
            </a:r>
          </a:p>
        </p:txBody>
      </p:sp>
      <p:sp>
        <p:nvSpPr>
          <p:cNvPr id="226" name="Textfeld 225" descr="SILBELAST|">
            <a:extLst>
              <a:ext uri="{FF2B5EF4-FFF2-40B4-BE49-F238E27FC236}">
                <a16:creationId xmlns:a16="http://schemas.microsoft.com/office/drawing/2014/main" id="{11F64976-4118-49C0-8582-A9EA9436EAD9}"/>
              </a:ext>
            </a:extLst>
          </p:cNvPr>
          <p:cNvSpPr txBox="1"/>
          <p:nvPr/>
        </p:nvSpPr>
        <p:spPr>
          <a:xfrm>
            <a:off x="6726002" y="3365500"/>
            <a:ext cx="8034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nen.</a:t>
            </a:r>
          </a:p>
        </p:txBody>
      </p:sp>
      <p:sp>
        <p:nvSpPr>
          <p:cNvPr id="227" name="dot_4">
            <a:extLst>
              <a:ext uri="{FF2B5EF4-FFF2-40B4-BE49-F238E27FC236}">
                <a16:creationId xmlns:a16="http://schemas.microsoft.com/office/drawing/2014/main" id="{BAF051CE-620A-402A-89AE-C9241ADEDAE0}"/>
              </a:ext>
            </a:extLst>
          </p:cNvPr>
          <p:cNvSpPr/>
          <p:nvPr/>
        </p:nvSpPr>
        <p:spPr>
          <a:xfrm>
            <a:off x="190500" y="3429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8" name="Textfeld 227" descr="SILBELAST/FIRST|">
            <a:extLst>
              <a:ext uri="{FF2B5EF4-FFF2-40B4-BE49-F238E27FC236}">
                <a16:creationId xmlns:a16="http://schemas.microsoft.com/office/drawing/2014/main" id="{3ACA76A2-723A-435C-B670-2BEAFC23EE06}"/>
              </a:ext>
            </a:extLst>
          </p:cNvPr>
          <p:cNvSpPr txBox="1"/>
          <p:nvPr/>
        </p:nvSpPr>
        <p:spPr>
          <a:xfrm>
            <a:off x="381000" y="3810000"/>
            <a:ext cx="73129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Eins</a:t>
            </a:r>
          </a:p>
        </p:txBody>
      </p:sp>
      <p:sp>
        <p:nvSpPr>
          <p:cNvPr id="229" name="Textfeld 228" descr="SILBELAST|_">
            <a:extLst>
              <a:ext uri="{FF2B5EF4-FFF2-40B4-BE49-F238E27FC236}">
                <a16:creationId xmlns:a16="http://schemas.microsoft.com/office/drawing/2014/main" id="{DEB53E4E-1A14-4AC5-8E4D-A4BE022A7CA5}"/>
              </a:ext>
            </a:extLst>
          </p:cNvPr>
          <p:cNvSpPr txBox="1"/>
          <p:nvPr/>
        </p:nvSpPr>
        <p:spPr>
          <a:xfrm>
            <a:off x="1150390" y="3810000"/>
            <a:ext cx="81624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zwei</a:t>
            </a:r>
          </a:p>
        </p:txBody>
      </p:sp>
      <p:sp>
        <p:nvSpPr>
          <p:cNvPr id="230" name="Textfeld 229" descr="SILBELAST|_">
            <a:extLst>
              <a:ext uri="{FF2B5EF4-FFF2-40B4-BE49-F238E27FC236}">
                <a16:creationId xmlns:a16="http://schemas.microsoft.com/office/drawing/2014/main" id="{DEE4BE85-6DDA-4581-ABAF-AEFFFFBEDB38}"/>
              </a:ext>
            </a:extLst>
          </p:cNvPr>
          <p:cNvSpPr txBox="1"/>
          <p:nvPr/>
        </p:nvSpPr>
        <p:spPr>
          <a:xfrm>
            <a:off x="2004739" y="3810000"/>
            <a:ext cx="84670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drei,</a:t>
            </a:r>
          </a:p>
        </p:txBody>
      </p:sp>
      <p:sp>
        <p:nvSpPr>
          <p:cNvPr id="231" name="Textfeld 230" descr="SILBELAST|_">
            <a:extLst>
              <a:ext uri="{FF2B5EF4-FFF2-40B4-BE49-F238E27FC236}">
                <a16:creationId xmlns:a16="http://schemas.microsoft.com/office/drawing/2014/main" id="{50D65985-AD15-43CB-A9AF-C8F54C9B0C88}"/>
              </a:ext>
            </a:extLst>
          </p:cNvPr>
          <p:cNvSpPr txBox="1"/>
          <p:nvPr/>
        </p:nvSpPr>
        <p:spPr>
          <a:xfrm>
            <a:off x="2889546" y="3810000"/>
            <a:ext cx="5277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</a:p>
        </p:txBody>
      </p:sp>
      <p:sp>
        <p:nvSpPr>
          <p:cNvPr id="232" name="Textfeld 231" descr="SILBE|_">
            <a:extLst>
              <a:ext uri="{FF2B5EF4-FFF2-40B4-BE49-F238E27FC236}">
                <a16:creationId xmlns:a16="http://schemas.microsoft.com/office/drawing/2014/main" id="{6FBE820F-D428-40FC-B4F5-BB7307EB3AE9}"/>
              </a:ext>
            </a:extLst>
          </p:cNvPr>
          <p:cNvSpPr txBox="1"/>
          <p:nvPr/>
        </p:nvSpPr>
        <p:spPr>
          <a:xfrm>
            <a:off x="3455355" y="3810000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Sau</a:t>
            </a:r>
          </a:p>
        </p:txBody>
      </p:sp>
      <p:sp>
        <p:nvSpPr>
          <p:cNvPr id="233" name="Textfeld 232" descr="SILBE|">
            <a:extLst>
              <a:ext uri="{FF2B5EF4-FFF2-40B4-BE49-F238E27FC236}">
                <a16:creationId xmlns:a16="http://schemas.microsoft.com/office/drawing/2014/main" id="{7DF691CE-5FAB-4724-829B-B116379AB906}"/>
              </a:ext>
            </a:extLst>
          </p:cNvPr>
          <p:cNvSpPr txBox="1"/>
          <p:nvPr/>
        </p:nvSpPr>
        <p:spPr>
          <a:xfrm>
            <a:off x="3978016" y="3810000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</a:t>
            </a:r>
          </a:p>
        </p:txBody>
      </p:sp>
      <p:sp>
        <p:nvSpPr>
          <p:cNvPr id="234" name="Textfeld 233" descr="SILBELAST|">
            <a:extLst>
              <a:ext uri="{FF2B5EF4-FFF2-40B4-BE49-F238E27FC236}">
                <a16:creationId xmlns:a16="http://schemas.microsoft.com/office/drawing/2014/main" id="{77505915-C775-45AE-9009-720EFF616545}"/>
              </a:ext>
            </a:extLst>
          </p:cNvPr>
          <p:cNvSpPr txBox="1"/>
          <p:nvPr/>
        </p:nvSpPr>
        <p:spPr>
          <a:xfrm>
            <a:off x="4316332" y="3810000"/>
            <a:ext cx="11961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schritt,</a:t>
            </a:r>
          </a:p>
        </p:txBody>
      </p:sp>
      <p:sp>
        <p:nvSpPr>
          <p:cNvPr id="235" name="Textfeld 234" descr="SILBELAST|_">
            <a:extLst>
              <a:ext uri="{FF2B5EF4-FFF2-40B4-BE49-F238E27FC236}">
                <a16:creationId xmlns:a16="http://schemas.microsoft.com/office/drawing/2014/main" id="{7925BE85-AB32-49A1-8F10-5CE84EE91CD9}"/>
              </a:ext>
            </a:extLst>
          </p:cNvPr>
          <p:cNvSpPr txBox="1"/>
          <p:nvPr/>
        </p:nvSpPr>
        <p:spPr>
          <a:xfrm>
            <a:off x="5550593" y="3810000"/>
            <a:ext cx="6543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eilt</a:t>
            </a:r>
          </a:p>
        </p:txBody>
      </p:sp>
      <p:sp>
        <p:nvSpPr>
          <p:cNvPr id="236" name="Textfeld 235" descr="SILBELAST|_">
            <a:extLst>
              <a:ext uri="{FF2B5EF4-FFF2-40B4-BE49-F238E27FC236}">
                <a16:creationId xmlns:a16="http://schemas.microsoft.com/office/drawing/2014/main" id="{BB91B661-8DB6-4114-BE11-03257C9AD132}"/>
              </a:ext>
            </a:extLst>
          </p:cNvPr>
          <p:cNvSpPr txBox="1"/>
          <p:nvPr/>
        </p:nvSpPr>
        <p:spPr>
          <a:xfrm>
            <a:off x="6243039" y="3810000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237" name="Textfeld 236" descr="SILBELAST|_">
            <a:extLst>
              <a:ext uri="{FF2B5EF4-FFF2-40B4-BE49-F238E27FC236}">
                <a16:creationId xmlns:a16="http://schemas.microsoft.com/office/drawing/2014/main" id="{B3A738EE-97B3-42E7-B476-F243B26D69C2}"/>
              </a:ext>
            </a:extLst>
          </p:cNvPr>
          <p:cNvSpPr txBox="1"/>
          <p:nvPr/>
        </p:nvSpPr>
        <p:spPr>
          <a:xfrm>
            <a:off x="6893807" y="3810000"/>
            <a:ext cx="84670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Zeit,</a:t>
            </a:r>
          </a:p>
        </p:txBody>
      </p:sp>
      <p:sp>
        <p:nvSpPr>
          <p:cNvPr id="238" name="Textfeld 237" descr="SILBELAST|_">
            <a:extLst>
              <a:ext uri="{FF2B5EF4-FFF2-40B4-BE49-F238E27FC236}">
                <a16:creationId xmlns:a16="http://schemas.microsoft.com/office/drawing/2014/main" id="{BBF2F3D3-AF17-48CB-A64C-5386EA8DE5FF}"/>
              </a:ext>
            </a:extLst>
          </p:cNvPr>
          <p:cNvSpPr txBox="1"/>
          <p:nvPr/>
        </p:nvSpPr>
        <p:spPr>
          <a:xfrm>
            <a:off x="885685" y="4254132"/>
            <a:ext cx="62228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</a:p>
        </p:txBody>
      </p:sp>
      <p:sp>
        <p:nvSpPr>
          <p:cNvPr id="239" name="Textfeld 238" descr="SILBE|_">
            <a:extLst>
              <a:ext uri="{FF2B5EF4-FFF2-40B4-BE49-F238E27FC236}">
                <a16:creationId xmlns:a16="http://schemas.microsoft.com/office/drawing/2014/main" id="{BE9BC1C7-19DD-40BF-A30E-AE060DACD4F5}"/>
              </a:ext>
            </a:extLst>
          </p:cNvPr>
          <p:cNvSpPr txBox="1"/>
          <p:nvPr/>
        </p:nvSpPr>
        <p:spPr>
          <a:xfrm>
            <a:off x="1560291" y="4254500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</a:t>
            </a:r>
          </a:p>
        </p:txBody>
      </p:sp>
      <p:sp>
        <p:nvSpPr>
          <p:cNvPr id="240" name="Textfeld 239" descr="SILBELAST|">
            <a:extLst>
              <a:ext uri="{FF2B5EF4-FFF2-40B4-BE49-F238E27FC236}">
                <a16:creationId xmlns:a16="http://schemas.microsoft.com/office/drawing/2014/main" id="{1A753A7B-E608-4DF7-94F0-14B95852D5C6}"/>
              </a:ext>
            </a:extLst>
          </p:cNvPr>
          <p:cNvSpPr txBox="1"/>
          <p:nvPr/>
        </p:nvSpPr>
        <p:spPr>
          <a:xfrm>
            <a:off x="1861737" y="4254500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len</a:t>
            </a:r>
          </a:p>
        </p:txBody>
      </p:sp>
      <p:sp>
        <p:nvSpPr>
          <p:cNvPr id="241" name="Textfeld 240" descr="SILBELAST|_">
            <a:extLst>
              <a:ext uri="{FF2B5EF4-FFF2-40B4-BE49-F238E27FC236}">
                <a16:creationId xmlns:a16="http://schemas.microsoft.com/office/drawing/2014/main" id="{38296B7C-4445-4D87-B195-74763C093852}"/>
              </a:ext>
            </a:extLst>
          </p:cNvPr>
          <p:cNvSpPr txBox="1"/>
          <p:nvPr/>
        </p:nvSpPr>
        <p:spPr>
          <a:xfrm>
            <a:off x="2512505" y="4254500"/>
            <a:ext cx="76335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mit.</a:t>
            </a:r>
          </a:p>
        </p:txBody>
      </p:sp>
      <p:sp>
        <p:nvSpPr>
          <p:cNvPr id="242" name="dot_5">
            <a:extLst>
              <a:ext uri="{FF2B5EF4-FFF2-40B4-BE49-F238E27FC236}">
                <a16:creationId xmlns:a16="http://schemas.microsoft.com/office/drawing/2014/main" id="{AF63827E-344E-4354-90A8-065AFCD7023C}"/>
              </a:ext>
            </a:extLst>
          </p:cNvPr>
          <p:cNvSpPr/>
          <p:nvPr/>
        </p:nvSpPr>
        <p:spPr>
          <a:xfrm>
            <a:off x="190500" y="3873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3" name="Textfeld 242" descr="SILBELAST/FIRST|">
            <a:extLst>
              <a:ext uri="{FF2B5EF4-FFF2-40B4-BE49-F238E27FC236}">
                <a16:creationId xmlns:a16="http://schemas.microsoft.com/office/drawing/2014/main" id="{5F3CD766-06E8-40E2-9342-B4B2D1017778}"/>
              </a:ext>
            </a:extLst>
          </p:cNvPr>
          <p:cNvSpPr txBox="1"/>
          <p:nvPr/>
        </p:nvSpPr>
        <p:spPr>
          <a:xfrm>
            <a:off x="381000" y="4699000"/>
            <a:ext cx="65171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Wir</a:t>
            </a:r>
          </a:p>
        </p:txBody>
      </p:sp>
      <p:sp>
        <p:nvSpPr>
          <p:cNvPr id="244" name="Textfeld 243" descr="SILBE|_">
            <a:extLst>
              <a:ext uri="{FF2B5EF4-FFF2-40B4-BE49-F238E27FC236}">
                <a16:creationId xmlns:a16="http://schemas.microsoft.com/office/drawing/2014/main" id="{EDC77F1B-320D-4FED-A6C0-0D2FDAD9367A}"/>
              </a:ext>
            </a:extLst>
          </p:cNvPr>
          <p:cNvSpPr txBox="1"/>
          <p:nvPr/>
        </p:nvSpPr>
        <p:spPr>
          <a:xfrm>
            <a:off x="1070817" y="4699000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</a:t>
            </a:r>
          </a:p>
        </p:txBody>
      </p:sp>
      <p:sp>
        <p:nvSpPr>
          <p:cNvPr id="245" name="Textfeld 244" descr="SILBELAST|">
            <a:extLst>
              <a:ext uri="{FF2B5EF4-FFF2-40B4-BE49-F238E27FC236}">
                <a16:creationId xmlns:a16="http://schemas.microsoft.com/office/drawing/2014/main" id="{4062D211-CEC2-4AE4-9A7D-61A97B470BBF}"/>
              </a:ext>
            </a:extLst>
          </p:cNvPr>
          <p:cNvSpPr txBox="1"/>
          <p:nvPr/>
        </p:nvSpPr>
        <p:spPr>
          <a:xfrm>
            <a:off x="1372263" y="4699000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len</a:t>
            </a:r>
          </a:p>
        </p:txBody>
      </p:sp>
      <p:sp>
        <p:nvSpPr>
          <p:cNvPr id="246" name="Textfeld 245" descr="SILBELAST|_">
            <a:extLst>
              <a:ext uri="{FF2B5EF4-FFF2-40B4-BE49-F238E27FC236}">
                <a16:creationId xmlns:a16="http://schemas.microsoft.com/office/drawing/2014/main" id="{1A05E911-4BB9-4578-BC8D-6C7B8754A285}"/>
              </a:ext>
            </a:extLst>
          </p:cNvPr>
          <p:cNvSpPr txBox="1"/>
          <p:nvPr/>
        </p:nvSpPr>
        <p:spPr>
          <a:xfrm>
            <a:off x="2023031" y="4699000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mit</a:t>
            </a:r>
          </a:p>
        </p:txBody>
      </p:sp>
      <p:sp>
        <p:nvSpPr>
          <p:cNvPr id="247" name="Textfeld 246" descr="SILBELAST|_">
            <a:extLst>
              <a:ext uri="{FF2B5EF4-FFF2-40B4-BE49-F238E27FC236}">
                <a16:creationId xmlns:a16="http://schemas.microsoft.com/office/drawing/2014/main" id="{8F6FCFF9-E488-4629-B170-0F4FEB13D8B7}"/>
              </a:ext>
            </a:extLst>
          </p:cNvPr>
          <p:cNvSpPr txBox="1"/>
          <p:nvPr/>
        </p:nvSpPr>
        <p:spPr>
          <a:xfrm>
            <a:off x="2710668" y="4699000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248" name="Textfeld 247" descr="SILBELAST|_">
            <a:extLst>
              <a:ext uri="{FF2B5EF4-FFF2-40B4-BE49-F238E27FC236}">
                <a16:creationId xmlns:a16="http://schemas.microsoft.com/office/drawing/2014/main" id="{7D22480A-C74C-4953-8BB2-9089BD6596C3}"/>
              </a:ext>
            </a:extLst>
          </p:cNvPr>
          <p:cNvSpPr txBox="1"/>
          <p:nvPr/>
        </p:nvSpPr>
        <p:spPr>
          <a:xfrm>
            <a:off x="3393496" y="4699000"/>
            <a:ext cx="7328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Zeit</a:t>
            </a:r>
          </a:p>
        </p:txBody>
      </p:sp>
      <p:sp>
        <p:nvSpPr>
          <p:cNvPr id="249" name="Textfeld 248" descr="SILBELAST|_">
            <a:extLst>
              <a:ext uri="{FF2B5EF4-FFF2-40B4-BE49-F238E27FC236}">
                <a16:creationId xmlns:a16="http://schemas.microsoft.com/office/drawing/2014/main" id="{7C87F7F1-8E22-42E2-9EEA-0F29A72CB6C8}"/>
              </a:ext>
            </a:extLst>
          </p:cNvPr>
          <p:cNvSpPr txBox="1"/>
          <p:nvPr/>
        </p:nvSpPr>
        <p:spPr>
          <a:xfrm>
            <a:off x="4164489" y="4699000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</a:p>
        </p:txBody>
      </p:sp>
      <p:sp>
        <p:nvSpPr>
          <p:cNvPr id="250" name="Textfeld 249" descr="SILBE|_">
            <a:extLst>
              <a:ext uri="{FF2B5EF4-FFF2-40B4-BE49-F238E27FC236}">
                <a16:creationId xmlns:a16="http://schemas.microsoft.com/office/drawing/2014/main" id="{376935FE-767E-4E9F-9D5B-6F05885FFF49}"/>
              </a:ext>
            </a:extLst>
          </p:cNvPr>
          <p:cNvSpPr txBox="1"/>
          <p:nvPr/>
        </p:nvSpPr>
        <p:spPr>
          <a:xfrm>
            <a:off x="4895407" y="4699000"/>
            <a:ext cx="101502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komm</a:t>
            </a:r>
          </a:p>
        </p:txBody>
      </p:sp>
      <p:sp>
        <p:nvSpPr>
          <p:cNvPr id="251" name="Textfeld 250" descr="SILBELAST|">
            <a:extLst>
              <a:ext uri="{FF2B5EF4-FFF2-40B4-BE49-F238E27FC236}">
                <a16:creationId xmlns:a16="http://schemas.microsoft.com/office/drawing/2014/main" id="{43A5116A-5F06-4373-BB53-9E81AA63EAD4}"/>
              </a:ext>
            </a:extLst>
          </p:cNvPr>
          <p:cNvSpPr txBox="1"/>
          <p:nvPr/>
        </p:nvSpPr>
        <p:spPr>
          <a:xfrm>
            <a:off x="5770728" y="46990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252" name="Textfeld 251" descr="SILBE|_">
            <a:extLst>
              <a:ext uri="{FF2B5EF4-FFF2-40B4-BE49-F238E27FC236}">
                <a16:creationId xmlns:a16="http://schemas.microsoft.com/office/drawing/2014/main" id="{EBA925B7-29DE-4B0F-8DCD-058EE86CECF0}"/>
              </a:ext>
            </a:extLst>
          </p:cNvPr>
          <p:cNvSpPr txBox="1"/>
          <p:nvPr/>
        </p:nvSpPr>
        <p:spPr>
          <a:xfrm>
            <a:off x="6330125" y="4699000"/>
            <a:ext cx="8418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ziem</a:t>
            </a:r>
          </a:p>
        </p:txBody>
      </p:sp>
      <p:sp>
        <p:nvSpPr>
          <p:cNvPr id="253" name="Textfeld 252" descr="SILBELAST|">
            <a:extLst>
              <a:ext uri="{FF2B5EF4-FFF2-40B4-BE49-F238E27FC236}">
                <a16:creationId xmlns:a16="http://schemas.microsoft.com/office/drawing/2014/main" id="{F66C9FF0-A633-4D77-83F7-CDFC5760E1F9}"/>
              </a:ext>
            </a:extLst>
          </p:cNvPr>
          <p:cNvSpPr txBox="1"/>
          <p:nvPr/>
        </p:nvSpPr>
        <p:spPr>
          <a:xfrm>
            <a:off x="7032322" y="4699000"/>
            <a:ext cx="6848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lich</a:t>
            </a:r>
          </a:p>
        </p:txBody>
      </p:sp>
      <p:sp>
        <p:nvSpPr>
          <p:cNvPr id="254" name="Textfeld 253" descr="SILBELAST|_">
            <a:extLst>
              <a:ext uri="{FF2B5EF4-FFF2-40B4-BE49-F238E27FC236}">
                <a16:creationId xmlns:a16="http://schemas.microsoft.com/office/drawing/2014/main" id="{8E8F3D62-EABF-4196-9BC9-108D68A34BA4}"/>
              </a:ext>
            </a:extLst>
          </p:cNvPr>
          <p:cNvSpPr txBox="1"/>
          <p:nvPr/>
        </p:nvSpPr>
        <p:spPr>
          <a:xfrm>
            <a:off x="7832945" y="4699000"/>
            <a:ext cx="90601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weit.</a:t>
            </a:r>
          </a:p>
        </p:txBody>
      </p:sp>
      <p:sp>
        <p:nvSpPr>
          <p:cNvPr id="255" name="dot_6">
            <a:extLst>
              <a:ext uri="{FF2B5EF4-FFF2-40B4-BE49-F238E27FC236}">
                <a16:creationId xmlns:a16="http://schemas.microsoft.com/office/drawing/2014/main" id="{CC12A60D-D450-40A7-8F6A-784AA6C9EA89}"/>
              </a:ext>
            </a:extLst>
          </p:cNvPr>
          <p:cNvSpPr/>
          <p:nvPr/>
        </p:nvSpPr>
        <p:spPr>
          <a:xfrm>
            <a:off x="190500" y="47625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6" name="Textfeld 255" descr="SILBE/FIRST|">
            <a:extLst>
              <a:ext uri="{FF2B5EF4-FFF2-40B4-BE49-F238E27FC236}">
                <a16:creationId xmlns:a16="http://schemas.microsoft.com/office/drawing/2014/main" id="{9E24A568-B079-417E-8F27-98ADAD17EEAF}"/>
              </a:ext>
            </a:extLst>
          </p:cNvPr>
          <p:cNvSpPr txBox="1"/>
          <p:nvPr/>
        </p:nvSpPr>
        <p:spPr>
          <a:xfrm>
            <a:off x="381000" y="5229200"/>
            <a:ext cx="5084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257" name="Textfeld 256" descr="SILBELAST|">
            <a:extLst>
              <a:ext uri="{FF2B5EF4-FFF2-40B4-BE49-F238E27FC236}">
                <a16:creationId xmlns:a16="http://schemas.microsoft.com/office/drawing/2014/main" id="{0FD084FD-0A97-4DE5-B912-8FEF760888CF}"/>
              </a:ext>
            </a:extLst>
          </p:cNvPr>
          <p:cNvSpPr txBox="1"/>
          <p:nvPr/>
        </p:nvSpPr>
        <p:spPr>
          <a:xfrm>
            <a:off x="749773" y="5229200"/>
            <a:ext cx="6463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sen</a:t>
            </a:r>
          </a:p>
        </p:txBody>
      </p:sp>
      <p:sp>
        <p:nvSpPr>
          <p:cNvPr id="258" name="Textfeld 257" descr="SILBELAST|_">
            <a:extLst>
              <a:ext uri="{FF2B5EF4-FFF2-40B4-BE49-F238E27FC236}">
                <a16:creationId xmlns:a16="http://schemas.microsoft.com/office/drawing/2014/main" id="{B577C608-097B-43DF-9869-D2D123B238F2}"/>
              </a:ext>
            </a:extLst>
          </p:cNvPr>
          <p:cNvSpPr txBox="1"/>
          <p:nvPr/>
        </p:nvSpPr>
        <p:spPr>
          <a:xfrm>
            <a:off x="1434204" y="5229200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</a:p>
        </p:txBody>
      </p:sp>
      <p:sp>
        <p:nvSpPr>
          <p:cNvPr id="259" name="Textfeld 258" descr="SILBE|_">
            <a:extLst>
              <a:ext uri="{FF2B5EF4-FFF2-40B4-BE49-F238E27FC236}">
                <a16:creationId xmlns:a16="http://schemas.microsoft.com/office/drawing/2014/main" id="{821AF022-8D6D-41D7-9ABF-BBAC0B8206B2}"/>
              </a:ext>
            </a:extLst>
          </p:cNvPr>
          <p:cNvSpPr txBox="1"/>
          <p:nvPr/>
        </p:nvSpPr>
        <p:spPr>
          <a:xfrm>
            <a:off x="1991998" y="5229200"/>
            <a:ext cx="8226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wich</a:t>
            </a:r>
          </a:p>
        </p:txBody>
      </p:sp>
      <p:sp>
        <p:nvSpPr>
          <p:cNvPr id="260" name="Textfeld 259" descr="SILBELAST|">
            <a:extLst>
              <a:ext uri="{FF2B5EF4-FFF2-40B4-BE49-F238E27FC236}">
                <a16:creationId xmlns:a16="http://schemas.microsoft.com/office/drawing/2014/main" id="{85AE659B-ED47-4C65-AA96-19412768845F}"/>
              </a:ext>
            </a:extLst>
          </p:cNvPr>
          <p:cNvSpPr txBox="1"/>
          <p:nvPr/>
        </p:nvSpPr>
        <p:spPr>
          <a:xfrm>
            <a:off x="2674959" y="5229200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tig,</a:t>
            </a:r>
          </a:p>
        </p:txBody>
      </p:sp>
      <p:sp>
        <p:nvSpPr>
          <p:cNvPr id="261" name="Textfeld 260" descr="SILBELAST|_">
            <a:extLst>
              <a:ext uri="{FF2B5EF4-FFF2-40B4-BE49-F238E27FC236}">
                <a16:creationId xmlns:a16="http://schemas.microsoft.com/office/drawing/2014/main" id="{15721F85-69A3-4D73-A599-778F26CA60B2}"/>
              </a:ext>
            </a:extLst>
          </p:cNvPr>
          <p:cNvSpPr txBox="1"/>
          <p:nvPr/>
        </p:nvSpPr>
        <p:spPr>
          <a:xfrm>
            <a:off x="3375420" y="5229200"/>
            <a:ext cx="8996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drum</a:t>
            </a:r>
          </a:p>
        </p:txBody>
      </p:sp>
      <p:sp>
        <p:nvSpPr>
          <p:cNvPr id="262" name="Textfeld 261" descr="SILBELAST|_">
            <a:extLst>
              <a:ext uri="{FF2B5EF4-FFF2-40B4-BE49-F238E27FC236}">
                <a16:creationId xmlns:a16="http://schemas.microsoft.com/office/drawing/2014/main" id="{2929602A-4AF4-4D73-A922-C673C682C146}"/>
              </a:ext>
            </a:extLst>
          </p:cNvPr>
          <p:cNvSpPr txBox="1"/>
          <p:nvPr/>
        </p:nvSpPr>
        <p:spPr>
          <a:xfrm>
            <a:off x="4313125" y="5229200"/>
            <a:ext cx="7328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lern</a:t>
            </a:r>
          </a:p>
        </p:txBody>
      </p:sp>
      <p:sp>
        <p:nvSpPr>
          <p:cNvPr id="263" name="Textfeld 262" descr="SILBELAST|_">
            <a:extLst>
              <a:ext uri="{FF2B5EF4-FFF2-40B4-BE49-F238E27FC236}">
                <a16:creationId xmlns:a16="http://schemas.microsoft.com/office/drawing/2014/main" id="{4DBE6769-CB02-48FD-B1F4-71FB857DE87D}"/>
              </a:ext>
            </a:extLst>
          </p:cNvPr>
          <p:cNvSpPr txBox="1"/>
          <p:nvPr/>
        </p:nvSpPr>
        <p:spPr>
          <a:xfrm>
            <a:off x="5084118" y="5229200"/>
            <a:ext cx="5934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ich</a:t>
            </a:r>
          </a:p>
        </p:txBody>
      </p:sp>
      <p:sp>
        <p:nvSpPr>
          <p:cNvPr id="264" name="Textfeld 263" descr="SILBELAST|_">
            <a:extLst>
              <a:ext uri="{FF2B5EF4-FFF2-40B4-BE49-F238E27FC236}">
                <a16:creationId xmlns:a16="http://schemas.microsoft.com/office/drawing/2014/main" id="{EEE5EA04-3BC6-4E58-A377-5375FE25BCA9}"/>
              </a:ext>
            </a:extLst>
          </p:cNvPr>
          <p:cNvSpPr txBox="1"/>
          <p:nvPr/>
        </p:nvSpPr>
        <p:spPr>
          <a:xfrm>
            <a:off x="5715650" y="5229200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</a:p>
        </p:txBody>
      </p:sp>
      <p:sp>
        <p:nvSpPr>
          <p:cNvPr id="265" name="Textfeld 264" descr="SILBE|_">
            <a:extLst>
              <a:ext uri="{FF2B5EF4-FFF2-40B4-BE49-F238E27FC236}">
                <a16:creationId xmlns:a16="http://schemas.microsoft.com/office/drawing/2014/main" id="{9322F16A-FB9A-492A-9545-8C44606A8CB5}"/>
              </a:ext>
            </a:extLst>
          </p:cNvPr>
          <p:cNvSpPr txBox="1"/>
          <p:nvPr/>
        </p:nvSpPr>
        <p:spPr>
          <a:xfrm>
            <a:off x="6231766" y="5229200"/>
            <a:ext cx="71365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rich</a:t>
            </a:r>
          </a:p>
        </p:txBody>
      </p:sp>
      <p:sp>
        <p:nvSpPr>
          <p:cNvPr id="266" name="Textfeld 265" descr="SILBELAST|">
            <a:extLst>
              <a:ext uri="{FF2B5EF4-FFF2-40B4-BE49-F238E27FC236}">
                <a16:creationId xmlns:a16="http://schemas.microsoft.com/office/drawing/2014/main" id="{795F0845-F6FD-4D0E-938B-49031468AC8D}"/>
              </a:ext>
            </a:extLst>
          </p:cNvPr>
          <p:cNvSpPr txBox="1"/>
          <p:nvPr/>
        </p:nvSpPr>
        <p:spPr>
          <a:xfrm>
            <a:off x="6805723" y="5229200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tig.</a:t>
            </a:r>
          </a:p>
        </p:txBody>
      </p:sp>
      <p:sp>
        <p:nvSpPr>
          <p:cNvPr id="267" name="dot_1">
            <a:extLst>
              <a:ext uri="{FF2B5EF4-FFF2-40B4-BE49-F238E27FC236}">
                <a16:creationId xmlns:a16="http://schemas.microsoft.com/office/drawing/2014/main" id="{2CD0B5A7-7F25-49A3-BF38-1FF8DBDF3943}"/>
              </a:ext>
            </a:extLst>
          </p:cNvPr>
          <p:cNvSpPr/>
          <p:nvPr/>
        </p:nvSpPr>
        <p:spPr>
          <a:xfrm>
            <a:off x="190500" y="52927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8" name="Textfeld 267" descr="SILBELAST/FIRST|">
            <a:extLst>
              <a:ext uri="{FF2B5EF4-FFF2-40B4-BE49-F238E27FC236}">
                <a16:creationId xmlns:a16="http://schemas.microsoft.com/office/drawing/2014/main" id="{66B96F8E-DC78-4146-8323-AEDED5502947}"/>
              </a:ext>
            </a:extLst>
          </p:cNvPr>
          <p:cNvSpPr txBox="1"/>
          <p:nvPr/>
        </p:nvSpPr>
        <p:spPr>
          <a:xfrm>
            <a:off x="381000" y="5673700"/>
            <a:ext cx="59022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Ich</a:t>
            </a:r>
          </a:p>
        </p:txBody>
      </p:sp>
      <p:sp>
        <p:nvSpPr>
          <p:cNvPr id="269" name="Textfeld 268" descr="SILBE|_">
            <a:extLst>
              <a:ext uri="{FF2B5EF4-FFF2-40B4-BE49-F238E27FC236}">
                <a16:creationId xmlns:a16="http://schemas.microsoft.com/office/drawing/2014/main" id="{BBF3C647-B1CB-4666-8B9D-A5116292A6A3}"/>
              </a:ext>
            </a:extLst>
          </p:cNvPr>
          <p:cNvSpPr txBox="1"/>
          <p:nvPr/>
        </p:nvSpPr>
        <p:spPr>
          <a:xfrm>
            <a:off x="1009326" y="5673700"/>
            <a:ext cx="56457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ler</a:t>
            </a:r>
          </a:p>
        </p:txBody>
      </p:sp>
      <p:sp>
        <p:nvSpPr>
          <p:cNvPr id="270" name="Textfeld 269" descr="SILBELAST|">
            <a:extLst>
              <a:ext uri="{FF2B5EF4-FFF2-40B4-BE49-F238E27FC236}">
                <a16:creationId xmlns:a16="http://schemas.microsoft.com/office/drawing/2014/main" id="{CB68B706-2A66-4480-9470-939D77AC1721}"/>
              </a:ext>
            </a:extLst>
          </p:cNvPr>
          <p:cNvSpPr txBox="1"/>
          <p:nvPr/>
        </p:nvSpPr>
        <p:spPr>
          <a:xfrm>
            <a:off x="1434204" y="5673700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271" name="Textfeld 270" descr="SILBE|_">
            <a:extLst>
              <a:ext uri="{FF2B5EF4-FFF2-40B4-BE49-F238E27FC236}">
                <a16:creationId xmlns:a16="http://schemas.microsoft.com/office/drawing/2014/main" id="{9DB4E9CC-38B3-4584-8757-031B9CBBC113}"/>
              </a:ext>
            </a:extLst>
          </p:cNvPr>
          <p:cNvSpPr txBox="1"/>
          <p:nvPr/>
        </p:nvSpPr>
        <p:spPr>
          <a:xfrm>
            <a:off x="1993601" y="5673700"/>
            <a:ext cx="5293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all</a:t>
            </a:r>
          </a:p>
        </p:txBody>
      </p:sp>
      <p:sp>
        <p:nvSpPr>
          <p:cNvPr id="272" name="Textfeld 271" descr="SILBELAST|">
            <a:extLst>
              <a:ext uri="{FF2B5EF4-FFF2-40B4-BE49-F238E27FC236}">
                <a16:creationId xmlns:a16="http://schemas.microsoft.com/office/drawing/2014/main" id="{DB270897-97DD-41E3-B8E8-7F147C86BCBC}"/>
              </a:ext>
            </a:extLst>
          </p:cNvPr>
          <p:cNvSpPr txBox="1"/>
          <p:nvPr/>
        </p:nvSpPr>
        <p:spPr>
          <a:xfrm>
            <a:off x="2383213" y="5673700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es</a:t>
            </a:r>
          </a:p>
        </p:txBody>
      </p:sp>
      <p:sp>
        <p:nvSpPr>
          <p:cNvPr id="273" name="Textfeld 272" descr="SILBE|_">
            <a:extLst>
              <a:ext uri="{FF2B5EF4-FFF2-40B4-BE49-F238E27FC236}">
                <a16:creationId xmlns:a16="http://schemas.microsoft.com/office/drawing/2014/main" id="{0CF55844-7E74-4F36-94AB-B978F9CC2597}"/>
              </a:ext>
            </a:extLst>
          </p:cNvPr>
          <p:cNvSpPr txBox="1"/>
          <p:nvPr/>
        </p:nvSpPr>
        <p:spPr>
          <a:xfrm>
            <a:off x="2899329" y="5673700"/>
            <a:ext cx="71365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rich</a:t>
            </a:r>
          </a:p>
        </p:txBody>
      </p:sp>
      <p:sp>
        <p:nvSpPr>
          <p:cNvPr id="274" name="Textfeld 273" descr="SILBELAST|">
            <a:extLst>
              <a:ext uri="{FF2B5EF4-FFF2-40B4-BE49-F238E27FC236}">
                <a16:creationId xmlns:a16="http://schemas.microsoft.com/office/drawing/2014/main" id="{6F5BB560-AC4E-451D-A449-7A9C5E1BC0A4}"/>
              </a:ext>
            </a:extLst>
          </p:cNvPr>
          <p:cNvSpPr txBox="1"/>
          <p:nvPr/>
        </p:nvSpPr>
        <p:spPr>
          <a:xfrm>
            <a:off x="3473286" y="5673700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tig,</a:t>
            </a:r>
          </a:p>
        </p:txBody>
      </p:sp>
      <p:sp>
        <p:nvSpPr>
          <p:cNvPr id="275" name="Textfeld 274" descr="SILBE|_">
            <a:extLst>
              <a:ext uri="{FF2B5EF4-FFF2-40B4-BE49-F238E27FC236}">
                <a16:creationId xmlns:a16="http://schemas.microsoft.com/office/drawing/2014/main" id="{16EAAB4C-FE5D-426C-B387-97E37CBA2DBF}"/>
              </a:ext>
            </a:extLst>
          </p:cNvPr>
          <p:cNvSpPr txBox="1"/>
          <p:nvPr/>
        </p:nvSpPr>
        <p:spPr>
          <a:xfrm>
            <a:off x="4173747" y="5673700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</a:t>
            </a:r>
          </a:p>
        </p:txBody>
      </p:sp>
      <p:sp>
        <p:nvSpPr>
          <p:cNvPr id="276" name="Textfeld 275" descr="SILBE|">
            <a:extLst>
              <a:ext uri="{FF2B5EF4-FFF2-40B4-BE49-F238E27FC236}">
                <a16:creationId xmlns:a16="http://schemas.microsoft.com/office/drawing/2014/main" id="{AF919DE4-6773-489A-8D32-E27106D372F5}"/>
              </a:ext>
            </a:extLst>
          </p:cNvPr>
          <p:cNvSpPr txBox="1"/>
          <p:nvPr/>
        </p:nvSpPr>
        <p:spPr>
          <a:xfrm>
            <a:off x="4558550" y="5673700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son</a:t>
            </a:r>
          </a:p>
        </p:txBody>
      </p:sp>
      <p:sp>
        <p:nvSpPr>
          <p:cNvPr id="277" name="Textfeld 276" descr="SILBELAST|">
            <a:extLst>
              <a:ext uri="{FF2B5EF4-FFF2-40B4-BE49-F238E27FC236}">
                <a16:creationId xmlns:a16="http://schemas.microsoft.com/office/drawing/2014/main" id="{4D8130C7-C929-41B4-95F0-B31BC56DE36C}"/>
              </a:ext>
            </a:extLst>
          </p:cNvPr>
          <p:cNvSpPr txBox="1"/>
          <p:nvPr/>
        </p:nvSpPr>
        <p:spPr>
          <a:xfrm>
            <a:off x="5061975" y="5673700"/>
            <a:ext cx="7697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ders</a:t>
            </a:r>
          </a:p>
        </p:txBody>
      </p:sp>
      <p:sp>
        <p:nvSpPr>
          <p:cNvPr id="278" name="Textfeld 277" descr="SILBE|_">
            <a:extLst>
              <a:ext uri="{FF2B5EF4-FFF2-40B4-BE49-F238E27FC236}">
                <a16:creationId xmlns:a16="http://schemas.microsoft.com/office/drawing/2014/main" id="{3B6742C9-1155-4665-9E02-74ED2DA6F27D}"/>
              </a:ext>
            </a:extLst>
          </p:cNvPr>
          <p:cNvSpPr txBox="1"/>
          <p:nvPr/>
        </p:nvSpPr>
        <p:spPr>
          <a:xfrm>
            <a:off x="5869838" y="5673700"/>
            <a:ext cx="5084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</a:t>
            </a:r>
          </a:p>
        </p:txBody>
      </p:sp>
      <p:sp>
        <p:nvSpPr>
          <p:cNvPr id="279" name="Textfeld 278" descr="SILBELAST|">
            <a:extLst>
              <a:ext uri="{FF2B5EF4-FFF2-40B4-BE49-F238E27FC236}">
                <a16:creationId xmlns:a16="http://schemas.microsoft.com/office/drawing/2014/main" id="{9FA54513-C40D-4A2E-883A-72CA8C17AE6C}"/>
              </a:ext>
            </a:extLst>
          </p:cNvPr>
          <p:cNvSpPr txBox="1"/>
          <p:nvPr/>
        </p:nvSpPr>
        <p:spPr>
          <a:xfrm>
            <a:off x="6238611" y="5673700"/>
            <a:ext cx="6463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4F81BD"/>
                </a:solidFill>
                <a:latin typeface="Trebuchet MS" panose="020B0603020202020204" pitchFamily="34" charset="0"/>
              </a:rPr>
              <a:t>sen</a:t>
            </a:r>
          </a:p>
        </p:txBody>
      </p:sp>
      <p:sp>
        <p:nvSpPr>
          <p:cNvPr id="280" name="Textfeld 279" descr="SILBELAST|_">
            <a:extLst>
              <a:ext uri="{FF2B5EF4-FFF2-40B4-BE49-F238E27FC236}">
                <a16:creationId xmlns:a16="http://schemas.microsoft.com/office/drawing/2014/main" id="{722DE10D-D48F-46D2-8417-412A8E1BB351}"/>
              </a:ext>
            </a:extLst>
          </p:cNvPr>
          <p:cNvSpPr txBox="1"/>
          <p:nvPr/>
        </p:nvSpPr>
        <p:spPr>
          <a:xfrm>
            <a:off x="6923042" y="5673700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ist</a:t>
            </a:r>
          </a:p>
        </p:txBody>
      </p:sp>
      <p:sp>
        <p:nvSpPr>
          <p:cNvPr id="281" name="Textfeld 280" descr="SILBE|_">
            <a:extLst>
              <a:ext uri="{FF2B5EF4-FFF2-40B4-BE49-F238E27FC236}">
                <a16:creationId xmlns:a16="http://schemas.microsoft.com/office/drawing/2014/main" id="{805F5176-841A-4CC2-BFC2-61E9C27CB154}"/>
              </a:ext>
            </a:extLst>
          </p:cNvPr>
          <p:cNvSpPr txBox="1"/>
          <p:nvPr/>
        </p:nvSpPr>
        <p:spPr>
          <a:xfrm>
            <a:off x="7480836" y="5673700"/>
            <a:ext cx="8226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wich</a:t>
            </a:r>
          </a:p>
        </p:txBody>
      </p:sp>
      <p:sp>
        <p:nvSpPr>
          <p:cNvPr id="282" name="Textfeld 281" descr="SILBELAST|">
            <a:extLst>
              <a:ext uri="{FF2B5EF4-FFF2-40B4-BE49-F238E27FC236}">
                <a16:creationId xmlns:a16="http://schemas.microsoft.com/office/drawing/2014/main" id="{48E28DF2-FA1B-402F-8A4D-5FC208B69E31}"/>
              </a:ext>
            </a:extLst>
          </p:cNvPr>
          <p:cNvSpPr txBox="1"/>
          <p:nvPr/>
        </p:nvSpPr>
        <p:spPr>
          <a:xfrm>
            <a:off x="8134674" y="5673699"/>
            <a:ext cx="6623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4F81BD"/>
                </a:solidFill>
                <a:latin typeface="Trebuchet MS" panose="020B0603020202020204" pitchFamily="34" charset="0"/>
              </a:rPr>
              <a:t>tig</a:t>
            </a:r>
            <a:r>
              <a:rPr lang="de-DE" sz="2400" dirty="0">
                <a:solidFill>
                  <a:srgbClr val="4F81BD"/>
                </a:solidFill>
                <a:latin typeface="Trebuchet MS" panose="020B0603020202020204" pitchFamily="34" charset="0"/>
              </a:rPr>
              <a:t>.</a:t>
            </a:r>
          </a:p>
        </p:txBody>
      </p:sp>
      <p:sp>
        <p:nvSpPr>
          <p:cNvPr id="283" name="dot_2">
            <a:extLst>
              <a:ext uri="{FF2B5EF4-FFF2-40B4-BE49-F238E27FC236}">
                <a16:creationId xmlns:a16="http://schemas.microsoft.com/office/drawing/2014/main" id="{FB0D01B5-C532-4E78-B55F-5CC030B7EBD6}"/>
              </a:ext>
            </a:extLst>
          </p:cNvPr>
          <p:cNvSpPr/>
          <p:nvPr/>
        </p:nvSpPr>
        <p:spPr>
          <a:xfrm>
            <a:off x="190500" y="5737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0771241-7585-3F55-052B-5EEC46C9CFFC}"/>
              </a:ext>
            </a:extLst>
          </p:cNvPr>
          <p:cNvSpPr txBox="1"/>
          <p:nvPr/>
        </p:nvSpPr>
        <p:spPr>
          <a:xfrm>
            <a:off x="190500" y="6724134"/>
            <a:ext cx="425629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2.pptx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1119584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utoUpdateAnimBg="0"/>
      <p:bldP spid="95" grpId="0" autoUpdateAnimBg="0"/>
      <p:bldP spid="96" grpId="0" autoUpdateAnimBg="0"/>
      <p:bldP spid="183" grpId="0" autoUpdateAnimBg="0"/>
      <p:bldP spid="184" grpId="0" autoUpdateAnimBg="0"/>
      <p:bldP spid="185" grpId="0" autoUpdateAnimBg="0"/>
      <p:bldP spid="186" grpId="0" autoUpdateAnimBg="0"/>
      <p:bldP spid="187" grpId="0" autoUpdateAnimBg="0"/>
      <p:bldP spid="188" grpId="0" autoUpdateAnimBg="0"/>
      <p:bldP spid="189" grpId="0" autoUpdateAnimBg="0"/>
      <p:bldP spid="191" grpId="0" autoUpdateAnimBg="0"/>
      <p:bldP spid="192" grpId="0" autoUpdateAnimBg="0"/>
      <p:bldP spid="193" grpId="0" autoUpdateAnimBg="0"/>
      <p:bldP spid="194" grpId="0" autoUpdateAnimBg="0"/>
      <p:bldP spid="195" grpId="0" autoUpdateAnimBg="0"/>
      <p:bldP spid="196" grpId="0" autoUpdateAnimBg="0"/>
      <p:bldP spid="197" grpId="0" autoUpdateAnimBg="0"/>
      <p:bldP spid="198" grpId="0" autoUpdateAnimBg="0"/>
      <p:bldP spid="199" grpId="0" autoUpdateAnimBg="0"/>
      <p:bldP spid="200" grpId="0" autoUpdateAnimBg="0"/>
      <p:bldP spid="201" grpId="0" autoUpdateAnimBg="0"/>
      <p:bldP spid="202" grpId="0" autoUpdateAnimBg="0"/>
      <p:bldP spid="204" grpId="0" autoUpdateAnimBg="0"/>
      <p:bldP spid="205" grpId="0" autoUpdateAnimBg="0"/>
      <p:bldP spid="206" grpId="0" autoUpdateAnimBg="0"/>
      <p:bldP spid="207" grpId="0" autoUpdateAnimBg="0"/>
      <p:bldP spid="208" grpId="0" autoUpdateAnimBg="0"/>
      <p:bldP spid="209" grpId="0" autoUpdateAnimBg="0"/>
      <p:bldP spid="211" grpId="0" autoUpdateAnimBg="0"/>
      <p:bldP spid="212" grpId="0" autoUpdateAnimBg="0"/>
      <p:bldP spid="213" grpId="0" autoUpdateAnimBg="0"/>
      <p:bldP spid="214" grpId="0" autoUpdateAnimBg="0"/>
      <p:bldP spid="215" grpId="0" autoUpdateAnimBg="0"/>
      <p:bldP spid="217" grpId="0" autoUpdateAnimBg="0"/>
      <p:bldP spid="218" grpId="0" autoUpdateAnimBg="0"/>
      <p:bldP spid="219" grpId="0" autoUpdateAnimBg="0"/>
      <p:bldP spid="220" grpId="0" autoUpdateAnimBg="0"/>
      <p:bldP spid="221" grpId="0" autoUpdateAnimBg="0"/>
      <p:bldP spid="222" grpId="0" autoUpdateAnimBg="0"/>
      <p:bldP spid="223" grpId="0" autoUpdateAnimBg="0"/>
      <p:bldP spid="224" grpId="0" autoUpdateAnimBg="0"/>
      <p:bldP spid="225" grpId="0" autoUpdateAnimBg="0"/>
      <p:bldP spid="226" grpId="0" autoUpdateAnimBg="0"/>
      <p:bldP spid="228" grpId="0" autoUpdateAnimBg="0"/>
      <p:bldP spid="229" grpId="0" autoUpdateAnimBg="0"/>
      <p:bldP spid="230" grpId="0" autoUpdateAnimBg="0"/>
      <p:bldP spid="231" grpId="0" autoUpdateAnimBg="0"/>
      <p:bldP spid="232" grpId="0" autoUpdateAnimBg="0"/>
      <p:bldP spid="233" grpId="0" autoUpdateAnimBg="0"/>
      <p:bldP spid="234" grpId="0" autoUpdateAnimBg="0"/>
      <p:bldP spid="235" grpId="0" autoUpdateAnimBg="0"/>
      <p:bldP spid="236" grpId="0" autoUpdateAnimBg="0"/>
      <p:bldP spid="237" grpId="0" autoUpdateAnimBg="0"/>
      <p:bldP spid="238" grpId="0" autoUpdateAnimBg="0"/>
      <p:bldP spid="239" grpId="0" autoUpdateAnimBg="0"/>
      <p:bldP spid="240" grpId="0" autoUpdateAnimBg="0"/>
      <p:bldP spid="241" grpId="0" autoUpdateAnimBg="0"/>
      <p:bldP spid="243" grpId="0" autoUpdateAnimBg="0"/>
      <p:bldP spid="244" grpId="0" autoUpdateAnimBg="0"/>
      <p:bldP spid="245" grpId="0" autoUpdateAnimBg="0"/>
      <p:bldP spid="246" grpId="0" autoUpdateAnimBg="0"/>
      <p:bldP spid="247" grpId="0" autoUpdateAnimBg="0"/>
      <p:bldP spid="248" grpId="0" autoUpdateAnimBg="0"/>
      <p:bldP spid="249" grpId="0" autoUpdateAnimBg="0"/>
      <p:bldP spid="250" grpId="0" autoUpdateAnimBg="0"/>
      <p:bldP spid="251" grpId="0" autoUpdateAnimBg="0"/>
      <p:bldP spid="252" grpId="0" autoUpdateAnimBg="0"/>
      <p:bldP spid="253" grpId="0" autoUpdateAnimBg="0"/>
      <p:bldP spid="254" grpId="0" autoUpdateAnimBg="0"/>
      <p:bldP spid="256" grpId="0" autoUpdateAnimBg="0"/>
      <p:bldP spid="257" grpId="0" autoUpdateAnimBg="0"/>
      <p:bldP spid="258" grpId="0" autoUpdateAnimBg="0"/>
      <p:bldP spid="259" grpId="0" autoUpdateAnimBg="0"/>
      <p:bldP spid="260" grpId="0" autoUpdateAnimBg="0"/>
      <p:bldP spid="261" grpId="0" autoUpdateAnimBg="0"/>
      <p:bldP spid="262" grpId="0" autoUpdateAnimBg="0"/>
      <p:bldP spid="263" grpId="0" autoUpdateAnimBg="0"/>
      <p:bldP spid="264" grpId="0" autoUpdateAnimBg="0"/>
      <p:bldP spid="265" grpId="0" autoUpdateAnimBg="0"/>
      <p:bldP spid="266" grpId="0" autoUpdateAnimBg="0"/>
      <p:bldP spid="268" grpId="0" autoUpdateAnimBg="0"/>
      <p:bldP spid="269" grpId="0" autoUpdateAnimBg="0"/>
      <p:bldP spid="270" grpId="0" autoUpdateAnimBg="0"/>
      <p:bldP spid="271" grpId="0" autoUpdateAnimBg="0"/>
      <p:bldP spid="272" grpId="0" autoUpdateAnimBg="0"/>
      <p:bldP spid="273" grpId="0" autoUpdateAnimBg="0"/>
      <p:bldP spid="274" grpId="0" autoUpdateAnimBg="0"/>
      <p:bldP spid="275" grpId="0" autoUpdateAnimBg="0"/>
      <p:bldP spid="276" grpId="0" autoUpdateAnimBg="0"/>
      <p:bldP spid="277" grpId="0" autoUpdateAnimBg="0"/>
      <p:bldP spid="278" grpId="0" autoUpdateAnimBg="0"/>
      <p:bldP spid="279" grpId="0" autoUpdateAnimBg="0"/>
      <p:bldP spid="280" grpId="0" autoUpdateAnimBg="0"/>
      <p:bldP spid="281" grpId="0" autoUpdateAnimBg="0"/>
      <p:bldP spid="28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58134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3</a:t>
            </a:r>
          </a:p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für jedes Wort</a:t>
            </a:r>
            <a:endParaRPr lang="de-DE" altLang="de-DE" sz="18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Nächste Folie</a:t>
            </a:r>
          </a:p>
        </p:txBody>
      </p:sp>
      <p:sp>
        <p:nvSpPr>
          <p:cNvPr id="11" name="Rechteck 10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Folie</a:t>
            </a:r>
          </a:p>
        </p:txBody>
      </p:sp>
      <p:sp>
        <p:nvSpPr>
          <p:cNvPr id="102" name="Textfeld 101" descr="SILBE/FIRST|">
            <a:extLst>
              <a:ext uri="{FF2B5EF4-FFF2-40B4-BE49-F238E27FC236}">
                <a16:creationId xmlns:a16="http://schemas.microsoft.com/office/drawing/2014/main" id="{6A589346-12B2-467B-AC3D-F9595E375F2D}"/>
              </a:ext>
            </a:extLst>
          </p:cNvPr>
          <p:cNvSpPr txBox="1"/>
          <p:nvPr/>
        </p:nvSpPr>
        <p:spPr>
          <a:xfrm>
            <a:off x="381000" y="1055067"/>
            <a:ext cx="6206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Jür</a:t>
            </a:r>
          </a:p>
        </p:txBody>
      </p:sp>
      <p:sp>
        <p:nvSpPr>
          <p:cNvPr id="103" name="Textfeld 102" descr="SILBELAST|">
            <a:extLst>
              <a:ext uri="{FF2B5EF4-FFF2-40B4-BE49-F238E27FC236}">
                <a16:creationId xmlns:a16="http://schemas.microsoft.com/office/drawing/2014/main" id="{E222A746-EE5A-45B1-B61E-AAC657016C28}"/>
              </a:ext>
            </a:extLst>
          </p:cNvPr>
          <p:cNvSpPr txBox="1"/>
          <p:nvPr/>
        </p:nvSpPr>
        <p:spPr>
          <a:xfrm>
            <a:off x="861983" y="1055067"/>
            <a:ext cx="6751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gen</a:t>
            </a:r>
          </a:p>
        </p:txBody>
      </p:sp>
      <p:sp>
        <p:nvSpPr>
          <p:cNvPr id="104" name="Textfeld 103" descr="SILBELAST|_">
            <a:extLst>
              <a:ext uri="{FF2B5EF4-FFF2-40B4-BE49-F238E27FC236}">
                <a16:creationId xmlns:a16="http://schemas.microsoft.com/office/drawing/2014/main" id="{BAA40682-9D79-47BE-B9C8-880BA4E9F51C}"/>
              </a:ext>
            </a:extLst>
          </p:cNvPr>
          <p:cNvSpPr txBox="1"/>
          <p:nvPr/>
        </p:nvSpPr>
        <p:spPr>
          <a:xfrm>
            <a:off x="1575268" y="1055067"/>
            <a:ext cx="63671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hat</a:t>
            </a:r>
          </a:p>
        </p:txBody>
      </p:sp>
      <p:sp>
        <p:nvSpPr>
          <p:cNvPr id="105" name="Textfeld 104" descr="SILBELAST|_">
            <a:extLst>
              <a:ext uri="{FF2B5EF4-FFF2-40B4-BE49-F238E27FC236}">
                <a16:creationId xmlns:a16="http://schemas.microsoft.com/office/drawing/2014/main" id="{5F2355BE-4AFC-49D8-94F3-4029974442AF}"/>
              </a:ext>
            </a:extLst>
          </p:cNvPr>
          <p:cNvSpPr txBox="1"/>
          <p:nvPr/>
        </p:nvSpPr>
        <p:spPr>
          <a:xfrm>
            <a:off x="2250081" y="1055067"/>
            <a:ext cx="8354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nach</a:t>
            </a:r>
          </a:p>
        </p:txBody>
      </p:sp>
      <p:sp>
        <p:nvSpPr>
          <p:cNvPr id="106" name="Textfeld 105" descr="SILBELAST|_">
            <a:extLst>
              <a:ext uri="{FF2B5EF4-FFF2-40B4-BE49-F238E27FC236}">
                <a16:creationId xmlns:a16="http://schemas.microsoft.com/office/drawing/2014/main" id="{6278E19D-4D25-4360-915C-B16FC590EF9B}"/>
              </a:ext>
            </a:extLst>
          </p:cNvPr>
          <p:cNvSpPr txBox="1"/>
          <p:nvPr/>
        </p:nvSpPr>
        <p:spPr>
          <a:xfrm>
            <a:off x="3123666" y="1055067"/>
            <a:ext cx="7793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dem</a:t>
            </a:r>
          </a:p>
        </p:txBody>
      </p:sp>
      <p:sp>
        <p:nvSpPr>
          <p:cNvPr id="107" name="Textfeld 106" descr="SILBE|_">
            <a:extLst>
              <a:ext uri="{FF2B5EF4-FFF2-40B4-BE49-F238E27FC236}">
                <a16:creationId xmlns:a16="http://schemas.microsoft.com/office/drawing/2014/main" id="{9FA3F21E-29CF-450E-A7F1-FAA7681A9A81}"/>
              </a:ext>
            </a:extLst>
          </p:cNvPr>
          <p:cNvSpPr txBox="1"/>
          <p:nvPr/>
        </p:nvSpPr>
        <p:spPr>
          <a:xfrm>
            <a:off x="3941147" y="1055067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Mit</a:t>
            </a:r>
          </a:p>
        </p:txBody>
      </p:sp>
      <p:sp>
        <p:nvSpPr>
          <p:cNvPr id="108" name="Textfeld 107" descr="SILBE|">
            <a:extLst>
              <a:ext uri="{FF2B5EF4-FFF2-40B4-BE49-F238E27FC236}">
                <a16:creationId xmlns:a16="http://schemas.microsoft.com/office/drawing/2014/main" id="{BB3BD8AD-3466-45CA-97FE-04F5483E5E2C}"/>
              </a:ext>
            </a:extLst>
          </p:cNvPr>
          <p:cNvSpPr txBox="1"/>
          <p:nvPr/>
        </p:nvSpPr>
        <p:spPr>
          <a:xfrm>
            <a:off x="4414115" y="1055067"/>
            <a:ext cx="62228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tag</a:t>
            </a:r>
          </a:p>
        </p:txBody>
      </p:sp>
      <p:sp>
        <p:nvSpPr>
          <p:cNvPr id="109" name="Textfeld 108" descr="SILBE|">
            <a:extLst>
              <a:ext uri="{FF2B5EF4-FFF2-40B4-BE49-F238E27FC236}">
                <a16:creationId xmlns:a16="http://schemas.microsoft.com/office/drawing/2014/main" id="{1B7EBEE7-031D-4775-A8F0-7BAEB0590613}"/>
              </a:ext>
            </a:extLst>
          </p:cNvPr>
          <p:cNvSpPr txBox="1"/>
          <p:nvPr/>
        </p:nvSpPr>
        <p:spPr>
          <a:xfrm>
            <a:off x="4896701" y="1055067"/>
            <a:ext cx="60305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ess</a:t>
            </a:r>
          </a:p>
        </p:txBody>
      </p:sp>
      <p:sp>
        <p:nvSpPr>
          <p:cNvPr id="110" name="Textfeld 109" descr="SILBELAST|">
            <a:extLst>
              <a:ext uri="{FF2B5EF4-FFF2-40B4-BE49-F238E27FC236}">
                <a16:creationId xmlns:a16="http://schemas.microsoft.com/office/drawing/2014/main" id="{BF354BB5-7981-4116-AEA4-BBD12942983F}"/>
              </a:ext>
            </a:extLst>
          </p:cNvPr>
          <p:cNvSpPr txBox="1"/>
          <p:nvPr/>
        </p:nvSpPr>
        <p:spPr>
          <a:xfrm>
            <a:off x="5360051" y="1055067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11" name="Textfeld 110" descr="SILBELAST|_">
            <a:extLst>
              <a:ext uri="{FF2B5EF4-FFF2-40B4-BE49-F238E27FC236}">
                <a16:creationId xmlns:a16="http://schemas.microsoft.com/office/drawing/2014/main" id="{56430F51-6385-44DA-8E91-3C9F9169A94B}"/>
              </a:ext>
            </a:extLst>
          </p:cNvPr>
          <p:cNvSpPr txBox="1"/>
          <p:nvPr/>
        </p:nvSpPr>
        <p:spPr>
          <a:xfrm>
            <a:off x="381000" y="1499567"/>
            <a:ext cx="5277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</a:p>
        </p:txBody>
      </p:sp>
      <p:sp>
        <p:nvSpPr>
          <p:cNvPr id="112" name="Textfeld 111" descr="SILBE|_">
            <a:extLst>
              <a:ext uri="{FF2B5EF4-FFF2-40B4-BE49-F238E27FC236}">
                <a16:creationId xmlns:a16="http://schemas.microsoft.com/office/drawing/2014/main" id="{CBBA2CAD-4AE0-475E-9178-C544EA2A8304}"/>
              </a:ext>
            </a:extLst>
          </p:cNvPr>
          <p:cNvSpPr txBox="1"/>
          <p:nvPr/>
        </p:nvSpPr>
        <p:spPr>
          <a:xfrm>
            <a:off x="946809" y="1499567"/>
            <a:ext cx="5629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tie</a:t>
            </a:r>
          </a:p>
        </p:txBody>
      </p:sp>
      <p:sp>
        <p:nvSpPr>
          <p:cNvPr id="113" name="Textfeld 112" descr="SILBELAST|">
            <a:extLst>
              <a:ext uri="{FF2B5EF4-FFF2-40B4-BE49-F238E27FC236}">
                <a16:creationId xmlns:a16="http://schemas.microsoft.com/office/drawing/2014/main" id="{EB55ECAE-8551-40B6-8B5B-D1133BFEFFD7}"/>
              </a:ext>
            </a:extLst>
          </p:cNvPr>
          <p:cNvSpPr txBox="1"/>
          <p:nvPr/>
        </p:nvSpPr>
        <p:spPr>
          <a:xfrm>
            <a:off x="1370084" y="1499567"/>
            <a:ext cx="74892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fen,</a:t>
            </a:r>
          </a:p>
        </p:txBody>
      </p:sp>
      <p:sp>
        <p:nvSpPr>
          <p:cNvPr id="114" name="Textfeld 113" descr="SILBE|_">
            <a:extLst>
              <a:ext uri="{FF2B5EF4-FFF2-40B4-BE49-F238E27FC236}">
                <a16:creationId xmlns:a16="http://schemas.microsoft.com/office/drawing/2014/main" id="{BED552B6-54EC-43B9-BE79-54F54D2F3664}"/>
              </a:ext>
            </a:extLst>
          </p:cNvPr>
          <p:cNvSpPr txBox="1"/>
          <p:nvPr/>
        </p:nvSpPr>
        <p:spPr>
          <a:xfrm>
            <a:off x="2157107" y="1499567"/>
            <a:ext cx="67678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küh</a:t>
            </a:r>
          </a:p>
        </p:txBody>
      </p:sp>
      <p:sp>
        <p:nvSpPr>
          <p:cNvPr id="115" name="Textfeld 114" descr="SILBELAST|">
            <a:extLst>
              <a:ext uri="{FF2B5EF4-FFF2-40B4-BE49-F238E27FC236}">
                <a16:creationId xmlns:a16="http://schemas.microsoft.com/office/drawing/2014/main" id="{5096F6BB-C958-43C5-8048-C8836A184A85}"/>
              </a:ext>
            </a:extLst>
          </p:cNvPr>
          <p:cNvSpPr txBox="1"/>
          <p:nvPr/>
        </p:nvSpPr>
        <p:spPr>
          <a:xfrm>
            <a:off x="2694195" y="1499567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len</a:t>
            </a:r>
          </a:p>
        </p:txBody>
      </p:sp>
      <p:sp>
        <p:nvSpPr>
          <p:cNvPr id="116" name="Textfeld 115" descr="SILBELAST|_">
            <a:extLst>
              <a:ext uri="{FF2B5EF4-FFF2-40B4-BE49-F238E27FC236}">
                <a16:creationId xmlns:a16="http://schemas.microsoft.com/office/drawing/2014/main" id="{929186C6-39D6-4530-B88C-43319864C0E8}"/>
              </a:ext>
            </a:extLst>
          </p:cNvPr>
          <p:cNvSpPr txBox="1"/>
          <p:nvPr/>
        </p:nvSpPr>
        <p:spPr>
          <a:xfrm>
            <a:off x="3344963" y="1499567"/>
            <a:ext cx="85523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Wald</a:t>
            </a:r>
          </a:p>
        </p:txBody>
      </p:sp>
      <p:sp>
        <p:nvSpPr>
          <p:cNvPr id="117" name="Textfeld 116" descr="SILBE|_">
            <a:extLst>
              <a:ext uri="{FF2B5EF4-FFF2-40B4-BE49-F238E27FC236}">
                <a16:creationId xmlns:a16="http://schemas.microsoft.com/office/drawing/2014/main" id="{0CCC66F8-A19C-439B-BB81-C2BEF25D7DC1}"/>
              </a:ext>
            </a:extLst>
          </p:cNvPr>
          <p:cNvSpPr txBox="1"/>
          <p:nvPr/>
        </p:nvSpPr>
        <p:spPr>
          <a:xfrm>
            <a:off x="4238297" y="1499567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118" name="Textfeld 117" descr="SILBE|">
            <a:extLst>
              <a:ext uri="{FF2B5EF4-FFF2-40B4-BE49-F238E27FC236}">
                <a16:creationId xmlns:a16="http://schemas.microsoft.com/office/drawing/2014/main" id="{DC757F22-58E6-4590-9435-AD5381954CE8}"/>
              </a:ext>
            </a:extLst>
          </p:cNvPr>
          <p:cNvSpPr txBox="1"/>
          <p:nvPr/>
        </p:nvSpPr>
        <p:spPr>
          <a:xfrm>
            <a:off x="4605467" y="1499567"/>
            <a:ext cx="72808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sess</a:t>
            </a:r>
          </a:p>
        </p:txBody>
      </p:sp>
      <p:sp>
        <p:nvSpPr>
          <p:cNvPr id="119" name="Textfeld 118" descr="SILBELAST|">
            <a:extLst>
              <a:ext uri="{FF2B5EF4-FFF2-40B4-BE49-F238E27FC236}">
                <a16:creationId xmlns:a16="http://schemas.microsoft.com/office/drawing/2014/main" id="{FC0D4F74-09D8-41CA-B680-A477DE5DE770}"/>
              </a:ext>
            </a:extLst>
          </p:cNvPr>
          <p:cNvSpPr txBox="1"/>
          <p:nvPr/>
        </p:nvSpPr>
        <p:spPr>
          <a:xfrm>
            <a:off x="5193851" y="1499567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en.</a:t>
            </a:r>
          </a:p>
        </p:txBody>
      </p:sp>
      <p:sp>
        <p:nvSpPr>
          <p:cNvPr id="120" name="dot_1">
            <a:extLst>
              <a:ext uri="{FF2B5EF4-FFF2-40B4-BE49-F238E27FC236}">
                <a16:creationId xmlns:a16="http://schemas.microsoft.com/office/drawing/2014/main" id="{53F3A403-CBD6-4CED-B513-379909AC3676}"/>
              </a:ext>
            </a:extLst>
          </p:cNvPr>
          <p:cNvSpPr/>
          <p:nvPr/>
        </p:nvSpPr>
        <p:spPr>
          <a:xfrm>
            <a:off x="190500" y="111856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1" name="Textfeld 120" descr="SILBELAST/FIRST|">
            <a:extLst>
              <a:ext uri="{FF2B5EF4-FFF2-40B4-BE49-F238E27FC236}">
                <a16:creationId xmlns:a16="http://schemas.microsoft.com/office/drawing/2014/main" id="{E4F5791F-9DC2-4624-A8B1-7E882FB6C992}"/>
              </a:ext>
            </a:extLst>
          </p:cNvPr>
          <p:cNvSpPr txBox="1"/>
          <p:nvPr/>
        </p:nvSpPr>
        <p:spPr>
          <a:xfrm>
            <a:off x="381000" y="1944067"/>
            <a:ext cx="92897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Wann</a:t>
            </a:r>
          </a:p>
        </p:txBody>
      </p:sp>
      <p:sp>
        <p:nvSpPr>
          <p:cNvPr id="122" name="Textfeld 121" descr="SILBELAST|_">
            <a:extLst>
              <a:ext uri="{FF2B5EF4-FFF2-40B4-BE49-F238E27FC236}">
                <a16:creationId xmlns:a16="http://schemas.microsoft.com/office/drawing/2014/main" id="{7A6C2B5F-A938-4202-930F-1D206664FB5D}"/>
              </a:ext>
            </a:extLst>
          </p:cNvPr>
          <p:cNvSpPr txBox="1"/>
          <p:nvPr/>
        </p:nvSpPr>
        <p:spPr>
          <a:xfrm>
            <a:off x="1348072" y="1944067"/>
            <a:ext cx="63671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hat</a:t>
            </a:r>
          </a:p>
        </p:txBody>
      </p:sp>
      <p:sp>
        <p:nvSpPr>
          <p:cNvPr id="123" name="Textfeld 122" descr="SILBE|_">
            <a:extLst>
              <a:ext uri="{FF2B5EF4-FFF2-40B4-BE49-F238E27FC236}">
                <a16:creationId xmlns:a16="http://schemas.microsoft.com/office/drawing/2014/main" id="{D45B3264-4795-4F34-8C0F-649E83E9B669}"/>
              </a:ext>
            </a:extLst>
          </p:cNvPr>
          <p:cNvSpPr txBox="1"/>
          <p:nvPr/>
        </p:nvSpPr>
        <p:spPr>
          <a:xfrm>
            <a:off x="2022885" y="1944067"/>
            <a:ext cx="6206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Jür</a:t>
            </a:r>
          </a:p>
        </p:txBody>
      </p:sp>
      <p:sp>
        <p:nvSpPr>
          <p:cNvPr id="124" name="Textfeld 123" descr="SILBELAST|">
            <a:extLst>
              <a:ext uri="{FF2B5EF4-FFF2-40B4-BE49-F238E27FC236}">
                <a16:creationId xmlns:a16="http://schemas.microsoft.com/office/drawing/2014/main" id="{D93921C9-52C5-4906-B4CB-2FCA68EC5C60}"/>
              </a:ext>
            </a:extLst>
          </p:cNvPr>
          <p:cNvSpPr txBox="1"/>
          <p:nvPr/>
        </p:nvSpPr>
        <p:spPr>
          <a:xfrm>
            <a:off x="2503868" y="1944067"/>
            <a:ext cx="6751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gen</a:t>
            </a:r>
          </a:p>
        </p:txBody>
      </p:sp>
      <p:sp>
        <p:nvSpPr>
          <p:cNvPr id="125" name="Textfeld 124" descr="SILBELAST|_">
            <a:extLst>
              <a:ext uri="{FF2B5EF4-FFF2-40B4-BE49-F238E27FC236}">
                <a16:creationId xmlns:a16="http://schemas.microsoft.com/office/drawing/2014/main" id="{1CDFD0AE-CA35-4443-999A-17391975F6B0}"/>
              </a:ext>
            </a:extLst>
          </p:cNvPr>
          <p:cNvSpPr txBox="1"/>
          <p:nvPr/>
        </p:nvSpPr>
        <p:spPr>
          <a:xfrm>
            <a:off x="3217153" y="1944067"/>
            <a:ext cx="5277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</a:p>
        </p:txBody>
      </p:sp>
      <p:sp>
        <p:nvSpPr>
          <p:cNvPr id="126" name="Textfeld 125" descr="SILBELAST|_">
            <a:extLst>
              <a:ext uri="{FF2B5EF4-FFF2-40B4-BE49-F238E27FC236}">
                <a16:creationId xmlns:a16="http://schemas.microsoft.com/office/drawing/2014/main" id="{313D7346-84D5-4A98-804F-1C47110D1EC7}"/>
              </a:ext>
            </a:extLst>
          </p:cNvPr>
          <p:cNvSpPr txBox="1"/>
          <p:nvPr/>
        </p:nvSpPr>
        <p:spPr>
          <a:xfrm>
            <a:off x="3782962" y="1944067"/>
            <a:ext cx="85523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Wald</a:t>
            </a:r>
          </a:p>
        </p:txBody>
      </p:sp>
      <p:sp>
        <p:nvSpPr>
          <p:cNvPr id="127" name="Textfeld 126" descr="SILBE|_">
            <a:extLst>
              <a:ext uri="{FF2B5EF4-FFF2-40B4-BE49-F238E27FC236}">
                <a16:creationId xmlns:a16="http://schemas.microsoft.com/office/drawing/2014/main" id="{9A067A02-678D-41B3-9088-3F7E3890FD8E}"/>
              </a:ext>
            </a:extLst>
          </p:cNvPr>
          <p:cNvSpPr txBox="1"/>
          <p:nvPr/>
        </p:nvSpPr>
        <p:spPr>
          <a:xfrm>
            <a:off x="4676296" y="1944067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128" name="Textfeld 127" descr="SILBE|">
            <a:extLst>
              <a:ext uri="{FF2B5EF4-FFF2-40B4-BE49-F238E27FC236}">
                <a16:creationId xmlns:a16="http://schemas.microsoft.com/office/drawing/2014/main" id="{24CD8623-B029-4652-89A4-64AA7FAAFEFF}"/>
              </a:ext>
            </a:extLst>
          </p:cNvPr>
          <p:cNvSpPr txBox="1"/>
          <p:nvPr/>
        </p:nvSpPr>
        <p:spPr>
          <a:xfrm>
            <a:off x="5043466" y="1944067"/>
            <a:ext cx="72808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sess</a:t>
            </a:r>
          </a:p>
        </p:txBody>
      </p:sp>
      <p:sp>
        <p:nvSpPr>
          <p:cNvPr id="129" name="Textfeld 128" descr="SILBELAST|">
            <a:extLst>
              <a:ext uri="{FF2B5EF4-FFF2-40B4-BE49-F238E27FC236}">
                <a16:creationId xmlns:a16="http://schemas.microsoft.com/office/drawing/2014/main" id="{28A8D812-3E6C-4131-AD38-0ED07CF7AEB7}"/>
              </a:ext>
            </a:extLst>
          </p:cNvPr>
          <p:cNvSpPr txBox="1"/>
          <p:nvPr/>
        </p:nvSpPr>
        <p:spPr>
          <a:xfrm>
            <a:off x="5631850" y="1944067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en?</a:t>
            </a:r>
          </a:p>
        </p:txBody>
      </p:sp>
      <p:sp>
        <p:nvSpPr>
          <p:cNvPr id="130" name="dot_2">
            <a:extLst>
              <a:ext uri="{FF2B5EF4-FFF2-40B4-BE49-F238E27FC236}">
                <a16:creationId xmlns:a16="http://schemas.microsoft.com/office/drawing/2014/main" id="{F6AF5004-01C4-43DF-AB08-CA8BEE6D612A}"/>
              </a:ext>
            </a:extLst>
          </p:cNvPr>
          <p:cNvSpPr/>
          <p:nvPr/>
        </p:nvSpPr>
        <p:spPr>
          <a:xfrm>
            <a:off x="190500" y="200756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1" name="Textfeld 130" descr="SILBELAST/FIRST|">
            <a:extLst>
              <a:ext uri="{FF2B5EF4-FFF2-40B4-BE49-F238E27FC236}">
                <a16:creationId xmlns:a16="http://schemas.microsoft.com/office/drawing/2014/main" id="{DB63D587-15C5-43E5-A4AC-FF2177E30104}"/>
              </a:ext>
            </a:extLst>
          </p:cNvPr>
          <p:cNvSpPr txBox="1"/>
          <p:nvPr/>
        </p:nvSpPr>
        <p:spPr>
          <a:xfrm>
            <a:off x="381000" y="2388567"/>
            <a:ext cx="86433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Nach</a:t>
            </a:r>
          </a:p>
        </p:txBody>
      </p:sp>
      <p:sp>
        <p:nvSpPr>
          <p:cNvPr id="132" name="Textfeld 131" descr="SILBELAST|_">
            <a:extLst>
              <a:ext uri="{FF2B5EF4-FFF2-40B4-BE49-F238E27FC236}">
                <a16:creationId xmlns:a16="http://schemas.microsoft.com/office/drawing/2014/main" id="{1604A217-4B1B-43E4-A35F-57A1F696EBC0}"/>
              </a:ext>
            </a:extLst>
          </p:cNvPr>
          <p:cNvSpPr txBox="1"/>
          <p:nvPr/>
        </p:nvSpPr>
        <p:spPr>
          <a:xfrm>
            <a:off x="1283439" y="2388567"/>
            <a:ext cx="7793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dem</a:t>
            </a:r>
          </a:p>
        </p:txBody>
      </p:sp>
      <p:sp>
        <p:nvSpPr>
          <p:cNvPr id="133" name="Textfeld 132" descr="SILBE|_">
            <a:extLst>
              <a:ext uri="{FF2B5EF4-FFF2-40B4-BE49-F238E27FC236}">
                <a16:creationId xmlns:a16="http://schemas.microsoft.com/office/drawing/2014/main" id="{852BB793-C4CF-40A8-BB47-9264AB0FE034}"/>
              </a:ext>
            </a:extLst>
          </p:cNvPr>
          <p:cNvSpPr txBox="1"/>
          <p:nvPr/>
        </p:nvSpPr>
        <p:spPr>
          <a:xfrm>
            <a:off x="2100920" y="2388567"/>
            <a:ext cx="71045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fett</a:t>
            </a:r>
          </a:p>
        </p:txBody>
      </p:sp>
      <p:sp>
        <p:nvSpPr>
          <p:cNvPr id="134" name="Textfeld 133" descr="SILBELAST|">
            <a:extLst>
              <a:ext uri="{FF2B5EF4-FFF2-40B4-BE49-F238E27FC236}">
                <a16:creationId xmlns:a16="http://schemas.microsoft.com/office/drawing/2014/main" id="{2077C924-FCF0-41E8-AFF7-EC8CE03E1961}"/>
              </a:ext>
            </a:extLst>
          </p:cNvPr>
          <p:cNvSpPr txBox="1"/>
          <p:nvPr/>
        </p:nvSpPr>
        <p:spPr>
          <a:xfrm>
            <a:off x="2671671" y="2388567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35" name="Textfeld 134" descr="SILBE|_">
            <a:extLst>
              <a:ext uri="{FF2B5EF4-FFF2-40B4-BE49-F238E27FC236}">
                <a16:creationId xmlns:a16="http://schemas.microsoft.com/office/drawing/2014/main" id="{B283DB07-03A1-4093-AA52-2AA7085544AF}"/>
              </a:ext>
            </a:extLst>
          </p:cNvPr>
          <p:cNvSpPr txBox="1"/>
          <p:nvPr/>
        </p:nvSpPr>
        <p:spPr>
          <a:xfrm>
            <a:off x="3231068" y="2388567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Mit</a:t>
            </a:r>
          </a:p>
        </p:txBody>
      </p:sp>
      <p:sp>
        <p:nvSpPr>
          <p:cNvPr id="136" name="Textfeld 135" descr="SILBE|">
            <a:extLst>
              <a:ext uri="{FF2B5EF4-FFF2-40B4-BE49-F238E27FC236}">
                <a16:creationId xmlns:a16="http://schemas.microsoft.com/office/drawing/2014/main" id="{6CC7AAE4-3B34-4070-A466-728C1FE98FFC}"/>
              </a:ext>
            </a:extLst>
          </p:cNvPr>
          <p:cNvSpPr txBox="1"/>
          <p:nvPr/>
        </p:nvSpPr>
        <p:spPr>
          <a:xfrm>
            <a:off x="3704036" y="2388567"/>
            <a:ext cx="62228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tag</a:t>
            </a:r>
          </a:p>
        </p:txBody>
      </p:sp>
      <p:sp>
        <p:nvSpPr>
          <p:cNvPr id="137" name="Textfeld 136" descr="SILBE|">
            <a:extLst>
              <a:ext uri="{FF2B5EF4-FFF2-40B4-BE49-F238E27FC236}">
                <a16:creationId xmlns:a16="http://schemas.microsoft.com/office/drawing/2014/main" id="{524769B9-729D-4961-B190-7EB49E7C0B79}"/>
              </a:ext>
            </a:extLst>
          </p:cNvPr>
          <p:cNvSpPr txBox="1"/>
          <p:nvPr/>
        </p:nvSpPr>
        <p:spPr>
          <a:xfrm>
            <a:off x="4186622" y="2388567"/>
            <a:ext cx="60305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ess</a:t>
            </a:r>
          </a:p>
        </p:txBody>
      </p:sp>
      <p:sp>
        <p:nvSpPr>
          <p:cNvPr id="138" name="Textfeld 137" descr="SILBELAST|">
            <a:extLst>
              <a:ext uri="{FF2B5EF4-FFF2-40B4-BE49-F238E27FC236}">
                <a16:creationId xmlns:a16="http://schemas.microsoft.com/office/drawing/2014/main" id="{2E24B5CE-CA78-4554-A9EF-8A9668026B2E}"/>
              </a:ext>
            </a:extLst>
          </p:cNvPr>
          <p:cNvSpPr txBox="1"/>
          <p:nvPr/>
        </p:nvSpPr>
        <p:spPr>
          <a:xfrm>
            <a:off x="4649972" y="2388567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en!</a:t>
            </a:r>
          </a:p>
        </p:txBody>
      </p:sp>
      <p:sp>
        <p:nvSpPr>
          <p:cNvPr id="139" name="dot_3">
            <a:extLst>
              <a:ext uri="{FF2B5EF4-FFF2-40B4-BE49-F238E27FC236}">
                <a16:creationId xmlns:a16="http://schemas.microsoft.com/office/drawing/2014/main" id="{95937914-0A68-4DBC-826C-544DDBA5AF99}"/>
              </a:ext>
            </a:extLst>
          </p:cNvPr>
          <p:cNvSpPr/>
          <p:nvPr/>
        </p:nvSpPr>
        <p:spPr>
          <a:xfrm>
            <a:off x="190500" y="245206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0" name="Textfeld 139" descr="SILBELAST/FIRST|">
            <a:extLst>
              <a:ext uri="{FF2B5EF4-FFF2-40B4-BE49-F238E27FC236}">
                <a16:creationId xmlns:a16="http://schemas.microsoft.com/office/drawing/2014/main" id="{09509832-E49F-4564-83FB-077095D66094}"/>
              </a:ext>
            </a:extLst>
          </p:cNvPr>
          <p:cNvSpPr txBox="1"/>
          <p:nvPr/>
        </p:nvSpPr>
        <p:spPr>
          <a:xfrm>
            <a:off x="381000" y="2833067"/>
            <a:ext cx="59022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Ich</a:t>
            </a:r>
          </a:p>
        </p:txBody>
      </p:sp>
      <p:sp>
        <p:nvSpPr>
          <p:cNvPr id="141" name="Textfeld 140" descr="SILBELAST|_">
            <a:extLst>
              <a:ext uri="{FF2B5EF4-FFF2-40B4-BE49-F238E27FC236}">
                <a16:creationId xmlns:a16="http://schemas.microsoft.com/office/drawing/2014/main" id="{B12663E6-CFCA-408F-83F2-72378C0EFAC4}"/>
              </a:ext>
            </a:extLst>
          </p:cNvPr>
          <p:cNvSpPr txBox="1"/>
          <p:nvPr/>
        </p:nvSpPr>
        <p:spPr>
          <a:xfrm>
            <a:off x="1009326" y="2833067"/>
            <a:ext cx="10919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schlief</a:t>
            </a:r>
          </a:p>
        </p:txBody>
      </p:sp>
      <p:sp>
        <p:nvSpPr>
          <p:cNvPr id="142" name="Textfeld 141" descr="SILBELAST|_">
            <a:extLst>
              <a:ext uri="{FF2B5EF4-FFF2-40B4-BE49-F238E27FC236}">
                <a16:creationId xmlns:a16="http://schemas.microsoft.com/office/drawing/2014/main" id="{CC4BD12A-77D6-44E8-ACCA-CF93AB1B2B4D}"/>
              </a:ext>
            </a:extLst>
          </p:cNvPr>
          <p:cNvSpPr txBox="1"/>
          <p:nvPr/>
        </p:nvSpPr>
        <p:spPr>
          <a:xfrm>
            <a:off x="2139392" y="2833067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</a:p>
        </p:txBody>
      </p:sp>
      <p:sp>
        <p:nvSpPr>
          <p:cNvPr id="143" name="Textfeld 142" descr="SILBE|_">
            <a:extLst>
              <a:ext uri="{FF2B5EF4-FFF2-40B4-BE49-F238E27FC236}">
                <a16:creationId xmlns:a16="http://schemas.microsoft.com/office/drawing/2014/main" id="{D8FCD3AE-E2C4-431A-B338-AAE71B8532B6}"/>
              </a:ext>
            </a:extLst>
          </p:cNvPr>
          <p:cNvSpPr txBox="1"/>
          <p:nvPr/>
        </p:nvSpPr>
        <p:spPr>
          <a:xfrm>
            <a:off x="2870310" y="2833067"/>
            <a:ext cx="7585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hatt</a:t>
            </a:r>
          </a:p>
        </p:txBody>
      </p:sp>
      <p:sp>
        <p:nvSpPr>
          <p:cNvPr id="144" name="Textfeld 143" descr="SILBELAST|">
            <a:extLst>
              <a:ext uri="{FF2B5EF4-FFF2-40B4-BE49-F238E27FC236}">
                <a16:creationId xmlns:a16="http://schemas.microsoft.com/office/drawing/2014/main" id="{803AE87E-167F-4217-B16F-13BD744B54DF}"/>
              </a:ext>
            </a:extLst>
          </p:cNvPr>
          <p:cNvSpPr txBox="1"/>
          <p:nvPr/>
        </p:nvSpPr>
        <p:spPr>
          <a:xfrm>
            <a:off x="3489151" y="2833067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145" name="Textfeld 144" descr="SILBE|_">
            <a:extLst>
              <a:ext uri="{FF2B5EF4-FFF2-40B4-BE49-F238E27FC236}">
                <a16:creationId xmlns:a16="http://schemas.microsoft.com/office/drawing/2014/main" id="{40DDC097-B148-4D8E-90B6-BB318FE526EA}"/>
              </a:ext>
            </a:extLst>
          </p:cNvPr>
          <p:cNvSpPr txBox="1"/>
          <p:nvPr/>
        </p:nvSpPr>
        <p:spPr>
          <a:xfrm>
            <a:off x="3880233" y="2833067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</a:t>
            </a:r>
          </a:p>
        </p:txBody>
      </p:sp>
      <p:sp>
        <p:nvSpPr>
          <p:cNvPr id="146" name="Textfeld 145" descr="SILBELAST|">
            <a:extLst>
              <a:ext uri="{FF2B5EF4-FFF2-40B4-BE49-F238E27FC236}">
                <a16:creationId xmlns:a16="http://schemas.microsoft.com/office/drawing/2014/main" id="{1A6C3DF6-9137-4D87-A8BD-67494C831EC5}"/>
              </a:ext>
            </a:extLst>
          </p:cNvPr>
          <p:cNvSpPr txBox="1"/>
          <p:nvPr/>
        </p:nvSpPr>
        <p:spPr>
          <a:xfrm>
            <a:off x="4181679" y="2833067"/>
            <a:ext cx="6896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nen</a:t>
            </a:r>
          </a:p>
        </p:txBody>
      </p:sp>
      <p:sp>
        <p:nvSpPr>
          <p:cNvPr id="147" name="Textfeld 146" descr="SILBELAST|_">
            <a:extLst>
              <a:ext uri="{FF2B5EF4-FFF2-40B4-BE49-F238E27FC236}">
                <a16:creationId xmlns:a16="http://schemas.microsoft.com/office/drawing/2014/main" id="{87FF179E-D6DE-430F-9EFE-4B54854CFC05}"/>
              </a:ext>
            </a:extLst>
          </p:cNvPr>
          <p:cNvSpPr txBox="1"/>
          <p:nvPr/>
        </p:nvSpPr>
        <p:spPr>
          <a:xfrm>
            <a:off x="4909391" y="2833067"/>
            <a:ext cx="114794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Traum:</a:t>
            </a:r>
          </a:p>
        </p:txBody>
      </p:sp>
      <p:sp>
        <p:nvSpPr>
          <p:cNvPr id="148" name="Textfeld 147" descr="SILBELAST|_">
            <a:extLst>
              <a:ext uri="{FF2B5EF4-FFF2-40B4-BE49-F238E27FC236}">
                <a16:creationId xmlns:a16="http://schemas.microsoft.com/office/drawing/2014/main" id="{EA6F239B-AD2B-4E2E-9460-0CE1BE1F3E04}"/>
              </a:ext>
            </a:extLst>
          </p:cNvPr>
          <p:cNvSpPr txBox="1"/>
          <p:nvPr/>
        </p:nvSpPr>
        <p:spPr>
          <a:xfrm>
            <a:off x="381000" y="3277567"/>
            <a:ext cx="59022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Ich</a:t>
            </a:r>
          </a:p>
        </p:txBody>
      </p:sp>
      <p:sp>
        <p:nvSpPr>
          <p:cNvPr id="149" name="Textfeld 148" descr="SILBELAST|_">
            <a:extLst>
              <a:ext uri="{FF2B5EF4-FFF2-40B4-BE49-F238E27FC236}">
                <a16:creationId xmlns:a16="http://schemas.microsoft.com/office/drawing/2014/main" id="{51324DEE-BAFA-4F0E-AA89-A54EB5E5B2E7}"/>
              </a:ext>
            </a:extLst>
          </p:cNvPr>
          <p:cNvSpPr txBox="1"/>
          <p:nvPr/>
        </p:nvSpPr>
        <p:spPr>
          <a:xfrm>
            <a:off x="1009326" y="3277567"/>
            <a:ext cx="6399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saß</a:t>
            </a:r>
          </a:p>
        </p:txBody>
      </p:sp>
      <p:sp>
        <p:nvSpPr>
          <p:cNvPr id="150" name="Textfeld 149" descr="SILBELAST|_">
            <a:extLst>
              <a:ext uri="{FF2B5EF4-FFF2-40B4-BE49-F238E27FC236}">
                <a16:creationId xmlns:a16="http://schemas.microsoft.com/office/drawing/2014/main" id="{9300861E-4F9A-497C-8BD7-6C9664563D94}"/>
              </a:ext>
            </a:extLst>
          </p:cNvPr>
          <p:cNvSpPr txBox="1"/>
          <p:nvPr/>
        </p:nvSpPr>
        <p:spPr>
          <a:xfrm>
            <a:off x="1687345" y="3277567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151" name="Textfeld 150" descr="SILBE|_">
            <a:extLst>
              <a:ext uri="{FF2B5EF4-FFF2-40B4-BE49-F238E27FC236}">
                <a16:creationId xmlns:a16="http://schemas.microsoft.com/office/drawing/2014/main" id="{2E85C5FD-F62E-4CF1-B8B8-3361820875B9}"/>
              </a:ext>
            </a:extLst>
          </p:cNvPr>
          <p:cNvSpPr txBox="1"/>
          <p:nvPr/>
        </p:nvSpPr>
        <p:spPr>
          <a:xfrm>
            <a:off x="2354143" y="3277567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</a:t>
            </a:r>
          </a:p>
        </p:txBody>
      </p:sp>
      <p:sp>
        <p:nvSpPr>
          <p:cNvPr id="152" name="Textfeld 151" descr="SILBELAST|">
            <a:extLst>
              <a:ext uri="{FF2B5EF4-FFF2-40B4-BE49-F238E27FC236}">
                <a16:creationId xmlns:a16="http://schemas.microsoft.com/office/drawing/2014/main" id="{AF4D3C77-DD20-47C5-B4F7-AD745434FDF6}"/>
              </a:ext>
            </a:extLst>
          </p:cNvPr>
          <p:cNvSpPr txBox="1"/>
          <p:nvPr/>
        </p:nvSpPr>
        <p:spPr>
          <a:xfrm>
            <a:off x="2655589" y="3277567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nem</a:t>
            </a:r>
          </a:p>
        </p:txBody>
      </p:sp>
      <p:sp>
        <p:nvSpPr>
          <p:cNvPr id="153" name="Textfeld 152" descr="SILBE|_">
            <a:extLst>
              <a:ext uri="{FF2B5EF4-FFF2-40B4-BE49-F238E27FC236}">
                <a16:creationId xmlns:a16="http://schemas.microsoft.com/office/drawing/2014/main" id="{F25BC301-0850-46B9-B12C-FE26A16FA4F5}"/>
              </a:ext>
            </a:extLst>
          </p:cNvPr>
          <p:cNvSpPr txBox="1"/>
          <p:nvPr/>
        </p:nvSpPr>
        <p:spPr>
          <a:xfrm>
            <a:off x="3469864" y="3277567"/>
            <a:ext cx="8819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Kirch</a:t>
            </a:r>
          </a:p>
        </p:txBody>
      </p:sp>
      <p:sp>
        <p:nvSpPr>
          <p:cNvPr id="154" name="Textfeld 153" descr="SILBE|">
            <a:extLst>
              <a:ext uri="{FF2B5EF4-FFF2-40B4-BE49-F238E27FC236}">
                <a16:creationId xmlns:a16="http://schemas.microsoft.com/office/drawing/2014/main" id="{0C48E359-550A-415C-9FF7-5F32258451D5}"/>
              </a:ext>
            </a:extLst>
          </p:cNvPr>
          <p:cNvSpPr txBox="1"/>
          <p:nvPr/>
        </p:nvSpPr>
        <p:spPr>
          <a:xfrm>
            <a:off x="4212137" y="3277567"/>
            <a:ext cx="8386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weih</a:t>
            </a:r>
          </a:p>
        </p:txBody>
      </p:sp>
      <p:sp>
        <p:nvSpPr>
          <p:cNvPr id="155" name="Textfeld 154" descr="SILBELAST|">
            <a:extLst>
              <a:ext uri="{FF2B5EF4-FFF2-40B4-BE49-F238E27FC236}">
                <a16:creationId xmlns:a16="http://schemas.microsoft.com/office/drawing/2014/main" id="{9B1C4D15-29D1-46A3-AC90-2D4A37F8C2EB}"/>
              </a:ext>
            </a:extLst>
          </p:cNvPr>
          <p:cNvSpPr txBox="1"/>
          <p:nvPr/>
        </p:nvSpPr>
        <p:spPr>
          <a:xfrm>
            <a:off x="4911128" y="3277567"/>
            <a:ext cx="10550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baum.</a:t>
            </a:r>
          </a:p>
        </p:txBody>
      </p:sp>
      <p:sp>
        <p:nvSpPr>
          <p:cNvPr id="156" name="dot_4">
            <a:extLst>
              <a:ext uri="{FF2B5EF4-FFF2-40B4-BE49-F238E27FC236}">
                <a16:creationId xmlns:a16="http://schemas.microsoft.com/office/drawing/2014/main" id="{E6124599-51D3-4699-A2B1-D3347F3DD91C}"/>
              </a:ext>
            </a:extLst>
          </p:cNvPr>
          <p:cNvSpPr/>
          <p:nvPr/>
        </p:nvSpPr>
        <p:spPr>
          <a:xfrm>
            <a:off x="190500" y="289656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7" name="Textfeld 156" descr="SILBE/FIRST|">
            <a:extLst>
              <a:ext uri="{FF2B5EF4-FFF2-40B4-BE49-F238E27FC236}">
                <a16:creationId xmlns:a16="http://schemas.microsoft.com/office/drawing/2014/main" id="{9D2CB97B-C8D8-4C1B-BFF6-181840B3CAAC}"/>
              </a:ext>
            </a:extLst>
          </p:cNvPr>
          <p:cNvSpPr txBox="1"/>
          <p:nvPr/>
        </p:nvSpPr>
        <p:spPr>
          <a:xfrm>
            <a:off x="381000" y="3722067"/>
            <a:ext cx="5985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Wo</a:t>
            </a:r>
          </a:p>
        </p:txBody>
      </p:sp>
      <p:sp>
        <p:nvSpPr>
          <p:cNvPr id="158" name="Textfeld 157" descr="SILBELAST|">
            <a:extLst>
              <a:ext uri="{FF2B5EF4-FFF2-40B4-BE49-F238E27FC236}">
                <a16:creationId xmlns:a16="http://schemas.microsoft.com/office/drawing/2014/main" id="{353ED259-CC50-420F-8E27-E7AD9391729B}"/>
              </a:ext>
            </a:extLst>
          </p:cNvPr>
          <p:cNvSpPr txBox="1"/>
          <p:nvPr/>
        </p:nvSpPr>
        <p:spPr>
          <a:xfrm>
            <a:off x="839862" y="3722067"/>
            <a:ext cx="74892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rauf</a:t>
            </a:r>
          </a:p>
        </p:txBody>
      </p:sp>
      <p:sp>
        <p:nvSpPr>
          <p:cNvPr id="159" name="Textfeld 158" descr="SILBELAST|_">
            <a:extLst>
              <a:ext uri="{FF2B5EF4-FFF2-40B4-BE49-F238E27FC236}">
                <a16:creationId xmlns:a16="http://schemas.microsoft.com/office/drawing/2014/main" id="{0EC55279-C415-4812-9E8C-326A667F7EB0}"/>
              </a:ext>
            </a:extLst>
          </p:cNvPr>
          <p:cNvSpPr txBox="1"/>
          <p:nvPr/>
        </p:nvSpPr>
        <p:spPr>
          <a:xfrm>
            <a:off x="1626885" y="3722067"/>
            <a:ext cx="6399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saß</a:t>
            </a:r>
          </a:p>
        </p:txBody>
      </p:sp>
      <p:sp>
        <p:nvSpPr>
          <p:cNvPr id="160" name="Textfeld 159" descr="SILBELAST|_">
            <a:extLst>
              <a:ext uri="{FF2B5EF4-FFF2-40B4-BE49-F238E27FC236}">
                <a16:creationId xmlns:a16="http://schemas.microsoft.com/office/drawing/2014/main" id="{42F2D28E-6115-4921-929F-D8389216F93A}"/>
              </a:ext>
            </a:extLst>
          </p:cNvPr>
          <p:cNvSpPr txBox="1"/>
          <p:nvPr/>
        </p:nvSpPr>
        <p:spPr>
          <a:xfrm>
            <a:off x="2304904" y="3722067"/>
            <a:ext cx="5934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ich</a:t>
            </a:r>
          </a:p>
        </p:txBody>
      </p:sp>
      <p:sp>
        <p:nvSpPr>
          <p:cNvPr id="161" name="Textfeld 160" descr="SILBELAST|_">
            <a:extLst>
              <a:ext uri="{FF2B5EF4-FFF2-40B4-BE49-F238E27FC236}">
                <a16:creationId xmlns:a16="http://schemas.microsoft.com/office/drawing/2014/main" id="{4A7EB494-8346-4AC6-9D89-77E1D491D0F7}"/>
              </a:ext>
            </a:extLst>
          </p:cNvPr>
          <p:cNvSpPr txBox="1"/>
          <p:nvPr/>
        </p:nvSpPr>
        <p:spPr>
          <a:xfrm>
            <a:off x="2936436" y="3722067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162" name="Textfeld 161" descr="SILBE|_">
            <a:extLst>
              <a:ext uri="{FF2B5EF4-FFF2-40B4-BE49-F238E27FC236}">
                <a16:creationId xmlns:a16="http://schemas.microsoft.com/office/drawing/2014/main" id="{1686944F-FEC1-4C3B-B90C-7AA96680A5CE}"/>
              </a:ext>
            </a:extLst>
          </p:cNvPr>
          <p:cNvSpPr txBox="1"/>
          <p:nvPr/>
        </p:nvSpPr>
        <p:spPr>
          <a:xfrm>
            <a:off x="3415682" y="3722067"/>
            <a:ext cx="69602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mei</a:t>
            </a:r>
          </a:p>
        </p:txBody>
      </p:sp>
      <p:sp>
        <p:nvSpPr>
          <p:cNvPr id="163" name="Textfeld 162" descr="SILBELAST|">
            <a:extLst>
              <a:ext uri="{FF2B5EF4-FFF2-40B4-BE49-F238E27FC236}">
                <a16:creationId xmlns:a16="http://schemas.microsoft.com/office/drawing/2014/main" id="{F64C0C5B-4620-4966-AF99-941E8380CE33}"/>
              </a:ext>
            </a:extLst>
          </p:cNvPr>
          <p:cNvSpPr txBox="1"/>
          <p:nvPr/>
        </p:nvSpPr>
        <p:spPr>
          <a:xfrm>
            <a:off x="3972006" y="3722067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nem</a:t>
            </a:r>
          </a:p>
        </p:txBody>
      </p:sp>
      <p:sp>
        <p:nvSpPr>
          <p:cNvPr id="164" name="Textfeld 163" descr="SILBELAST|_">
            <a:extLst>
              <a:ext uri="{FF2B5EF4-FFF2-40B4-BE49-F238E27FC236}">
                <a16:creationId xmlns:a16="http://schemas.microsoft.com/office/drawing/2014/main" id="{802E981A-6446-4E40-A5E3-233EFBE82693}"/>
              </a:ext>
            </a:extLst>
          </p:cNvPr>
          <p:cNvSpPr txBox="1"/>
          <p:nvPr/>
        </p:nvSpPr>
        <p:spPr>
          <a:xfrm>
            <a:off x="4786281" y="3722067"/>
            <a:ext cx="114794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Traum?</a:t>
            </a:r>
          </a:p>
        </p:txBody>
      </p:sp>
      <p:sp>
        <p:nvSpPr>
          <p:cNvPr id="165" name="dot_5">
            <a:extLst>
              <a:ext uri="{FF2B5EF4-FFF2-40B4-BE49-F238E27FC236}">
                <a16:creationId xmlns:a16="http://schemas.microsoft.com/office/drawing/2014/main" id="{945F1DEC-40A8-4DBA-B440-003BDF2C6F92}"/>
              </a:ext>
            </a:extLst>
          </p:cNvPr>
          <p:cNvSpPr/>
          <p:nvPr/>
        </p:nvSpPr>
        <p:spPr>
          <a:xfrm>
            <a:off x="190500" y="378556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6" name="Textfeld 165" descr="SILBELAST/FIRST|">
            <a:extLst>
              <a:ext uri="{FF2B5EF4-FFF2-40B4-BE49-F238E27FC236}">
                <a16:creationId xmlns:a16="http://schemas.microsoft.com/office/drawing/2014/main" id="{4535D8DF-E84D-435E-8639-581A67691CFB}"/>
              </a:ext>
            </a:extLst>
          </p:cNvPr>
          <p:cNvSpPr txBox="1"/>
          <p:nvPr/>
        </p:nvSpPr>
        <p:spPr>
          <a:xfrm>
            <a:off x="381000" y="4166567"/>
            <a:ext cx="64793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167" name="Textfeld 166" descr="SILBE|_">
            <a:extLst>
              <a:ext uri="{FF2B5EF4-FFF2-40B4-BE49-F238E27FC236}">
                <a16:creationId xmlns:a16="http://schemas.microsoft.com/office/drawing/2014/main" id="{D5DDFC9B-49FF-43A1-AC8B-9883A6971794}"/>
              </a:ext>
            </a:extLst>
          </p:cNvPr>
          <p:cNvSpPr txBox="1"/>
          <p:nvPr/>
        </p:nvSpPr>
        <p:spPr>
          <a:xfrm>
            <a:off x="1067034" y="4166567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</a:t>
            </a:r>
          </a:p>
        </p:txBody>
      </p:sp>
      <p:sp>
        <p:nvSpPr>
          <p:cNvPr id="168" name="Textfeld 167" descr="SILBELAST|">
            <a:extLst>
              <a:ext uri="{FF2B5EF4-FFF2-40B4-BE49-F238E27FC236}">
                <a16:creationId xmlns:a16="http://schemas.microsoft.com/office/drawing/2014/main" id="{98D09B71-E9BF-4333-B2F8-E8F8EF54078D}"/>
              </a:ext>
            </a:extLst>
          </p:cNvPr>
          <p:cNvSpPr txBox="1"/>
          <p:nvPr/>
        </p:nvSpPr>
        <p:spPr>
          <a:xfrm>
            <a:off x="1368480" y="4166567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nem</a:t>
            </a:r>
          </a:p>
        </p:txBody>
      </p:sp>
      <p:sp>
        <p:nvSpPr>
          <p:cNvPr id="169" name="Textfeld 168" descr="SILBE|_">
            <a:extLst>
              <a:ext uri="{FF2B5EF4-FFF2-40B4-BE49-F238E27FC236}">
                <a16:creationId xmlns:a16="http://schemas.microsoft.com/office/drawing/2014/main" id="{DE35F3DF-0C08-4A18-A932-90EE28A86AEF}"/>
              </a:ext>
            </a:extLst>
          </p:cNvPr>
          <p:cNvSpPr txBox="1"/>
          <p:nvPr/>
        </p:nvSpPr>
        <p:spPr>
          <a:xfrm>
            <a:off x="2182755" y="4166567"/>
            <a:ext cx="6864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hoh</a:t>
            </a:r>
          </a:p>
        </p:txBody>
      </p:sp>
      <p:sp>
        <p:nvSpPr>
          <p:cNvPr id="170" name="Textfeld 169" descr="SILBELAST|">
            <a:extLst>
              <a:ext uri="{FF2B5EF4-FFF2-40B4-BE49-F238E27FC236}">
                <a16:creationId xmlns:a16="http://schemas.microsoft.com/office/drawing/2014/main" id="{96A3D494-E163-478A-A26D-EAE7180A40C3}"/>
              </a:ext>
            </a:extLst>
          </p:cNvPr>
          <p:cNvSpPr txBox="1"/>
          <p:nvPr/>
        </p:nvSpPr>
        <p:spPr>
          <a:xfrm>
            <a:off x="2729461" y="4166567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71" name="Textfeld 170" descr="SILBE|_">
            <a:extLst>
              <a:ext uri="{FF2B5EF4-FFF2-40B4-BE49-F238E27FC236}">
                <a16:creationId xmlns:a16="http://schemas.microsoft.com/office/drawing/2014/main" id="{DE71E11F-BA45-49D5-A0C0-06E2DCA7458F}"/>
              </a:ext>
            </a:extLst>
          </p:cNvPr>
          <p:cNvSpPr txBox="1"/>
          <p:nvPr/>
        </p:nvSpPr>
        <p:spPr>
          <a:xfrm>
            <a:off x="3288858" y="4166567"/>
            <a:ext cx="8819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Kirch</a:t>
            </a:r>
          </a:p>
        </p:txBody>
      </p:sp>
      <p:sp>
        <p:nvSpPr>
          <p:cNvPr id="172" name="Textfeld 171" descr="SILBE|">
            <a:extLst>
              <a:ext uri="{FF2B5EF4-FFF2-40B4-BE49-F238E27FC236}">
                <a16:creationId xmlns:a16="http://schemas.microsoft.com/office/drawing/2014/main" id="{E4C7EDDD-26A7-4BE0-BA76-A2FFD3A40CA4}"/>
              </a:ext>
            </a:extLst>
          </p:cNvPr>
          <p:cNvSpPr txBox="1"/>
          <p:nvPr/>
        </p:nvSpPr>
        <p:spPr>
          <a:xfrm>
            <a:off x="4031131" y="4166567"/>
            <a:ext cx="8386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weih</a:t>
            </a:r>
          </a:p>
        </p:txBody>
      </p:sp>
      <p:sp>
        <p:nvSpPr>
          <p:cNvPr id="173" name="Textfeld 172" descr="SILBELAST|">
            <a:extLst>
              <a:ext uri="{FF2B5EF4-FFF2-40B4-BE49-F238E27FC236}">
                <a16:creationId xmlns:a16="http://schemas.microsoft.com/office/drawing/2014/main" id="{171371B9-1166-4842-8F67-87CBF2856BC7}"/>
              </a:ext>
            </a:extLst>
          </p:cNvPr>
          <p:cNvSpPr txBox="1"/>
          <p:nvPr/>
        </p:nvSpPr>
        <p:spPr>
          <a:xfrm>
            <a:off x="4730122" y="4166567"/>
            <a:ext cx="10550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baum!</a:t>
            </a:r>
          </a:p>
        </p:txBody>
      </p:sp>
      <p:sp>
        <p:nvSpPr>
          <p:cNvPr id="174" name="dot_6">
            <a:extLst>
              <a:ext uri="{FF2B5EF4-FFF2-40B4-BE49-F238E27FC236}">
                <a16:creationId xmlns:a16="http://schemas.microsoft.com/office/drawing/2014/main" id="{8A2B5524-1C8A-4AFE-A791-EE48CA07A672}"/>
              </a:ext>
            </a:extLst>
          </p:cNvPr>
          <p:cNvSpPr/>
          <p:nvPr/>
        </p:nvSpPr>
        <p:spPr>
          <a:xfrm>
            <a:off x="190500" y="423006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5" name="Textfeld 174" descr="SILBELAST/FIRST|">
            <a:extLst>
              <a:ext uri="{FF2B5EF4-FFF2-40B4-BE49-F238E27FC236}">
                <a16:creationId xmlns:a16="http://schemas.microsoft.com/office/drawing/2014/main" id="{64055D9B-9322-4E5C-9DE6-25C0950F3E0E}"/>
              </a:ext>
            </a:extLst>
          </p:cNvPr>
          <p:cNvSpPr txBox="1"/>
          <p:nvPr/>
        </p:nvSpPr>
        <p:spPr>
          <a:xfrm>
            <a:off x="381000" y="4611067"/>
            <a:ext cx="86914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Ganz</a:t>
            </a:r>
          </a:p>
        </p:txBody>
      </p:sp>
      <p:sp>
        <p:nvSpPr>
          <p:cNvPr id="176" name="Textfeld 175" descr="SILBE|_">
            <a:extLst>
              <a:ext uri="{FF2B5EF4-FFF2-40B4-BE49-F238E27FC236}">
                <a16:creationId xmlns:a16="http://schemas.microsoft.com/office/drawing/2014/main" id="{BF9D4A9C-64DD-4866-9CDA-F309138E3941}"/>
              </a:ext>
            </a:extLst>
          </p:cNvPr>
          <p:cNvSpPr txBox="1"/>
          <p:nvPr/>
        </p:nvSpPr>
        <p:spPr>
          <a:xfrm>
            <a:off x="1288249" y="4611067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un</a:t>
            </a:r>
          </a:p>
        </p:txBody>
      </p:sp>
      <p:sp>
        <p:nvSpPr>
          <p:cNvPr id="177" name="Textfeld 176" descr="SILBE|">
            <a:extLst>
              <a:ext uri="{FF2B5EF4-FFF2-40B4-BE49-F238E27FC236}">
                <a16:creationId xmlns:a16="http://schemas.microsoft.com/office/drawing/2014/main" id="{DBF6A442-1921-4C4A-B9AB-4EC4149E0E86}"/>
              </a:ext>
            </a:extLst>
          </p:cNvPr>
          <p:cNvSpPr txBox="1"/>
          <p:nvPr/>
        </p:nvSpPr>
        <p:spPr>
          <a:xfrm>
            <a:off x="1669846" y="4611067"/>
            <a:ext cx="6238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ver</a:t>
            </a:r>
          </a:p>
        </p:txBody>
      </p:sp>
      <p:sp>
        <p:nvSpPr>
          <p:cNvPr id="178" name="Textfeld 177" descr="SILBELAST|">
            <a:extLst>
              <a:ext uri="{FF2B5EF4-FFF2-40B4-BE49-F238E27FC236}">
                <a16:creationId xmlns:a16="http://schemas.microsoft.com/office/drawing/2014/main" id="{7B172893-DB39-450A-A399-12DA8A467EB6}"/>
              </a:ext>
            </a:extLst>
          </p:cNvPr>
          <p:cNvSpPr txBox="1"/>
          <p:nvPr/>
        </p:nvSpPr>
        <p:spPr>
          <a:xfrm>
            <a:off x="2154035" y="4611067"/>
            <a:ext cx="86754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hofft</a:t>
            </a:r>
          </a:p>
        </p:txBody>
      </p:sp>
      <p:sp>
        <p:nvSpPr>
          <p:cNvPr id="179" name="Textfeld 178" descr="SILBELAST|_">
            <a:extLst>
              <a:ext uri="{FF2B5EF4-FFF2-40B4-BE49-F238E27FC236}">
                <a16:creationId xmlns:a16="http://schemas.microsoft.com/office/drawing/2014/main" id="{6927746A-47A9-4B5D-ADA4-91558104919C}"/>
              </a:ext>
            </a:extLst>
          </p:cNvPr>
          <p:cNvSpPr txBox="1"/>
          <p:nvPr/>
        </p:nvSpPr>
        <p:spPr>
          <a:xfrm>
            <a:off x="3059680" y="4611067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180" name="Textfeld 179" descr="SILBE|_">
            <a:extLst>
              <a:ext uri="{FF2B5EF4-FFF2-40B4-BE49-F238E27FC236}">
                <a16:creationId xmlns:a16="http://schemas.microsoft.com/office/drawing/2014/main" id="{6027F1A1-C575-4296-BC9E-5FDD9E970127}"/>
              </a:ext>
            </a:extLst>
          </p:cNvPr>
          <p:cNvSpPr txBox="1"/>
          <p:nvPr/>
        </p:nvSpPr>
        <p:spPr>
          <a:xfrm>
            <a:off x="3726478" y="4611067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</a:t>
            </a:r>
          </a:p>
        </p:txBody>
      </p:sp>
      <p:sp>
        <p:nvSpPr>
          <p:cNvPr id="181" name="Textfeld 180" descr="SILBELAST|">
            <a:extLst>
              <a:ext uri="{FF2B5EF4-FFF2-40B4-BE49-F238E27FC236}">
                <a16:creationId xmlns:a16="http://schemas.microsoft.com/office/drawing/2014/main" id="{1FA468E3-96A0-40B7-8A8F-0C983FC87768}"/>
              </a:ext>
            </a:extLst>
          </p:cNvPr>
          <p:cNvSpPr txBox="1"/>
          <p:nvPr/>
        </p:nvSpPr>
        <p:spPr>
          <a:xfrm>
            <a:off x="4027924" y="4611067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nem</a:t>
            </a:r>
          </a:p>
        </p:txBody>
      </p:sp>
      <p:sp>
        <p:nvSpPr>
          <p:cNvPr id="182" name="Textfeld 181" descr="SILBE|_">
            <a:extLst>
              <a:ext uri="{FF2B5EF4-FFF2-40B4-BE49-F238E27FC236}">
                <a16:creationId xmlns:a16="http://schemas.microsoft.com/office/drawing/2014/main" id="{AF316105-1AC3-463C-8E2C-106D29B9CEC9}"/>
              </a:ext>
            </a:extLst>
          </p:cNvPr>
          <p:cNvSpPr txBox="1"/>
          <p:nvPr/>
        </p:nvSpPr>
        <p:spPr>
          <a:xfrm>
            <a:off x="4842199" y="4611067"/>
            <a:ext cx="55496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Hü</a:t>
            </a:r>
          </a:p>
        </p:txBody>
      </p:sp>
      <p:sp>
        <p:nvSpPr>
          <p:cNvPr id="183" name="Textfeld 182" descr="SILBELAST|">
            <a:extLst>
              <a:ext uri="{FF2B5EF4-FFF2-40B4-BE49-F238E27FC236}">
                <a16:creationId xmlns:a16="http://schemas.microsoft.com/office/drawing/2014/main" id="{79041AE5-1387-4375-BD2B-A4645A42C5F5}"/>
              </a:ext>
            </a:extLst>
          </p:cNvPr>
          <p:cNvSpPr txBox="1"/>
          <p:nvPr/>
        </p:nvSpPr>
        <p:spPr>
          <a:xfrm>
            <a:off x="5257459" y="4611067"/>
            <a:ext cx="71205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gel,</a:t>
            </a:r>
          </a:p>
        </p:txBody>
      </p:sp>
      <p:sp>
        <p:nvSpPr>
          <p:cNvPr id="184" name="Textfeld 183" descr="SILBELAST|_">
            <a:extLst>
              <a:ext uri="{FF2B5EF4-FFF2-40B4-BE49-F238E27FC236}">
                <a16:creationId xmlns:a16="http://schemas.microsoft.com/office/drawing/2014/main" id="{F80C77B9-0ED5-4BE5-9AF0-89E86872C23C}"/>
              </a:ext>
            </a:extLst>
          </p:cNvPr>
          <p:cNvSpPr txBox="1"/>
          <p:nvPr/>
        </p:nvSpPr>
        <p:spPr>
          <a:xfrm>
            <a:off x="381000" y="5055567"/>
            <a:ext cx="73770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sind</a:t>
            </a:r>
          </a:p>
        </p:txBody>
      </p:sp>
      <p:sp>
        <p:nvSpPr>
          <p:cNvPr id="185" name="Textfeld 184" descr="SILBELAST|_">
            <a:extLst>
              <a:ext uri="{FF2B5EF4-FFF2-40B4-BE49-F238E27FC236}">
                <a16:creationId xmlns:a16="http://schemas.microsoft.com/office/drawing/2014/main" id="{785E478E-E85D-499C-8F80-ADE336F8942A}"/>
              </a:ext>
            </a:extLst>
          </p:cNvPr>
          <p:cNvSpPr txBox="1"/>
          <p:nvPr/>
        </p:nvSpPr>
        <p:spPr>
          <a:xfrm>
            <a:off x="1156802" y="5055567"/>
            <a:ext cx="7184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sich</a:t>
            </a:r>
          </a:p>
        </p:txBody>
      </p:sp>
      <p:sp>
        <p:nvSpPr>
          <p:cNvPr id="186" name="Textfeld 185" descr="SILBE|_">
            <a:extLst>
              <a:ext uri="{FF2B5EF4-FFF2-40B4-BE49-F238E27FC236}">
                <a16:creationId xmlns:a16="http://schemas.microsoft.com/office/drawing/2014/main" id="{F287D2E3-1DC1-47AD-8E5D-CA29374AB006}"/>
              </a:ext>
            </a:extLst>
          </p:cNvPr>
          <p:cNvSpPr txBox="1"/>
          <p:nvPr/>
        </p:nvSpPr>
        <p:spPr>
          <a:xfrm>
            <a:off x="1913368" y="5055567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</a:t>
            </a:r>
          </a:p>
        </p:txBody>
      </p:sp>
      <p:sp>
        <p:nvSpPr>
          <p:cNvPr id="187" name="Textfeld 186" descr="SILBE|">
            <a:extLst>
              <a:ext uri="{FF2B5EF4-FFF2-40B4-BE49-F238E27FC236}">
                <a16:creationId xmlns:a16="http://schemas.microsoft.com/office/drawing/2014/main" id="{F6070126-F93D-4979-8F46-18FF178DE7AA}"/>
              </a:ext>
            </a:extLst>
          </p:cNvPr>
          <p:cNvSpPr txBox="1"/>
          <p:nvPr/>
        </p:nvSpPr>
        <p:spPr>
          <a:xfrm>
            <a:off x="2298171" y="5055567"/>
            <a:ext cx="6607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geg</a:t>
            </a:r>
          </a:p>
        </p:txBody>
      </p:sp>
      <p:sp>
        <p:nvSpPr>
          <p:cNvPr id="188" name="Textfeld 187" descr="SILBELAST|">
            <a:extLst>
              <a:ext uri="{FF2B5EF4-FFF2-40B4-BE49-F238E27FC236}">
                <a16:creationId xmlns:a16="http://schemas.microsoft.com/office/drawing/2014/main" id="{704CB3AF-5DD2-425B-A0FD-50E07B19EA7D}"/>
              </a:ext>
            </a:extLst>
          </p:cNvPr>
          <p:cNvSpPr txBox="1"/>
          <p:nvPr/>
        </p:nvSpPr>
        <p:spPr>
          <a:xfrm>
            <a:off x="2819229" y="5055567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net</a:t>
            </a:r>
          </a:p>
        </p:txBody>
      </p:sp>
      <p:sp>
        <p:nvSpPr>
          <p:cNvPr id="189" name="Textfeld 188" descr="SILBELAST|_">
            <a:extLst>
              <a:ext uri="{FF2B5EF4-FFF2-40B4-BE49-F238E27FC236}">
                <a16:creationId xmlns:a16="http://schemas.microsoft.com/office/drawing/2014/main" id="{BC5F842F-55BF-474E-B4E6-E669C2A6691B}"/>
              </a:ext>
            </a:extLst>
          </p:cNvPr>
          <p:cNvSpPr txBox="1"/>
          <p:nvPr/>
        </p:nvSpPr>
        <p:spPr>
          <a:xfrm>
            <a:off x="3500454" y="5055567"/>
            <a:ext cx="9605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Fuchs</a:t>
            </a:r>
          </a:p>
        </p:txBody>
      </p:sp>
      <p:sp>
        <p:nvSpPr>
          <p:cNvPr id="190" name="Textfeld 189" descr="SILBELAST|_">
            <a:extLst>
              <a:ext uri="{FF2B5EF4-FFF2-40B4-BE49-F238E27FC236}">
                <a16:creationId xmlns:a16="http://schemas.microsoft.com/office/drawing/2014/main" id="{8D785BD6-2444-46F8-9914-647D1FFE069D}"/>
              </a:ext>
            </a:extLst>
          </p:cNvPr>
          <p:cNvSpPr txBox="1"/>
          <p:nvPr/>
        </p:nvSpPr>
        <p:spPr>
          <a:xfrm>
            <a:off x="4499073" y="5055567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</a:p>
        </p:txBody>
      </p:sp>
      <p:sp>
        <p:nvSpPr>
          <p:cNvPr id="191" name="Textfeld 190" descr="SILBE|_">
            <a:extLst>
              <a:ext uri="{FF2B5EF4-FFF2-40B4-BE49-F238E27FC236}">
                <a16:creationId xmlns:a16="http://schemas.microsoft.com/office/drawing/2014/main" id="{F40FA04F-9B7B-4363-A107-0ECEAB05E470}"/>
              </a:ext>
            </a:extLst>
          </p:cNvPr>
          <p:cNvSpPr txBox="1"/>
          <p:nvPr/>
        </p:nvSpPr>
        <p:spPr>
          <a:xfrm>
            <a:off x="5229991" y="5055567"/>
            <a:ext cx="26962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</a:t>
            </a:r>
          </a:p>
        </p:txBody>
      </p:sp>
      <p:sp>
        <p:nvSpPr>
          <p:cNvPr id="192" name="Textfeld 191" descr="SILBELAST|">
            <a:extLst>
              <a:ext uri="{FF2B5EF4-FFF2-40B4-BE49-F238E27FC236}">
                <a16:creationId xmlns:a16="http://schemas.microsoft.com/office/drawing/2014/main" id="{9D22C81C-BED8-4F50-B50D-9056533F5AF7}"/>
              </a:ext>
            </a:extLst>
          </p:cNvPr>
          <p:cNvSpPr txBox="1"/>
          <p:nvPr/>
        </p:nvSpPr>
        <p:spPr>
          <a:xfrm>
            <a:off x="5359917" y="5055567"/>
            <a:ext cx="71205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gel.</a:t>
            </a:r>
          </a:p>
        </p:txBody>
      </p:sp>
      <p:sp>
        <p:nvSpPr>
          <p:cNvPr id="193" name="dot_7">
            <a:extLst>
              <a:ext uri="{FF2B5EF4-FFF2-40B4-BE49-F238E27FC236}">
                <a16:creationId xmlns:a16="http://schemas.microsoft.com/office/drawing/2014/main" id="{4BA24988-E357-47AE-8F7C-341F2FDB532D}"/>
              </a:ext>
            </a:extLst>
          </p:cNvPr>
          <p:cNvSpPr/>
          <p:nvPr/>
        </p:nvSpPr>
        <p:spPr>
          <a:xfrm>
            <a:off x="190500" y="467456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4" name="Textfeld 193" descr="SILBELAST/FIRST|">
            <a:extLst>
              <a:ext uri="{FF2B5EF4-FFF2-40B4-BE49-F238E27FC236}">
                <a16:creationId xmlns:a16="http://schemas.microsoft.com/office/drawing/2014/main" id="{5EA4C4BD-A9E2-46CB-9A8F-484DA30E010E}"/>
              </a:ext>
            </a:extLst>
          </p:cNvPr>
          <p:cNvSpPr txBox="1"/>
          <p:nvPr/>
        </p:nvSpPr>
        <p:spPr>
          <a:xfrm>
            <a:off x="381000" y="5517232"/>
            <a:ext cx="5985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Wo</a:t>
            </a:r>
          </a:p>
        </p:txBody>
      </p:sp>
      <p:sp>
        <p:nvSpPr>
          <p:cNvPr id="195" name="Textfeld 194" descr="SILBE|_">
            <a:extLst>
              <a:ext uri="{FF2B5EF4-FFF2-40B4-BE49-F238E27FC236}">
                <a16:creationId xmlns:a16="http://schemas.microsoft.com/office/drawing/2014/main" id="{B2738720-06F2-4D6F-B300-B6C955ABF0B7}"/>
              </a:ext>
            </a:extLst>
          </p:cNvPr>
          <p:cNvSpPr txBox="1"/>
          <p:nvPr/>
        </p:nvSpPr>
        <p:spPr>
          <a:xfrm>
            <a:off x="1017662" y="5517232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</a:t>
            </a:r>
          </a:p>
        </p:txBody>
      </p:sp>
      <p:sp>
        <p:nvSpPr>
          <p:cNvPr id="196" name="Textfeld 195" descr="SILBE|">
            <a:extLst>
              <a:ext uri="{FF2B5EF4-FFF2-40B4-BE49-F238E27FC236}">
                <a16:creationId xmlns:a16="http://schemas.microsoft.com/office/drawing/2014/main" id="{4224FDC3-53C8-40E1-B98B-6BE54F399686}"/>
              </a:ext>
            </a:extLst>
          </p:cNvPr>
          <p:cNvSpPr txBox="1"/>
          <p:nvPr/>
        </p:nvSpPr>
        <p:spPr>
          <a:xfrm>
            <a:off x="1402465" y="5517232"/>
            <a:ext cx="6607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geg</a:t>
            </a:r>
          </a:p>
        </p:txBody>
      </p:sp>
      <p:sp>
        <p:nvSpPr>
          <p:cNvPr id="197" name="Textfeld 196" descr="SILBE|">
            <a:extLst>
              <a:ext uri="{FF2B5EF4-FFF2-40B4-BE49-F238E27FC236}">
                <a16:creationId xmlns:a16="http://schemas.microsoft.com/office/drawing/2014/main" id="{776D878C-117E-454B-AC9B-37ABA4648CD1}"/>
              </a:ext>
            </a:extLst>
          </p:cNvPr>
          <p:cNvSpPr txBox="1"/>
          <p:nvPr/>
        </p:nvSpPr>
        <p:spPr>
          <a:xfrm>
            <a:off x="1923523" y="5517232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198" name="Textfeld 197" descr="SILBELAST|">
            <a:extLst>
              <a:ext uri="{FF2B5EF4-FFF2-40B4-BE49-F238E27FC236}">
                <a16:creationId xmlns:a16="http://schemas.microsoft.com/office/drawing/2014/main" id="{6ECB63F0-8EC0-45A8-B378-DDE1A3FF67BE}"/>
              </a:ext>
            </a:extLst>
          </p:cNvPr>
          <p:cNvSpPr txBox="1"/>
          <p:nvPr/>
        </p:nvSpPr>
        <p:spPr>
          <a:xfrm>
            <a:off x="2305120" y="5517232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ten</a:t>
            </a:r>
          </a:p>
        </p:txBody>
      </p:sp>
      <p:sp>
        <p:nvSpPr>
          <p:cNvPr id="199" name="Textfeld 198" descr="SILBELAST|_">
            <a:extLst>
              <a:ext uri="{FF2B5EF4-FFF2-40B4-BE49-F238E27FC236}">
                <a16:creationId xmlns:a16="http://schemas.microsoft.com/office/drawing/2014/main" id="{911132BE-80FB-4874-A220-05637FB26541}"/>
              </a:ext>
            </a:extLst>
          </p:cNvPr>
          <p:cNvSpPr txBox="1"/>
          <p:nvPr/>
        </p:nvSpPr>
        <p:spPr>
          <a:xfrm>
            <a:off x="2986345" y="5517232"/>
            <a:ext cx="7184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sich</a:t>
            </a:r>
          </a:p>
        </p:txBody>
      </p:sp>
      <p:sp>
        <p:nvSpPr>
          <p:cNvPr id="200" name="Textfeld 199" descr="SILBELAST|_">
            <a:extLst>
              <a:ext uri="{FF2B5EF4-FFF2-40B4-BE49-F238E27FC236}">
                <a16:creationId xmlns:a16="http://schemas.microsoft.com/office/drawing/2014/main" id="{CA5E1D16-9417-4244-AFF8-6085DDED90E2}"/>
              </a:ext>
            </a:extLst>
          </p:cNvPr>
          <p:cNvSpPr txBox="1"/>
          <p:nvPr/>
        </p:nvSpPr>
        <p:spPr>
          <a:xfrm>
            <a:off x="3742911" y="5517232"/>
            <a:ext cx="9605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Fuchs</a:t>
            </a:r>
          </a:p>
        </p:txBody>
      </p:sp>
      <p:sp>
        <p:nvSpPr>
          <p:cNvPr id="201" name="Textfeld 200" descr="SILBELAST|_">
            <a:extLst>
              <a:ext uri="{FF2B5EF4-FFF2-40B4-BE49-F238E27FC236}">
                <a16:creationId xmlns:a16="http://schemas.microsoft.com/office/drawing/2014/main" id="{391777EA-B9E7-4DDB-AF9A-7AB84EFEDD7F}"/>
              </a:ext>
            </a:extLst>
          </p:cNvPr>
          <p:cNvSpPr txBox="1"/>
          <p:nvPr/>
        </p:nvSpPr>
        <p:spPr>
          <a:xfrm>
            <a:off x="4741530" y="5517232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</a:p>
        </p:txBody>
      </p:sp>
      <p:sp>
        <p:nvSpPr>
          <p:cNvPr id="202" name="Textfeld 201" descr="SILBE|_">
            <a:extLst>
              <a:ext uri="{FF2B5EF4-FFF2-40B4-BE49-F238E27FC236}">
                <a16:creationId xmlns:a16="http://schemas.microsoft.com/office/drawing/2014/main" id="{DD3C48B0-9DF8-4B66-B8B6-41E43CA6D225}"/>
              </a:ext>
            </a:extLst>
          </p:cNvPr>
          <p:cNvSpPr txBox="1"/>
          <p:nvPr/>
        </p:nvSpPr>
        <p:spPr>
          <a:xfrm>
            <a:off x="5472448" y="5517232"/>
            <a:ext cx="26962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</a:t>
            </a:r>
          </a:p>
        </p:txBody>
      </p:sp>
      <p:sp>
        <p:nvSpPr>
          <p:cNvPr id="203" name="Textfeld 202" descr="SILBELAST|">
            <a:extLst>
              <a:ext uri="{FF2B5EF4-FFF2-40B4-BE49-F238E27FC236}">
                <a16:creationId xmlns:a16="http://schemas.microsoft.com/office/drawing/2014/main" id="{68DD29FE-97A2-449B-8E11-4750C9403AC5}"/>
              </a:ext>
            </a:extLst>
          </p:cNvPr>
          <p:cNvSpPr txBox="1"/>
          <p:nvPr/>
        </p:nvSpPr>
        <p:spPr>
          <a:xfrm>
            <a:off x="5602374" y="5517232"/>
            <a:ext cx="71205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gel?</a:t>
            </a:r>
          </a:p>
        </p:txBody>
      </p:sp>
      <p:sp>
        <p:nvSpPr>
          <p:cNvPr id="204" name="dot_1">
            <a:extLst>
              <a:ext uri="{FF2B5EF4-FFF2-40B4-BE49-F238E27FC236}">
                <a16:creationId xmlns:a16="http://schemas.microsoft.com/office/drawing/2014/main" id="{664F3FFE-0E64-4ABC-BF55-9512227F1568}"/>
              </a:ext>
            </a:extLst>
          </p:cNvPr>
          <p:cNvSpPr/>
          <p:nvPr/>
        </p:nvSpPr>
        <p:spPr>
          <a:xfrm>
            <a:off x="190500" y="558073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5" name="Textfeld 204" descr="SILBELAST/FIRST|">
            <a:extLst>
              <a:ext uri="{FF2B5EF4-FFF2-40B4-BE49-F238E27FC236}">
                <a16:creationId xmlns:a16="http://schemas.microsoft.com/office/drawing/2014/main" id="{A04EBC92-3C47-4657-941F-1D1807732325}"/>
              </a:ext>
            </a:extLst>
          </p:cNvPr>
          <p:cNvSpPr txBox="1"/>
          <p:nvPr/>
        </p:nvSpPr>
        <p:spPr>
          <a:xfrm>
            <a:off x="381000" y="5961732"/>
            <a:ext cx="64793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206" name="Textfeld 205" descr="SILBE|_">
            <a:extLst>
              <a:ext uri="{FF2B5EF4-FFF2-40B4-BE49-F238E27FC236}">
                <a16:creationId xmlns:a16="http://schemas.microsoft.com/office/drawing/2014/main" id="{1C9C063C-503A-462A-A491-394A194C145D}"/>
              </a:ext>
            </a:extLst>
          </p:cNvPr>
          <p:cNvSpPr txBox="1"/>
          <p:nvPr/>
        </p:nvSpPr>
        <p:spPr>
          <a:xfrm>
            <a:off x="1067034" y="5961732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</a:t>
            </a:r>
          </a:p>
        </p:txBody>
      </p:sp>
      <p:sp>
        <p:nvSpPr>
          <p:cNvPr id="207" name="Textfeld 206" descr="SILBELAST|">
            <a:extLst>
              <a:ext uri="{FF2B5EF4-FFF2-40B4-BE49-F238E27FC236}">
                <a16:creationId xmlns:a16="http://schemas.microsoft.com/office/drawing/2014/main" id="{1BAF6274-D18E-44C3-8624-4EDE4E2EA6A6}"/>
              </a:ext>
            </a:extLst>
          </p:cNvPr>
          <p:cNvSpPr txBox="1"/>
          <p:nvPr/>
        </p:nvSpPr>
        <p:spPr>
          <a:xfrm>
            <a:off x="1368480" y="5961732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nem</a:t>
            </a:r>
          </a:p>
        </p:txBody>
      </p:sp>
      <p:sp>
        <p:nvSpPr>
          <p:cNvPr id="208" name="Textfeld 207" descr="SILBE|_">
            <a:extLst>
              <a:ext uri="{FF2B5EF4-FFF2-40B4-BE49-F238E27FC236}">
                <a16:creationId xmlns:a16="http://schemas.microsoft.com/office/drawing/2014/main" id="{D68C358D-14C0-4FA1-A261-05C5D2E5C9C0}"/>
              </a:ext>
            </a:extLst>
          </p:cNvPr>
          <p:cNvSpPr txBox="1"/>
          <p:nvPr/>
        </p:nvSpPr>
        <p:spPr>
          <a:xfrm>
            <a:off x="2182755" y="5961732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run</a:t>
            </a:r>
          </a:p>
        </p:txBody>
      </p:sp>
      <p:sp>
        <p:nvSpPr>
          <p:cNvPr id="209" name="Textfeld 208" descr="SILBELAST|">
            <a:extLst>
              <a:ext uri="{FF2B5EF4-FFF2-40B4-BE49-F238E27FC236}">
                <a16:creationId xmlns:a16="http://schemas.microsoft.com/office/drawing/2014/main" id="{8520FE58-ADAA-4B5E-B207-04F89AB70A11}"/>
              </a:ext>
            </a:extLst>
          </p:cNvPr>
          <p:cNvSpPr txBox="1"/>
          <p:nvPr/>
        </p:nvSpPr>
        <p:spPr>
          <a:xfrm>
            <a:off x="2684577" y="5961732"/>
            <a:ext cx="8066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den,</a:t>
            </a:r>
          </a:p>
        </p:txBody>
      </p:sp>
      <p:sp>
        <p:nvSpPr>
          <p:cNvPr id="210" name="Textfeld 209" descr="SILBE|_">
            <a:extLst>
              <a:ext uri="{FF2B5EF4-FFF2-40B4-BE49-F238E27FC236}">
                <a16:creationId xmlns:a16="http://schemas.microsoft.com/office/drawing/2014/main" id="{24327728-C881-4D4B-AFE2-3E7019059740}"/>
              </a:ext>
            </a:extLst>
          </p:cNvPr>
          <p:cNvSpPr txBox="1"/>
          <p:nvPr/>
        </p:nvSpPr>
        <p:spPr>
          <a:xfrm>
            <a:off x="3529308" y="5961732"/>
            <a:ext cx="62709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grü</a:t>
            </a:r>
          </a:p>
        </p:txBody>
      </p:sp>
      <p:sp>
        <p:nvSpPr>
          <p:cNvPr id="211" name="Textfeld 210" descr="SILBELAST|">
            <a:extLst>
              <a:ext uri="{FF2B5EF4-FFF2-40B4-BE49-F238E27FC236}">
                <a16:creationId xmlns:a16="http://schemas.microsoft.com/office/drawing/2014/main" id="{C2C5379F-A5E1-4764-B77F-CECE4E32FCA6}"/>
              </a:ext>
            </a:extLst>
          </p:cNvPr>
          <p:cNvSpPr txBox="1"/>
          <p:nvPr/>
        </p:nvSpPr>
        <p:spPr>
          <a:xfrm>
            <a:off x="4016703" y="5961732"/>
            <a:ext cx="6896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nen</a:t>
            </a:r>
          </a:p>
        </p:txBody>
      </p:sp>
      <p:sp>
        <p:nvSpPr>
          <p:cNvPr id="212" name="Textfeld 211" descr="SILBE|_">
            <a:extLst>
              <a:ext uri="{FF2B5EF4-FFF2-40B4-BE49-F238E27FC236}">
                <a16:creationId xmlns:a16="http://schemas.microsoft.com/office/drawing/2014/main" id="{167516C8-0B3F-43E1-86AD-EFE23BC216CA}"/>
              </a:ext>
            </a:extLst>
          </p:cNvPr>
          <p:cNvSpPr txBox="1"/>
          <p:nvPr/>
        </p:nvSpPr>
        <p:spPr>
          <a:xfrm>
            <a:off x="4744415" y="5961732"/>
            <a:ext cx="55496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Hü</a:t>
            </a:r>
          </a:p>
        </p:txBody>
      </p:sp>
      <p:sp>
        <p:nvSpPr>
          <p:cNvPr id="213" name="Textfeld 212" descr="SILBELAST|">
            <a:extLst>
              <a:ext uri="{FF2B5EF4-FFF2-40B4-BE49-F238E27FC236}">
                <a16:creationId xmlns:a16="http://schemas.microsoft.com/office/drawing/2014/main" id="{3459E5AE-DB1E-4847-890D-EA1659231295}"/>
              </a:ext>
            </a:extLst>
          </p:cNvPr>
          <p:cNvSpPr txBox="1"/>
          <p:nvPr/>
        </p:nvSpPr>
        <p:spPr>
          <a:xfrm>
            <a:off x="5159675" y="5961732"/>
            <a:ext cx="71205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gel!</a:t>
            </a:r>
          </a:p>
        </p:txBody>
      </p:sp>
      <p:sp>
        <p:nvSpPr>
          <p:cNvPr id="214" name="dot_2">
            <a:extLst>
              <a:ext uri="{FF2B5EF4-FFF2-40B4-BE49-F238E27FC236}">
                <a16:creationId xmlns:a16="http://schemas.microsoft.com/office/drawing/2014/main" id="{28CAE19A-5F38-4945-8A3F-A47568AAE442}"/>
              </a:ext>
            </a:extLst>
          </p:cNvPr>
          <p:cNvSpPr/>
          <p:nvPr/>
        </p:nvSpPr>
        <p:spPr>
          <a:xfrm>
            <a:off x="190500" y="602523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578DDBF-2036-12FB-CD32-E4AEC8CE0ABA}"/>
              </a:ext>
            </a:extLst>
          </p:cNvPr>
          <p:cNvSpPr txBox="1"/>
          <p:nvPr/>
        </p:nvSpPr>
        <p:spPr>
          <a:xfrm>
            <a:off x="190500" y="6724134"/>
            <a:ext cx="425629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2.pptx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833124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00"/>
                            </p:stCondLst>
                            <p:childTnLst>
                              <p:par>
                                <p:cTn id="1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500"/>
                            </p:stCondLst>
                            <p:childTnLst>
                              <p:par>
                                <p:cTn id="1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500"/>
                            </p:stCondLst>
                            <p:childTnLst>
                              <p:par>
                                <p:cTn id="1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00"/>
                            </p:stCondLst>
                            <p:childTnLst>
                              <p:par>
                                <p:cTn id="1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500"/>
                            </p:stCondLst>
                            <p:childTnLst>
                              <p:par>
                                <p:cTn id="1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500"/>
                            </p:stCondLst>
                            <p:childTnLst>
                              <p:par>
                                <p:cTn id="1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1000"/>
                            </p:stCondLst>
                            <p:childTnLst>
                              <p:par>
                                <p:cTn id="1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500"/>
                            </p:stCondLst>
                            <p:childTnLst>
                              <p:par>
                                <p:cTn id="1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500"/>
                            </p:stCondLst>
                            <p:childTnLst>
                              <p:par>
                                <p:cTn id="2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500"/>
                            </p:stCondLst>
                            <p:childTnLst>
                              <p:par>
                                <p:cTn id="2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500"/>
                            </p:stCondLst>
                            <p:childTnLst>
                              <p:par>
                                <p:cTn id="2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500"/>
                            </p:stCondLst>
                            <p:childTnLst>
                              <p:par>
                                <p:cTn id="2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1000"/>
                            </p:stCondLst>
                            <p:childTnLst>
                              <p:par>
                                <p:cTn id="2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500"/>
                            </p:stCondLst>
                            <p:childTnLst>
                              <p:par>
                                <p:cTn id="2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1000"/>
                            </p:stCondLst>
                            <p:childTnLst>
                              <p:par>
                                <p:cTn id="2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>
                            <p:stCondLst>
                              <p:cond delay="500"/>
                            </p:stCondLst>
                            <p:childTnLst>
                              <p:par>
                                <p:cTn id="2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500"/>
                            </p:stCondLst>
                            <p:childTnLst>
                              <p:par>
                                <p:cTn id="2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>
                            <p:stCondLst>
                              <p:cond delay="500"/>
                            </p:stCondLst>
                            <p:childTnLst>
                              <p:par>
                                <p:cTn id="2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1000"/>
                            </p:stCondLst>
                            <p:childTnLst>
                              <p:par>
                                <p:cTn id="2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>
                            <p:stCondLst>
                              <p:cond delay="500"/>
                            </p:stCondLst>
                            <p:childTnLst>
                              <p:par>
                                <p:cTn id="3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8" fill="hold">
                            <p:stCondLst>
                              <p:cond delay="500"/>
                            </p:stCondLst>
                            <p:childTnLst>
                              <p:par>
                                <p:cTn id="3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4" fill="hold">
                            <p:stCondLst>
                              <p:cond delay="1500"/>
                            </p:stCondLst>
                            <p:childTnLst>
                              <p:par>
                                <p:cTn id="3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>
                            <p:stCondLst>
                              <p:cond delay="500"/>
                            </p:stCondLst>
                            <p:childTnLst>
                              <p:par>
                                <p:cTn id="3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>
                      <p:stCondLst>
                        <p:cond delay="indefinite"/>
                      </p:stCondLst>
                      <p:childTnLst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4" fill="hold">
                            <p:stCondLst>
                              <p:cond delay="500"/>
                            </p:stCondLst>
                            <p:childTnLst>
                              <p:par>
                                <p:cTn id="3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>
                            <p:stCondLst>
                              <p:cond delay="500"/>
                            </p:stCondLst>
                            <p:childTnLst>
                              <p:par>
                                <p:cTn id="3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>
                      <p:stCondLst>
                        <p:cond delay="indefinite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8" fill="hold">
                            <p:stCondLst>
                              <p:cond delay="500"/>
                            </p:stCondLst>
                            <p:childTnLst>
                              <p:par>
                                <p:cTn id="3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5" fill="hold">
                            <p:stCondLst>
                              <p:cond delay="500"/>
                            </p:stCondLst>
                            <p:childTnLst>
                              <p:par>
                                <p:cTn id="3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utoUpdateAnimBg="0"/>
      <p:bldP spid="103" grpId="0" autoUpdateAnimBg="0"/>
      <p:bldP spid="104" grpId="0" autoUpdateAnimBg="0"/>
      <p:bldP spid="105" grpId="0" autoUpdateAnimBg="0"/>
      <p:bldP spid="106" grpId="0" autoUpdateAnimBg="0"/>
      <p:bldP spid="107" grpId="0" autoUpdateAnimBg="0"/>
      <p:bldP spid="108" grpId="0" autoUpdateAnimBg="0"/>
      <p:bldP spid="109" grpId="0" autoUpdateAnimBg="0"/>
      <p:bldP spid="110" grpId="0" autoUpdateAnimBg="0"/>
      <p:bldP spid="111" grpId="0" autoUpdateAnimBg="0"/>
      <p:bldP spid="112" grpId="0" autoUpdateAnimBg="0"/>
      <p:bldP spid="113" grpId="0" autoUpdateAnimBg="0"/>
      <p:bldP spid="114" grpId="0" autoUpdateAnimBg="0"/>
      <p:bldP spid="115" grpId="0" autoUpdateAnimBg="0"/>
      <p:bldP spid="116" grpId="0" autoUpdateAnimBg="0"/>
      <p:bldP spid="117" grpId="0" autoUpdateAnimBg="0"/>
      <p:bldP spid="118" grpId="0" autoUpdateAnimBg="0"/>
      <p:bldP spid="119" grpId="0" autoUpdateAnimBg="0"/>
      <p:bldP spid="121" grpId="0" autoUpdateAnimBg="0"/>
      <p:bldP spid="122" grpId="0" autoUpdateAnimBg="0"/>
      <p:bldP spid="123" grpId="0" autoUpdateAnimBg="0"/>
      <p:bldP spid="124" grpId="0" autoUpdateAnimBg="0"/>
      <p:bldP spid="125" grpId="0" autoUpdateAnimBg="0"/>
      <p:bldP spid="126" grpId="0" autoUpdateAnimBg="0"/>
      <p:bldP spid="127" grpId="0" autoUpdateAnimBg="0"/>
      <p:bldP spid="128" grpId="0" autoUpdateAnimBg="0"/>
      <p:bldP spid="129" grpId="0" autoUpdateAnimBg="0"/>
      <p:bldP spid="131" grpId="0" autoUpdateAnimBg="0"/>
      <p:bldP spid="132" grpId="0" autoUpdateAnimBg="0"/>
      <p:bldP spid="133" grpId="0" autoUpdateAnimBg="0"/>
      <p:bldP spid="134" grpId="0" autoUpdateAnimBg="0"/>
      <p:bldP spid="135" grpId="0" autoUpdateAnimBg="0"/>
      <p:bldP spid="136" grpId="0" autoUpdateAnimBg="0"/>
      <p:bldP spid="137" grpId="0" autoUpdateAnimBg="0"/>
      <p:bldP spid="138" grpId="0" autoUpdateAnimBg="0"/>
      <p:bldP spid="140" grpId="0" autoUpdateAnimBg="0"/>
      <p:bldP spid="141" grpId="0" autoUpdateAnimBg="0"/>
      <p:bldP spid="142" grpId="0" autoUpdateAnimBg="0"/>
      <p:bldP spid="143" grpId="0" autoUpdateAnimBg="0"/>
      <p:bldP spid="144" grpId="0" autoUpdateAnimBg="0"/>
      <p:bldP spid="145" grpId="0" autoUpdateAnimBg="0"/>
      <p:bldP spid="146" grpId="0" autoUpdateAnimBg="0"/>
      <p:bldP spid="147" grpId="0" autoUpdateAnimBg="0"/>
      <p:bldP spid="148" grpId="0" autoUpdateAnimBg="0"/>
      <p:bldP spid="149" grpId="0" autoUpdateAnimBg="0"/>
      <p:bldP spid="150" grpId="0" autoUpdateAnimBg="0"/>
      <p:bldP spid="151" grpId="0" autoUpdateAnimBg="0"/>
      <p:bldP spid="152" grpId="0" autoUpdateAnimBg="0"/>
      <p:bldP spid="153" grpId="0" autoUpdateAnimBg="0"/>
      <p:bldP spid="154" grpId="0" autoUpdateAnimBg="0"/>
      <p:bldP spid="155" grpId="0" autoUpdateAnimBg="0"/>
      <p:bldP spid="157" grpId="0" autoUpdateAnimBg="0"/>
      <p:bldP spid="158" grpId="0" autoUpdateAnimBg="0"/>
      <p:bldP spid="159" grpId="0" autoUpdateAnimBg="0"/>
      <p:bldP spid="160" grpId="0" autoUpdateAnimBg="0"/>
      <p:bldP spid="161" grpId="0" autoUpdateAnimBg="0"/>
      <p:bldP spid="162" grpId="0" autoUpdateAnimBg="0"/>
      <p:bldP spid="163" grpId="0" autoUpdateAnimBg="0"/>
      <p:bldP spid="164" grpId="0" autoUpdateAnimBg="0"/>
      <p:bldP spid="166" grpId="0" autoUpdateAnimBg="0"/>
      <p:bldP spid="167" grpId="0" autoUpdateAnimBg="0"/>
      <p:bldP spid="168" grpId="0" autoUpdateAnimBg="0"/>
      <p:bldP spid="169" grpId="0" autoUpdateAnimBg="0"/>
      <p:bldP spid="170" grpId="0" autoUpdateAnimBg="0"/>
      <p:bldP spid="171" grpId="0" autoUpdateAnimBg="0"/>
      <p:bldP spid="172" grpId="0" autoUpdateAnimBg="0"/>
      <p:bldP spid="173" grpId="0" autoUpdateAnimBg="0"/>
      <p:bldP spid="175" grpId="0" autoUpdateAnimBg="0"/>
      <p:bldP spid="176" grpId="0" autoUpdateAnimBg="0"/>
      <p:bldP spid="177" grpId="0" autoUpdateAnimBg="0"/>
      <p:bldP spid="178" grpId="0" autoUpdateAnimBg="0"/>
      <p:bldP spid="179" grpId="0" autoUpdateAnimBg="0"/>
      <p:bldP spid="180" grpId="0" autoUpdateAnimBg="0"/>
      <p:bldP spid="181" grpId="0" autoUpdateAnimBg="0"/>
      <p:bldP spid="182" grpId="0" autoUpdateAnimBg="0"/>
      <p:bldP spid="183" grpId="0" autoUpdateAnimBg="0"/>
      <p:bldP spid="184" grpId="0" autoUpdateAnimBg="0"/>
      <p:bldP spid="185" grpId="0" autoUpdateAnimBg="0"/>
      <p:bldP spid="186" grpId="0" autoUpdateAnimBg="0"/>
      <p:bldP spid="187" grpId="0" autoUpdateAnimBg="0"/>
      <p:bldP spid="188" grpId="0" autoUpdateAnimBg="0"/>
      <p:bldP spid="189" grpId="0" autoUpdateAnimBg="0"/>
      <p:bldP spid="190" grpId="0" autoUpdateAnimBg="0"/>
      <p:bldP spid="191" grpId="0" autoUpdateAnimBg="0"/>
      <p:bldP spid="192" grpId="0" autoUpdateAnimBg="0"/>
      <p:bldP spid="194" grpId="0" autoUpdateAnimBg="0"/>
      <p:bldP spid="195" grpId="0" autoUpdateAnimBg="0"/>
      <p:bldP spid="196" grpId="0" autoUpdateAnimBg="0"/>
      <p:bldP spid="197" grpId="0" autoUpdateAnimBg="0"/>
      <p:bldP spid="198" grpId="0" autoUpdateAnimBg="0"/>
      <p:bldP spid="199" grpId="0" autoUpdateAnimBg="0"/>
      <p:bldP spid="200" grpId="0" autoUpdateAnimBg="0"/>
      <p:bldP spid="201" grpId="0" autoUpdateAnimBg="0"/>
      <p:bldP spid="202" grpId="0" autoUpdateAnimBg="0"/>
      <p:bldP spid="203" grpId="0" autoUpdateAnimBg="0"/>
      <p:bldP spid="205" grpId="0" autoUpdateAnimBg="0"/>
      <p:bldP spid="206" grpId="0" autoUpdateAnimBg="0"/>
      <p:bldP spid="207" grpId="0" autoUpdateAnimBg="0"/>
      <p:bldP spid="208" grpId="0" autoUpdateAnimBg="0"/>
      <p:bldP spid="209" grpId="0" autoUpdateAnimBg="0"/>
      <p:bldP spid="210" grpId="0" autoUpdateAnimBg="0"/>
      <p:bldP spid="211" grpId="0" autoUpdateAnimBg="0"/>
      <p:bldP spid="212" grpId="0" autoUpdateAnimBg="0"/>
      <p:bldP spid="21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650084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3</a:t>
            </a:r>
          </a:p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für jeden Satz</a:t>
            </a:r>
            <a:endParaRPr lang="de-DE" altLang="de-DE" sz="18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Nächste Folie</a:t>
            </a:r>
          </a:p>
        </p:txBody>
      </p:sp>
      <p:sp>
        <p:nvSpPr>
          <p:cNvPr id="11" name="Rechteck 10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Folie</a:t>
            </a:r>
          </a:p>
        </p:txBody>
      </p:sp>
      <p:sp>
        <p:nvSpPr>
          <p:cNvPr id="102" name="Textfeld 101" descr="SILBE/FIRST|">
            <a:extLst>
              <a:ext uri="{FF2B5EF4-FFF2-40B4-BE49-F238E27FC236}">
                <a16:creationId xmlns:a16="http://schemas.microsoft.com/office/drawing/2014/main" id="{6A589346-12B2-467B-AC3D-F9595E375F2D}"/>
              </a:ext>
            </a:extLst>
          </p:cNvPr>
          <p:cNvSpPr txBox="1"/>
          <p:nvPr/>
        </p:nvSpPr>
        <p:spPr>
          <a:xfrm>
            <a:off x="381000" y="1055067"/>
            <a:ext cx="6206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Jür</a:t>
            </a:r>
          </a:p>
        </p:txBody>
      </p:sp>
      <p:sp>
        <p:nvSpPr>
          <p:cNvPr id="103" name="Textfeld 102" descr="SILBELAST|">
            <a:extLst>
              <a:ext uri="{FF2B5EF4-FFF2-40B4-BE49-F238E27FC236}">
                <a16:creationId xmlns:a16="http://schemas.microsoft.com/office/drawing/2014/main" id="{E222A746-EE5A-45B1-B61E-AAC657016C28}"/>
              </a:ext>
            </a:extLst>
          </p:cNvPr>
          <p:cNvSpPr txBox="1"/>
          <p:nvPr/>
        </p:nvSpPr>
        <p:spPr>
          <a:xfrm>
            <a:off x="861983" y="1055067"/>
            <a:ext cx="6751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gen</a:t>
            </a:r>
          </a:p>
        </p:txBody>
      </p:sp>
      <p:sp>
        <p:nvSpPr>
          <p:cNvPr id="104" name="Textfeld 103" descr="SILBELAST|_">
            <a:extLst>
              <a:ext uri="{FF2B5EF4-FFF2-40B4-BE49-F238E27FC236}">
                <a16:creationId xmlns:a16="http://schemas.microsoft.com/office/drawing/2014/main" id="{BAA40682-9D79-47BE-B9C8-880BA4E9F51C}"/>
              </a:ext>
            </a:extLst>
          </p:cNvPr>
          <p:cNvSpPr txBox="1"/>
          <p:nvPr/>
        </p:nvSpPr>
        <p:spPr>
          <a:xfrm>
            <a:off x="1575268" y="1055067"/>
            <a:ext cx="63671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hat</a:t>
            </a:r>
          </a:p>
        </p:txBody>
      </p:sp>
      <p:sp>
        <p:nvSpPr>
          <p:cNvPr id="105" name="Textfeld 104" descr="SILBELAST|_">
            <a:extLst>
              <a:ext uri="{FF2B5EF4-FFF2-40B4-BE49-F238E27FC236}">
                <a16:creationId xmlns:a16="http://schemas.microsoft.com/office/drawing/2014/main" id="{5F2355BE-4AFC-49D8-94F3-4029974442AF}"/>
              </a:ext>
            </a:extLst>
          </p:cNvPr>
          <p:cNvSpPr txBox="1"/>
          <p:nvPr/>
        </p:nvSpPr>
        <p:spPr>
          <a:xfrm>
            <a:off x="2250081" y="1055067"/>
            <a:ext cx="8354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nach</a:t>
            </a:r>
          </a:p>
        </p:txBody>
      </p:sp>
      <p:sp>
        <p:nvSpPr>
          <p:cNvPr id="106" name="Textfeld 105" descr="SILBELAST|_">
            <a:extLst>
              <a:ext uri="{FF2B5EF4-FFF2-40B4-BE49-F238E27FC236}">
                <a16:creationId xmlns:a16="http://schemas.microsoft.com/office/drawing/2014/main" id="{6278E19D-4D25-4360-915C-B16FC590EF9B}"/>
              </a:ext>
            </a:extLst>
          </p:cNvPr>
          <p:cNvSpPr txBox="1"/>
          <p:nvPr/>
        </p:nvSpPr>
        <p:spPr>
          <a:xfrm>
            <a:off x="3123666" y="1055067"/>
            <a:ext cx="7793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dem</a:t>
            </a:r>
          </a:p>
        </p:txBody>
      </p:sp>
      <p:sp>
        <p:nvSpPr>
          <p:cNvPr id="107" name="Textfeld 106" descr="SILBE|_">
            <a:extLst>
              <a:ext uri="{FF2B5EF4-FFF2-40B4-BE49-F238E27FC236}">
                <a16:creationId xmlns:a16="http://schemas.microsoft.com/office/drawing/2014/main" id="{9FA3F21E-29CF-450E-A7F1-FAA7681A9A81}"/>
              </a:ext>
            </a:extLst>
          </p:cNvPr>
          <p:cNvSpPr txBox="1"/>
          <p:nvPr/>
        </p:nvSpPr>
        <p:spPr>
          <a:xfrm>
            <a:off x="3941147" y="1055067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Mit</a:t>
            </a:r>
          </a:p>
        </p:txBody>
      </p:sp>
      <p:sp>
        <p:nvSpPr>
          <p:cNvPr id="108" name="Textfeld 107" descr="SILBE|">
            <a:extLst>
              <a:ext uri="{FF2B5EF4-FFF2-40B4-BE49-F238E27FC236}">
                <a16:creationId xmlns:a16="http://schemas.microsoft.com/office/drawing/2014/main" id="{BB3BD8AD-3466-45CA-97FE-04F5483E5E2C}"/>
              </a:ext>
            </a:extLst>
          </p:cNvPr>
          <p:cNvSpPr txBox="1"/>
          <p:nvPr/>
        </p:nvSpPr>
        <p:spPr>
          <a:xfrm>
            <a:off x="4414115" y="1055067"/>
            <a:ext cx="62228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tag</a:t>
            </a:r>
          </a:p>
        </p:txBody>
      </p:sp>
      <p:sp>
        <p:nvSpPr>
          <p:cNvPr id="109" name="Textfeld 108" descr="SILBE|">
            <a:extLst>
              <a:ext uri="{FF2B5EF4-FFF2-40B4-BE49-F238E27FC236}">
                <a16:creationId xmlns:a16="http://schemas.microsoft.com/office/drawing/2014/main" id="{1B7EBEE7-031D-4775-A8F0-7BAEB0590613}"/>
              </a:ext>
            </a:extLst>
          </p:cNvPr>
          <p:cNvSpPr txBox="1"/>
          <p:nvPr/>
        </p:nvSpPr>
        <p:spPr>
          <a:xfrm>
            <a:off x="4896701" y="1055067"/>
            <a:ext cx="60305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ess</a:t>
            </a:r>
          </a:p>
        </p:txBody>
      </p:sp>
      <p:sp>
        <p:nvSpPr>
          <p:cNvPr id="110" name="Textfeld 109" descr="SILBELAST|">
            <a:extLst>
              <a:ext uri="{FF2B5EF4-FFF2-40B4-BE49-F238E27FC236}">
                <a16:creationId xmlns:a16="http://schemas.microsoft.com/office/drawing/2014/main" id="{BF354BB5-7981-4116-AEA4-BBD12942983F}"/>
              </a:ext>
            </a:extLst>
          </p:cNvPr>
          <p:cNvSpPr txBox="1"/>
          <p:nvPr/>
        </p:nvSpPr>
        <p:spPr>
          <a:xfrm>
            <a:off x="5360051" y="1055067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11" name="Textfeld 110" descr="SILBELAST|_">
            <a:extLst>
              <a:ext uri="{FF2B5EF4-FFF2-40B4-BE49-F238E27FC236}">
                <a16:creationId xmlns:a16="http://schemas.microsoft.com/office/drawing/2014/main" id="{56430F51-6385-44DA-8E91-3C9F9169A94B}"/>
              </a:ext>
            </a:extLst>
          </p:cNvPr>
          <p:cNvSpPr txBox="1"/>
          <p:nvPr/>
        </p:nvSpPr>
        <p:spPr>
          <a:xfrm>
            <a:off x="852231" y="1499567"/>
            <a:ext cx="5277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</a:p>
        </p:txBody>
      </p:sp>
      <p:sp>
        <p:nvSpPr>
          <p:cNvPr id="112" name="Textfeld 111" descr="SILBE|_">
            <a:extLst>
              <a:ext uri="{FF2B5EF4-FFF2-40B4-BE49-F238E27FC236}">
                <a16:creationId xmlns:a16="http://schemas.microsoft.com/office/drawing/2014/main" id="{CBBA2CAD-4AE0-475E-9178-C544EA2A8304}"/>
              </a:ext>
            </a:extLst>
          </p:cNvPr>
          <p:cNvSpPr txBox="1"/>
          <p:nvPr/>
        </p:nvSpPr>
        <p:spPr>
          <a:xfrm>
            <a:off x="1418040" y="1499567"/>
            <a:ext cx="5629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tie</a:t>
            </a:r>
          </a:p>
        </p:txBody>
      </p:sp>
      <p:sp>
        <p:nvSpPr>
          <p:cNvPr id="113" name="Textfeld 112" descr="SILBELAST|">
            <a:extLst>
              <a:ext uri="{FF2B5EF4-FFF2-40B4-BE49-F238E27FC236}">
                <a16:creationId xmlns:a16="http://schemas.microsoft.com/office/drawing/2014/main" id="{EB55ECAE-8551-40B6-8B5B-D1133BFEFFD7}"/>
              </a:ext>
            </a:extLst>
          </p:cNvPr>
          <p:cNvSpPr txBox="1"/>
          <p:nvPr/>
        </p:nvSpPr>
        <p:spPr>
          <a:xfrm>
            <a:off x="1841315" y="1499567"/>
            <a:ext cx="74892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fen,</a:t>
            </a:r>
          </a:p>
        </p:txBody>
      </p:sp>
      <p:sp>
        <p:nvSpPr>
          <p:cNvPr id="114" name="Textfeld 113" descr="SILBE|_">
            <a:extLst>
              <a:ext uri="{FF2B5EF4-FFF2-40B4-BE49-F238E27FC236}">
                <a16:creationId xmlns:a16="http://schemas.microsoft.com/office/drawing/2014/main" id="{BED552B6-54EC-43B9-BE79-54F54D2F3664}"/>
              </a:ext>
            </a:extLst>
          </p:cNvPr>
          <p:cNvSpPr txBox="1"/>
          <p:nvPr/>
        </p:nvSpPr>
        <p:spPr>
          <a:xfrm>
            <a:off x="2628338" y="1499567"/>
            <a:ext cx="67678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küh</a:t>
            </a:r>
          </a:p>
        </p:txBody>
      </p:sp>
      <p:sp>
        <p:nvSpPr>
          <p:cNvPr id="115" name="Textfeld 114" descr="SILBELAST|">
            <a:extLst>
              <a:ext uri="{FF2B5EF4-FFF2-40B4-BE49-F238E27FC236}">
                <a16:creationId xmlns:a16="http://schemas.microsoft.com/office/drawing/2014/main" id="{5096F6BB-C958-43C5-8048-C8836A184A85}"/>
              </a:ext>
            </a:extLst>
          </p:cNvPr>
          <p:cNvSpPr txBox="1"/>
          <p:nvPr/>
        </p:nvSpPr>
        <p:spPr>
          <a:xfrm>
            <a:off x="3165426" y="1499567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len</a:t>
            </a:r>
          </a:p>
        </p:txBody>
      </p:sp>
      <p:sp>
        <p:nvSpPr>
          <p:cNvPr id="116" name="Textfeld 115" descr="SILBELAST|_">
            <a:extLst>
              <a:ext uri="{FF2B5EF4-FFF2-40B4-BE49-F238E27FC236}">
                <a16:creationId xmlns:a16="http://schemas.microsoft.com/office/drawing/2014/main" id="{929186C6-39D6-4530-B88C-43319864C0E8}"/>
              </a:ext>
            </a:extLst>
          </p:cNvPr>
          <p:cNvSpPr txBox="1"/>
          <p:nvPr/>
        </p:nvSpPr>
        <p:spPr>
          <a:xfrm>
            <a:off x="3816194" y="1499567"/>
            <a:ext cx="85523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Wald</a:t>
            </a:r>
          </a:p>
        </p:txBody>
      </p:sp>
      <p:sp>
        <p:nvSpPr>
          <p:cNvPr id="117" name="Textfeld 116" descr="SILBE|_">
            <a:extLst>
              <a:ext uri="{FF2B5EF4-FFF2-40B4-BE49-F238E27FC236}">
                <a16:creationId xmlns:a16="http://schemas.microsoft.com/office/drawing/2014/main" id="{0CCC66F8-A19C-439B-BB81-C2BEF25D7DC1}"/>
              </a:ext>
            </a:extLst>
          </p:cNvPr>
          <p:cNvSpPr txBox="1"/>
          <p:nvPr/>
        </p:nvSpPr>
        <p:spPr>
          <a:xfrm>
            <a:off x="4709528" y="1499567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118" name="Textfeld 117" descr="SILBE|">
            <a:extLst>
              <a:ext uri="{FF2B5EF4-FFF2-40B4-BE49-F238E27FC236}">
                <a16:creationId xmlns:a16="http://schemas.microsoft.com/office/drawing/2014/main" id="{DC757F22-58E6-4590-9435-AD5381954CE8}"/>
              </a:ext>
            </a:extLst>
          </p:cNvPr>
          <p:cNvSpPr txBox="1"/>
          <p:nvPr/>
        </p:nvSpPr>
        <p:spPr>
          <a:xfrm>
            <a:off x="5076698" y="1499567"/>
            <a:ext cx="72808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sess</a:t>
            </a:r>
          </a:p>
        </p:txBody>
      </p:sp>
      <p:sp>
        <p:nvSpPr>
          <p:cNvPr id="119" name="Textfeld 118" descr="SILBELAST|">
            <a:extLst>
              <a:ext uri="{FF2B5EF4-FFF2-40B4-BE49-F238E27FC236}">
                <a16:creationId xmlns:a16="http://schemas.microsoft.com/office/drawing/2014/main" id="{FC0D4F74-09D8-41CA-B680-A477DE5DE770}"/>
              </a:ext>
            </a:extLst>
          </p:cNvPr>
          <p:cNvSpPr txBox="1"/>
          <p:nvPr/>
        </p:nvSpPr>
        <p:spPr>
          <a:xfrm>
            <a:off x="5665082" y="1499567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en.</a:t>
            </a:r>
          </a:p>
        </p:txBody>
      </p:sp>
      <p:sp>
        <p:nvSpPr>
          <p:cNvPr id="120" name="dot_1">
            <a:extLst>
              <a:ext uri="{FF2B5EF4-FFF2-40B4-BE49-F238E27FC236}">
                <a16:creationId xmlns:a16="http://schemas.microsoft.com/office/drawing/2014/main" id="{53F3A403-CBD6-4CED-B513-379909AC3676}"/>
              </a:ext>
            </a:extLst>
          </p:cNvPr>
          <p:cNvSpPr/>
          <p:nvPr/>
        </p:nvSpPr>
        <p:spPr>
          <a:xfrm>
            <a:off x="190500" y="111856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1" name="Textfeld 120" descr="SILBELAST/FIRST|">
            <a:extLst>
              <a:ext uri="{FF2B5EF4-FFF2-40B4-BE49-F238E27FC236}">
                <a16:creationId xmlns:a16="http://schemas.microsoft.com/office/drawing/2014/main" id="{E4F5791F-9DC2-4624-A8B1-7E882FB6C992}"/>
              </a:ext>
            </a:extLst>
          </p:cNvPr>
          <p:cNvSpPr txBox="1"/>
          <p:nvPr/>
        </p:nvSpPr>
        <p:spPr>
          <a:xfrm>
            <a:off x="381000" y="1944067"/>
            <a:ext cx="92897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Wann</a:t>
            </a:r>
          </a:p>
        </p:txBody>
      </p:sp>
      <p:sp>
        <p:nvSpPr>
          <p:cNvPr id="122" name="Textfeld 121" descr="SILBELAST|_">
            <a:extLst>
              <a:ext uri="{FF2B5EF4-FFF2-40B4-BE49-F238E27FC236}">
                <a16:creationId xmlns:a16="http://schemas.microsoft.com/office/drawing/2014/main" id="{7A6C2B5F-A938-4202-930F-1D206664FB5D}"/>
              </a:ext>
            </a:extLst>
          </p:cNvPr>
          <p:cNvSpPr txBox="1"/>
          <p:nvPr/>
        </p:nvSpPr>
        <p:spPr>
          <a:xfrm>
            <a:off x="1348072" y="1944067"/>
            <a:ext cx="63671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hat</a:t>
            </a:r>
          </a:p>
        </p:txBody>
      </p:sp>
      <p:sp>
        <p:nvSpPr>
          <p:cNvPr id="123" name="Textfeld 122" descr="SILBE|_">
            <a:extLst>
              <a:ext uri="{FF2B5EF4-FFF2-40B4-BE49-F238E27FC236}">
                <a16:creationId xmlns:a16="http://schemas.microsoft.com/office/drawing/2014/main" id="{D45B3264-4795-4F34-8C0F-649E83E9B669}"/>
              </a:ext>
            </a:extLst>
          </p:cNvPr>
          <p:cNvSpPr txBox="1"/>
          <p:nvPr/>
        </p:nvSpPr>
        <p:spPr>
          <a:xfrm>
            <a:off x="2022885" y="1944067"/>
            <a:ext cx="6206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Jür</a:t>
            </a:r>
          </a:p>
        </p:txBody>
      </p:sp>
      <p:sp>
        <p:nvSpPr>
          <p:cNvPr id="124" name="Textfeld 123" descr="SILBELAST|">
            <a:extLst>
              <a:ext uri="{FF2B5EF4-FFF2-40B4-BE49-F238E27FC236}">
                <a16:creationId xmlns:a16="http://schemas.microsoft.com/office/drawing/2014/main" id="{D93921C9-52C5-4906-B4CB-2FCA68EC5C60}"/>
              </a:ext>
            </a:extLst>
          </p:cNvPr>
          <p:cNvSpPr txBox="1"/>
          <p:nvPr/>
        </p:nvSpPr>
        <p:spPr>
          <a:xfrm>
            <a:off x="2503868" y="1944067"/>
            <a:ext cx="6751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gen</a:t>
            </a:r>
          </a:p>
        </p:txBody>
      </p:sp>
      <p:sp>
        <p:nvSpPr>
          <p:cNvPr id="125" name="Textfeld 124" descr="SILBELAST|_">
            <a:extLst>
              <a:ext uri="{FF2B5EF4-FFF2-40B4-BE49-F238E27FC236}">
                <a16:creationId xmlns:a16="http://schemas.microsoft.com/office/drawing/2014/main" id="{1CDFD0AE-CA35-4443-999A-17391975F6B0}"/>
              </a:ext>
            </a:extLst>
          </p:cNvPr>
          <p:cNvSpPr txBox="1"/>
          <p:nvPr/>
        </p:nvSpPr>
        <p:spPr>
          <a:xfrm>
            <a:off x="3217153" y="1944067"/>
            <a:ext cx="5277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im</a:t>
            </a:r>
          </a:p>
        </p:txBody>
      </p:sp>
      <p:sp>
        <p:nvSpPr>
          <p:cNvPr id="126" name="Textfeld 125" descr="SILBELAST|_">
            <a:extLst>
              <a:ext uri="{FF2B5EF4-FFF2-40B4-BE49-F238E27FC236}">
                <a16:creationId xmlns:a16="http://schemas.microsoft.com/office/drawing/2014/main" id="{313D7346-84D5-4A98-804F-1C47110D1EC7}"/>
              </a:ext>
            </a:extLst>
          </p:cNvPr>
          <p:cNvSpPr txBox="1"/>
          <p:nvPr/>
        </p:nvSpPr>
        <p:spPr>
          <a:xfrm>
            <a:off x="3782962" y="1944067"/>
            <a:ext cx="85523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Wald</a:t>
            </a:r>
          </a:p>
        </p:txBody>
      </p:sp>
      <p:sp>
        <p:nvSpPr>
          <p:cNvPr id="127" name="Textfeld 126" descr="SILBE|_">
            <a:extLst>
              <a:ext uri="{FF2B5EF4-FFF2-40B4-BE49-F238E27FC236}">
                <a16:creationId xmlns:a16="http://schemas.microsoft.com/office/drawing/2014/main" id="{9A067A02-678D-41B3-9088-3F7E3890FD8E}"/>
              </a:ext>
            </a:extLst>
          </p:cNvPr>
          <p:cNvSpPr txBox="1"/>
          <p:nvPr/>
        </p:nvSpPr>
        <p:spPr>
          <a:xfrm>
            <a:off x="4676296" y="1944067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128" name="Textfeld 127" descr="SILBE|">
            <a:extLst>
              <a:ext uri="{FF2B5EF4-FFF2-40B4-BE49-F238E27FC236}">
                <a16:creationId xmlns:a16="http://schemas.microsoft.com/office/drawing/2014/main" id="{24CD8623-B029-4652-89A4-64AA7FAAFEFF}"/>
              </a:ext>
            </a:extLst>
          </p:cNvPr>
          <p:cNvSpPr txBox="1"/>
          <p:nvPr/>
        </p:nvSpPr>
        <p:spPr>
          <a:xfrm>
            <a:off x="5043466" y="1944067"/>
            <a:ext cx="72808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sess</a:t>
            </a:r>
          </a:p>
        </p:txBody>
      </p:sp>
      <p:sp>
        <p:nvSpPr>
          <p:cNvPr id="129" name="Textfeld 128" descr="SILBELAST|">
            <a:extLst>
              <a:ext uri="{FF2B5EF4-FFF2-40B4-BE49-F238E27FC236}">
                <a16:creationId xmlns:a16="http://schemas.microsoft.com/office/drawing/2014/main" id="{28A8D812-3E6C-4131-AD38-0ED07CF7AEB7}"/>
              </a:ext>
            </a:extLst>
          </p:cNvPr>
          <p:cNvSpPr txBox="1"/>
          <p:nvPr/>
        </p:nvSpPr>
        <p:spPr>
          <a:xfrm>
            <a:off x="5631850" y="1944067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en?</a:t>
            </a:r>
          </a:p>
        </p:txBody>
      </p:sp>
      <p:sp>
        <p:nvSpPr>
          <p:cNvPr id="130" name="dot_2">
            <a:extLst>
              <a:ext uri="{FF2B5EF4-FFF2-40B4-BE49-F238E27FC236}">
                <a16:creationId xmlns:a16="http://schemas.microsoft.com/office/drawing/2014/main" id="{F6AF5004-01C4-43DF-AB08-CA8BEE6D612A}"/>
              </a:ext>
            </a:extLst>
          </p:cNvPr>
          <p:cNvSpPr/>
          <p:nvPr/>
        </p:nvSpPr>
        <p:spPr>
          <a:xfrm>
            <a:off x="190500" y="200756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1" name="Textfeld 130" descr="SILBELAST/FIRST|">
            <a:extLst>
              <a:ext uri="{FF2B5EF4-FFF2-40B4-BE49-F238E27FC236}">
                <a16:creationId xmlns:a16="http://schemas.microsoft.com/office/drawing/2014/main" id="{DB63D587-15C5-43E5-A4AC-FF2177E30104}"/>
              </a:ext>
            </a:extLst>
          </p:cNvPr>
          <p:cNvSpPr txBox="1"/>
          <p:nvPr/>
        </p:nvSpPr>
        <p:spPr>
          <a:xfrm>
            <a:off x="381000" y="2388567"/>
            <a:ext cx="86433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Nach</a:t>
            </a:r>
          </a:p>
        </p:txBody>
      </p:sp>
      <p:sp>
        <p:nvSpPr>
          <p:cNvPr id="132" name="Textfeld 131" descr="SILBELAST|_">
            <a:extLst>
              <a:ext uri="{FF2B5EF4-FFF2-40B4-BE49-F238E27FC236}">
                <a16:creationId xmlns:a16="http://schemas.microsoft.com/office/drawing/2014/main" id="{1604A217-4B1B-43E4-A35F-57A1F696EBC0}"/>
              </a:ext>
            </a:extLst>
          </p:cNvPr>
          <p:cNvSpPr txBox="1"/>
          <p:nvPr/>
        </p:nvSpPr>
        <p:spPr>
          <a:xfrm>
            <a:off x="1283439" y="2388567"/>
            <a:ext cx="7793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dem</a:t>
            </a:r>
          </a:p>
        </p:txBody>
      </p:sp>
      <p:sp>
        <p:nvSpPr>
          <p:cNvPr id="133" name="Textfeld 132" descr="SILBE|_">
            <a:extLst>
              <a:ext uri="{FF2B5EF4-FFF2-40B4-BE49-F238E27FC236}">
                <a16:creationId xmlns:a16="http://schemas.microsoft.com/office/drawing/2014/main" id="{852BB793-C4CF-40A8-BB47-9264AB0FE034}"/>
              </a:ext>
            </a:extLst>
          </p:cNvPr>
          <p:cNvSpPr txBox="1"/>
          <p:nvPr/>
        </p:nvSpPr>
        <p:spPr>
          <a:xfrm>
            <a:off x="2100920" y="2388567"/>
            <a:ext cx="71045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fett</a:t>
            </a:r>
          </a:p>
        </p:txBody>
      </p:sp>
      <p:sp>
        <p:nvSpPr>
          <p:cNvPr id="134" name="Textfeld 133" descr="SILBELAST|">
            <a:extLst>
              <a:ext uri="{FF2B5EF4-FFF2-40B4-BE49-F238E27FC236}">
                <a16:creationId xmlns:a16="http://schemas.microsoft.com/office/drawing/2014/main" id="{2077C924-FCF0-41E8-AFF7-EC8CE03E1961}"/>
              </a:ext>
            </a:extLst>
          </p:cNvPr>
          <p:cNvSpPr txBox="1"/>
          <p:nvPr/>
        </p:nvSpPr>
        <p:spPr>
          <a:xfrm>
            <a:off x="2671671" y="2388567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35" name="Textfeld 134" descr="SILBE|_">
            <a:extLst>
              <a:ext uri="{FF2B5EF4-FFF2-40B4-BE49-F238E27FC236}">
                <a16:creationId xmlns:a16="http://schemas.microsoft.com/office/drawing/2014/main" id="{B283DB07-03A1-4093-AA52-2AA7085544AF}"/>
              </a:ext>
            </a:extLst>
          </p:cNvPr>
          <p:cNvSpPr txBox="1"/>
          <p:nvPr/>
        </p:nvSpPr>
        <p:spPr>
          <a:xfrm>
            <a:off x="3231068" y="2388567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Mit</a:t>
            </a:r>
          </a:p>
        </p:txBody>
      </p:sp>
      <p:sp>
        <p:nvSpPr>
          <p:cNvPr id="136" name="Textfeld 135" descr="SILBE|">
            <a:extLst>
              <a:ext uri="{FF2B5EF4-FFF2-40B4-BE49-F238E27FC236}">
                <a16:creationId xmlns:a16="http://schemas.microsoft.com/office/drawing/2014/main" id="{6CC7AAE4-3B34-4070-A466-728C1FE98FFC}"/>
              </a:ext>
            </a:extLst>
          </p:cNvPr>
          <p:cNvSpPr txBox="1"/>
          <p:nvPr/>
        </p:nvSpPr>
        <p:spPr>
          <a:xfrm>
            <a:off x="3704036" y="2388567"/>
            <a:ext cx="62228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tag</a:t>
            </a:r>
          </a:p>
        </p:txBody>
      </p:sp>
      <p:sp>
        <p:nvSpPr>
          <p:cNvPr id="137" name="Textfeld 136" descr="SILBE|">
            <a:extLst>
              <a:ext uri="{FF2B5EF4-FFF2-40B4-BE49-F238E27FC236}">
                <a16:creationId xmlns:a16="http://schemas.microsoft.com/office/drawing/2014/main" id="{524769B9-729D-4961-B190-7EB49E7C0B79}"/>
              </a:ext>
            </a:extLst>
          </p:cNvPr>
          <p:cNvSpPr txBox="1"/>
          <p:nvPr/>
        </p:nvSpPr>
        <p:spPr>
          <a:xfrm>
            <a:off x="4186622" y="2388567"/>
            <a:ext cx="60305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ess</a:t>
            </a:r>
          </a:p>
        </p:txBody>
      </p:sp>
      <p:sp>
        <p:nvSpPr>
          <p:cNvPr id="138" name="Textfeld 137" descr="SILBELAST|">
            <a:extLst>
              <a:ext uri="{FF2B5EF4-FFF2-40B4-BE49-F238E27FC236}">
                <a16:creationId xmlns:a16="http://schemas.microsoft.com/office/drawing/2014/main" id="{2E24B5CE-CA78-4554-A9EF-8A9668026B2E}"/>
              </a:ext>
            </a:extLst>
          </p:cNvPr>
          <p:cNvSpPr txBox="1"/>
          <p:nvPr/>
        </p:nvSpPr>
        <p:spPr>
          <a:xfrm>
            <a:off x="4649972" y="2388567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en!</a:t>
            </a:r>
          </a:p>
        </p:txBody>
      </p:sp>
      <p:sp>
        <p:nvSpPr>
          <p:cNvPr id="139" name="dot_3">
            <a:extLst>
              <a:ext uri="{FF2B5EF4-FFF2-40B4-BE49-F238E27FC236}">
                <a16:creationId xmlns:a16="http://schemas.microsoft.com/office/drawing/2014/main" id="{95937914-0A68-4DBC-826C-544DDBA5AF99}"/>
              </a:ext>
            </a:extLst>
          </p:cNvPr>
          <p:cNvSpPr/>
          <p:nvPr/>
        </p:nvSpPr>
        <p:spPr>
          <a:xfrm>
            <a:off x="190500" y="245206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0" name="Textfeld 139" descr="SILBELAST/FIRST|">
            <a:extLst>
              <a:ext uri="{FF2B5EF4-FFF2-40B4-BE49-F238E27FC236}">
                <a16:creationId xmlns:a16="http://schemas.microsoft.com/office/drawing/2014/main" id="{09509832-E49F-4564-83FB-077095D66094}"/>
              </a:ext>
            </a:extLst>
          </p:cNvPr>
          <p:cNvSpPr txBox="1"/>
          <p:nvPr/>
        </p:nvSpPr>
        <p:spPr>
          <a:xfrm>
            <a:off x="381000" y="2833067"/>
            <a:ext cx="59022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Ich</a:t>
            </a:r>
          </a:p>
        </p:txBody>
      </p:sp>
      <p:sp>
        <p:nvSpPr>
          <p:cNvPr id="141" name="Textfeld 140" descr="SILBELAST|_">
            <a:extLst>
              <a:ext uri="{FF2B5EF4-FFF2-40B4-BE49-F238E27FC236}">
                <a16:creationId xmlns:a16="http://schemas.microsoft.com/office/drawing/2014/main" id="{B12663E6-CFCA-408F-83F2-72378C0EFAC4}"/>
              </a:ext>
            </a:extLst>
          </p:cNvPr>
          <p:cNvSpPr txBox="1"/>
          <p:nvPr/>
        </p:nvSpPr>
        <p:spPr>
          <a:xfrm>
            <a:off x="1009326" y="2833067"/>
            <a:ext cx="10919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schlief</a:t>
            </a:r>
          </a:p>
        </p:txBody>
      </p:sp>
      <p:sp>
        <p:nvSpPr>
          <p:cNvPr id="142" name="Textfeld 141" descr="SILBELAST|_">
            <a:extLst>
              <a:ext uri="{FF2B5EF4-FFF2-40B4-BE49-F238E27FC236}">
                <a16:creationId xmlns:a16="http://schemas.microsoft.com/office/drawing/2014/main" id="{CC4BD12A-77D6-44E8-ACCA-CF93AB1B2B4D}"/>
              </a:ext>
            </a:extLst>
          </p:cNvPr>
          <p:cNvSpPr txBox="1"/>
          <p:nvPr/>
        </p:nvSpPr>
        <p:spPr>
          <a:xfrm>
            <a:off x="2139392" y="2833067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</a:p>
        </p:txBody>
      </p:sp>
      <p:sp>
        <p:nvSpPr>
          <p:cNvPr id="143" name="Textfeld 142" descr="SILBE|_">
            <a:extLst>
              <a:ext uri="{FF2B5EF4-FFF2-40B4-BE49-F238E27FC236}">
                <a16:creationId xmlns:a16="http://schemas.microsoft.com/office/drawing/2014/main" id="{D8FCD3AE-E2C4-431A-B338-AAE71B8532B6}"/>
              </a:ext>
            </a:extLst>
          </p:cNvPr>
          <p:cNvSpPr txBox="1"/>
          <p:nvPr/>
        </p:nvSpPr>
        <p:spPr>
          <a:xfrm>
            <a:off x="2870310" y="2833067"/>
            <a:ext cx="7585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hatt</a:t>
            </a:r>
          </a:p>
        </p:txBody>
      </p:sp>
      <p:sp>
        <p:nvSpPr>
          <p:cNvPr id="144" name="Textfeld 143" descr="SILBELAST|">
            <a:extLst>
              <a:ext uri="{FF2B5EF4-FFF2-40B4-BE49-F238E27FC236}">
                <a16:creationId xmlns:a16="http://schemas.microsoft.com/office/drawing/2014/main" id="{803AE87E-167F-4217-B16F-13BD744B54DF}"/>
              </a:ext>
            </a:extLst>
          </p:cNvPr>
          <p:cNvSpPr txBox="1"/>
          <p:nvPr/>
        </p:nvSpPr>
        <p:spPr>
          <a:xfrm>
            <a:off x="3489151" y="2833067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145" name="Textfeld 144" descr="SILBE|_">
            <a:extLst>
              <a:ext uri="{FF2B5EF4-FFF2-40B4-BE49-F238E27FC236}">
                <a16:creationId xmlns:a16="http://schemas.microsoft.com/office/drawing/2014/main" id="{40DDC097-B148-4D8E-90B6-BB318FE526EA}"/>
              </a:ext>
            </a:extLst>
          </p:cNvPr>
          <p:cNvSpPr txBox="1"/>
          <p:nvPr/>
        </p:nvSpPr>
        <p:spPr>
          <a:xfrm>
            <a:off x="3880233" y="2833067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</a:t>
            </a:r>
          </a:p>
        </p:txBody>
      </p:sp>
      <p:sp>
        <p:nvSpPr>
          <p:cNvPr id="146" name="Textfeld 145" descr="SILBELAST|">
            <a:extLst>
              <a:ext uri="{FF2B5EF4-FFF2-40B4-BE49-F238E27FC236}">
                <a16:creationId xmlns:a16="http://schemas.microsoft.com/office/drawing/2014/main" id="{1A6C3DF6-9137-4D87-A8BD-67494C831EC5}"/>
              </a:ext>
            </a:extLst>
          </p:cNvPr>
          <p:cNvSpPr txBox="1"/>
          <p:nvPr/>
        </p:nvSpPr>
        <p:spPr>
          <a:xfrm>
            <a:off x="4181679" y="2833067"/>
            <a:ext cx="6896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nen</a:t>
            </a:r>
          </a:p>
        </p:txBody>
      </p:sp>
      <p:sp>
        <p:nvSpPr>
          <p:cNvPr id="147" name="Textfeld 146" descr="SILBELAST|_">
            <a:extLst>
              <a:ext uri="{FF2B5EF4-FFF2-40B4-BE49-F238E27FC236}">
                <a16:creationId xmlns:a16="http://schemas.microsoft.com/office/drawing/2014/main" id="{87FF179E-D6DE-430F-9EFE-4B54854CFC05}"/>
              </a:ext>
            </a:extLst>
          </p:cNvPr>
          <p:cNvSpPr txBox="1"/>
          <p:nvPr/>
        </p:nvSpPr>
        <p:spPr>
          <a:xfrm>
            <a:off x="4909391" y="2833067"/>
            <a:ext cx="114794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Traum:</a:t>
            </a:r>
          </a:p>
        </p:txBody>
      </p:sp>
      <p:sp>
        <p:nvSpPr>
          <p:cNvPr id="148" name="Textfeld 147" descr="SILBELAST|_">
            <a:extLst>
              <a:ext uri="{FF2B5EF4-FFF2-40B4-BE49-F238E27FC236}">
                <a16:creationId xmlns:a16="http://schemas.microsoft.com/office/drawing/2014/main" id="{EA6F239B-AD2B-4E2E-9460-0CE1BE1F3E04}"/>
              </a:ext>
            </a:extLst>
          </p:cNvPr>
          <p:cNvSpPr txBox="1"/>
          <p:nvPr/>
        </p:nvSpPr>
        <p:spPr>
          <a:xfrm>
            <a:off x="858983" y="3277567"/>
            <a:ext cx="59022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Ich</a:t>
            </a:r>
          </a:p>
        </p:txBody>
      </p:sp>
      <p:sp>
        <p:nvSpPr>
          <p:cNvPr id="149" name="Textfeld 148" descr="SILBELAST|_">
            <a:extLst>
              <a:ext uri="{FF2B5EF4-FFF2-40B4-BE49-F238E27FC236}">
                <a16:creationId xmlns:a16="http://schemas.microsoft.com/office/drawing/2014/main" id="{51324DEE-BAFA-4F0E-AA89-A54EB5E5B2E7}"/>
              </a:ext>
            </a:extLst>
          </p:cNvPr>
          <p:cNvSpPr txBox="1"/>
          <p:nvPr/>
        </p:nvSpPr>
        <p:spPr>
          <a:xfrm>
            <a:off x="1487309" y="3277567"/>
            <a:ext cx="6399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saß</a:t>
            </a:r>
          </a:p>
        </p:txBody>
      </p:sp>
      <p:sp>
        <p:nvSpPr>
          <p:cNvPr id="150" name="Textfeld 149" descr="SILBELAST|_">
            <a:extLst>
              <a:ext uri="{FF2B5EF4-FFF2-40B4-BE49-F238E27FC236}">
                <a16:creationId xmlns:a16="http://schemas.microsoft.com/office/drawing/2014/main" id="{9300861E-4F9A-497C-8BD7-6C9664563D94}"/>
              </a:ext>
            </a:extLst>
          </p:cNvPr>
          <p:cNvSpPr txBox="1"/>
          <p:nvPr/>
        </p:nvSpPr>
        <p:spPr>
          <a:xfrm>
            <a:off x="2165328" y="3277567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151" name="Textfeld 150" descr="SILBE|_">
            <a:extLst>
              <a:ext uri="{FF2B5EF4-FFF2-40B4-BE49-F238E27FC236}">
                <a16:creationId xmlns:a16="http://schemas.microsoft.com/office/drawing/2014/main" id="{2E85C5FD-F62E-4CF1-B8B8-3361820875B9}"/>
              </a:ext>
            </a:extLst>
          </p:cNvPr>
          <p:cNvSpPr txBox="1"/>
          <p:nvPr/>
        </p:nvSpPr>
        <p:spPr>
          <a:xfrm>
            <a:off x="2832126" y="3277567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</a:t>
            </a:r>
          </a:p>
        </p:txBody>
      </p:sp>
      <p:sp>
        <p:nvSpPr>
          <p:cNvPr id="152" name="Textfeld 151" descr="SILBELAST|">
            <a:extLst>
              <a:ext uri="{FF2B5EF4-FFF2-40B4-BE49-F238E27FC236}">
                <a16:creationId xmlns:a16="http://schemas.microsoft.com/office/drawing/2014/main" id="{AF4D3C77-DD20-47C5-B4F7-AD745434FDF6}"/>
              </a:ext>
            </a:extLst>
          </p:cNvPr>
          <p:cNvSpPr txBox="1"/>
          <p:nvPr/>
        </p:nvSpPr>
        <p:spPr>
          <a:xfrm>
            <a:off x="3133572" y="3277567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nem</a:t>
            </a:r>
          </a:p>
        </p:txBody>
      </p:sp>
      <p:sp>
        <p:nvSpPr>
          <p:cNvPr id="153" name="Textfeld 152" descr="SILBE|_">
            <a:extLst>
              <a:ext uri="{FF2B5EF4-FFF2-40B4-BE49-F238E27FC236}">
                <a16:creationId xmlns:a16="http://schemas.microsoft.com/office/drawing/2014/main" id="{F25BC301-0850-46B9-B12C-FE26A16FA4F5}"/>
              </a:ext>
            </a:extLst>
          </p:cNvPr>
          <p:cNvSpPr txBox="1"/>
          <p:nvPr/>
        </p:nvSpPr>
        <p:spPr>
          <a:xfrm>
            <a:off x="3947847" y="3277567"/>
            <a:ext cx="8819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Kirch</a:t>
            </a:r>
          </a:p>
        </p:txBody>
      </p:sp>
      <p:sp>
        <p:nvSpPr>
          <p:cNvPr id="154" name="Textfeld 153" descr="SILBE|">
            <a:extLst>
              <a:ext uri="{FF2B5EF4-FFF2-40B4-BE49-F238E27FC236}">
                <a16:creationId xmlns:a16="http://schemas.microsoft.com/office/drawing/2014/main" id="{0C48E359-550A-415C-9FF7-5F32258451D5}"/>
              </a:ext>
            </a:extLst>
          </p:cNvPr>
          <p:cNvSpPr txBox="1"/>
          <p:nvPr/>
        </p:nvSpPr>
        <p:spPr>
          <a:xfrm>
            <a:off x="4690120" y="3277567"/>
            <a:ext cx="8386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weih</a:t>
            </a:r>
          </a:p>
        </p:txBody>
      </p:sp>
      <p:sp>
        <p:nvSpPr>
          <p:cNvPr id="155" name="Textfeld 154" descr="SILBELAST|">
            <a:extLst>
              <a:ext uri="{FF2B5EF4-FFF2-40B4-BE49-F238E27FC236}">
                <a16:creationId xmlns:a16="http://schemas.microsoft.com/office/drawing/2014/main" id="{9B1C4D15-29D1-46A3-AC90-2D4A37F8C2EB}"/>
              </a:ext>
            </a:extLst>
          </p:cNvPr>
          <p:cNvSpPr txBox="1"/>
          <p:nvPr/>
        </p:nvSpPr>
        <p:spPr>
          <a:xfrm>
            <a:off x="5389111" y="3277567"/>
            <a:ext cx="10550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baum.</a:t>
            </a:r>
          </a:p>
        </p:txBody>
      </p:sp>
      <p:sp>
        <p:nvSpPr>
          <p:cNvPr id="156" name="dot_4">
            <a:extLst>
              <a:ext uri="{FF2B5EF4-FFF2-40B4-BE49-F238E27FC236}">
                <a16:creationId xmlns:a16="http://schemas.microsoft.com/office/drawing/2014/main" id="{E6124599-51D3-4699-A2B1-D3347F3DD91C}"/>
              </a:ext>
            </a:extLst>
          </p:cNvPr>
          <p:cNvSpPr/>
          <p:nvPr/>
        </p:nvSpPr>
        <p:spPr>
          <a:xfrm>
            <a:off x="190500" y="289656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7" name="Textfeld 156" descr="SILBE/FIRST|">
            <a:extLst>
              <a:ext uri="{FF2B5EF4-FFF2-40B4-BE49-F238E27FC236}">
                <a16:creationId xmlns:a16="http://schemas.microsoft.com/office/drawing/2014/main" id="{9D2CB97B-C8D8-4C1B-BFF6-181840B3CAAC}"/>
              </a:ext>
            </a:extLst>
          </p:cNvPr>
          <p:cNvSpPr txBox="1"/>
          <p:nvPr/>
        </p:nvSpPr>
        <p:spPr>
          <a:xfrm>
            <a:off x="381000" y="3722067"/>
            <a:ext cx="5985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Wo</a:t>
            </a:r>
          </a:p>
        </p:txBody>
      </p:sp>
      <p:sp>
        <p:nvSpPr>
          <p:cNvPr id="158" name="Textfeld 157" descr="SILBELAST|">
            <a:extLst>
              <a:ext uri="{FF2B5EF4-FFF2-40B4-BE49-F238E27FC236}">
                <a16:creationId xmlns:a16="http://schemas.microsoft.com/office/drawing/2014/main" id="{353ED259-CC50-420F-8E27-E7AD9391729B}"/>
              </a:ext>
            </a:extLst>
          </p:cNvPr>
          <p:cNvSpPr txBox="1"/>
          <p:nvPr/>
        </p:nvSpPr>
        <p:spPr>
          <a:xfrm>
            <a:off x="839862" y="3722067"/>
            <a:ext cx="74892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rauf</a:t>
            </a:r>
          </a:p>
        </p:txBody>
      </p:sp>
      <p:sp>
        <p:nvSpPr>
          <p:cNvPr id="159" name="Textfeld 158" descr="SILBELAST|_">
            <a:extLst>
              <a:ext uri="{FF2B5EF4-FFF2-40B4-BE49-F238E27FC236}">
                <a16:creationId xmlns:a16="http://schemas.microsoft.com/office/drawing/2014/main" id="{0EC55279-C415-4812-9E8C-326A667F7EB0}"/>
              </a:ext>
            </a:extLst>
          </p:cNvPr>
          <p:cNvSpPr txBox="1"/>
          <p:nvPr/>
        </p:nvSpPr>
        <p:spPr>
          <a:xfrm>
            <a:off x="1626885" y="3722067"/>
            <a:ext cx="6399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saß</a:t>
            </a:r>
          </a:p>
        </p:txBody>
      </p:sp>
      <p:sp>
        <p:nvSpPr>
          <p:cNvPr id="160" name="Textfeld 159" descr="SILBELAST|_">
            <a:extLst>
              <a:ext uri="{FF2B5EF4-FFF2-40B4-BE49-F238E27FC236}">
                <a16:creationId xmlns:a16="http://schemas.microsoft.com/office/drawing/2014/main" id="{42F2D28E-6115-4921-929F-D8389216F93A}"/>
              </a:ext>
            </a:extLst>
          </p:cNvPr>
          <p:cNvSpPr txBox="1"/>
          <p:nvPr/>
        </p:nvSpPr>
        <p:spPr>
          <a:xfrm>
            <a:off x="2304904" y="3722067"/>
            <a:ext cx="5934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ich</a:t>
            </a:r>
          </a:p>
        </p:txBody>
      </p:sp>
      <p:sp>
        <p:nvSpPr>
          <p:cNvPr id="161" name="Textfeld 160" descr="SILBELAST|_">
            <a:extLst>
              <a:ext uri="{FF2B5EF4-FFF2-40B4-BE49-F238E27FC236}">
                <a16:creationId xmlns:a16="http://schemas.microsoft.com/office/drawing/2014/main" id="{4A7EB494-8346-4AC6-9D89-77E1D491D0F7}"/>
              </a:ext>
            </a:extLst>
          </p:cNvPr>
          <p:cNvSpPr txBox="1"/>
          <p:nvPr/>
        </p:nvSpPr>
        <p:spPr>
          <a:xfrm>
            <a:off x="2936436" y="3722067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162" name="Textfeld 161" descr="SILBE|_">
            <a:extLst>
              <a:ext uri="{FF2B5EF4-FFF2-40B4-BE49-F238E27FC236}">
                <a16:creationId xmlns:a16="http://schemas.microsoft.com/office/drawing/2014/main" id="{1686944F-FEC1-4C3B-B90C-7AA96680A5CE}"/>
              </a:ext>
            </a:extLst>
          </p:cNvPr>
          <p:cNvSpPr txBox="1"/>
          <p:nvPr/>
        </p:nvSpPr>
        <p:spPr>
          <a:xfrm>
            <a:off x="3415682" y="3722067"/>
            <a:ext cx="69602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mei</a:t>
            </a:r>
          </a:p>
        </p:txBody>
      </p:sp>
      <p:sp>
        <p:nvSpPr>
          <p:cNvPr id="163" name="Textfeld 162" descr="SILBELAST|">
            <a:extLst>
              <a:ext uri="{FF2B5EF4-FFF2-40B4-BE49-F238E27FC236}">
                <a16:creationId xmlns:a16="http://schemas.microsoft.com/office/drawing/2014/main" id="{F64C0C5B-4620-4966-AF99-941E8380CE33}"/>
              </a:ext>
            </a:extLst>
          </p:cNvPr>
          <p:cNvSpPr txBox="1"/>
          <p:nvPr/>
        </p:nvSpPr>
        <p:spPr>
          <a:xfrm>
            <a:off x="3972006" y="3722067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nem</a:t>
            </a:r>
          </a:p>
        </p:txBody>
      </p:sp>
      <p:sp>
        <p:nvSpPr>
          <p:cNvPr id="164" name="Textfeld 163" descr="SILBELAST|_">
            <a:extLst>
              <a:ext uri="{FF2B5EF4-FFF2-40B4-BE49-F238E27FC236}">
                <a16:creationId xmlns:a16="http://schemas.microsoft.com/office/drawing/2014/main" id="{802E981A-6446-4E40-A5E3-233EFBE82693}"/>
              </a:ext>
            </a:extLst>
          </p:cNvPr>
          <p:cNvSpPr txBox="1"/>
          <p:nvPr/>
        </p:nvSpPr>
        <p:spPr>
          <a:xfrm>
            <a:off x="4786281" y="3722067"/>
            <a:ext cx="114794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Traum?</a:t>
            </a:r>
          </a:p>
        </p:txBody>
      </p:sp>
      <p:sp>
        <p:nvSpPr>
          <p:cNvPr id="165" name="dot_5">
            <a:extLst>
              <a:ext uri="{FF2B5EF4-FFF2-40B4-BE49-F238E27FC236}">
                <a16:creationId xmlns:a16="http://schemas.microsoft.com/office/drawing/2014/main" id="{945F1DEC-40A8-4DBA-B440-003BDF2C6F92}"/>
              </a:ext>
            </a:extLst>
          </p:cNvPr>
          <p:cNvSpPr/>
          <p:nvPr/>
        </p:nvSpPr>
        <p:spPr>
          <a:xfrm>
            <a:off x="190500" y="378556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6" name="Textfeld 165" descr="SILBELAST/FIRST|">
            <a:extLst>
              <a:ext uri="{FF2B5EF4-FFF2-40B4-BE49-F238E27FC236}">
                <a16:creationId xmlns:a16="http://schemas.microsoft.com/office/drawing/2014/main" id="{4535D8DF-E84D-435E-8639-581A67691CFB}"/>
              </a:ext>
            </a:extLst>
          </p:cNvPr>
          <p:cNvSpPr txBox="1"/>
          <p:nvPr/>
        </p:nvSpPr>
        <p:spPr>
          <a:xfrm>
            <a:off x="381000" y="4166567"/>
            <a:ext cx="64793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167" name="Textfeld 166" descr="SILBE|_">
            <a:extLst>
              <a:ext uri="{FF2B5EF4-FFF2-40B4-BE49-F238E27FC236}">
                <a16:creationId xmlns:a16="http://schemas.microsoft.com/office/drawing/2014/main" id="{D5DDFC9B-49FF-43A1-AC8B-9883A6971794}"/>
              </a:ext>
            </a:extLst>
          </p:cNvPr>
          <p:cNvSpPr txBox="1"/>
          <p:nvPr/>
        </p:nvSpPr>
        <p:spPr>
          <a:xfrm>
            <a:off x="1067034" y="4166567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</a:t>
            </a:r>
          </a:p>
        </p:txBody>
      </p:sp>
      <p:sp>
        <p:nvSpPr>
          <p:cNvPr id="168" name="Textfeld 167" descr="SILBELAST|">
            <a:extLst>
              <a:ext uri="{FF2B5EF4-FFF2-40B4-BE49-F238E27FC236}">
                <a16:creationId xmlns:a16="http://schemas.microsoft.com/office/drawing/2014/main" id="{98D09B71-E9BF-4333-B2F8-E8F8EF54078D}"/>
              </a:ext>
            </a:extLst>
          </p:cNvPr>
          <p:cNvSpPr txBox="1"/>
          <p:nvPr/>
        </p:nvSpPr>
        <p:spPr>
          <a:xfrm>
            <a:off x="1368480" y="4166567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nem</a:t>
            </a:r>
          </a:p>
        </p:txBody>
      </p:sp>
      <p:sp>
        <p:nvSpPr>
          <p:cNvPr id="169" name="Textfeld 168" descr="SILBE|_">
            <a:extLst>
              <a:ext uri="{FF2B5EF4-FFF2-40B4-BE49-F238E27FC236}">
                <a16:creationId xmlns:a16="http://schemas.microsoft.com/office/drawing/2014/main" id="{DE35F3DF-0C08-4A18-A932-90EE28A86AEF}"/>
              </a:ext>
            </a:extLst>
          </p:cNvPr>
          <p:cNvSpPr txBox="1"/>
          <p:nvPr/>
        </p:nvSpPr>
        <p:spPr>
          <a:xfrm>
            <a:off x="2182755" y="4166567"/>
            <a:ext cx="6864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hoh</a:t>
            </a:r>
          </a:p>
        </p:txBody>
      </p:sp>
      <p:sp>
        <p:nvSpPr>
          <p:cNvPr id="170" name="Textfeld 169" descr="SILBELAST|">
            <a:extLst>
              <a:ext uri="{FF2B5EF4-FFF2-40B4-BE49-F238E27FC236}">
                <a16:creationId xmlns:a16="http://schemas.microsoft.com/office/drawing/2014/main" id="{96A3D494-E163-478A-A26D-EAE7180A40C3}"/>
              </a:ext>
            </a:extLst>
          </p:cNvPr>
          <p:cNvSpPr txBox="1"/>
          <p:nvPr/>
        </p:nvSpPr>
        <p:spPr>
          <a:xfrm>
            <a:off x="2729461" y="4166567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en</a:t>
            </a:r>
          </a:p>
        </p:txBody>
      </p:sp>
      <p:sp>
        <p:nvSpPr>
          <p:cNvPr id="171" name="Textfeld 170" descr="SILBE|_">
            <a:extLst>
              <a:ext uri="{FF2B5EF4-FFF2-40B4-BE49-F238E27FC236}">
                <a16:creationId xmlns:a16="http://schemas.microsoft.com/office/drawing/2014/main" id="{DE71E11F-BA45-49D5-A0C0-06E2DCA7458F}"/>
              </a:ext>
            </a:extLst>
          </p:cNvPr>
          <p:cNvSpPr txBox="1"/>
          <p:nvPr/>
        </p:nvSpPr>
        <p:spPr>
          <a:xfrm>
            <a:off x="3288858" y="4166567"/>
            <a:ext cx="8819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Kirch</a:t>
            </a:r>
          </a:p>
        </p:txBody>
      </p:sp>
      <p:sp>
        <p:nvSpPr>
          <p:cNvPr id="172" name="Textfeld 171" descr="SILBE|">
            <a:extLst>
              <a:ext uri="{FF2B5EF4-FFF2-40B4-BE49-F238E27FC236}">
                <a16:creationId xmlns:a16="http://schemas.microsoft.com/office/drawing/2014/main" id="{E4C7EDDD-26A7-4BE0-BA76-A2FFD3A40CA4}"/>
              </a:ext>
            </a:extLst>
          </p:cNvPr>
          <p:cNvSpPr txBox="1"/>
          <p:nvPr/>
        </p:nvSpPr>
        <p:spPr>
          <a:xfrm>
            <a:off x="4031131" y="4166567"/>
            <a:ext cx="8386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weih</a:t>
            </a:r>
          </a:p>
        </p:txBody>
      </p:sp>
      <p:sp>
        <p:nvSpPr>
          <p:cNvPr id="173" name="Textfeld 172" descr="SILBELAST|">
            <a:extLst>
              <a:ext uri="{FF2B5EF4-FFF2-40B4-BE49-F238E27FC236}">
                <a16:creationId xmlns:a16="http://schemas.microsoft.com/office/drawing/2014/main" id="{171371B9-1166-4842-8F67-87CBF2856BC7}"/>
              </a:ext>
            </a:extLst>
          </p:cNvPr>
          <p:cNvSpPr txBox="1"/>
          <p:nvPr/>
        </p:nvSpPr>
        <p:spPr>
          <a:xfrm>
            <a:off x="4730122" y="4166567"/>
            <a:ext cx="10550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baum!</a:t>
            </a:r>
          </a:p>
        </p:txBody>
      </p:sp>
      <p:sp>
        <p:nvSpPr>
          <p:cNvPr id="174" name="dot_6">
            <a:extLst>
              <a:ext uri="{FF2B5EF4-FFF2-40B4-BE49-F238E27FC236}">
                <a16:creationId xmlns:a16="http://schemas.microsoft.com/office/drawing/2014/main" id="{8A2B5524-1C8A-4AFE-A791-EE48CA07A672}"/>
              </a:ext>
            </a:extLst>
          </p:cNvPr>
          <p:cNvSpPr/>
          <p:nvPr/>
        </p:nvSpPr>
        <p:spPr>
          <a:xfrm>
            <a:off x="190500" y="423006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5" name="Textfeld 174" descr="SILBELAST/FIRST|">
            <a:extLst>
              <a:ext uri="{FF2B5EF4-FFF2-40B4-BE49-F238E27FC236}">
                <a16:creationId xmlns:a16="http://schemas.microsoft.com/office/drawing/2014/main" id="{64055D9B-9322-4E5C-9DE6-25C0950F3E0E}"/>
              </a:ext>
            </a:extLst>
          </p:cNvPr>
          <p:cNvSpPr txBox="1"/>
          <p:nvPr/>
        </p:nvSpPr>
        <p:spPr>
          <a:xfrm>
            <a:off x="381000" y="4611067"/>
            <a:ext cx="86914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Ganz</a:t>
            </a:r>
          </a:p>
        </p:txBody>
      </p:sp>
      <p:sp>
        <p:nvSpPr>
          <p:cNvPr id="176" name="Textfeld 175" descr="SILBE|_">
            <a:extLst>
              <a:ext uri="{FF2B5EF4-FFF2-40B4-BE49-F238E27FC236}">
                <a16:creationId xmlns:a16="http://schemas.microsoft.com/office/drawing/2014/main" id="{BF9D4A9C-64DD-4866-9CDA-F309138E3941}"/>
              </a:ext>
            </a:extLst>
          </p:cNvPr>
          <p:cNvSpPr txBox="1"/>
          <p:nvPr/>
        </p:nvSpPr>
        <p:spPr>
          <a:xfrm>
            <a:off x="1288249" y="4611067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un</a:t>
            </a:r>
          </a:p>
        </p:txBody>
      </p:sp>
      <p:sp>
        <p:nvSpPr>
          <p:cNvPr id="177" name="Textfeld 176" descr="SILBE|">
            <a:extLst>
              <a:ext uri="{FF2B5EF4-FFF2-40B4-BE49-F238E27FC236}">
                <a16:creationId xmlns:a16="http://schemas.microsoft.com/office/drawing/2014/main" id="{DBF6A442-1921-4C4A-B9AB-4EC4149E0E86}"/>
              </a:ext>
            </a:extLst>
          </p:cNvPr>
          <p:cNvSpPr txBox="1"/>
          <p:nvPr/>
        </p:nvSpPr>
        <p:spPr>
          <a:xfrm>
            <a:off x="1669846" y="4611067"/>
            <a:ext cx="6238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ver</a:t>
            </a:r>
          </a:p>
        </p:txBody>
      </p:sp>
      <p:sp>
        <p:nvSpPr>
          <p:cNvPr id="178" name="Textfeld 177" descr="SILBELAST|">
            <a:extLst>
              <a:ext uri="{FF2B5EF4-FFF2-40B4-BE49-F238E27FC236}">
                <a16:creationId xmlns:a16="http://schemas.microsoft.com/office/drawing/2014/main" id="{7B172893-DB39-450A-A399-12DA8A467EB6}"/>
              </a:ext>
            </a:extLst>
          </p:cNvPr>
          <p:cNvSpPr txBox="1"/>
          <p:nvPr/>
        </p:nvSpPr>
        <p:spPr>
          <a:xfrm>
            <a:off x="2154035" y="4611067"/>
            <a:ext cx="86754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hofft</a:t>
            </a:r>
          </a:p>
        </p:txBody>
      </p:sp>
      <p:sp>
        <p:nvSpPr>
          <p:cNvPr id="179" name="Textfeld 178" descr="SILBELAST|_">
            <a:extLst>
              <a:ext uri="{FF2B5EF4-FFF2-40B4-BE49-F238E27FC236}">
                <a16:creationId xmlns:a16="http://schemas.microsoft.com/office/drawing/2014/main" id="{6927746A-47A9-4B5D-ADA4-91558104919C}"/>
              </a:ext>
            </a:extLst>
          </p:cNvPr>
          <p:cNvSpPr txBox="1"/>
          <p:nvPr/>
        </p:nvSpPr>
        <p:spPr>
          <a:xfrm>
            <a:off x="3059680" y="4611067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180" name="Textfeld 179" descr="SILBE|_">
            <a:extLst>
              <a:ext uri="{FF2B5EF4-FFF2-40B4-BE49-F238E27FC236}">
                <a16:creationId xmlns:a16="http://schemas.microsoft.com/office/drawing/2014/main" id="{6027F1A1-C575-4296-BC9E-5FDD9E970127}"/>
              </a:ext>
            </a:extLst>
          </p:cNvPr>
          <p:cNvSpPr txBox="1"/>
          <p:nvPr/>
        </p:nvSpPr>
        <p:spPr>
          <a:xfrm>
            <a:off x="3726478" y="4611067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</a:t>
            </a:r>
          </a:p>
        </p:txBody>
      </p:sp>
      <p:sp>
        <p:nvSpPr>
          <p:cNvPr id="181" name="Textfeld 180" descr="SILBELAST|">
            <a:extLst>
              <a:ext uri="{FF2B5EF4-FFF2-40B4-BE49-F238E27FC236}">
                <a16:creationId xmlns:a16="http://schemas.microsoft.com/office/drawing/2014/main" id="{1FA468E3-96A0-40B7-8A8F-0C983FC87768}"/>
              </a:ext>
            </a:extLst>
          </p:cNvPr>
          <p:cNvSpPr txBox="1"/>
          <p:nvPr/>
        </p:nvSpPr>
        <p:spPr>
          <a:xfrm>
            <a:off x="4027924" y="4611067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nem</a:t>
            </a:r>
          </a:p>
        </p:txBody>
      </p:sp>
      <p:sp>
        <p:nvSpPr>
          <p:cNvPr id="182" name="Textfeld 181" descr="SILBE|_">
            <a:extLst>
              <a:ext uri="{FF2B5EF4-FFF2-40B4-BE49-F238E27FC236}">
                <a16:creationId xmlns:a16="http://schemas.microsoft.com/office/drawing/2014/main" id="{AF316105-1AC3-463C-8E2C-106D29B9CEC9}"/>
              </a:ext>
            </a:extLst>
          </p:cNvPr>
          <p:cNvSpPr txBox="1"/>
          <p:nvPr/>
        </p:nvSpPr>
        <p:spPr>
          <a:xfrm>
            <a:off x="4842199" y="4611067"/>
            <a:ext cx="55496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Hü</a:t>
            </a:r>
          </a:p>
        </p:txBody>
      </p:sp>
      <p:sp>
        <p:nvSpPr>
          <p:cNvPr id="183" name="Textfeld 182" descr="SILBELAST|">
            <a:extLst>
              <a:ext uri="{FF2B5EF4-FFF2-40B4-BE49-F238E27FC236}">
                <a16:creationId xmlns:a16="http://schemas.microsoft.com/office/drawing/2014/main" id="{79041AE5-1387-4375-BD2B-A4645A42C5F5}"/>
              </a:ext>
            </a:extLst>
          </p:cNvPr>
          <p:cNvSpPr txBox="1"/>
          <p:nvPr/>
        </p:nvSpPr>
        <p:spPr>
          <a:xfrm>
            <a:off x="5257459" y="4611067"/>
            <a:ext cx="71205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gel,</a:t>
            </a:r>
          </a:p>
        </p:txBody>
      </p:sp>
      <p:sp>
        <p:nvSpPr>
          <p:cNvPr id="184" name="Textfeld 183" descr="SILBELAST|_">
            <a:extLst>
              <a:ext uri="{FF2B5EF4-FFF2-40B4-BE49-F238E27FC236}">
                <a16:creationId xmlns:a16="http://schemas.microsoft.com/office/drawing/2014/main" id="{F80C77B9-0ED5-4BE5-9AF0-89E86872C23C}"/>
              </a:ext>
            </a:extLst>
          </p:cNvPr>
          <p:cNvSpPr txBox="1"/>
          <p:nvPr/>
        </p:nvSpPr>
        <p:spPr>
          <a:xfrm>
            <a:off x="897253" y="5055567"/>
            <a:ext cx="73770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sind</a:t>
            </a:r>
          </a:p>
        </p:txBody>
      </p:sp>
      <p:sp>
        <p:nvSpPr>
          <p:cNvPr id="185" name="Textfeld 184" descr="SILBELAST|_">
            <a:extLst>
              <a:ext uri="{FF2B5EF4-FFF2-40B4-BE49-F238E27FC236}">
                <a16:creationId xmlns:a16="http://schemas.microsoft.com/office/drawing/2014/main" id="{785E478E-E85D-499C-8F80-ADE336F8942A}"/>
              </a:ext>
            </a:extLst>
          </p:cNvPr>
          <p:cNvSpPr txBox="1"/>
          <p:nvPr/>
        </p:nvSpPr>
        <p:spPr>
          <a:xfrm>
            <a:off x="1673055" y="5055567"/>
            <a:ext cx="7184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sich</a:t>
            </a:r>
          </a:p>
        </p:txBody>
      </p:sp>
      <p:sp>
        <p:nvSpPr>
          <p:cNvPr id="186" name="Textfeld 185" descr="SILBE|_">
            <a:extLst>
              <a:ext uri="{FF2B5EF4-FFF2-40B4-BE49-F238E27FC236}">
                <a16:creationId xmlns:a16="http://schemas.microsoft.com/office/drawing/2014/main" id="{F287D2E3-1DC1-47AD-8E5D-CA29374AB006}"/>
              </a:ext>
            </a:extLst>
          </p:cNvPr>
          <p:cNvSpPr txBox="1"/>
          <p:nvPr/>
        </p:nvSpPr>
        <p:spPr>
          <a:xfrm>
            <a:off x="2429621" y="5055567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</a:t>
            </a:r>
          </a:p>
        </p:txBody>
      </p:sp>
      <p:sp>
        <p:nvSpPr>
          <p:cNvPr id="187" name="Textfeld 186" descr="SILBE|">
            <a:extLst>
              <a:ext uri="{FF2B5EF4-FFF2-40B4-BE49-F238E27FC236}">
                <a16:creationId xmlns:a16="http://schemas.microsoft.com/office/drawing/2014/main" id="{F6070126-F93D-4979-8F46-18FF178DE7AA}"/>
              </a:ext>
            </a:extLst>
          </p:cNvPr>
          <p:cNvSpPr txBox="1"/>
          <p:nvPr/>
        </p:nvSpPr>
        <p:spPr>
          <a:xfrm>
            <a:off x="2814424" y="5055567"/>
            <a:ext cx="6607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geg</a:t>
            </a:r>
          </a:p>
        </p:txBody>
      </p:sp>
      <p:sp>
        <p:nvSpPr>
          <p:cNvPr id="188" name="Textfeld 187" descr="SILBELAST|">
            <a:extLst>
              <a:ext uri="{FF2B5EF4-FFF2-40B4-BE49-F238E27FC236}">
                <a16:creationId xmlns:a16="http://schemas.microsoft.com/office/drawing/2014/main" id="{704CB3AF-5DD2-425B-A0FD-50E07B19EA7D}"/>
              </a:ext>
            </a:extLst>
          </p:cNvPr>
          <p:cNvSpPr txBox="1"/>
          <p:nvPr/>
        </p:nvSpPr>
        <p:spPr>
          <a:xfrm>
            <a:off x="3335482" y="5055567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net</a:t>
            </a:r>
          </a:p>
        </p:txBody>
      </p:sp>
      <p:sp>
        <p:nvSpPr>
          <p:cNvPr id="189" name="Textfeld 188" descr="SILBELAST|_">
            <a:extLst>
              <a:ext uri="{FF2B5EF4-FFF2-40B4-BE49-F238E27FC236}">
                <a16:creationId xmlns:a16="http://schemas.microsoft.com/office/drawing/2014/main" id="{BC5F842F-55BF-474E-B4E6-E669C2A6691B}"/>
              </a:ext>
            </a:extLst>
          </p:cNvPr>
          <p:cNvSpPr txBox="1"/>
          <p:nvPr/>
        </p:nvSpPr>
        <p:spPr>
          <a:xfrm>
            <a:off x="4016707" y="5055567"/>
            <a:ext cx="9605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Fuchs</a:t>
            </a:r>
          </a:p>
        </p:txBody>
      </p:sp>
      <p:sp>
        <p:nvSpPr>
          <p:cNvPr id="190" name="Textfeld 189" descr="SILBELAST|_">
            <a:extLst>
              <a:ext uri="{FF2B5EF4-FFF2-40B4-BE49-F238E27FC236}">
                <a16:creationId xmlns:a16="http://schemas.microsoft.com/office/drawing/2014/main" id="{8D785BD6-2444-46F8-9914-647D1FFE069D}"/>
              </a:ext>
            </a:extLst>
          </p:cNvPr>
          <p:cNvSpPr txBox="1"/>
          <p:nvPr/>
        </p:nvSpPr>
        <p:spPr>
          <a:xfrm>
            <a:off x="5015326" y="5055567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</a:p>
        </p:txBody>
      </p:sp>
      <p:sp>
        <p:nvSpPr>
          <p:cNvPr id="191" name="Textfeld 190" descr="SILBE|_">
            <a:extLst>
              <a:ext uri="{FF2B5EF4-FFF2-40B4-BE49-F238E27FC236}">
                <a16:creationId xmlns:a16="http://schemas.microsoft.com/office/drawing/2014/main" id="{F40FA04F-9B7B-4363-A107-0ECEAB05E470}"/>
              </a:ext>
            </a:extLst>
          </p:cNvPr>
          <p:cNvSpPr txBox="1"/>
          <p:nvPr/>
        </p:nvSpPr>
        <p:spPr>
          <a:xfrm>
            <a:off x="5746244" y="5055567"/>
            <a:ext cx="26962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</a:t>
            </a:r>
          </a:p>
        </p:txBody>
      </p:sp>
      <p:sp>
        <p:nvSpPr>
          <p:cNvPr id="192" name="Textfeld 191" descr="SILBELAST|">
            <a:extLst>
              <a:ext uri="{FF2B5EF4-FFF2-40B4-BE49-F238E27FC236}">
                <a16:creationId xmlns:a16="http://schemas.microsoft.com/office/drawing/2014/main" id="{9D22C81C-BED8-4F50-B50D-9056533F5AF7}"/>
              </a:ext>
            </a:extLst>
          </p:cNvPr>
          <p:cNvSpPr txBox="1"/>
          <p:nvPr/>
        </p:nvSpPr>
        <p:spPr>
          <a:xfrm>
            <a:off x="5876170" y="5055567"/>
            <a:ext cx="71205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gel.</a:t>
            </a:r>
          </a:p>
        </p:txBody>
      </p:sp>
      <p:sp>
        <p:nvSpPr>
          <p:cNvPr id="193" name="dot_7">
            <a:extLst>
              <a:ext uri="{FF2B5EF4-FFF2-40B4-BE49-F238E27FC236}">
                <a16:creationId xmlns:a16="http://schemas.microsoft.com/office/drawing/2014/main" id="{4BA24988-E357-47AE-8F7C-341F2FDB532D}"/>
              </a:ext>
            </a:extLst>
          </p:cNvPr>
          <p:cNvSpPr/>
          <p:nvPr/>
        </p:nvSpPr>
        <p:spPr>
          <a:xfrm>
            <a:off x="190500" y="467456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4" name="Textfeld 193" descr="SILBELAST/FIRST|">
            <a:extLst>
              <a:ext uri="{FF2B5EF4-FFF2-40B4-BE49-F238E27FC236}">
                <a16:creationId xmlns:a16="http://schemas.microsoft.com/office/drawing/2014/main" id="{5EA4C4BD-A9E2-46CB-9A8F-484DA30E010E}"/>
              </a:ext>
            </a:extLst>
          </p:cNvPr>
          <p:cNvSpPr txBox="1"/>
          <p:nvPr/>
        </p:nvSpPr>
        <p:spPr>
          <a:xfrm>
            <a:off x="381000" y="5517232"/>
            <a:ext cx="5985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Wo</a:t>
            </a:r>
          </a:p>
        </p:txBody>
      </p:sp>
      <p:sp>
        <p:nvSpPr>
          <p:cNvPr id="195" name="Textfeld 194" descr="SILBE|_">
            <a:extLst>
              <a:ext uri="{FF2B5EF4-FFF2-40B4-BE49-F238E27FC236}">
                <a16:creationId xmlns:a16="http://schemas.microsoft.com/office/drawing/2014/main" id="{B2738720-06F2-4D6F-B300-B6C955ABF0B7}"/>
              </a:ext>
            </a:extLst>
          </p:cNvPr>
          <p:cNvSpPr txBox="1"/>
          <p:nvPr/>
        </p:nvSpPr>
        <p:spPr>
          <a:xfrm>
            <a:off x="1017662" y="5517232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be</a:t>
            </a:r>
          </a:p>
        </p:txBody>
      </p:sp>
      <p:sp>
        <p:nvSpPr>
          <p:cNvPr id="196" name="Textfeld 195" descr="SILBE|">
            <a:extLst>
              <a:ext uri="{FF2B5EF4-FFF2-40B4-BE49-F238E27FC236}">
                <a16:creationId xmlns:a16="http://schemas.microsoft.com/office/drawing/2014/main" id="{4224FDC3-53C8-40E1-B98B-6BE54F399686}"/>
              </a:ext>
            </a:extLst>
          </p:cNvPr>
          <p:cNvSpPr txBox="1"/>
          <p:nvPr/>
        </p:nvSpPr>
        <p:spPr>
          <a:xfrm>
            <a:off x="1402465" y="5517232"/>
            <a:ext cx="6607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geg</a:t>
            </a:r>
          </a:p>
        </p:txBody>
      </p:sp>
      <p:sp>
        <p:nvSpPr>
          <p:cNvPr id="197" name="Textfeld 196" descr="SILBE|">
            <a:extLst>
              <a:ext uri="{FF2B5EF4-FFF2-40B4-BE49-F238E27FC236}">
                <a16:creationId xmlns:a16="http://schemas.microsoft.com/office/drawing/2014/main" id="{776D878C-117E-454B-AC9B-37ABA4648CD1}"/>
              </a:ext>
            </a:extLst>
          </p:cNvPr>
          <p:cNvSpPr txBox="1"/>
          <p:nvPr/>
        </p:nvSpPr>
        <p:spPr>
          <a:xfrm>
            <a:off x="1923523" y="5517232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198" name="Textfeld 197" descr="SILBELAST|">
            <a:extLst>
              <a:ext uri="{FF2B5EF4-FFF2-40B4-BE49-F238E27FC236}">
                <a16:creationId xmlns:a16="http://schemas.microsoft.com/office/drawing/2014/main" id="{6ECB63F0-8EC0-45A8-B378-DDE1A3FF67BE}"/>
              </a:ext>
            </a:extLst>
          </p:cNvPr>
          <p:cNvSpPr txBox="1"/>
          <p:nvPr/>
        </p:nvSpPr>
        <p:spPr>
          <a:xfrm>
            <a:off x="2305120" y="5517232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ten</a:t>
            </a:r>
          </a:p>
        </p:txBody>
      </p:sp>
      <p:sp>
        <p:nvSpPr>
          <p:cNvPr id="199" name="Textfeld 198" descr="SILBELAST|_">
            <a:extLst>
              <a:ext uri="{FF2B5EF4-FFF2-40B4-BE49-F238E27FC236}">
                <a16:creationId xmlns:a16="http://schemas.microsoft.com/office/drawing/2014/main" id="{911132BE-80FB-4874-A220-05637FB26541}"/>
              </a:ext>
            </a:extLst>
          </p:cNvPr>
          <p:cNvSpPr txBox="1"/>
          <p:nvPr/>
        </p:nvSpPr>
        <p:spPr>
          <a:xfrm>
            <a:off x="2986345" y="5517232"/>
            <a:ext cx="7184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sich</a:t>
            </a:r>
          </a:p>
        </p:txBody>
      </p:sp>
      <p:sp>
        <p:nvSpPr>
          <p:cNvPr id="200" name="Textfeld 199" descr="SILBELAST|_">
            <a:extLst>
              <a:ext uri="{FF2B5EF4-FFF2-40B4-BE49-F238E27FC236}">
                <a16:creationId xmlns:a16="http://schemas.microsoft.com/office/drawing/2014/main" id="{CA5E1D16-9417-4244-AFF8-6085DDED90E2}"/>
              </a:ext>
            </a:extLst>
          </p:cNvPr>
          <p:cNvSpPr txBox="1"/>
          <p:nvPr/>
        </p:nvSpPr>
        <p:spPr>
          <a:xfrm>
            <a:off x="3742911" y="5517232"/>
            <a:ext cx="9605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Fuchs</a:t>
            </a:r>
          </a:p>
        </p:txBody>
      </p:sp>
      <p:sp>
        <p:nvSpPr>
          <p:cNvPr id="201" name="Textfeld 200" descr="SILBELAST|_">
            <a:extLst>
              <a:ext uri="{FF2B5EF4-FFF2-40B4-BE49-F238E27FC236}">
                <a16:creationId xmlns:a16="http://schemas.microsoft.com/office/drawing/2014/main" id="{391777EA-B9E7-4DDB-AF9A-7AB84EFEDD7F}"/>
              </a:ext>
            </a:extLst>
          </p:cNvPr>
          <p:cNvSpPr txBox="1"/>
          <p:nvPr/>
        </p:nvSpPr>
        <p:spPr>
          <a:xfrm>
            <a:off x="4741530" y="5517232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und</a:t>
            </a:r>
          </a:p>
        </p:txBody>
      </p:sp>
      <p:sp>
        <p:nvSpPr>
          <p:cNvPr id="202" name="Textfeld 201" descr="SILBE|_">
            <a:extLst>
              <a:ext uri="{FF2B5EF4-FFF2-40B4-BE49-F238E27FC236}">
                <a16:creationId xmlns:a16="http://schemas.microsoft.com/office/drawing/2014/main" id="{DD3C48B0-9DF8-4B66-B8B6-41E43CA6D225}"/>
              </a:ext>
            </a:extLst>
          </p:cNvPr>
          <p:cNvSpPr txBox="1"/>
          <p:nvPr/>
        </p:nvSpPr>
        <p:spPr>
          <a:xfrm>
            <a:off x="5472448" y="5517232"/>
            <a:ext cx="26962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</a:t>
            </a:r>
          </a:p>
        </p:txBody>
      </p:sp>
      <p:sp>
        <p:nvSpPr>
          <p:cNvPr id="203" name="Textfeld 202" descr="SILBELAST|">
            <a:extLst>
              <a:ext uri="{FF2B5EF4-FFF2-40B4-BE49-F238E27FC236}">
                <a16:creationId xmlns:a16="http://schemas.microsoft.com/office/drawing/2014/main" id="{68DD29FE-97A2-449B-8E11-4750C9403AC5}"/>
              </a:ext>
            </a:extLst>
          </p:cNvPr>
          <p:cNvSpPr txBox="1"/>
          <p:nvPr/>
        </p:nvSpPr>
        <p:spPr>
          <a:xfrm>
            <a:off x="5602374" y="5517232"/>
            <a:ext cx="71205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gel?</a:t>
            </a:r>
          </a:p>
        </p:txBody>
      </p:sp>
      <p:sp>
        <p:nvSpPr>
          <p:cNvPr id="204" name="dot_1">
            <a:extLst>
              <a:ext uri="{FF2B5EF4-FFF2-40B4-BE49-F238E27FC236}">
                <a16:creationId xmlns:a16="http://schemas.microsoft.com/office/drawing/2014/main" id="{664F3FFE-0E64-4ABC-BF55-9512227F1568}"/>
              </a:ext>
            </a:extLst>
          </p:cNvPr>
          <p:cNvSpPr/>
          <p:nvPr/>
        </p:nvSpPr>
        <p:spPr>
          <a:xfrm>
            <a:off x="190500" y="558073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5" name="Textfeld 204" descr="SILBELAST/FIRST|">
            <a:extLst>
              <a:ext uri="{FF2B5EF4-FFF2-40B4-BE49-F238E27FC236}">
                <a16:creationId xmlns:a16="http://schemas.microsoft.com/office/drawing/2014/main" id="{A04EBC92-3C47-4657-941F-1D1807732325}"/>
              </a:ext>
            </a:extLst>
          </p:cNvPr>
          <p:cNvSpPr txBox="1"/>
          <p:nvPr/>
        </p:nvSpPr>
        <p:spPr>
          <a:xfrm>
            <a:off x="381000" y="5961732"/>
            <a:ext cx="64793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206" name="Textfeld 205" descr="SILBE|_">
            <a:extLst>
              <a:ext uri="{FF2B5EF4-FFF2-40B4-BE49-F238E27FC236}">
                <a16:creationId xmlns:a16="http://schemas.microsoft.com/office/drawing/2014/main" id="{1C9C063C-503A-462A-A491-394A194C145D}"/>
              </a:ext>
            </a:extLst>
          </p:cNvPr>
          <p:cNvSpPr txBox="1"/>
          <p:nvPr/>
        </p:nvSpPr>
        <p:spPr>
          <a:xfrm>
            <a:off x="1067034" y="5961732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ei</a:t>
            </a:r>
          </a:p>
        </p:txBody>
      </p:sp>
      <p:sp>
        <p:nvSpPr>
          <p:cNvPr id="207" name="Textfeld 206" descr="SILBELAST|">
            <a:extLst>
              <a:ext uri="{FF2B5EF4-FFF2-40B4-BE49-F238E27FC236}">
                <a16:creationId xmlns:a16="http://schemas.microsoft.com/office/drawing/2014/main" id="{1BAF6274-D18E-44C3-8624-4EDE4E2EA6A6}"/>
              </a:ext>
            </a:extLst>
          </p:cNvPr>
          <p:cNvSpPr txBox="1"/>
          <p:nvPr/>
        </p:nvSpPr>
        <p:spPr>
          <a:xfrm>
            <a:off x="1368480" y="5961732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nem</a:t>
            </a:r>
          </a:p>
        </p:txBody>
      </p:sp>
      <p:sp>
        <p:nvSpPr>
          <p:cNvPr id="208" name="Textfeld 207" descr="SILBE|_">
            <a:extLst>
              <a:ext uri="{FF2B5EF4-FFF2-40B4-BE49-F238E27FC236}">
                <a16:creationId xmlns:a16="http://schemas.microsoft.com/office/drawing/2014/main" id="{D68C358D-14C0-4FA1-A261-05C5D2E5C9C0}"/>
              </a:ext>
            </a:extLst>
          </p:cNvPr>
          <p:cNvSpPr txBox="1"/>
          <p:nvPr/>
        </p:nvSpPr>
        <p:spPr>
          <a:xfrm>
            <a:off x="2182755" y="5961732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run</a:t>
            </a:r>
          </a:p>
        </p:txBody>
      </p:sp>
      <p:sp>
        <p:nvSpPr>
          <p:cNvPr id="209" name="Textfeld 208" descr="SILBELAST|">
            <a:extLst>
              <a:ext uri="{FF2B5EF4-FFF2-40B4-BE49-F238E27FC236}">
                <a16:creationId xmlns:a16="http://schemas.microsoft.com/office/drawing/2014/main" id="{8520FE58-ADAA-4B5E-B207-04F89AB70A11}"/>
              </a:ext>
            </a:extLst>
          </p:cNvPr>
          <p:cNvSpPr txBox="1"/>
          <p:nvPr/>
        </p:nvSpPr>
        <p:spPr>
          <a:xfrm>
            <a:off x="2684577" y="5961732"/>
            <a:ext cx="8066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den,</a:t>
            </a:r>
          </a:p>
        </p:txBody>
      </p:sp>
      <p:sp>
        <p:nvSpPr>
          <p:cNvPr id="210" name="Textfeld 209" descr="SILBE|_">
            <a:extLst>
              <a:ext uri="{FF2B5EF4-FFF2-40B4-BE49-F238E27FC236}">
                <a16:creationId xmlns:a16="http://schemas.microsoft.com/office/drawing/2014/main" id="{24327728-C881-4D4B-AFE2-3E7019059740}"/>
              </a:ext>
            </a:extLst>
          </p:cNvPr>
          <p:cNvSpPr txBox="1"/>
          <p:nvPr/>
        </p:nvSpPr>
        <p:spPr>
          <a:xfrm>
            <a:off x="3529308" y="5961732"/>
            <a:ext cx="62709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grü</a:t>
            </a:r>
          </a:p>
        </p:txBody>
      </p:sp>
      <p:sp>
        <p:nvSpPr>
          <p:cNvPr id="211" name="Textfeld 210" descr="SILBELAST|">
            <a:extLst>
              <a:ext uri="{FF2B5EF4-FFF2-40B4-BE49-F238E27FC236}">
                <a16:creationId xmlns:a16="http://schemas.microsoft.com/office/drawing/2014/main" id="{C2C5379F-A5E1-4764-B77F-CECE4E32FCA6}"/>
              </a:ext>
            </a:extLst>
          </p:cNvPr>
          <p:cNvSpPr txBox="1"/>
          <p:nvPr/>
        </p:nvSpPr>
        <p:spPr>
          <a:xfrm>
            <a:off x="4016703" y="5961732"/>
            <a:ext cx="6896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nen</a:t>
            </a:r>
          </a:p>
        </p:txBody>
      </p:sp>
      <p:sp>
        <p:nvSpPr>
          <p:cNvPr id="212" name="Textfeld 211" descr="SILBE|_">
            <a:extLst>
              <a:ext uri="{FF2B5EF4-FFF2-40B4-BE49-F238E27FC236}">
                <a16:creationId xmlns:a16="http://schemas.microsoft.com/office/drawing/2014/main" id="{167516C8-0B3F-43E1-86AD-EFE23BC216CA}"/>
              </a:ext>
            </a:extLst>
          </p:cNvPr>
          <p:cNvSpPr txBox="1"/>
          <p:nvPr/>
        </p:nvSpPr>
        <p:spPr>
          <a:xfrm>
            <a:off x="4744415" y="5961732"/>
            <a:ext cx="55496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Hü</a:t>
            </a:r>
          </a:p>
        </p:txBody>
      </p:sp>
      <p:sp>
        <p:nvSpPr>
          <p:cNvPr id="213" name="Textfeld 212" descr="SILBELAST|">
            <a:extLst>
              <a:ext uri="{FF2B5EF4-FFF2-40B4-BE49-F238E27FC236}">
                <a16:creationId xmlns:a16="http://schemas.microsoft.com/office/drawing/2014/main" id="{3459E5AE-DB1E-4847-890D-EA1659231295}"/>
              </a:ext>
            </a:extLst>
          </p:cNvPr>
          <p:cNvSpPr txBox="1"/>
          <p:nvPr/>
        </p:nvSpPr>
        <p:spPr>
          <a:xfrm>
            <a:off x="5159675" y="5961732"/>
            <a:ext cx="71205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gel!</a:t>
            </a:r>
          </a:p>
        </p:txBody>
      </p:sp>
      <p:sp>
        <p:nvSpPr>
          <p:cNvPr id="214" name="dot_2">
            <a:extLst>
              <a:ext uri="{FF2B5EF4-FFF2-40B4-BE49-F238E27FC236}">
                <a16:creationId xmlns:a16="http://schemas.microsoft.com/office/drawing/2014/main" id="{28CAE19A-5F38-4945-8A3F-A47568AAE442}"/>
              </a:ext>
            </a:extLst>
          </p:cNvPr>
          <p:cNvSpPr/>
          <p:nvPr/>
        </p:nvSpPr>
        <p:spPr>
          <a:xfrm>
            <a:off x="190500" y="6025232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D8D022E2-5923-4B73-970D-51AF256F4C9D}"/>
              </a:ext>
            </a:extLst>
          </p:cNvPr>
          <p:cNvSpPr txBox="1"/>
          <p:nvPr/>
        </p:nvSpPr>
        <p:spPr>
          <a:xfrm>
            <a:off x="190500" y="6724134"/>
            <a:ext cx="425629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2.pptx - Seite 7</a:t>
            </a:r>
          </a:p>
        </p:txBody>
      </p:sp>
    </p:spTree>
    <p:extLst>
      <p:ext uri="{BB962C8B-B14F-4D97-AF65-F5344CB8AC3E}">
        <p14:creationId xmlns:p14="http://schemas.microsoft.com/office/powerpoint/2010/main" val="1035657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utoUpdateAnimBg="0"/>
      <p:bldP spid="103" grpId="0" autoUpdateAnimBg="0"/>
      <p:bldP spid="104" grpId="0" autoUpdateAnimBg="0"/>
      <p:bldP spid="105" grpId="0" autoUpdateAnimBg="0"/>
      <p:bldP spid="106" grpId="0" autoUpdateAnimBg="0"/>
      <p:bldP spid="107" grpId="0" autoUpdateAnimBg="0"/>
      <p:bldP spid="108" grpId="0" autoUpdateAnimBg="0"/>
      <p:bldP spid="109" grpId="0" autoUpdateAnimBg="0"/>
      <p:bldP spid="110" grpId="0" autoUpdateAnimBg="0"/>
      <p:bldP spid="111" grpId="0" autoUpdateAnimBg="0"/>
      <p:bldP spid="112" grpId="0" autoUpdateAnimBg="0"/>
      <p:bldP spid="113" grpId="0" autoUpdateAnimBg="0"/>
      <p:bldP spid="114" grpId="0" autoUpdateAnimBg="0"/>
      <p:bldP spid="115" grpId="0" autoUpdateAnimBg="0"/>
      <p:bldP spid="116" grpId="0" autoUpdateAnimBg="0"/>
      <p:bldP spid="117" grpId="0" autoUpdateAnimBg="0"/>
      <p:bldP spid="118" grpId="0" autoUpdateAnimBg="0"/>
      <p:bldP spid="119" grpId="0" autoUpdateAnimBg="0"/>
      <p:bldP spid="121" grpId="0" autoUpdateAnimBg="0"/>
      <p:bldP spid="122" grpId="0" autoUpdateAnimBg="0"/>
      <p:bldP spid="123" grpId="0" autoUpdateAnimBg="0"/>
      <p:bldP spid="124" grpId="0" autoUpdateAnimBg="0"/>
      <p:bldP spid="125" grpId="0" autoUpdateAnimBg="0"/>
      <p:bldP spid="126" grpId="0" autoUpdateAnimBg="0"/>
      <p:bldP spid="127" grpId="0" autoUpdateAnimBg="0"/>
      <p:bldP spid="128" grpId="0" autoUpdateAnimBg="0"/>
      <p:bldP spid="129" grpId="0" autoUpdateAnimBg="0"/>
      <p:bldP spid="131" grpId="0" autoUpdateAnimBg="0"/>
      <p:bldP spid="132" grpId="0" autoUpdateAnimBg="0"/>
      <p:bldP spid="133" grpId="0" autoUpdateAnimBg="0"/>
      <p:bldP spid="134" grpId="0" autoUpdateAnimBg="0"/>
      <p:bldP spid="135" grpId="0" autoUpdateAnimBg="0"/>
      <p:bldP spid="136" grpId="0" autoUpdateAnimBg="0"/>
      <p:bldP spid="137" grpId="0" autoUpdateAnimBg="0"/>
      <p:bldP spid="138" grpId="0" autoUpdateAnimBg="0"/>
      <p:bldP spid="140" grpId="0" autoUpdateAnimBg="0"/>
      <p:bldP spid="141" grpId="0" autoUpdateAnimBg="0"/>
      <p:bldP spid="142" grpId="0" autoUpdateAnimBg="0"/>
      <p:bldP spid="143" grpId="0" autoUpdateAnimBg="0"/>
      <p:bldP spid="144" grpId="0" autoUpdateAnimBg="0"/>
      <p:bldP spid="145" grpId="0" autoUpdateAnimBg="0"/>
      <p:bldP spid="146" grpId="0" autoUpdateAnimBg="0"/>
      <p:bldP spid="147" grpId="0" autoUpdateAnimBg="0"/>
      <p:bldP spid="148" grpId="0" autoUpdateAnimBg="0"/>
      <p:bldP spid="149" grpId="0" autoUpdateAnimBg="0"/>
      <p:bldP spid="150" grpId="0" autoUpdateAnimBg="0"/>
      <p:bldP spid="151" grpId="0" autoUpdateAnimBg="0"/>
      <p:bldP spid="152" grpId="0" autoUpdateAnimBg="0"/>
      <p:bldP spid="153" grpId="0" autoUpdateAnimBg="0"/>
      <p:bldP spid="154" grpId="0" autoUpdateAnimBg="0"/>
      <p:bldP spid="155" grpId="0" autoUpdateAnimBg="0"/>
      <p:bldP spid="157" grpId="0" autoUpdateAnimBg="0"/>
      <p:bldP spid="158" grpId="0" autoUpdateAnimBg="0"/>
      <p:bldP spid="159" grpId="0" autoUpdateAnimBg="0"/>
      <p:bldP spid="160" grpId="0" autoUpdateAnimBg="0"/>
      <p:bldP spid="161" grpId="0" autoUpdateAnimBg="0"/>
      <p:bldP spid="162" grpId="0" autoUpdateAnimBg="0"/>
      <p:bldP spid="163" grpId="0" autoUpdateAnimBg="0"/>
      <p:bldP spid="164" grpId="0" autoUpdateAnimBg="0"/>
      <p:bldP spid="166" grpId="0" autoUpdateAnimBg="0"/>
      <p:bldP spid="167" grpId="0" autoUpdateAnimBg="0"/>
      <p:bldP spid="168" grpId="0" autoUpdateAnimBg="0"/>
      <p:bldP spid="169" grpId="0" autoUpdateAnimBg="0"/>
      <p:bldP spid="170" grpId="0" autoUpdateAnimBg="0"/>
      <p:bldP spid="171" grpId="0" autoUpdateAnimBg="0"/>
      <p:bldP spid="172" grpId="0" autoUpdateAnimBg="0"/>
      <p:bldP spid="173" grpId="0" autoUpdateAnimBg="0"/>
      <p:bldP spid="175" grpId="0" autoUpdateAnimBg="0"/>
      <p:bldP spid="176" grpId="0" autoUpdateAnimBg="0"/>
      <p:bldP spid="177" grpId="0" autoUpdateAnimBg="0"/>
      <p:bldP spid="178" grpId="0" autoUpdateAnimBg="0"/>
      <p:bldP spid="179" grpId="0" autoUpdateAnimBg="0"/>
      <p:bldP spid="180" grpId="0" autoUpdateAnimBg="0"/>
      <p:bldP spid="181" grpId="0" autoUpdateAnimBg="0"/>
      <p:bldP spid="182" grpId="0" autoUpdateAnimBg="0"/>
      <p:bldP spid="183" grpId="0" autoUpdateAnimBg="0"/>
      <p:bldP spid="184" grpId="0" autoUpdateAnimBg="0"/>
      <p:bldP spid="185" grpId="0" autoUpdateAnimBg="0"/>
      <p:bldP spid="186" grpId="0" autoUpdateAnimBg="0"/>
      <p:bldP spid="187" grpId="0" autoUpdateAnimBg="0"/>
      <p:bldP spid="188" grpId="0" autoUpdateAnimBg="0"/>
      <p:bldP spid="189" grpId="0" autoUpdateAnimBg="0"/>
      <p:bldP spid="190" grpId="0" autoUpdateAnimBg="0"/>
      <p:bldP spid="191" grpId="0" autoUpdateAnimBg="0"/>
      <p:bldP spid="192" grpId="0" autoUpdateAnimBg="0"/>
      <p:bldP spid="194" grpId="0" autoUpdateAnimBg="0"/>
      <p:bldP spid="195" grpId="0" autoUpdateAnimBg="0"/>
      <p:bldP spid="196" grpId="0" autoUpdateAnimBg="0"/>
      <p:bldP spid="197" grpId="0" autoUpdateAnimBg="0"/>
      <p:bldP spid="198" grpId="0" autoUpdateAnimBg="0"/>
      <p:bldP spid="199" grpId="0" autoUpdateAnimBg="0"/>
      <p:bldP spid="200" grpId="0" autoUpdateAnimBg="0"/>
      <p:bldP spid="201" grpId="0" autoUpdateAnimBg="0"/>
      <p:bldP spid="202" grpId="0" autoUpdateAnimBg="0"/>
      <p:bldP spid="203" grpId="0" autoUpdateAnimBg="0"/>
      <p:bldP spid="205" grpId="0" autoUpdateAnimBg="0"/>
      <p:bldP spid="206" grpId="0" autoUpdateAnimBg="0"/>
      <p:bldP spid="207" grpId="0" autoUpdateAnimBg="0"/>
      <p:bldP spid="208" grpId="0" autoUpdateAnimBg="0"/>
      <p:bldP spid="209" grpId="0" autoUpdateAnimBg="0"/>
      <p:bldP spid="210" grpId="0" autoUpdateAnimBg="0"/>
      <p:bldP spid="211" grpId="0" autoUpdateAnimBg="0"/>
      <p:bldP spid="212" grpId="0" autoUpdateAnimBg="0"/>
      <p:bldP spid="21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58134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4</a:t>
            </a:r>
          </a:p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für jedes Wort</a:t>
            </a:r>
            <a:endParaRPr lang="de-DE" altLang="de-DE" sz="18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Nächste Folie</a:t>
            </a:r>
          </a:p>
        </p:txBody>
      </p:sp>
      <p:sp>
        <p:nvSpPr>
          <p:cNvPr id="11" name="Rechteck 10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Folie</a:t>
            </a:r>
          </a:p>
        </p:txBody>
      </p:sp>
      <p:sp>
        <p:nvSpPr>
          <p:cNvPr id="88" name="Textfeld 87" descr="SILBELAST/FIRST|">
            <a:extLst>
              <a:ext uri="{FF2B5EF4-FFF2-40B4-BE49-F238E27FC236}">
                <a16:creationId xmlns:a16="http://schemas.microsoft.com/office/drawing/2014/main" id="{220CB53B-02AD-4286-9E8F-2203AB6EB49A}"/>
              </a:ext>
            </a:extLst>
          </p:cNvPr>
          <p:cNvSpPr txBox="1"/>
          <p:nvPr/>
        </p:nvSpPr>
        <p:spPr>
          <a:xfrm>
            <a:off x="381000" y="980728"/>
            <a:ext cx="9383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Wenn</a:t>
            </a:r>
          </a:p>
        </p:txBody>
      </p:sp>
      <p:sp>
        <p:nvSpPr>
          <p:cNvPr id="89" name="Textfeld 88" descr="SILBELAST|_">
            <a:extLst>
              <a:ext uri="{FF2B5EF4-FFF2-40B4-BE49-F238E27FC236}">
                <a16:creationId xmlns:a16="http://schemas.microsoft.com/office/drawing/2014/main" id="{280095DB-A6FA-463F-AF95-BEC17BA24CA6}"/>
              </a:ext>
            </a:extLst>
          </p:cNvPr>
          <p:cNvSpPr txBox="1"/>
          <p:nvPr/>
        </p:nvSpPr>
        <p:spPr>
          <a:xfrm>
            <a:off x="1357498" y="980728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90" name="Textfeld 89" descr="SILBE|_">
            <a:extLst>
              <a:ext uri="{FF2B5EF4-FFF2-40B4-BE49-F238E27FC236}">
                <a16:creationId xmlns:a16="http://schemas.microsoft.com/office/drawing/2014/main" id="{B27D204D-8BD7-423F-9F13-CA5D7A1212AB}"/>
              </a:ext>
            </a:extLst>
          </p:cNvPr>
          <p:cNvSpPr txBox="1"/>
          <p:nvPr/>
        </p:nvSpPr>
        <p:spPr>
          <a:xfrm>
            <a:off x="2008266" y="980728"/>
            <a:ext cx="67197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Pau</a:t>
            </a:r>
          </a:p>
        </p:txBody>
      </p:sp>
      <p:sp>
        <p:nvSpPr>
          <p:cNvPr id="91" name="Textfeld 90" descr="SILBE|">
            <a:extLst>
              <a:ext uri="{FF2B5EF4-FFF2-40B4-BE49-F238E27FC236}">
                <a16:creationId xmlns:a16="http://schemas.microsoft.com/office/drawing/2014/main" id="{1A326E37-CE30-4E94-9AF5-68E49D158582}"/>
              </a:ext>
            </a:extLst>
          </p:cNvPr>
          <p:cNvSpPr txBox="1"/>
          <p:nvPr/>
        </p:nvSpPr>
        <p:spPr>
          <a:xfrm>
            <a:off x="2540545" y="980728"/>
            <a:ext cx="6463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sen</a:t>
            </a:r>
          </a:p>
        </p:txBody>
      </p:sp>
      <p:sp>
        <p:nvSpPr>
          <p:cNvPr id="92" name="Textfeld 91" descr="SILBE|">
            <a:extLst>
              <a:ext uri="{FF2B5EF4-FFF2-40B4-BE49-F238E27FC236}">
                <a16:creationId xmlns:a16="http://schemas.microsoft.com/office/drawing/2014/main" id="{1FA2A692-A632-42EF-88EC-545939DBD568}"/>
              </a:ext>
            </a:extLst>
          </p:cNvPr>
          <p:cNvSpPr txBox="1"/>
          <p:nvPr/>
        </p:nvSpPr>
        <p:spPr>
          <a:xfrm>
            <a:off x="3047176" y="980728"/>
            <a:ext cx="90281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glock</a:t>
            </a:r>
          </a:p>
        </p:txBody>
      </p:sp>
      <p:sp>
        <p:nvSpPr>
          <p:cNvPr id="93" name="Textfeld 92" descr="SILBELAST|">
            <a:extLst>
              <a:ext uri="{FF2B5EF4-FFF2-40B4-BE49-F238E27FC236}">
                <a16:creationId xmlns:a16="http://schemas.microsoft.com/office/drawing/2014/main" id="{4B1891FF-F4FC-4CFB-AC7F-E6C9F98504E8}"/>
              </a:ext>
            </a:extLst>
          </p:cNvPr>
          <p:cNvSpPr txBox="1"/>
          <p:nvPr/>
        </p:nvSpPr>
        <p:spPr>
          <a:xfrm>
            <a:off x="3810287" y="980728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94" name="Textfeld 93" descr="SILBELAST|_">
            <a:extLst>
              <a:ext uri="{FF2B5EF4-FFF2-40B4-BE49-F238E27FC236}">
                <a16:creationId xmlns:a16="http://schemas.microsoft.com/office/drawing/2014/main" id="{5C04FDF6-5B71-4F60-9AF9-40ACB7C050CC}"/>
              </a:ext>
            </a:extLst>
          </p:cNvPr>
          <p:cNvSpPr txBox="1"/>
          <p:nvPr/>
        </p:nvSpPr>
        <p:spPr>
          <a:xfrm>
            <a:off x="4201369" y="980728"/>
            <a:ext cx="107753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klingt,</a:t>
            </a:r>
          </a:p>
        </p:txBody>
      </p:sp>
      <p:sp>
        <p:nvSpPr>
          <p:cNvPr id="95" name="Textfeld 94" descr="SILBELAST|_">
            <a:extLst>
              <a:ext uri="{FF2B5EF4-FFF2-40B4-BE49-F238E27FC236}">
                <a16:creationId xmlns:a16="http://schemas.microsoft.com/office/drawing/2014/main" id="{E86E1132-E6BC-4A28-9F26-127FA2B1C2F1}"/>
              </a:ext>
            </a:extLst>
          </p:cNvPr>
          <p:cNvSpPr txBox="1"/>
          <p:nvPr/>
        </p:nvSpPr>
        <p:spPr>
          <a:xfrm>
            <a:off x="381000" y="1425228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96" name="Textfeld 95" descr="SILBE|_">
            <a:extLst>
              <a:ext uri="{FF2B5EF4-FFF2-40B4-BE49-F238E27FC236}">
                <a16:creationId xmlns:a16="http://schemas.microsoft.com/office/drawing/2014/main" id="{423B3B9D-34E7-4DFD-A3A7-70146D4534E4}"/>
              </a:ext>
            </a:extLst>
          </p:cNvPr>
          <p:cNvSpPr txBox="1"/>
          <p:nvPr/>
        </p:nvSpPr>
        <p:spPr>
          <a:xfrm>
            <a:off x="1031768" y="1425228"/>
            <a:ext cx="6687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gan</a:t>
            </a:r>
          </a:p>
        </p:txBody>
      </p:sp>
      <p:sp>
        <p:nvSpPr>
          <p:cNvPr id="97" name="Textfeld 96" descr="SILBELAST|">
            <a:extLst>
              <a:ext uri="{FF2B5EF4-FFF2-40B4-BE49-F238E27FC236}">
                <a16:creationId xmlns:a16="http://schemas.microsoft.com/office/drawing/2014/main" id="{19AD41A6-1518-410E-8ABE-150DCD6B8494}"/>
              </a:ext>
            </a:extLst>
          </p:cNvPr>
          <p:cNvSpPr txBox="1"/>
          <p:nvPr/>
        </p:nvSpPr>
        <p:spPr>
          <a:xfrm>
            <a:off x="1560841" y="1425228"/>
            <a:ext cx="4988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ze</a:t>
            </a:r>
          </a:p>
        </p:txBody>
      </p:sp>
      <p:sp>
        <p:nvSpPr>
          <p:cNvPr id="98" name="Textfeld 97" descr="SILBE|_">
            <a:extLst>
              <a:ext uri="{FF2B5EF4-FFF2-40B4-BE49-F238E27FC236}">
                <a16:creationId xmlns:a16="http://schemas.microsoft.com/office/drawing/2014/main" id="{09059C12-4C4C-472A-A29D-EB8CA1F4F369}"/>
              </a:ext>
            </a:extLst>
          </p:cNvPr>
          <p:cNvSpPr txBox="1"/>
          <p:nvPr/>
        </p:nvSpPr>
        <p:spPr>
          <a:xfrm>
            <a:off x="2097796" y="1425228"/>
            <a:ext cx="86594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Klass</a:t>
            </a:r>
          </a:p>
        </p:txBody>
      </p:sp>
      <p:sp>
        <p:nvSpPr>
          <p:cNvPr id="99" name="Textfeld 98" descr="SILBELAST|">
            <a:extLst>
              <a:ext uri="{FF2B5EF4-FFF2-40B4-BE49-F238E27FC236}">
                <a16:creationId xmlns:a16="http://schemas.microsoft.com/office/drawing/2014/main" id="{E3631FE6-E865-4D37-B648-1CE8DEEF1EB7}"/>
              </a:ext>
            </a:extLst>
          </p:cNvPr>
          <p:cNvSpPr txBox="1"/>
          <p:nvPr/>
        </p:nvSpPr>
        <p:spPr>
          <a:xfrm>
            <a:off x="2824039" y="1425228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100" name="Textfeld 99" descr="SILBELAST|_">
            <a:extLst>
              <a:ext uri="{FF2B5EF4-FFF2-40B4-BE49-F238E27FC236}">
                <a16:creationId xmlns:a16="http://schemas.microsoft.com/office/drawing/2014/main" id="{34430447-0E0E-4B7E-B3CD-3F44ABE7BF81}"/>
              </a:ext>
            </a:extLst>
          </p:cNvPr>
          <p:cNvSpPr txBox="1"/>
          <p:nvPr/>
        </p:nvSpPr>
        <p:spPr>
          <a:xfrm>
            <a:off x="3215121" y="1425228"/>
            <a:ext cx="114967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schnell</a:t>
            </a:r>
          </a:p>
        </p:txBody>
      </p:sp>
      <p:sp>
        <p:nvSpPr>
          <p:cNvPr id="101" name="Textfeld 100" descr="SILBE|_">
            <a:extLst>
              <a:ext uri="{FF2B5EF4-FFF2-40B4-BE49-F238E27FC236}">
                <a16:creationId xmlns:a16="http://schemas.microsoft.com/office/drawing/2014/main" id="{83DFD1AB-01DB-4222-8981-1D763EBC0751}"/>
              </a:ext>
            </a:extLst>
          </p:cNvPr>
          <p:cNvSpPr txBox="1"/>
          <p:nvPr/>
        </p:nvSpPr>
        <p:spPr>
          <a:xfrm>
            <a:off x="4402895" y="1425228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102" name="Textfeld 101" descr="SILBELAST|">
            <a:extLst>
              <a:ext uri="{FF2B5EF4-FFF2-40B4-BE49-F238E27FC236}">
                <a16:creationId xmlns:a16="http://schemas.microsoft.com/office/drawing/2014/main" id="{6E17C4AE-91EF-461F-A31B-B1D7862D1244}"/>
              </a:ext>
            </a:extLst>
          </p:cNvPr>
          <p:cNvSpPr txBox="1"/>
          <p:nvPr/>
        </p:nvSpPr>
        <p:spPr>
          <a:xfrm>
            <a:off x="4891893" y="1425228"/>
            <a:ext cx="124745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springt.</a:t>
            </a:r>
          </a:p>
        </p:txBody>
      </p:sp>
      <p:sp>
        <p:nvSpPr>
          <p:cNvPr id="103" name="dot_1">
            <a:extLst>
              <a:ext uri="{FF2B5EF4-FFF2-40B4-BE49-F238E27FC236}">
                <a16:creationId xmlns:a16="http://schemas.microsoft.com/office/drawing/2014/main" id="{8FF7FFB8-FCED-4675-8B65-AE01715BBDF1}"/>
              </a:ext>
            </a:extLst>
          </p:cNvPr>
          <p:cNvSpPr/>
          <p:nvPr/>
        </p:nvSpPr>
        <p:spPr>
          <a:xfrm>
            <a:off x="190500" y="104422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4" name="Textfeld 103" descr="SILBE/FIRST|">
            <a:extLst>
              <a:ext uri="{FF2B5EF4-FFF2-40B4-BE49-F238E27FC236}">
                <a16:creationId xmlns:a16="http://schemas.microsoft.com/office/drawing/2014/main" id="{AD53F58E-C78D-478A-AFEE-779EF3AA6044}"/>
              </a:ext>
            </a:extLst>
          </p:cNvPr>
          <p:cNvSpPr txBox="1"/>
          <p:nvPr/>
        </p:nvSpPr>
        <p:spPr>
          <a:xfrm>
            <a:off x="381000" y="1869728"/>
            <a:ext cx="47000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Er</a:t>
            </a:r>
          </a:p>
        </p:txBody>
      </p:sp>
      <p:sp>
        <p:nvSpPr>
          <p:cNvPr id="105" name="Textfeld 104" descr="SILBELAST|">
            <a:extLst>
              <a:ext uri="{FF2B5EF4-FFF2-40B4-BE49-F238E27FC236}">
                <a16:creationId xmlns:a16="http://schemas.microsoft.com/office/drawing/2014/main" id="{D4762C96-5CE1-46A5-A85D-A337326A6708}"/>
              </a:ext>
            </a:extLst>
          </p:cNvPr>
          <p:cNvSpPr txBox="1"/>
          <p:nvPr/>
        </p:nvSpPr>
        <p:spPr>
          <a:xfrm>
            <a:off x="711300" y="1869728"/>
            <a:ext cx="9637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klingt</a:t>
            </a:r>
          </a:p>
        </p:txBody>
      </p:sp>
      <p:sp>
        <p:nvSpPr>
          <p:cNvPr id="106" name="Textfeld 105" descr="SILBELAST|_">
            <a:extLst>
              <a:ext uri="{FF2B5EF4-FFF2-40B4-BE49-F238E27FC236}">
                <a16:creationId xmlns:a16="http://schemas.microsoft.com/office/drawing/2014/main" id="{E9FB00FC-0155-4A81-B747-1FF35FA17D18}"/>
              </a:ext>
            </a:extLst>
          </p:cNvPr>
          <p:cNvSpPr txBox="1"/>
          <p:nvPr/>
        </p:nvSpPr>
        <p:spPr>
          <a:xfrm>
            <a:off x="1713125" y="1869728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107" name="Textfeld 106" descr="SILBE|_">
            <a:extLst>
              <a:ext uri="{FF2B5EF4-FFF2-40B4-BE49-F238E27FC236}">
                <a16:creationId xmlns:a16="http://schemas.microsoft.com/office/drawing/2014/main" id="{AA6A5501-5598-4D7A-8DD9-C369A4B9BF99}"/>
              </a:ext>
            </a:extLst>
          </p:cNvPr>
          <p:cNvSpPr txBox="1"/>
          <p:nvPr/>
        </p:nvSpPr>
        <p:spPr>
          <a:xfrm>
            <a:off x="2363893" y="1869728"/>
            <a:ext cx="67197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Pau</a:t>
            </a:r>
          </a:p>
        </p:txBody>
      </p:sp>
      <p:sp>
        <p:nvSpPr>
          <p:cNvPr id="108" name="Textfeld 107" descr="SILBE|">
            <a:extLst>
              <a:ext uri="{FF2B5EF4-FFF2-40B4-BE49-F238E27FC236}">
                <a16:creationId xmlns:a16="http://schemas.microsoft.com/office/drawing/2014/main" id="{EC293EFE-084C-4A51-9088-C135022FAF80}"/>
              </a:ext>
            </a:extLst>
          </p:cNvPr>
          <p:cNvSpPr txBox="1"/>
          <p:nvPr/>
        </p:nvSpPr>
        <p:spPr>
          <a:xfrm>
            <a:off x="2896172" y="1869728"/>
            <a:ext cx="6463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sen</a:t>
            </a:r>
          </a:p>
        </p:txBody>
      </p:sp>
      <p:sp>
        <p:nvSpPr>
          <p:cNvPr id="109" name="Textfeld 108" descr="SILBE|">
            <a:extLst>
              <a:ext uri="{FF2B5EF4-FFF2-40B4-BE49-F238E27FC236}">
                <a16:creationId xmlns:a16="http://schemas.microsoft.com/office/drawing/2014/main" id="{7AC9668C-DCDF-4B44-A66A-3CBF75FBBC6D}"/>
              </a:ext>
            </a:extLst>
          </p:cNvPr>
          <p:cNvSpPr txBox="1"/>
          <p:nvPr/>
        </p:nvSpPr>
        <p:spPr>
          <a:xfrm>
            <a:off x="3402803" y="1869728"/>
            <a:ext cx="90281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glock</a:t>
            </a:r>
          </a:p>
        </p:txBody>
      </p:sp>
      <p:sp>
        <p:nvSpPr>
          <p:cNvPr id="110" name="Textfeld 109" descr="SILBELAST|">
            <a:extLst>
              <a:ext uri="{FF2B5EF4-FFF2-40B4-BE49-F238E27FC236}">
                <a16:creationId xmlns:a16="http://schemas.microsoft.com/office/drawing/2014/main" id="{41F04088-7808-41CC-9715-998C30655B0B}"/>
              </a:ext>
            </a:extLst>
          </p:cNvPr>
          <p:cNvSpPr txBox="1"/>
          <p:nvPr/>
        </p:nvSpPr>
        <p:spPr>
          <a:xfrm>
            <a:off x="4165914" y="1869728"/>
            <a:ext cx="4667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e,</a:t>
            </a:r>
          </a:p>
        </p:txBody>
      </p:sp>
      <p:sp>
        <p:nvSpPr>
          <p:cNvPr id="111" name="Textfeld 110" descr="SILBELAST|_">
            <a:extLst>
              <a:ext uri="{FF2B5EF4-FFF2-40B4-BE49-F238E27FC236}">
                <a16:creationId xmlns:a16="http://schemas.microsoft.com/office/drawing/2014/main" id="{4809C96D-A91E-460A-9110-8C17E67FB698}"/>
              </a:ext>
            </a:extLst>
          </p:cNvPr>
          <p:cNvSpPr txBox="1"/>
          <p:nvPr/>
        </p:nvSpPr>
        <p:spPr>
          <a:xfrm>
            <a:off x="381000" y="2314228"/>
            <a:ext cx="9460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geh´n</a:t>
            </a:r>
          </a:p>
        </p:txBody>
      </p:sp>
      <p:sp>
        <p:nvSpPr>
          <p:cNvPr id="112" name="Textfeld 111" descr="SILBE|_">
            <a:extLst>
              <a:ext uri="{FF2B5EF4-FFF2-40B4-BE49-F238E27FC236}">
                <a16:creationId xmlns:a16="http://schemas.microsoft.com/office/drawing/2014/main" id="{705A4CEF-4D3D-46AE-A6D3-DAF2FC36E96B}"/>
              </a:ext>
            </a:extLst>
          </p:cNvPr>
          <p:cNvSpPr txBox="1"/>
          <p:nvPr/>
        </p:nvSpPr>
        <p:spPr>
          <a:xfrm>
            <a:off x="1365193" y="2314228"/>
            <a:ext cx="5293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all</a:t>
            </a:r>
          </a:p>
        </p:txBody>
      </p:sp>
      <p:sp>
        <p:nvSpPr>
          <p:cNvPr id="113" name="Textfeld 112" descr="SILBELAST|">
            <a:extLst>
              <a:ext uri="{FF2B5EF4-FFF2-40B4-BE49-F238E27FC236}">
                <a16:creationId xmlns:a16="http://schemas.microsoft.com/office/drawing/2014/main" id="{135D8DE8-7E58-40B3-BE2D-D73CA2AF41D3}"/>
              </a:ext>
            </a:extLst>
          </p:cNvPr>
          <p:cNvSpPr txBox="1"/>
          <p:nvPr/>
        </p:nvSpPr>
        <p:spPr>
          <a:xfrm>
            <a:off x="1754805" y="2314228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114" name="Textfeld 113" descr="SILBELAST|_">
            <a:extLst>
              <a:ext uri="{FF2B5EF4-FFF2-40B4-BE49-F238E27FC236}">
                <a16:creationId xmlns:a16="http://schemas.microsoft.com/office/drawing/2014/main" id="{14DDD45F-AEB6-40F7-A9F1-D5E3FDAC8FA1}"/>
              </a:ext>
            </a:extLst>
          </p:cNvPr>
          <p:cNvSpPr txBox="1"/>
          <p:nvPr/>
        </p:nvSpPr>
        <p:spPr>
          <a:xfrm>
            <a:off x="2145887" y="2314228"/>
            <a:ext cx="6399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aus</a:t>
            </a:r>
          </a:p>
        </p:txBody>
      </p:sp>
      <p:sp>
        <p:nvSpPr>
          <p:cNvPr id="115" name="Textfeld 114" descr="SILBELAST|_">
            <a:extLst>
              <a:ext uri="{FF2B5EF4-FFF2-40B4-BE49-F238E27FC236}">
                <a16:creationId xmlns:a16="http://schemas.microsoft.com/office/drawing/2014/main" id="{6AC4EFEE-1AAD-46B9-8B25-8DD11E375C8C}"/>
              </a:ext>
            </a:extLst>
          </p:cNvPr>
          <p:cNvSpPr txBox="1"/>
          <p:nvPr/>
        </p:nvSpPr>
        <p:spPr>
          <a:xfrm>
            <a:off x="2823906" y="2314228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16" name="Textfeld 115" descr="SILBE|_">
            <a:extLst>
              <a:ext uri="{FF2B5EF4-FFF2-40B4-BE49-F238E27FC236}">
                <a16:creationId xmlns:a16="http://schemas.microsoft.com/office/drawing/2014/main" id="{AB82D3C8-2531-4BDA-864F-B8BADA9ADC81}"/>
              </a:ext>
            </a:extLst>
          </p:cNvPr>
          <p:cNvSpPr txBox="1"/>
          <p:nvPr/>
        </p:nvSpPr>
        <p:spPr>
          <a:xfrm>
            <a:off x="3506734" y="2314228"/>
            <a:ext cx="8595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Hock</a:t>
            </a:r>
          </a:p>
        </p:txBody>
      </p:sp>
      <p:sp>
        <p:nvSpPr>
          <p:cNvPr id="117" name="Textfeld 116" descr="SILBELAST|">
            <a:extLst>
              <a:ext uri="{FF2B5EF4-FFF2-40B4-BE49-F238E27FC236}">
                <a16:creationId xmlns:a16="http://schemas.microsoft.com/office/drawing/2014/main" id="{EC48945D-C265-4031-AD1C-6BA34301FFAE}"/>
              </a:ext>
            </a:extLst>
          </p:cNvPr>
          <p:cNvSpPr txBox="1"/>
          <p:nvPr/>
        </p:nvSpPr>
        <p:spPr>
          <a:xfrm>
            <a:off x="4226565" y="2314228"/>
            <a:ext cx="4667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e.</a:t>
            </a:r>
          </a:p>
        </p:txBody>
      </p:sp>
      <p:sp>
        <p:nvSpPr>
          <p:cNvPr id="118" name="dot_2">
            <a:extLst>
              <a:ext uri="{FF2B5EF4-FFF2-40B4-BE49-F238E27FC236}">
                <a16:creationId xmlns:a16="http://schemas.microsoft.com/office/drawing/2014/main" id="{CCD2488D-3BD9-4168-827D-4E24A70BE6EA}"/>
              </a:ext>
            </a:extLst>
          </p:cNvPr>
          <p:cNvSpPr/>
          <p:nvPr/>
        </p:nvSpPr>
        <p:spPr>
          <a:xfrm>
            <a:off x="190500" y="193322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9" name="Textfeld 118" descr="SILBE/FIRST|">
            <a:extLst>
              <a:ext uri="{FF2B5EF4-FFF2-40B4-BE49-F238E27FC236}">
                <a16:creationId xmlns:a16="http://schemas.microsoft.com/office/drawing/2014/main" id="{C469D653-10CB-4D22-95FC-B5C2975F6B7A}"/>
              </a:ext>
            </a:extLst>
          </p:cNvPr>
          <p:cNvSpPr txBox="1"/>
          <p:nvPr/>
        </p:nvSpPr>
        <p:spPr>
          <a:xfrm>
            <a:off x="381000" y="2758728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Kei</a:t>
            </a:r>
          </a:p>
        </p:txBody>
      </p:sp>
      <p:sp>
        <p:nvSpPr>
          <p:cNvPr id="120" name="Textfeld 119" descr="SILBELAST|">
            <a:extLst>
              <a:ext uri="{FF2B5EF4-FFF2-40B4-BE49-F238E27FC236}">
                <a16:creationId xmlns:a16="http://schemas.microsoft.com/office/drawing/2014/main" id="{9C23CE68-B19C-4700-8F53-0D0803587039}"/>
              </a:ext>
            </a:extLst>
          </p:cNvPr>
          <p:cNvSpPr txBox="1"/>
          <p:nvPr/>
        </p:nvSpPr>
        <p:spPr>
          <a:xfrm>
            <a:off x="850762" y="2758728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nem</a:t>
            </a:r>
          </a:p>
        </p:txBody>
      </p:sp>
      <p:sp>
        <p:nvSpPr>
          <p:cNvPr id="121" name="Textfeld 120" descr="SILBE|_">
            <a:extLst>
              <a:ext uri="{FF2B5EF4-FFF2-40B4-BE49-F238E27FC236}">
                <a16:creationId xmlns:a16="http://schemas.microsoft.com/office/drawing/2014/main" id="{C58DA629-C5AD-4052-BD11-6EA6EEF5B99E}"/>
              </a:ext>
            </a:extLst>
          </p:cNvPr>
          <p:cNvSpPr txBox="1"/>
          <p:nvPr/>
        </p:nvSpPr>
        <p:spPr>
          <a:xfrm>
            <a:off x="1665037" y="2758728"/>
            <a:ext cx="7393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Men</a:t>
            </a:r>
          </a:p>
        </p:txBody>
      </p:sp>
      <p:sp>
        <p:nvSpPr>
          <p:cNvPr id="122" name="Textfeld 121" descr="SILBELAST|">
            <a:extLst>
              <a:ext uri="{FF2B5EF4-FFF2-40B4-BE49-F238E27FC236}">
                <a16:creationId xmlns:a16="http://schemas.microsoft.com/office/drawing/2014/main" id="{E2AD4C5E-9216-4EAB-91A4-1D3CFCE6BE2C}"/>
              </a:ext>
            </a:extLst>
          </p:cNvPr>
          <p:cNvSpPr txBox="1"/>
          <p:nvPr/>
        </p:nvSpPr>
        <p:spPr>
          <a:xfrm>
            <a:off x="2264642" y="2758728"/>
            <a:ext cx="9669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schen</a:t>
            </a:r>
          </a:p>
        </p:txBody>
      </p:sp>
      <p:sp>
        <p:nvSpPr>
          <p:cNvPr id="123" name="Textfeld 122" descr="SILBELAST|_">
            <a:extLst>
              <a:ext uri="{FF2B5EF4-FFF2-40B4-BE49-F238E27FC236}">
                <a16:creationId xmlns:a16="http://schemas.microsoft.com/office/drawing/2014/main" id="{632B30DF-DC48-4724-9931-700758609D3E}"/>
              </a:ext>
            </a:extLst>
          </p:cNvPr>
          <p:cNvSpPr txBox="1"/>
          <p:nvPr/>
        </p:nvSpPr>
        <p:spPr>
          <a:xfrm>
            <a:off x="3269673" y="2758728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</a:p>
        </p:txBody>
      </p:sp>
      <p:sp>
        <p:nvSpPr>
          <p:cNvPr id="124" name="Textfeld 123" descr="SILBE|_">
            <a:extLst>
              <a:ext uri="{FF2B5EF4-FFF2-40B4-BE49-F238E27FC236}">
                <a16:creationId xmlns:a16="http://schemas.microsoft.com/office/drawing/2014/main" id="{647979D0-1A62-41E9-AAB1-3A4F70D54762}"/>
              </a:ext>
            </a:extLst>
          </p:cNvPr>
          <p:cNvSpPr txBox="1"/>
          <p:nvPr/>
        </p:nvSpPr>
        <p:spPr>
          <a:xfrm>
            <a:off x="3785789" y="2758728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125" name="Textfeld 124" descr="SILBELAST|">
            <a:extLst>
              <a:ext uri="{FF2B5EF4-FFF2-40B4-BE49-F238E27FC236}">
                <a16:creationId xmlns:a16="http://schemas.microsoft.com/office/drawing/2014/main" id="{84C922EB-B7B4-4845-BF58-1AE4E8710414}"/>
              </a:ext>
            </a:extLst>
          </p:cNvPr>
          <p:cNvSpPr txBox="1"/>
          <p:nvPr/>
        </p:nvSpPr>
        <p:spPr>
          <a:xfrm>
            <a:off x="4152959" y="2758728"/>
            <a:ext cx="8787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fällt,</a:t>
            </a:r>
          </a:p>
        </p:txBody>
      </p:sp>
      <p:sp>
        <p:nvSpPr>
          <p:cNvPr id="126" name="Textfeld 125" descr="SILBELAST|_">
            <a:extLst>
              <a:ext uri="{FF2B5EF4-FFF2-40B4-BE49-F238E27FC236}">
                <a16:creationId xmlns:a16="http://schemas.microsoft.com/office/drawing/2014/main" id="{BB7EC0F2-224D-4649-86E9-A641919E2FD7}"/>
              </a:ext>
            </a:extLst>
          </p:cNvPr>
          <p:cNvSpPr txBox="1"/>
          <p:nvPr/>
        </p:nvSpPr>
        <p:spPr>
          <a:xfrm>
            <a:off x="381000" y="3203228"/>
            <a:ext cx="9188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wenn</a:t>
            </a:r>
          </a:p>
        </p:txBody>
      </p:sp>
      <p:sp>
        <p:nvSpPr>
          <p:cNvPr id="127" name="Textfeld 126" descr="SILBELAST|_">
            <a:extLst>
              <a:ext uri="{FF2B5EF4-FFF2-40B4-BE49-F238E27FC236}">
                <a16:creationId xmlns:a16="http://schemas.microsoft.com/office/drawing/2014/main" id="{F3D51F89-81DE-4D7A-A6AC-BA0628345F4B}"/>
              </a:ext>
            </a:extLst>
          </p:cNvPr>
          <p:cNvSpPr txBox="1"/>
          <p:nvPr/>
        </p:nvSpPr>
        <p:spPr>
          <a:xfrm>
            <a:off x="1337941" y="3203228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er</a:t>
            </a:r>
          </a:p>
        </p:txBody>
      </p:sp>
      <p:sp>
        <p:nvSpPr>
          <p:cNvPr id="128" name="Textfeld 127" descr="SILBELAST|_">
            <a:extLst>
              <a:ext uri="{FF2B5EF4-FFF2-40B4-BE49-F238E27FC236}">
                <a16:creationId xmlns:a16="http://schemas.microsoft.com/office/drawing/2014/main" id="{2E1B19B4-84E7-4917-9F0C-825A42826D28}"/>
              </a:ext>
            </a:extLst>
          </p:cNvPr>
          <p:cNvSpPr txBox="1"/>
          <p:nvPr/>
        </p:nvSpPr>
        <p:spPr>
          <a:xfrm>
            <a:off x="1849247" y="3203228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129" name="Textfeld 128" descr="SILBELAST|_">
            <a:extLst>
              <a:ext uri="{FF2B5EF4-FFF2-40B4-BE49-F238E27FC236}">
                <a16:creationId xmlns:a16="http://schemas.microsoft.com/office/drawing/2014/main" id="{16EE4E62-8D07-4A5C-99CB-CFD1DCB11F2F}"/>
              </a:ext>
            </a:extLst>
          </p:cNvPr>
          <p:cNvSpPr txBox="1"/>
          <p:nvPr/>
        </p:nvSpPr>
        <p:spPr>
          <a:xfrm>
            <a:off x="2516045" y="3203228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130" name="Textfeld 129" descr="SILBE|_">
            <a:extLst>
              <a:ext uri="{FF2B5EF4-FFF2-40B4-BE49-F238E27FC236}">
                <a16:creationId xmlns:a16="http://schemas.microsoft.com/office/drawing/2014/main" id="{0737FB5B-6D95-40A9-ADBC-4735A77099D0}"/>
              </a:ext>
            </a:extLst>
          </p:cNvPr>
          <p:cNvSpPr txBox="1"/>
          <p:nvPr/>
        </p:nvSpPr>
        <p:spPr>
          <a:xfrm>
            <a:off x="3166813" y="3203228"/>
            <a:ext cx="54373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</a:t>
            </a:r>
          </a:p>
        </p:txBody>
      </p:sp>
      <p:sp>
        <p:nvSpPr>
          <p:cNvPr id="131" name="Textfeld 130" descr="SILBELAST|">
            <a:extLst>
              <a:ext uri="{FF2B5EF4-FFF2-40B4-BE49-F238E27FC236}">
                <a16:creationId xmlns:a16="http://schemas.microsoft.com/office/drawing/2014/main" id="{782B5870-5A7D-498B-8367-55330FADE525}"/>
              </a:ext>
            </a:extLst>
          </p:cNvPr>
          <p:cNvSpPr txBox="1"/>
          <p:nvPr/>
        </p:nvSpPr>
        <p:spPr>
          <a:xfrm>
            <a:off x="3570852" y="3203228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se</a:t>
            </a:r>
          </a:p>
        </p:txBody>
      </p:sp>
      <p:sp>
        <p:nvSpPr>
          <p:cNvPr id="132" name="Textfeld 131" descr="SILBELAST|_">
            <a:extLst>
              <a:ext uri="{FF2B5EF4-FFF2-40B4-BE49-F238E27FC236}">
                <a16:creationId xmlns:a16="http://schemas.microsoft.com/office/drawing/2014/main" id="{CEA1B0FD-3A4D-4C18-8464-8FC6241A7AC7}"/>
              </a:ext>
            </a:extLst>
          </p:cNvPr>
          <p:cNvSpPr txBox="1"/>
          <p:nvPr/>
        </p:nvSpPr>
        <p:spPr>
          <a:xfrm>
            <a:off x="4086968" y="3203228"/>
            <a:ext cx="8787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fällt.</a:t>
            </a:r>
          </a:p>
        </p:txBody>
      </p:sp>
      <p:sp>
        <p:nvSpPr>
          <p:cNvPr id="133" name="dot_3">
            <a:extLst>
              <a:ext uri="{FF2B5EF4-FFF2-40B4-BE49-F238E27FC236}">
                <a16:creationId xmlns:a16="http://schemas.microsoft.com/office/drawing/2014/main" id="{C676698A-3945-4A91-BD17-21C9AC44B3BC}"/>
              </a:ext>
            </a:extLst>
          </p:cNvPr>
          <p:cNvSpPr/>
          <p:nvPr/>
        </p:nvSpPr>
        <p:spPr>
          <a:xfrm>
            <a:off x="190500" y="282222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4" name="Textfeld 133" descr="SILBELAST/FIRST|">
            <a:extLst>
              <a:ext uri="{FF2B5EF4-FFF2-40B4-BE49-F238E27FC236}">
                <a16:creationId xmlns:a16="http://schemas.microsoft.com/office/drawing/2014/main" id="{9DBE899E-DB6E-4163-A075-D1CB16542AA3}"/>
              </a:ext>
            </a:extLst>
          </p:cNvPr>
          <p:cNvSpPr txBox="1"/>
          <p:nvPr/>
        </p:nvSpPr>
        <p:spPr>
          <a:xfrm>
            <a:off x="381000" y="3647728"/>
            <a:ext cx="9383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Wenn</a:t>
            </a:r>
          </a:p>
        </p:txBody>
      </p:sp>
      <p:sp>
        <p:nvSpPr>
          <p:cNvPr id="135" name="Textfeld 134" descr="SILBELAST|_">
            <a:extLst>
              <a:ext uri="{FF2B5EF4-FFF2-40B4-BE49-F238E27FC236}">
                <a16:creationId xmlns:a16="http://schemas.microsoft.com/office/drawing/2014/main" id="{D481DDB6-CC2F-45F2-AB0A-B6EED488E66E}"/>
              </a:ext>
            </a:extLst>
          </p:cNvPr>
          <p:cNvSpPr txBox="1"/>
          <p:nvPr/>
        </p:nvSpPr>
        <p:spPr>
          <a:xfrm>
            <a:off x="1357498" y="3647728"/>
            <a:ext cx="7697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man</a:t>
            </a:r>
          </a:p>
        </p:txBody>
      </p:sp>
      <p:sp>
        <p:nvSpPr>
          <p:cNvPr id="136" name="Textfeld 135" descr="SILBELAST|_">
            <a:extLst>
              <a:ext uri="{FF2B5EF4-FFF2-40B4-BE49-F238E27FC236}">
                <a16:creationId xmlns:a16="http://schemas.microsoft.com/office/drawing/2014/main" id="{0A7C9830-F642-41FE-865C-085A4FC11035}"/>
              </a:ext>
            </a:extLst>
          </p:cNvPr>
          <p:cNvSpPr txBox="1"/>
          <p:nvPr/>
        </p:nvSpPr>
        <p:spPr>
          <a:xfrm>
            <a:off x="2165361" y="3647728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137" name="Textfeld 136" descr="SILBELAST|_">
            <a:extLst>
              <a:ext uri="{FF2B5EF4-FFF2-40B4-BE49-F238E27FC236}">
                <a16:creationId xmlns:a16="http://schemas.microsoft.com/office/drawing/2014/main" id="{8CE35124-A83D-4330-8D61-F134C69DC550}"/>
              </a:ext>
            </a:extLst>
          </p:cNvPr>
          <p:cNvSpPr txBox="1"/>
          <p:nvPr/>
        </p:nvSpPr>
        <p:spPr>
          <a:xfrm>
            <a:off x="2832159" y="3647728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138" name="Textfeld 137" descr="SILBE|_">
            <a:extLst>
              <a:ext uri="{FF2B5EF4-FFF2-40B4-BE49-F238E27FC236}">
                <a16:creationId xmlns:a16="http://schemas.microsoft.com/office/drawing/2014/main" id="{C1F91FEC-5FC9-4D5C-83AB-18445AF7A26E}"/>
              </a:ext>
            </a:extLst>
          </p:cNvPr>
          <p:cNvSpPr txBox="1"/>
          <p:nvPr/>
        </p:nvSpPr>
        <p:spPr>
          <a:xfrm>
            <a:off x="3482927" y="3647728"/>
            <a:ext cx="54373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</a:t>
            </a:r>
          </a:p>
        </p:txBody>
      </p:sp>
      <p:sp>
        <p:nvSpPr>
          <p:cNvPr id="139" name="Textfeld 138" descr="SILBELAST|">
            <a:extLst>
              <a:ext uri="{FF2B5EF4-FFF2-40B4-BE49-F238E27FC236}">
                <a16:creationId xmlns:a16="http://schemas.microsoft.com/office/drawing/2014/main" id="{46896ACD-4BE7-4702-BF48-3C7FD2524D7F}"/>
              </a:ext>
            </a:extLst>
          </p:cNvPr>
          <p:cNvSpPr txBox="1"/>
          <p:nvPr/>
        </p:nvSpPr>
        <p:spPr>
          <a:xfrm>
            <a:off x="3886966" y="3647728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se</a:t>
            </a:r>
          </a:p>
        </p:txBody>
      </p:sp>
      <p:sp>
        <p:nvSpPr>
          <p:cNvPr id="140" name="Textfeld 139" descr="SILBELAST|_">
            <a:extLst>
              <a:ext uri="{FF2B5EF4-FFF2-40B4-BE49-F238E27FC236}">
                <a16:creationId xmlns:a16="http://schemas.microsoft.com/office/drawing/2014/main" id="{C1485314-9582-4775-B028-7BCB4BCAFCC4}"/>
              </a:ext>
            </a:extLst>
          </p:cNvPr>
          <p:cNvSpPr txBox="1"/>
          <p:nvPr/>
        </p:nvSpPr>
        <p:spPr>
          <a:xfrm>
            <a:off x="4403082" y="3647728"/>
            <a:ext cx="8787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fällt,</a:t>
            </a:r>
          </a:p>
        </p:txBody>
      </p:sp>
      <p:sp>
        <p:nvSpPr>
          <p:cNvPr id="141" name="Textfeld 140" descr="SILBELAST|_">
            <a:extLst>
              <a:ext uri="{FF2B5EF4-FFF2-40B4-BE49-F238E27FC236}">
                <a16:creationId xmlns:a16="http://schemas.microsoft.com/office/drawing/2014/main" id="{FE13B75B-EF4A-4050-B811-F0DD29B2CF83}"/>
              </a:ext>
            </a:extLst>
          </p:cNvPr>
          <p:cNvSpPr txBox="1"/>
          <p:nvPr/>
        </p:nvSpPr>
        <p:spPr>
          <a:xfrm>
            <a:off x="381000" y="4092228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</a:p>
        </p:txBody>
      </p:sp>
      <p:sp>
        <p:nvSpPr>
          <p:cNvPr id="142" name="Textfeld 141" descr="SILBELAST|_">
            <a:extLst>
              <a:ext uri="{FF2B5EF4-FFF2-40B4-BE49-F238E27FC236}">
                <a16:creationId xmlns:a16="http://schemas.microsoft.com/office/drawing/2014/main" id="{D5EA1564-7717-4B4D-B83D-7EEBFED16A31}"/>
              </a:ext>
            </a:extLst>
          </p:cNvPr>
          <p:cNvSpPr txBox="1"/>
          <p:nvPr/>
        </p:nvSpPr>
        <p:spPr>
          <a:xfrm>
            <a:off x="1062225" y="4092228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nur</a:t>
            </a:r>
          </a:p>
        </p:txBody>
      </p:sp>
      <p:sp>
        <p:nvSpPr>
          <p:cNvPr id="143" name="Textfeld 142" descr="SILBE|_">
            <a:extLst>
              <a:ext uri="{FF2B5EF4-FFF2-40B4-BE49-F238E27FC236}">
                <a16:creationId xmlns:a16="http://schemas.microsoft.com/office/drawing/2014/main" id="{C503FFDA-5DF1-4CC4-B3FB-0D1A7DB89CF4}"/>
              </a:ext>
            </a:extLst>
          </p:cNvPr>
          <p:cNvSpPr txBox="1"/>
          <p:nvPr/>
        </p:nvSpPr>
        <p:spPr>
          <a:xfrm>
            <a:off x="1741847" y="4092228"/>
            <a:ext cx="5148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an</a:t>
            </a:r>
          </a:p>
        </p:txBody>
      </p:sp>
      <p:sp>
        <p:nvSpPr>
          <p:cNvPr id="144" name="Textfeld 143" descr="SILBE|">
            <a:extLst>
              <a:ext uri="{FF2B5EF4-FFF2-40B4-BE49-F238E27FC236}">
                <a16:creationId xmlns:a16="http://schemas.microsoft.com/office/drawing/2014/main" id="{8EADC6EB-293E-4D3A-AAAF-B933FAAE0D92}"/>
              </a:ext>
            </a:extLst>
          </p:cNvPr>
          <p:cNvSpPr txBox="1"/>
          <p:nvPr/>
        </p:nvSpPr>
        <p:spPr>
          <a:xfrm>
            <a:off x="2117032" y="4092228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de</a:t>
            </a:r>
          </a:p>
        </p:txBody>
      </p:sp>
      <p:sp>
        <p:nvSpPr>
          <p:cNvPr id="145" name="Textfeld 144" descr="SILBELAST|">
            <a:extLst>
              <a:ext uri="{FF2B5EF4-FFF2-40B4-BE49-F238E27FC236}">
                <a16:creationId xmlns:a16="http://schemas.microsoft.com/office/drawing/2014/main" id="{16ECDED2-5332-4CD4-9E5E-CAEB147EA1A0}"/>
              </a:ext>
            </a:extLst>
          </p:cNvPr>
          <p:cNvSpPr txBox="1"/>
          <p:nvPr/>
        </p:nvSpPr>
        <p:spPr>
          <a:xfrm>
            <a:off x="2501835" y="4092228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ren</a:t>
            </a:r>
          </a:p>
        </p:txBody>
      </p:sp>
      <p:sp>
        <p:nvSpPr>
          <p:cNvPr id="146" name="Textfeld 145" descr="SILBE|_">
            <a:extLst>
              <a:ext uri="{FF2B5EF4-FFF2-40B4-BE49-F238E27FC236}">
                <a16:creationId xmlns:a16="http://schemas.microsoft.com/office/drawing/2014/main" id="{D9C26084-31CF-4532-928B-32401D7B0D36}"/>
              </a:ext>
            </a:extLst>
          </p:cNvPr>
          <p:cNvSpPr txBox="1"/>
          <p:nvPr/>
        </p:nvSpPr>
        <p:spPr>
          <a:xfrm>
            <a:off x="3181457" y="4092228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147" name="Textfeld 146" descr="SILBELAST|">
            <a:extLst>
              <a:ext uri="{FF2B5EF4-FFF2-40B4-BE49-F238E27FC236}">
                <a16:creationId xmlns:a16="http://schemas.microsoft.com/office/drawing/2014/main" id="{73398151-5D2C-4E30-8BD3-658D46262466}"/>
              </a:ext>
            </a:extLst>
          </p:cNvPr>
          <p:cNvSpPr txBox="1"/>
          <p:nvPr/>
        </p:nvSpPr>
        <p:spPr>
          <a:xfrm>
            <a:off x="3548627" y="4092228"/>
            <a:ext cx="8787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fällt.</a:t>
            </a:r>
          </a:p>
        </p:txBody>
      </p:sp>
      <p:sp>
        <p:nvSpPr>
          <p:cNvPr id="148" name="dot_4">
            <a:extLst>
              <a:ext uri="{FF2B5EF4-FFF2-40B4-BE49-F238E27FC236}">
                <a16:creationId xmlns:a16="http://schemas.microsoft.com/office/drawing/2014/main" id="{CC7B1EF8-7667-4D15-A417-7B8E811BF5CF}"/>
              </a:ext>
            </a:extLst>
          </p:cNvPr>
          <p:cNvSpPr/>
          <p:nvPr/>
        </p:nvSpPr>
        <p:spPr>
          <a:xfrm>
            <a:off x="190500" y="371122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9" name="Textfeld 148" descr="SILBELAST/FIRST|">
            <a:extLst>
              <a:ext uri="{FF2B5EF4-FFF2-40B4-BE49-F238E27FC236}">
                <a16:creationId xmlns:a16="http://schemas.microsoft.com/office/drawing/2014/main" id="{5546B91F-994E-4796-9F29-B346C52B43F0}"/>
              </a:ext>
            </a:extLst>
          </p:cNvPr>
          <p:cNvSpPr txBox="1"/>
          <p:nvPr/>
        </p:nvSpPr>
        <p:spPr>
          <a:xfrm>
            <a:off x="381000" y="4536728"/>
            <a:ext cx="6799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Soll</a:t>
            </a:r>
          </a:p>
        </p:txBody>
      </p:sp>
      <p:sp>
        <p:nvSpPr>
          <p:cNvPr id="150" name="Textfeld 149" descr="SILBE|_">
            <a:extLst>
              <a:ext uri="{FF2B5EF4-FFF2-40B4-BE49-F238E27FC236}">
                <a16:creationId xmlns:a16="http://schemas.microsoft.com/office/drawing/2014/main" id="{9F475736-9D5B-4FB5-A795-E74CD32A38C3}"/>
              </a:ext>
            </a:extLst>
          </p:cNvPr>
          <p:cNvSpPr txBox="1"/>
          <p:nvPr/>
        </p:nvSpPr>
        <p:spPr>
          <a:xfrm>
            <a:off x="1099094" y="4536728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dei</a:t>
            </a:r>
          </a:p>
        </p:txBody>
      </p:sp>
      <p:sp>
        <p:nvSpPr>
          <p:cNvPr id="151" name="Textfeld 150" descr="SILBELAST|">
            <a:extLst>
              <a:ext uri="{FF2B5EF4-FFF2-40B4-BE49-F238E27FC236}">
                <a16:creationId xmlns:a16="http://schemas.microsoft.com/office/drawing/2014/main" id="{C9DE8ACB-BD1B-4FF1-8780-371B53698122}"/>
              </a:ext>
            </a:extLst>
          </p:cNvPr>
          <p:cNvSpPr txBox="1"/>
          <p:nvPr/>
        </p:nvSpPr>
        <p:spPr>
          <a:xfrm>
            <a:off x="1572062" y="4536728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152" name="Textfeld 151" descr="SILBE|_">
            <a:extLst>
              <a:ext uri="{FF2B5EF4-FFF2-40B4-BE49-F238E27FC236}">
                <a16:creationId xmlns:a16="http://schemas.microsoft.com/office/drawing/2014/main" id="{08587414-2669-4E7D-BE4B-06BA8F14BE3D}"/>
              </a:ext>
            </a:extLst>
          </p:cNvPr>
          <p:cNvSpPr txBox="1"/>
          <p:nvPr/>
        </p:nvSpPr>
        <p:spPr>
          <a:xfrm>
            <a:off x="2131459" y="4536728"/>
            <a:ext cx="8915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Pflan</a:t>
            </a:r>
          </a:p>
        </p:txBody>
      </p:sp>
      <p:sp>
        <p:nvSpPr>
          <p:cNvPr id="153" name="Textfeld 152" descr="SILBELAST|">
            <a:extLst>
              <a:ext uri="{FF2B5EF4-FFF2-40B4-BE49-F238E27FC236}">
                <a16:creationId xmlns:a16="http://schemas.microsoft.com/office/drawing/2014/main" id="{5590BAAB-78C2-47CB-81D6-BB3A6C343698}"/>
              </a:ext>
            </a:extLst>
          </p:cNvPr>
          <p:cNvSpPr txBox="1"/>
          <p:nvPr/>
        </p:nvSpPr>
        <p:spPr>
          <a:xfrm>
            <a:off x="2883350" y="4536728"/>
            <a:ext cx="4988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ze</a:t>
            </a:r>
          </a:p>
        </p:txBody>
      </p:sp>
      <p:sp>
        <p:nvSpPr>
          <p:cNvPr id="154" name="Textfeld 153" descr="SILBE|_">
            <a:extLst>
              <a:ext uri="{FF2B5EF4-FFF2-40B4-BE49-F238E27FC236}">
                <a16:creationId xmlns:a16="http://schemas.microsoft.com/office/drawing/2014/main" id="{4F733883-93D2-4F30-8924-17BC39F49F6B}"/>
              </a:ext>
            </a:extLst>
          </p:cNvPr>
          <p:cNvSpPr txBox="1"/>
          <p:nvPr/>
        </p:nvSpPr>
        <p:spPr>
          <a:xfrm>
            <a:off x="3420305" y="4536728"/>
            <a:ext cx="71365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rich</a:t>
            </a:r>
          </a:p>
        </p:txBody>
      </p:sp>
      <p:sp>
        <p:nvSpPr>
          <p:cNvPr id="155" name="Textfeld 154" descr="SILBELAST|">
            <a:extLst>
              <a:ext uri="{FF2B5EF4-FFF2-40B4-BE49-F238E27FC236}">
                <a16:creationId xmlns:a16="http://schemas.microsoft.com/office/drawing/2014/main" id="{1E5E89F6-D537-4122-A147-859B394D7266}"/>
              </a:ext>
            </a:extLst>
          </p:cNvPr>
          <p:cNvSpPr txBox="1"/>
          <p:nvPr/>
        </p:nvSpPr>
        <p:spPr>
          <a:xfrm>
            <a:off x="3994262" y="4536728"/>
            <a:ext cx="54854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tig</a:t>
            </a:r>
          </a:p>
        </p:txBody>
      </p:sp>
      <p:sp>
        <p:nvSpPr>
          <p:cNvPr id="156" name="Textfeld 155" descr="SILBE|_">
            <a:extLst>
              <a:ext uri="{FF2B5EF4-FFF2-40B4-BE49-F238E27FC236}">
                <a16:creationId xmlns:a16="http://schemas.microsoft.com/office/drawing/2014/main" id="{94D239DF-3D7D-4519-B7EA-D65650822AE5}"/>
              </a:ext>
            </a:extLst>
          </p:cNvPr>
          <p:cNvSpPr txBox="1"/>
          <p:nvPr/>
        </p:nvSpPr>
        <p:spPr>
          <a:xfrm>
            <a:off x="4580910" y="4536728"/>
            <a:ext cx="85792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sprie</a:t>
            </a:r>
          </a:p>
        </p:txBody>
      </p:sp>
      <p:sp>
        <p:nvSpPr>
          <p:cNvPr id="157" name="Textfeld 156" descr="SILBELAST|">
            <a:extLst>
              <a:ext uri="{FF2B5EF4-FFF2-40B4-BE49-F238E27FC236}">
                <a16:creationId xmlns:a16="http://schemas.microsoft.com/office/drawing/2014/main" id="{E73EBC8D-FFAD-4E80-BDB1-14930315C734}"/>
              </a:ext>
            </a:extLst>
          </p:cNvPr>
          <p:cNvSpPr txBox="1"/>
          <p:nvPr/>
        </p:nvSpPr>
        <p:spPr>
          <a:xfrm>
            <a:off x="5299137" y="4536728"/>
            <a:ext cx="8034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ßen,</a:t>
            </a:r>
          </a:p>
        </p:txBody>
      </p:sp>
      <p:sp>
        <p:nvSpPr>
          <p:cNvPr id="158" name="Textfeld 157" descr="SILBELAST|_">
            <a:extLst>
              <a:ext uri="{FF2B5EF4-FFF2-40B4-BE49-F238E27FC236}">
                <a16:creationId xmlns:a16="http://schemas.microsoft.com/office/drawing/2014/main" id="{B9F345A7-8195-44A0-AC21-262742118902}"/>
              </a:ext>
            </a:extLst>
          </p:cNvPr>
          <p:cNvSpPr txBox="1"/>
          <p:nvPr/>
        </p:nvSpPr>
        <p:spPr>
          <a:xfrm>
            <a:off x="381000" y="4981228"/>
            <a:ext cx="85472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dann</a:t>
            </a:r>
          </a:p>
        </p:txBody>
      </p:sp>
      <p:sp>
        <p:nvSpPr>
          <p:cNvPr id="159" name="Textfeld 158" descr="SILBELAST|_">
            <a:extLst>
              <a:ext uri="{FF2B5EF4-FFF2-40B4-BE49-F238E27FC236}">
                <a16:creationId xmlns:a16="http://schemas.microsoft.com/office/drawing/2014/main" id="{9902011E-E7DE-45E6-A607-55DFCC55F7AB}"/>
              </a:ext>
            </a:extLst>
          </p:cNvPr>
          <p:cNvSpPr txBox="1"/>
          <p:nvPr/>
        </p:nvSpPr>
        <p:spPr>
          <a:xfrm>
            <a:off x="1273821" y="4981228"/>
            <a:ext cx="9797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musst</a:t>
            </a:r>
          </a:p>
        </p:txBody>
      </p:sp>
      <p:sp>
        <p:nvSpPr>
          <p:cNvPr id="160" name="Textfeld 159" descr="SILBELAST|_">
            <a:extLst>
              <a:ext uri="{FF2B5EF4-FFF2-40B4-BE49-F238E27FC236}">
                <a16:creationId xmlns:a16="http://schemas.microsoft.com/office/drawing/2014/main" id="{7FB2945F-7FAF-479A-8CB3-A2C59ACC10B5}"/>
              </a:ext>
            </a:extLst>
          </p:cNvPr>
          <p:cNvSpPr txBox="1"/>
          <p:nvPr/>
        </p:nvSpPr>
        <p:spPr>
          <a:xfrm>
            <a:off x="2291676" y="4981228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du</a:t>
            </a:r>
          </a:p>
        </p:txBody>
      </p:sp>
      <p:sp>
        <p:nvSpPr>
          <p:cNvPr id="161" name="Textfeld 160" descr="SILBELAST|_">
            <a:extLst>
              <a:ext uri="{FF2B5EF4-FFF2-40B4-BE49-F238E27FC236}">
                <a16:creationId xmlns:a16="http://schemas.microsoft.com/office/drawing/2014/main" id="{35C0B2F7-BB4A-4243-858F-E385C746EE69}"/>
              </a:ext>
            </a:extLst>
          </p:cNvPr>
          <p:cNvSpPr txBox="1"/>
          <p:nvPr/>
        </p:nvSpPr>
        <p:spPr>
          <a:xfrm>
            <a:off x="2854279" y="4981228"/>
            <a:ext cx="5661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sie</a:t>
            </a:r>
          </a:p>
        </p:txBody>
      </p:sp>
      <p:sp>
        <p:nvSpPr>
          <p:cNvPr id="162" name="Textfeld 161" descr="SILBELAST|_">
            <a:extLst>
              <a:ext uri="{FF2B5EF4-FFF2-40B4-BE49-F238E27FC236}">
                <a16:creationId xmlns:a16="http://schemas.microsoft.com/office/drawing/2014/main" id="{D5F50DD4-FD24-46A7-ADB6-9D7BE208EAB4}"/>
              </a:ext>
            </a:extLst>
          </p:cNvPr>
          <p:cNvSpPr txBox="1"/>
          <p:nvPr/>
        </p:nvSpPr>
        <p:spPr>
          <a:xfrm>
            <a:off x="3458560" y="4981228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nur</a:t>
            </a:r>
          </a:p>
        </p:txBody>
      </p:sp>
      <p:sp>
        <p:nvSpPr>
          <p:cNvPr id="163" name="Textfeld 162" descr="SILBE|_">
            <a:extLst>
              <a:ext uri="{FF2B5EF4-FFF2-40B4-BE49-F238E27FC236}">
                <a16:creationId xmlns:a16="http://schemas.microsoft.com/office/drawing/2014/main" id="{6D67851C-46A7-4100-A512-5A81ED436B92}"/>
              </a:ext>
            </a:extLst>
          </p:cNvPr>
          <p:cNvSpPr txBox="1"/>
          <p:nvPr/>
        </p:nvSpPr>
        <p:spPr>
          <a:xfrm>
            <a:off x="4138182" y="4981228"/>
            <a:ext cx="73609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kräf</a:t>
            </a:r>
          </a:p>
        </p:txBody>
      </p:sp>
      <p:sp>
        <p:nvSpPr>
          <p:cNvPr id="164" name="Textfeld 163" descr="SILBELAST|">
            <a:extLst>
              <a:ext uri="{FF2B5EF4-FFF2-40B4-BE49-F238E27FC236}">
                <a16:creationId xmlns:a16="http://schemas.microsoft.com/office/drawing/2014/main" id="{70FF8B41-4166-432C-A8C7-4ABC6A66F2C2}"/>
              </a:ext>
            </a:extLst>
          </p:cNvPr>
          <p:cNvSpPr txBox="1"/>
          <p:nvPr/>
        </p:nvSpPr>
        <p:spPr>
          <a:xfrm>
            <a:off x="4734581" y="4981228"/>
            <a:ext cx="54854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tig</a:t>
            </a:r>
          </a:p>
        </p:txBody>
      </p:sp>
      <p:sp>
        <p:nvSpPr>
          <p:cNvPr id="165" name="Textfeld 164" descr="SILBE|_">
            <a:extLst>
              <a:ext uri="{FF2B5EF4-FFF2-40B4-BE49-F238E27FC236}">
                <a16:creationId xmlns:a16="http://schemas.microsoft.com/office/drawing/2014/main" id="{20751B34-DD66-4913-8111-EE0E32372FEA}"/>
              </a:ext>
            </a:extLst>
          </p:cNvPr>
          <p:cNvSpPr txBox="1"/>
          <p:nvPr/>
        </p:nvSpPr>
        <p:spPr>
          <a:xfrm>
            <a:off x="5321229" y="4981228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gie</a:t>
            </a:r>
          </a:p>
        </p:txBody>
      </p:sp>
      <p:sp>
        <p:nvSpPr>
          <p:cNvPr id="166" name="Textfeld 165" descr="SILBELAST|">
            <a:extLst>
              <a:ext uri="{FF2B5EF4-FFF2-40B4-BE49-F238E27FC236}">
                <a16:creationId xmlns:a16="http://schemas.microsoft.com/office/drawing/2014/main" id="{C9D06A91-37D9-4501-A96D-422C4A4A2C5B}"/>
              </a:ext>
            </a:extLst>
          </p:cNvPr>
          <p:cNvSpPr txBox="1"/>
          <p:nvPr/>
        </p:nvSpPr>
        <p:spPr>
          <a:xfrm>
            <a:off x="5776564" y="4981228"/>
            <a:ext cx="8034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ßen.</a:t>
            </a:r>
          </a:p>
        </p:txBody>
      </p:sp>
      <p:sp>
        <p:nvSpPr>
          <p:cNvPr id="167" name="dot_5">
            <a:extLst>
              <a:ext uri="{FF2B5EF4-FFF2-40B4-BE49-F238E27FC236}">
                <a16:creationId xmlns:a16="http://schemas.microsoft.com/office/drawing/2014/main" id="{781271DB-60C4-465A-92A1-1C83CCDA47BB}"/>
              </a:ext>
            </a:extLst>
          </p:cNvPr>
          <p:cNvSpPr/>
          <p:nvPr/>
        </p:nvSpPr>
        <p:spPr>
          <a:xfrm>
            <a:off x="190500" y="460022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8" name="Textfeld 167" descr="SILBELAST/FIRST|">
            <a:extLst>
              <a:ext uri="{FF2B5EF4-FFF2-40B4-BE49-F238E27FC236}">
                <a16:creationId xmlns:a16="http://schemas.microsoft.com/office/drawing/2014/main" id="{91721B02-089E-4EC8-BE82-B9FD3C9A6110}"/>
              </a:ext>
            </a:extLst>
          </p:cNvPr>
          <p:cNvSpPr txBox="1"/>
          <p:nvPr/>
        </p:nvSpPr>
        <p:spPr>
          <a:xfrm>
            <a:off x="381000" y="5475163"/>
            <a:ext cx="9383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Wenn</a:t>
            </a:r>
          </a:p>
        </p:txBody>
      </p:sp>
      <p:sp>
        <p:nvSpPr>
          <p:cNvPr id="169" name="Textfeld 168" descr="SILBELAST|_">
            <a:extLst>
              <a:ext uri="{FF2B5EF4-FFF2-40B4-BE49-F238E27FC236}">
                <a16:creationId xmlns:a16="http://schemas.microsoft.com/office/drawing/2014/main" id="{2A325C57-00D4-4D16-976B-6396DADDDB2F}"/>
              </a:ext>
            </a:extLst>
          </p:cNvPr>
          <p:cNvSpPr txBox="1"/>
          <p:nvPr/>
        </p:nvSpPr>
        <p:spPr>
          <a:xfrm>
            <a:off x="1357498" y="5475163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du</a:t>
            </a:r>
          </a:p>
        </p:txBody>
      </p:sp>
      <p:sp>
        <p:nvSpPr>
          <p:cNvPr id="170" name="Textfeld 169" descr="SILBE|_">
            <a:extLst>
              <a:ext uri="{FF2B5EF4-FFF2-40B4-BE49-F238E27FC236}">
                <a16:creationId xmlns:a16="http://schemas.microsoft.com/office/drawing/2014/main" id="{3C5B52B0-0679-4C8A-B1A6-99A36E4C021C}"/>
              </a:ext>
            </a:extLst>
          </p:cNvPr>
          <p:cNvSpPr txBox="1"/>
          <p:nvPr/>
        </p:nvSpPr>
        <p:spPr>
          <a:xfrm>
            <a:off x="1920101" y="5475163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dei</a:t>
            </a:r>
          </a:p>
        </p:txBody>
      </p:sp>
      <p:sp>
        <p:nvSpPr>
          <p:cNvPr id="171" name="Textfeld 170" descr="SILBELAST|">
            <a:extLst>
              <a:ext uri="{FF2B5EF4-FFF2-40B4-BE49-F238E27FC236}">
                <a16:creationId xmlns:a16="http://schemas.microsoft.com/office/drawing/2014/main" id="{60483D03-A0A2-4A04-AC93-193977E0CE2C}"/>
              </a:ext>
            </a:extLst>
          </p:cNvPr>
          <p:cNvSpPr txBox="1"/>
          <p:nvPr/>
        </p:nvSpPr>
        <p:spPr>
          <a:xfrm>
            <a:off x="2393069" y="5475163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172" name="Textfeld 171" descr="SILBE|_">
            <a:extLst>
              <a:ext uri="{FF2B5EF4-FFF2-40B4-BE49-F238E27FC236}">
                <a16:creationId xmlns:a16="http://schemas.microsoft.com/office/drawing/2014/main" id="{1103CF3E-069E-4523-A18E-65A4262D4CAA}"/>
              </a:ext>
            </a:extLst>
          </p:cNvPr>
          <p:cNvSpPr txBox="1"/>
          <p:nvPr/>
        </p:nvSpPr>
        <p:spPr>
          <a:xfrm>
            <a:off x="2952466" y="5475163"/>
            <a:ext cx="8915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Pflan</a:t>
            </a:r>
          </a:p>
        </p:txBody>
      </p:sp>
      <p:sp>
        <p:nvSpPr>
          <p:cNvPr id="173" name="Textfeld 172" descr="SILBELAST|">
            <a:extLst>
              <a:ext uri="{FF2B5EF4-FFF2-40B4-BE49-F238E27FC236}">
                <a16:creationId xmlns:a16="http://schemas.microsoft.com/office/drawing/2014/main" id="{75CF681F-7685-4F4B-B04C-AB33DBF622F3}"/>
              </a:ext>
            </a:extLst>
          </p:cNvPr>
          <p:cNvSpPr txBox="1"/>
          <p:nvPr/>
        </p:nvSpPr>
        <p:spPr>
          <a:xfrm>
            <a:off x="3704357" y="5475163"/>
            <a:ext cx="4988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ze</a:t>
            </a:r>
          </a:p>
        </p:txBody>
      </p:sp>
      <p:sp>
        <p:nvSpPr>
          <p:cNvPr id="174" name="Textfeld 173" descr="SILBELAST|_">
            <a:extLst>
              <a:ext uri="{FF2B5EF4-FFF2-40B4-BE49-F238E27FC236}">
                <a16:creationId xmlns:a16="http://schemas.microsoft.com/office/drawing/2014/main" id="{00B08A95-FA26-4109-8044-0E367E9F1AFA}"/>
              </a:ext>
            </a:extLst>
          </p:cNvPr>
          <p:cNvSpPr txBox="1"/>
          <p:nvPr/>
        </p:nvSpPr>
        <p:spPr>
          <a:xfrm>
            <a:off x="4241312" y="5475163"/>
            <a:ext cx="9989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gießt,</a:t>
            </a:r>
          </a:p>
        </p:txBody>
      </p:sp>
      <p:sp>
        <p:nvSpPr>
          <p:cNvPr id="175" name="Textfeld 174" descr="SILBELAST|_">
            <a:extLst>
              <a:ext uri="{FF2B5EF4-FFF2-40B4-BE49-F238E27FC236}">
                <a16:creationId xmlns:a16="http://schemas.microsoft.com/office/drawing/2014/main" id="{98CED2AF-71D1-4FDF-8AB3-CA68EA0F87D1}"/>
              </a:ext>
            </a:extLst>
          </p:cNvPr>
          <p:cNvSpPr txBox="1"/>
          <p:nvPr/>
        </p:nvSpPr>
        <p:spPr>
          <a:xfrm>
            <a:off x="381000" y="5919663"/>
            <a:ext cx="5661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sie</a:t>
            </a:r>
          </a:p>
        </p:txBody>
      </p:sp>
      <p:sp>
        <p:nvSpPr>
          <p:cNvPr id="176" name="Textfeld 175" descr="SILBE|_">
            <a:extLst>
              <a:ext uri="{FF2B5EF4-FFF2-40B4-BE49-F238E27FC236}">
                <a16:creationId xmlns:a16="http://schemas.microsoft.com/office/drawing/2014/main" id="{C873FCF4-70C1-4BA4-88F9-CED43199A262}"/>
              </a:ext>
            </a:extLst>
          </p:cNvPr>
          <p:cNvSpPr txBox="1"/>
          <p:nvPr/>
        </p:nvSpPr>
        <p:spPr>
          <a:xfrm>
            <a:off x="985281" y="5919663"/>
            <a:ext cx="73609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kräf</a:t>
            </a:r>
          </a:p>
        </p:txBody>
      </p:sp>
      <p:sp>
        <p:nvSpPr>
          <p:cNvPr id="177" name="Textfeld 176" descr="SILBELAST|">
            <a:extLst>
              <a:ext uri="{FF2B5EF4-FFF2-40B4-BE49-F238E27FC236}">
                <a16:creationId xmlns:a16="http://schemas.microsoft.com/office/drawing/2014/main" id="{143EF760-557A-41C3-9BD8-60C49EC3371F}"/>
              </a:ext>
            </a:extLst>
          </p:cNvPr>
          <p:cNvSpPr txBox="1"/>
          <p:nvPr/>
        </p:nvSpPr>
        <p:spPr>
          <a:xfrm>
            <a:off x="1581680" y="5919663"/>
            <a:ext cx="54854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tig</a:t>
            </a:r>
          </a:p>
        </p:txBody>
      </p:sp>
      <p:sp>
        <p:nvSpPr>
          <p:cNvPr id="178" name="Textfeld 177" descr="SILBELAST|_">
            <a:extLst>
              <a:ext uri="{FF2B5EF4-FFF2-40B4-BE49-F238E27FC236}">
                <a16:creationId xmlns:a16="http://schemas.microsoft.com/office/drawing/2014/main" id="{9B395586-A276-4AE1-A3CA-17EFEB49464F}"/>
              </a:ext>
            </a:extLst>
          </p:cNvPr>
          <p:cNvSpPr txBox="1"/>
          <p:nvPr/>
        </p:nvSpPr>
        <p:spPr>
          <a:xfrm>
            <a:off x="2168328" y="5919663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179" name="Textfeld 178" descr="SILBELAST|_">
            <a:extLst>
              <a:ext uri="{FF2B5EF4-FFF2-40B4-BE49-F238E27FC236}">
                <a16:creationId xmlns:a16="http://schemas.microsoft.com/office/drawing/2014/main" id="{44A839D1-D731-4269-930F-83B331852EF6}"/>
              </a:ext>
            </a:extLst>
          </p:cNvPr>
          <p:cNvSpPr txBox="1"/>
          <p:nvPr/>
        </p:nvSpPr>
        <p:spPr>
          <a:xfrm>
            <a:off x="2647574" y="5919663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180" name="Textfeld 179" descr="SILBE|_">
            <a:extLst>
              <a:ext uri="{FF2B5EF4-FFF2-40B4-BE49-F238E27FC236}">
                <a16:creationId xmlns:a16="http://schemas.microsoft.com/office/drawing/2014/main" id="{1E4072A2-1636-4634-8FA1-9E8B144E5A3C}"/>
              </a:ext>
            </a:extLst>
          </p:cNvPr>
          <p:cNvSpPr txBox="1"/>
          <p:nvPr/>
        </p:nvSpPr>
        <p:spPr>
          <a:xfrm>
            <a:off x="3298342" y="5919663"/>
            <a:ext cx="72006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Höh</a:t>
            </a:r>
          </a:p>
        </p:txBody>
      </p:sp>
      <p:sp>
        <p:nvSpPr>
          <p:cNvPr id="181" name="Textfeld 180" descr="SILBELAST|">
            <a:extLst>
              <a:ext uri="{FF2B5EF4-FFF2-40B4-BE49-F238E27FC236}">
                <a16:creationId xmlns:a16="http://schemas.microsoft.com/office/drawing/2014/main" id="{1110E78B-F3C1-45BE-934C-4A29962B380F}"/>
              </a:ext>
            </a:extLst>
          </p:cNvPr>
          <p:cNvSpPr txBox="1"/>
          <p:nvPr/>
        </p:nvSpPr>
        <p:spPr>
          <a:xfrm>
            <a:off x="3878711" y="5919663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182" name="Textfeld 181" descr="SILBELAST|_">
            <a:extLst>
              <a:ext uri="{FF2B5EF4-FFF2-40B4-BE49-F238E27FC236}">
                <a16:creationId xmlns:a16="http://schemas.microsoft.com/office/drawing/2014/main" id="{1C3C9812-2FFD-4EE6-AA95-A85CCC050096}"/>
              </a:ext>
            </a:extLst>
          </p:cNvPr>
          <p:cNvSpPr txBox="1"/>
          <p:nvPr/>
        </p:nvSpPr>
        <p:spPr>
          <a:xfrm>
            <a:off x="4269793" y="5919663"/>
            <a:ext cx="126188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sprießt.</a:t>
            </a:r>
          </a:p>
        </p:txBody>
      </p:sp>
      <p:sp>
        <p:nvSpPr>
          <p:cNvPr id="183" name="dot_1">
            <a:extLst>
              <a:ext uri="{FF2B5EF4-FFF2-40B4-BE49-F238E27FC236}">
                <a16:creationId xmlns:a16="http://schemas.microsoft.com/office/drawing/2014/main" id="{8D1604E3-399F-4F08-B1E4-E29CD0C93DD1}"/>
              </a:ext>
            </a:extLst>
          </p:cNvPr>
          <p:cNvSpPr/>
          <p:nvPr/>
        </p:nvSpPr>
        <p:spPr>
          <a:xfrm>
            <a:off x="190500" y="553866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1FE703E-DC37-F283-8677-AEEB800FF238}"/>
              </a:ext>
            </a:extLst>
          </p:cNvPr>
          <p:cNvSpPr txBox="1"/>
          <p:nvPr/>
        </p:nvSpPr>
        <p:spPr>
          <a:xfrm>
            <a:off x="190500" y="6724134"/>
            <a:ext cx="425629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2.pptx - Seite 8</a:t>
            </a:r>
          </a:p>
        </p:txBody>
      </p:sp>
    </p:spTree>
    <p:extLst>
      <p:ext uri="{BB962C8B-B14F-4D97-AF65-F5344CB8AC3E}">
        <p14:creationId xmlns:p14="http://schemas.microsoft.com/office/powerpoint/2010/main" val="665189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50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00"/>
                            </p:stCondLst>
                            <p:childTnLst>
                              <p:par>
                                <p:cTn id="1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500"/>
                            </p:stCondLst>
                            <p:childTnLst>
                              <p:par>
                                <p:cTn id="1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500"/>
                            </p:stCondLst>
                            <p:childTnLst>
                              <p:par>
                                <p:cTn id="1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1000"/>
                            </p:stCondLst>
                            <p:childTnLst>
                              <p:par>
                                <p:cTn id="2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500"/>
                            </p:stCondLst>
                            <p:childTnLst>
                              <p:par>
                                <p:cTn id="2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500"/>
                            </p:stCondLst>
                            <p:childTnLst>
                              <p:par>
                                <p:cTn id="2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500"/>
                            </p:stCondLst>
                            <p:childTnLst>
                              <p:par>
                                <p:cTn id="2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500"/>
                            </p:stCondLst>
                            <p:childTnLst>
                              <p:par>
                                <p:cTn id="2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500"/>
                            </p:stCondLst>
                            <p:childTnLst>
                              <p:par>
                                <p:cTn id="2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>
                            <p:stCondLst>
                              <p:cond delay="500"/>
                            </p:stCondLst>
                            <p:childTnLst>
                              <p:par>
                                <p:cTn id="2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500"/>
                            </p:stCondLst>
                            <p:childTnLst>
                              <p:par>
                                <p:cTn id="2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>
                            <p:stCondLst>
                              <p:cond delay="500"/>
                            </p:stCondLst>
                            <p:childTnLst>
                              <p:par>
                                <p:cTn id="2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500"/>
                            </p:stCondLst>
                            <p:childTnLst>
                              <p:par>
                                <p:cTn id="2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>
                            <p:stCondLst>
                              <p:cond delay="500"/>
                            </p:stCondLst>
                            <p:childTnLst>
                              <p:par>
                                <p:cTn id="3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>
                            <p:stCondLst>
                              <p:cond delay="500"/>
                            </p:stCondLst>
                            <p:childTnLst>
                              <p:par>
                                <p:cTn id="3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utoUpdateAnimBg="0"/>
      <p:bldP spid="89" grpId="0" autoUpdateAnimBg="0"/>
      <p:bldP spid="90" grpId="0" autoUpdateAnimBg="0"/>
      <p:bldP spid="91" grpId="0" autoUpdateAnimBg="0"/>
      <p:bldP spid="92" grpId="0" autoUpdateAnimBg="0"/>
      <p:bldP spid="93" grpId="0" autoUpdateAnimBg="0"/>
      <p:bldP spid="94" grpId="0" autoUpdateAnimBg="0"/>
      <p:bldP spid="95" grpId="0" autoUpdateAnimBg="0"/>
      <p:bldP spid="96" grpId="0" autoUpdateAnimBg="0"/>
      <p:bldP spid="97" grpId="0" autoUpdateAnimBg="0"/>
      <p:bldP spid="98" grpId="0" autoUpdateAnimBg="0"/>
      <p:bldP spid="99" grpId="0" autoUpdateAnimBg="0"/>
      <p:bldP spid="100" grpId="0" autoUpdateAnimBg="0"/>
      <p:bldP spid="101" grpId="0" autoUpdateAnimBg="0"/>
      <p:bldP spid="102" grpId="0" autoUpdateAnimBg="0"/>
      <p:bldP spid="104" grpId="0" autoUpdateAnimBg="0"/>
      <p:bldP spid="105" grpId="0" autoUpdateAnimBg="0"/>
      <p:bldP spid="106" grpId="0" autoUpdateAnimBg="0"/>
      <p:bldP spid="107" grpId="0" autoUpdateAnimBg="0"/>
      <p:bldP spid="108" grpId="0" autoUpdateAnimBg="0"/>
      <p:bldP spid="109" grpId="0" autoUpdateAnimBg="0"/>
      <p:bldP spid="110" grpId="0" autoUpdateAnimBg="0"/>
      <p:bldP spid="111" grpId="0" autoUpdateAnimBg="0"/>
      <p:bldP spid="112" grpId="0" autoUpdateAnimBg="0"/>
      <p:bldP spid="113" grpId="0" autoUpdateAnimBg="0"/>
      <p:bldP spid="114" grpId="0" autoUpdateAnimBg="0"/>
      <p:bldP spid="115" grpId="0" autoUpdateAnimBg="0"/>
      <p:bldP spid="116" grpId="0" autoUpdateAnimBg="0"/>
      <p:bldP spid="117" grpId="0" autoUpdateAnimBg="0"/>
      <p:bldP spid="119" grpId="0" autoUpdateAnimBg="0"/>
      <p:bldP spid="120" grpId="0" autoUpdateAnimBg="0"/>
      <p:bldP spid="121" grpId="0" autoUpdateAnimBg="0"/>
      <p:bldP spid="122" grpId="0" autoUpdateAnimBg="0"/>
      <p:bldP spid="123" grpId="0" autoUpdateAnimBg="0"/>
      <p:bldP spid="124" grpId="0" autoUpdateAnimBg="0"/>
      <p:bldP spid="125" grpId="0" autoUpdateAnimBg="0"/>
      <p:bldP spid="126" grpId="0" autoUpdateAnimBg="0"/>
      <p:bldP spid="127" grpId="0" autoUpdateAnimBg="0"/>
      <p:bldP spid="128" grpId="0" autoUpdateAnimBg="0"/>
      <p:bldP spid="129" grpId="0" autoUpdateAnimBg="0"/>
      <p:bldP spid="130" grpId="0" autoUpdateAnimBg="0"/>
      <p:bldP spid="131" grpId="0" autoUpdateAnimBg="0"/>
      <p:bldP spid="132" grpId="0" autoUpdateAnimBg="0"/>
      <p:bldP spid="134" grpId="0" autoUpdateAnimBg="0"/>
      <p:bldP spid="135" grpId="0" autoUpdateAnimBg="0"/>
      <p:bldP spid="136" grpId="0" autoUpdateAnimBg="0"/>
      <p:bldP spid="137" grpId="0" autoUpdateAnimBg="0"/>
      <p:bldP spid="138" grpId="0" autoUpdateAnimBg="0"/>
      <p:bldP spid="139" grpId="0" autoUpdateAnimBg="0"/>
      <p:bldP spid="140" grpId="0" autoUpdateAnimBg="0"/>
      <p:bldP spid="141" grpId="0" autoUpdateAnimBg="0"/>
      <p:bldP spid="142" grpId="0" autoUpdateAnimBg="0"/>
      <p:bldP spid="143" grpId="0" autoUpdateAnimBg="0"/>
      <p:bldP spid="144" grpId="0" autoUpdateAnimBg="0"/>
      <p:bldP spid="145" grpId="0" autoUpdateAnimBg="0"/>
      <p:bldP spid="146" grpId="0" autoUpdateAnimBg="0"/>
      <p:bldP spid="147" grpId="0" autoUpdateAnimBg="0"/>
      <p:bldP spid="149" grpId="0" autoUpdateAnimBg="0"/>
      <p:bldP spid="150" grpId="0" autoUpdateAnimBg="0"/>
      <p:bldP spid="151" grpId="0" autoUpdateAnimBg="0"/>
      <p:bldP spid="152" grpId="0" autoUpdateAnimBg="0"/>
      <p:bldP spid="153" grpId="0" autoUpdateAnimBg="0"/>
      <p:bldP spid="154" grpId="0" autoUpdateAnimBg="0"/>
      <p:bldP spid="155" grpId="0" autoUpdateAnimBg="0"/>
      <p:bldP spid="156" grpId="0" autoUpdateAnimBg="0"/>
      <p:bldP spid="157" grpId="0" autoUpdateAnimBg="0"/>
      <p:bldP spid="158" grpId="0" autoUpdateAnimBg="0"/>
      <p:bldP spid="159" grpId="0" autoUpdateAnimBg="0"/>
      <p:bldP spid="160" grpId="0" autoUpdateAnimBg="0"/>
      <p:bldP spid="161" grpId="0" autoUpdateAnimBg="0"/>
      <p:bldP spid="162" grpId="0" autoUpdateAnimBg="0"/>
      <p:bldP spid="163" grpId="0" autoUpdateAnimBg="0"/>
      <p:bldP spid="164" grpId="0" autoUpdateAnimBg="0"/>
      <p:bldP spid="165" grpId="0" autoUpdateAnimBg="0"/>
      <p:bldP spid="166" grpId="0" autoUpdateAnimBg="0"/>
      <p:bldP spid="168" grpId="0" autoUpdateAnimBg="0"/>
      <p:bldP spid="169" grpId="0" autoUpdateAnimBg="0"/>
      <p:bldP spid="170" grpId="0" autoUpdateAnimBg="0"/>
      <p:bldP spid="171" grpId="0" autoUpdateAnimBg="0"/>
      <p:bldP spid="172" grpId="0" autoUpdateAnimBg="0"/>
      <p:bldP spid="173" grpId="0" autoUpdateAnimBg="0"/>
      <p:bldP spid="174" grpId="0" autoUpdateAnimBg="0"/>
      <p:bldP spid="175" grpId="0" autoUpdateAnimBg="0"/>
      <p:bldP spid="176" grpId="0" autoUpdateAnimBg="0"/>
      <p:bldP spid="177" grpId="0" autoUpdateAnimBg="0"/>
      <p:bldP spid="178" grpId="0" autoUpdateAnimBg="0"/>
      <p:bldP spid="179" grpId="0" autoUpdateAnimBg="0"/>
      <p:bldP spid="180" grpId="0" autoUpdateAnimBg="0"/>
      <p:bldP spid="181" grpId="0" autoUpdateAnimBg="0"/>
      <p:bldP spid="18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79512" y="179388"/>
            <a:ext cx="2650084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 4</a:t>
            </a:r>
          </a:p>
          <a:p>
            <a:pPr>
              <a:spcBef>
                <a:spcPct val="0"/>
              </a:spcBef>
              <a:buNone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Klick für jeden Satz</a:t>
            </a:r>
            <a:endParaRPr lang="de-DE" altLang="de-DE" sz="1800" b="1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Nächste Folie</a:t>
            </a:r>
          </a:p>
        </p:txBody>
      </p:sp>
      <p:sp>
        <p:nvSpPr>
          <p:cNvPr id="11" name="Rechteck 10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>
                <a:solidFill>
                  <a:prstClr val="black"/>
                </a:solidFill>
              </a:rPr>
              <a:t>Vorherige Folie</a:t>
            </a:r>
          </a:p>
        </p:txBody>
      </p:sp>
      <p:sp>
        <p:nvSpPr>
          <p:cNvPr id="88" name="Textfeld 87" descr="SILBELAST/FIRST|">
            <a:extLst>
              <a:ext uri="{FF2B5EF4-FFF2-40B4-BE49-F238E27FC236}">
                <a16:creationId xmlns:a16="http://schemas.microsoft.com/office/drawing/2014/main" id="{220CB53B-02AD-4286-9E8F-2203AB6EB49A}"/>
              </a:ext>
            </a:extLst>
          </p:cNvPr>
          <p:cNvSpPr txBox="1"/>
          <p:nvPr/>
        </p:nvSpPr>
        <p:spPr>
          <a:xfrm>
            <a:off x="381000" y="980728"/>
            <a:ext cx="9383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Wenn</a:t>
            </a:r>
          </a:p>
        </p:txBody>
      </p:sp>
      <p:sp>
        <p:nvSpPr>
          <p:cNvPr id="89" name="Textfeld 88" descr="SILBELAST|_">
            <a:extLst>
              <a:ext uri="{FF2B5EF4-FFF2-40B4-BE49-F238E27FC236}">
                <a16:creationId xmlns:a16="http://schemas.microsoft.com/office/drawing/2014/main" id="{280095DB-A6FA-463F-AF95-BEC17BA24CA6}"/>
              </a:ext>
            </a:extLst>
          </p:cNvPr>
          <p:cNvSpPr txBox="1"/>
          <p:nvPr/>
        </p:nvSpPr>
        <p:spPr>
          <a:xfrm>
            <a:off x="1357498" y="980728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90" name="Textfeld 89" descr="SILBE|_">
            <a:extLst>
              <a:ext uri="{FF2B5EF4-FFF2-40B4-BE49-F238E27FC236}">
                <a16:creationId xmlns:a16="http://schemas.microsoft.com/office/drawing/2014/main" id="{B27D204D-8BD7-423F-9F13-CA5D7A1212AB}"/>
              </a:ext>
            </a:extLst>
          </p:cNvPr>
          <p:cNvSpPr txBox="1"/>
          <p:nvPr/>
        </p:nvSpPr>
        <p:spPr>
          <a:xfrm>
            <a:off x="2008266" y="980728"/>
            <a:ext cx="67197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Pau</a:t>
            </a:r>
          </a:p>
        </p:txBody>
      </p:sp>
      <p:sp>
        <p:nvSpPr>
          <p:cNvPr id="91" name="Textfeld 90" descr="SILBE|">
            <a:extLst>
              <a:ext uri="{FF2B5EF4-FFF2-40B4-BE49-F238E27FC236}">
                <a16:creationId xmlns:a16="http://schemas.microsoft.com/office/drawing/2014/main" id="{1A326E37-CE30-4E94-9AF5-68E49D158582}"/>
              </a:ext>
            </a:extLst>
          </p:cNvPr>
          <p:cNvSpPr txBox="1"/>
          <p:nvPr/>
        </p:nvSpPr>
        <p:spPr>
          <a:xfrm>
            <a:off x="2540545" y="980728"/>
            <a:ext cx="6463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sen</a:t>
            </a:r>
          </a:p>
        </p:txBody>
      </p:sp>
      <p:sp>
        <p:nvSpPr>
          <p:cNvPr id="92" name="Textfeld 91" descr="SILBE|">
            <a:extLst>
              <a:ext uri="{FF2B5EF4-FFF2-40B4-BE49-F238E27FC236}">
                <a16:creationId xmlns:a16="http://schemas.microsoft.com/office/drawing/2014/main" id="{1FA2A692-A632-42EF-88EC-545939DBD568}"/>
              </a:ext>
            </a:extLst>
          </p:cNvPr>
          <p:cNvSpPr txBox="1"/>
          <p:nvPr/>
        </p:nvSpPr>
        <p:spPr>
          <a:xfrm>
            <a:off x="3047176" y="980728"/>
            <a:ext cx="90281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glock</a:t>
            </a:r>
          </a:p>
        </p:txBody>
      </p:sp>
      <p:sp>
        <p:nvSpPr>
          <p:cNvPr id="93" name="Textfeld 92" descr="SILBELAST|">
            <a:extLst>
              <a:ext uri="{FF2B5EF4-FFF2-40B4-BE49-F238E27FC236}">
                <a16:creationId xmlns:a16="http://schemas.microsoft.com/office/drawing/2014/main" id="{4B1891FF-F4FC-4CFB-AC7F-E6C9F98504E8}"/>
              </a:ext>
            </a:extLst>
          </p:cNvPr>
          <p:cNvSpPr txBox="1"/>
          <p:nvPr/>
        </p:nvSpPr>
        <p:spPr>
          <a:xfrm>
            <a:off x="3810287" y="980728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94" name="Textfeld 93" descr="SILBELAST|_">
            <a:extLst>
              <a:ext uri="{FF2B5EF4-FFF2-40B4-BE49-F238E27FC236}">
                <a16:creationId xmlns:a16="http://schemas.microsoft.com/office/drawing/2014/main" id="{5C04FDF6-5B71-4F60-9AF9-40ACB7C050CC}"/>
              </a:ext>
            </a:extLst>
          </p:cNvPr>
          <p:cNvSpPr txBox="1"/>
          <p:nvPr/>
        </p:nvSpPr>
        <p:spPr>
          <a:xfrm>
            <a:off x="4201369" y="980728"/>
            <a:ext cx="107753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klingt,</a:t>
            </a:r>
          </a:p>
        </p:txBody>
      </p:sp>
      <p:sp>
        <p:nvSpPr>
          <p:cNvPr id="95" name="Textfeld 94" descr="SILBELAST|_">
            <a:extLst>
              <a:ext uri="{FF2B5EF4-FFF2-40B4-BE49-F238E27FC236}">
                <a16:creationId xmlns:a16="http://schemas.microsoft.com/office/drawing/2014/main" id="{E86E1132-E6BC-4A28-9F26-127FA2B1C2F1}"/>
              </a:ext>
            </a:extLst>
          </p:cNvPr>
          <p:cNvSpPr txBox="1"/>
          <p:nvPr/>
        </p:nvSpPr>
        <p:spPr>
          <a:xfrm>
            <a:off x="829874" y="1425228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96" name="Textfeld 95" descr="SILBE|_">
            <a:extLst>
              <a:ext uri="{FF2B5EF4-FFF2-40B4-BE49-F238E27FC236}">
                <a16:creationId xmlns:a16="http://schemas.microsoft.com/office/drawing/2014/main" id="{423B3B9D-34E7-4DFD-A3A7-70146D4534E4}"/>
              </a:ext>
            </a:extLst>
          </p:cNvPr>
          <p:cNvSpPr txBox="1"/>
          <p:nvPr/>
        </p:nvSpPr>
        <p:spPr>
          <a:xfrm>
            <a:off x="1480642" y="1425228"/>
            <a:ext cx="6687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gan</a:t>
            </a:r>
          </a:p>
        </p:txBody>
      </p:sp>
      <p:sp>
        <p:nvSpPr>
          <p:cNvPr id="97" name="Textfeld 96" descr="SILBELAST|">
            <a:extLst>
              <a:ext uri="{FF2B5EF4-FFF2-40B4-BE49-F238E27FC236}">
                <a16:creationId xmlns:a16="http://schemas.microsoft.com/office/drawing/2014/main" id="{19AD41A6-1518-410E-8ABE-150DCD6B8494}"/>
              </a:ext>
            </a:extLst>
          </p:cNvPr>
          <p:cNvSpPr txBox="1"/>
          <p:nvPr/>
        </p:nvSpPr>
        <p:spPr>
          <a:xfrm>
            <a:off x="2009715" y="1425228"/>
            <a:ext cx="4988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ze</a:t>
            </a:r>
          </a:p>
        </p:txBody>
      </p:sp>
      <p:sp>
        <p:nvSpPr>
          <p:cNvPr id="98" name="Textfeld 97" descr="SILBE|_">
            <a:extLst>
              <a:ext uri="{FF2B5EF4-FFF2-40B4-BE49-F238E27FC236}">
                <a16:creationId xmlns:a16="http://schemas.microsoft.com/office/drawing/2014/main" id="{09059C12-4C4C-472A-A29D-EB8CA1F4F369}"/>
              </a:ext>
            </a:extLst>
          </p:cNvPr>
          <p:cNvSpPr txBox="1"/>
          <p:nvPr/>
        </p:nvSpPr>
        <p:spPr>
          <a:xfrm>
            <a:off x="2546670" y="1425228"/>
            <a:ext cx="86594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Klass</a:t>
            </a:r>
          </a:p>
        </p:txBody>
      </p:sp>
      <p:sp>
        <p:nvSpPr>
          <p:cNvPr id="99" name="Textfeld 98" descr="SILBELAST|">
            <a:extLst>
              <a:ext uri="{FF2B5EF4-FFF2-40B4-BE49-F238E27FC236}">
                <a16:creationId xmlns:a16="http://schemas.microsoft.com/office/drawing/2014/main" id="{E3631FE6-E865-4D37-B648-1CE8DEEF1EB7}"/>
              </a:ext>
            </a:extLst>
          </p:cNvPr>
          <p:cNvSpPr txBox="1"/>
          <p:nvPr/>
        </p:nvSpPr>
        <p:spPr>
          <a:xfrm>
            <a:off x="3272913" y="1425228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100" name="Textfeld 99" descr="SILBELAST|_">
            <a:extLst>
              <a:ext uri="{FF2B5EF4-FFF2-40B4-BE49-F238E27FC236}">
                <a16:creationId xmlns:a16="http://schemas.microsoft.com/office/drawing/2014/main" id="{34430447-0E0E-4B7E-B3CD-3F44ABE7BF81}"/>
              </a:ext>
            </a:extLst>
          </p:cNvPr>
          <p:cNvSpPr txBox="1"/>
          <p:nvPr/>
        </p:nvSpPr>
        <p:spPr>
          <a:xfrm>
            <a:off x="3663995" y="1425228"/>
            <a:ext cx="114967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schnell</a:t>
            </a:r>
          </a:p>
        </p:txBody>
      </p:sp>
      <p:sp>
        <p:nvSpPr>
          <p:cNvPr id="101" name="Textfeld 100" descr="SILBE|_">
            <a:extLst>
              <a:ext uri="{FF2B5EF4-FFF2-40B4-BE49-F238E27FC236}">
                <a16:creationId xmlns:a16="http://schemas.microsoft.com/office/drawing/2014/main" id="{83DFD1AB-01DB-4222-8981-1D763EBC0751}"/>
              </a:ext>
            </a:extLst>
          </p:cNvPr>
          <p:cNvSpPr txBox="1"/>
          <p:nvPr/>
        </p:nvSpPr>
        <p:spPr>
          <a:xfrm>
            <a:off x="4851769" y="1425228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102" name="Textfeld 101" descr="SILBELAST|">
            <a:extLst>
              <a:ext uri="{FF2B5EF4-FFF2-40B4-BE49-F238E27FC236}">
                <a16:creationId xmlns:a16="http://schemas.microsoft.com/office/drawing/2014/main" id="{6E17C4AE-91EF-461F-A31B-B1D7862D1244}"/>
              </a:ext>
            </a:extLst>
          </p:cNvPr>
          <p:cNvSpPr txBox="1"/>
          <p:nvPr/>
        </p:nvSpPr>
        <p:spPr>
          <a:xfrm>
            <a:off x="5340767" y="1425228"/>
            <a:ext cx="124745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springt.</a:t>
            </a:r>
          </a:p>
        </p:txBody>
      </p:sp>
      <p:sp>
        <p:nvSpPr>
          <p:cNvPr id="103" name="dot_1">
            <a:extLst>
              <a:ext uri="{FF2B5EF4-FFF2-40B4-BE49-F238E27FC236}">
                <a16:creationId xmlns:a16="http://schemas.microsoft.com/office/drawing/2014/main" id="{8FF7FFB8-FCED-4675-8B65-AE01715BBDF1}"/>
              </a:ext>
            </a:extLst>
          </p:cNvPr>
          <p:cNvSpPr/>
          <p:nvPr/>
        </p:nvSpPr>
        <p:spPr>
          <a:xfrm>
            <a:off x="190500" y="104422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4" name="Textfeld 103" descr="SILBE/FIRST|">
            <a:extLst>
              <a:ext uri="{FF2B5EF4-FFF2-40B4-BE49-F238E27FC236}">
                <a16:creationId xmlns:a16="http://schemas.microsoft.com/office/drawing/2014/main" id="{AD53F58E-C78D-478A-AFEE-779EF3AA6044}"/>
              </a:ext>
            </a:extLst>
          </p:cNvPr>
          <p:cNvSpPr txBox="1"/>
          <p:nvPr/>
        </p:nvSpPr>
        <p:spPr>
          <a:xfrm>
            <a:off x="381000" y="1869728"/>
            <a:ext cx="47000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Er</a:t>
            </a:r>
          </a:p>
        </p:txBody>
      </p:sp>
      <p:sp>
        <p:nvSpPr>
          <p:cNvPr id="105" name="Textfeld 104" descr="SILBELAST|">
            <a:extLst>
              <a:ext uri="{FF2B5EF4-FFF2-40B4-BE49-F238E27FC236}">
                <a16:creationId xmlns:a16="http://schemas.microsoft.com/office/drawing/2014/main" id="{D4762C96-5CE1-46A5-A85D-A337326A6708}"/>
              </a:ext>
            </a:extLst>
          </p:cNvPr>
          <p:cNvSpPr txBox="1"/>
          <p:nvPr/>
        </p:nvSpPr>
        <p:spPr>
          <a:xfrm>
            <a:off x="711300" y="1869728"/>
            <a:ext cx="9637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klingt</a:t>
            </a:r>
          </a:p>
        </p:txBody>
      </p:sp>
      <p:sp>
        <p:nvSpPr>
          <p:cNvPr id="106" name="Textfeld 105" descr="SILBELAST|_">
            <a:extLst>
              <a:ext uri="{FF2B5EF4-FFF2-40B4-BE49-F238E27FC236}">
                <a16:creationId xmlns:a16="http://schemas.microsoft.com/office/drawing/2014/main" id="{E9FB00FC-0155-4A81-B747-1FF35FA17D18}"/>
              </a:ext>
            </a:extLst>
          </p:cNvPr>
          <p:cNvSpPr txBox="1"/>
          <p:nvPr/>
        </p:nvSpPr>
        <p:spPr>
          <a:xfrm>
            <a:off x="1713125" y="1869728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107" name="Textfeld 106" descr="SILBE|_">
            <a:extLst>
              <a:ext uri="{FF2B5EF4-FFF2-40B4-BE49-F238E27FC236}">
                <a16:creationId xmlns:a16="http://schemas.microsoft.com/office/drawing/2014/main" id="{AA6A5501-5598-4D7A-8DD9-C369A4B9BF99}"/>
              </a:ext>
            </a:extLst>
          </p:cNvPr>
          <p:cNvSpPr txBox="1"/>
          <p:nvPr/>
        </p:nvSpPr>
        <p:spPr>
          <a:xfrm>
            <a:off x="2363893" y="1869728"/>
            <a:ext cx="67197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Pau</a:t>
            </a:r>
          </a:p>
        </p:txBody>
      </p:sp>
      <p:sp>
        <p:nvSpPr>
          <p:cNvPr id="108" name="Textfeld 107" descr="SILBE|">
            <a:extLst>
              <a:ext uri="{FF2B5EF4-FFF2-40B4-BE49-F238E27FC236}">
                <a16:creationId xmlns:a16="http://schemas.microsoft.com/office/drawing/2014/main" id="{EC293EFE-084C-4A51-9088-C135022FAF80}"/>
              </a:ext>
            </a:extLst>
          </p:cNvPr>
          <p:cNvSpPr txBox="1"/>
          <p:nvPr/>
        </p:nvSpPr>
        <p:spPr>
          <a:xfrm>
            <a:off x="2896172" y="1869728"/>
            <a:ext cx="6463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sen</a:t>
            </a:r>
          </a:p>
        </p:txBody>
      </p:sp>
      <p:sp>
        <p:nvSpPr>
          <p:cNvPr id="109" name="Textfeld 108" descr="SILBE|">
            <a:extLst>
              <a:ext uri="{FF2B5EF4-FFF2-40B4-BE49-F238E27FC236}">
                <a16:creationId xmlns:a16="http://schemas.microsoft.com/office/drawing/2014/main" id="{7AC9668C-DCDF-4B44-A66A-3CBF75FBBC6D}"/>
              </a:ext>
            </a:extLst>
          </p:cNvPr>
          <p:cNvSpPr txBox="1"/>
          <p:nvPr/>
        </p:nvSpPr>
        <p:spPr>
          <a:xfrm>
            <a:off x="3402803" y="1869728"/>
            <a:ext cx="90281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glock</a:t>
            </a:r>
          </a:p>
        </p:txBody>
      </p:sp>
      <p:sp>
        <p:nvSpPr>
          <p:cNvPr id="110" name="Textfeld 109" descr="SILBELAST|">
            <a:extLst>
              <a:ext uri="{FF2B5EF4-FFF2-40B4-BE49-F238E27FC236}">
                <a16:creationId xmlns:a16="http://schemas.microsoft.com/office/drawing/2014/main" id="{41F04088-7808-41CC-9715-998C30655B0B}"/>
              </a:ext>
            </a:extLst>
          </p:cNvPr>
          <p:cNvSpPr txBox="1"/>
          <p:nvPr/>
        </p:nvSpPr>
        <p:spPr>
          <a:xfrm>
            <a:off x="4165914" y="1869728"/>
            <a:ext cx="4667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e,</a:t>
            </a:r>
          </a:p>
        </p:txBody>
      </p:sp>
      <p:sp>
        <p:nvSpPr>
          <p:cNvPr id="111" name="Textfeld 110" descr="SILBELAST|_">
            <a:extLst>
              <a:ext uri="{FF2B5EF4-FFF2-40B4-BE49-F238E27FC236}">
                <a16:creationId xmlns:a16="http://schemas.microsoft.com/office/drawing/2014/main" id="{4809C96D-A91E-460A-9110-8C17E67FB698}"/>
              </a:ext>
            </a:extLst>
          </p:cNvPr>
          <p:cNvSpPr txBox="1"/>
          <p:nvPr/>
        </p:nvSpPr>
        <p:spPr>
          <a:xfrm>
            <a:off x="835705" y="2314228"/>
            <a:ext cx="9460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geh´n</a:t>
            </a:r>
          </a:p>
        </p:txBody>
      </p:sp>
      <p:sp>
        <p:nvSpPr>
          <p:cNvPr id="112" name="Textfeld 111" descr="SILBE|_">
            <a:extLst>
              <a:ext uri="{FF2B5EF4-FFF2-40B4-BE49-F238E27FC236}">
                <a16:creationId xmlns:a16="http://schemas.microsoft.com/office/drawing/2014/main" id="{705A4CEF-4D3D-46AE-A6D3-DAF2FC36E96B}"/>
              </a:ext>
            </a:extLst>
          </p:cNvPr>
          <p:cNvSpPr txBox="1"/>
          <p:nvPr/>
        </p:nvSpPr>
        <p:spPr>
          <a:xfrm>
            <a:off x="1819898" y="2314228"/>
            <a:ext cx="5293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all</a:t>
            </a:r>
          </a:p>
        </p:txBody>
      </p:sp>
      <p:sp>
        <p:nvSpPr>
          <p:cNvPr id="113" name="Textfeld 112" descr="SILBELAST|">
            <a:extLst>
              <a:ext uri="{FF2B5EF4-FFF2-40B4-BE49-F238E27FC236}">
                <a16:creationId xmlns:a16="http://schemas.microsoft.com/office/drawing/2014/main" id="{135D8DE8-7E58-40B3-BE2D-D73CA2AF41D3}"/>
              </a:ext>
            </a:extLst>
          </p:cNvPr>
          <p:cNvSpPr txBox="1"/>
          <p:nvPr/>
        </p:nvSpPr>
        <p:spPr>
          <a:xfrm>
            <a:off x="2209510" y="2314228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114" name="Textfeld 113" descr="SILBELAST|_">
            <a:extLst>
              <a:ext uri="{FF2B5EF4-FFF2-40B4-BE49-F238E27FC236}">
                <a16:creationId xmlns:a16="http://schemas.microsoft.com/office/drawing/2014/main" id="{14DDD45F-AEB6-40F7-A9F1-D5E3FDAC8FA1}"/>
              </a:ext>
            </a:extLst>
          </p:cNvPr>
          <p:cNvSpPr txBox="1"/>
          <p:nvPr/>
        </p:nvSpPr>
        <p:spPr>
          <a:xfrm>
            <a:off x="2600592" y="2314228"/>
            <a:ext cx="6399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aus</a:t>
            </a:r>
          </a:p>
        </p:txBody>
      </p:sp>
      <p:sp>
        <p:nvSpPr>
          <p:cNvPr id="115" name="Textfeld 114" descr="SILBELAST|_">
            <a:extLst>
              <a:ext uri="{FF2B5EF4-FFF2-40B4-BE49-F238E27FC236}">
                <a16:creationId xmlns:a16="http://schemas.microsoft.com/office/drawing/2014/main" id="{6AC4EFEE-1AAD-46B9-8B25-8DD11E375C8C}"/>
              </a:ext>
            </a:extLst>
          </p:cNvPr>
          <p:cNvSpPr txBox="1"/>
          <p:nvPr/>
        </p:nvSpPr>
        <p:spPr>
          <a:xfrm>
            <a:off x="3278611" y="2314228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der</a:t>
            </a:r>
          </a:p>
        </p:txBody>
      </p:sp>
      <p:sp>
        <p:nvSpPr>
          <p:cNvPr id="116" name="Textfeld 115" descr="SILBE|_">
            <a:extLst>
              <a:ext uri="{FF2B5EF4-FFF2-40B4-BE49-F238E27FC236}">
                <a16:creationId xmlns:a16="http://schemas.microsoft.com/office/drawing/2014/main" id="{AB82D3C8-2531-4BDA-864F-B8BADA9ADC81}"/>
              </a:ext>
            </a:extLst>
          </p:cNvPr>
          <p:cNvSpPr txBox="1"/>
          <p:nvPr/>
        </p:nvSpPr>
        <p:spPr>
          <a:xfrm>
            <a:off x="3961439" y="2314228"/>
            <a:ext cx="8595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Hock</a:t>
            </a:r>
          </a:p>
        </p:txBody>
      </p:sp>
      <p:sp>
        <p:nvSpPr>
          <p:cNvPr id="117" name="Textfeld 116" descr="SILBELAST|">
            <a:extLst>
              <a:ext uri="{FF2B5EF4-FFF2-40B4-BE49-F238E27FC236}">
                <a16:creationId xmlns:a16="http://schemas.microsoft.com/office/drawing/2014/main" id="{EC48945D-C265-4031-AD1C-6BA34301FFAE}"/>
              </a:ext>
            </a:extLst>
          </p:cNvPr>
          <p:cNvSpPr txBox="1"/>
          <p:nvPr/>
        </p:nvSpPr>
        <p:spPr>
          <a:xfrm>
            <a:off x="4681270" y="2314228"/>
            <a:ext cx="4667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e.</a:t>
            </a:r>
          </a:p>
        </p:txBody>
      </p:sp>
      <p:sp>
        <p:nvSpPr>
          <p:cNvPr id="118" name="dot_2">
            <a:extLst>
              <a:ext uri="{FF2B5EF4-FFF2-40B4-BE49-F238E27FC236}">
                <a16:creationId xmlns:a16="http://schemas.microsoft.com/office/drawing/2014/main" id="{CCD2488D-3BD9-4168-827D-4E24A70BE6EA}"/>
              </a:ext>
            </a:extLst>
          </p:cNvPr>
          <p:cNvSpPr/>
          <p:nvPr/>
        </p:nvSpPr>
        <p:spPr>
          <a:xfrm>
            <a:off x="190500" y="193322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9" name="Textfeld 118" descr="SILBE/FIRST|">
            <a:extLst>
              <a:ext uri="{FF2B5EF4-FFF2-40B4-BE49-F238E27FC236}">
                <a16:creationId xmlns:a16="http://schemas.microsoft.com/office/drawing/2014/main" id="{C469D653-10CB-4D22-95FC-B5C2975F6B7A}"/>
              </a:ext>
            </a:extLst>
          </p:cNvPr>
          <p:cNvSpPr txBox="1"/>
          <p:nvPr/>
        </p:nvSpPr>
        <p:spPr>
          <a:xfrm>
            <a:off x="381000" y="2758728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Kei</a:t>
            </a:r>
          </a:p>
        </p:txBody>
      </p:sp>
      <p:sp>
        <p:nvSpPr>
          <p:cNvPr id="120" name="Textfeld 119" descr="SILBELAST|">
            <a:extLst>
              <a:ext uri="{FF2B5EF4-FFF2-40B4-BE49-F238E27FC236}">
                <a16:creationId xmlns:a16="http://schemas.microsoft.com/office/drawing/2014/main" id="{9C23CE68-B19C-4700-8F53-0D0803587039}"/>
              </a:ext>
            </a:extLst>
          </p:cNvPr>
          <p:cNvSpPr txBox="1"/>
          <p:nvPr/>
        </p:nvSpPr>
        <p:spPr>
          <a:xfrm>
            <a:off x="850762" y="2758728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nem</a:t>
            </a:r>
          </a:p>
        </p:txBody>
      </p:sp>
      <p:sp>
        <p:nvSpPr>
          <p:cNvPr id="121" name="Textfeld 120" descr="SILBE|_">
            <a:extLst>
              <a:ext uri="{FF2B5EF4-FFF2-40B4-BE49-F238E27FC236}">
                <a16:creationId xmlns:a16="http://schemas.microsoft.com/office/drawing/2014/main" id="{C58DA629-C5AD-4052-BD11-6EA6EEF5B99E}"/>
              </a:ext>
            </a:extLst>
          </p:cNvPr>
          <p:cNvSpPr txBox="1"/>
          <p:nvPr/>
        </p:nvSpPr>
        <p:spPr>
          <a:xfrm>
            <a:off x="1665037" y="2758728"/>
            <a:ext cx="7393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Men</a:t>
            </a:r>
          </a:p>
        </p:txBody>
      </p:sp>
      <p:sp>
        <p:nvSpPr>
          <p:cNvPr id="122" name="Textfeld 121" descr="SILBELAST|">
            <a:extLst>
              <a:ext uri="{FF2B5EF4-FFF2-40B4-BE49-F238E27FC236}">
                <a16:creationId xmlns:a16="http://schemas.microsoft.com/office/drawing/2014/main" id="{E2AD4C5E-9216-4EAB-91A4-1D3CFCE6BE2C}"/>
              </a:ext>
            </a:extLst>
          </p:cNvPr>
          <p:cNvSpPr txBox="1"/>
          <p:nvPr/>
        </p:nvSpPr>
        <p:spPr>
          <a:xfrm>
            <a:off x="2264642" y="2758728"/>
            <a:ext cx="9669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schen</a:t>
            </a:r>
          </a:p>
        </p:txBody>
      </p:sp>
      <p:sp>
        <p:nvSpPr>
          <p:cNvPr id="123" name="Textfeld 122" descr="SILBELAST|_">
            <a:extLst>
              <a:ext uri="{FF2B5EF4-FFF2-40B4-BE49-F238E27FC236}">
                <a16:creationId xmlns:a16="http://schemas.microsoft.com/office/drawing/2014/main" id="{632B30DF-DC48-4724-9931-700758609D3E}"/>
              </a:ext>
            </a:extLst>
          </p:cNvPr>
          <p:cNvSpPr txBox="1"/>
          <p:nvPr/>
        </p:nvSpPr>
        <p:spPr>
          <a:xfrm>
            <a:off x="3269673" y="2758728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es</a:t>
            </a:r>
          </a:p>
        </p:txBody>
      </p:sp>
      <p:sp>
        <p:nvSpPr>
          <p:cNvPr id="124" name="Textfeld 123" descr="SILBE|_">
            <a:extLst>
              <a:ext uri="{FF2B5EF4-FFF2-40B4-BE49-F238E27FC236}">
                <a16:creationId xmlns:a16="http://schemas.microsoft.com/office/drawing/2014/main" id="{647979D0-1A62-41E9-AAB1-3A4F70D54762}"/>
              </a:ext>
            </a:extLst>
          </p:cNvPr>
          <p:cNvSpPr txBox="1"/>
          <p:nvPr/>
        </p:nvSpPr>
        <p:spPr>
          <a:xfrm>
            <a:off x="3785789" y="2758728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125" name="Textfeld 124" descr="SILBELAST|">
            <a:extLst>
              <a:ext uri="{FF2B5EF4-FFF2-40B4-BE49-F238E27FC236}">
                <a16:creationId xmlns:a16="http://schemas.microsoft.com/office/drawing/2014/main" id="{84C922EB-B7B4-4845-BF58-1AE4E8710414}"/>
              </a:ext>
            </a:extLst>
          </p:cNvPr>
          <p:cNvSpPr txBox="1"/>
          <p:nvPr/>
        </p:nvSpPr>
        <p:spPr>
          <a:xfrm>
            <a:off x="4152959" y="2758728"/>
            <a:ext cx="8787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fällt,</a:t>
            </a:r>
          </a:p>
        </p:txBody>
      </p:sp>
      <p:sp>
        <p:nvSpPr>
          <p:cNvPr id="126" name="Textfeld 125" descr="SILBELAST|_">
            <a:extLst>
              <a:ext uri="{FF2B5EF4-FFF2-40B4-BE49-F238E27FC236}">
                <a16:creationId xmlns:a16="http://schemas.microsoft.com/office/drawing/2014/main" id="{BB7EC0F2-224D-4649-86E9-A641919E2FD7}"/>
              </a:ext>
            </a:extLst>
          </p:cNvPr>
          <p:cNvSpPr txBox="1"/>
          <p:nvPr/>
        </p:nvSpPr>
        <p:spPr>
          <a:xfrm>
            <a:off x="851361" y="3203228"/>
            <a:ext cx="9188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wenn</a:t>
            </a:r>
          </a:p>
        </p:txBody>
      </p:sp>
      <p:sp>
        <p:nvSpPr>
          <p:cNvPr id="127" name="Textfeld 126" descr="SILBELAST|_">
            <a:extLst>
              <a:ext uri="{FF2B5EF4-FFF2-40B4-BE49-F238E27FC236}">
                <a16:creationId xmlns:a16="http://schemas.microsoft.com/office/drawing/2014/main" id="{F3D51F89-81DE-4D7A-A6AC-BA0628345F4B}"/>
              </a:ext>
            </a:extLst>
          </p:cNvPr>
          <p:cNvSpPr txBox="1"/>
          <p:nvPr/>
        </p:nvSpPr>
        <p:spPr>
          <a:xfrm>
            <a:off x="1808302" y="3203228"/>
            <a:ext cx="4732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er</a:t>
            </a:r>
          </a:p>
        </p:txBody>
      </p:sp>
      <p:sp>
        <p:nvSpPr>
          <p:cNvPr id="128" name="Textfeld 127" descr="SILBELAST|_">
            <a:extLst>
              <a:ext uri="{FF2B5EF4-FFF2-40B4-BE49-F238E27FC236}">
                <a16:creationId xmlns:a16="http://schemas.microsoft.com/office/drawing/2014/main" id="{2E1B19B4-84E7-4917-9F0C-825A42826D28}"/>
              </a:ext>
            </a:extLst>
          </p:cNvPr>
          <p:cNvSpPr txBox="1"/>
          <p:nvPr/>
        </p:nvSpPr>
        <p:spPr>
          <a:xfrm>
            <a:off x="2319608" y="3203228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129" name="Textfeld 128" descr="SILBELAST|_">
            <a:extLst>
              <a:ext uri="{FF2B5EF4-FFF2-40B4-BE49-F238E27FC236}">
                <a16:creationId xmlns:a16="http://schemas.microsoft.com/office/drawing/2014/main" id="{16EE4E62-8D07-4A5C-99CB-CFD1DCB11F2F}"/>
              </a:ext>
            </a:extLst>
          </p:cNvPr>
          <p:cNvSpPr txBox="1"/>
          <p:nvPr/>
        </p:nvSpPr>
        <p:spPr>
          <a:xfrm>
            <a:off x="2986406" y="3203228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130" name="Textfeld 129" descr="SILBE|_">
            <a:extLst>
              <a:ext uri="{FF2B5EF4-FFF2-40B4-BE49-F238E27FC236}">
                <a16:creationId xmlns:a16="http://schemas.microsoft.com/office/drawing/2014/main" id="{0737FB5B-6D95-40A9-ADBC-4735A77099D0}"/>
              </a:ext>
            </a:extLst>
          </p:cNvPr>
          <p:cNvSpPr txBox="1"/>
          <p:nvPr/>
        </p:nvSpPr>
        <p:spPr>
          <a:xfrm>
            <a:off x="3637174" y="3203228"/>
            <a:ext cx="54373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</a:t>
            </a:r>
          </a:p>
        </p:txBody>
      </p:sp>
      <p:sp>
        <p:nvSpPr>
          <p:cNvPr id="131" name="Textfeld 130" descr="SILBELAST|">
            <a:extLst>
              <a:ext uri="{FF2B5EF4-FFF2-40B4-BE49-F238E27FC236}">
                <a16:creationId xmlns:a16="http://schemas.microsoft.com/office/drawing/2014/main" id="{782B5870-5A7D-498B-8367-55330FADE525}"/>
              </a:ext>
            </a:extLst>
          </p:cNvPr>
          <p:cNvSpPr txBox="1"/>
          <p:nvPr/>
        </p:nvSpPr>
        <p:spPr>
          <a:xfrm>
            <a:off x="4041213" y="3203228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se</a:t>
            </a:r>
          </a:p>
        </p:txBody>
      </p:sp>
      <p:sp>
        <p:nvSpPr>
          <p:cNvPr id="132" name="Textfeld 131" descr="SILBELAST|_">
            <a:extLst>
              <a:ext uri="{FF2B5EF4-FFF2-40B4-BE49-F238E27FC236}">
                <a16:creationId xmlns:a16="http://schemas.microsoft.com/office/drawing/2014/main" id="{CEA1B0FD-3A4D-4C18-8464-8FC6241A7AC7}"/>
              </a:ext>
            </a:extLst>
          </p:cNvPr>
          <p:cNvSpPr txBox="1"/>
          <p:nvPr/>
        </p:nvSpPr>
        <p:spPr>
          <a:xfrm>
            <a:off x="4557329" y="3203228"/>
            <a:ext cx="8787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fällt.</a:t>
            </a:r>
          </a:p>
        </p:txBody>
      </p:sp>
      <p:sp>
        <p:nvSpPr>
          <p:cNvPr id="133" name="dot_3">
            <a:extLst>
              <a:ext uri="{FF2B5EF4-FFF2-40B4-BE49-F238E27FC236}">
                <a16:creationId xmlns:a16="http://schemas.microsoft.com/office/drawing/2014/main" id="{C676698A-3945-4A91-BD17-21C9AC44B3BC}"/>
              </a:ext>
            </a:extLst>
          </p:cNvPr>
          <p:cNvSpPr/>
          <p:nvPr/>
        </p:nvSpPr>
        <p:spPr>
          <a:xfrm>
            <a:off x="190500" y="282222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4" name="Textfeld 133" descr="SILBELAST/FIRST|">
            <a:extLst>
              <a:ext uri="{FF2B5EF4-FFF2-40B4-BE49-F238E27FC236}">
                <a16:creationId xmlns:a16="http://schemas.microsoft.com/office/drawing/2014/main" id="{9DBE899E-DB6E-4163-A075-D1CB16542AA3}"/>
              </a:ext>
            </a:extLst>
          </p:cNvPr>
          <p:cNvSpPr txBox="1"/>
          <p:nvPr/>
        </p:nvSpPr>
        <p:spPr>
          <a:xfrm>
            <a:off x="381000" y="3647728"/>
            <a:ext cx="9383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Wenn</a:t>
            </a:r>
          </a:p>
        </p:txBody>
      </p:sp>
      <p:sp>
        <p:nvSpPr>
          <p:cNvPr id="135" name="Textfeld 134" descr="SILBELAST|_">
            <a:extLst>
              <a:ext uri="{FF2B5EF4-FFF2-40B4-BE49-F238E27FC236}">
                <a16:creationId xmlns:a16="http://schemas.microsoft.com/office/drawing/2014/main" id="{D481DDB6-CC2F-45F2-AB0A-B6EED488E66E}"/>
              </a:ext>
            </a:extLst>
          </p:cNvPr>
          <p:cNvSpPr txBox="1"/>
          <p:nvPr/>
        </p:nvSpPr>
        <p:spPr>
          <a:xfrm>
            <a:off x="1357498" y="3647728"/>
            <a:ext cx="7697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man</a:t>
            </a:r>
          </a:p>
        </p:txBody>
      </p:sp>
      <p:sp>
        <p:nvSpPr>
          <p:cNvPr id="136" name="Textfeld 135" descr="SILBELAST|_">
            <a:extLst>
              <a:ext uri="{FF2B5EF4-FFF2-40B4-BE49-F238E27FC236}">
                <a16:creationId xmlns:a16="http://schemas.microsoft.com/office/drawing/2014/main" id="{0A7C9830-F642-41FE-865C-085A4FC11035}"/>
              </a:ext>
            </a:extLst>
          </p:cNvPr>
          <p:cNvSpPr txBox="1"/>
          <p:nvPr/>
        </p:nvSpPr>
        <p:spPr>
          <a:xfrm>
            <a:off x="2165361" y="3647728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auf</a:t>
            </a:r>
          </a:p>
        </p:txBody>
      </p:sp>
      <p:sp>
        <p:nvSpPr>
          <p:cNvPr id="137" name="Textfeld 136" descr="SILBELAST|_">
            <a:extLst>
              <a:ext uri="{FF2B5EF4-FFF2-40B4-BE49-F238E27FC236}">
                <a16:creationId xmlns:a16="http://schemas.microsoft.com/office/drawing/2014/main" id="{8CE35124-A83D-4330-8D61-F134C69DC550}"/>
              </a:ext>
            </a:extLst>
          </p:cNvPr>
          <p:cNvSpPr txBox="1"/>
          <p:nvPr/>
        </p:nvSpPr>
        <p:spPr>
          <a:xfrm>
            <a:off x="2832159" y="3647728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138" name="Textfeld 137" descr="SILBE|_">
            <a:extLst>
              <a:ext uri="{FF2B5EF4-FFF2-40B4-BE49-F238E27FC236}">
                <a16:creationId xmlns:a16="http://schemas.microsoft.com/office/drawing/2014/main" id="{C1F91FEC-5FC9-4D5C-83AB-18445AF7A26E}"/>
              </a:ext>
            </a:extLst>
          </p:cNvPr>
          <p:cNvSpPr txBox="1"/>
          <p:nvPr/>
        </p:nvSpPr>
        <p:spPr>
          <a:xfrm>
            <a:off x="3482927" y="3647728"/>
            <a:ext cx="54373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Na</a:t>
            </a:r>
          </a:p>
        </p:txBody>
      </p:sp>
      <p:sp>
        <p:nvSpPr>
          <p:cNvPr id="139" name="Textfeld 138" descr="SILBELAST|">
            <a:extLst>
              <a:ext uri="{FF2B5EF4-FFF2-40B4-BE49-F238E27FC236}">
                <a16:creationId xmlns:a16="http://schemas.microsoft.com/office/drawing/2014/main" id="{46896ACD-4BE7-4702-BF48-3C7FD2524D7F}"/>
              </a:ext>
            </a:extLst>
          </p:cNvPr>
          <p:cNvSpPr txBox="1"/>
          <p:nvPr/>
        </p:nvSpPr>
        <p:spPr>
          <a:xfrm>
            <a:off x="3886966" y="3647728"/>
            <a:ext cx="4780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se</a:t>
            </a:r>
          </a:p>
        </p:txBody>
      </p:sp>
      <p:sp>
        <p:nvSpPr>
          <p:cNvPr id="140" name="Textfeld 139" descr="SILBELAST|_">
            <a:extLst>
              <a:ext uri="{FF2B5EF4-FFF2-40B4-BE49-F238E27FC236}">
                <a16:creationId xmlns:a16="http://schemas.microsoft.com/office/drawing/2014/main" id="{C1485314-9582-4775-B028-7BCB4BCAFCC4}"/>
              </a:ext>
            </a:extLst>
          </p:cNvPr>
          <p:cNvSpPr txBox="1"/>
          <p:nvPr/>
        </p:nvSpPr>
        <p:spPr>
          <a:xfrm>
            <a:off x="4403082" y="3647728"/>
            <a:ext cx="8787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fällt,</a:t>
            </a:r>
          </a:p>
        </p:txBody>
      </p:sp>
      <p:sp>
        <p:nvSpPr>
          <p:cNvPr id="141" name="Textfeld 140" descr="SILBELAST|_">
            <a:extLst>
              <a:ext uri="{FF2B5EF4-FFF2-40B4-BE49-F238E27FC236}">
                <a16:creationId xmlns:a16="http://schemas.microsoft.com/office/drawing/2014/main" id="{FE13B75B-EF4A-4050-B811-F0DD29B2CF83}"/>
              </a:ext>
            </a:extLst>
          </p:cNvPr>
          <p:cNvSpPr txBox="1"/>
          <p:nvPr/>
        </p:nvSpPr>
        <p:spPr>
          <a:xfrm>
            <a:off x="885646" y="4092228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</a:p>
        </p:txBody>
      </p:sp>
      <p:sp>
        <p:nvSpPr>
          <p:cNvPr id="142" name="Textfeld 141" descr="SILBELAST|_">
            <a:extLst>
              <a:ext uri="{FF2B5EF4-FFF2-40B4-BE49-F238E27FC236}">
                <a16:creationId xmlns:a16="http://schemas.microsoft.com/office/drawing/2014/main" id="{D5EA1564-7717-4B4D-B83D-7EEBFED16A31}"/>
              </a:ext>
            </a:extLst>
          </p:cNvPr>
          <p:cNvSpPr txBox="1"/>
          <p:nvPr/>
        </p:nvSpPr>
        <p:spPr>
          <a:xfrm>
            <a:off x="1566871" y="4092228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nur</a:t>
            </a:r>
          </a:p>
        </p:txBody>
      </p:sp>
      <p:sp>
        <p:nvSpPr>
          <p:cNvPr id="143" name="Textfeld 142" descr="SILBE|_">
            <a:extLst>
              <a:ext uri="{FF2B5EF4-FFF2-40B4-BE49-F238E27FC236}">
                <a16:creationId xmlns:a16="http://schemas.microsoft.com/office/drawing/2014/main" id="{C503FFDA-5DF1-4CC4-B3FB-0D1A7DB89CF4}"/>
              </a:ext>
            </a:extLst>
          </p:cNvPr>
          <p:cNvSpPr txBox="1"/>
          <p:nvPr/>
        </p:nvSpPr>
        <p:spPr>
          <a:xfrm>
            <a:off x="2246493" y="4092228"/>
            <a:ext cx="5148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an</a:t>
            </a:r>
          </a:p>
        </p:txBody>
      </p:sp>
      <p:sp>
        <p:nvSpPr>
          <p:cNvPr id="144" name="Textfeld 143" descr="SILBE|">
            <a:extLst>
              <a:ext uri="{FF2B5EF4-FFF2-40B4-BE49-F238E27FC236}">
                <a16:creationId xmlns:a16="http://schemas.microsoft.com/office/drawing/2014/main" id="{8EADC6EB-293E-4D3A-AAAF-B933FAAE0D92}"/>
              </a:ext>
            </a:extLst>
          </p:cNvPr>
          <p:cNvSpPr txBox="1"/>
          <p:nvPr/>
        </p:nvSpPr>
        <p:spPr>
          <a:xfrm>
            <a:off x="2621678" y="4092228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de</a:t>
            </a:r>
          </a:p>
        </p:txBody>
      </p:sp>
      <p:sp>
        <p:nvSpPr>
          <p:cNvPr id="145" name="Textfeld 144" descr="SILBELAST|">
            <a:extLst>
              <a:ext uri="{FF2B5EF4-FFF2-40B4-BE49-F238E27FC236}">
                <a16:creationId xmlns:a16="http://schemas.microsoft.com/office/drawing/2014/main" id="{16ECDED2-5332-4CD4-9E5E-CAEB147EA1A0}"/>
              </a:ext>
            </a:extLst>
          </p:cNvPr>
          <p:cNvSpPr txBox="1"/>
          <p:nvPr/>
        </p:nvSpPr>
        <p:spPr>
          <a:xfrm>
            <a:off x="3006481" y="4092228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ren</a:t>
            </a:r>
          </a:p>
        </p:txBody>
      </p:sp>
      <p:sp>
        <p:nvSpPr>
          <p:cNvPr id="146" name="Textfeld 145" descr="SILBE|_">
            <a:extLst>
              <a:ext uri="{FF2B5EF4-FFF2-40B4-BE49-F238E27FC236}">
                <a16:creationId xmlns:a16="http://schemas.microsoft.com/office/drawing/2014/main" id="{D9C26084-31CF-4532-928B-32401D7B0D36}"/>
              </a:ext>
            </a:extLst>
          </p:cNvPr>
          <p:cNvSpPr txBox="1"/>
          <p:nvPr/>
        </p:nvSpPr>
        <p:spPr>
          <a:xfrm>
            <a:off x="3686103" y="4092228"/>
            <a:ext cx="5068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ge</a:t>
            </a:r>
          </a:p>
        </p:txBody>
      </p:sp>
      <p:sp>
        <p:nvSpPr>
          <p:cNvPr id="147" name="Textfeld 146" descr="SILBELAST|">
            <a:extLst>
              <a:ext uri="{FF2B5EF4-FFF2-40B4-BE49-F238E27FC236}">
                <a16:creationId xmlns:a16="http://schemas.microsoft.com/office/drawing/2014/main" id="{73398151-5D2C-4E30-8BD3-658D46262466}"/>
              </a:ext>
            </a:extLst>
          </p:cNvPr>
          <p:cNvSpPr txBox="1"/>
          <p:nvPr/>
        </p:nvSpPr>
        <p:spPr>
          <a:xfrm>
            <a:off x="4053273" y="4092228"/>
            <a:ext cx="8787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fällt.</a:t>
            </a:r>
          </a:p>
        </p:txBody>
      </p:sp>
      <p:sp>
        <p:nvSpPr>
          <p:cNvPr id="148" name="dot_4">
            <a:extLst>
              <a:ext uri="{FF2B5EF4-FFF2-40B4-BE49-F238E27FC236}">
                <a16:creationId xmlns:a16="http://schemas.microsoft.com/office/drawing/2014/main" id="{CC7B1EF8-7667-4D15-A417-7B8E811BF5CF}"/>
              </a:ext>
            </a:extLst>
          </p:cNvPr>
          <p:cNvSpPr/>
          <p:nvPr/>
        </p:nvSpPr>
        <p:spPr>
          <a:xfrm>
            <a:off x="190500" y="371122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9" name="Textfeld 148" descr="SILBELAST/FIRST|">
            <a:extLst>
              <a:ext uri="{FF2B5EF4-FFF2-40B4-BE49-F238E27FC236}">
                <a16:creationId xmlns:a16="http://schemas.microsoft.com/office/drawing/2014/main" id="{5546B91F-994E-4796-9F29-B346C52B43F0}"/>
              </a:ext>
            </a:extLst>
          </p:cNvPr>
          <p:cNvSpPr txBox="1"/>
          <p:nvPr/>
        </p:nvSpPr>
        <p:spPr>
          <a:xfrm>
            <a:off x="381000" y="4536728"/>
            <a:ext cx="6799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Soll</a:t>
            </a:r>
          </a:p>
        </p:txBody>
      </p:sp>
      <p:sp>
        <p:nvSpPr>
          <p:cNvPr id="150" name="Textfeld 149" descr="SILBE|_">
            <a:extLst>
              <a:ext uri="{FF2B5EF4-FFF2-40B4-BE49-F238E27FC236}">
                <a16:creationId xmlns:a16="http://schemas.microsoft.com/office/drawing/2014/main" id="{9F475736-9D5B-4FB5-A795-E74CD32A38C3}"/>
              </a:ext>
            </a:extLst>
          </p:cNvPr>
          <p:cNvSpPr txBox="1"/>
          <p:nvPr/>
        </p:nvSpPr>
        <p:spPr>
          <a:xfrm>
            <a:off x="1099094" y="4536728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dei</a:t>
            </a:r>
          </a:p>
        </p:txBody>
      </p:sp>
      <p:sp>
        <p:nvSpPr>
          <p:cNvPr id="151" name="Textfeld 150" descr="SILBELAST|">
            <a:extLst>
              <a:ext uri="{FF2B5EF4-FFF2-40B4-BE49-F238E27FC236}">
                <a16:creationId xmlns:a16="http://schemas.microsoft.com/office/drawing/2014/main" id="{C9DE8ACB-BD1B-4FF1-8780-371B53698122}"/>
              </a:ext>
            </a:extLst>
          </p:cNvPr>
          <p:cNvSpPr txBox="1"/>
          <p:nvPr/>
        </p:nvSpPr>
        <p:spPr>
          <a:xfrm>
            <a:off x="1572062" y="4536728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152" name="Textfeld 151" descr="SILBE|_">
            <a:extLst>
              <a:ext uri="{FF2B5EF4-FFF2-40B4-BE49-F238E27FC236}">
                <a16:creationId xmlns:a16="http://schemas.microsoft.com/office/drawing/2014/main" id="{08587414-2669-4E7D-BE4B-06BA8F14BE3D}"/>
              </a:ext>
            </a:extLst>
          </p:cNvPr>
          <p:cNvSpPr txBox="1"/>
          <p:nvPr/>
        </p:nvSpPr>
        <p:spPr>
          <a:xfrm>
            <a:off x="2131459" y="4536728"/>
            <a:ext cx="8915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Pflan</a:t>
            </a:r>
          </a:p>
        </p:txBody>
      </p:sp>
      <p:sp>
        <p:nvSpPr>
          <p:cNvPr id="153" name="Textfeld 152" descr="SILBELAST|">
            <a:extLst>
              <a:ext uri="{FF2B5EF4-FFF2-40B4-BE49-F238E27FC236}">
                <a16:creationId xmlns:a16="http://schemas.microsoft.com/office/drawing/2014/main" id="{5590BAAB-78C2-47CB-81D6-BB3A6C343698}"/>
              </a:ext>
            </a:extLst>
          </p:cNvPr>
          <p:cNvSpPr txBox="1"/>
          <p:nvPr/>
        </p:nvSpPr>
        <p:spPr>
          <a:xfrm>
            <a:off x="2883350" y="4536728"/>
            <a:ext cx="4988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ze</a:t>
            </a:r>
          </a:p>
        </p:txBody>
      </p:sp>
      <p:sp>
        <p:nvSpPr>
          <p:cNvPr id="154" name="Textfeld 153" descr="SILBE|_">
            <a:extLst>
              <a:ext uri="{FF2B5EF4-FFF2-40B4-BE49-F238E27FC236}">
                <a16:creationId xmlns:a16="http://schemas.microsoft.com/office/drawing/2014/main" id="{4F733883-93D2-4F30-8924-17BC39F49F6B}"/>
              </a:ext>
            </a:extLst>
          </p:cNvPr>
          <p:cNvSpPr txBox="1"/>
          <p:nvPr/>
        </p:nvSpPr>
        <p:spPr>
          <a:xfrm>
            <a:off x="3420305" y="4536728"/>
            <a:ext cx="71365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rich</a:t>
            </a:r>
          </a:p>
        </p:txBody>
      </p:sp>
      <p:sp>
        <p:nvSpPr>
          <p:cNvPr id="155" name="Textfeld 154" descr="SILBELAST|">
            <a:extLst>
              <a:ext uri="{FF2B5EF4-FFF2-40B4-BE49-F238E27FC236}">
                <a16:creationId xmlns:a16="http://schemas.microsoft.com/office/drawing/2014/main" id="{1E5E89F6-D537-4122-A147-859B394D7266}"/>
              </a:ext>
            </a:extLst>
          </p:cNvPr>
          <p:cNvSpPr txBox="1"/>
          <p:nvPr/>
        </p:nvSpPr>
        <p:spPr>
          <a:xfrm>
            <a:off x="3994262" y="4536728"/>
            <a:ext cx="54854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tig</a:t>
            </a:r>
          </a:p>
        </p:txBody>
      </p:sp>
      <p:sp>
        <p:nvSpPr>
          <p:cNvPr id="156" name="Textfeld 155" descr="SILBE|_">
            <a:extLst>
              <a:ext uri="{FF2B5EF4-FFF2-40B4-BE49-F238E27FC236}">
                <a16:creationId xmlns:a16="http://schemas.microsoft.com/office/drawing/2014/main" id="{94D239DF-3D7D-4519-B7EA-D65650822AE5}"/>
              </a:ext>
            </a:extLst>
          </p:cNvPr>
          <p:cNvSpPr txBox="1"/>
          <p:nvPr/>
        </p:nvSpPr>
        <p:spPr>
          <a:xfrm>
            <a:off x="4580910" y="4536728"/>
            <a:ext cx="85792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sprie</a:t>
            </a:r>
          </a:p>
        </p:txBody>
      </p:sp>
      <p:sp>
        <p:nvSpPr>
          <p:cNvPr id="157" name="Textfeld 156" descr="SILBELAST|">
            <a:extLst>
              <a:ext uri="{FF2B5EF4-FFF2-40B4-BE49-F238E27FC236}">
                <a16:creationId xmlns:a16="http://schemas.microsoft.com/office/drawing/2014/main" id="{E73EBC8D-FFAD-4E80-BDB1-14930315C734}"/>
              </a:ext>
            </a:extLst>
          </p:cNvPr>
          <p:cNvSpPr txBox="1"/>
          <p:nvPr/>
        </p:nvSpPr>
        <p:spPr>
          <a:xfrm>
            <a:off x="5299137" y="4536728"/>
            <a:ext cx="8034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ßen,</a:t>
            </a:r>
          </a:p>
        </p:txBody>
      </p:sp>
      <p:sp>
        <p:nvSpPr>
          <p:cNvPr id="158" name="Textfeld 157" descr="SILBELAST|_">
            <a:extLst>
              <a:ext uri="{FF2B5EF4-FFF2-40B4-BE49-F238E27FC236}">
                <a16:creationId xmlns:a16="http://schemas.microsoft.com/office/drawing/2014/main" id="{B9F345A7-8195-44A0-AC21-262742118902}"/>
              </a:ext>
            </a:extLst>
          </p:cNvPr>
          <p:cNvSpPr txBox="1"/>
          <p:nvPr/>
        </p:nvSpPr>
        <p:spPr>
          <a:xfrm>
            <a:off x="893291" y="4981228"/>
            <a:ext cx="85472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dann</a:t>
            </a:r>
          </a:p>
        </p:txBody>
      </p:sp>
      <p:sp>
        <p:nvSpPr>
          <p:cNvPr id="159" name="Textfeld 158" descr="SILBELAST|_">
            <a:extLst>
              <a:ext uri="{FF2B5EF4-FFF2-40B4-BE49-F238E27FC236}">
                <a16:creationId xmlns:a16="http://schemas.microsoft.com/office/drawing/2014/main" id="{9902011E-E7DE-45E6-A607-55DFCC55F7AB}"/>
              </a:ext>
            </a:extLst>
          </p:cNvPr>
          <p:cNvSpPr txBox="1"/>
          <p:nvPr/>
        </p:nvSpPr>
        <p:spPr>
          <a:xfrm>
            <a:off x="1786112" y="4981228"/>
            <a:ext cx="9797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musst</a:t>
            </a:r>
          </a:p>
        </p:txBody>
      </p:sp>
      <p:sp>
        <p:nvSpPr>
          <p:cNvPr id="160" name="Textfeld 159" descr="SILBELAST|_">
            <a:extLst>
              <a:ext uri="{FF2B5EF4-FFF2-40B4-BE49-F238E27FC236}">
                <a16:creationId xmlns:a16="http://schemas.microsoft.com/office/drawing/2014/main" id="{7FB2945F-7FAF-479A-8CB3-A2C59ACC10B5}"/>
              </a:ext>
            </a:extLst>
          </p:cNvPr>
          <p:cNvSpPr txBox="1"/>
          <p:nvPr/>
        </p:nvSpPr>
        <p:spPr>
          <a:xfrm>
            <a:off x="2803967" y="4981228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du</a:t>
            </a:r>
          </a:p>
        </p:txBody>
      </p:sp>
      <p:sp>
        <p:nvSpPr>
          <p:cNvPr id="161" name="Textfeld 160" descr="SILBELAST|_">
            <a:extLst>
              <a:ext uri="{FF2B5EF4-FFF2-40B4-BE49-F238E27FC236}">
                <a16:creationId xmlns:a16="http://schemas.microsoft.com/office/drawing/2014/main" id="{35C0B2F7-BB4A-4243-858F-E385C746EE69}"/>
              </a:ext>
            </a:extLst>
          </p:cNvPr>
          <p:cNvSpPr txBox="1"/>
          <p:nvPr/>
        </p:nvSpPr>
        <p:spPr>
          <a:xfrm>
            <a:off x="3366570" y="4981228"/>
            <a:ext cx="5661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sie</a:t>
            </a:r>
          </a:p>
        </p:txBody>
      </p:sp>
      <p:sp>
        <p:nvSpPr>
          <p:cNvPr id="162" name="Textfeld 161" descr="SILBELAST|_">
            <a:extLst>
              <a:ext uri="{FF2B5EF4-FFF2-40B4-BE49-F238E27FC236}">
                <a16:creationId xmlns:a16="http://schemas.microsoft.com/office/drawing/2014/main" id="{D5F50DD4-FD24-46A7-ADB6-9D7BE208EAB4}"/>
              </a:ext>
            </a:extLst>
          </p:cNvPr>
          <p:cNvSpPr txBox="1"/>
          <p:nvPr/>
        </p:nvSpPr>
        <p:spPr>
          <a:xfrm>
            <a:off x="3970851" y="4981228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nur</a:t>
            </a:r>
          </a:p>
        </p:txBody>
      </p:sp>
      <p:sp>
        <p:nvSpPr>
          <p:cNvPr id="163" name="Textfeld 162" descr="SILBE|_">
            <a:extLst>
              <a:ext uri="{FF2B5EF4-FFF2-40B4-BE49-F238E27FC236}">
                <a16:creationId xmlns:a16="http://schemas.microsoft.com/office/drawing/2014/main" id="{6D67851C-46A7-4100-A512-5A81ED436B92}"/>
              </a:ext>
            </a:extLst>
          </p:cNvPr>
          <p:cNvSpPr txBox="1"/>
          <p:nvPr/>
        </p:nvSpPr>
        <p:spPr>
          <a:xfrm>
            <a:off x="4650473" y="4981228"/>
            <a:ext cx="73609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kräf</a:t>
            </a:r>
          </a:p>
        </p:txBody>
      </p:sp>
      <p:sp>
        <p:nvSpPr>
          <p:cNvPr id="164" name="Textfeld 163" descr="SILBELAST|">
            <a:extLst>
              <a:ext uri="{FF2B5EF4-FFF2-40B4-BE49-F238E27FC236}">
                <a16:creationId xmlns:a16="http://schemas.microsoft.com/office/drawing/2014/main" id="{70FF8B41-4166-432C-A8C7-4ABC6A66F2C2}"/>
              </a:ext>
            </a:extLst>
          </p:cNvPr>
          <p:cNvSpPr txBox="1"/>
          <p:nvPr/>
        </p:nvSpPr>
        <p:spPr>
          <a:xfrm>
            <a:off x="5246872" y="4981228"/>
            <a:ext cx="54854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tig</a:t>
            </a:r>
          </a:p>
        </p:txBody>
      </p:sp>
      <p:sp>
        <p:nvSpPr>
          <p:cNvPr id="165" name="Textfeld 164" descr="SILBE|_">
            <a:extLst>
              <a:ext uri="{FF2B5EF4-FFF2-40B4-BE49-F238E27FC236}">
                <a16:creationId xmlns:a16="http://schemas.microsoft.com/office/drawing/2014/main" id="{20751B34-DD66-4913-8111-EE0E32372FEA}"/>
              </a:ext>
            </a:extLst>
          </p:cNvPr>
          <p:cNvSpPr txBox="1"/>
          <p:nvPr/>
        </p:nvSpPr>
        <p:spPr>
          <a:xfrm>
            <a:off x="5833520" y="4981228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gie</a:t>
            </a:r>
          </a:p>
        </p:txBody>
      </p:sp>
      <p:sp>
        <p:nvSpPr>
          <p:cNvPr id="166" name="Textfeld 165" descr="SILBELAST|">
            <a:extLst>
              <a:ext uri="{FF2B5EF4-FFF2-40B4-BE49-F238E27FC236}">
                <a16:creationId xmlns:a16="http://schemas.microsoft.com/office/drawing/2014/main" id="{C9D06A91-37D9-4501-A96D-422C4A4A2C5B}"/>
              </a:ext>
            </a:extLst>
          </p:cNvPr>
          <p:cNvSpPr txBox="1"/>
          <p:nvPr/>
        </p:nvSpPr>
        <p:spPr>
          <a:xfrm>
            <a:off x="6288855" y="4981228"/>
            <a:ext cx="8034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ßen.</a:t>
            </a:r>
          </a:p>
        </p:txBody>
      </p:sp>
      <p:sp>
        <p:nvSpPr>
          <p:cNvPr id="167" name="dot_5">
            <a:extLst>
              <a:ext uri="{FF2B5EF4-FFF2-40B4-BE49-F238E27FC236}">
                <a16:creationId xmlns:a16="http://schemas.microsoft.com/office/drawing/2014/main" id="{781271DB-60C4-465A-92A1-1C83CCDA47BB}"/>
              </a:ext>
            </a:extLst>
          </p:cNvPr>
          <p:cNvSpPr/>
          <p:nvPr/>
        </p:nvSpPr>
        <p:spPr>
          <a:xfrm>
            <a:off x="190500" y="460022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8" name="Textfeld 167" descr="SILBELAST/FIRST|">
            <a:extLst>
              <a:ext uri="{FF2B5EF4-FFF2-40B4-BE49-F238E27FC236}">
                <a16:creationId xmlns:a16="http://schemas.microsoft.com/office/drawing/2014/main" id="{91721B02-089E-4EC8-BE82-B9FD3C9A6110}"/>
              </a:ext>
            </a:extLst>
          </p:cNvPr>
          <p:cNvSpPr txBox="1"/>
          <p:nvPr/>
        </p:nvSpPr>
        <p:spPr>
          <a:xfrm>
            <a:off x="381000" y="5475163"/>
            <a:ext cx="9383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Wenn</a:t>
            </a:r>
          </a:p>
        </p:txBody>
      </p:sp>
      <p:sp>
        <p:nvSpPr>
          <p:cNvPr id="169" name="Textfeld 168" descr="SILBELAST|_">
            <a:extLst>
              <a:ext uri="{FF2B5EF4-FFF2-40B4-BE49-F238E27FC236}">
                <a16:creationId xmlns:a16="http://schemas.microsoft.com/office/drawing/2014/main" id="{2A325C57-00D4-4D16-976B-6396DADDDB2F}"/>
              </a:ext>
            </a:extLst>
          </p:cNvPr>
          <p:cNvSpPr txBox="1"/>
          <p:nvPr/>
        </p:nvSpPr>
        <p:spPr>
          <a:xfrm>
            <a:off x="1357498" y="5475163"/>
            <a:ext cx="524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du</a:t>
            </a:r>
          </a:p>
        </p:txBody>
      </p:sp>
      <p:sp>
        <p:nvSpPr>
          <p:cNvPr id="170" name="Textfeld 169" descr="SILBE|_">
            <a:extLst>
              <a:ext uri="{FF2B5EF4-FFF2-40B4-BE49-F238E27FC236}">
                <a16:creationId xmlns:a16="http://schemas.microsoft.com/office/drawing/2014/main" id="{3C5B52B0-0679-4C8A-B1A6-99A36E4C021C}"/>
              </a:ext>
            </a:extLst>
          </p:cNvPr>
          <p:cNvSpPr txBox="1"/>
          <p:nvPr/>
        </p:nvSpPr>
        <p:spPr>
          <a:xfrm>
            <a:off x="1920101" y="5475163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dei</a:t>
            </a:r>
          </a:p>
        </p:txBody>
      </p:sp>
      <p:sp>
        <p:nvSpPr>
          <p:cNvPr id="171" name="Textfeld 170" descr="SILBELAST|">
            <a:extLst>
              <a:ext uri="{FF2B5EF4-FFF2-40B4-BE49-F238E27FC236}">
                <a16:creationId xmlns:a16="http://schemas.microsoft.com/office/drawing/2014/main" id="{60483D03-A0A2-4A04-AC93-193977E0CE2C}"/>
              </a:ext>
            </a:extLst>
          </p:cNvPr>
          <p:cNvSpPr txBox="1"/>
          <p:nvPr/>
        </p:nvSpPr>
        <p:spPr>
          <a:xfrm>
            <a:off x="2393069" y="5475163"/>
            <a:ext cx="5212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ne</a:t>
            </a:r>
          </a:p>
        </p:txBody>
      </p:sp>
      <p:sp>
        <p:nvSpPr>
          <p:cNvPr id="172" name="Textfeld 171" descr="SILBE|_">
            <a:extLst>
              <a:ext uri="{FF2B5EF4-FFF2-40B4-BE49-F238E27FC236}">
                <a16:creationId xmlns:a16="http://schemas.microsoft.com/office/drawing/2014/main" id="{1103CF3E-069E-4523-A18E-65A4262D4CAA}"/>
              </a:ext>
            </a:extLst>
          </p:cNvPr>
          <p:cNvSpPr txBox="1"/>
          <p:nvPr/>
        </p:nvSpPr>
        <p:spPr>
          <a:xfrm>
            <a:off x="2952466" y="5475163"/>
            <a:ext cx="8915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Pflan</a:t>
            </a:r>
          </a:p>
        </p:txBody>
      </p:sp>
      <p:sp>
        <p:nvSpPr>
          <p:cNvPr id="173" name="Textfeld 172" descr="SILBELAST|">
            <a:extLst>
              <a:ext uri="{FF2B5EF4-FFF2-40B4-BE49-F238E27FC236}">
                <a16:creationId xmlns:a16="http://schemas.microsoft.com/office/drawing/2014/main" id="{75CF681F-7685-4F4B-B04C-AB33DBF622F3}"/>
              </a:ext>
            </a:extLst>
          </p:cNvPr>
          <p:cNvSpPr txBox="1"/>
          <p:nvPr/>
        </p:nvSpPr>
        <p:spPr>
          <a:xfrm>
            <a:off x="3704357" y="5475163"/>
            <a:ext cx="4988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ze</a:t>
            </a:r>
          </a:p>
        </p:txBody>
      </p:sp>
      <p:sp>
        <p:nvSpPr>
          <p:cNvPr id="174" name="Textfeld 173" descr="SILBELAST|_">
            <a:extLst>
              <a:ext uri="{FF2B5EF4-FFF2-40B4-BE49-F238E27FC236}">
                <a16:creationId xmlns:a16="http://schemas.microsoft.com/office/drawing/2014/main" id="{00B08A95-FA26-4109-8044-0E367E9F1AFA}"/>
              </a:ext>
            </a:extLst>
          </p:cNvPr>
          <p:cNvSpPr txBox="1"/>
          <p:nvPr/>
        </p:nvSpPr>
        <p:spPr>
          <a:xfrm>
            <a:off x="4241312" y="5475163"/>
            <a:ext cx="9989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gießt,</a:t>
            </a:r>
          </a:p>
        </p:txBody>
      </p:sp>
      <p:sp>
        <p:nvSpPr>
          <p:cNvPr id="175" name="Textfeld 174" descr="SILBELAST|_">
            <a:extLst>
              <a:ext uri="{FF2B5EF4-FFF2-40B4-BE49-F238E27FC236}">
                <a16:creationId xmlns:a16="http://schemas.microsoft.com/office/drawing/2014/main" id="{98CED2AF-71D1-4FDF-8AB3-CA68EA0F87D1}"/>
              </a:ext>
            </a:extLst>
          </p:cNvPr>
          <p:cNvSpPr txBox="1"/>
          <p:nvPr/>
        </p:nvSpPr>
        <p:spPr>
          <a:xfrm>
            <a:off x="861483" y="5919663"/>
            <a:ext cx="5661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sie</a:t>
            </a:r>
          </a:p>
        </p:txBody>
      </p:sp>
      <p:sp>
        <p:nvSpPr>
          <p:cNvPr id="176" name="Textfeld 175" descr="SILBE|_">
            <a:extLst>
              <a:ext uri="{FF2B5EF4-FFF2-40B4-BE49-F238E27FC236}">
                <a16:creationId xmlns:a16="http://schemas.microsoft.com/office/drawing/2014/main" id="{C873FCF4-70C1-4BA4-88F9-CED43199A262}"/>
              </a:ext>
            </a:extLst>
          </p:cNvPr>
          <p:cNvSpPr txBox="1"/>
          <p:nvPr/>
        </p:nvSpPr>
        <p:spPr>
          <a:xfrm>
            <a:off x="1465764" y="5919663"/>
            <a:ext cx="73609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kräf</a:t>
            </a:r>
          </a:p>
        </p:txBody>
      </p:sp>
      <p:sp>
        <p:nvSpPr>
          <p:cNvPr id="177" name="Textfeld 176" descr="SILBELAST|">
            <a:extLst>
              <a:ext uri="{FF2B5EF4-FFF2-40B4-BE49-F238E27FC236}">
                <a16:creationId xmlns:a16="http://schemas.microsoft.com/office/drawing/2014/main" id="{143EF760-557A-41C3-9BD8-60C49EC3371F}"/>
              </a:ext>
            </a:extLst>
          </p:cNvPr>
          <p:cNvSpPr txBox="1"/>
          <p:nvPr/>
        </p:nvSpPr>
        <p:spPr>
          <a:xfrm>
            <a:off x="2062163" y="5919663"/>
            <a:ext cx="54854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tig</a:t>
            </a:r>
          </a:p>
        </p:txBody>
      </p:sp>
      <p:sp>
        <p:nvSpPr>
          <p:cNvPr id="178" name="Textfeld 177" descr="SILBELAST|_">
            <a:extLst>
              <a:ext uri="{FF2B5EF4-FFF2-40B4-BE49-F238E27FC236}">
                <a16:creationId xmlns:a16="http://schemas.microsoft.com/office/drawing/2014/main" id="{9B395586-A276-4AE1-A3CA-17EFEB49464F}"/>
              </a:ext>
            </a:extLst>
          </p:cNvPr>
          <p:cNvSpPr txBox="1"/>
          <p:nvPr/>
        </p:nvSpPr>
        <p:spPr>
          <a:xfrm>
            <a:off x="2648811" y="5919663"/>
            <a:ext cx="441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in</a:t>
            </a:r>
          </a:p>
        </p:txBody>
      </p:sp>
      <p:sp>
        <p:nvSpPr>
          <p:cNvPr id="179" name="Textfeld 178" descr="SILBELAST|_">
            <a:extLst>
              <a:ext uri="{FF2B5EF4-FFF2-40B4-BE49-F238E27FC236}">
                <a16:creationId xmlns:a16="http://schemas.microsoft.com/office/drawing/2014/main" id="{44A839D1-D731-4269-930F-83B331852EF6}"/>
              </a:ext>
            </a:extLst>
          </p:cNvPr>
          <p:cNvSpPr txBox="1"/>
          <p:nvPr/>
        </p:nvSpPr>
        <p:spPr>
          <a:xfrm>
            <a:off x="3128057" y="5919663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die</a:t>
            </a:r>
          </a:p>
        </p:txBody>
      </p:sp>
      <p:sp>
        <p:nvSpPr>
          <p:cNvPr id="180" name="Textfeld 179" descr="SILBE|_">
            <a:extLst>
              <a:ext uri="{FF2B5EF4-FFF2-40B4-BE49-F238E27FC236}">
                <a16:creationId xmlns:a16="http://schemas.microsoft.com/office/drawing/2014/main" id="{1E4072A2-1636-4634-8FA1-9E8B144E5A3C}"/>
              </a:ext>
            </a:extLst>
          </p:cNvPr>
          <p:cNvSpPr txBox="1"/>
          <p:nvPr/>
        </p:nvSpPr>
        <p:spPr>
          <a:xfrm>
            <a:off x="3778825" y="5919663"/>
            <a:ext cx="72006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Höh</a:t>
            </a:r>
          </a:p>
        </p:txBody>
      </p:sp>
      <p:sp>
        <p:nvSpPr>
          <p:cNvPr id="181" name="Textfeld 180" descr="SILBELAST|">
            <a:extLst>
              <a:ext uri="{FF2B5EF4-FFF2-40B4-BE49-F238E27FC236}">
                <a16:creationId xmlns:a16="http://schemas.microsoft.com/office/drawing/2014/main" id="{1110E78B-F3C1-45BE-934C-4A29962B380F}"/>
              </a:ext>
            </a:extLst>
          </p:cNvPr>
          <p:cNvSpPr txBox="1"/>
          <p:nvPr/>
        </p:nvSpPr>
        <p:spPr>
          <a:xfrm>
            <a:off x="4359194" y="5919663"/>
            <a:ext cx="3529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70C0"/>
                </a:solidFill>
                <a:latin typeface="Trebuchet MS" panose="020B0603020202020204" pitchFamily="34" charset="0"/>
              </a:rPr>
              <a:t>e</a:t>
            </a:r>
          </a:p>
        </p:txBody>
      </p:sp>
      <p:sp>
        <p:nvSpPr>
          <p:cNvPr id="182" name="Textfeld 181" descr="SILBELAST|_">
            <a:extLst>
              <a:ext uri="{FF2B5EF4-FFF2-40B4-BE49-F238E27FC236}">
                <a16:creationId xmlns:a16="http://schemas.microsoft.com/office/drawing/2014/main" id="{1C3C9812-2FFD-4EE6-AA95-A85CCC050096}"/>
              </a:ext>
            </a:extLst>
          </p:cNvPr>
          <p:cNvSpPr txBox="1"/>
          <p:nvPr/>
        </p:nvSpPr>
        <p:spPr>
          <a:xfrm>
            <a:off x="4750276" y="5919663"/>
            <a:ext cx="126188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sprießt.</a:t>
            </a:r>
          </a:p>
        </p:txBody>
      </p:sp>
      <p:sp>
        <p:nvSpPr>
          <p:cNvPr id="183" name="dot_1">
            <a:extLst>
              <a:ext uri="{FF2B5EF4-FFF2-40B4-BE49-F238E27FC236}">
                <a16:creationId xmlns:a16="http://schemas.microsoft.com/office/drawing/2014/main" id="{8D1604E3-399F-4F08-B1E4-E29CD0C93DD1}"/>
              </a:ext>
            </a:extLst>
          </p:cNvPr>
          <p:cNvSpPr/>
          <p:nvPr/>
        </p:nvSpPr>
        <p:spPr>
          <a:xfrm>
            <a:off x="190500" y="5538663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60EAFDF-6BE5-08CD-A888-F0E1B367989F}"/>
              </a:ext>
            </a:extLst>
          </p:cNvPr>
          <p:cNvSpPr txBox="1"/>
          <p:nvPr/>
        </p:nvSpPr>
        <p:spPr>
          <a:xfrm>
            <a:off x="190500" y="6724134"/>
            <a:ext cx="4256293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C:\Users\Master\OneDrive\A - Übungen\Klasse 2\Besondere Übungen\Satzvariationen S - Verschiedenes 2.pptx - Seite 9</a:t>
            </a:r>
          </a:p>
        </p:txBody>
      </p:sp>
    </p:spTree>
    <p:extLst>
      <p:ext uri="{BB962C8B-B14F-4D97-AF65-F5344CB8AC3E}">
        <p14:creationId xmlns:p14="http://schemas.microsoft.com/office/powerpoint/2010/main" val="3859997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utoUpdateAnimBg="0"/>
      <p:bldP spid="89" grpId="0" autoUpdateAnimBg="0"/>
      <p:bldP spid="90" grpId="0" autoUpdateAnimBg="0"/>
      <p:bldP spid="91" grpId="0" autoUpdateAnimBg="0"/>
      <p:bldP spid="92" grpId="0" autoUpdateAnimBg="0"/>
      <p:bldP spid="93" grpId="0" autoUpdateAnimBg="0"/>
      <p:bldP spid="94" grpId="0" autoUpdateAnimBg="0"/>
      <p:bldP spid="95" grpId="0" autoUpdateAnimBg="0"/>
      <p:bldP spid="96" grpId="0" autoUpdateAnimBg="0"/>
      <p:bldP spid="97" grpId="0" autoUpdateAnimBg="0"/>
      <p:bldP spid="98" grpId="0" autoUpdateAnimBg="0"/>
      <p:bldP spid="99" grpId="0" autoUpdateAnimBg="0"/>
      <p:bldP spid="100" grpId="0" autoUpdateAnimBg="0"/>
      <p:bldP spid="101" grpId="0" autoUpdateAnimBg="0"/>
      <p:bldP spid="102" grpId="0" autoUpdateAnimBg="0"/>
      <p:bldP spid="104" grpId="0" autoUpdateAnimBg="0"/>
      <p:bldP spid="105" grpId="0" autoUpdateAnimBg="0"/>
      <p:bldP spid="106" grpId="0" autoUpdateAnimBg="0"/>
      <p:bldP spid="107" grpId="0" autoUpdateAnimBg="0"/>
      <p:bldP spid="108" grpId="0" autoUpdateAnimBg="0"/>
      <p:bldP spid="109" grpId="0" autoUpdateAnimBg="0"/>
      <p:bldP spid="110" grpId="0" autoUpdateAnimBg="0"/>
      <p:bldP spid="111" grpId="0" autoUpdateAnimBg="0"/>
      <p:bldP spid="112" grpId="0" autoUpdateAnimBg="0"/>
      <p:bldP spid="113" grpId="0" autoUpdateAnimBg="0"/>
      <p:bldP spid="114" grpId="0" autoUpdateAnimBg="0"/>
      <p:bldP spid="115" grpId="0" autoUpdateAnimBg="0"/>
      <p:bldP spid="116" grpId="0" autoUpdateAnimBg="0"/>
      <p:bldP spid="117" grpId="0" autoUpdateAnimBg="0"/>
      <p:bldP spid="119" grpId="0" autoUpdateAnimBg="0"/>
      <p:bldP spid="120" grpId="0" autoUpdateAnimBg="0"/>
      <p:bldP spid="121" grpId="0" autoUpdateAnimBg="0"/>
      <p:bldP spid="122" grpId="0" autoUpdateAnimBg="0"/>
      <p:bldP spid="123" grpId="0" autoUpdateAnimBg="0"/>
      <p:bldP spid="124" grpId="0" autoUpdateAnimBg="0"/>
      <p:bldP spid="125" grpId="0" autoUpdateAnimBg="0"/>
      <p:bldP spid="126" grpId="0" autoUpdateAnimBg="0"/>
      <p:bldP spid="127" grpId="0" autoUpdateAnimBg="0"/>
      <p:bldP spid="128" grpId="0" autoUpdateAnimBg="0"/>
      <p:bldP spid="129" grpId="0" autoUpdateAnimBg="0"/>
      <p:bldP spid="130" grpId="0" autoUpdateAnimBg="0"/>
      <p:bldP spid="131" grpId="0" autoUpdateAnimBg="0"/>
      <p:bldP spid="132" grpId="0" autoUpdateAnimBg="0"/>
      <p:bldP spid="134" grpId="0" autoUpdateAnimBg="0"/>
      <p:bldP spid="135" grpId="0" autoUpdateAnimBg="0"/>
      <p:bldP spid="136" grpId="0" autoUpdateAnimBg="0"/>
      <p:bldP spid="137" grpId="0" autoUpdateAnimBg="0"/>
      <p:bldP spid="138" grpId="0" autoUpdateAnimBg="0"/>
      <p:bldP spid="139" grpId="0" autoUpdateAnimBg="0"/>
      <p:bldP spid="140" grpId="0" autoUpdateAnimBg="0"/>
      <p:bldP spid="141" grpId="0" autoUpdateAnimBg="0"/>
      <p:bldP spid="142" grpId="0" autoUpdateAnimBg="0"/>
      <p:bldP spid="143" grpId="0" autoUpdateAnimBg="0"/>
      <p:bldP spid="144" grpId="0" autoUpdateAnimBg="0"/>
      <p:bldP spid="145" grpId="0" autoUpdateAnimBg="0"/>
      <p:bldP spid="146" grpId="0" autoUpdateAnimBg="0"/>
      <p:bldP spid="147" grpId="0" autoUpdateAnimBg="0"/>
      <p:bldP spid="149" grpId="0" autoUpdateAnimBg="0"/>
      <p:bldP spid="150" grpId="0" autoUpdateAnimBg="0"/>
      <p:bldP spid="151" grpId="0" autoUpdateAnimBg="0"/>
      <p:bldP spid="152" grpId="0" autoUpdateAnimBg="0"/>
      <p:bldP spid="153" grpId="0" autoUpdateAnimBg="0"/>
      <p:bldP spid="154" grpId="0" autoUpdateAnimBg="0"/>
      <p:bldP spid="155" grpId="0" autoUpdateAnimBg="0"/>
      <p:bldP spid="156" grpId="0" autoUpdateAnimBg="0"/>
      <p:bldP spid="157" grpId="0" autoUpdateAnimBg="0"/>
      <p:bldP spid="158" grpId="0" autoUpdateAnimBg="0"/>
      <p:bldP spid="159" grpId="0" autoUpdateAnimBg="0"/>
      <p:bldP spid="160" grpId="0" autoUpdateAnimBg="0"/>
      <p:bldP spid="161" grpId="0" autoUpdateAnimBg="0"/>
      <p:bldP spid="162" grpId="0" autoUpdateAnimBg="0"/>
      <p:bldP spid="163" grpId="0" autoUpdateAnimBg="0"/>
      <p:bldP spid="164" grpId="0" autoUpdateAnimBg="0"/>
      <p:bldP spid="165" grpId="0" autoUpdateAnimBg="0"/>
      <p:bldP spid="166" grpId="0" autoUpdateAnimBg="0"/>
      <p:bldP spid="168" grpId="0" autoUpdateAnimBg="0"/>
      <p:bldP spid="169" grpId="0" autoUpdateAnimBg="0"/>
      <p:bldP spid="170" grpId="0" autoUpdateAnimBg="0"/>
      <p:bldP spid="171" grpId="0" autoUpdateAnimBg="0"/>
      <p:bldP spid="172" grpId="0" autoUpdateAnimBg="0"/>
      <p:bldP spid="173" grpId="0" autoUpdateAnimBg="0"/>
      <p:bldP spid="174" grpId="0" autoUpdateAnimBg="0"/>
      <p:bldP spid="175" grpId="0" autoUpdateAnimBg="0"/>
      <p:bldP spid="176" grpId="0" autoUpdateAnimBg="0"/>
      <p:bldP spid="177" grpId="0" autoUpdateAnimBg="0"/>
      <p:bldP spid="178" grpId="0" autoUpdateAnimBg="0"/>
      <p:bldP spid="179" grpId="0" autoUpdateAnimBg="0"/>
      <p:bldP spid="180" grpId="0" autoUpdateAnimBg="0"/>
      <p:bldP spid="181" grpId="0" autoUpdateAnimBg="0"/>
      <p:bldP spid="182" grpId="0" autoUpdateAnimBg="0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_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2079</Words>
  <Application>Microsoft Office PowerPoint</Application>
  <PresentationFormat>Bildschirmpräsentation (4:3)</PresentationFormat>
  <Paragraphs>1357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8</vt:i4>
      </vt:variant>
      <vt:variant>
        <vt:lpstr>Folientitel</vt:lpstr>
      </vt:variant>
      <vt:variant>
        <vt:i4>15</vt:i4>
      </vt:variant>
    </vt:vector>
  </HeadingPairs>
  <TitlesOfParts>
    <vt:vector size="26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1_Z2 Lesekoch Mastervorlage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1074</cp:revision>
  <dcterms:created xsi:type="dcterms:W3CDTF">2012-08-26T07:44:46Z</dcterms:created>
  <dcterms:modified xsi:type="dcterms:W3CDTF">2022-07-02T15:54:57Z</dcterms:modified>
</cp:coreProperties>
</file>