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93" r:id="rId8"/>
  </p:sldMasterIdLst>
  <p:notesMasterIdLst>
    <p:notesMasterId r:id="rId23"/>
  </p:notesMasterIdLst>
  <p:sldIdLst>
    <p:sldId id="671" r:id="rId9"/>
    <p:sldId id="668" r:id="rId10"/>
    <p:sldId id="677" r:id="rId11"/>
    <p:sldId id="669" r:id="rId12"/>
    <p:sldId id="678" r:id="rId13"/>
    <p:sldId id="673" r:id="rId14"/>
    <p:sldId id="679" r:id="rId15"/>
    <p:sldId id="674" r:id="rId16"/>
    <p:sldId id="680" r:id="rId17"/>
    <p:sldId id="675" r:id="rId18"/>
    <p:sldId id="681" r:id="rId19"/>
    <p:sldId id="676" r:id="rId20"/>
    <p:sldId id="682" r:id="rId21"/>
    <p:sldId id="670" r:id="rId22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85" autoAdjust="0"/>
    <p:restoredTop sz="94692" autoAdjust="0"/>
  </p:normalViewPr>
  <p:slideViewPr>
    <p:cSldViewPr>
      <p:cViewPr varScale="1">
        <p:scale>
          <a:sx n="93" d="100"/>
          <a:sy n="93" d="100"/>
        </p:scale>
        <p:origin x="9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99E0B341-327A-458F-B18C-AA0F0CFE199D}"/>
    <pc:docChg chg="modSld">
      <pc:chgData name="Siegbert Rudolph" userId="2af4d44886c067cc" providerId="LiveId" clId="{99E0B341-327A-458F-B18C-AA0F0CFE199D}" dt="2022-07-02T15:31:52.840" v="7" actId="20577"/>
      <pc:docMkLst>
        <pc:docMk/>
      </pc:docMkLst>
      <pc:sldChg chg="modSp mod">
        <pc:chgData name="Siegbert Rudolph" userId="2af4d44886c067cc" providerId="LiveId" clId="{99E0B341-327A-458F-B18C-AA0F0CFE199D}" dt="2022-07-02T15:31:52.840" v="7" actId="20577"/>
        <pc:sldMkLst>
          <pc:docMk/>
          <pc:sldMk cId="0" sldId="671"/>
        </pc:sldMkLst>
        <pc:spChg chg="mod">
          <ac:chgData name="Siegbert Rudolph" userId="2af4d44886c067cc" providerId="LiveId" clId="{99E0B341-327A-458F-B18C-AA0F0CFE199D}" dt="2022-07-02T15:31:52.840" v="7" actId="20577"/>
          <ac:spMkLst>
            <pc:docMk/>
            <pc:sldMk cId="0" sldId="671"/>
            <ac:spMk id="21" creationId="{980E5F40-2B18-40AA-A7B3-FC504B23C467}"/>
          </ac:spMkLst>
        </pc:spChg>
      </pc:sldChg>
    </pc:docChg>
  </pc:docChgLst>
  <pc:docChgLst>
    <pc:chgData name="Siegbert Rudolph" userId="2af4d44886c067cc" providerId="LiveId" clId="{C0DD1902-B4F0-4C0F-A685-52AD949DAE2A}"/>
    <pc:docChg chg="custSel modSld">
      <pc:chgData name="Siegbert Rudolph" userId="2af4d44886c067cc" providerId="LiveId" clId="{C0DD1902-B4F0-4C0F-A685-52AD949DAE2A}" dt="2022-07-02T15:55:00.489" v="167" actId="1076"/>
      <pc:docMkLst>
        <pc:docMk/>
      </pc:docMkLst>
      <pc:sldChg chg="delSp modSp mod">
        <pc:chgData name="Siegbert Rudolph" userId="2af4d44886c067cc" providerId="LiveId" clId="{C0DD1902-B4F0-4C0F-A685-52AD949DAE2A}" dt="2022-07-02T15:55:00.395" v="95" actId="1076"/>
        <pc:sldMkLst>
          <pc:docMk/>
          <pc:sldMk cId="2493653209" sldId="668"/>
        </pc:sldMkLst>
        <pc:spChg chg="mod">
          <ac:chgData name="Siegbert Rudolph" userId="2af4d44886c067cc" providerId="LiveId" clId="{C0DD1902-B4F0-4C0F-A685-52AD949DAE2A}" dt="2022-07-02T15:55:00.395" v="95" actId="1076"/>
          <ac:spMkLst>
            <pc:docMk/>
            <pc:sldMk cId="2493653209" sldId="668"/>
            <ac:spMk id="3" creationId="{577BD487-43B8-0ED4-4ED6-22F489D48938}"/>
          </ac:spMkLst>
        </pc:spChg>
        <pc:spChg chg="del">
          <ac:chgData name="Siegbert Rudolph" userId="2af4d44886c067cc" providerId="LiveId" clId="{C0DD1902-B4F0-4C0F-A685-52AD949DAE2A}" dt="2021-12-28T16:19:00.874" v="6" actId="478"/>
          <ac:spMkLst>
            <pc:docMk/>
            <pc:sldMk cId="2493653209" sldId="668"/>
            <ac:spMk id="3" creationId="{69A18E66-2DCD-467E-93BC-85CF2714974A}"/>
          </ac:spMkLst>
        </pc:spChg>
        <pc:spChg chg="del mod">
          <ac:chgData name="Siegbert Rudolph" userId="2af4d44886c067cc" providerId="LiveId" clId="{C0DD1902-B4F0-4C0F-A685-52AD949DAE2A}" dt="2022-07-02T15:55:00.395" v="90" actId="478"/>
          <ac:spMkLst>
            <pc:docMk/>
            <pc:sldMk cId="2493653209" sldId="668"/>
            <ac:spMk id="4" creationId="{40B9F784-321C-4591-86FF-31C1BF7A01CA}"/>
          </ac:spMkLst>
        </pc:spChg>
      </pc:sldChg>
      <pc:sldChg chg="delSp modSp mod">
        <pc:chgData name="Siegbert Rudolph" userId="2af4d44886c067cc" providerId="LiveId" clId="{C0DD1902-B4F0-4C0F-A685-52AD949DAE2A}" dt="2022-07-02T15:55:00.411" v="107" actId="1076"/>
        <pc:sldMkLst>
          <pc:docMk/>
          <pc:sldMk cId="3795380166" sldId="669"/>
        </pc:sldMkLst>
        <pc:spChg chg="del">
          <ac:chgData name="Siegbert Rudolph" userId="2af4d44886c067cc" providerId="LiveId" clId="{C0DD1902-B4F0-4C0F-A685-52AD949DAE2A}" dt="2021-12-28T16:19:00.890" v="18" actId="478"/>
          <ac:spMkLst>
            <pc:docMk/>
            <pc:sldMk cId="3795380166" sldId="669"/>
            <ac:spMk id="3" creationId="{58228D31-E955-48B2-B47F-DEC3B0C4CA8E}"/>
          </ac:spMkLst>
        </pc:spChg>
        <pc:spChg chg="mod">
          <ac:chgData name="Siegbert Rudolph" userId="2af4d44886c067cc" providerId="LiveId" clId="{C0DD1902-B4F0-4C0F-A685-52AD949DAE2A}" dt="2022-07-02T15:55:00.411" v="107" actId="1076"/>
          <ac:spMkLst>
            <pc:docMk/>
            <pc:sldMk cId="3795380166" sldId="669"/>
            <ac:spMk id="3" creationId="{D3EE31F9-7813-729D-FCD7-644C511654E3}"/>
          </ac:spMkLst>
        </pc:spChg>
        <pc:spChg chg="del mod">
          <ac:chgData name="Siegbert Rudolph" userId="2af4d44886c067cc" providerId="LiveId" clId="{C0DD1902-B4F0-4C0F-A685-52AD949DAE2A}" dt="2022-07-02T15:55:00.411" v="102" actId="478"/>
          <ac:spMkLst>
            <pc:docMk/>
            <pc:sldMk cId="3795380166" sldId="669"/>
            <ac:spMk id="4" creationId="{79B1440B-4F92-4F8A-A702-61E16C5B5BBB}"/>
          </ac:spMkLst>
        </pc:spChg>
      </pc:sldChg>
      <pc:sldChg chg="delSp modSp mod">
        <pc:chgData name="Siegbert Rudolph" userId="2af4d44886c067cc" providerId="LiveId" clId="{C0DD1902-B4F0-4C0F-A685-52AD949DAE2A}" dt="2022-07-02T15:55:00.489" v="167" actId="1076"/>
        <pc:sldMkLst>
          <pc:docMk/>
          <pc:sldMk cId="2272986082" sldId="670"/>
        </pc:sldMkLst>
        <pc:spChg chg="mod">
          <ac:chgData name="Siegbert Rudolph" userId="2af4d44886c067cc" providerId="LiveId" clId="{C0DD1902-B4F0-4C0F-A685-52AD949DAE2A}" dt="2022-07-02T15:55:00.489" v="167" actId="1076"/>
          <ac:spMkLst>
            <pc:docMk/>
            <pc:sldMk cId="2272986082" sldId="670"/>
            <ac:spMk id="2" creationId="{926E5F62-C245-EE17-AB3D-559D33C6D0CE}"/>
          </ac:spMkLst>
        </pc:spChg>
        <pc:spChg chg="del">
          <ac:chgData name="Siegbert Rudolph" userId="2af4d44886c067cc" providerId="LiveId" clId="{C0DD1902-B4F0-4C0F-A685-52AD949DAE2A}" dt="2021-12-28T16:19:00.974" v="78" actId="478"/>
          <ac:spMkLst>
            <pc:docMk/>
            <pc:sldMk cId="2272986082" sldId="670"/>
            <ac:spMk id="2" creationId="{CE44AB96-01EF-48B3-989B-C8B7EC5FEF04}"/>
          </ac:spMkLst>
        </pc:spChg>
        <pc:spChg chg="del mod">
          <ac:chgData name="Siegbert Rudolph" userId="2af4d44886c067cc" providerId="LiveId" clId="{C0DD1902-B4F0-4C0F-A685-52AD949DAE2A}" dt="2022-07-02T15:55:00.489" v="162" actId="478"/>
          <ac:spMkLst>
            <pc:docMk/>
            <pc:sldMk cId="2272986082" sldId="670"/>
            <ac:spMk id="6" creationId="{6BB90647-A1CA-49D6-AE90-38734BDCFDEF}"/>
          </ac:spMkLst>
        </pc:spChg>
      </pc:sldChg>
      <pc:sldChg chg="delSp modSp mod">
        <pc:chgData name="Siegbert Rudolph" userId="2af4d44886c067cc" providerId="LiveId" clId="{C0DD1902-B4F0-4C0F-A685-52AD949DAE2A}" dt="2022-07-02T15:55:00.395" v="89" actId="1076"/>
        <pc:sldMkLst>
          <pc:docMk/>
          <pc:sldMk cId="0" sldId="671"/>
        </pc:sldMkLst>
        <pc:spChg chg="del mod">
          <ac:chgData name="Siegbert Rudolph" userId="2af4d44886c067cc" providerId="LiveId" clId="{C0DD1902-B4F0-4C0F-A685-52AD949DAE2A}" dt="2022-07-02T15:55:00.395" v="84" actId="478"/>
          <ac:spMkLst>
            <pc:docMk/>
            <pc:sldMk cId="0" sldId="671"/>
            <ac:spMk id="2" creationId="{528C48E4-A09C-4851-90C8-49A33809404D}"/>
          </ac:spMkLst>
        </pc:spChg>
        <pc:spChg chg="del">
          <ac:chgData name="Siegbert Rudolph" userId="2af4d44886c067cc" providerId="LiveId" clId="{C0DD1902-B4F0-4C0F-A685-52AD949DAE2A}" dt="2021-12-28T16:19:00.859" v="0" actId="478"/>
          <ac:spMkLst>
            <pc:docMk/>
            <pc:sldMk cId="0" sldId="671"/>
            <ac:spMk id="3" creationId="{4D5C27E8-2934-4EEC-BB4C-25B182DEA580}"/>
          </ac:spMkLst>
        </pc:spChg>
        <pc:spChg chg="mod">
          <ac:chgData name="Siegbert Rudolph" userId="2af4d44886c067cc" providerId="LiveId" clId="{C0DD1902-B4F0-4C0F-A685-52AD949DAE2A}" dt="2022-07-02T15:55:00.395" v="89" actId="1076"/>
          <ac:spMkLst>
            <pc:docMk/>
            <pc:sldMk cId="0" sldId="671"/>
            <ac:spMk id="3" creationId="{553FE7CC-719A-7EED-A862-E84E7618B0D4}"/>
          </ac:spMkLst>
        </pc:spChg>
      </pc:sldChg>
      <pc:sldChg chg="delSp modSp mod">
        <pc:chgData name="Siegbert Rudolph" userId="2af4d44886c067cc" providerId="LiveId" clId="{C0DD1902-B4F0-4C0F-A685-52AD949DAE2A}" dt="2022-07-02T15:55:00.426" v="119" actId="1076"/>
        <pc:sldMkLst>
          <pc:docMk/>
          <pc:sldMk cId="1335817163" sldId="673"/>
        </pc:sldMkLst>
        <pc:spChg chg="mod">
          <ac:chgData name="Siegbert Rudolph" userId="2af4d44886c067cc" providerId="LiveId" clId="{C0DD1902-B4F0-4C0F-A685-52AD949DAE2A}" dt="2022-07-02T15:55:00.426" v="119" actId="1076"/>
          <ac:spMkLst>
            <pc:docMk/>
            <pc:sldMk cId="1335817163" sldId="673"/>
            <ac:spMk id="3" creationId="{54568F7F-6664-FA21-CE22-7397D7018464}"/>
          </ac:spMkLst>
        </pc:spChg>
        <pc:spChg chg="del">
          <ac:chgData name="Siegbert Rudolph" userId="2af4d44886c067cc" providerId="LiveId" clId="{C0DD1902-B4F0-4C0F-A685-52AD949DAE2A}" dt="2021-12-28T16:19:00.905" v="30" actId="478"/>
          <ac:spMkLst>
            <pc:docMk/>
            <pc:sldMk cId="1335817163" sldId="673"/>
            <ac:spMk id="3" creationId="{EE73C40F-81EF-4D8B-9D97-24BF40D2A006}"/>
          </ac:spMkLst>
        </pc:spChg>
        <pc:spChg chg="del mod">
          <ac:chgData name="Siegbert Rudolph" userId="2af4d44886c067cc" providerId="LiveId" clId="{C0DD1902-B4F0-4C0F-A685-52AD949DAE2A}" dt="2022-07-02T15:55:00.426" v="114" actId="478"/>
          <ac:spMkLst>
            <pc:docMk/>
            <pc:sldMk cId="1335817163" sldId="673"/>
            <ac:spMk id="4" creationId="{F1E40BFB-4782-40B2-81F4-98831D9BEAE1}"/>
          </ac:spMkLst>
        </pc:spChg>
      </pc:sldChg>
      <pc:sldChg chg="delSp modSp mod">
        <pc:chgData name="Siegbert Rudolph" userId="2af4d44886c067cc" providerId="LiveId" clId="{C0DD1902-B4F0-4C0F-A685-52AD949DAE2A}" dt="2022-07-02T15:55:00.442" v="131" actId="1076"/>
        <pc:sldMkLst>
          <pc:docMk/>
          <pc:sldMk cId="4285905583" sldId="674"/>
        </pc:sldMkLst>
        <pc:spChg chg="mod">
          <ac:chgData name="Siegbert Rudolph" userId="2af4d44886c067cc" providerId="LiveId" clId="{C0DD1902-B4F0-4C0F-A685-52AD949DAE2A}" dt="2022-07-02T15:55:00.442" v="131" actId="1076"/>
          <ac:spMkLst>
            <pc:docMk/>
            <pc:sldMk cId="4285905583" sldId="674"/>
            <ac:spMk id="3" creationId="{3BC0AD93-375B-528A-A4A1-651D19533D00}"/>
          </ac:spMkLst>
        </pc:spChg>
        <pc:spChg chg="del">
          <ac:chgData name="Siegbert Rudolph" userId="2af4d44886c067cc" providerId="LiveId" clId="{C0DD1902-B4F0-4C0F-A685-52AD949DAE2A}" dt="2021-12-28T16:19:00.937" v="42" actId="478"/>
          <ac:spMkLst>
            <pc:docMk/>
            <pc:sldMk cId="4285905583" sldId="674"/>
            <ac:spMk id="3" creationId="{47B16D2D-DF33-4AAA-8E32-9976BD937840}"/>
          </ac:spMkLst>
        </pc:spChg>
        <pc:spChg chg="del mod">
          <ac:chgData name="Siegbert Rudolph" userId="2af4d44886c067cc" providerId="LiveId" clId="{C0DD1902-B4F0-4C0F-A685-52AD949DAE2A}" dt="2022-07-02T15:55:00.442" v="126" actId="478"/>
          <ac:spMkLst>
            <pc:docMk/>
            <pc:sldMk cId="4285905583" sldId="674"/>
            <ac:spMk id="4" creationId="{478F4CEE-4B79-4134-B692-F865C12F642A}"/>
          </ac:spMkLst>
        </pc:spChg>
      </pc:sldChg>
      <pc:sldChg chg="delSp modSp mod">
        <pc:chgData name="Siegbert Rudolph" userId="2af4d44886c067cc" providerId="LiveId" clId="{C0DD1902-B4F0-4C0F-A685-52AD949DAE2A}" dt="2022-07-02T15:55:00.457" v="143" actId="1076"/>
        <pc:sldMkLst>
          <pc:docMk/>
          <pc:sldMk cId="14738247" sldId="675"/>
        </pc:sldMkLst>
        <pc:spChg chg="mod">
          <ac:chgData name="Siegbert Rudolph" userId="2af4d44886c067cc" providerId="LiveId" clId="{C0DD1902-B4F0-4C0F-A685-52AD949DAE2A}" dt="2022-07-02T15:55:00.457" v="143" actId="1076"/>
          <ac:spMkLst>
            <pc:docMk/>
            <pc:sldMk cId="14738247" sldId="675"/>
            <ac:spMk id="3" creationId="{A4656798-0BDC-F6AD-FD9B-982A5EB1611E}"/>
          </ac:spMkLst>
        </pc:spChg>
        <pc:spChg chg="del">
          <ac:chgData name="Siegbert Rudolph" userId="2af4d44886c067cc" providerId="LiveId" clId="{C0DD1902-B4F0-4C0F-A685-52AD949DAE2A}" dt="2021-12-28T16:19:00.959" v="54" actId="478"/>
          <ac:spMkLst>
            <pc:docMk/>
            <pc:sldMk cId="14738247" sldId="675"/>
            <ac:spMk id="3" creationId="{F16C2CA0-0CF8-4E56-9ADC-0C52402B4EF0}"/>
          </ac:spMkLst>
        </pc:spChg>
        <pc:spChg chg="del mod">
          <ac:chgData name="Siegbert Rudolph" userId="2af4d44886c067cc" providerId="LiveId" clId="{C0DD1902-B4F0-4C0F-A685-52AD949DAE2A}" dt="2022-07-02T15:55:00.457" v="138" actId="478"/>
          <ac:spMkLst>
            <pc:docMk/>
            <pc:sldMk cId="14738247" sldId="675"/>
            <ac:spMk id="4" creationId="{8CFF4E37-679A-4943-9EBD-C8E080E67F58}"/>
          </ac:spMkLst>
        </pc:spChg>
      </pc:sldChg>
      <pc:sldChg chg="delSp modSp mod">
        <pc:chgData name="Siegbert Rudolph" userId="2af4d44886c067cc" providerId="LiveId" clId="{C0DD1902-B4F0-4C0F-A685-52AD949DAE2A}" dt="2022-07-02T15:55:00.489" v="155" actId="1076"/>
        <pc:sldMkLst>
          <pc:docMk/>
          <pc:sldMk cId="2956623289" sldId="676"/>
        </pc:sldMkLst>
        <pc:spChg chg="del">
          <ac:chgData name="Siegbert Rudolph" userId="2af4d44886c067cc" providerId="LiveId" clId="{C0DD1902-B4F0-4C0F-A685-52AD949DAE2A}" dt="2021-12-28T16:19:00.959" v="66" actId="478"/>
          <ac:spMkLst>
            <pc:docMk/>
            <pc:sldMk cId="2956623289" sldId="676"/>
            <ac:spMk id="3" creationId="{31F8EF00-B36F-4E6F-AA09-A5CEC437DCED}"/>
          </ac:spMkLst>
        </pc:spChg>
        <pc:spChg chg="mod">
          <ac:chgData name="Siegbert Rudolph" userId="2af4d44886c067cc" providerId="LiveId" clId="{C0DD1902-B4F0-4C0F-A685-52AD949DAE2A}" dt="2022-07-02T15:55:00.489" v="155" actId="1076"/>
          <ac:spMkLst>
            <pc:docMk/>
            <pc:sldMk cId="2956623289" sldId="676"/>
            <ac:spMk id="3" creationId="{76373CBE-1288-68BE-E1E4-C7A710B6B853}"/>
          </ac:spMkLst>
        </pc:spChg>
        <pc:spChg chg="del mod">
          <ac:chgData name="Siegbert Rudolph" userId="2af4d44886c067cc" providerId="LiveId" clId="{C0DD1902-B4F0-4C0F-A685-52AD949DAE2A}" dt="2022-07-02T15:55:00.473" v="150" actId="478"/>
          <ac:spMkLst>
            <pc:docMk/>
            <pc:sldMk cId="2956623289" sldId="676"/>
            <ac:spMk id="4" creationId="{1F7367EA-ACD3-444E-9C71-A548AF2C3C83}"/>
          </ac:spMkLst>
        </pc:spChg>
      </pc:sldChg>
      <pc:sldChg chg="delSp modSp mod">
        <pc:chgData name="Siegbert Rudolph" userId="2af4d44886c067cc" providerId="LiveId" clId="{C0DD1902-B4F0-4C0F-A685-52AD949DAE2A}" dt="2022-07-02T15:55:00.411" v="101" actId="1076"/>
        <pc:sldMkLst>
          <pc:docMk/>
          <pc:sldMk cId="3077791109" sldId="677"/>
        </pc:sldMkLst>
        <pc:spChg chg="del">
          <ac:chgData name="Siegbert Rudolph" userId="2af4d44886c067cc" providerId="LiveId" clId="{C0DD1902-B4F0-4C0F-A685-52AD949DAE2A}" dt="2021-12-28T16:19:00.874" v="12" actId="478"/>
          <ac:spMkLst>
            <pc:docMk/>
            <pc:sldMk cId="3077791109" sldId="677"/>
            <ac:spMk id="3" creationId="{3086CA26-7D14-4E8F-93EE-A9FD65EE01DB}"/>
          </ac:spMkLst>
        </pc:spChg>
        <pc:spChg chg="mod">
          <ac:chgData name="Siegbert Rudolph" userId="2af4d44886c067cc" providerId="LiveId" clId="{C0DD1902-B4F0-4C0F-A685-52AD949DAE2A}" dt="2022-07-02T15:55:00.411" v="101" actId="1076"/>
          <ac:spMkLst>
            <pc:docMk/>
            <pc:sldMk cId="3077791109" sldId="677"/>
            <ac:spMk id="3" creationId="{6917232B-7BF1-3B61-D8B5-75EB12A5487A}"/>
          </ac:spMkLst>
        </pc:spChg>
        <pc:spChg chg="del mod">
          <ac:chgData name="Siegbert Rudolph" userId="2af4d44886c067cc" providerId="LiveId" clId="{C0DD1902-B4F0-4C0F-A685-52AD949DAE2A}" dt="2022-07-02T15:55:00.411" v="96" actId="478"/>
          <ac:spMkLst>
            <pc:docMk/>
            <pc:sldMk cId="3077791109" sldId="677"/>
            <ac:spMk id="4" creationId="{9C053DB2-F83D-408B-AFC5-5DA2531443F8}"/>
          </ac:spMkLst>
        </pc:spChg>
      </pc:sldChg>
      <pc:sldChg chg="delSp modSp mod">
        <pc:chgData name="Siegbert Rudolph" userId="2af4d44886c067cc" providerId="LiveId" clId="{C0DD1902-B4F0-4C0F-A685-52AD949DAE2A}" dt="2022-07-02T15:55:00.426" v="113" actId="1076"/>
        <pc:sldMkLst>
          <pc:docMk/>
          <pc:sldMk cId="924352853" sldId="678"/>
        </pc:sldMkLst>
        <pc:spChg chg="del">
          <ac:chgData name="Siegbert Rudolph" userId="2af4d44886c067cc" providerId="LiveId" clId="{C0DD1902-B4F0-4C0F-A685-52AD949DAE2A}" dt="2021-12-28T16:19:00.890" v="24" actId="478"/>
          <ac:spMkLst>
            <pc:docMk/>
            <pc:sldMk cId="924352853" sldId="678"/>
            <ac:spMk id="3" creationId="{42476035-3FCA-460D-8040-5140C04C1658}"/>
          </ac:spMkLst>
        </pc:spChg>
        <pc:spChg chg="mod">
          <ac:chgData name="Siegbert Rudolph" userId="2af4d44886c067cc" providerId="LiveId" clId="{C0DD1902-B4F0-4C0F-A685-52AD949DAE2A}" dt="2022-07-02T15:55:00.426" v="113" actId="1076"/>
          <ac:spMkLst>
            <pc:docMk/>
            <pc:sldMk cId="924352853" sldId="678"/>
            <ac:spMk id="3" creationId="{9E07CAB8-0936-DD08-D491-1F3736F67EB1}"/>
          </ac:spMkLst>
        </pc:spChg>
        <pc:spChg chg="del mod">
          <ac:chgData name="Siegbert Rudolph" userId="2af4d44886c067cc" providerId="LiveId" clId="{C0DD1902-B4F0-4C0F-A685-52AD949DAE2A}" dt="2022-07-02T15:55:00.411" v="108" actId="478"/>
          <ac:spMkLst>
            <pc:docMk/>
            <pc:sldMk cId="924352853" sldId="678"/>
            <ac:spMk id="4" creationId="{68F2582E-555F-4F57-970A-E602DA300C8D}"/>
          </ac:spMkLst>
        </pc:spChg>
      </pc:sldChg>
      <pc:sldChg chg="delSp modSp mod">
        <pc:chgData name="Siegbert Rudolph" userId="2af4d44886c067cc" providerId="LiveId" clId="{C0DD1902-B4F0-4C0F-A685-52AD949DAE2A}" dt="2022-07-02T15:55:00.442" v="125" actId="1076"/>
        <pc:sldMkLst>
          <pc:docMk/>
          <pc:sldMk cId="4238470556" sldId="679"/>
        </pc:sldMkLst>
        <pc:spChg chg="del">
          <ac:chgData name="Siegbert Rudolph" userId="2af4d44886c067cc" providerId="LiveId" clId="{C0DD1902-B4F0-4C0F-A685-52AD949DAE2A}" dt="2021-12-28T16:19:00.921" v="36" actId="478"/>
          <ac:spMkLst>
            <pc:docMk/>
            <pc:sldMk cId="4238470556" sldId="679"/>
            <ac:spMk id="3" creationId="{EBE50378-C92C-4822-A4E4-14A631AB6C95}"/>
          </ac:spMkLst>
        </pc:spChg>
        <pc:spChg chg="mod">
          <ac:chgData name="Siegbert Rudolph" userId="2af4d44886c067cc" providerId="LiveId" clId="{C0DD1902-B4F0-4C0F-A685-52AD949DAE2A}" dt="2022-07-02T15:55:00.442" v="125" actId="1076"/>
          <ac:spMkLst>
            <pc:docMk/>
            <pc:sldMk cId="4238470556" sldId="679"/>
            <ac:spMk id="3" creationId="{F6322CF9-105B-FC40-F138-898B4EB52ACB}"/>
          </ac:spMkLst>
        </pc:spChg>
        <pc:spChg chg="del mod">
          <ac:chgData name="Siegbert Rudolph" userId="2af4d44886c067cc" providerId="LiveId" clId="{C0DD1902-B4F0-4C0F-A685-52AD949DAE2A}" dt="2022-07-02T15:55:00.442" v="120" actId="478"/>
          <ac:spMkLst>
            <pc:docMk/>
            <pc:sldMk cId="4238470556" sldId="679"/>
            <ac:spMk id="4" creationId="{CBA43086-1212-455E-9C12-C918E9560144}"/>
          </ac:spMkLst>
        </pc:spChg>
      </pc:sldChg>
      <pc:sldChg chg="delSp modSp mod">
        <pc:chgData name="Siegbert Rudolph" userId="2af4d44886c067cc" providerId="LiveId" clId="{C0DD1902-B4F0-4C0F-A685-52AD949DAE2A}" dt="2022-07-02T15:55:00.457" v="137" actId="1076"/>
        <pc:sldMkLst>
          <pc:docMk/>
          <pc:sldMk cId="3218680931" sldId="680"/>
        </pc:sldMkLst>
        <pc:spChg chg="del">
          <ac:chgData name="Siegbert Rudolph" userId="2af4d44886c067cc" providerId="LiveId" clId="{C0DD1902-B4F0-4C0F-A685-52AD949DAE2A}" dt="2021-12-28T16:19:00.952" v="48" actId="478"/>
          <ac:spMkLst>
            <pc:docMk/>
            <pc:sldMk cId="3218680931" sldId="680"/>
            <ac:spMk id="3" creationId="{81D330CE-7194-4EF0-8914-ED94D5274C6F}"/>
          </ac:spMkLst>
        </pc:spChg>
        <pc:spChg chg="mod">
          <ac:chgData name="Siegbert Rudolph" userId="2af4d44886c067cc" providerId="LiveId" clId="{C0DD1902-B4F0-4C0F-A685-52AD949DAE2A}" dt="2022-07-02T15:55:00.457" v="137" actId="1076"/>
          <ac:spMkLst>
            <pc:docMk/>
            <pc:sldMk cId="3218680931" sldId="680"/>
            <ac:spMk id="3" creationId="{88FE6C3D-0559-9BFA-ED49-8AF1DBE6CAAC}"/>
          </ac:spMkLst>
        </pc:spChg>
        <pc:spChg chg="del mod">
          <ac:chgData name="Siegbert Rudolph" userId="2af4d44886c067cc" providerId="LiveId" clId="{C0DD1902-B4F0-4C0F-A685-52AD949DAE2A}" dt="2022-07-02T15:55:00.457" v="132" actId="478"/>
          <ac:spMkLst>
            <pc:docMk/>
            <pc:sldMk cId="3218680931" sldId="680"/>
            <ac:spMk id="4" creationId="{BE735911-5E76-4AAB-829C-775BFA7E9423}"/>
          </ac:spMkLst>
        </pc:spChg>
      </pc:sldChg>
      <pc:sldChg chg="delSp modSp mod">
        <pc:chgData name="Siegbert Rudolph" userId="2af4d44886c067cc" providerId="LiveId" clId="{C0DD1902-B4F0-4C0F-A685-52AD949DAE2A}" dt="2022-07-02T15:55:00.473" v="149" actId="1076"/>
        <pc:sldMkLst>
          <pc:docMk/>
          <pc:sldMk cId="3072236690" sldId="681"/>
        </pc:sldMkLst>
        <pc:spChg chg="mod">
          <ac:chgData name="Siegbert Rudolph" userId="2af4d44886c067cc" providerId="LiveId" clId="{C0DD1902-B4F0-4C0F-A685-52AD949DAE2A}" dt="2022-07-02T15:55:00.473" v="149" actId="1076"/>
          <ac:spMkLst>
            <pc:docMk/>
            <pc:sldMk cId="3072236690" sldId="681"/>
            <ac:spMk id="3" creationId="{3CAEB645-0924-617D-73E1-E663F1CDB42F}"/>
          </ac:spMkLst>
        </pc:spChg>
        <pc:spChg chg="del">
          <ac:chgData name="Siegbert Rudolph" userId="2af4d44886c067cc" providerId="LiveId" clId="{C0DD1902-B4F0-4C0F-A685-52AD949DAE2A}" dt="2021-12-28T16:19:00.959" v="60" actId="478"/>
          <ac:spMkLst>
            <pc:docMk/>
            <pc:sldMk cId="3072236690" sldId="681"/>
            <ac:spMk id="3" creationId="{A6F42947-E8A1-4EC7-8759-7270679C8EF5}"/>
          </ac:spMkLst>
        </pc:spChg>
        <pc:spChg chg="del mod">
          <ac:chgData name="Siegbert Rudolph" userId="2af4d44886c067cc" providerId="LiveId" clId="{C0DD1902-B4F0-4C0F-A685-52AD949DAE2A}" dt="2022-07-02T15:55:00.473" v="144" actId="478"/>
          <ac:spMkLst>
            <pc:docMk/>
            <pc:sldMk cId="3072236690" sldId="681"/>
            <ac:spMk id="4" creationId="{F16B9539-001E-46E6-BD6D-380D70D8542B}"/>
          </ac:spMkLst>
        </pc:spChg>
      </pc:sldChg>
      <pc:sldChg chg="delSp modSp mod">
        <pc:chgData name="Siegbert Rudolph" userId="2af4d44886c067cc" providerId="LiveId" clId="{C0DD1902-B4F0-4C0F-A685-52AD949DAE2A}" dt="2022-07-02T15:55:00.489" v="161" actId="1076"/>
        <pc:sldMkLst>
          <pc:docMk/>
          <pc:sldMk cId="2053392815" sldId="682"/>
        </pc:sldMkLst>
        <pc:spChg chg="mod">
          <ac:chgData name="Siegbert Rudolph" userId="2af4d44886c067cc" providerId="LiveId" clId="{C0DD1902-B4F0-4C0F-A685-52AD949DAE2A}" dt="2022-07-02T15:55:00.489" v="161" actId="1076"/>
          <ac:spMkLst>
            <pc:docMk/>
            <pc:sldMk cId="2053392815" sldId="682"/>
            <ac:spMk id="3" creationId="{3B17B7BD-F136-0FAD-012F-09DCE9E20274}"/>
          </ac:spMkLst>
        </pc:spChg>
        <pc:spChg chg="del">
          <ac:chgData name="Siegbert Rudolph" userId="2af4d44886c067cc" providerId="LiveId" clId="{C0DD1902-B4F0-4C0F-A685-52AD949DAE2A}" dt="2021-12-28T16:19:00.974" v="72" actId="478"/>
          <ac:spMkLst>
            <pc:docMk/>
            <pc:sldMk cId="2053392815" sldId="682"/>
            <ac:spMk id="3" creationId="{8EF5453D-1335-4AE7-89D8-FCFDB4160C4A}"/>
          </ac:spMkLst>
        </pc:spChg>
        <pc:spChg chg="del mod">
          <ac:chgData name="Siegbert Rudolph" userId="2af4d44886c067cc" providerId="LiveId" clId="{C0DD1902-B4F0-4C0F-A685-52AD949DAE2A}" dt="2022-07-02T15:55:00.489" v="156" actId="478"/>
          <ac:spMkLst>
            <pc:docMk/>
            <pc:sldMk cId="2053392815" sldId="682"/>
            <ac:spMk id="4" creationId="{DC49E6B7-81F6-4C68-A0AD-27C5FE00E204}"/>
          </ac:spMkLst>
        </pc:spChg>
      </pc:sldChg>
    </pc:docChg>
  </pc:docChgLst>
  <pc:docChgLst>
    <pc:chgData name="Siegbert Rudolph" userId="2af4d44886c067cc" providerId="LiveId" clId="{225798EF-5E24-4911-AA2B-3918BA79DF91}"/>
    <pc:docChg chg="modSld">
      <pc:chgData name="Siegbert Rudolph" userId="2af4d44886c067cc" providerId="LiveId" clId="{225798EF-5E24-4911-AA2B-3918BA79DF91}" dt="2022-04-01T15:32:21.007" v="6" actId="207"/>
      <pc:docMkLst>
        <pc:docMk/>
      </pc:docMkLst>
      <pc:sldChg chg="modSp">
        <pc:chgData name="Siegbert Rudolph" userId="2af4d44886c067cc" providerId="LiveId" clId="{225798EF-5E24-4911-AA2B-3918BA79DF91}" dt="2022-04-01T15:31:12.950" v="0" actId="207"/>
        <pc:sldMkLst>
          <pc:docMk/>
          <pc:sldMk cId="2493653209" sldId="668"/>
        </pc:sldMkLst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93" creationId="{6B416601-2454-49A1-A131-A6D32E21556E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94" creationId="{FCA0C6ED-CA9C-49B6-AD48-3219D7BC4577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95" creationId="{2D8A0859-081C-491F-AD5D-89067E78B3E6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96" creationId="{7B349F0C-A070-498D-A924-2DABC27D99AA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97" creationId="{227B1B99-D46D-46D7-A75C-45C4A2E861E0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98" creationId="{28932060-B2D7-48C4-B8DF-A7403B0FF72E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99" creationId="{CE09B4A3-1FBB-4D55-9525-817B4D32FC91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00" creationId="{895E614A-6BB6-453D-A666-5BA62000B817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01" creationId="{7550FB5F-AE32-46E8-8797-99995B072880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02" creationId="{C3D35BB8-F999-4460-BD37-23240473C909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03" creationId="{F0CBEB6B-053C-400B-9E4B-FDEA01912C0A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04" creationId="{EFDD9D75-FA08-4D80-BE34-4DD5ACEE92B6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05" creationId="{3EF6813F-C815-4810-A866-7713845F97C7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06" creationId="{3A2AAFA8-C3C6-4FE3-9AD5-E4D70C3A96C7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07" creationId="{54237BD8-DC1D-4F1C-8B32-D25DF5B62DFE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08" creationId="{DDD2BC99-C1D5-41E3-9A4B-BB5F99C76D80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10" creationId="{BF73DF9B-9246-4481-B8FE-E1EB5B23FC40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11" creationId="{0AE41AC2-E82C-4F09-9F88-D746D7CA9EE4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12" creationId="{73F169F7-8247-41A0-AC92-7A1154B5870D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13" creationId="{447F1A2F-7381-47FE-9626-750A62577647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14" creationId="{EF538E06-2D67-4A08-911C-1954448C7011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15" creationId="{985C675A-9F3D-4B08-9753-6F4ED99B4BD4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16" creationId="{FFBA090C-7BD8-4D2F-B302-053581DFE42A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17" creationId="{F3E28758-A542-429D-8BCC-9495B65A25E5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18" creationId="{4218D337-4665-4934-9031-C7A44A65430E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19" creationId="{E7DA047B-709B-4CC8-B907-5725E9DF70BE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20" creationId="{1AB12DCE-7912-47A1-A1AF-07966B7E6209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21" creationId="{0CFFB8A3-9D86-4260-987D-715E5C6DA413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22" creationId="{AA0DA2CC-FC7B-493C-B571-5CFBD8BF13FC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23" creationId="{B2BDC626-DE08-446C-B25D-55984B9F2237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25" creationId="{E1DADA06-BA74-4FE6-90D7-626D3F681203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26" creationId="{87A18DE1-FE22-44D9-8D5A-3B736DBF1491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27" creationId="{19169611-FD3D-4360-AF66-EECE40F357CE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28" creationId="{7994FAB2-6804-4357-8331-7B00C416B196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29" creationId="{46673FA8-3237-404A-8E25-FB70183FFC2E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30" creationId="{761DFB29-101B-44FE-958E-961BBA936E03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31" creationId="{4AAE7210-11F4-4261-901A-760EC82E23C6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32" creationId="{7383751D-2400-44FB-AFC5-3A1D32BDFF7F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33" creationId="{D9FDC5DE-6980-4225-A7F6-4866EDC179AA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34" creationId="{9CE0F4AE-695C-41AA-B269-44F531382E4C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35" creationId="{72926475-A5B9-49F3-8E79-241E1DC452D9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36" creationId="{B6E87A82-F86A-44FD-A37A-300AC3A963E6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37" creationId="{9278A6AD-354B-47BE-AC93-0C74F072C820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38" creationId="{C94C2E11-F7D7-432D-A56E-846C33490DEA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39" creationId="{4F01F682-7375-4745-B8CF-2D4E6412E510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40" creationId="{DC150600-D037-46B3-B0ED-38E8F0070719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42" creationId="{8A5020E4-A30B-4332-ADD8-A21C386325FA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43" creationId="{0566D7D0-74EE-4CC8-9CB7-0D8C11D9F21E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44" creationId="{C0950B22-6161-4DA4-93DA-D116C25C9570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45" creationId="{22732768-0DB4-48D9-89AA-845A5CD60D6A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46" creationId="{EB07D998-A139-431B-A48E-624143756C5A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47" creationId="{DCA633D2-F0FF-4427-8E31-A8E401424606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48" creationId="{46C757BE-E1B9-43B4-92BA-DEB560C79510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49" creationId="{C29D066F-8227-4730-A20C-8A39C7564C0B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50" creationId="{2D946C06-8D19-45F7-AA53-4292DE8B25E3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51" creationId="{37DA6BBA-3800-4ABF-A06E-15874A6EC883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52" creationId="{AA2D08A9-D018-4424-B407-5140C152B1ED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53" creationId="{452B6F05-793F-48E1-95B9-648B3C1C646B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54" creationId="{2521E801-81C2-4607-9BC7-B80C1153E2AB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55" creationId="{E7EE2F91-D9AF-40F5-AF09-BEDF5DFD8B6B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56" creationId="{6A4E3924-1BC6-48E2-A6C8-82A75B0578E2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57" creationId="{48B70B94-4F28-473C-AE8F-146DBF8CB7F4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59" creationId="{1D51B9F4-2FF2-4E4B-A52A-8FAA4E94D716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60" creationId="{CB453ED0-6898-4A65-8497-2B659DA3FE48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61" creationId="{32C80602-0CAE-4E78-94AA-533D1E82C9C9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62" creationId="{76B2252D-CDDB-455B-8570-900C655ABE9D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63" creationId="{97C412F5-8E85-4A3A-BBF1-1B92C5270B4C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64" creationId="{65C10BCD-C283-4A02-BA0B-49C0DE334B1B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65" creationId="{E2DF6383-579E-4AF5-AE4A-00190A1D47A4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66" creationId="{F679EF7E-3AB1-48F4-ABBA-6D692756362A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67" creationId="{2B3EE930-6CFF-4C47-96C3-144878EE2B5B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68" creationId="{D5D297C2-1966-4EB7-B128-AE1899815BD0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69" creationId="{7D16D79D-F9FA-44D5-8E91-DB0440AA39B8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70" creationId="{A9CAAE8A-3833-480E-AFBE-4695E8D98AD2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71" creationId="{FDAE51D3-AC38-4012-955B-52322C15EC1C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72" creationId="{604B6322-D3C1-40B6-83C9-8786E4AA0F0A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73" creationId="{18EB76F4-639E-495C-B94A-6031C202B59C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74" creationId="{2D792826-04C3-4A40-81C7-59F844BFF8B2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75" creationId="{BB6F300D-3DA4-4B89-80BE-EF82F1EE9121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76" creationId="{050D1479-B907-40CB-A955-C38808723B76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77" creationId="{91492604-A08D-4C2F-9DD6-16C44E645F34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79" creationId="{A3A24A4F-A8EB-4B1B-AD06-281CEB75F967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80" creationId="{E2F7E9AF-6C10-4A93-B7E5-13A47EDB2ECE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81" creationId="{733B14FE-455C-46F5-910C-89C43D3E0F30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82" creationId="{871FD14F-DDC4-4896-BAF8-B61AB486191F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83" creationId="{21B1A6BF-092E-4327-99F1-59CA82555E48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84" creationId="{FB619107-B6CA-4A0F-B8A3-39109D9E414B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85" creationId="{05F832C8-B953-456B-9010-D87D88554163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86" creationId="{AFCE898A-F5D3-4B6B-9DB3-B5B524731F4C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87" creationId="{54900605-010B-45CC-A95E-4DA840C890CD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88" creationId="{1C4A383B-CC7A-4458-A3C6-4BF16BAC224F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89" creationId="{A77DB468-8618-43F1-BCE2-AD75D4B07C8A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90" creationId="{EE0327FE-2439-4533-85DD-AE96FC41B632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92" creationId="{7C7B44A9-783C-4786-92B4-7AAECA10A7F5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93" creationId="{9609FFF9-6C38-4E4B-BA3D-565D64523092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94" creationId="{FD3F82F4-136A-45D5-9921-2B5A66529A35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95" creationId="{85ADB9F0-84A7-420C-9677-BC27BDB9C69E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96" creationId="{44765510-D62A-4117-A04E-AEAB7AEABCE2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97" creationId="{B3868948-2C7A-4A93-B149-BA71704A844C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98" creationId="{48CA104E-9BF4-4D0B-834A-FE241E787B9B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199" creationId="{3898D886-939D-4842-9592-CEB007303F4E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200" creationId="{EEF9354E-AAAE-438F-A322-B1D6986753FD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201" creationId="{D31DE782-DB0D-4DD8-B22C-0C6CD849A35C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202" creationId="{5339594E-57E6-45E2-B863-8F99A4A38BA5}"/>
          </ac:spMkLst>
        </pc:spChg>
        <pc:spChg chg="mod">
          <ac:chgData name="Siegbert Rudolph" userId="2af4d44886c067cc" providerId="LiveId" clId="{225798EF-5E24-4911-AA2B-3918BA79DF91}" dt="2022-04-01T15:31:12.950" v="0" actId="207"/>
          <ac:spMkLst>
            <pc:docMk/>
            <pc:sldMk cId="2493653209" sldId="668"/>
            <ac:spMk id="203" creationId="{32D51215-6E84-4FCE-A4F7-DB32F4FB6013}"/>
          </ac:spMkLst>
        </pc:spChg>
      </pc:sldChg>
      <pc:sldChg chg="modSp">
        <pc:chgData name="Siegbert Rudolph" userId="2af4d44886c067cc" providerId="LiveId" clId="{225798EF-5E24-4911-AA2B-3918BA79DF91}" dt="2022-04-01T15:31:26.596" v="1" actId="207"/>
        <pc:sldMkLst>
          <pc:docMk/>
          <pc:sldMk cId="3077791109" sldId="677"/>
        </pc:sldMkLst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93" creationId="{6B416601-2454-49A1-A131-A6D32E21556E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94" creationId="{FCA0C6ED-CA9C-49B6-AD48-3219D7BC4577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95" creationId="{2D8A0859-081C-491F-AD5D-89067E78B3E6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96" creationId="{7B349F0C-A070-498D-A924-2DABC27D99AA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97" creationId="{227B1B99-D46D-46D7-A75C-45C4A2E861E0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98" creationId="{28932060-B2D7-48C4-B8DF-A7403B0FF72E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99" creationId="{CE09B4A3-1FBB-4D55-9525-817B4D32FC91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00" creationId="{895E614A-6BB6-453D-A666-5BA62000B817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01" creationId="{7550FB5F-AE32-46E8-8797-99995B072880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02" creationId="{C3D35BB8-F999-4460-BD37-23240473C909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03" creationId="{F0CBEB6B-053C-400B-9E4B-FDEA01912C0A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04" creationId="{EFDD9D75-FA08-4D80-BE34-4DD5ACEE92B6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05" creationId="{3EF6813F-C815-4810-A866-7713845F97C7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06" creationId="{3A2AAFA8-C3C6-4FE3-9AD5-E4D70C3A96C7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07" creationId="{54237BD8-DC1D-4F1C-8B32-D25DF5B62DFE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08" creationId="{DDD2BC99-C1D5-41E3-9A4B-BB5F99C76D80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10" creationId="{BF73DF9B-9246-4481-B8FE-E1EB5B23FC40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11" creationId="{0AE41AC2-E82C-4F09-9F88-D746D7CA9EE4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12" creationId="{73F169F7-8247-41A0-AC92-7A1154B5870D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13" creationId="{447F1A2F-7381-47FE-9626-750A62577647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14" creationId="{EF538E06-2D67-4A08-911C-1954448C7011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15" creationId="{985C675A-9F3D-4B08-9753-6F4ED99B4BD4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16" creationId="{FFBA090C-7BD8-4D2F-B302-053581DFE42A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17" creationId="{F3E28758-A542-429D-8BCC-9495B65A25E5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18" creationId="{4218D337-4665-4934-9031-C7A44A65430E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19" creationId="{E7DA047B-709B-4CC8-B907-5725E9DF70BE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20" creationId="{1AB12DCE-7912-47A1-A1AF-07966B7E6209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21" creationId="{0CFFB8A3-9D86-4260-987D-715E5C6DA413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22" creationId="{AA0DA2CC-FC7B-493C-B571-5CFBD8BF13FC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23" creationId="{B2BDC626-DE08-446C-B25D-55984B9F2237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25" creationId="{E1DADA06-BA74-4FE6-90D7-626D3F681203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26" creationId="{87A18DE1-FE22-44D9-8D5A-3B736DBF1491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27" creationId="{19169611-FD3D-4360-AF66-EECE40F357CE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28" creationId="{7994FAB2-6804-4357-8331-7B00C416B196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29" creationId="{46673FA8-3237-404A-8E25-FB70183FFC2E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30" creationId="{761DFB29-101B-44FE-958E-961BBA936E03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31" creationId="{4AAE7210-11F4-4261-901A-760EC82E23C6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32" creationId="{7383751D-2400-44FB-AFC5-3A1D32BDFF7F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33" creationId="{D9FDC5DE-6980-4225-A7F6-4866EDC179AA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34" creationId="{9CE0F4AE-695C-41AA-B269-44F531382E4C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35" creationId="{72926475-A5B9-49F3-8E79-241E1DC452D9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36" creationId="{B6E87A82-F86A-44FD-A37A-300AC3A963E6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37" creationId="{9278A6AD-354B-47BE-AC93-0C74F072C820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38" creationId="{C94C2E11-F7D7-432D-A56E-846C33490DEA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39" creationId="{4F01F682-7375-4745-B8CF-2D4E6412E510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40" creationId="{DC150600-D037-46B3-B0ED-38E8F0070719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42" creationId="{8A5020E4-A30B-4332-ADD8-A21C386325FA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43" creationId="{0566D7D0-74EE-4CC8-9CB7-0D8C11D9F21E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44" creationId="{C0950B22-6161-4DA4-93DA-D116C25C9570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45" creationId="{22732768-0DB4-48D9-89AA-845A5CD60D6A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46" creationId="{EB07D998-A139-431B-A48E-624143756C5A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47" creationId="{DCA633D2-F0FF-4427-8E31-A8E401424606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48" creationId="{46C757BE-E1B9-43B4-92BA-DEB560C79510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49" creationId="{C29D066F-8227-4730-A20C-8A39C7564C0B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50" creationId="{2D946C06-8D19-45F7-AA53-4292DE8B25E3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51" creationId="{37DA6BBA-3800-4ABF-A06E-15874A6EC883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52" creationId="{AA2D08A9-D018-4424-B407-5140C152B1ED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53" creationId="{452B6F05-793F-48E1-95B9-648B3C1C646B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54" creationId="{2521E801-81C2-4607-9BC7-B80C1153E2AB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55" creationId="{E7EE2F91-D9AF-40F5-AF09-BEDF5DFD8B6B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56" creationId="{6A4E3924-1BC6-48E2-A6C8-82A75B0578E2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57" creationId="{48B70B94-4F28-473C-AE8F-146DBF8CB7F4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59" creationId="{1D51B9F4-2FF2-4E4B-A52A-8FAA4E94D716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60" creationId="{CB453ED0-6898-4A65-8497-2B659DA3FE48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61" creationId="{32C80602-0CAE-4E78-94AA-533D1E82C9C9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62" creationId="{76B2252D-CDDB-455B-8570-900C655ABE9D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63" creationId="{97C412F5-8E85-4A3A-BBF1-1B92C5270B4C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64" creationId="{65C10BCD-C283-4A02-BA0B-49C0DE334B1B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65" creationId="{E2DF6383-579E-4AF5-AE4A-00190A1D47A4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66" creationId="{F679EF7E-3AB1-48F4-ABBA-6D692756362A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67" creationId="{2B3EE930-6CFF-4C47-96C3-144878EE2B5B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68" creationId="{D5D297C2-1966-4EB7-B128-AE1899815BD0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69" creationId="{7D16D79D-F9FA-44D5-8E91-DB0440AA39B8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70" creationId="{A9CAAE8A-3833-480E-AFBE-4695E8D98AD2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71" creationId="{FDAE51D3-AC38-4012-955B-52322C15EC1C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72" creationId="{604B6322-D3C1-40B6-83C9-8786E4AA0F0A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73" creationId="{18EB76F4-639E-495C-B94A-6031C202B59C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74" creationId="{2D792826-04C3-4A40-81C7-59F844BFF8B2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75" creationId="{BB6F300D-3DA4-4B89-80BE-EF82F1EE9121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76" creationId="{050D1479-B907-40CB-A955-C38808723B76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77" creationId="{91492604-A08D-4C2F-9DD6-16C44E645F34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79" creationId="{A3A24A4F-A8EB-4B1B-AD06-281CEB75F967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80" creationId="{E2F7E9AF-6C10-4A93-B7E5-13A47EDB2ECE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81" creationId="{733B14FE-455C-46F5-910C-89C43D3E0F30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82" creationId="{871FD14F-DDC4-4896-BAF8-B61AB486191F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83" creationId="{21B1A6BF-092E-4327-99F1-59CA82555E48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84" creationId="{FB619107-B6CA-4A0F-B8A3-39109D9E414B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85" creationId="{05F832C8-B953-456B-9010-D87D88554163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86" creationId="{AFCE898A-F5D3-4B6B-9DB3-B5B524731F4C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87" creationId="{54900605-010B-45CC-A95E-4DA840C890CD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88" creationId="{1C4A383B-CC7A-4458-A3C6-4BF16BAC224F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89" creationId="{A77DB468-8618-43F1-BCE2-AD75D4B07C8A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90" creationId="{EE0327FE-2439-4533-85DD-AE96FC41B632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92" creationId="{7C7B44A9-783C-4786-92B4-7AAECA10A7F5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93" creationId="{9609FFF9-6C38-4E4B-BA3D-565D64523092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94" creationId="{FD3F82F4-136A-45D5-9921-2B5A66529A35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95" creationId="{85ADB9F0-84A7-420C-9677-BC27BDB9C69E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96" creationId="{44765510-D62A-4117-A04E-AEAB7AEABCE2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97" creationId="{B3868948-2C7A-4A93-B149-BA71704A844C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98" creationId="{48CA104E-9BF4-4D0B-834A-FE241E787B9B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199" creationId="{3898D886-939D-4842-9592-CEB007303F4E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200" creationId="{EEF9354E-AAAE-438F-A322-B1D6986753FD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201" creationId="{D31DE782-DB0D-4DD8-B22C-0C6CD849A35C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202" creationId="{5339594E-57E6-45E2-B863-8F99A4A38BA5}"/>
          </ac:spMkLst>
        </pc:spChg>
        <pc:spChg chg="mod">
          <ac:chgData name="Siegbert Rudolph" userId="2af4d44886c067cc" providerId="LiveId" clId="{225798EF-5E24-4911-AA2B-3918BA79DF91}" dt="2022-04-01T15:31:26.596" v="1" actId="207"/>
          <ac:spMkLst>
            <pc:docMk/>
            <pc:sldMk cId="3077791109" sldId="677"/>
            <ac:spMk id="203" creationId="{32D51215-6E84-4FCE-A4F7-DB32F4FB6013}"/>
          </ac:spMkLst>
        </pc:spChg>
      </pc:sldChg>
      <pc:sldChg chg="modSp">
        <pc:chgData name="Siegbert Rudolph" userId="2af4d44886c067cc" providerId="LiveId" clId="{225798EF-5E24-4911-AA2B-3918BA79DF91}" dt="2022-04-01T15:31:34.736" v="2" actId="207"/>
        <pc:sldMkLst>
          <pc:docMk/>
          <pc:sldMk cId="924352853" sldId="678"/>
        </pc:sldMkLst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06" creationId="{B8E4F725-8CBA-495D-BA21-D98339673F9E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07" creationId="{22C817B9-B418-4756-835B-74E016A3D704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08" creationId="{8DEE6E94-D5A0-4E56-A224-0694F42DC5E2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09" creationId="{CF27EA1E-6049-40B3-A443-6F44C6A73067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10" creationId="{33BE678C-AD76-401C-BF91-22E75C551715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11" creationId="{1444ACA3-8B21-42CF-8AD5-ED1828D540D6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12" creationId="{DC003E81-6E34-46EF-9A43-D7384D7D2D06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13" creationId="{2EA49BCF-4DB0-4557-A604-35A02317DFD2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14" creationId="{437A98C8-BC24-45DD-998A-C8D905C5E6D7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15" creationId="{B9EC9A6E-79CA-4189-B6C5-64E88B6216C0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16" creationId="{F291982C-4B09-41DF-ABBB-C30FD876568D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17" creationId="{DF7EC383-B8EC-4DD1-BC68-2E4D2CB54C0B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18" creationId="{0C23CDAA-60D2-4C13-8782-C2ADC3A4D60A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19" creationId="{6FC20A32-8B90-49D0-B21A-2E0E277DB7DE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20" creationId="{E4A50B80-7EF5-401B-8229-2B4EADD66B29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21" creationId="{7AEC59A0-68A9-4039-A85A-8C654E303DC2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22" creationId="{0BF5E031-15CE-4681-81FC-023B2EF74FF7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25" creationId="{0412E805-7FF9-4C1F-9FB3-762BC9F3FD0C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26" creationId="{074103D5-3EAC-48CA-B966-28DA38F7CA9F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27" creationId="{14A5E911-68AD-462E-B42B-4E160829D8EA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28" creationId="{FF7C7558-E3FB-4828-A060-A15C4CFA50CD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29" creationId="{F279CE53-2F4E-437F-8B66-2DD4A46B1780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30" creationId="{77EFA3E8-FF2D-459D-A302-4C0979C12F7C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31" creationId="{6AB49FA3-B872-4D9A-A197-2CE8889476CC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32" creationId="{B585B9CD-9611-414A-90B7-F8EFBC7382D9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33" creationId="{79C2F042-E960-4AB4-B9C7-9023A2B147AC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34" creationId="{A1C8CB51-5B58-48D1-9527-DA090018DD37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35" creationId="{CBBC9572-8A31-4E94-AD73-D8A2F6D48AF1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36" creationId="{17B04F30-5D6D-467D-83B0-5663DA074C5F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37" creationId="{A12893D8-1544-4E11-8532-238792C2D989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40" creationId="{A4F5511C-984E-4D5A-8987-045D5A9E9F2D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41" creationId="{5B410A82-7478-4D81-A518-39022DBF4C12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42" creationId="{519B996A-9228-4428-BDA0-DC1F17803D90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43" creationId="{69C49FCE-57EC-4796-9024-6DE5ABFE47BB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44" creationId="{4A4A2052-95A6-47E0-8762-3FC50FBD1FAB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45" creationId="{CE6EAB0A-17B9-42E4-BCFF-A3457BEB82D1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46" creationId="{45E07069-2FB8-4C57-A494-BF3854A5E43B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47" creationId="{1D6C3CA5-ADA7-4926-9579-3D83FD4D91AD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50" creationId="{37ABD28A-5B7A-4E5E-A444-0E9A4E6CB8CA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51" creationId="{A6AA1DF8-DB96-4400-A376-C5693B8B57EA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52" creationId="{4F51CB70-18FC-454D-95A7-4AA27F621C0C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53" creationId="{490BC09A-8129-4CA2-B29C-AE5F8E649447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54" creationId="{122DE7C6-32A3-46FD-99B6-B73740363D93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55" creationId="{D7654967-BFD2-4666-888F-BBCB7606EA33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56" creationId="{7B785338-0948-459E-83EF-BFE6885F289F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57" creationId="{80AB8129-2D10-4129-9E44-523C06E83FA6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58" creationId="{E618BF54-8542-4305-80E7-4719844D4887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59" creationId="{B63884B4-DD05-4564-A347-1DA9E4DAF835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60" creationId="{FF38602C-21BB-484E-B61E-A0FFC82DA3CB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61" creationId="{8E5CB378-F151-4BCE-93FD-0ABE4F14907F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62" creationId="{F4ABA3AC-7253-4F94-AD94-244E575C5A5F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63" creationId="{76E6D9D5-5C26-445C-B7EC-BF8AB628CFAE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64" creationId="{205D86D2-5C96-48E6-B710-F9FD2E91B176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67" creationId="{05FC3677-ED5B-4FA5-9553-648EC349F781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68" creationId="{3AD7D9D0-9271-49EF-B61A-30AF7051F090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69" creationId="{445A9C8E-9145-44B5-ABD9-51D572721173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70" creationId="{61EB73FF-A6E1-4EC3-9B72-23576462BF8B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71" creationId="{21BCB852-18ED-4473-8FB6-19C87B559A31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72" creationId="{1862155A-8F99-4791-904E-8FD377D3DB8E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73" creationId="{7FFB3AE0-72D8-4FAC-AE4A-17DB373F6CAC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74" creationId="{ADFABDB6-A397-4B63-B731-CEC3FD1F84A3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75" creationId="{26399138-208D-47F6-8F7E-9BB0C7A446DD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76" creationId="{FF9CC77B-9FFC-44FD-84E2-17CD499A0D61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77" creationId="{2F3779FF-B933-4DEC-B208-B7FF5661045D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78" creationId="{F870C88D-BF4F-4E43-8129-2E0B699E44BF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79" creationId="{94CDF42A-40DC-46F2-8E80-BBD88E2F85E7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80" creationId="{6BCC8C58-B1A8-43C9-979F-BA50E3D16718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81" creationId="{0F2A3759-495A-4429-95EB-40DF8A56116C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84" creationId="{AC85AADC-EF5F-4DC0-8921-5CFCC7A2ADD6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85" creationId="{B58C48A3-E881-4663-A029-D68159139E43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86" creationId="{26BC929B-1AFD-4862-815F-96F308BFD728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87" creationId="{5BB1A0DA-B9EC-4F99-BB2D-4F45D4CA4B4F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88" creationId="{B1375611-BE13-481D-A152-223CACE9BB7B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89" creationId="{1019921F-F8E5-424C-8975-1A34C335067D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90" creationId="{E0CB02C3-3CB1-4E67-A0C1-25A92590C5D0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91" creationId="{FB2164C3-8377-4D0B-9562-5AA37A359883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92" creationId="{1AA2BD91-82A3-4E70-944D-9F741BC918D0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93" creationId="{535CE714-4B34-428B-99AC-5A4FF3045F47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94" creationId="{6806C736-3F1F-48DA-A724-02ED0C585C9A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95" creationId="{3667FE7E-AFE7-41FB-9842-F94BD25E38E8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96" creationId="{5EF322CF-1540-4824-B8C2-FAFDCCC1676C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97" creationId="{2DBE46FB-D492-42BD-9BE7-588FE08A95BC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198" creationId="{6027B77A-4A7B-48B4-A184-511505D8CBF0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201" creationId="{A998EC40-BF7E-4D3F-9228-57D2788F598E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202" creationId="{5779AF4E-EA4B-4D43-923A-B5844B71AC27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203" creationId="{C1DBCC98-628A-4177-A03B-26722E1AD086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204" creationId="{5CF866C7-9C6F-4827-B237-6975BA7DC3B8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205" creationId="{A968BB2C-54A6-443B-840E-675EBC99516D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206" creationId="{CE6B4D6C-B8E6-4886-BEB4-CDE5A8437C20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209" creationId="{AA3D6FDD-6008-40BA-88EB-07E0CE1223D0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210" creationId="{F17EA808-9E00-40B8-A8B2-EA240ED9DCDE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211" creationId="{2D279AFB-9399-4D31-85D4-0CDB32755D7D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212" creationId="{B23BA82F-0C7D-4FCC-9B0F-62FA43986C45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213" creationId="{306F966B-E2DE-41E1-BF21-F535E0B44197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214" creationId="{CA450FDF-AA16-4C05-875F-B0CD41753339}"/>
          </ac:spMkLst>
        </pc:spChg>
        <pc:spChg chg="mod">
          <ac:chgData name="Siegbert Rudolph" userId="2af4d44886c067cc" providerId="LiveId" clId="{225798EF-5E24-4911-AA2B-3918BA79DF91}" dt="2022-04-01T15:31:34.736" v="2" actId="207"/>
          <ac:spMkLst>
            <pc:docMk/>
            <pc:sldMk cId="924352853" sldId="678"/>
            <ac:spMk id="215" creationId="{E3790705-70AF-43B5-9077-D5DC9960F95E}"/>
          </ac:spMkLst>
        </pc:spChg>
      </pc:sldChg>
      <pc:sldChg chg="modSp">
        <pc:chgData name="Siegbert Rudolph" userId="2af4d44886c067cc" providerId="LiveId" clId="{225798EF-5E24-4911-AA2B-3918BA79DF91}" dt="2022-04-01T15:31:43.316" v="3" actId="207"/>
        <pc:sldMkLst>
          <pc:docMk/>
          <pc:sldMk cId="4238470556" sldId="679"/>
        </pc:sldMkLst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8" creationId="{E4D0019F-DCC9-4140-A341-5D1ACC54C80C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3" creationId="{C51B8242-0A82-4DA8-97A8-44CEB88B174C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4" creationId="{6E2E1AFE-3D2F-4515-B3D0-25A4F2B624F7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5" creationId="{5DB60BB7-5D37-4DF5-9953-B5AFE5D20B94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6" creationId="{87EC71DE-CB42-4EA1-B43A-2FE015ABDF35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7" creationId="{C8FB7D36-EA72-47AF-87A5-D62047ECBBD7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8" creationId="{11B51FD5-A693-4825-AA0D-3E37F2EF814E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9" creationId="{A26E0BBE-6F81-4A1D-B66B-0C44251ABE4B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20" creationId="{4B3AB58F-CE26-46CD-BD83-EC0155492FC8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21" creationId="{FC07A741-0756-4E31-AC56-C7BBC729E9D4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22" creationId="{A19CED78-D8ED-42D1-A349-28F1CD782852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23" creationId="{A25C14FB-8B6B-4D86-92D2-74197F634012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24" creationId="{B2C45270-E1C6-4493-B540-116CA6A87132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25" creationId="{BABE5C9E-E856-4302-8F74-8449CD0BB4A4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26" creationId="{89C7F192-614E-4565-A5AE-9B8028A12355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27" creationId="{66C5A4D6-1FEE-4BCC-AD1B-EB157CC8295E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29" creationId="{C6378214-D606-4B21-BABC-5B6A5FC44F34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30" creationId="{72CE9AA8-5EE7-40A3-8A86-858FCBC1ECBF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31" creationId="{1679DD27-CDE4-4AA2-A7DD-77FD4485D1F2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32" creationId="{63E8BCB2-036D-4161-9FBE-B5B9A0C9CB2B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34" creationId="{0CF89FC2-5A1A-4BC9-B57E-0174D8373EEA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35" creationId="{879B8493-713F-4BE1-8B6B-BB8433073CA7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36" creationId="{6B7DCC82-FA2F-45DA-B465-F6FE06058791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37" creationId="{1047C475-2E21-463F-88E4-7816528F8324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38" creationId="{153E4E9E-B16F-4F27-B02C-F7A0C725936B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40" creationId="{BB57AC14-E74F-499B-BB1D-8C68D4F6BF29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41" creationId="{5CE0F921-2478-4D07-A178-DA5AFB8CE974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42" creationId="{5ED1662F-50B0-4B14-90AF-6925D32CD132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43" creationId="{9EB6C54B-107C-4869-B173-C8A3E2AF290C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44" creationId="{FD5D5800-B83B-47A0-AAF1-9A1894E8B8BF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45" creationId="{B6B86BF3-BC10-4317-A564-39F7173A3BF3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46" creationId="{8EC9B273-F6CE-49D1-AE80-8DA9ACEA0139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47" creationId="{F1AB71FF-2508-4ED0-AB6C-8D266382B249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49" creationId="{B8C8E96B-AC70-49CB-A12F-8C65A61FDC25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50" creationId="{F4091674-BA5D-4FA8-9A17-09F05CD1EAA5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51" creationId="{096FB782-289B-46DC-A378-093D3AEFF9CE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52" creationId="{E52E2E5B-8123-40C6-AE6B-E8F7B3D4ED05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53" creationId="{2DD1E98F-4303-49C0-A9C5-62733C42A58B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54" creationId="{6815A944-3107-49F3-82A0-1E7CBE64B012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55" creationId="{0FBA61FE-1243-4E7D-B927-7D242B80CAD2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56" creationId="{3E25F10B-3792-489C-8FEB-D0CD1135C192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57" creationId="{80F371B1-32D0-499F-AFB4-2D07F61909B1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58" creationId="{A3FAD1DB-6AC7-4F04-AC9B-24FEBE0F5CBD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59" creationId="{DAC2D540-BD12-477F-953D-07D6AB791C0F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60" creationId="{4B2FF239-9112-4668-8343-FAB1116A4A9D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61" creationId="{B3B56B49-CC2F-457E-B254-21CDBE648DAD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62" creationId="{216A3EB9-AA90-44F9-9E41-7E5CC6314878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63" creationId="{91148DB6-4080-4AF4-8AE1-45565C309A6F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64" creationId="{D45C6421-2C38-470C-8030-B318A4386C42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65" creationId="{2BE49E96-A0A0-4695-A1D9-10F9349DC5CE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66" creationId="{5C386F95-906E-4183-BA8B-647FD79BECC6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68" creationId="{BADD1171-A459-4AD2-9A2F-F9059C192716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69" creationId="{0F90416A-1F5B-4BF9-9E72-5AE04044C0DB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70" creationId="{D327E782-0374-479F-82E6-E56362FDFF8D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71" creationId="{9CA946A7-ABCA-4EAE-B08D-74A0CB8B69D8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72" creationId="{3935358E-7558-48DA-9F11-4DE82F7B5EB8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73" creationId="{1083D6C8-56AC-4BB8-9DED-A6B04F50B42E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74" creationId="{FB50931E-DE86-4ADC-8E05-EC6068007257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75" creationId="{1DC6DD55-9561-407B-B2C0-90A374CE544F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76" creationId="{DA016DC1-C70F-45BD-ACFE-76BC74C6B87D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78" creationId="{5991712C-FD9C-492E-ACA1-A8396E88D00C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79" creationId="{1ECB4744-18E8-41D6-9DB6-0A45763A024F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80" creationId="{0EAAE6A2-DF84-4356-A66E-CCAFFF96613B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81" creationId="{0949AD8E-F7A0-4A58-8494-106C8A6767D2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82" creationId="{A46FD0D9-BA90-4C82-93B9-02098ACC9824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83" creationId="{B3412E49-B047-476B-94A6-4B0C8B3C3A68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84" creationId="{C7A854C1-6AC8-40B4-892D-EC311A505099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85" creationId="{F9761612-0A1A-43FE-94EC-52F8CCACD134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86" creationId="{AF9CB41D-1A91-4678-8153-27DD7A7F8076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88" creationId="{766E05B2-854A-4BDA-9718-EBAD274C5582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89" creationId="{95D48376-14D5-4EE0-8D40-B9F8D4114D3C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90" creationId="{4DD9BCDE-7B6C-4DBA-9156-A1D2372C4C97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91" creationId="{9D281774-8EE5-461C-AAAF-F4817210C7E9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92" creationId="{605A41B6-AC84-4018-9637-ED08190D8593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93" creationId="{AFA52BD9-0C25-4794-B5A6-03B5EF04AAFA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94" creationId="{D1D8AE2C-5254-4911-8966-0EC9E1B968AF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95" creationId="{3FE11B39-0DFE-4B8B-BE3A-36CAD731BF05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96" creationId="{4CD5234D-1E97-4FA5-94E1-1905B29EE800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97" creationId="{BA19CC1A-BCED-46E8-9CE8-920FD2498E66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98" creationId="{5575E176-D5F6-461B-AFF9-CB33103912BF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99" creationId="{751A2882-DFD2-49F5-B2D9-1A8B43114113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00" creationId="{431112B3-160D-4DB9-B4C3-F3642A3408E2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01" creationId="{76E48566-1320-4DAC-B4A5-41DA8D9FD867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02" creationId="{E458EFB4-3AC6-414F-996C-4866E35DD0F7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04" creationId="{91670422-FD3F-4CD4-A5A9-9F6F079999EC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05" creationId="{E913B8D7-FB08-4F0A-A59C-237BA5F166C1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06" creationId="{512066BF-277D-4E76-9017-9C5C5C930778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07" creationId="{CA0DAD5C-4815-46AA-B075-1407A0266FDB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08" creationId="{55CACE0C-0465-4AB2-A7C9-C28C2DC8B55F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09" creationId="{7CD1C2E8-A362-44F5-9578-EB38C0C209D7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10" creationId="{48BAE683-C334-4581-8267-8A51907E02E9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12" creationId="{4A83A2AA-CF46-47B1-A4A3-9B027AC698B9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13" creationId="{8EBF431E-8194-4137-ADA6-1E8A39CF0055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14" creationId="{5A2B734F-AFE9-439F-A058-F45101254F05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15" creationId="{9EAE8D4B-B568-41E1-8F7A-422EF473BB1A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16" creationId="{21A9D985-FF0B-4573-A4FE-295E6561F777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17" creationId="{8638DC98-AA7B-4F4B-BE24-CC01538ADAB4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18" creationId="{F8E9CF3F-B708-44C7-9AF1-76D19C0E3F9B}"/>
          </ac:spMkLst>
        </pc:spChg>
        <pc:spChg chg="mod">
          <ac:chgData name="Siegbert Rudolph" userId="2af4d44886c067cc" providerId="LiveId" clId="{225798EF-5E24-4911-AA2B-3918BA79DF91}" dt="2022-04-01T15:31:43.316" v="3" actId="207"/>
          <ac:spMkLst>
            <pc:docMk/>
            <pc:sldMk cId="4238470556" sldId="679"/>
            <ac:spMk id="119" creationId="{342BA7B9-9456-4B10-89F9-55D444BBAC9D}"/>
          </ac:spMkLst>
        </pc:spChg>
      </pc:sldChg>
      <pc:sldChg chg="modSp">
        <pc:chgData name="Siegbert Rudolph" userId="2af4d44886c067cc" providerId="LiveId" clId="{225798EF-5E24-4911-AA2B-3918BA79DF91}" dt="2022-04-01T15:31:52.764" v="4" actId="207"/>
        <pc:sldMkLst>
          <pc:docMk/>
          <pc:sldMk cId="3218680931" sldId="680"/>
        </pc:sldMkLst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3" creationId="{21D20E28-CD02-4A19-BBFB-225FC7E6FFCB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4" creationId="{F3654AD5-E39E-4E7E-BC30-4B26FBB49BA6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5" creationId="{36574F64-D01F-4479-9C90-38B613BE66EF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6" creationId="{4E54AAE4-FA4D-4827-B375-84202D0AD935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7" creationId="{2CF4BCB2-3882-46FB-AC3D-5785C75CDC54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8" creationId="{FD2B1893-BF97-4BF5-94A3-E06B8C0BF865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9" creationId="{32C4FCC1-A8C9-497E-BF27-E93A1DDDF43C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20" creationId="{C8651724-2D85-4219-ABF4-0DF8A7422F89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21" creationId="{D29C62CD-9C86-4104-8451-175FEE198F34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22" creationId="{4AC5FB7F-017F-4F5C-A564-45876CD08ACD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23" creationId="{7220B56C-1607-44FD-80E2-B5B216C06A71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26" creationId="{FCAE0D1C-1E59-455E-9458-A7D3BCAC53EB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27" creationId="{40432A8A-20AF-43F2-B7ED-4A86B539BCDD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28" creationId="{EB630465-438C-4C46-9661-AA6B5B7C53F1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29" creationId="{30F349C9-13F0-4A69-8176-40A8B8F92E9D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30" creationId="{A86AADF8-2A76-4CDA-967C-E93A451B4449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31" creationId="{3213D154-B271-4DB5-9317-9127C71145D5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32" creationId="{C27E543E-612E-44A9-A4EB-6291A902CCB0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36" creationId="{9AC882C6-3839-46AD-ACE4-655172D50C10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37" creationId="{6B7980E7-23E2-41D0-82E1-6D12457A13C4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38" creationId="{BFF111D8-1445-417F-9064-CAE36B82901A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39" creationId="{BA045E74-851F-465B-8B40-D8624291B1D8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40" creationId="{A0A6B333-4B5E-4273-B05B-C69259897E02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41" creationId="{DCEC243F-545B-4487-9EA3-9F53D1AF38C8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44" creationId="{2820D184-4B3B-41A4-B92B-5656D8D35598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45" creationId="{A2A08CA7-8924-4503-9358-E9C4B2039D33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46" creationId="{382C8818-D1B7-499D-BE34-566AE424FE2A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47" creationId="{8F8D2F6A-F9C4-47BE-A0B0-DB7F66F13294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48" creationId="{97DD7DB9-206C-48CF-8727-6E4D47AD1525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49" creationId="{7C069A71-DB55-4B5B-8967-CAFEEF0AC9F2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50" creationId="{2D473AD0-918E-4416-B57B-90A78456019C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51" creationId="{8BD24010-09AC-45BB-9FFF-E515ADBECCBE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52" creationId="{E9FDE960-ACE0-4641-943E-B875C0A68EAA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53" creationId="{6855C92C-9825-48A3-AA2C-A1D065730025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54" creationId="{76B5663F-9B36-406A-97B2-C5B9280D6638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55" creationId="{7AF12727-9A78-406D-9597-1D3CB3BD5C92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56" creationId="{977E0C3B-D1C4-4836-99CD-1368086D282C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57" creationId="{6AEA0A2E-68AD-4B23-AD75-0AF25D0B8370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58" creationId="{E091C927-5158-46EB-90A3-B39F19EAF24F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59" creationId="{6F1BF7D7-548D-45D1-BDB4-BDC6D9F0A95E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60" creationId="{9ECBF5C8-8AA7-4C96-9066-CEE7F639EA40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63" creationId="{196A5D25-AA0F-44FE-AD06-D1B1DE53FF16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64" creationId="{DEA9BF21-69B9-4137-B9BD-C2FE60C02628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65" creationId="{DC820D9E-1C56-426F-BA2A-4A7FBAE77054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66" creationId="{36FB6588-38B1-4001-811F-E55BE2C0EBFA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67" creationId="{40BDB9DC-6709-4D97-9261-3D67FC8FEF02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68" creationId="{303D9847-989D-4679-9AE8-AA1F3E8BB181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69" creationId="{7B094E79-DDC6-4A0D-B546-25E7BFB970FC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70" creationId="{16C39688-A16F-4557-B4FA-5F876C98705D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71" creationId="{DDA4A602-C0CF-4C10-945E-A3807A46349D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72" creationId="{FFAB5655-E94E-49F2-BA75-B73CADFC63D1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73" creationId="{51E03C7F-D1BC-4D19-AF13-5EA6642A59A3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74" creationId="{194B669C-A70C-4D85-96A5-C104A431A5E7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75" creationId="{B73C8B06-4BA2-41A9-A4EB-ABDC4133C313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76" creationId="{30EF1B06-45B5-4C2F-9699-5D86ED3F9886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77" creationId="{0599B7F1-8187-4E0E-BF53-8DB00B7E10DD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78" creationId="{D63A7771-D198-4F4C-BC29-B14ED87EE79A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79" creationId="{8AFFCC10-4D15-4F23-BB9C-616D15AEE956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82" creationId="{61B28492-F541-4FC5-AA6B-78CC35F03549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83" creationId="{30517CC2-40C3-45DC-B973-241AA0FDA875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84" creationId="{833EE312-3398-4AA0-BB3F-59942CA79A3A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85" creationId="{8FA57487-9807-48F3-8159-84FD790AF679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86" creationId="{F4DD9D56-6B92-4503-B282-722CDF0D6CB6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87" creationId="{99DF3F7E-30B7-409A-B891-34EBEA5926FB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88" creationId="{FF34273F-81E8-456A-8947-1761DEA20BD1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89" creationId="{27DFD037-C376-402B-9472-841687D7AF6E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90" creationId="{BEAC28F3-309D-4938-824F-62667DF18C9E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91" creationId="{47D39307-3A46-459E-B389-DA80E4F4CFB7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92" creationId="{70965DC4-53F4-4AE2-A31C-C7E9D32C6E85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93" creationId="{5DD93DA1-464E-4FDA-85D0-13AAA1EB3166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94" creationId="{4D778858-7693-4BF8-90AC-B39D66E20230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95" creationId="{1BA2E819-492F-4597-98C9-965A9EC03126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96" creationId="{49AED8FE-321E-47FC-BDB3-B8230F3CA9BA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99" creationId="{056044C5-1402-4436-B7AB-2DBF619C73E1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00" creationId="{9D398993-81DA-4ED6-BD80-BFC68A9FEBF7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01" creationId="{CC8826EC-1B0F-4832-B9DC-D4DAF1039205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02" creationId="{FF240EE8-6A72-475B-AD6C-DE1F5636CAAD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03" creationId="{9E4C87DD-60FE-40E9-B34C-B95B39738A72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04" creationId="{2F47B4DE-E834-49F5-8423-43EABB0C9C1E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05" creationId="{9BC81145-2A2C-4F8C-8ABA-B480EC0981B9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06" creationId="{1D8482EE-5E4A-41AE-AC43-BE3D93E2ED30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07" creationId="{AA5BF825-FB6E-4319-A44C-3AAC777DCC78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08" creationId="{B432F14D-FD6F-4F71-AFA6-4BE4BC496AF5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09" creationId="{7ADDF3BB-D7CE-496C-8709-04A06D706270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10" creationId="{5EF82C23-624E-4A65-A9C3-52D71B18BE8C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11" creationId="{8518D744-14DD-4178-AAD9-2E6095BDA4FA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12" creationId="{E8C23C93-8C4E-4BB8-B709-A01F69EE1CA1}"/>
          </ac:spMkLst>
        </pc:spChg>
        <pc:spChg chg="mod">
          <ac:chgData name="Siegbert Rudolph" userId="2af4d44886c067cc" providerId="LiveId" clId="{225798EF-5E24-4911-AA2B-3918BA79DF91}" dt="2022-04-01T15:31:52.764" v="4" actId="207"/>
          <ac:spMkLst>
            <pc:docMk/>
            <pc:sldMk cId="3218680931" sldId="680"/>
            <ac:spMk id="113" creationId="{6974885A-5F96-467E-8E0D-F0114F286A08}"/>
          </ac:spMkLst>
        </pc:spChg>
      </pc:sldChg>
      <pc:sldChg chg="modSp">
        <pc:chgData name="Siegbert Rudolph" userId="2af4d44886c067cc" providerId="LiveId" clId="{225798EF-5E24-4911-AA2B-3918BA79DF91}" dt="2022-04-01T15:32:10.049" v="5" actId="207"/>
        <pc:sldMkLst>
          <pc:docMk/>
          <pc:sldMk cId="3072236690" sldId="681"/>
        </pc:sldMkLst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8" creationId="{36C45AAD-07EB-4A32-842F-8E06EF1F7A4C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3" creationId="{054E5555-A9A7-4470-A5A4-301180E5CC35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4" creationId="{D23EFB23-69BA-4BDD-9CA5-2340E044CF2F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5" creationId="{2EC7C906-C814-4576-BB8D-116F72ADC271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6" creationId="{A30AC567-D851-4F29-9B0E-FA5093671DF0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7" creationId="{CFA78CFD-BE1D-4B2B-9B22-3C8DA7B239DD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8" creationId="{74CA6D56-46CF-418E-8363-295626D37C6E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9" creationId="{B5CDDC48-D93C-4947-8F01-162DD211CB9B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20" creationId="{08A886A8-7F17-44A2-8352-AEA473099F12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21" creationId="{6E341C30-0965-4D1B-BC7B-6BF56BF7972A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22" creationId="{B86A3CFE-8D30-4846-A40D-0A542E2CE8F0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23" creationId="{68C218E2-6342-4C1B-8E85-2486D5450AB0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24" creationId="{83624C25-150D-487B-9578-16F3635CFF04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25" creationId="{D832C9AF-0DD8-4801-939F-D0B86AA1C475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26" creationId="{4E8BEE80-F5AA-41C1-B6C0-282C72B25C97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27" creationId="{A08EA1BE-2A48-4542-B73F-DDE18912241B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29" creationId="{2704D4E7-6CF4-4592-BE38-3C53F6826C35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30" creationId="{635FB2C7-739C-4DCF-8754-0BCF758BBFCF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31" creationId="{81D85C83-8285-4695-91FB-B27C6152A959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32" creationId="{225C48D5-1B85-4BFE-BF2E-E9C77CA9FD89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34" creationId="{B8151F3B-7ECF-4EA3-936C-EB4164DC6AD0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35" creationId="{D476D9B4-9044-4BEC-A9F0-C451153AC626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36" creationId="{59E0DDAB-443B-44CF-84DA-3F66B6D8AD55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37" creationId="{7A42AA37-0B8F-4489-8C65-C597101931F7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38" creationId="{FFD10DC0-8CDF-4C25-80D3-4CE177249A40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39" creationId="{6D4DC7CE-0A58-4A5C-B90F-2426B5D0D913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40" creationId="{F8443D6D-0883-4E1E-9E79-3A6F46C78FFD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41" creationId="{610AB950-EA8A-455A-91D5-7CD3B0CB9BE9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42" creationId="{45D19615-5D27-48C9-92B2-DB59F64B2898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43" creationId="{23CDEA66-8B8E-45F4-BF85-035481BF7400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44" creationId="{F6536242-EC86-422E-A2C2-FE4822EBB3E5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45" creationId="{594EF6EB-0D56-442B-9645-BE8EBA22344C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47" creationId="{60E598A4-61B1-4204-A9E0-90C11A1EA402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48" creationId="{5BE91F91-6C3A-437E-8B68-1D37C0FA6D06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49" creationId="{D68BBF9A-22C7-48F8-AA0D-576F54F3497C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50" creationId="{B0009798-A342-4841-864A-9672AB04EFD3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51" creationId="{613A3312-1089-4F30-94B4-BB6F2832F5DE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52" creationId="{B40DE00F-3B30-44D7-BFCB-0786CA3655AE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53" creationId="{115D7310-0590-49B1-BBA6-920E61A20620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54" creationId="{F053531F-3188-4CE4-BC44-AFC4F479C2AF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55" creationId="{ECB72B21-D2EF-45E1-A203-3CEF551D0EC7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57" creationId="{E1BA01D9-5854-4A32-8F98-81DFAB44C92A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58" creationId="{1E21D9D5-5E78-462F-8CC4-5EDBB5598BA5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59" creationId="{6BBF5268-FF3E-4643-BD81-37D8039897C7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60" creationId="{07A4D916-DB9E-4863-8DEC-8740D5EF2238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61" creationId="{4D4D66AF-7A60-4943-8EA4-25E26038F720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62" creationId="{B6DB9E24-8D14-4695-A319-0FD2A759BA29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63" creationId="{4BE5C332-AB3C-4C0E-8719-5E969DA90665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64" creationId="{9B21DA9E-13D9-4641-B84A-69DF4124ACD4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65" creationId="{DED8BDE3-5A84-41FE-9F7E-1490245C5F1E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67" creationId="{D91C7212-A85D-431D-9EC8-44E81C3275A5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68" creationId="{DBE16A14-50AF-48DC-9255-0D7BF042C451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69" creationId="{D993EF67-1B1A-46EE-9B9A-F20B8979D7E9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70" creationId="{007ABD53-6DAD-4131-87FF-16FE46BF6015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71" creationId="{C333EDAF-CA42-4C58-9387-98E6187C26ED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72" creationId="{4123551F-D01A-47D8-8683-84A62A1DF897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73" creationId="{752036C3-87A1-4641-8DA3-52EAF27E3316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74" creationId="{9722AC23-C03A-4CAA-A25D-AC0944A86773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75" creationId="{BE19B724-C3B8-4310-88E1-53E5106682B6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76" creationId="{CAC826EA-23BE-49C6-85CC-036CED59CCB6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77" creationId="{70811FB4-3265-435C-AC18-D4D8684D06FB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78" creationId="{1C5BEE1E-1726-4B7D-BB04-9EB11981DFED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79" creationId="{DA148714-71B6-4319-B6E2-E85D5444FEC8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80" creationId="{6C9B8A8B-CC06-40F2-AB66-04609F435946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81" creationId="{BE942250-9B66-47E5-BF39-526A76677B59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82" creationId="{DD4DFA64-01F6-4986-A989-B29E398BF0DD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83" creationId="{47AF2DD0-A85A-4B5A-A56E-BB6D286D227B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85" creationId="{853EBB8F-932F-4206-9552-45E9DB56D7D5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86" creationId="{C4BE3A6A-036B-42AF-A413-38BFA7542C66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87" creationId="{CCB36EA3-3F2F-487C-ADDD-66F938405C51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88" creationId="{464B11D7-199F-4D43-A97A-3FE5D192989F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89" creationId="{18465ECA-2254-464A-A1D3-703595CAC7DB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90" creationId="{9CE5CD3E-3A15-426E-834A-563275FBCEBA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91" creationId="{22DAB09B-971C-4293-9843-E57CC6B39107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92" creationId="{5B576F50-AEF1-4DE3-B16A-66BE971D0C3D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93" creationId="{2A6CA175-C8E7-4B4C-9D78-7BAD89E1ABF4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94" creationId="{662C7652-7080-4922-8729-AABA99316CCA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95" creationId="{8E580637-2331-46FD-9DD9-53A481DDEF37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96" creationId="{B87AA23E-1C1F-42D8-959F-C51508C05D5D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97" creationId="{90E18811-1C4E-4827-BF79-28EEEA513C0C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98" creationId="{C8DB334A-78F3-4C0C-83AC-3A775311B0E9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99" creationId="{0D0686C5-7A74-4815-96CE-DB7B3FB08207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00" creationId="{437BF81A-1BDD-4A23-B458-2FD7CF8193EF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01" creationId="{99B2D203-FB4B-4135-B6CE-42900268D97E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02" creationId="{ACC052C6-DD53-40CF-A5F2-A57ED83473E2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03" creationId="{7CF3AA9F-5117-4524-AAB3-2A11431084B8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05" creationId="{1AE100BD-8550-4533-AB39-A3888D17D9FE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06" creationId="{1C1CEDC4-5328-4504-82A2-A272A3ABBD50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07" creationId="{D771B1C6-AC8D-4023-BADE-8B6F199C6338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08" creationId="{BB70AC9A-89D0-41F3-A88D-442AC07024C8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09" creationId="{84AAC858-1200-4B93-A688-8A9B24C515EF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10" creationId="{0BBAC2D2-DB97-4467-8104-04841418B979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11" creationId="{D9C209F1-417A-4D4D-90D6-FA47433C2FEF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12" creationId="{F8E04365-89CE-4EB3-AF6D-2CFBEFAA1FCE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13" creationId="{A16D35B3-1695-4FBA-81B3-A23BE3B21598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14" creationId="{08E1C049-5041-43AD-A9B9-9FD00C7CE1CE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15" creationId="{79F0630B-DBE5-49D9-B483-F843D8FE04D0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16" creationId="{4A0DCAF2-15DB-4FF7-A344-161CF4845E0D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17" creationId="{DEA8834F-A081-4C85-AE76-AC9E71C45885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18" creationId="{76E509C3-0565-4EAB-B456-B1F489C51B97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19" creationId="{F5548497-4BA2-406B-8477-A5D7DC964684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20" creationId="{EE8C8930-D56B-4768-B050-41BF064D358B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21" creationId="{EA78A273-56AA-4B9E-8006-5AF390701029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22" creationId="{A222010D-49F1-4725-9F6B-9E18FB7E7C2A}"/>
          </ac:spMkLst>
        </pc:spChg>
        <pc:spChg chg="mod">
          <ac:chgData name="Siegbert Rudolph" userId="2af4d44886c067cc" providerId="LiveId" clId="{225798EF-5E24-4911-AA2B-3918BA79DF91}" dt="2022-04-01T15:32:10.049" v="5" actId="207"/>
          <ac:spMkLst>
            <pc:docMk/>
            <pc:sldMk cId="3072236690" sldId="681"/>
            <ac:spMk id="123" creationId="{74268366-5250-417E-9D18-FF5EA19D2B94}"/>
          </ac:spMkLst>
        </pc:spChg>
      </pc:sldChg>
      <pc:sldChg chg="modSp">
        <pc:chgData name="Siegbert Rudolph" userId="2af4d44886c067cc" providerId="LiveId" clId="{225798EF-5E24-4911-AA2B-3918BA79DF91}" dt="2022-04-01T15:32:21.007" v="6" actId="207"/>
        <pc:sldMkLst>
          <pc:docMk/>
          <pc:sldMk cId="2053392815" sldId="682"/>
        </pc:sldMkLst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8" creationId="{6C3290F8-4824-409F-96C4-357AF7B1FDB9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3" creationId="{A1847EDF-28CA-40DC-BCA5-78AD7D3C138B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4" creationId="{D0684AE9-A031-4BCD-966E-EA84DBDC4127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5" creationId="{DE0AECCE-F088-453C-A0E6-F0E5F8604767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6" creationId="{9FBD9218-A113-4698-8135-1FB0B844361A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7" creationId="{36905DE8-F9DB-4FD2-BB56-A3DEE7AA8F58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8" creationId="{BA7D1959-B447-444D-AB6D-0516A1FE2EB7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9" creationId="{E0A91313-D6D1-4670-9622-AC64AD31A51A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20" creationId="{6C41E4AB-98D5-408A-BC36-BC4C6E4A4535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21" creationId="{D7A8B0EB-24E1-4840-9975-72792CAE8D18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22" creationId="{A4997B66-A67A-4EA7-9579-75BB988A7AAD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23" creationId="{F6B07C73-6090-414B-8984-9F4729ACCD9F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24" creationId="{5D203DF2-5955-4F85-A75A-02456519F859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25" creationId="{7E64B3C4-C943-4C47-BF96-FB601E374768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26" creationId="{67924485-36AD-4811-A1F6-3FF4378DCF16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27" creationId="{D7541997-E813-4954-9227-48B412A07E48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29" creationId="{B154559C-D4F2-4447-BB8E-134586F15E9A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30" creationId="{93E41064-BDCB-4E6A-AFD5-E234D58C2ED8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31" creationId="{891EF5D6-B475-4FD7-8DCF-8A8ACE4880E3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32" creationId="{4D3C3EE6-3845-4E5C-82B5-15E04707A5AE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34" creationId="{A5FE182E-56B0-40B3-B18E-10693183BA65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35" creationId="{A0589FC6-C6F4-4C83-B262-7CD39348A62C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36" creationId="{F0995733-AA4B-4B8B-ACC7-27E7D1EC96BD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37" creationId="{946AC30E-215D-45CB-A1B2-B8B8A6FFA760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38" creationId="{2009C608-3C52-442F-96FD-1134AF4874BB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39" creationId="{FD66E417-E2EB-43E8-A202-78F9D3759E5A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40" creationId="{1600D15D-D390-405A-8E45-0E4F59D479D2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41" creationId="{59A39665-22FA-4207-8361-37120F7A3591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42" creationId="{9F2CBEE8-E44B-42FF-B767-65FFF40290FA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43" creationId="{841D5D45-F258-4D31-A94D-ADC56A90A503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44" creationId="{3CB0233B-9897-46A5-B859-4FFC0F2E0E6C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45" creationId="{44379360-270B-43B9-9780-7149694B944C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46" creationId="{D6B8BE8E-8FD5-471E-B100-B91655447318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47" creationId="{31D9480B-915F-4FB9-84A8-F2E6CD9ED871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49" creationId="{6BE5712D-95D9-4024-AEC2-26ABFE548450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50" creationId="{42C26B9B-F63B-46D1-8420-362DAC48895D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51" creationId="{D5C69057-5EA2-4F95-B09D-358530F4D75F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52" creationId="{7F22DE48-E8C3-4E96-B453-CC485EEDAF3C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53" creationId="{551FB14E-7DCE-498C-9B3E-12B1EEA39632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54" creationId="{FC3C628E-4526-4F3D-817E-804AA4AAA4F2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55" creationId="{D8CBCD10-9DF3-4C06-916A-CBDCC88BFDB3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56" creationId="{7613C281-B133-42C1-A343-C0BDCC294868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57" creationId="{46526820-CC8F-4F71-91CD-50528248317F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58" creationId="{A0430E23-6228-4680-B5F2-23FBD59D8B83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59" creationId="{31D23AAB-D38F-4C22-A81D-7ADE91147829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60" creationId="{C9C8834C-0455-41D6-8FCB-322F00FD5DA1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61" creationId="{1A27CE00-A56F-4917-95CB-C4E63C70D3C6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62" creationId="{915C5982-4C94-487E-920B-748E84A8AC43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63" creationId="{10CB2EFC-1862-4B34-9976-6FB5D13056FE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65" creationId="{8BF671A4-2B4F-4542-B2A1-3746A81494A0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66" creationId="{2E889B49-AB63-4ED2-9746-06F99E1653D8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67" creationId="{A4162843-3273-4CF7-8BC6-C740BEA4B85E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68" creationId="{95B4AAB3-EDC0-4EF8-9617-B64264B37221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69" creationId="{583EBB3E-95BB-4F26-B777-28A72158A105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70" creationId="{B36FEA17-4465-4EE5-A253-7C01569FAA9F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71" creationId="{B25A82E9-A0A3-4A44-AD1D-CDB5821C1FDE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72" creationId="{2EFD0FD6-B06F-4587-B20A-0AB151643C9C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73" creationId="{8E97E8CD-6BD4-4BBD-940F-FB19A38973B4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74" creationId="{36BF52B4-5657-4E56-9401-01531F512203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75" creationId="{DD4C511F-660E-4B08-95DD-4076CBBAB3F3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76" creationId="{5F6C0BCE-392C-46A7-BD83-5657A51C786C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77" creationId="{CE1FE519-1120-408C-BEA1-DCB717131BFC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78" creationId="{0D369FA9-9BFD-4694-BF75-55B35AFACAAE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80" creationId="{906CFCCC-3A1E-474E-97E7-AA2802781666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81" creationId="{EC0E9CD5-9B3B-49C7-9C53-78B7D70887EE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82" creationId="{8081BCE2-D4F2-4C18-B35C-34C1F3E47F50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83" creationId="{FE73D712-BE8B-4A13-BD84-6885195B1DA6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84" creationId="{54482448-3142-4456-B51F-DB7D4AC1AAE9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85" creationId="{24D4D6C8-6173-4413-9DA3-0E49DED7EFDF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86" creationId="{7C7C9E51-2C90-468F-9895-1F491BF2753A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87" creationId="{3A84668D-4E08-488E-A432-F206DB313FB5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88" creationId="{407F8686-8044-47EC-AD0F-E95A462EE4FB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89" creationId="{FE6F203B-0C39-4E88-93D6-24C2C4DD47FC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90" creationId="{0FAE40C9-1728-498D-921C-555288B50F7C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91" creationId="{56DFD9D5-11BD-41BE-A04F-A3A2763F6658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92" creationId="{E8CD648F-B2D7-4149-9A2C-3E4569EF2CCF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93" creationId="{F5900695-EC14-49A3-848A-0FB7862BF49C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94" creationId="{0A940351-AEB2-4B05-89CD-823028B3B228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95" creationId="{03152B02-24C2-4563-B305-81C76F9DC7DB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96" creationId="{2BE368A7-61A2-4CE3-86D6-051C7FB5DA52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97" creationId="{A5BA1663-97E4-4AD5-BF1A-6AD4EB8DBC38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98" creationId="{2D8CD96D-7C42-4317-9D08-E4000D474BA8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00" creationId="{35FCCC21-C6D9-4F85-ABFB-FA0DDD8F649A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01" creationId="{1A343D1C-921E-43F1-81EE-2594DDF29C00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02" creationId="{977C6CDC-6BA7-4A24-8029-D244C9894411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03" creationId="{48F22BEB-461B-4CA4-B013-7BA3D82D188E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04" creationId="{636AA5D4-17FF-470C-AA37-27826055B5AF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05" creationId="{2545277F-DA24-444A-AE64-338AD67B3D0D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06" creationId="{12A13BBF-2E6A-4F1E-A414-5B1E39792922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07" creationId="{111A4B9C-727B-497D-8FD1-E3BA608F7EE4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08" creationId="{DF446006-23B3-421B-8324-F333CE8785A9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09" creationId="{2D638A0F-22F2-44B4-8DAF-B7BB97175BE9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10" creationId="{34AF67FE-3BC8-4B0B-ACFC-A06EB2E3295B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11" creationId="{B9A4E70C-5891-41B7-97D0-3908FA0D32E9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12" creationId="{54ED2D6D-20C0-4AA3-BA71-35B240333281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13" creationId="{210A1270-BF88-46AD-B40C-A9DA1C12E455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14" creationId="{1E99E847-F489-4F9B-A4F7-879B67E2608D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15" creationId="{DC385B8C-E065-40D1-8A00-4710E9429EB3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16" creationId="{60B7E286-2502-48DF-A667-21775DF5D6F1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17" creationId="{61655FEF-77EA-4055-9E23-AB9D9B3BD0C3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18" creationId="{7885904F-FF1F-48C0-949E-2F50F76B1D3B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19" creationId="{2E167C81-51C7-4CF1-8094-D2358F54DBA9}"/>
          </ac:spMkLst>
        </pc:spChg>
        <pc:spChg chg="mod">
          <ac:chgData name="Siegbert Rudolph" userId="2af4d44886c067cc" providerId="LiveId" clId="{225798EF-5E24-4911-AA2B-3918BA79DF91}" dt="2022-04-01T15:32:21.007" v="6" actId="207"/>
          <ac:spMkLst>
            <pc:docMk/>
            <pc:sldMk cId="2053392815" sldId="682"/>
            <ac:spMk id="120" creationId="{E2F72C23-36D5-4490-9EE0-1972E77BCFD1}"/>
          </ac:spMkLst>
        </pc:spChg>
      </pc:sldChg>
    </pc:docChg>
  </pc:docChgLst>
  <pc:docChgLst>
    <pc:chgData name="Siegbert Rudolph" userId="2af4d44886c067cc" providerId="LiveId" clId="{3E913000-53A5-46FD-B61D-F4FAE34F3B83}"/>
    <pc:docChg chg="custSel modSld">
      <pc:chgData name="Siegbert Rudolph" userId="2af4d44886c067cc" providerId="LiveId" clId="{3E913000-53A5-46FD-B61D-F4FAE34F3B83}" dt="2021-11-27T10:42:26.646" v="83" actId="1076"/>
      <pc:docMkLst>
        <pc:docMk/>
      </pc:docMkLst>
      <pc:sldChg chg="delSp modSp mod">
        <pc:chgData name="Siegbert Rudolph" userId="2af4d44886c067cc" providerId="LiveId" clId="{3E913000-53A5-46FD-B61D-F4FAE34F3B83}" dt="2021-11-27T10:42:26.568" v="11" actId="1076"/>
        <pc:sldMkLst>
          <pc:docMk/>
          <pc:sldMk cId="2493653209" sldId="668"/>
        </pc:sldMkLst>
        <pc:spChg chg="mod">
          <ac:chgData name="Siegbert Rudolph" userId="2af4d44886c067cc" providerId="LiveId" clId="{3E913000-53A5-46FD-B61D-F4FAE34F3B83}" dt="2021-11-27T10:42:26.568" v="11" actId="1076"/>
          <ac:spMkLst>
            <pc:docMk/>
            <pc:sldMk cId="2493653209" sldId="668"/>
            <ac:spMk id="3" creationId="{69A18E66-2DCD-467E-93BC-85CF2714974A}"/>
          </ac:spMkLst>
        </pc:spChg>
        <pc:spChg chg="del">
          <ac:chgData name="Siegbert Rudolph" userId="2af4d44886c067cc" providerId="LiveId" clId="{3E913000-53A5-46FD-B61D-F4FAE34F3B83}" dt="2021-11-27T10:42:26.568" v="6" actId="478"/>
          <ac:spMkLst>
            <pc:docMk/>
            <pc:sldMk cId="2493653209" sldId="668"/>
            <ac:spMk id="4" creationId="{B282E2EE-C291-4AB5-9658-7F6CD698B52A}"/>
          </ac:spMkLst>
        </pc:spChg>
      </pc:sldChg>
      <pc:sldChg chg="delSp modSp mod">
        <pc:chgData name="Siegbert Rudolph" userId="2af4d44886c067cc" providerId="LiveId" clId="{3E913000-53A5-46FD-B61D-F4FAE34F3B83}" dt="2021-11-27T10:42:26.583" v="23" actId="1076"/>
        <pc:sldMkLst>
          <pc:docMk/>
          <pc:sldMk cId="3795380166" sldId="669"/>
        </pc:sldMkLst>
        <pc:spChg chg="mod">
          <ac:chgData name="Siegbert Rudolph" userId="2af4d44886c067cc" providerId="LiveId" clId="{3E913000-53A5-46FD-B61D-F4FAE34F3B83}" dt="2021-11-27T10:42:26.583" v="23" actId="1076"/>
          <ac:spMkLst>
            <pc:docMk/>
            <pc:sldMk cId="3795380166" sldId="669"/>
            <ac:spMk id="3" creationId="{58228D31-E955-48B2-B47F-DEC3B0C4CA8E}"/>
          </ac:spMkLst>
        </pc:spChg>
        <pc:spChg chg="del">
          <ac:chgData name="Siegbert Rudolph" userId="2af4d44886c067cc" providerId="LiveId" clId="{3E913000-53A5-46FD-B61D-F4FAE34F3B83}" dt="2021-11-27T10:42:26.568" v="18" actId="478"/>
          <ac:spMkLst>
            <pc:docMk/>
            <pc:sldMk cId="3795380166" sldId="669"/>
            <ac:spMk id="12" creationId="{75236013-94EE-43FF-8B27-06AE1BC3D6D6}"/>
          </ac:spMkLst>
        </pc:spChg>
      </pc:sldChg>
      <pc:sldChg chg="delSp modSp mod">
        <pc:chgData name="Siegbert Rudolph" userId="2af4d44886c067cc" providerId="LiveId" clId="{3E913000-53A5-46FD-B61D-F4FAE34F3B83}" dt="2021-11-27T10:42:26.646" v="83" actId="1076"/>
        <pc:sldMkLst>
          <pc:docMk/>
          <pc:sldMk cId="2272986082" sldId="670"/>
        </pc:sldMkLst>
        <pc:spChg chg="mod">
          <ac:chgData name="Siegbert Rudolph" userId="2af4d44886c067cc" providerId="LiveId" clId="{3E913000-53A5-46FD-B61D-F4FAE34F3B83}" dt="2021-11-27T10:42:26.646" v="83" actId="1076"/>
          <ac:spMkLst>
            <pc:docMk/>
            <pc:sldMk cId="2272986082" sldId="670"/>
            <ac:spMk id="2" creationId="{CE44AB96-01EF-48B3-989B-C8B7EC5FEF04}"/>
          </ac:spMkLst>
        </pc:spChg>
        <pc:spChg chg="del">
          <ac:chgData name="Siegbert Rudolph" userId="2af4d44886c067cc" providerId="LiveId" clId="{3E913000-53A5-46FD-B61D-F4FAE34F3B83}" dt="2021-11-27T10:42:26.646" v="78" actId="478"/>
          <ac:spMkLst>
            <pc:docMk/>
            <pc:sldMk cId="2272986082" sldId="670"/>
            <ac:spMk id="6" creationId="{0A0B7AAE-F714-45A1-93AD-3C89EFAB04FF}"/>
          </ac:spMkLst>
        </pc:spChg>
      </pc:sldChg>
      <pc:sldChg chg="delSp modSp mod">
        <pc:chgData name="Siegbert Rudolph" userId="2af4d44886c067cc" providerId="LiveId" clId="{3E913000-53A5-46FD-B61D-F4FAE34F3B83}" dt="2021-11-27T10:42:26.552" v="5" actId="1076"/>
        <pc:sldMkLst>
          <pc:docMk/>
          <pc:sldMk cId="0" sldId="671"/>
        </pc:sldMkLst>
        <pc:spChg chg="del">
          <ac:chgData name="Siegbert Rudolph" userId="2af4d44886c067cc" providerId="LiveId" clId="{3E913000-53A5-46FD-B61D-F4FAE34F3B83}" dt="2021-11-27T10:42:26.552" v="0" actId="478"/>
          <ac:spMkLst>
            <pc:docMk/>
            <pc:sldMk cId="0" sldId="671"/>
            <ac:spMk id="2" creationId="{213F9A80-D11D-426F-AD04-0B4B6C255AAA}"/>
          </ac:spMkLst>
        </pc:spChg>
        <pc:spChg chg="mod">
          <ac:chgData name="Siegbert Rudolph" userId="2af4d44886c067cc" providerId="LiveId" clId="{3E913000-53A5-46FD-B61D-F4FAE34F3B83}" dt="2021-11-27T10:42:26.552" v="5" actId="1076"/>
          <ac:spMkLst>
            <pc:docMk/>
            <pc:sldMk cId="0" sldId="671"/>
            <ac:spMk id="3" creationId="{4D5C27E8-2934-4EEC-BB4C-25B182DEA580}"/>
          </ac:spMkLst>
        </pc:spChg>
      </pc:sldChg>
      <pc:sldChg chg="delSp modSp mod">
        <pc:chgData name="Siegbert Rudolph" userId="2af4d44886c067cc" providerId="LiveId" clId="{3E913000-53A5-46FD-B61D-F4FAE34F3B83}" dt="2021-11-27T10:42:26.599" v="35" actId="1076"/>
        <pc:sldMkLst>
          <pc:docMk/>
          <pc:sldMk cId="1335817163" sldId="673"/>
        </pc:sldMkLst>
        <pc:spChg chg="mod">
          <ac:chgData name="Siegbert Rudolph" userId="2af4d44886c067cc" providerId="LiveId" clId="{3E913000-53A5-46FD-B61D-F4FAE34F3B83}" dt="2021-11-27T10:42:26.599" v="35" actId="1076"/>
          <ac:spMkLst>
            <pc:docMk/>
            <pc:sldMk cId="1335817163" sldId="673"/>
            <ac:spMk id="3" creationId="{EE73C40F-81EF-4D8B-9D97-24BF40D2A006}"/>
          </ac:spMkLst>
        </pc:spChg>
        <pc:spChg chg="del">
          <ac:chgData name="Siegbert Rudolph" userId="2af4d44886c067cc" providerId="LiveId" clId="{3E913000-53A5-46FD-B61D-F4FAE34F3B83}" dt="2021-11-27T10:42:26.583" v="30" actId="478"/>
          <ac:spMkLst>
            <pc:docMk/>
            <pc:sldMk cId="1335817163" sldId="673"/>
            <ac:spMk id="12" creationId="{75236013-94EE-43FF-8B27-06AE1BC3D6D6}"/>
          </ac:spMkLst>
        </pc:spChg>
      </pc:sldChg>
      <pc:sldChg chg="delSp modSp mod">
        <pc:chgData name="Siegbert Rudolph" userId="2af4d44886c067cc" providerId="LiveId" clId="{3E913000-53A5-46FD-B61D-F4FAE34F3B83}" dt="2021-11-27T10:42:26.599" v="47" actId="1076"/>
        <pc:sldMkLst>
          <pc:docMk/>
          <pc:sldMk cId="4285905583" sldId="674"/>
        </pc:sldMkLst>
        <pc:spChg chg="mod">
          <ac:chgData name="Siegbert Rudolph" userId="2af4d44886c067cc" providerId="LiveId" clId="{3E913000-53A5-46FD-B61D-F4FAE34F3B83}" dt="2021-11-27T10:42:26.599" v="47" actId="1076"/>
          <ac:spMkLst>
            <pc:docMk/>
            <pc:sldMk cId="4285905583" sldId="674"/>
            <ac:spMk id="3" creationId="{47B16D2D-DF33-4AAA-8E32-9976BD937840}"/>
          </ac:spMkLst>
        </pc:spChg>
        <pc:spChg chg="del">
          <ac:chgData name="Siegbert Rudolph" userId="2af4d44886c067cc" providerId="LiveId" clId="{3E913000-53A5-46FD-B61D-F4FAE34F3B83}" dt="2021-11-27T10:42:26.599" v="42" actId="478"/>
          <ac:spMkLst>
            <pc:docMk/>
            <pc:sldMk cId="4285905583" sldId="674"/>
            <ac:spMk id="12" creationId="{75236013-94EE-43FF-8B27-06AE1BC3D6D6}"/>
          </ac:spMkLst>
        </pc:spChg>
      </pc:sldChg>
      <pc:sldChg chg="delSp modSp mod">
        <pc:chgData name="Siegbert Rudolph" userId="2af4d44886c067cc" providerId="LiveId" clId="{3E913000-53A5-46FD-B61D-F4FAE34F3B83}" dt="2021-11-27T10:42:26.615" v="59" actId="1076"/>
        <pc:sldMkLst>
          <pc:docMk/>
          <pc:sldMk cId="14738247" sldId="675"/>
        </pc:sldMkLst>
        <pc:spChg chg="mod">
          <ac:chgData name="Siegbert Rudolph" userId="2af4d44886c067cc" providerId="LiveId" clId="{3E913000-53A5-46FD-B61D-F4FAE34F3B83}" dt="2021-11-27T10:42:26.615" v="59" actId="1076"/>
          <ac:spMkLst>
            <pc:docMk/>
            <pc:sldMk cId="14738247" sldId="675"/>
            <ac:spMk id="3" creationId="{F16C2CA0-0CF8-4E56-9ADC-0C52402B4EF0}"/>
          </ac:spMkLst>
        </pc:spChg>
        <pc:spChg chg="del">
          <ac:chgData name="Siegbert Rudolph" userId="2af4d44886c067cc" providerId="LiveId" clId="{3E913000-53A5-46FD-B61D-F4FAE34F3B83}" dt="2021-11-27T10:42:26.615" v="54" actId="478"/>
          <ac:spMkLst>
            <pc:docMk/>
            <pc:sldMk cId="14738247" sldId="675"/>
            <ac:spMk id="12" creationId="{75236013-94EE-43FF-8B27-06AE1BC3D6D6}"/>
          </ac:spMkLst>
        </pc:spChg>
      </pc:sldChg>
      <pc:sldChg chg="delSp modSp mod">
        <pc:chgData name="Siegbert Rudolph" userId="2af4d44886c067cc" providerId="LiveId" clId="{3E913000-53A5-46FD-B61D-F4FAE34F3B83}" dt="2021-11-27T10:42:26.646" v="71" actId="1076"/>
        <pc:sldMkLst>
          <pc:docMk/>
          <pc:sldMk cId="2956623289" sldId="676"/>
        </pc:sldMkLst>
        <pc:spChg chg="mod">
          <ac:chgData name="Siegbert Rudolph" userId="2af4d44886c067cc" providerId="LiveId" clId="{3E913000-53A5-46FD-B61D-F4FAE34F3B83}" dt="2021-11-27T10:42:26.646" v="71" actId="1076"/>
          <ac:spMkLst>
            <pc:docMk/>
            <pc:sldMk cId="2956623289" sldId="676"/>
            <ac:spMk id="3" creationId="{31F8EF00-B36F-4E6F-AA09-A5CEC437DCED}"/>
          </ac:spMkLst>
        </pc:spChg>
        <pc:spChg chg="del">
          <ac:chgData name="Siegbert Rudolph" userId="2af4d44886c067cc" providerId="LiveId" clId="{3E913000-53A5-46FD-B61D-F4FAE34F3B83}" dt="2021-11-27T10:42:26.630" v="66" actId="478"/>
          <ac:spMkLst>
            <pc:docMk/>
            <pc:sldMk cId="2956623289" sldId="676"/>
            <ac:spMk id="12" creationId="{75236013-94EE-43FF-8B27-06AE1BC3D6D6}"/>
          </ac:spMkLst>
        </pc:spChg>
      </pc:sldChg>
      <pc:sldChg chg="delSp modSp mod">
        <pc:chgData name="Siegbert Rudolph" userId="2af4d44886c067cc" providerId="LiveId" clId="{3E913000-53A5-46FD-B61D-F4FAE34F3B83}" dt="2021-11-27T10:42:26.568" v="17" actId="1076"/>
        <pc:sldMkLst>
          <pc:docMk/>
          <pc:sldMk cId="3077791109" sldId="677"/>
        </pc:sldMkLst>
        <pc:spChg chg="mod">
          <ac:chgData name="Siegbert Rudolph" userId="2af4d44886c067cc" providerId="LiveId" clId="{3E913000-53A5-46FD-B61D-F4FAE34F3B83}" dt="2021-11-27T10:42:26.568" v="17" actId="1076"/>
          <ac:spMkLst>
            <pc:docMk/>
            <pc:sldMk cId="3077791109" sldId="677"/>
            <ac:spMk id="3" creationId="{3086CA26-7D14-4E8F-93EE-A9FD65EE01DB}"/>
          </ac:spMkLst>
        </pc:spChg>
        <pc:spChg chg="del">
          <ac:chgData name="Siegbert Rudolph" userId="2af4d44886c067cc" providerId="LiveId" clId="{3E913000-53A5-46FD-B61D-F4FAE34F3B83}" dt="2021-11-27T10:42:26.568" v="12" actId="478"/>
          <ac:spMkLst>
            <pc:docMk/>
            <pc:sldMk cId="3077791109" sldId="677"/>
            <ac:spMk id="4" creationId="{B282E2EE-C291-4AB5-9658-7F6CD698B52A}"/>
          </ac:spMkLst>
        </pc:spChg>
      </pc:sldChg>
      <pc:sldChg chg="delSp modSp mod">
        <pc:chgData name="Siegbert Rudolph" userId="2af4d44886c067cc" providerId="LiveId" clId="{3E913000-53A5-46FD-B61D-F4FAE34F3B83}" dt="2021-11-27T10:42:26.583" v="29" actId="1076"/>
        <pc:sldMkLst>
          <pc:docMk/>
          <pc:sldMk cId="924352853" sldId="678"/>
        </pc:sldMkLst>
        <pc:spChg chg="mod">
          <ac:chgData name="Siegbert Rudolph" userId="2af4d44886c067cc" providerId="LiveId" clId="{3E913000-53A5-46FD-B61D-F4FAE34F3B83}" dt="2021-11-27T10:42:26.583" v="29" actId="1076"/>
          <ac:spMkLst>
            <pc:docMk/>
            <pc:sldMk cId="924352853" sldId="678"/>
            <ac:spMk id="3" creationId="{42476035-3FCA-460D-8040-5140C04C1658}"/>
          </ac:spMkLst>
        </pc:spChg>
        <pc:spChg chg="del">
          <ac:chgData name="Siegbert Rudolph" userId="2af4d44886c067cc" providerId="LiveId" clId="{3E913000-53A5-46FD-B61D-F4FAE34F3B83}" dt="2021-11-27T10:42:26.583" v="24" actId="478"/>
          <ac:spMkLst>
            <pc:docMk/>
            <pc:sldMk cId="924352853" sldId="678"/>
            <ac:spMk id="12" creationId="{75236013-94EE-43FF-8B27-06AE1BC3D6D6}"/>
          </ac:spMkLst>
        </pc:spChg>
      </pc:sldChg>
      <pc:sldChg chg="delSp modSp mod">
        <pc:chgData name="Siegbert Rudolph" userId="2af4d44886c067cc" providerId="LiveId" clId="{3E913000-53A5-46FD-B61D-F4FAE34F3B83}" dt="2021-11-27T10:42:26.599" v="41" actId="1076"/>
        <pc:sldMkLst>
          <pc:docMk/>
          <pc:sldMk cId="4238470556" sldId="679"/>
        </pc:sldMkLst>
        <pc:spChg chg="mod">
          <ac:chgData name="Siegbert Rudolph" userId="2af4d44886c067cc" providerId="LiveId" clId="{3E913000-53A5-46FD-B61D-F4FAE34F3B83}" dt="2021-11-27T10:42:26.599" v="41" actId="1076"/>
          <ac:spMkLst>
            <pc:docMk/>
            <pc:sldMk cId="4238470556" sldId="679"/>
            <ac:spMk id="3" creationId="{EBE50378-C92C-4822-A4E4-14A631AB6C95}"/>
          </ac:spMkLst>
        </pc:spChg>
        <pc:spChg chg="del">
          <ac:chgData name="Siegbert Rudolph" userId="2af4d44886c067cc" providerId="LiveId" clId="{3E913000-53A5-46FD-B61D-F4FAE34F3B83}" dt="2021-11-27T10:42:26.599" v="36" actId="478"/>
          <ac:spMkLst>
            <pc:docMk/>
            <pc:sldMk cId="4238470556" sldId="679"/>
            <ac:spMk id="12" creationId="{75236013-94EE-43FF-8B27-06AE1BC3D6D6}"/>
          </ac:spMkLst>
        </pc:spChg>
      </pc:sldChg>
      <pc:sldChg chg="delSp modSp mod">
        <pc:chgData name="Siegbert Rudolph" userId="2af4d44886c067cc" providerId="LiveId" clId="{3E913000-53A5-46FD-B61D-F4FAE34F3B83}" dt="2021-11-27T10:42:26.615" v="53" actId="1076"/>
        <pc:sldMkLst>
          <pc:docMk/>
          <pc:sldMk cId="3218680931" sldId="680"/>
        </pc:sldMkLst>
        <pc:spChg chg="mod">
          <ac:chgData name="Siegbert Rudolph" userId="2af4d44886c067cc" providerId="LiveId" clId="{3E913000-53A5-46FD-B61D-F4FAE34F3B83}" dt="2021-11-27T10:42:26.615" v="53" actId="1076"/>
          <ac:spMkLst>
            <pc:docMk/>
            <pc:sldMk cId="3218680931" sldId="680"/>
            <ac:spMk id="3" creationId="{81D330CE-7194-4EF0-8914-ED94D5274C6F}"/>
          </ac:spMkLst>
        </pc:spChg>
        <pc:spChg chg="del">
          <ac:chgData name="Siegbert Rudolph" userId="2af4d44886c067cc" providerId="LiveId" clId="{3E913000-53A5-46FD-B61D-F4FAE34F3B83}" dt="2021-11-27T10:42:26.599" v="48" actId="478"/>
          <ac:spMkLst>
            <pc:docMk/>
            <pc:sldMk cId="3218680931" sldId="680"/>
            <ac:spMk id="12" creationId="{75236013-94EE-43FF-8B27-06AE1BC3D6D6}"/>
          </ac:spMkLst>
        </pc:spChg>
      </pc:sldChg>
      <pc:sldChg chg="delSp modSp mod">
        <pc:chgData name="Siegbert Rudolph" userId="2af4d44886c067cc" providerId="LiveId" clId="{3E913000-53A5-46FD-B61D-F4FAE34F3B83}" dt="2021-11-27T10:42:26.630" v="65" actId="1076"/>
        <pc:sldMkLst>
          <pc:docMk/>
          <pc:sldMk cId="3072236690" sldId="681"/>
        </pc:sldMkLst>
        <pc:spChg chg="mod">
          <ac:chgData name="Siegbert Rudolph" userId="2af4d44886c067cc" providerId="LiveId" clId="{3E913000-53A5-46FD-B61D-F4FAE34F3B83}" dt="2021-11-27T10:42:26.630" v="65" actId="1076"/>
          <ac:spMkLst>
            <pc:docMk/>
            <pc:sldMk cId="3072236690" sldId="681"/>
            <ac:spMk id="3" creationId="{A6F42947-E8A1-4EC7-8759-7270679C8EF5}"/>
          </ac:spMkLst>
        </pc:spChg>
        <pc:spChg chg="del">
          <ac:chgData name="Siegbert Rudolph" userId="2af4d44886c067cc" providerId="LiveId" clId="{3E913000-53A5-46FD-B61D-F4FAE34F3B83}" dt="2021-11-27T10:42:26.615" v="60" actId="478"/>
          <ac:spMkLst>
            <pc:docMk/>
            <pc:sldMk cId="3072236690" sldId="681"/>
            <ac:spMk id="12" creationId="{75236013-94EE-43FF-8B27-06AE1BC3D6D6}"/>
          </ac:spMkLst>
        </pc:spChg>
      </pc:sldChg>
      <pc:sldChg chg="delSp modSp mod">
        <pc:chgData name="Siegbert Rudolph" userId="2af4d44886c067cc" providerId="LiveId" clId="{3E913000-53A5-46FD-B61D-F4FAE34F3B83}" dt="2021-11-27T10:42:26.646" v="77" actId="1076"/>
        <pc:sldMkLst>
          <pc:docMk/>
          <pc:sldMk cId="2053392815" sldId="682"/>
        </pc:sldMkLst>
        <pc:spChg chg="mod">
          <ac:chgData name="Siegbert Rudolph" userId="2af4d44886c067cc" providerId="LiveId" clId="{3E913000-53A5-46FD-B61D-F4FAE34F3B83}" dt="2021-11-27T10:42:26.646" v="77" actId="1076"/>
          <ac:spMkLst>
            <pc:docMk/>
            <pc:sldMk cId="2053392815" sldId="682"/>
            <ac:spMk id="3" creationId="{8EF5453D-1335-4AE7-89D8-FCFDB4160C4A}"/>
          </ac:spMkLst>
        </pc:spChg>
        <pc:spChg chg="del">
          <ac:chgData name="Siegbert Rudolph" userId="2af4d44886c067cc" providerId="LiveId" clId="{3E913000-53A5-46FD-B61D-F4FAE34F3B83}" dt="2021-11-27T10:42:26.646" v="72" actId="478"/>
          <ac:spMkLst>
            <pc:docMk/>
            <pc:sldMk cId="2053392815" sldId="682"/>
            <ac:spMk id="12" creationId="{75236013-94EE-43FF-8B27-06AE1BC3D6D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02.07.2022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02.07.2022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187160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20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399282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38686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049531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171373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4121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27705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23351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724469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215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02.07.2022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Bearbeitet von: 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27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94" r:id="rId1"/>
    <p:sldLayoutId id="2147486595" r:id="rId2"/>
    <p:sldLayoutId id="2147486596" r:id="rId3"/>
    <p:sldLayoutId id="2147486597" r:id="rId4"/>
    <p:sldLayoutId id="2147486598" r:id="rId5"/>
    <p:sldLayoutId id="2147486599" r:id="rId6"/>
    <p:sldLayoutId id="2147486600" r:id="rId7"/>
    <p:sldLayoutId id="2147486601" r:id="rId8"/>
    <p:sldLayoutId id="2147486602" r:id="rId9"/>
    <p:sldLayoutId id="2147486603" r:id="rId10"/>
    <p:sldLayoutId id="21474866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25" name="Grafik 24" descr="Stoppuhr aus Fotolia kle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07488" y="133883"/>
            <a:ext cx="403130" cy="428331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sp>
        <p:nvSpPr>
          <p:cNvPr id="26" name="Interaktive Schaltfläche: Anpassen 25">
            <a:hlinkClick r:id="" action="ppaction://macro?name=Speed_Click" highlightClick="1"/>
          </p:cNvPr>
          <p:cNvSpPr/>
          <p:nvPr/>
        </p:nvSpPr>
        <p:spPr>
          <a:xfrm>
            <a:off x="8607488" y="139285"/>
            <a:ext cx="403130" cy="42833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shpChangeAufblitztime" descr="1">
            <a:hlinkClick r:id="" action="ppaction://macro?name=Aufblitzzeit_Aendern" highlightClick="1"/>
          </p:cNvPr>
          <p:cNvSpPr/>
          <p:nvPr/>
        </p:nvSpPr>
        <p:spPr>
          <a:xfrm>
            <a:off x="8082123" y="153975"/>
            <a:ext cx="467992" cy="410357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 w="19050">
            <a:solidFill>
              <a:srgbClr val="FF43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F9445FE-2466-4F0A-8827-5FAB81FFF6F1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/>
              <a:t>Nächste Seite</a:t>
            </a:r>
            <a:endParaRPr lang="de-DE" sz="1400" dirty="0"/>
          </a:p>
        </p:txBody>
      </p:sp>
      <p:sp>
        <p:nvSpPr>
          <p:cNvPr id="19" name="Textfeld 4">
            <a:extLst>
              <a:ext uri="{FF2B5EF4-FFF2-40B4-BE49-F238E27FC236}">
                <a16:creationId xmlns:a16="http://schemas.microsoft.com/office/drawing/2014/main" id="{CFF76DCE-12E6-4DA4-B9F0-AC122A89F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7" y="1844675"/>
            <a:ext cx="18566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21" name="Textfeld 10">
            <a:extLst>
              <a:ext uri="{FF2B5EF4-FFF2-40B4-BE49-F238E27FC236}">
                <a16:creationId xmlns:a16="http://schemas.microsoft.com/office/drawing/2014/main" id="{980E5F40-2B18-40AA-A7B3-FC504B23C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517" y="1844824"/>
            <a:ext cx="60823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Genau lesen</a:t>
            </a:r>
          </a:p>
          <a:p>
            <a:r>
              <a:rPr lang="de-DE" sz="3600" b="1">
                <a:solidFill>
                  <a:prstClr val="black"/>
                </a:solidFill>
                <a:latin typeface="Trebuchet MS" pitchFamily="34" charset="0"/>
              </a:rPr>
              <a:t>Satzvariationen Versch. 3 </a:t>
            </a:r>
            <a:r>
              <a:rPr lang="de-DE" sz="3600" b="1" dirty="0">
                <a:solidFill>
                  <a:srgbClr val="FF0000"/>
                </a:solidFill>
                <a:latin typeface="Trebuchet MS" pitchFamily="34" charset="0"/>
              </a:rPr>
              <a:t>S</a:t>
            </a:r>
          </a:p>
        </p:txBody>
      </p:sp>
      <p:sp>
        <p:nvSpPr>
          <p:cNvPr id="22" name="Textfeld 12">
            <a:extLst>
              <a:ext uri="{FF2B5EF4-FFF2-40B4-BE49-F238E27FC236}">
                <a16:creationId xmlns:a16="http://schemas.microsoft.com/office/drawing/2014/main" id="{E381FE6C-F960-41FC-9C17-55C3A7D35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279" y="2776290"/>
            <a:ext cx="62408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 und Reime aus diversen Büchern</a:t>
            </a:r>
          </a:p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6FCE740-DB54-42FA-AD8C-BF7EF7FD0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208" y="4941168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6644216-9DA1-4C9B-A99C-9B27F450DADF}"/>
              </a:ext>
            </a:extLst>
          </p:cNvPr>
          <p:cNvSpPr/>
          <p:nvPr/>
        </p:nvSpPr>
        <p:spPr>
          <a:xfrm>
            <a:off x="2547517" y="3769311"/>
            <a:ext cx="69167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Silbenkennung lesegerecht:</a:t>
            </a:r>
          </a:p>
          <a:p>
            <a:r>
              <a:rPr lang="de-DE" dirty="0" err="1">
                <a:solidFill>
                  <a:srgbClr val="FF0000"/>
                </a:solidFill>
                <a:latin typeface="Trebuchet MS" panose="020B0603020202020204" pitchFamily="34" charset="0"/>
              </a:rPr>
              <a:t>ng</a:t>
            </a:r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, h, Mitlautverdoppelungen, kurze Vokale in erster Silbe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53FE7CC-719A-7EED-A862-E84E7618B0D4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5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" name="Textfeld 7" descr="SILBELAST/FIRST|">
            <a:extLst>
              <a:ext uri="{FF2B5EF4-FFF2-40B4-BE49-F238E27FC236}">
                <a16:creationId xmlns:a16="http://schemas.microsoft.com/office/drawing/2014/main" id="{36C45AAD-07EB-4A32-842F-8E06EF1F7A4C}"/>
              </a:ext>
            </a:extLst>
          </p:cNvPr>
          <p:cNvSpPr txBox="1"/>
          <p:nvPr/>
        </p:nvSpPr>
        <p:spPr>
          <a:xfrm>
            <a:off x="381000" y="98072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3" name="Textfeld 12" descr="SILBE|_">
            <a:extLst>
              <a:ext uri="{FF2B5EF4-FFF2-40B4-BE49-F238E27FC236}">
                <a16:creationId xmlns:a16="http://schemas.microsoft.com/office/drawing/2014/main" id="{054E5555-A9A7-4470-A5A4-301180E5CC35}"/>
              </a:ext>
            </a:extLst>
          </p:cNvPr>
          <p:cNvSpPr txBox="1"/>
          <p:nvPr/>
        </p:nvSpPr>
        <p:spPr>
          <a:xfrm>
            <a:off x="943603" y="980728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14" name="Textfeld 13" descr="SILBELAST|">
            <a:extLst>
              <a:ext uri="{FF2B5EF4-FFF2-40B4-BE49-F238E27FC236}">
                <a16:creationId xmlns:a16="http://schemas.microsoft.com/office/drawing/2014/main" id="{D23EFB23-69BA-4BDD-9CA5-2340E044CF2F}"/>
              </a:ext>
            </a:extLst>
          </p:cNvPr>
          <p:cNvSpPr txBox="1"/>
          <p:nvPr/>
        </p:nvSpPr>
        <p:spPr>
          <a:xfrm>
            <a:off x="1427792" y="980728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ßen,</a:t>
            </a:r>
          </a:p>
        </p:txBody>
      </p:sp>
      <p:sp>
        <p:nvSpPr>
          <p:cNvPr id="15" name="Textfeld 14" descr="SILBE|_">
            <a:extLst>
              <a:ext uri="{FF2B5EF4-FFF2-40B4-BE49-F238E27FC236}">
                <a16:creationId xmlns:a16="http://schemas.microsoft.com/office/drawing/2014/main" id="{2EC7C906-C814-4576-BB8D-116F72ADC271}"/>
              </a:ext>
            </a:extLst>
          </p:cNvPr>
          <p:cNvSpPr txBox="1"/>
          <p:nvPr/>
        </p:nvSpPr>
        <p:spPr>
          <a:xfrm>
            <a:off x="2269317" y="980728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tie</a:t>
            </a:r>
          </a:p>
        </p:txBody>
      </p:sp>
      <p:sp>
        <p:nvSpPr>
          <p:cNvPr id="16" name="Textfeld 15" descr="SILBELAST|">
            <a:extLst>
              <a:ext uri="{FF2B5EF4-FFF2-40B4-BE49-F238E27FC236}">
                <a16:creationId xmlns:a16="http://schemas.microsoft.com/office/drawing/2014/main" id="{A30AC567-D851-4F29-9B0E-FA5093671DF0}"/>
              </a:ext>
            </a:extLst>
          </p:cNvPr>
          <p:cNvSpPr txBox="1"/>
          <p:nvPr/>
        </p:nvSpPr>
        <p:spPr>
          <a:xfrm>
            <a:off x="2692592" y="980728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fen</a:t>
            </a:r>
          </a:p>
        </p:txBody>
      </p:sp>
      <p:sp>
        <p:nvSpPr>
          <p:cNvPr id="17" name="Textfeld 16" descr="SILBE|_">
            <a:extLst>
              <a:ext uri="{FF2B5EF4-FFF2-40B4-BE49-F238E27FC236}">
                <a16:creationId xmlns:a16="http://schemas.microsoft.com/office/drawing/2014/main" id="{CFA78CFD-BE1D-4B2B-9B22-3C8DA7B239DD}"/>
              </a:ext>
            </a:extLst>
          </p:cNvPr>
          <p:cNvSpPr txBox="1"/>
          <p:nvPr/>
        </p:nvSpPr>
        <p:spPr>
          <a:xfrm>
            <a:off x="3365802" y="980728"/>
            <a:ext cx="3914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18" name="Textfeld 17" descr="SILBE|">
            <a:extLst>
              <a:ext uri="{FF2B5EF4-FFF2-40B4-BE49-F238E27FC236}">
                <a16:creationId xmlns:a16="http://schemas.microsoft.com/office/drawing/2014/main" id="{74CA6D56-46CF-418E-8363-295626D37C6E}"/>
              </a:ext>
            </a:extLst>
          </p:cNvPr>
          <p:cNvSpPr txBox="1"/>
          <p:nvPr/>
        </p:nvSpPr>
        <p:spPr>
          <a:xfrm>
            <a:off x="3617556" y="980728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19" name="Textfeld 18" descr="SILBELAST|">
            <a:extLst>
              <a:ext uri="{FF2B5EF4-FFF2-40B4-BE49-F238E27FC236}">
                <a16:creationId xmlns:a16="http://schemas.microsoft.com/office/drawing/2014/main" id="{B5CDDC48-D93C-4947-8F01-162DD211CB9B}"/>
              </a:ext>
            </a:extLst>
          </p:cNvPr>
          <p:cNvSpPr txBox="1"/>
          <p:nvPr/>
        </p:nvSpPr>
        <p:spPr>
          <a:xfrm>
            <a:off x="3976711" y="98072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an,</a:t>
            </a:r>
          </a:p>
        </p:txBody>
      </p:sp>
      <p:sp>
        <p:nvSpPr>
          <p:cNvPr id="20" name="Textfeld 19" descr="SILBELAST|_">
            <a:extLst>
              <a:ext uri="{FF2B5EF4-FFF2-40B4-BE49-F238E27FC236}">
                <a16:creationId xmlns:a16="http://schemas.microsoft.com/office/drawing/2014/main" id="{08A886A8-7F17-44A2-8352-AEA473099F12}"/>
              </a:ext>
            </a:extLst>
          </p:cNvPr>
          <p:cNvSpPr txBox="1"/>
          <p:nvPr/>
        </p:nvSpPr>
        <p:spPr>
          <a:xfrm>
            <a:off x="381000" y="1425228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21" name="Textfeld 20" descr="SILBELAST|_">
            <a:extLst>
              <a:ext uri="{FF2B5EF4-FFF2-40B4-BE49-F238E27FC236}">
                <a16:creationId xmlns:a16="http://schemas.microsoft.com/office/drawing/2014/main" id="{6E341C30-0965-4D1B-BC7B-6BF56BF7972A}"/>
              </a:ext>
            </a:extLst>
          </p:cNvPr>
          <p:cNvSpPr txBox="1"/>
          <p:nvPr/>
        </p:nvSpPr>
        <p:spPr>
          <a:xfrm>
            <a:off x="937191" y="1425228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zieht</a:t>
            </a:r>
          </a:p>
        </p:txBody>
      </p:sp>
      <p:sp>
        <p:nvSpPr>
          <p:cNvPr id="22" name="Textfeld 21" descr="SILBELAST|_">
            <a:extLst>
              <a:ext uri="{FF2B5EF4-FFF2-40B4-BE49-F238E27FC236}">
                <a16:creationId xmlns:a16="http://schemas.microsoft.com/office/drawing/2014/main" id="{B86A3CFE-8D30-4846-A40D-0A542E2CE8F0}"/>
              </a:ext>
            </a:extLst>
          </p:cNvPr>
          <p:cNvSpPr txBox="1"/>
          <p:nvPr/>
        </p:nvSpPr>
        <p:spPr>
          <a:xfrm>
            <a:off x="1852454" y="142522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3" name="Textfeld 22" descr="SILBE|_">
            <a:extLst>
              <a:ext uri="{FF2B5EF4-FFF2-40B4-BE49-F238E27FC236}">
                <a16:creationId xmlns:a16="http://schemas.microsoft.com/office/drawing/2014/main" id="{68C218E2-6342-4C1B-8E85-2486D5450AB0}"/>
              </a:ext>
            </a:extLst>
          </p:cNvPr>
          <p:cNvSpPr txBox="1"/>
          <p:nvPr/>
        </p:nvSpPr>
        <p:spPr>
          <a:xfrm>
            <a:off x="2535282" y="1425228"/>
            <a:ext cx="683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Wal</a:t>
            </a:r>
          </a:p>
        </p:txBody>
      </p:sp>
      <p:sp>
        <p:nvSpPr>
          <p:cNvPr id="24" name="Textfeld 23" descr="SILBELAST|">
            <a:extLst>
              <a:ext uri="{FF2B5EF4-FFF2-40B4-BE49-F238E27FC236}">
                <a16:creationId xmlns:a16="http://schemas.microsoft.com/office/drawing/2014/main" id="{83624C25-150D-487B-9578-16F3635CFF04}"/>
              </a:ext>
            </a:extLst>
          </p:cNvPr>
          <p:cNvSpPr txBox="1"/>
          <p:nvPr/>
        </p:nvSpPr>
        <p:spPr>
          <a:xfrm>
            <a:off x="3079295" y="1425228"/>
            <a:ext cx="8322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fisch</a:t>
            </a:r>
          </a:p>
        </p:txBody>
      </p:sp>
      <p:sp>
        <p:nvSpPr>
          <p:cNvPr id="25" name="Textfeld 24" descr="SILBE|_">
            <a:extLst>
              <a:ext uri="{FF2B5EF4-FFF2-40B4-BE49-F238E27FC236}">
                <a16:creationId xmlns:a16="http://schemas.microsoft.com/office/drawing/2014/main" id="{D832C9AF-0DD8-4801-939F-D0B86AA1C475}"/>
              </a:ext>
            </a:extLst>
          </p:cNvPr>
          <p:cNvSpPr txBox="1"/>
          <p:nvPr/>
        </p:nvSpPr>
        <p:spPr>
          <a:xfrm>
            <a:off x="3949674" y="1425228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</a:t>
            </a:r>
          </a:p>
        </p:txBody>
      </p:sp>
      <p:sp>
        <p:nvSpPr>
          <p:cNvPr id="26" name="Textfeld 25" descr="SILBELAST|">
            <a:extLst>
              <a:ext uri="{FF2B5EF4-FFF2-40B4-BE49-F238E27FC236}">
                <a16:creationId xmlns:a16="http://schemas.microsoft.com/office/drawing/2014/main" id="{4E8BEE80-F5AA-41C1-B6C0-282C72B25C97}"/>
              </a:ext>
            </a:extLst>
          </p:cNvPr>
          <p:cNvSpPr txBox="1"/>
          <p:nvPr/>
        </p:nvSpPr>
        <p:spPr>
          <a:xfrm>
            <a:off x="4376155" y="142522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27" name="Textfeld 26" descr="SILBELAST|_">
            <a:extLst>
              <a:ext uri="{FF2B5EF4-FFF2-40B4-BE49-F238E27FC236}">
                <a16:creationId xmlns:a16="http://schemas.microsoft.com/office/drawing/2014/main" id="{A08EA1BE-2A48-4542-B73F-DDE18912241B}"/>
              </a:ext>
            </a:extLst>
          </p:cNvPr>
          <p:cNvSpPr txBox="1"/>
          <p:nvPr/>
        </p:nvSpPr>
        <p:spPr>
          <a:xfrm>
            <a:off x="4935552" y="1425228"/>
            <a:ext cx="9717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Bahn.</a:t>
            </a:r>
          </a:p>
        </p:txBody>
      </p:sp>
      <p:sp>
        <p:nvSpPr>
          <p:cNvPr id="28" name="dot_1">
            <a:extLst>
              <a:ext uri="{FF2B5EF4-FFF2-40B4-BE49-F238E27FC236}">
                <a16:creationId xmlns:a16="http://schemas.microsoft.com/office/drawing/2014/main" id="{83D54245-CB20-4139-B9F7-0C9F2C7A2A5B}"/>
              </a:ext>
            </a:extLst>
          </p:cNvPr>
          <p:cNvSpPr/>
          <p:nvPr/>
        </p:nvSpPr>
        <p:spPr>
          <a:xfrm>
            <a:off x="190500" y="1044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 descr="SILBELAST/FIRST|">
            <a:extLst>
              <a:ext uri="{FF2B5EF4-FFF2-40B4-BE49-F238E27FC236}">
                <a16:creationId xmlns:a16="http://schemas.microsoft.com/office/drawing/2014/main" id="{2704D4E7-6CF4-4592-BE38-3C53F6826C35}"/>
              </a:ext>
            </a:extLst>
          </p:cNvPr>
          <p:cNvSpPr txBox="1"/>
          <p:nvPr/>
        </p:nvSpPr>
        <p:spPr>
          <a:xfrm>
            <a:off x="381000" y="1869728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30" name="Textfeld 29" descr="SILBE|_">
            <a:extLst>
              <a:ext uri="{FF2B5EF4-FFF2-40B4-BE49-F238E27FC236}">
                <a16:creationId xmlns:a16="http://schemas.microsoft.com/office/drawing/2014/main" id="{635FB2C7-739C-4DCF-8754-0BCF758BBFCF}"/>
              </a:ext>
            </a:extLst>
          </p:cNvPr>
          <p:cNvSpPr txBox="1"/>
          <p:nvPr/>
        </p:nvSpPr>
        <p:spPr>
          <a:xfrm>
            <a:off x="1081461" y="1869728"/>
            <a:ext cx="683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Wal</a:t>
            </a:r>
          </a:p>
        </p:txBody>
      </p:sp>
      <p:sp>
        <p:nvSpPr>
          <p:cNvPr id="31" name="Textfeld 30" descr="SILBELAST|">
            <a:extLst>
              <a:ext uri="{FF2B5EF4-FFF2-40B4-BE49-F238E27FC236}">
                <a16:creationId xmlns:a16="http://schemas.microsoft.com/office/drawing/2014/main" id="{81D85C83-8285-4695-91FB-B27C6152A959}"/>
              </a:ext>
            </a:extLst>
          </p:cNvPr>
          <p:cNvSpPr txBox="1"/>
          <p:nvPr/>
        </p:nvSpPr>
        <p:spPr>
          <a:xfrm>
            <a:off x="1625474" y="1869728"/>
            <a:ext cx="8322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fisch</a:t>
            </a:r>
          </a:p>
        </p:txBody>
      </p:sp>
      <p:sp>
        <p:nvSpPr>
          <p:cNvPr id="32" name="Textfeld 31" descr="SILBELAST|_">
            <a:extLst>
              <a:ext uri="{FF2B5EF4-FFF2-40B4-BE49-F238E27FC236}">
                <a16:creationId xmlns:a16="http://schemas.microsoft.com/office/drawing/2014/main" id="{225C48D5-1B85-4BFE-BF2E-E9C77CA9FD89}"/>
              </a:ext>
            </a:extLst>
          </p:cNvPr>
          <p:cNvSpPr txBox="1"/>
          <p:nvPr/>
        </p:nvSpPr>
        <p:spPr>
          <a:xfrm>
            <a:off x="2495853" y="1869728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zieht</a:t>
            </a:r>
          </a:p>
        </p:txBody>
      </p:sp>
      <p:sp>
        <p:nvSpPr>
          <p:cNvPr id="34" name="Textfeld 33" descr="SILBELAST|_">
            <a:extLst>
              <a:ext uri="{FF2B5EF4-FFF2-40B4-BE49-F238E27FC236}">
                <a16:creationId xmlns:a16="http://schemas.microsoft.com/office/drawing/2014/main" id="{B8151F3B-7ECF-4EA3-936C-EB4164DC6AD0}"/>
              </a:ext>
            </a:extLst>
          </p:cNvPr>
          <p:cNvSpPr txBox="1"/>
          <p:nvPr/>
        </p:nvSpPr>
        <p:spPr>
          <a:xfrm>
            <a:off x="3411116" y="1869728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35" name="Textfeld 34" descr="SILBE|_">
            <a:extLst>
              <a:ext uri="{FF2B5EF4-FFF2-40B4-BE49-F238E27FC236}">
                <a16:creationId xmlns:a16="http://schemas.microsoft.com/office/drawing/2014/main" id="{D476D9B4-9044-4BEC-A9F0-C451153AC626}"/>
              </a:ext>
            </a:extLst>
          </p:cNvPr>
          <p:cNvSpPr txBox="1"/>
          <p:nvPr/>
        </p:nvSpPr>
        <p:spPr>
          <a:xfrm>
            <a:off x="3976925" y="1869728"/>
            <a:ext cx="3914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36" name="Textfeld 35" descr="SILBE|">
            <a:extLst>
              <a:ext uri="{FF2B5EF4-FFF2-40B4-BE49-F238E27FC236}">
                <a16:creationId xmlns:a16="http://schemas.microsoft.com/office/drawing/2014/main" id="{59E0DDAB-443B-44CF-84DA-3F66B6D8AD55}"/>
              </a:ext>
            </a:extLst>
          </p:cNvPr>
          <p:cNvSpPr txBox="1"/>
          <p:nvPr/>
        </p:nvSpPr>
        <p:spPr>
          <a:xfrm>
            <a:off x="4228679" y="1869728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37" name="Textfeld 36" descr="SILBELAST|">
            <a:extLst>
              <a:ext uri="{FF2B5EF4-FFF2-40B4-BE49-F238E27FC236}">
                <a16:creationId xmlns:a16="http://schemas.microsoft.com/office/drawing/2014/main" id="{7A42AA37-0B8F-4489-8C65-C597101931F7}"/>
              </a:ext>
            </a:extLst>
          </p:cNvPr>
          <p:cNvSpPr txBox="1"/>
          <p:nvPr/>
        </p:nvSpPr>
        <p:spPr>
          <a:xfrm>
            <a:off x="4587834" y="1869728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</a:p>
        </p:txBody>
      </p:sp>
      <p:sp>
        <p:nvSpPr>
          <p:cNvPr id="38" name="Textfeld 37" descr="SILBELAST|_">
            <a:extLst>
              <a:ext uri="{FF2B5EF4-FFF2-40B4-BE49-F238E27FC236}">
                <a16:creationId xmlns:a16="http://schemas.microsoft.com/office/drawing/2014/main" id="{FFD10DC0-8CDF-4C25-80D3-4CE177249A40}"/>
              </a:ext>
            </a:extLst>
          </p:cNvPr>
          <p:cNvSpPr txBox="1"/>
          <p:nvPr/>
        </p:nvSpPr>
        <p:spPr>
          <a:xfrm>
            <a:off x="381000" y="2314228"/>
            <a:ext cx="8146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ganz</a:t>
            </a:r>
          </a:p>
        </p:txBody>
      </p:sp>
      <p:sp>
        <p:nvSpPr>
          <p:cNvPr id="39" name="Textfeld 38" descr="SILBE|_">
            <a:extLst>
              <a:ext uri="{FF2B5EF4-FFF2-40B4-BE49-F238E27FC236}">
                <a16:creationId xmlns:a16="http://schemas.microsoft.com/office/drawing/2014/main" id="{6D4DC7CE-0A58-4A5C-B90F-2426B5D0D913}"/>
              </a:ext>
            </a:extLst>
          </p:cNvPr>
          <p:cNvSpPr txBox="1"/>
          <p:nvPr/>
        </p:nvSpPr>
        <p:spPr>
          <a:xfrm>
            <a:off x="1233747" y="2314228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</a:t>
            </a:r>
          </a:p>
        </p:txBody>
      </p:sp>
      <p:sp>
        <p:nvSpPr>
          <p:cNvPr id="40" name="Textfeld 39" descr="SILBE|">
            <a:extLst>
              <a:ext uri="{FF2B5EF4-FFF2-40B4-BE49-F238E27FC236}">
                <a16:creationId xmlns:a16="http://schemas.microsoft.com/office/drawing/2014/main" id="{F8443D6D-0883-4E1E-9E79-3A6F46C78FFD}"/>
              </a:ext>
            </a:extLst>
          </p:cNvPr>
          <p:cNvSpPr txBox="1"/>
          <p:nvPr/>
        </p:nvSpPr>
        <p:spPr>
          <a:xfrm>
            <a:off x="1695494" y="2314228"/>
            <a:ext cx="5902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jes</a:t>
            </a:r>
          </a:p>
        </p:txBody>
      </p:sp>
      <p:sp>
        <p:nvSpPr>
          <p:cNvPr id="41" name="Textfeld 40" descr="SILBE|">
            <a:extLst>
              <a:ext uri="{FF2B5EF4-FFF2-40B4-BE49-F238E27FC236}">
                <a16:creationId xmlns:a16="http://schemas.microsoft.com/office/drawing/2014/main" id="{610AB950-EA8A-455A-91D5-7CD3B0CB9BE9}"/>
              </a:ext>
            </a:extLst>
          </p:cNvPr>
          <p:cNvSpPr txBox="1"/>
          <p:nvPr/>
        </p:nvSpPr>
        <p:spPr>
          <a:xfrm>
            <a:off x="2146020" y="2314228"/>
            <a:ext cx="4683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tä</a:t>
            </a:r>
          </a:p>
        </p:txBody>
      </p:sp>
      <p:sp>
        <p:nvSpPr>
          <p:cNvPr id="42" name="Textfeld 41" descr="SILBELAST|">
            <a:extLst>
              <a:ext uri="{FF2B5EF4-FFF2-40B4-BE49-F238E27FC236}">
                <a16:creationId xmlns:a16="http://schemas.microsoft.com/office/drawing/2014/main" id="{45D19615-5D27-48C9-92B2-DB59F64B2898}"/>
              </a:ext>
            </a:extLst>
          </p:cNvPr>
          <p:cNvSpPr txBox="1"/>
          <p:nvPr/>
        </p:nvSpPr>
        <p:spPr>
          <a:xfrm>
            <a:off x="2474718" y="2314228"/>
            <a:ext cx="8402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tisch</a:t>
            </a:r>
          </a:p>
        </p:txBody>
      </p:sp>
      <p:sp>
        <p:nvSpPr>
          <p:cNvPr id="43" name="Textfeld 42" descr="SILBE|_">
            <a:extLst>
              <a:ext uri="{FF2B5EF4-FFF2-40B4-BE49-F238E27FC236}">
                <a16:creationId xmlns:a16="http://schemas.microsoft.com/office/drawing/2014/main" id="{23CDEA66-8B8E-45F4-BF85-035481BF7400}"/>
              </a:ext>
            </a:extLst>
          </p:cNvPr>
          <p:cNvSpPr txBox="1"/>
          <p:nvPr/>
        </p:nvSpPr>
        <p:spPr>
          <a:xfrm>
            <a:off x="3353113" y="2314228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</a:t>
            </a:r>
          </a:p>
        </p:txBody>
      </p:sp>
      <p:sp>
        <p:nvSpPr>
          <p:cNvPr id="44" name="Textfeld 43" descr="SILBELAST|">
            <a:extLst>
              <a:ext uri="{FF2B5EF4-FFF2-40B4-BE49-F238E27FC236}">
                <a16:creationId xmlns:a16="http://schemas.microsoft.com/office/drawing/2014/main" id="{F6536242-EC86-422E-A2C2-FE4822EBB3E5}"/>
              </a:ext>
            </a:extLst>
          </p:cNvPr>
          <p:cNvSpPr txBox="1"/>
          <p:nvPr/>
        </p:nvSpPr>
        <p:spPr>
          <a:xfrm>
            <a:off x="3779594" y="231422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45" name="Textfeld 44" descr="SILBELAST|_">
            <a:extLst>
              <a:ext uri="{FF2B5EF4-FFF2-40B4-BE49-F238E27FC236}">
                <a16:creationId xmlns:a16="http://schemas.microsoft.com/office/drawing/2014/main" id="{594EF6EB-0D56-442B-9645-BE8EBA22344C}"/>
              </a:ext>
            </a:extLst>
          </p:cNvPr>
          <p:cNvSpPr txBox="1"/>
          <p:nvPr/>
        </p:nvSpPr>
        <p:spPr>
          <a:xfrm>
            <a:off x="4338991" y="2314228"/>
            <a:ext cx="9717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Bahn.</a:t>
            </a:r>
          </a:p>
        </p:txBody>
      </p:sp>
      <p:sp>
        <p:nvSpPr>
          <p:cNvPr id="46" name="dot_2">
            <a:extLst>
              <a:ext uri="{FF2B5EF4-FFF2-40B4-BE49-F238E27FC236}">
                <a16:creationId xmlns:a16="http://schemas.microsoft.com/office/drawing/2014/main" id="{1515A883-E1DF-4E9B-BF3E-0C36D3B5C063}"/>
              </a:ext>
            </a:extLst>
          </p:cNvPr>
          <p:cNvSpPr/>
          <p:nvPr/>
        </p:nvSpPr>
        <p:spPr>
          <a:xfrm>
            <a:off x="190500" y="1933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 descr="SILBELAST/FIRST|">
            <a:extLst>
              <a:ext uri="{FF2B5EF4-FFF2-40B4-BE49-F238E27FC236}">
                <a16:creationId xmlns:a16="http://schemas.microsoft.com/office/drawing/2014/main" id="{60E598A4-61B1-4204-A9E0-90C11A1EA402}"/>
              </a:ext>
            </a:extLst>
          </p:cNvPr>
          <p:cNvSpPr txBox="1"/>
          <p:nvPr/>
        </p:nvSpPr>
        <p:spPr>
          <a:xfrm>
            <a:off x="381000" y="2758728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48" name="Textfeld 47" descr="SILBE|_">
            <a:extLst>
              <a:ext uri="{FF2B5EF4-FFF2-40B4-BE49-F238E27FC236}">
                <a16:creationId xmlns:a16="http://schemas.microsoft.com/office/drawing/2014/main" id="{5BE91F91-6C3A-437E-8B68-1D37C0FA6D06}"/>
              </a:ext>
            </a:extLst>
          </p:cNvPr>
          <p:cNvSpPr txBox="1"/>
          <p:nvPr/>
        </p:nvSpPr>
        <p:spPr>
          <a:xfrm>
            <a:off x="1079858" y="2758728"/>
            <a:ext cx="6883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49" name="Textfeld 48" descr="SILBELAST|">
            <a:extLst>
              <a:ext uri="{FF2B5EF4-FFF2-40B4-BE49-F238E27FC236}">
                <a16:creationId xmlns:a16="http://schemas.microsoft.com/office/drawing/2014/main" id="{D68BBF9A-22C7-48F8-AA0D-576F54F3497C}"/>
              </a:ext>
            </a:extLst>
          </p:cNvPr>
          <p:cNvSpPr txBox="1"/>
          <p:nvPr/>
        </p:nvSpPr>
        <p:spPr>
          <a:xfrm>
            <a:off x="1628488" y="2758728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tier</a:t>
            </a:r>
          </a:p>
        </p:txBody>
      </p:sp>
      <p:sp>
        <p:nvSpPr>
          <p:cNvPr id="50" name="Textfeld 49" descr="SILBELAST|_">
            <a:extLst>
              <a:ext uri="{FF2B5EF4-FFF2-40B4-BE49-F238E27FC236}">
                <a16:creationId xmlns:a16="http://schemas.microsoft.com/office/drawing/2014/main" id="{B0009798-A342-4841-864A-9672AB04EFD3}"/>
              </a:ext>
            </a:extLst>
          </p:cNvPr>
          <p:cNvSpPr txBox="1"/>
          <p:nvPr/>
        </p:nvSpPr>
        <p:spPr>
          <a:xfrm>
            <a:off x="2349788" y="2758728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lebt</a:t>
            </a:r>
          </a:p>
        </p:txBody>
      </p:sp>
      <p:sp>
        <p:nvSpPr>
          <p:cNvPr id="51" name="Textfeld 50" descr="SILBELAST|_">
            <a:extLst>
              <a:ext uri="{FF2B5EF4-FFF2-40B4-BE49-F238E27FC236}">
                <a16:creationId xmlns:a16="http://schemas.microsoft.com/office/drawing/2014/main" id="{613A3312-1089-4F30-94B4-BB6F2832F5DE}"/>
              </a:ext>
            </a:extLst>
          </p:cNvPr>
          <p:cNvSpPr txBox="1"/>
          <p:nvPr/>
        </p:nvSpPr>
        <p:spPr>
          <a:xfrm>
            <a:off x="3125590" y="2758728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52" name="Textfeld 51" descr="SILBE|_">
            <a:extLst>
              <a:ext uri="{FF2B5EF4-FFF2-40B4-BE49-F238E27FC236}">
                <a16:creationId xmlns:a16="http://schemas.microsoft.com/office/drawing/2014/main" id="{B40DE00F-3B30-44D7-BFCB-0786CA3655AE}"/>
              </a:ext>
            </a:extLst>
          </p:cNvPr>
          <p:cNvSpPr txBox="1"/>
          <p:nvPr/>
        </p:nvSpPr>
        <p:spPr>
          <a:xfrm>
            <a:off x="3691399" y="2758728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hoh</a:t>
            </a:r>
          </a:p>
        </p:txBody>
      </p:sp>
      <p:sp>
        <p:nvSpPr>
          <p:cNvPr id="53" name="Textfeld 52" descr="SILBELAST|">
            <a:extLst>
              <a:ext uri="{FF2B5EF4-FFF2-40B4-BE49-F238E27FC236}">
                <a16:creationId xmlns:a16="http://schemas.microsoft.com/office/drawing/2014/main" id="{115D7310-0590-49B1-BBA6-920E61A20620}"/>
              </a:ext>
            </a:extLst>
          </p:cNvPr>
          <p:cNvSpPr txBox="1"/>
          <p:nvPr/>
        </p:nvSpPr>
        <p:spPr>
          <a:xfrm>
            <a:off x="4238105" y="275872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54" name="Textfeld 53" descr="SILBE|_">
            <a:extLst>
              <a:ext uri="{FF2B5EF4-FFF2-40B4-BE49-F238E27FC236}">
                <a16:creationId xmlns:a16="http://schemas.microsoft.com/office/drawing/2014/main" id="{F053531F-3188-4CE4-BC44-AFC4F479C2AF}"/>
              </a:ext>
            </a:extLst>
          </p:cNvPr>
          <p:cNvSpPr txBox="1"/>
          <p:nvPr/>
        </p:nvSpPr>
        <p:spPr>
          <a:xfrm>
            <a:off x="4797502" y="2758728"/>
            <a:ext cx="6671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Nor</a:t>
            </a:r>
          </a:p>
        </p:txBody>
      </p:sp>
      <p:sp>
        <p:nvSpPr>
          <p:cNvPr id="55" name="Textfeld 54" descr="SILBELAST|">
            <a:extLst>
              <a:ext uri="{FF2B5EF4-FFF2-40B4-BE49-F238E27FC236}">
                <a16:creationId xmlns:a16="http://schemas.microsoft.com/office/drawing/2014/main" id="{ECB72B21-D2EF-45E1-A203-3CEF551D0EC7}"/>
              </a:ext>
            </a:extLst>
          </p:cNvPr>
          <p:cNvSpPr txBox="1"/>
          <p:nvPr/>
        </p:nvSpPr>
        <p:spPr>
          <a:xfrm>
            <a:off x="5324972" y="2758728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den.</a:t>
            </a:r>
          </a:p>
        </p:txBody>
      </p:sp>
      <p:sp>
        <p:nvSpPr>
          <p:cNvPr id="56" name="dot_3">
            <a:extLst>
              <a:ext uri="{FF2B5EF4-FFF2-40B4-BE49-F238E27FC236}">
                <a16:creationId xmlns:a16="http://schemas.microsoft.com/office/drawing/2014/main" id="{FEC9DB87-1A4C-4725-BB9E-06B01A304F08}"/>
              </a:ext>
            </a:extLst>
          </p:cNvPr>
          <p:cNvSpPr/>
          <p:nvPr/>
        </p:nvSpPr>
        <p:spPr>
          <a:xfrm>
            <a:off x="190500" y="2822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 descr="SILBELAST/FIRST|">
            <a:extLst>
              <a:ext uri="{FF2B5EF4-FFF2-40B4-BE49-F238E27FC236}">
                <a16:creationId xmlns:a16="http://schemas.microsoft.com/office/drawing/2014/main" id="{E1BA01D9-5854-4A32-8F98-81DFAB44C92A}"/>
              </a:ext>
            </a:extLst>
          </p:cNvPr>
          <p:cNvSpPr txBox="1"/>
          <p:nvPr/>
        </p:nvSpPr>
        <p:spPr>
          <a:xfrm>
            <a:off x="381000" y="320322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58" name="Textfeld 57" descr="SILBE|_">
            <a:extLst>
              <a:ext uri="{FF2B5EF4-FFF2-40B4-BE49-F238E27FC236}">
                <a16:creationId xmlns:a16="http://schemas.microsoft.com/office/drawing/2014/main" id="{1E21D9D5-5E78-462F-8CC4-5EDBB5598BA5}"/>
              </a:ext>
            </a:extLst>
          </p:cNvPr>
          <p:cNvSpPr txBox="1"/>
          <p:nvPr/>
        </p:nvSpPr>
        <p:spPr>
          <a:xfrm>
            <a:off x="943603" y="3203228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Sü</a:t>
            </a:r>
          </a:p>
        </p:txBody>
      </p:sp>
      <p:sp>
        <p:nvSpPr>
          <p:cNvPr id="59" name="Textfeld 58" descr="SILBELAST|">
            <a:extLst>
              <a:ext uri="{FF2B5EF4-FFF2-40B4-BE49-F238E27FC236}">
                <a16:creationId xmlns:a16="http://schemas.microsoft.com/office/drawing/2014/main" id="{6BBF5268-FF3E-4643-BD81-37D8039897C7}"/>
              </a:ext>
            </a:extLst>
          </p:cNvPr>
          <p:cNvSpPr txBox="1"/>
          <p:nvPr/>
        </p:nvSpPr>
        <p:spPr>
          <a:xfrm>
            <a:off x="1304361" y="320322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60" name="Textfeld 59" descr="SILBELAST|_">
            <a:extLst>
              <a:ext uri="{FF2B5EF4-FFF2-40B4-BE49-F238E27FC236}">
                <a16:creationId xmlns:a16="http://schemas.microsoft.com/office/drawing/2014/main" id="{07A4D916-DB9E-4863-8DEC-8740D5EF2238}"/>
              </a:ext>
            </a:extLst>
          </p:cNvPr>
          <p:cNvSpPr txBox="1"/>
          <p:nvPr/>
        </p:nvSpPr>
        <p:spPr>
          <a:xfrm>
            <a:off x="2035279" y="3203228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wär</a:t>
            </a:r>
          </a:p>
        </p:txBody>
      </p:sp>
      <p:sp>
        <p:nvSpPr>
          <p:cNvPr id="61" name="Textfeld 60" descr="SILBELAST|_">
            <a:extLst>
              <a:ext uri="{FF2B5EF4-FFF2-40B4-BE49-F238E27FC236}">
                <a16:creationId xmlns:a16="http://schemas.microsoft.com/office/drawing/2014/main" id="{4D4D66AF-7A60-4943-8EA4-25E26038F720}"/>
              </a:ext>
            </a:extLst>
          </p:cNvPr>
          <p:cNvSpPr txBox="1"/>
          <p:nvPr/>
        </p:nvSpPr>
        <p:spPr>
          <a:xfrm>
            <a:off x="2769403" y="320322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62" name="Textfeld 61" descr="SILBELAST|_">
            <a:extLst>
              <a:ext uri="{FF2B5EF4-FFF2-40B4-BE49-F238E27FC236}">
                <a16:creationId xmlns:a16="http://schemas.microsoft.com/office/drawing/2014/main" id="{B6DB9E24-8D14-4695-A319-0FD2A759BA29}"/>
              </a:ext>
            </a:extLst>
          </p:cNvPr>
          <p:cNvSpPr txBox="1"/>
          <p:nvPr/>
        </p:nvSpPr>
        <p:spPr>
          <a:xfrm>
            <a:off x="3285519" y="3203228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nichts</a:t>
            </a:r>
          </a:p>
        </p:txBody>
      </p:sp>
      <p:sp>
        <p:nvSpPr>
          <p:cNvPr id="63" name="Textfeld 62" descr="SILBE|_">
            <a:extLst>
              <a:ext uri="{FF2B5EF4-FFF2-40B4-BE49-F238E27FC236}">
                <a16:creationId xmlns:a16="http://schemas.microsoft.com/office/drawing/2014/main" id="{4BE5C332-AB3C-4C0E-8719-5E969DA90665}"/>
              </a:ext>
            </a:extLst>
          </p:cNvPr>
          <p:cNvSpPr txBox="1"/>
          <p:nvPr/>
        </p:nvSpPr>
        <p:spPr>
          <a:xfrm>
            <a:off x="4332228" y="3203228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64" name="Textfeld 63" descr="SILBE|">
            <a:extLst>
              <a:ext uri="{FF2B5EF4-FFF2-40B4-BE49-F238E27FC236}">
                <a16:creationId xmlns:a16="http://schemas.microsoft.com/office/drawing/2014/main" id="{9B21DA9E-13D9-4641-B84A-69DF4124ACD4}"/>
              </a:ext>
            </a:extLst>
          </p:cNvPr>
          <p:cNvSpPr txBox="1"/>
          <p:nvPr/>
        </p:nvSpPr>
        <p:spPr>
          <a:xfrm>
            <a:off x="4699398" y="3203228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wor</a:t>
            </a:r>
          </a:p>
        </p:txBody>
      </p:sp>
      <p:sp>
        <p:nvSpPr>
          <p:cNvPr id="65" name="Textfeld 64" descr="SILBELAST|">
            <a:extLst>
              <a:ext uri="{FF2B5EF4-FFF2-40B4-BE49-F238E27FC236}">
                <a16:creationId xmlns:a16="http://schemas.microsoft.com/office/drawing/2014/main" id="{DED8BDE3-5A84-41FE-9F7E-1490245C5F1E}"/>
              </a:ext>
            </a:extLst>
          </p:cNvPr>
          <p:cNvSpPr txBox="1"/>
          <p:nvPr/>
        </p:nvSpPr>
        <p:spPr>
          <a:xfrm>
            <a:off x="5258928" y="3203228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den.</a:t>
            </a:r>
          </a:p>
        </p:txBody>
      </p:sp>
      <p:sp>
        <p:nvSpPr>
          <p:cNvPr id="66" name="dot_4">
            <a:extLst>
              <a:ext uri="{FF2B5EF4-FFF2-40B4-BE49-F238E27FC236}">
                <a16:creationId xmlns:a16="http://schemas.microsoft.com/office/drawing/2014/main" id="{B797FB6A-5C25-45E0-971E-74AB3B5AE6D9}"/>
              </a:ext>
            </a:extLst>
          </p:cNvPr>
          <p:cNvSpPr/>
          <p:nvPr/>
        </p:nvSpPr>
        <p:spPr>
          <a:xfrm>
            <a:off x="190500" y="32667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Textfeld 66" descr="SILBELAST/FIRST|">
            <a:extLst>
              <a:ext uri="{FF2B5EF4-FFF2-40B4-BE49-F238E27FC236}">
                <a16:creationId xmlns:a16="http://schemas.microsoft.com/office/drawing/2014/main" id="{D91C7212-A85D-431D-9EC8-44E81C3275A5}"/>
              </a:ext>
            </a:extLst>
          </p:cNvPr>
          <p:cNvSpPr txBox="1"/>
          <p:nvPr/>
        </p:nvSpPr>
        <p:spPr>
          <a:xfrm>
            <a:off x="381000" y="364772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68" name="Textfeld 67" descr="SILBE|_">
            <a:extLst>
              <a:ext uri="{FF2B5EF4-FFF2-40B4-BE49-F238E27FC236}">
                <a16:creationId xmlns:a16="http://schemas.microsoft.com/office/drawing/2014/main" id="{DBE16A14-50AF-48DC-9255-0D7BF042C451}"/>
              </a:ext>
            </a:extLst>
          </p:cNvPr>
          <p:cNvSpPr txBox="1"/>
          <p:nvPr/>
        </p:nvSpPr>
        <p:spPr>
          <a:xfrm>
            <a:off x="943603" y="3647728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hoh</a:t>
            </a:r>
          </a:p>
        </p:txBody>
      </p:sp>
      <p:sp>
        <p:nvSpPr>
          <p:cNvPr id="69" name="Textfeld 68" descr="SILBELAST|">
            <a:extLst>
              <a:ext uri="{FF2B5EF4-FFF2-40B4-BE49-F238E27FC236}">
                <a16:creationId xmlns:a16="http://schemas.microsoft.com/office/drawing/2014/main" id="{D993EF67-1B1A-46EE-9B9A-F20B8979D7E9}"/>
              </a:ext>
            </a:extLst>
          </p:cNvPr>
          <p:cNvSpPr txBox="1"/>
          <p:nvPr/>
        </p:nvSpPr>
        <p:spPr>
          <a:xfrm>
            <a:off x="1490309" y="364772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70" name="Textfeld 69" descr="SILBE|_">
            <a:extLst>
              <a:ext uri="{FF2B5EF4-FFF2-40B4-BE49-F238E27FC236}">
                <a16:creationId xmlns:a16="http://schemas.microsoft.com/office/drawing/2014/main" id="{007ABD53-6DAD-4131-87FF-16FE46BF6015}"/>
              </a:ext>
            </a:extLst>
          </p:cNvPr>
          <p:cNvSpPr txBox="1"/>
          <p:nvPr/>
        </p:nvSpPr>
        <p:spPr>
          <a:xfrm>
            <a:off x="2049706" y="3647728"/>
            <a:ext cx="6671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Nor</a:t>
            </a:r>
          </a:p>
        </p:txBody>
      </p:sp>
      <p:sp>
        <p:nvSpPr>
          <p:cNvPr id="71" name="Textfeld 70" descr="SILBELAST|">
            <a:extLst>
              <a:ext uri="{FF2B5EF4-FFF2-40B4-BE49-F238E27FC236}">
                <a16:creationId xmlns:a16="http://schemas.microsoft.com/office/drawing/2014/main" id="{C333EDAF-CA42-4C58-9387-98E6187C26ED}"/>
              </a:ext>
            </a:extLst>
          </p:cNvPr>
          <p:cNvSpPr txBox="1"/>
          <p:nvPr/>
        </p:nvSpPr>
        <p:spPr>
          <a:xfrm>
            <a:off x="2577176" y="364772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72" name="Textfeld 71" descr="SILBELAST|_">
            <a:extLst>
              <a:ext uri="{FF2B5EF4-FFF2-40B4-BE49-F238E27FC236}">
                <a16:creationId xmlns:a16="http://schemas.microsoft.com/office/drawing/2014/main" id="{4123551F-D01A-47D8-8683-84A62A1DF897}"/>
              </a:ext>
            </a:extLst>
          </p:cNvPr>
          <p:cNvSpPr txBox="1"/>
          <p:nvPr/>
        </p:nvSpPr>
        <p:spPr>
          <a:xfrm>
            <a:off x="3308094" y="3647728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lebt</a:t>
            </a:r>
          </a:p>
        </p:txBody>
      </p:sp>
      <p:sp>
        <p:nvSpPr>
          <p:cNvPr id="73" name="Textfeld 72" descr="SILBELAST|_">
            <a:extLst>
              <a:ext uri="{FF2B5EF4-FFF2-40B4-BE49-F238E27FC236}">
                <a16:creationId xmlns:a16="http://schemas.microsoft.com/office/drawing/2014/main" id="{752036C3-87A1-4641-8DA3-52EAF27E3316}"/>
              </a:ext>
            </a:extLst>
          </p:cNvPr>
          <p:cNvSpPr txBox="1"/>
          <p:nvPr/>
        </p:nvSpPr>
        <p:spPr>
          <a:xfrm>
            <a:off x="4083896" y="3647728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74" name="Textfeld 73" descr="SILBE|_">
            <a:extLst>
              <a:ext uri="{FF2B5EF4-FFF2-40B4-BE49-F238E27FC236}">
                <a16:creationId xmlns:a16="http://schemas.microsoft.com/office/drawing/2014/main" id="{9722AC23-C03A-4CAA-A25D-AC0944A86773}"/>
              </a:ext>
            </a:extLst>
          </p:cNvPr>
          <p:cNvSpPr txBox="1"/>
          <p:nvPr/>
        </p:nvSpPr>
        <p:spPr>
          <a:xfrm>
            <a:off x="4765121" y="3647728"/>
            <a:ext cx="6883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75" name="Textfeld 74" descr="SILBELAST|">
            <a:extLst>
              <a:ext uri="{FF2B5EF4-FFF2-40B4-BE49-F238E27FC236}">
                <a16:creationId xmlns:a16="http://schemas.microsoft.com/office/drawing/2014/main" id="{BE19B724-C3B8-4310-88E1-53E5106682B6}"/>
              </a:ext>
            </a:extLst>
          </p:cNvPr>
          <p:cNvSpPr txBox="1"/>
          <p:nvPr/>
        </p:nvSpPr>
        <p:spPr>
          <a:xfrm>
            <a:off x="5313751" y="3647728"/>
            <a:ext cx="7531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tier,</a:t>
            </a:r>
          </a:p>
        </p:txBody>
      </p:sp>
      <p:sp>
        <p:nvSpPr>
          <p:cNvPr id="76" name="Textfeld 75" descr="SILBELAST|_">
            <a:extLst>
              <a:ext uri="{FF2B5EF4-FFF2-40B4-BE49-F238E27FC236}">
                <a16:creationId xmlns:a16="http://schemas.microsoft.com/office/drawing/2014/main" id="{CAC826EA-23BE-49C6-85CC-036CED59CCB6}"/>
              </a:ext>
            </a:extLst>
          </p:cNvPr>
          <p:cNvSpPr txBox="1"/>
          <p:nvPr/>
        </p:nvSpPr>
        <p:spPr>
          <a:xfrm>
            <a:off x="381000" y="409222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77" name="Textfeld 76" descr="SILBE|_">
            <a:extLst>
              <a:ext uri="{FF2B5EF4-FFF2-40B4-BE49-F238E27FC236}">
                <a16:creationId xmlns:a16="http://schemas.microsoft.com/office/drawing/2014/main" id="{70811FB4-3265-435C-AC18-D4D8684D06FB}"/>
              </a:ext>
            </a:extLst>
          </p:cNvPr>
          <p:cNvSpPr txBox="1"/>
          <p:nvPr/>
        </p:nvSpPr>
        <p:spPr>
          <a:xfrm>
            <a:off x="1063828" y="4092228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Sü</a:t>
            </a:r>
          </a:p>
        </p:txBody>
      </p:sp>
      <p:sp>
        <p:nvSpPr>
          <p:cNvPr id="78" name="Textfeld 77" descr="SILBELAST|">
            <a:extLst>
              <a:ext uri="{FF2B5EF4-FFF2-40B4-BE49-F238E27FC236}">
                <a16:creationId xmlns:a16="http://schemas.microsoft.com/office/drawing/2014/main" id="{1C5BEE1E-1726-4B7D-BB04-9EB11981DFED}"/>
              </a:ext>
            </a:extLst>
          </p:cNvPr>
          <p:cNvSpPr txBox="1"/>
          <p:nvPr/>
        </p:nvSpPr>
        <p:spPr>
          <a:xfrm>
            <a:off x="1424586" y="409222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79" name="Textfeld 78" descr="SILBELAST|_">
            <a:extLst>
              <a:ext uri="{FF2B5EF4-FFF2-40B4-BE49-F238E27FC236}">
                <a16:creationId xmlns:a16="http://schemas.microsoft.com/office/drawing/2014/main" id="{DA148714-71B6-4319-B6E2-E85D5444FEC8}"/>
              </a:ext>
            </a:extLst>
          </p:cNvPr>
          <p:cNvSpPr txBox="1"/>
          <p:nvPr/>
        </p:nvSpPr>
        <p:spPr>
          <a:xfrm>
            <a:off x="2155504" y="4092228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80" name="Textfeld 79" descr="SILBELAST|_">
            <a:extLst>
              <a:ext uri="{FF2B5EF4-FFF2-40B4-BE49-F238E27FC236}">
                <a16:creationId xmlns:a16="http://schemas.microsoft.com/office/drawing/2014/main" id="{6C9B8A8B-CC06-40F2-AB66-04609F435946}"/>
              </a:ext>
            </a:extLst>
          </p:cNvPr>
          <p:cNvSpPr txBox="1"/>
          <p:nvPr/>
        </p:nvSpPr>
        <p:spPr>
          <a:xfrm>
            <a:off x="2713298" y="4092228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81" name="Textfeld 80" descr="SILBELAST|_">
            <a:extLst>
              <a:ext uri="{FF2B5EF4-FFF2-40B4-BE49-F238E27FC236}">
                <a16:creationId xmlns:a16="http://schemas.microsoft.com/office/drawing/2014/main" id="{BE942250-9B66-47E5-BF39-526A76677B59}"/>
              </a:ext>
            </a:extLst>
          </p:cNvPr>
          <p:cNvSpPr txBox="1"/>
          <p:nvPr/>
        </p:nvSpPr>
        <p:spPr>
          <a:xfrm>
            <a:off x="3634973" y="4092228"/>
            <a:ext cx="7344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sein</a:t>
            </a:r>
          </a:p>
        </p:txBody>
      </p:sp>
      <p:sp>
        <p:nvSpPr>
          <p:cNvPr id="82" name="Textfeld 81" descr="SILBE|_">
            <a:extLst>
              <a:ext uri="{FF2B5EF4-FFF2-40B4-BE49-F238E27FC236}">
                <a16:creationId xmlns:a16="http://schemas.microsoft.com/office/drawing/2014/main" id="{DD4DFA64-01F6-4986-A989-B29E398BF0DD}"/>
              </a:ext>
            </a:extLst>
          </p:cNvPr>
          <p:cNvSpPr txBox="1"/>
          <p:nvPr/>
        </p:nvSpPr>
        <p:spPr>
          <a:xfrm>
            <a:off x="4407569" y="4092228"/>
            <a:ext cx="5200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83" name="Textfeld 82" descr="SILBELAST|">
            <a:extLst>
              <a:ext uri="{FF2B5EF4-FFF2-40B4-BE49-F238E27FC236}">
                <a16:creationId xmlns:a16="http://schemas.microsoft.com/office/drawing/2014/main" id="{47AF2DD0-A85A-4B5A-A56E-BB6D286D227B}"/>
              </a:ext>
            </a:extLst>
          </p:cNvPr>
          <p:cNvSpPr txBox="1"/>
          <p:nvPr/>
        </p:nvSpPr>
        <p:spPr>
          <a:xfrm>
            <a:off x="4787883" y="4092228"/>
            <a:ext cx="7848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vier.</a:t>
            </a:r>
          </a:p>
        </p:txBody>
      </p:sp>
      <p:sp>
        <p:nvSpPr>
          <p:cNvPr id="84" name="dot_5">
            <a:extLst>
              <a:ext uri="{FF2B5EF4-FFF2-40B4-BE49-F238E27FC236}">
                <a16:creationId xmlns:a16="http://schemas.microsoft.com/office/drawing/2014/main" id="{6B2D9A68-4323-48FF-A792-27375441212D}"/>
              </a:ext>
            </a:extLst>
          </p:cNvPr>
          <p:cNvSpPr/>
          <p:nvPr/>
        </p:nvSpPr>
        <p:spPr>
          <a:xfrm>
            <a:off x="190500" y="3711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Textfeld 84" descr="SILBELAST/FIRST|">
            <a:extLst>
              <a:ext uri="{FF2B5EF4-FFF2-40B4-BE49-F238E27FC236}">
                <a16:creationId xmlns:a16="http://schemas.microsoft.com/office/drawing/2014/main" id="{853EBB8F-932F-4206-9552-45E9DB56D7D5}"/>
              </a:ext>
            </a:extLst>
          </p:cNvPr>
          <p:cNvSpPr txBox="1"/>
          <p:nvPr/>
        </p:nvSpPr>
        <p:spPr>
          <a:xfrm>
            <a:off x="381000" y="4536728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86" name="Textfeld 85" descr="SILBE|_">
            <a:extLst>
              <a:ext uri="{FF2B5EF4-FFF2-40B4-BE49-F238E27FC236}">
                <a16:creationId xmlns:a16="http://schemas.microsoft.com/office/drawing/2014/main" id="{C4BE3A6A-036B-42AF-A413-38BFA7542C66}"/>
              </a:ext>
            </a:extLst>
          </p:cNvPr>
          <p:cNvSpPr txBox="1"/>
          <p:nvPr/>
        </p:nvSpPr>
        <p:spPr>
          <a:xfrm>
            <a:off x="1079858" y="4536728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Rhi</a:t>
            </a:r>
          </a:p>
        </p:txBody>
      </p:sp>
      <p:sp>
        <p:nvSpPr>
          <p:cNvPr id="87" name="Textfeld 86" descr="SILBE|">
            <a:extLst>
              <a:ext uri="{FF2B5EF4-FFF2-40B4-BE49-F238E27FC236}">
                <a16:creationId xmlns:a16="http://schemas.microsoft.com/office/drawing/2014/main" id="{CCB36EA3-3F2F-487C-ADDD-66F938405C51}"/>
              </a:ext>
            </a:extLst>
          </p:cNvPr>
          <p:cNvSpPr txBox="1"/>
          <p:nvPr/>
        </p:nvSpPr>
        <p:spPr>
          <a:xfrm>
            <a:off x="1560841" y="4536728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no</a:t>
            </a:r>
          </a:p>
        </p:txBody>
      </p:sp>
      <p:sp>
        <p:nvSpPr>
          <p:cNvPr id="88" name="Textfeld 87" descr="SILBE|">
            <a:extLst>
              <a:ext uri="{FF2B5EF4-FFF2-40B4-BE49-F238E27FC236}">
                <a16:creationId xmlns:a16="http://schemas.microsoft.com/office/drawing/2014/main" id="{464B11D7-199F-4D43-A97A-3FE5D192989F}"/>
              </a:ext>
            </a:extLst>
          </p:cNvPr>
          <p:cNvSpPr txBox="1"/>
          <p:nvPr/>
        </p:nvSpPr>
        <p:spPr>
          <a:xfrm>
            <a:off x="1939232" y="4536728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zer</a:t>
            </a:r>
          </a:p>
        </p:txBody>
      </p:sp>
      <p:sp>
        <p:nvSpPr>
          <p:cNvPr id="89" name="Textfeld 88" descr="SILBELAST|">
            <a:extLst>
              <a:ext uri="{FF2B5EF4-FFF2-40B4-BE49-F238E27FC236}">
                <a16:creationId xmlns:a16="http://schemas.microsoft.com/office/drawing/2014/main" id="{18465ECA-2254-464A-A1D3-703595CAC7DB}"/>
              </a:ext>
            </a:extLst>
          </p:cNvPr>
          <p:cNvSpPr txBox="1"/>
          <p:nvPr/>
        </p:nvSpPr>
        <p:spPr>
          <a:xfrm>
            <a:off x="2418612" y="4536728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os</a:t>
            </a:r>
          </a:p>
        </p:txBody>
      </p:sp>
      <p:sp>
        <p:nvSpPr>
          <p:cNvPr id="90" name="Textfeld 89" descr="SILBELAST|_">
            <a:extLst>
              <a:ext uri="{FF2B5EF4-FFF2-40B4-BE49-F238E27FC236}">
                <a16:creationId xmlns:a16="http://schemas.microsoft.com/office/drawing/2014/main" id="{9CE5CD3E-3A15-426E-834A-563275FBCEBA}"/>
              </a:ext>
            </a:extLst>
          </p:cNvPr>
          <p:cNvSpPr txBox="1"/>
          <p:nvPr/>
        </p:nvSpPr>
        <p:spPr>
          <a:xfrm>
            <a:off x="2931522" y="4536728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91" name="Textfeld 90" descr="SILBE|_">
            <a:extLst>
              <a:ext uri="{FF2B5EF4-FFF2-40B4-BE49-F238E27FC236}">
                <a16:creationId xmlns:a16="http://schemas.microsoft.com/office/drawing/2014/main" id="{22DAB09B-971C-4293-9843-E57CC6B39107}"/>
              </a:ext>
            </a:extLst>
          </p:cNvPr>
          <p:cNvSpPr txBox="1"/>
          <p:nvPr/>
        </p:nvSpPr>
        <p:spPr>
          <a:xfrm>
            <a:off x="3606335" y="4536728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92" name="Textfeld 91" descr="SILBELAST|">
            <a:extLst>
              <a:ext uri="{FF2B5EF4-FFF2-40B4-BE49-F238E27FC236}">
                <a16:creationId xmlns:a16="http://schemas.microsoft.com/office/drawing/2014/main" id="{5B576F50-AEF1-4DE3-B16A-66BE971D0C3D}"/>
              </a:ext>
            </a:extLst>
          </p:cNvPr>
          <p:cNvSpPr txBox="1"/>
          <p:nvPr/>
        </p:nvSpPr>
        <p:spPr>
          <a:xfrm>
            <a:off x="3907781" y="453672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93" name="Textfeld 92" descr="SILBE|_">
            <a:extLst>
              <a:ext uri="{FF2B5EF4-FFF2-40B4-BE49-F238E27FC236}">
                <a16:creationId xmlns:a16="http://schemas.microsoft.com/office/drawing/2014/main" id="{2A6CA175-C8E7-4B4C-9D78-7BAD89E1ABF4}"/>
              </a:ext>
            </a:extLst>
          </p:cNvPr>
          <p:cNvSpPr txBox="1"/>
          <p:nvPr/>
        </p:nvSpPr>
        <p:spPr>
          <a:xfrm>
            <a:off x="4467178" y="4536728"/>
            <a:ext cx="7521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dick</a:t>
            </a:r>
          </a:p>
        </p:txBody>
      </p:sp>
      <p:sp>
        <p:nvSpPr>
          <p:cNvPr id="94" name="Textfeld 93" descr="SILBELAST|">
            <a:extLst>
              <a:ext uri="{FF2B5EF4-FFF2-40B4-BE49-F238E27FC236}">
                <a16:creationId xmlns:a16="http://schemas.microsoft.com/office/drawing/2014/main" id="{662C7652-7080-4922-8729-AABA99316CCA}"/>
              </a:ext>
            </a:extLst>
          </p:cNvPr>
          <p:cNvSpPr txBox="1"/>
          <p:nvPr/>
        </p:nvSpPr>
        <p:spPr>
          <a:xfrm>
            <a:off x="5079607" y="453672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95" name="Textfeld 94" descr="SILBELAST|_">
            <a:extLst>
              <a:ext uri="{FF2B5EF4-FFF2-40B4-BE49-F238E27FC236}">
                <a16:creationId xmlns:a16="http://schemas.microsoft.com/office/drawing/2014/main" id="{8E580637-2331-46FD-9DD9-53A481DDEF37}"/>
              </a:ext>
            </a:extLst>
          </p:cNvPr>
          <p:cNvSpPr txBox="1"/>
          <p:nvPr/>
        </p:nvSpPr>
        <p:spPr>
          <a:xfrm>
            <a:off x="5470689" y="4536728"/>
            <a:ext cx="9525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Haut,</a:t>
            </a:r>
          </a:p>
        </p:txBody>
      </p:sp>
      <p:sp>
        <p:nvSpPr>
          <p:cNvPr id="96" name="Textfeld 95" descr="SILBELAST|_">
            <a:extLst>
              <a:ext uri="{FF2B5EF4-FFF2-40B4-BE49-F238E27FC236}">
                <a16:creationId xmlns:a16="http://schemas.microsoft.com/office/drawing/2014/main" id="{B87AA23E-1C1F-42D8-959F-C51508C05D5D}"/>
              </a:ext>
            </a:extLst>
          </p:cNvPr>
          <p:cNvSpPr txBox="1"/>
          <p:nvPr/>
        </p:nvSpPr>
        <p:spPr>
          <a:xfrm>
            <a:off x="381000" y="4981228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doch</a:t>
            </a:r>
          </a:p>
        </p:txBody>
      </p:sp>
      <p:sp>
        <p:nvSpPr>
          <p:cNvPr id="97" name="Textfeld 96" descr="SILBE|_">
            <a:extLst>
              <a:ext uri="{FF2B5EF4-FFF2-40B4-BE49-F238E27FC236}">
                <a16:creationId xmlns:a16="http://schemas.microsoft.com/office/drawing/2014/main" id="{90E18811-1C4E-4827-BF79-28EEEA513C0C}"/>
              </a:ext>
            </a:extLst>
          </p:cNvPr>
          <p:cNvSpPr txBox="1"/>
          <p:nvPr/>
        </p:nvSpPr>
        <p:spPr>
          <a:xfrm>
            <a:off x="1260997" y="4981228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ru</a:t>
            </a:r>
          </a:p>
        </p:txBody>
      </p:sp>
      <p:sp>
        <p:nvSpPr>
          <p:cNvPr id="98" name="Textfeld 97" descr="SILBELAST|">
            <a:extLst>
              <a:ext uri="{FF2B5EF4-FFF2-40B4-BE49-F238E27FC236}">
                <a16:creationId xmlns:a16="http://schemas.microsoft.com/office/drawing/2014/main" id="{C8DB334A-78F3-4C0C-83AC-3A775311B0E9}"/>
              </a:ext>
            </a:extLst>
          </p:cNvPr>
          <p:cNvSpPr txBox="1"/>
          <p:nvPr/>
        </p:nvSpPr>
        <p:spPr>
          <a:xfrm>
            <a:off x="1594503" y="4981228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fen</a:t>
            </a:r>
          </a:p>
        </p:txBody>
      </p:sp>
      <p:sp>
        <p:nvSpPr>
          <p:cNvPr id="99" name="Textfeld 98" descr="SILBELAST|_">
            <a:extLst>
              <a:ext uri="{FF2B5EF4-FFF2-40B4-BE49-F238E27FC236}">
                <a16:creationId xmlns:a16="http://schemas.microsoft.com/office/drawing/2014/main" id="{0D0686C5-7A74-4815-96CE-DB7B3FB08207}"/>
              </a:ext>
            </a:extLst>
          </p:cNvPr>
          <p:cNvSpPr txBox="1"/>
          <p:nvPr/>
        </p:nvSpPr>
        <p:spPr>
          <a:xfrm>
            <a:off x="2267713" y="4981228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kann</a:t>
            </a:r>
          </a:p>
        </p:txBody>
      </p:sp>
      <p:sp>
        <p:nvSpPr>
          <p:cNvPr id="100" name="Textfeld 99" descr="SILBELAST|_">
            <a:extLst>
              <a:ext uri="{FF2B5EF4-FFF2-40B4-BE49-F238E27FC236}">
                <a16:creationId xmlns:a16="http://schemas.microsoft.com/office/drawing/2014/main" id="{437BF81A-1BDD-4A23-B458-2FD7CF8193EF}"/>
              </a:ext>
            </a:extLst>
          </p:cNvPr>
          <p:cNvSpPr txBox="1"/>
          <p:nvPr/>
        </p:nvSpPr>
        <p:spPr>
          <a:xfrm>
            <a:off x="3144504" y="498122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01" name="Textfeld 100" descr="SILBELAST|_">
            <a:extLst>
              <a:ext uri="{FF2B5EF4-FFF2-40B4-BE49-F238E27FC236}">
                <a16:creationId xmlns:a16="http://schemas.microsoft.com/office/drawing/2014/main" id="{99B2D203-FB4B-4135-B6CE-42900268D97E}"/>
              </a:ext>
            </a:extLst>
          </p:cNvPr>
          <p:cNvSpPr txBox="1"/>
          <p:nvPr/>
        </p:nvSpPr>
        <p:spPr>
          <a:xfrm>
            <a:off x="3660620" y="4981228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102" name="Textfeld 101" descr="SILBELAST|_">
            <a:extLst>
              <a:ext uri="{FF2B5EF4-FFF2-40B4-BE49-F238E27FC236}">
                <a16:creationId xmlns:a16="http://schemas.microsoft.com/office/drawing/2014/main" id="{ACC052C6-DD53-40CF-A5F2-A57ED83473E2}"/>
              </a:ext>
            </a:extLst>
          </p:cNvPr>
          <p:cNvSpPr txBox="1"/>
          <p:nvPr/>
        </p:nvSpPr>
        <p:spPr>
          <a:xfrm>
            <a:off x="4582295" y="4981228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sehr</a:t>
            </a:r>
          </a:p>
        </p:txBody>
      </p:sp>
      <p:sp>
        <p:nvSpPr>
          <p:cNvPr id="103" name="Textfeld 102" descr="SILBELAST|_">
            <a:extLst>
              <a:ext uri="{FF2B5EF4-FFF2-40B4-BE49-F238E27FC236}">
                <a16:creationId xmlns:a16="http://schemas.microsoft.com/office/drawing/2014/main" id="{7CF3AA9F-5117-4524-AAB3-2A11431084B8}"/>
              </a:ext>
            </a:extLst>
          </p:cNvPr>
          <p:cNvSpPr txBox="1"/>
          <p:nvPr/>
        </p:nvSpPr>
        <p:spPr>
          <a:xfrm>
            <a:off x="5386952" y="4981228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laut.</a:t>
            </a:r>
          </a:p>
        </p:txBody>
      </p:sp>
      <p:sp>
        <p:nvSpPr>
          <p:cNvPr id="104" name="dot_6">
            <a:extLst>
              <a:ext uri="{FF2B5EF4-FFF2-40B4-BE49-F238E27FC236}">
                <a16:creationId xmlns:a16="http://schemas.microsoft.com/office/drawing/2014/main" id="{FFC52CB2-9B6F-4C76-B8CD-A0921ECFF062}"/>
              </a:ext>
            </a:extLst>
          </p:cNvPr>
          <p:cNvSpPr/>
          <p:nvPr/>
        </p:nvSpPr>
        <p:spPr>
          <a:xfrm>
            <a:off x="190500" y="4600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Textfeld 104" descr="SILBELAST/FIRST|">
            <a:extLst>
              <a:ext uri="{FF2B5EF4-FFF2-40B4-BE49-F238E27FC236}">
                <a16:creationId xmlns:a16="http://schemas.microsoft.com/office/drawing/2014/main" id="{1AE100BD-8550-4533-AB39-A3888D17D9FE}"/>
              </a:ext>
            </a:extLst>
          </p:cNvPr>
          <p:cNvSpPr txBox="1"/>
          <p:nvPr/>
        </p:nvSpPr>
        <p:spPr>
          <a:xfrm>
            <a:off x="381000" y="5445224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06" name="Textfeld 105" descr="SILBE|_">
            <a:extLst>
              <a:ext uri="{FF2B5EF4-FFF2-40B4-BE49-F238E27FC236}">
                <a16:creationId xmlns:a16="http://schemas.microsoft.com/office/drawing/2014/main" id="{1C1CEDC4-5328-4504-82A2-A272A3ABBD50}"/>
              </a:ext>
            </a:extLst>
          </p:cNvPr>
          <p:cNvSpPr txBox="1"/>
          <p:nvPr/>
        </p:nvSpPr>
        <p:spPr>
          <a:xfrm>
            <a:off x="1079858" y="5445224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Rhi</a:t>
            </a:r>
          </a:p>
        </p:txBody>
      </p:sp>
      <p:sp>
        <p:nvSpPr>
          <p:cNvPr id="107" name="Textfeld 106" descr="SILBE|">
            <a:extLst>
              <a:ext uri="{FF2B5EF4-FFF2-40B4-BE49-F238E27FC236}">
                <a16:creationId xmlns:a16="http://schemas.microsoft.com/office/drawing/2014/main" id="{D771B1C6-AC8D-4023-BADE-8B6F199C6338}"/>
              </a:ext>
            </a:extLst>
          </p:cNvPr>
          <p:cNvSpPr txBox="1"/>
          <p:nvPr/>
        </p:nvSpPr>
        <p:spPr>
          <a:xfrm>
            <a:off x="1560841" y="5445224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no</a:t>
            </a:r>
          </a:p>
        </p:txBody>
      </p:sp>
      <p:sp>
        <p:nvSpPr>
          <p:cNvPr id="108" name="Textfeld 107" descr="SILBE|">
            <a:extLst>
              <a:ext uri="{FF2B5EF4-FFF2-40B4-BE49-F238E27FC236}">
                <a16:creationId xmlns:a16="http://schemas.microsoft.com/office/drawing/2014/main" id="{BB70AC9A-89D0-41F3-A88D-442AC07024C8}"/>
              </a:ext>
            </a:extLst>
          </p:cNvPr>
          <p:cNvSpPr txBox="1"/>
          <p:nvPr/>
        </p:nvSpPr>
        <p:spPr>
          <a:xfrm>
            <a:off x="1939232" y="5445224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zer</a:t>
            </a:r>
          </a:p>
        </p:txBody>
      </p:sp>
      <p:sp>
        <p:nvSpPr>
          <p:cNvPr id="109" name="Textfeld 108" descr="SILBELAST|">
            <a:extLst>
              <a:ext uri="{FF2B5EF4-FFF2-40B4-BE49-F238E27FC236}">
                <a16:creationId xmlns:a16="http://schemas.microsoft.com/office/drawing/2014/main" id="{84AAC858-1200-4B93-A688-8A9B24C515EF}"/>
              </a:ext>
            </a:extLst>
          </p:cNvPr>
          <p:cNvSpPr txBox="1"/>
          <p:nvPr/>
        </p:nvSpPr>
        <p:spPr>
          <a:xfrm>
            <a:off x="2418612" y="5445224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os</a:t>
            </a:r>
          </a:p>
        </p:txBody>
      </p:sp>
      <p:sp>
        <p:nvSpPr>
          <p:cNvPr id="110" name="Textfeld 109" descr="SILBELAST|_">
            <a:extLst>
              <a:ext uri="{FF2B5EF4-FFF2-40B4-BE49-F238E27FC236}">
                <a16:creationId xmlns:a16="http://schemas.microsoft.com/office/drawing/2014/main" id="{0BBAC2D2-DB97-4467-8104-04841418B979}"/>
              </a:ext>
            </a:extLst>
          </p:cNvPr>
          <p:cNvSpPr txBox="1"/>
          <p:nvPr/>
        </p:nvSpPr>
        <p:spPr>
          <a:xfrm>
            <a:off x="2931522" y="5445224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kann</a:t>
            </a:r>
          </a:p>
        </p:txBody>
      </p:sp>
      <p:sp>
        <p:nvSpPr>
          <p:cNvPr id="111" name="Textfeld 110" descr="SILBELAST|_">
            <a:extLst>
              <a:ext uri="{FF2B5EF4-FFF2-40B4-BE49-F238E27FC236}">
                <a16:creationId xmlns:a16="http://schemas.microsoft.com/office/drawing/2014/main" id="{D9C209F1-417A-4D4D-90D6-FA47433C2FEF}"/>
              </a:ext>
            </a:extLst>
          </p:cNvPr>
          <p:cNvSpPr txBox="1"/>
          <p:nvPr/>
        </p:nvSpPr>
        <p:spPr>
          <a:xfrm>
            <a:off x="3808313" y="5445224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112" name="Textfeld 111" descr="SILBELAST|_">
            <a:extLst>
              <a:ext uri="{FF2B5EF4-FFF2-40B4-BE49-F238E27FC236}">
                <a16:creationId xmlns:a16="http://schemas.microsoft.com/office/drawing/2014/main" id="{F8E04365-89CE-4EB3-AF6D-2CFBEFAA1FCE}"/>
              </a:ext>
            </a:extLst>
          </p:cNvPr>
          <p:cNvSpPr txBox="1"/>
          <p:nvPr/>
        </p:nvSpPr>
        <p:spPr>
          <a:xfrm>
            <a:off x="4729988" y="5445224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laut</a:t>
            </a:r>
          </a:p>
        </p:txBody>
      </p:sp>
      <p:sp>
        <p:nvSpPr>
          <p:cNvPr id="113" name="Textfeld 112" descr="SILBE|_">
            <a:extLst>
              <a:ext uri="{FF2B5EF4-FFF2-40B4-BE49-F238E27FC236}">
                <a16:creationId xmlns:a16="http://schemas.microsoft.com/office/drawing/2014/main" id="{A16D35B3-1695-4FBA-81B3-A23BE3B21598}"/>
              </a:ext>
            </a:extLst>
          </p:cNvPr>
          <p:cNvSpPr txBox="1"/>
          <p:nvPr/>
        </p:nvSpPr>
        <p:spPr>
          <a:xfrm>
            <a:off x="5496172" y="5445224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ru</a:t>
            </a:r>
          </a:p>
        </p:txBody>
      </p:sp>
      <p:sp>
        <p:nvSpPr>
          <p:cNvPr id="114" name="Textfeld 113" descr="SILBELAST|">
            <a:extLst>
              <a:ext uri="{FF2B5EF4-FFF2-40B4-BE49-F238E27FC236}">
                <a16:creationId xmlns:a16="http://schemas.microsoft.com/office/drawing/2014/main" id="{08E1C049-5041-43AD-A9B9-9FD00C7CE1CE}"/>
              </a:ext>
            </a:extLst>
          </p:cNvPr>
          <p:cNvSpPr txBox="1"/>
          <p:nvPr/>
        </p:nvSpPr>
        <p:spPr>
          <a:xfrm>
            <a:off x="5829678" y="5445224"/>
            <a:ext cx="7489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fen,</a:t>
            </a:r>
          </a:p>
        </p:txBody>
      </p:sp>
      <p:sp>
        <p:nvSpPr>
          <p:cNvPr id="115" name="Textfeld 114" descr="SILBELAST|_">
            <a:extLst>
              <a:ext uri="{FF2B5EF4-FFF2-40B4-BE49-F238E27FC236}">
                <a16:creationId xmlns:a16="http://schemas.microsoft.com/office/drawing/2014/main" id="{79F0630B-DBE5-49D9-B483-F843D8FE04D0}"/>
              </a:ext>
            </a:extLst>
          </p:cNvPr>
          <p:cNvSpPr txBox="1"/>
          <p:nvPr/>
        </p:nvSpPr>
        <p:spPr>
          <a:xfrm>
            <a:off x="381000" y="5889724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doch</a:t>
            </a:r>
          </a:p>
        </p:txBody>
      </p:sp>
      <p:sp>
        <p:nvSpPr>
          <p:cNvPr id="116" name="Textfeld 115" descr="SILBE|_">
            <a:extLst>
              <a:ext uri="{FF2B5EF4-FFF2-40B4-BE49-F238E27FC236}">
                <a16:creationId xmlns:a16="http://schemas.microsoft.com/office/drawing/2014/main" id="{4A0DCAF2-15DB-4FF7-A344-161CF4845E0D}"/>
              </a:ext>
            </a:extLst>
          </p:cNvPr>
          <p:cNvSpPr txBox="1"/>
          <p:nvPr/>
        </p:nvSpPr>
        <p:spPr>
          <a:xfrm>
            <a:off x="1260997" y="5889724"/>
            <a:ext cx="7617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herr</a:t>
            </a:r>
          </a:p>
        </p:txBody>
      </p:sp>
      <p:sp>
        <p:nvSpPr>
          <p:cNvPr id="117" name="Textfeld 116" descr="SILBELAST|">
            <a:extLst>
              <a:ext uri="{FF2B5EF4-FFF2-40B4-BE49-F238E27FC236}">
                <a16:creationId xmlns:a16="http://schemas.microsoft.com/office/drawing/2014/main" id="{DEA8834F-A081-4C85-AE76-AC9E71C45885}"/>
              </a:ext>
            </a:extLst>
          </p:cNvPr>
          <p:cNvSpPr txBox="1"/>
          <p:nvPr/>
        </p:nvSpPr>
        <p:spPr>
          <a:xfrm>
            <a:off x="1883044" y="5889724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118" name="Textfeld 117" descr="SILBE|_">
            <a:extLst>
              <a:ext uri="{FF2B5EF4-FFF2-40B4-BE49-F238E27FC236}">
                <a16:creationId xmlns:a16="http://schemas.microsoft.com/office/drawing/2014/main" id="{76E509C3-0565-4EAB-B456-B1F489C51B97}"/>
              </a:ext>
            </a:extLst>
          </p:cNvPr>
          <p:cNvSpPr txBox="1"/>
          <p:nvPr/>
        </p:nvSpPr>
        <p:spPr>
          <a:xfrm>
            <a:off x="2605947" y="5889724"/>
            <a:ext cx="9364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klapp</a:t>
            </a:r>
          </a:p>
        </p:txBody>
      </p:sp>
      <p:sp>
        <p:nvSpPr>
          <p:cNvPr id="119" name="Textfeld 118" descr="SILBELAST|">
            <a:extLst>
              <a:ext uri="{FF2B5EF4-FFF2-40B4-BE49-F238E27FC236}">
                <a16:creationId xmlns:a16="http://schemas.microsoft.com/office/drawing/2014/main" id="{F5548497-4BA2-406B-8477-A5D7DC964684}"/>
              </a:ext>
            </a:extLst>
          </p:cNvPr>
          <p:cNvSpPr txBox="1"/>
          <p:nvPr/>
        </p:nvSpPr>
        <p:spPr>
          <a:xfrm>
            <a:off x="3402722" y="5889724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ern</a:t>
            </a:r>
          </a:p>
        </p:txBody>
      </p:sp>
      <p:sp>
        <p:nvSpPr>
          <p:cNvPr id="120" name="Textfeld 119" descr="SILBELAST|_">
            <a:extLst>
              <a:ext uri="{FF2B5EF4-FFF2-40B4-BE49-F238E27FC236}">
                <a16:creationId xmlns:a16="http://schemas.microsoft.com/office/drawing/2014/main" id="{EE8C8930-D56B-4768-B050-41BF064D358B}"/>
              </a:ext>
            </a:extLst>
          </p:cNvPr>
          <p:cNvSpPr txBox="1"/>
          <p:nvPr/>
        </p:nvSpPr>
        <p:spPr>
          <a:xfrm>
            <a:off x="4082344" y="5889724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21" name="Textfeld 120" descr="SILBELAST|_">
            <a:extLst>
              <a:ext uri="{FF2B5EF4-FFF2-40B4-BE49-F238E27FC236}">
                <a16:creationId xmlns:a16="http://schemas.microsoft.com/office/drawing/2014/main" id="{EA78A273-56AA-4B9E-8006-5AF390701029}"/>
              </a:ext>
            </a:extLst>
          </p:cNvPr>
          <p:cNvSpPr txBox="1"/>
          <p:nvPr/>
        </p:nvSpPr>
        <p:spPr>
          <a:xfrm>
            <a:off x="4769981" y="5889724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22" name="Textfeld 121" descr="SILBE|_">
            <a:extLst>
              <a:ext uri="{FF2B5EF4-FFF2-40B4-BE49-F238E27FC236}">
                <a16:creationId xmlns:a16="http://schemas.microsoft.com/office/drawing/2014/main" id="{A222010D-49F1-4725-9F6B-9E18FB7E7C2A}"/>
              </a:ext>
            </a:extLst>
          </p:cNvPr>
          <p:cNvSpPr txBox="1"/>
          <p:nvPr/>
        </p:nvSpPr>
        <p:spPr>
          <a:xfrm>
            <a:off x="5500899" y="5889724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Hu</a:t>
            </a:r>
          </a:p>
        </p:txBody>
      </p:sp>
      <p:sp>
        <p:nvSpPr>
          <p:cNvPr id="123" name="Textfeld 122" descr="SILBELAST|">
            <a:extLst>
              <a:ext uri="{FF2B5EF4-FFF2-40B4-BE49-F238E27FC236}">
                <a16:creationId xmlns:a16="http://schemas.microsoft.com/office/drawing/2014/main" id="{74268366-5250-417E-9D18-FF5EA19D2B94}"/>
              </a:ext>
            </a:extLst>
          </p:cNvPr>
          <p:cNvSpPr txBox="1"/>
          <p:nvPr/>
        </p:nvSpPr>
        <p:spPr>
          <a:xfrm>
            <a:off x="5916159" y="5889724"/>
            <a:ext cx="7489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fen.</a:t>
            </a:r>
          </a:p>
        </p:txBody>
      </p:sp>
      <p:sp>
        <p:nvSpPr>
          <p:cNvPr id="124" name="dot_1">
            <a:extLst>
              <a:ext uri="{FF2B5EF4-FFF2-40B4-BE49-F238E27FC236}">
                <a16:creationId xmlns:a16="http://schemas.microsoft.com/office/drawing/2014/main" id="{1C25ABFF-0C60-4EEF-BEB5-0B265636D0D9}"/>
              </a:ext>
            </a:extLst>
          </p:cNvPr>
          <p:cNvSpPr/>
          <p:nvPr/>
        </p:nvSpPr>
        <p:spPr>
          <a:xfrm>
            <a:off x="190500" y="550872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4656798-0BDC-F6AD-FD9B-982A5EB1611E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1473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0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50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150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00"/>
                            </p:stCondLst>
                            <p:childTnLst>
                              <p:par>
                                <p:cTn id="2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500"/>
                            </p:stCondLst>
                            <p:childTnLst>
                              <p:par>
                                <p:cTn id="2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500"/>
                            </p:stCondLst>
                            <p:childTnLst>
                              <p:par>
                                <p:cTn id="2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500"/>
                            </p:stCondLst>
                            <p:childTnLst>
                              <p:par>
                                <p:cTn id="3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0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500"/>
                            </p:stCondLst>
                            <p:childTnLst>
                              <p:par>
                                <p:cTn id="3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500"/>
                            </p:stCondLst>
                            <p:childTnLst>
                              <p:par>
                                <p:cTn id="3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500"/>
                            </p:stCondLst>
                            <p:childTnLst>
                              <p:par>
                                <p:cTn id="3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500"/>
                            </p:stCondLst>
                            <p:childTnLst>
                              <p:par>
                                <p:cTn id="3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5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" name="Textfeld 7" descr="SILBELAST/FIRST|">
            <a:extLst>
              <a:ext uri="{FF2B5EF4-FFF2-40B4-BE49-F238E27FC236}">
                <a16:creationId xmlns:a16="http://schemas.microsoft.com/office/drawing/2014/main" id="{36C45AAD-07EB-4A32-842F-8E06EF1F7A4C}"/>
              </a:ext>
            </a:extLst>
          </p:cNvPr>
          <p:cNvSpPr txBox="1"/>
          <p:nvPr/>
        </p:nvSpPr>
        <p:spPr>
          <a:xfrm>
            <a:off x="381000" y="98072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3" name="Textfeld 12" descr="SILBE|_">
            <a:extLst>
              <a:ext uri="{FF2B5EF4-FFF2-40B4-BE49-F238E27FC236}">
                <a16:creationId xmlns:a16="http://schemas.microsoft.com/office/drawing/2014/main" id="{054E5555-A9A7-4470-A5A4-301180E5CC35}"/>
              </a:ext>
            </a:extLst>
          </p:cNvPr>
          <p:cNvSpPr txBox="1"/>
          <p:nvPr/>
        </p:nvSpPr>
        <p:spPr>
          <a:xfrm>
            <a:off x="943603" y="980728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14" name="Textfeld 13" descr="SILBELAST|">
            <a:extLst>
              <a:ext uri="{FF2B5EF4-FFF2-40B4-BE49-F238E27FC236}">
                <a16:creationId xmlns:a16="http://schemas.microsoft.com/office/drawing/2014/main" id="{D23EFB23-69BA-4BDD-9CA5-2340E044CF2F}"/>
              </a:ext>
            </a:extLst>
          </p:cNvPr>
          <p:cNvSpPr txBox="1"/>
          <p:nvPr/>
        </p:nvSpPr>
        <p:spPr>
          <a:xfrm>
            <a:off x="1427792" y="980728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ßen,</a:t>
            </a:r>
          </a:p>
        </p:txBody>
      </p:sp>
      <p:sp>
        <p:nvSpPr>
          <p:cNvPr id="15" name="Textfeld 14" descr="SILBE|_">
            <a:extLst>
              <a:ext uri="{FF2B5EF4-FFF2-40B4-BE49-F238E27FC236}">
                <a16:creationId xmlns:a16="http://schemas.microsoft.com/office/drawing/2014/main" id="{2EC7C906-C814-4576-BB8D-116F72ADC271}"/>
              </a:ext>
            </a:extLst>
          </p:cNvPr>
          <p:cNvSpPr txBox="1"/>
          <p:nvPr/>
        </p:nvSpPr>
        <p:spPr>
          <a:xfrm>
            <a:off x="2269317" y="980728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tie</a:t>
            </a:r>
          </a:p>
        </p:txBody>
      </p:sp>
      <p:sp>
        <p:nvSpPr>
          <p:cNvPr id="16" name="Textfeld 15" descr="SILBELAST|">
            <a:extLst>
              <a:ext uri="{FF2B5EF4-FFF2-40B4-BE49-F238E27FC236}">
                <a16:creationId xmlns:a16="http://schemas.microsoft.com/office/drawing/2014/main" id="{A30AC567-D851-4F29-9B0E-FA5093671DF0}"/>
              </a:ext>
            </a:extLst>
          </p:cNvPr>
          <p:cNvSpPr txBox="1"/>
          <p:nvPr/>
        </p:nvSpPr>
        <p:spPr>
          <a:xfrm>
            <a:off x="2692592" y="980728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fen</a:t>
            </a:r>
          </a:p>
        </p:txBody>
      </p:sp>
      <p:sp>
        <p:nvSpPr>
          <p:cNvPr id="17" name="Textfeld 16" descr="SILBE|_">
            <a:extLst>
              <a:ext uri="{FF2B5EF4-FFF2-40B4-BE49-F238E27FC236}">
                <a16:creationId xmlns:a16="http://schemas.microsoft.com/office/drawing/2014/main" id="{CFA78CFD-BE1D-4B2B-9B22-3C8DA7B239DD}"/>
              </a:ext>
            </a:extLst>
          </p:cNvPr>
          <p:cNvSpPr txBox="1"/>
          <p:nvPr/>
        </p:nvSpPr>
        <p:spPr>
          <a:xfrm>
            <a:off x="3365802" y="980728"/>
            <a:ext cx="3914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18" name="Textfeld 17" descr="SILBE|">
            <a:extLst>
              <a:ext uri="{FF2B5EF4-FFF2-40B4-BE49-F238E27FC236}">
                <a16:creationId xmlns:a16="http://schemas.microsoft.com/office/drawing/2014/main" id="{74CA6D56-46CF-418E-8363-295626D37C6E}"/>
              </a:ext>
            </a:extLst>
          </p:cNvPr>
          <p:cNvSpPr txBox="1"/>
          <p:nvPr/>
        </p:nvSpPr>
        <p:spPr>
          <a:xfrm>
            <a:off x="3617556" y="980728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19" name="Textfeld 18" descr="SILBELAST|">
            <a:extLst>
              <a:ext uri="{FF2B5EF4-FFF2-40B4-BE49-F238E27FC236}">
                <a16:creationId xmlns:a16="http://schemas.microsoft.com/office/drawing/2014/main" id="{B5CDDC48-D93C-4947-8F01-162DD211CB9B}"/>
              </a:ext>
            </a:extLst>
          </p:cNvPr>
          <p:cNvSpPr txBox="1"/>
          <p:nvPr/>
        </p:nvSpPr>
        <p:spPr>
          <a:xfrm>
            <a:off x="3976711" y="98072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an,</a:t>
            </a:r>
          </a:p>
        </p:txBody>
      </p:sp>
      <p:sp>
        <p:nvSpPr>
          <p:cNvPr id="20" name="Textfeld 19" descr="SILBELAST|_">
            <a:extLst>
              <a:ext uri="{FF2B5EF4-FFF2-40B4-BE49-F238E27FC236}">
                <a16:creationId xmlns:a16="http://schemas.microsoft.com/office/drawing/2014/main" id="{08A886A8-7F17-44A2-8352-AEA473099F12}"/>
              </a:ext>
            </a:extLst>
          </p:cNvPr>
          <p:cNvSpPr txBox="1"/>
          <p:nvPr/>
        </p:nvSpPr>
        <p:spPr>
          <a:xfrm>
            <a:off x="845907" y="1425228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21" name="Textfeld 20" descr="SILBELAST|_">
            <a:extLst>
              <a:ext uri="{FF2B5EF4-FFF2-40B4-BE49-F238E27FC236}">
                <a16:creationId xmlns:a16="http://schemas.microsoft.com/office/drawing/2014/main" id="{6E341C30-0965-4D1B-BC7B-6BF56BF7972A}"/>
              </a:ext>
            </a:extLst>
          </p:cNvPr>
          <p:cNvSpPr txBox="1"/>
          <p:nvPr/>
        </p:nvSpPr>
        <p:spPr>
          <a:xfrm>
            <a:off x="1402098" y="1425228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zieht</a:t>
            </a:r>
          </a:p>
        </p:txBody>
      </p:sp>
      <p:sp>
        <p:nvSpPr>
          <p:cNvPr id="22" name="Textfeld 21" descr="SILBELAST|_">
            <a:extLst>
              <a:ext uri="{FF2B5EF4-FFF2-40B4-BE49-F238E27FC236}">
                <a16:creationId xmlns:a16="http://schemas.microsoft.com/office/drawing/2014/main" id="{B86A3CFE-8D30-4846-A40D-0A542E2CE8F0}"/>
              </a:ext>
            </a:extLst>
          </p:cNvPr>
          <p:cNvSpPr txBox="1"/>
          <p:nvPr/>
        </p:nvSpPr>
        <p:spPr>
          <a:xfrm>
            <a:off x="2317361" y="142522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3" name="Textfeld 22" descr="SILBE|_">
            <a:extLst>
              <a:ext uri="{FF2B5EF4-FFF2-40B4-BE49-F238E27FC236}">
                <a16:creationId xmlns:a16="http://schemas.microsoft.com/office/drawing/2014/main" id="{68C218E2-6342-4C1B-8E85-2486D5450AB0}"/>
              </a:ext>
            </a:extLst>
          </p:cNvPr>
          <p:cNvSpPr txBox="1"/>
          <p:nvPr/>
        </p:nvSpPr>
        <p:spPr>
          <a:xfrm>
            <a:off x="3000189" y="1425228"/>
            <a:ext cx="683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Wal</a:t>
            </a:r>
          </a:p>
        </p:txBody>
      </p:sp>
      <p:sp>
        <p:nvSpPr>
          <p:cNvPr id="24" name="Textfeld 23" descr="SILBELAST|">
            <a:extLst>
              <a:ext uri="{FF2B5EF4-FFF2-40B4-BE49-F238E27FC236}">
                <a16:creationId xmlns:a16="http://schemas.microsoft.com/office/drawing/2014/main" id="{83624C25-150D-487B-9578-16F3635CFF04}"/>
              </a:ext>
            </a:extLst>
          </p:cNvPr>
          <p:cNvSpPr txBox="1"/>
          <p:nvPr/>
        </p:nvSpPr>
        <p:spPr>
          <a:xfrm>
            <a:off x="3544202" y="1425228"/>
            <a:ext cx="8322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fisch</a:t>
            </a:r>
          </a:p>
        </p:txBody>
      </p:sp>
      <p:sp>
        <p:nvSpPr>
          <p:cNvPr id="25" name="Textfeld 24" descr="SILBE|_">
            <a:extLst>
              <a:ext uri="{FF2B5EF4-FFF2-40B4-BE49-F238E27FC236}">
                <a16:creationId xmlns:a16="http://schemas.microsoft.com/office/drawing/2014/main" id="{D832C9AF-0DD8-4801-939F-D0B86AA1C475}"/>
              </a:ext>
            </a:extLst>
          </p:cNvPr>
          <p:cNvSpPr txBox="1"/>
          <p:nvPr/>
        </p:nvSpPr>
        <p:spPr>
          <a:xfrm>
            <a:off x="4414581" y="1425228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sei</a:t>
            </a:r>
          </a:p>
        </p:txBody>
      </p:sp>
      <p:sp>
        <p:nvSpPr>
          <p:cNvPr id="26" name="Textfeld 25" descr="SILBELAST|">
            <a:extLst>
              <a:ext uri="{FF2B5EF4-FFF2-40B4-BE49-F238E27FC236}">
                <a16:creationId xmlns:a16="http://schemas.microsoft.com/office/drawing/2014/main" id="{4E8BEE80-F5AA-41C1-B6C0-282C72B25C97}"/>
              </a:ext>
            </a:extLst>
          </p:cNvPr>
          <p:cNvSpPr txBox="1"/>
          <p:nvPr/>
        </p:nvSpPr>
        <p:spPr>
          <a:xfrm>
            <a:off x="4841062" y="142522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27" name="Textfeld 26" descr="SILBELAST|_">
            <a:extLst>
              <a:ext uri="{FF2B5EF4-FFF2-40B4-BE49-F238E27FC236}">
                <a16:creationId xmlns:a16="http://schemas.microsoft.com/office/drawing/2014/main" id="{A08EA1BE-2A48-4542-B73F-DDE18912241B}"/>
              </a:ext>
            </a:extLst>
          </p:cNvPr>
          <p:cNvSpPr txBox="1"/>
          <p:nvPr/>
        </p:nvSpPr>
        <p:spPr>
          <a:xfrm>
            <a:off x="5400459" y="1425228"/>
            <a:ext cx="9717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Bahn.</a:t>
            </a:r>
          </a:p>
        </p:txBody>
      </p:sp>
      <p:sp>
        <p:nvSpPr>
          <p:cNvPr id="28" name="dot_1">
            <a:extLst>
              <a:ext uri="{FF2B5EF4-FFF2-40B4-BE49-F238E27FC236}">
                <a16:creationId xmlns:a16="http://schemas.microsoft.com/office/drawing/2014/main" id="{83D54245-CB20-4139-B9F7-0C9F2C7A2A5B}"/>
              </a:ext>
            </a:extLst>
          </p:cNvPr>
          <p:cNvSpPr/>
          <p:nvPr/>
        </p:nvSpPr>
        <p:spPr>
          <a:xfrm>
            <a:off x="190500" y="1044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 descr="SILBELAST/FIRST|">
            <a:extLst>
              <a:ext uri="{FF2B5EF4-FFF2-40B4-BE49-F238E27FC236}">
                <a16:creationId xmlns:a16="http://schemas.microsoft.com/office/drawing/2014/main" id="{2704D4E7-6CF4-4592-BE38-3C53F6826C35}"/>
              </a:ext>
            </a:extLst>
          </p:cNvPr>
          <p:cNvSpPr txBox="1"/>
          <p:nvPr/>
        </p:nvSpPr>
        <p:spPr>
          <a:xfrm>
            <a:off x="381000" y="1869728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30" name="Textfeld 29" descr="SILBE|_">
            <a:extLst>
              <a:ext uri="{FF2B5EF4-FFF2-40B4-BE49-F238E27FC236}">
                <a16:creationId xmlns:a16="http://schemas.microsoft.com/office/drawing/2014/main" id="{635FB2C7-739C-4DCF-8754-0BCF758BBFCF}"/>
              </a:ext>
            </a:extLst>
          </p:cNvPr>
          <p:cNvSpPr txBox="1"/>
          <p:nvPr/>
        </p:nvSpPr>
        <p:spPr>
          <a:xfrm>
            <a:off x="1081461" y="1869728"/>
            <a:ext cx="683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Wal</a:t>
            </a:r>
          </a:p>
        </p:txBody>
      </p:sp>
      <p:sp>
        <p:nvSpPr>
          <p:cNvPr id="31" name="Textfeld 30" descr="SILBELAST|">
            <a:extLst>
              <a:ext uri="{FF2B5EF4-FFF2-40B4-BE49-F238E27FC236}">
                <a16:creationId xmlns:a16="http://schemas.microsoft.com/office/drawing/2014/main" id="{81D85C83-8285-4695-91FB-B27C6152A959}"/>
              </a:ext>
            </a:extLst>
          </p:cNvPr>
          <p:cNvSpPr txBox="1"/>
          <p:nvPr/>
        </p:nvSpPr>
        <p:spPr>
          <a:xfrm>
            <a:off x="1625474" y="1869728"/>
            <a:ext cx="8322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fisch</a:t>
            </a:r>
          </a:p>
        </p:txBody>
      </p:sp>
      <p:sp>
        <p:nvSpPr>
          <p:cNvPr id="32" name="Textfeld 31" descr="SILBELAST|_">
            <a:extLst>
              <a:ext uri="{FF2B5EF4-FFF2-40B4-BE49-F238E27FC236}">
                <a16:creationId xmlns:a16="http://schemas.microsoft.com/office/drawing/2014/main" id="{225C48D5-1B85-4BFE-BF2E-E9C77CA9FD89}"/>
              </a:ext>
            </a:extLst>
          </p:cNvPr>
          <p:cNvSpPr txBox="1"/>
          <p:nvPr/>
        </p:nvSpPr>
        <p:spPr>
          <a:xfrm>
            <a:off x="2495853" y="1869728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zieht</a:t>
            </a:r>
          </a:p>
        </p:txBody>
      </p:sp>
      <p:sp>
        <p:nvSpPr>
          <p:cNvPr id="34" name="Textfeld 33" descr="SILBELAST|_">
            <a:extLst>
              <a:ext uri="{FF2B5EF4-FFF2-40B4-BE49-F238E27FC236}">
                <a16:creationId xmlns:a16="http://schemas.microsoft.com/office/drawing/2014/main" id="{B8151F3B-7ECF-4EA3-936C-EB4164DC6AD0}"/>
              </a:ext>
            </a:extLst>
          </p:cNvPr>
          <p:cNvSpPr txBox="1"/>
          <p:nvPr/>
        </p:nvSpPr>
        <p:spPr>
          <a:xfrm>
            <a:off x="3411116" y="1869728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35" name="Textfeld 34" descr="SILBE|_">
            <a:extLst>
              <a:ext uri="{FF2B5EF4-FFF2-40B4-BE49-F238E27FC236}">
                <a16:creationId xmlns:a16="http://schemas.microsoft.com/office/drawing/2014/main" id="{D476D9B4-9044-4BEC-A9F0-C451153AC626}"/>
              </a:ext>
            </a:extLst>
          </p:cNvPr>
          <p:cNvSpPr txBox="1"/>
          <p:nvPr/>
        </p:nvSpPr>
        <p:spPr>
          <a:xfrm>
            <a:off x="3976925" y="1869728"/>
            <a:ext cx="3914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36" name="Textfeld 35" descr="SILBE|">
            <a:extLst>
              <a:ext uri="{FF2B5EF4-FFF2-40B4-BE49-F238E27FC236}">
                <a16:creationId xmlns:a16="http://schemas.microsoft.com/office/drawing/2014/main" id="{59E0DDAB-443B-44CF-84DA-3F66B6D8AD55}"/>
              </a:ext>
            </a:extLst>
          </p:cNvPr>
          <p:cNvSpPr txBox="1"/>
          <p:nvPr/>
        </p:nvSpPr>
        <p:spPr>
          <a:xfrm>
            <a:off x="4228679" y="1869728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37" name="Textfeld 36" descr="SILBELAST|">
            <a:extLst>
              <a:ext uri="{FF2B5EF4-FFF2-40B4-BE49-F238E27FC236}">
                <a16:creationId xmlns:a16="http://schemas.microsoft.com/office/drawing/2014/main" id="{7A42AA37-0B8F-4489-8C65-C597101931F7}"/>
              </a:ext>
            </a:extLst>
          </p:cNvPr>
          <p:cNvSpPr txBox="1"/>
          <p:nvPr/>
        </p:nvSpPr>
        <p:spPr>
          <a:xfrm>
            <a:off x="4587834" y="1869728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an</a:t>
            </a:r>
          </a:p>
        </p:txBody>
      </p:sp>
      <p:sp>
        <p:nvSpPr>
          <p:cNvPr id="38" name="Textfeld 37" descr="SILBELAST|_">
            <a:extLst>
              <a:ext uri="{FF2B5EF4-FFF2-40B4-BE49-F238E27FC236}">
                <a16:creationId xmlns:a16="http://schemas.microsoft.com/office/drawing/2014/main" id="{FFD10DC0-8CDF-4C25-80D3-4CE177249A40}"/>
              </a:ext>
            </a:extLst>
          </p:cNvPr>
          <p:cNvSpPr txBox="1"/>
          <p:nvPr/>
        </p:nvSpPr>
        <p:spPr>
          <a:xfrm>
            <a:off x="866404" y="2314228"/>
            <a:ext cx="8146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ganz</a:t>
            </a:r>
          </a:p>
        </p:txBody>
      </p:sp>
      <p:sp>
        <p:nvSpPr>
          <p:cNvPr id="39" name="Textfeld 38" descr="SILBE|_">
            <a:extLst>
              <a:ext uri="{FF2B5EF4-FFF2-40B4-BE49-F238E27FC236}">
                <a16:creationId xmlns:a16="http://schemas.microsoft.com/office/drawing/2014/main" id="{6D4DC7CE-0A58-4A5C-B90F-2426B5D0D913}"/>
              </a:ext>
            </a:extLst>
          </p:cNvPr>
          <p:cNvSpPr txBox="1"/>
          <p:nvPr/>
        </p:nvSpPr>
        <p:spPr>
          <a:xfrm>
            <a:off x="1719151" y="2314228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ma</a:t>
            </a:r>
          </a:p>
        </p:txBody>
      </p:sp>
      <p:sp>
        <p:nvSpPr>
          <p:cNvPr id="40" name="Textfeld 39" descr="SILBE|">
            <a:extLst>
              <a:ext uri="{FF2B5EF4-FFF2-40B4-BE49-F238E27FC236}">
                <a16:creationId xmlns:a16="http://schemas.microsoft.com/office/drawing/2014/main" id="{F8443D6D-0883-4E1E-9E79-3A6F46C78FFD}"/>
              </a:ext>
            </a:extLst>
          </p:cNvPr>
          <p:cNvSpPr txBox="1"/>
          <p:nvPr/>
        </p:nvSpPr>
        <p:spPr>
          <a:xfrm>
            <a:off x="2180898" y="2314228"/>
            <a:ext cx="5902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jes</a:t>
            </a:r>
          </a:p>
        </p:txBody>
      </p:sp>
      <p:sp>
        <p:nvSpPr>
          <p:cNvPr id="41" name="Textfeld 40" descr="SILBE|">
            <a:extLst>
              <a:ext uri="{FF2B5EF4-FFF2-40B4-BE49-F238E27FC236}">
                <a16:creationId xmlns:a16="http://schemas.microsoft.com/office/drawing/2014/main" id="{610AB950-EA8A-455A-91D5-7CD3B0CB9BE9}"/>
              </a:ext>
            </a:extLst>
          </p:cNvPr>
          <p:cNvSpPr txBox="1"/>
          <p:nvPr/>
        </p:nvSpPr>
        <p:spPr>
          <a:xfrm>
            <a:off x="2631424" y="2314228"/>
            <a:ext cx="4683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tä</a:t>
            </a:r>
          </a:p>
        </p:txBody>
      </p:sp>
      <p:sp>
        <p:nvSpPr>
          <p:cNvPr id="42" name="Textfeld 41" descr="SILBELAST|">
            <a:extLst>
              <a:ext uri="{FF2B5EF4-FFF2-40B4-BE49-F238E27FC236}">
                <a16:creationId xmlns:a16="http://schemas.microsoft.com/office/drawing/2014/main" id="{45D19615-5D27-48C9-92B2-DB59F64B2898}"/>
              </a:ext>
            </a:extLst>
          </p:cNvPr>
          <p:cNvSpPr txBox="1"/>
          <p:nvPr/>
        </p:nvSpPr>
        <p:spPr>
          <a:xfrm>
            <a:off x="2960122" y="2314228"/>
            <a:ext cx="8402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tisch</a:t>
            </a:r>
          </a:p>
        </p:txBody>
      </p:sp>
      <p:sp>
        <p:nvSpPr>
          <p:cNvPr id="43" name="Textfeld 42" descr="SILBE|_">
            <a:extLst>
              <a:ext uri="{FF2B5EF4-FFF2-40B4-BE49-F238E27FC236}">
                <a16:creationId xmlns:a16="http://schemas.microsoft.com/office/drawing/2014/main" id="{23CDEA66-8B8E-45F4-BF85-035481BF7400}"/>
              </a:ext>
            </a:extLst>
          </p:cNvPr>
          <p:cNvSpPr txBox="1"/>
          <p:nvPr/>
        </p:nvSpPr>
        <p:spPr>
          <a:xfrm>
            <a:off x="3838517" y="2314228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sei</a:t>
            </a:r>
          </a:p>
        </p:txBody>
      </p:sp>
      <p:sp>
        <p:nvSpPr>
          <p:cNvPr id="44" name="Textfeld 43" descr="SILBELAST|">
            <a:extLst>
              <a:ext uri="{FF2B5EF4-FFF2-40B4-BE49-F238E27FC236}">
                <a16:creationId xmlns:a16="http://schemas.microsoft.com/office/drawing/2014/main" id="{F6536242-EC86-422E-A2C2-FE4822EBB3E5}"/>
              </a:ext>
            </a:extLst>
          </p:cNvPr>
          <p:cNvSpPr txBox="1"/>
          <p:nvPr/>
        </p:nvSpPr>
        <p:spPr>
          <a:xfrm>
            <a:off x="4264998" y="231422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45" name="Textfeld 44" descr="SILBELAST|_">
            <a:extLst>
              <a:ext uri="{FF2B5EF4-FFF2-40B4-BE49-F238E27FC236}">
                <a16:creationId xmlns:a16="http://schemas.microsoft.com/office/drawing/2014/main" id="{594EF6EB-0D56-442B-9645-BE8EBA22344C}"/>
              </a:ext>
            </a:extLst>
          </p:cNvPr>
          <p:cNvSpPr txBox="1"/>
          <p:nvPr/>
        </p:nvSpPr>
        <p:spPr>
          <a:xfrm>
            <a:off x="4824395" y="2314228"/>
            <a:ext cx="9717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Bahn.</a:t>
            </a:r>
          </a:p>
        </p:txBody>
      </p:sp>
      <p:sp>
        <p:nvSpPr>
          <p:cNvPr id="46" name="dot_2">
            <a:extLst>
              <a:ext uri="{FF2B5EF4-FFF2-40B4-BE49-F238E27FC236}">
                <a16:creationId xmlns:a16="http://schemas.microsoft.com/office/drawing/2014/main" id="{1515A883-E1DF-4E9B-BF3E-0C36D3B5C063}"/>
              </a:ext>
            </a:extLst>
          </p:cNvPr>
          <p:cNvSpPr/>
          <p:nvPr/>
        </p:nvSpPr>
        <p:spPr>
          <a:xfrm>
            <a:off x="190500" y="1933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 descr="SILBELAST/FIRST|">
            <a:extLst>
              <a:ext uri="{FF2B5EF4-FFF2-40B4-BE49-F238E27FC236}">
                <a16:creationId xmlns:a16="http://schemas.microsoft.com/office/drawing/2014/main" id="{60E598A4-61B1-4204-A9E0-90C11A1EA402}"/>
              </a:ext>
            </a:extLst>
          </p:cNvPr>
          <p:cNvSpPr txBox="1"/>
          <p:nvPr/>
        </p:nvSpPr>
        <p:spPr>
          <a:xfrm>
            <a:off x="381000" y="2758728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48" name="Textfeld 47" descr="SILBE|_">
            <a:extLst>
              <a:ext uri="{FF2B5EF4-FFF2-40B4-BE49-F238E27FC236}">
                <a16:creationId xmlns:a16="http://schemas.microsoft.com/office/drawing/2014/main" id="{5BE91F91-6C3A-437E-8B68-1D37C0FA6D06}"/>
              </a:ext>
            </a:extLst>
          </p:cNvPr>
          <p:cNvSpPr txBox="1"/>
          <p:nvPr/>
        </p:nvSpPr>
        <p:spPr>
          <a:xfrm>
            <a:off x="1079858" y="2758728"/>
            <a:ext cx="6883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49" name="Textfeld 48" descr="SILBELAST|">
            <a:extLst>
              <a:ext uri="{FF2B5EF4-FFF2-40B4-BE49-F238E27FC236}">
                <a16:creationId xmlns:a16="http://schemas.microsoft.com/office/drawing/2014/main" id="{D68BBF9A-22C7-48F8-AA0D-576F54F3497C}"/>
              </a:ext>
            </a:extLst>
          </p:cNvPr>
          <p:cNvSpPr txBox="1"/>
          <p:nvPr/>
        </p:nvSpPr>
        <p:spPr>
          <a:xfrm>
            <a:off x="1628488" y="2758728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tier</a:t>
            </a:r>
          </a:p>
        </p:txBody>
      </p:sp>
      <p:sp>
        <p:nvSpPr>
          <p:cNvPr id="50" name="Textfeld 49" descr="SILBELAST|_">
            <a:extLst>
              <a:ext uri="{FF2B5EF4-FFF2-40B4-BE49-F238E27FC236}">
                <a16:creationId xmlns:a16="http://schemas.microsoft.com/office/drawing/2014/main" id="{B0009798-A342-4841-864A-9672AB04EFD3}"/>
              </a:ext>
            </a:extLst>
          </p:cNvPr>
          <p:cNvSpPr txBox="1"/>
          <p:nvPr/>
        </p:nvSpPr>
        <p:spPr>
          <a:xfrm>
            <a:off x="2349788" y="2758728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lebt</a:t>
            </a:r>
          </a:p>
        </p:txBody>
      </p:sp>
      <p:sp>
        <p:nvSpPr>
          <p:cNvPr id="51" name="Textfeld 50" descr="SILBELAST|_">
            <a:extLst>
              <a:ext uri="{FF2B5EF4-FFF2-40B4-BE49-F238E27FC236}">
                <a16:creationId xmlns:a16="http://schemas.microsoft.com/office/drawing/2014/main" id="{613A3312-1089-4F30-94B4-BB6F2832F5DE}"/>
              </a:ext>
            </a:extLst>
          </p:cNvPr>
          <p:cNvSpPr txBox="1"/>
          <p:nvPr/>
        </p:nvSpPr>
        <p:spPr>
          <a:xfrm>
            <a:off x="3125590" y="2758728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52" name="Textfeld 51" descr="SILBE|_">
            <a:extLst>
              <a:ext uri="{FF2B5EF4-FFF2-40B4-BE49-F238E27FC236}">
                <a16:creationId xmlns:a16="http://schemas.microsoft.com/office/drawing/2014/main" id="{B40DE00F-3B30-44D7-BFCB-0786CA3655AE}"/>
              </a:ext>
            </a:extLst>
          </p:cNvPr>
          <p:cNvSpPr txBox="1"/>
          <p:nvPr/>
        </p:nvSpPr>
        <p:spPr>
          <a:xfrm>
            <a:off x="3691399" y="2758728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hoh</a:t>
            </a:r>
          </a:p>
        </p:txBody>
      </p:sp>
      <p:sp>
        <p:nvSpPr>
          <p:cNvPr id="53" name="Textfeld 52" descr="SILBELAST|">
            <a:extLst>
              <a:ext uri="{FF2B5EF4-FFF2-40B4-BE49-F238E27FC236}">
                <a16:creationId xmlns:a16="http://schemas.microsoft.com/office/drawing/2014/main" id="{115D7310-0590-49B1-BBA6-920E61A20620}"/>
              </a:ext>
            </a:extLst>
          </p:cNvPr>
          <p:cNvSpPr txBox="1"/>
          <p:nvPr/>
        </p:nvSpPr>
        <p:spPr>
          <a:xfrm>
            <a:off x="4238105" y="275872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54" name="Textfeld 53" descr="SILBE|_">
            <a:extLst>
              <a:ext uri="{FF2B5EF4-FFF2-40B4-BE49-F238E27FC236}">
                <a16:creationId xmlns:a16="http://schemas.microsoft.com/office/drawing/2014/main" id="{F053531F-3188-4CE4-BC44-AFC4F479C2AF}"/>
              </a:ext>
            </a:extLst>
          </p:cNvPr>
          <p:cNvSpPr txBox="1"/>
          <p:nvPr/>
        </p:nvSpPr>
        <p:spPr>
          <a:xfrm>
            <a:off x="4797502" y="2758728"/>
            <a:ext cx="6671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Nor</a:t>
            </a:r>
          </a:p>
        </p:txBody>
      </p:sp>
      <p:sp>
        <p:nvSpPr>
          <p:cNvPr id="55" name="Textfeld 54" descr="SILBELAST|">
            <a:extLst>
              <a:ext uri="{FF2B5EF4-FFF2-40B4-BE49-F238E27FC236}">
                <a16:creationId xmlns:a16="http://schemas.microsoft.com/office/drawing/2014/main" id="{ECB72B21-D2EF-45E1-A203-3CEF551D0EC7}"/>
              </a:ext>
            </a:extLst>
          </p:cNvPr>
          <p:cNvSpPr txBox="1"/>
          <p:nvPr/>
        </p:nvSpPr>
        <p:spPr>
          <a:xfrm>
            <a:off x="5324972" y="2758728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den.</a:t>
            </a:r>
          </a:p>
        </p:txBody>
      </p:sp>
      <p:sp>
        <p:nvSpPr>
          <p:cNvPr id="56" name="dot_3">
            <a:extLst>
              <a:ext uri="{FF2B5EF4-FFF2-40B4-BE49-F238E27FC236}">
                <a16:creationId xmlns:a16="http://schemas.microsoft.com/office/drawing/2014/main" id="{FEC9DB87-1A4C-4725-BB9E-06B01A304F08}"/>
              </a:ext>
            </a:extLst>
          </p:cNvPr>
          <p:cNvSpPr/>
          <p:nvPr/>
        </p:nvSpPr>
        <p:spPr>
          <a:xfrm>
            <a:off x="190500" y="2822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 descr="SILBELAST/FIRST|">
            <a:extLst>
              <a:ext uri="{FF2B5EF4-FFF2-40B4-BE49-F238E27FC236}">
                <a16:creationId xmlns:a16="http://schemas.microsoft.com/office/drawing/2014/main" id="{E1BA01D9-5854-4A32-8F98-81DFAB44C92A}"/>
              </a:ext>
            </a:extLst>
          </p:cNvPr>
          <p:cNvSpPr txBox="1"/>
          <p:nvPr/>
        </p:nvSpPr>
        <p:spPr>
          <a:xfrm>
            <a:off x="381000" y="320322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58" name="Textfeld 57" descr="SILBE|_">
            <a:extLst>
              <a:ext uri="{FF2B5EF4-FFF2-40B4-BE49-F238E27FC236}">
                <a16:creationId xmlns:a16="http://schemas.microsoft.com/office/drawing/2014/main" id="{1E21D9D5-5E78-462F-8CC4-5EDBB5598BA5}"/>
              </a:ext>
            </a:extLst>
          </p:cNvPr>
          <p:cNvSpPr txBox="1"/>
          <p:nvPr/>
        </p:nvSpPr>
        <p:spPr>
          <a:xfrm>
            <a:off x="943603" y="3203228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Sü</a:t>
            </a:r>
          </a:p>
        </p:txBody>
      </p:sp>
      <p:sp>
        <p:nvSpPr>
          <p:cNvPr id="59" name="Textfeld 58" descr="SILBELAST|">
            <a:extLst>
              <a:ext uri="{FF2B5EF4-FFF2-40B4-BE49-F238E27FC236}">
                <a16:creationId xmlns:a16="http://schemas.microsoft.com/office/drawing/2014/main" id="{6BBF5268-FF3E-4643-BD81-37D8039897C7}"/>
              </a:ext>
            </a:extLst>
          </p:cNvPr>
          <p:cNvSpPr txBox="1"/>
          <p:nvPr/>
        </p:nvSpPr>
        <p:spPr>
          <a:xfrm>
            <a:off x="1304361" y="320322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60" name="Textfeld 59" descr="SILBELAST|_">
            <a:extLst>
              <a:ext uri="{FF2B5EF4-FFF2-40B4-BE49-F238E27FC236}">
                <a16:creationId xmlns:a16="http://schemas.microsoft.com/office/drawing/2014/main" id="{07A4D916-DB9E-4863-8DEC-8740D5EF2238}"/>
              </a:ext>
            </a:extLst>
          </p:cNvPr>
          <p:cNvSpPr txBox="1"/>
          <p:nvPr/>
        </p:nvSpPr>
        <p:spPr>
          <a:xfrm>
            <a:off x="2035279" y="3203228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wär</a:t>
            </a:r>
          </a:p>
        </p:txBody>
      </p:sp>
      <p:sp>
        <p:nvSpPr>
          <p:cNvPr id="61" name="Textfeld 60" descr="SILBELAST|_">
            <a:extLst>
              <a:ext uri="{FF2B5EF4-FFF2-40B4-BE49-F238E27FC236}">
                <a16:creationId xmlns:a16="http://schemas.microsoft.com/office/drawing/2014/main" id="{4D4D66AF-7A60-4943-8EA4-25E26038F720}"/>
              </a:ext>
            </a:extLst>
          </p:cNvPr>
          <p:cNvSpPr txBox="1"/>
          <p:nvPr/>
        </p:nvSpPr>
        <p:spPr>
          <a:xfrm>
            <a:off x="2769403" y="320322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62" name="Textfeld 61" descr="SILBELAST|_">
            <a:extLst>
              <a:ext uri="{FF2B5EF4-FFF2-40B4-BE49-F238E27FC236}">
                <a16:creationId xmlns:a16="http://schemas.microsoft.com/office/drawing/2014/main" id="{B6DB9E24-8D14-4695-A319-0FD2A759BA29}"/>
              </a:ext>
            </a:extLst>
          </p:cNvPr>
          <p:cNvSpPr txBox="1"/>
          <p:nvPr/>
        </p:nvSpPr>
        <p:spPr>
          <a:xfrm>
            <a:off x="3285519" y="3203228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nichts</a:t>
            </a:r>
          </a:p>
        </p:txBody>
      </p:sp>
      <p:sp>
        <p:nvSpPr>
          <p:cNvPr id="63" name="Textfeld 62" descr="SILBE|_">
            <a:extLst>
              <a:ext uri="{FF2B5EF4-FFF2-40B4-BE49-F238E27FC236}">
                <a16:creationId xmlns:a16="http://schemas.microsoft.com/office/drawing/2014/main" id="{4BE5C332-AB3C-4C0E-8719-5E969DA90665}"/>
              </a:ext>
            </a:extLst>
          </p:cNvPr>
          <p:cNvSpPr txBox="1"/>
          <p:nvPr/>
        </p:nvSpPr>
        <p:spPr>
          <a:xfrm>
            <a:off x="4332228" y="3203228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64" name="Textfeld 63" descr="SILBE|">
            <a:extLst>
              <a:ext uri="{FF2B5EF4-FFF2-40B4-BE49-F238E27FC236}">
                <a16:creationId xmlns:a16="http://schemas.microsoft.com/office/drawing/2014/main" id="{9B21DA9E-13D9-4641-B84A-69DF4124ACD4}"/>
              </a:ext>
            </a:extLst>
          </p:cNvPr>
          <p:cNvSpPr txBox="1"/>
          <p:nvPr/>
        </p:nvSpPr>
        <p:spPr>
          <a:xfrm>
            <a:off x="4699398" y="3203228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wor</a:t>
            </a:r>
          </a:p>
        </p:txBody>
      </p:sp>
      <p:sp>
        <p:nvSpPr>
          <p:cNvPr id="65" name="Textfeld 64" descr="SILBELAST|">
            <a:extLst>
              <a:ext uri="{FF2B5EF4-FFF2-40B4-BE49-F238E27FC236}">
                <a16:creationId xmlns:a16="http://schemas.microsoft.com/office/drawing/2014/main" id="{DED8BDE3-5A84-41FE-9F7E-1490245C5F1E}"/>
              </a:ext>
            </a:extLst>
          </p:cNvPr>
          <p:cNvSpPr txBox="1"/>
          <p:nvPr/>
        </p:nvSpPr>
        <p:spPr>
          <a:xfrm>
            <a:off x="5258928" y="3203228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den.</a:t>
            </a:r>
          </a:p>
        </p:txBody>
      </p:sp>
      <p:sp>
        <p:nvSpPr>
          <p:cNvPr id="66" name="dot_4">
            <a:extLst>
              <a:ext uri="{FF2B5EF4-FFF2-40B4-BE49-F238E27FC236}">
                <a16:creationId xmlns:a16="http://schemas.microsoft.com/office/drawing/2014/main" id="{B797FB6A-5C25-45E0-971E-74AB3B5AE6D9}"/>
              </a:ext>
            </a:extLst>
          </p:cNvPr>
          <p:cNvSpPr/>
          <p:nvPr/>
        </p:nvSpPr>
        <p:spPr>
          <a:xfrm>
            <a:off x="190500" y="32667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Textfeld 66" descr="SILBELAST/FIRST|">
            <a:extLst>
              <a:ext uri="{FF2B5EF4-FFF2-40B4-BE49-F238E27FC236}">
                <a16:creationId xmlns:a16="http://schemas.microsoft.com/office/drawing/2014/main" id="{D91C7212-A85D-431D-9EC8-44E81C3275A5}"/>
              </a:ext>
            </a:extLst>
          </p:cNvPr>
          <p:cNvSpPr txBox="1"/>
          <p:nvPr/>
        </p:nvSpPr>
        <p:spPr>
          <a:xfrm>
            <a:off x="381000" y="364772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68" name="Textfeld 67" descr="SILBE|_">
            <a:extLst>
              <a:ext uri="{FF2B5EF4-FFF2-40B4-BE49-F238E27FC236}">
                <a16:creationId xmlns:a16="http://schemas.microsoft.com/office/drawing/2014/main" id="{DBE16A14-50AF-48DC-9255-0D7BF042C451}"/>
              </a:ext>
            </a:extLst>
          </p:cNvPr>
          <p:cNvSpPr txBox="1"/>
          <p:nvPr/>
        </p:nvSpPr>
        <p:spPr>
          <a:xfrm>
            <a:off x="943603" y="3647728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hoh</a:t>
            </a:r>
          </a:p>
        </p:txBody>
      </p:sp>
      <p:sp>
        <p:nvSpPr>
          <p:cNvPr id="69" name="Textfeld 68" descr="SILBELAST|">
            <a:extLst>
              <a:ext uri="{FF2B5EF4-FFF2-40B4-BE49-F238E27FC236}">
                <a16:creationId xmlns:a16="http://schemas.microsoft.com/office/drawing/2014/main" id="{D993EF67-1B1A-46EE-9B9A-F20B8979D7E9}"/>
              </a:ext>
            </a:extLst>
          </p:cNvPr>
          <p:cNvSpPr txBox="1"/>
          <p:nvPr/>
        </p:nvSpPr>
        <p:spPr>
          <a:xfrm>
            <a:off x="1490309" y="364772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70" name="Textfeld 69" descr="SILBE|_">
            <a:extLst>
              <a:ext uri="{FF2B5EF4-FFF2-40B4-BE49-F238E27FC236}">
                <a16:creationId xmlns:a16="http://schemas.microsoft.com/office/drawing/2014/main" id="{007ABD53-6DAD-4131-87FF-16FE46BF6015}"/>
              </a:ext>
            </a:extLst>
          </p:cNvPr>
          <p:cNvSpPr txBox="1"/>
          <p:nvPr/>
        </p:nvSpPr>
        <p:spPr>
          <a:xfrm>
            <a:off x="2049706" y="3647728"/>
            <a:ext cx="6671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Nor</a:t>
            </a:r>
          </a:p>
        </p:txBody>
      </p:sp>
      <p:sp>
        <p:nvSpPr>
          <p:cNvPr id="71" name="Textfeld 70" descr="SILBELAST|">
            <a:extLst>
              <a:ext uri="{FF2B5EF4-FFF2-40B4-BE49-F238E27FC236}">
                <a16:creationId xmlns:a16="http://schemas.microsoft.com/office/drawing/2014/main" id="{C333EDAF-CA42-4C58-9387-98E6187C26ED}"/>
              </a:ext>
            </a:extLst>
          </p:cNvPr>
          <p:cNvSpPr txBox="1"/>
          <p:nvPr/>
        </p:nvSpPr>
        <p:spPr>
          <a:xfrm>
            <a:off x="2577176" y="364772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72" name="Textfeld 71" descr="SILBELAST|_">
            <a:extLst>
              <a:ext uri="{FF2B5EF4-FFF2-40B4-BE49-F238E27FC236}">
                <a16:creationId xmlns:a16="http://schemas.microsoft.com/office/drawing/2014/main" id="{4123551F-D01A-47D8-8683-84A62A1DF897}"/>
              </a:ext>
            </a:extLst>
          </p:cNvPr>
          <p:cNvSpPr txBox="1"/>
          <p:nvPr/>
        </p:nvSpPr>
        <p:spPr>
          <a:xfrm>
            <a:off x="3308094" y="3647728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lebt</a:t>
            </a:r>
          </a:p>
        </p:txBody>
      </p:sp>
      <p:sp>
        <p:nvSpPr>
          <p:cNvPr id="73" name="Textfeld 72" descr="SILBELAST|_">
            <a:extLst>
              <a:ext uri="{FF2B5EF4-FFF2-40B4-BE49-F238E27FC236}">
                <a16:creationId xmlns:a16="http://schemas.microsoft.com/office/drawing/2014/main" id="{752036C3-87A1-4641-8DA3-52EAF27E3316}"/>
              </a:ext>
            </a:extLst>
          </p:cNvPr>
          <p:cNvSpPr txBox="1"/>
          <p:nvPr/>
        </p:nvSpPr>
        <p:spPr>
          <a:xfrm>
            <a:off x="4083896" y="3647728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74" name="Textfeld 73" descr="SILBE|_">
            <a:extLst>
              <a:ext uri="{FF2B5EF4-FFF2-40B4-BE49-F238E27FC236}">
                <a16:creationId xmlns:a16="http://schemas.microsoft.com/office/drawing/2014/main" id="{9722AC23-C03A-4CAA-A25D-AC0944A86773}"/>
              </a:ext>
            </a:extLst>
          </p:cNvPr>
          <p:cNvSpPr txBox="1"/>
          <p:nvPr/>
        </p:nvSpPr>
        <p:spPr>
          <a:xfrm>
            <a:off x="4765121" y="3647728"/>
            <a:ext cx="6883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75" name="Textfeld 74" descr="SILBELAST|">
            <a:extLst>
              <a:ext uri="{FF2B5EF4-FFF2-40B4-BE49-F238E27FC236}">
                <a16:creationId xmlns:a16="http://schemas.microsoft.com/office/drawing/2014/main" id="{BE19B724-C3B8-4310-88E1-53E5106682B6}"/>
              </a:ext>
            </a:extLst>
          </p:cNvPr>
          <p:cNvSpPr txBox="1"/>
          <p:nvPr/>
        </p:nvSpPr>
        <p:spPr>
          <a:xfrm>
            <a:off x="5313751" y="3647728"/>
            <a:ext cx="7531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tier,</a:t>
            </a:r>
          </a:p>
        </p:txBody>
      </p:sp>
      <p:sp>
        <p:nvSpPr>
          <p:cNvPr id="76" name="Textfeld 75" descr="SILBELAST|_">
            <a:extLst>
              <a:ext uri="{FF2B5EF4-FFF2-40B4-BE49-F238E27FC236}">
                <a16:creationId xmlns:a16="http://schemas.microsoft.com/office/drawing/2014/main" id="{CAC826EA-23BE-49C6-85CC-036CED59CCB6}"/>
              </a:ext>
            </a:extLst>
          </p:cNvPr>
          <p:cNvSpPr txBox="1"/>
          <p:nvPr/>
        </p:nvSpPr>
        <p:spPr>
          <a:xfrm>
            <a:off x="892455" y="409222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77" name="Textfeld 76" descr="SILBE|_">
            <a:extLst>
              <a:ext uri="{FF2B5EF4-FFF2-40B4-BE49-F238E27FC236}">
                <a16:creationId xmlns:a16="http://schemas.microsoft.com/office/drawing/2014/main" id="{70811FB4-3265-435C-AC18-D4D8684D06FB}"/>
              </a:ext>
            </a:extLst>
          </p:cNvPr>
          <p:cNvSpPr txBox="1"/>
          <p:nvPr/>
        </p:nvSpPr>
        <p:spPr>
          <a:xfrm>
            <a:off x="1575283" y="4092228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Sü</a:t>
            </a:r>
          </a:p>
        </p:txBody>
      </p:sp>
      <p:sp>
        <p:nvSpPr>
          <p:cNvPr id="78" name="Textfeld 77" descr="SILBELAST|">
            <a:extLst>
              <a:ext uri="{FF2B5EF4-FFF2-40B4-BE49-F238E27FC236}">
                <a16:creationId xmlns:a16="http://schemas.microsoft.com/office/drawing/2014/main" id="{1C5BEE1E-1726-4B7D-BB04-9EB11981DFED}"/>
              </a:ext>
            </a:extLst>
          </p:cNvPr>
          <p:cNvSpPr txBox="1"/>
          <p:nvPr/>
        </p:nvSpPr>
        <p:spPr>
          <a:xfrm>
            <a:off x="1936041" y="409222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79" name="Textfeld 78" descr="SILBELAST|_">
            <a:extLst>
              <a:ext uri="{FF2B5EF4-FFF2-40B4-BE49-F238E27FC236}">
                <a16:creationId xmlns:a16="http://schemas.microsoft.com/office/drawing/2014/main" id="{DA148714-71B6-4319-B6E2-E85D5444FEC8}"/>
              </a:ext>
            </a:extLst>
          </p:cNvPr>
          <p:cNvSpPr txBox="1"/>
          <p:nvPr/>
        </p:nvSpPr>
        <p:spPr>
          <a:xfrm>
            <a:off x="2666959" y="4092228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80" name="Textfeld 79" descr="SILBELAST|_">
            <a:extLst>
              <a:ext uri="{FF2B5EF4-FFF2-40B4-BE49-F238E27FC236}">
                <a16:creationId xmlns:a16="http://schemas.microsoft.com/office/drawing/2014/main" id="{6C9B8A8B-CC06-40F2-AB66-04609F435946}"/>
              </a:ext>
            </a:extLst>
          </p:cNvPr>
          <p:cNvSpPr txBox="1"/>
          <p:nvPr/>
        </p:nvSpPr>
        <p:spPr>
          <a:xfrm>
            <a:off x="3224753" y="4092228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81" name="Textfeld 80" descr="SILBELAST|_">
            <a:extLst>
              <a:ext uri="{FF2B5EF4-FFF2-40B4-BE49-F238E27FC236}">
                <a16:creationId xmlns:a16="http://schemas.microsoft.com/office/drawing/2014/main" id="{BE942250-9B66-47E5-BF39-526A76677B59}"/>
              </a:ext>
            </a:extLst>
          </p:cNvPr>
          <p:cNvSpPr txBox="1"/>
          <p:nvPr/>
        </p:nvSpPr>
        <p:spPr>
          <a:xfrm>
            <a:off x="4146428" y="4092228"/>
            <a:ext cx="7344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sein</a:t>
            </a:r>
          </a:p>
        </p:txBody>
      </p:sp>
      <p:sp>
        <p:nvSpPr>
          <p:cNvPr id="82" name="Textfeld 81" descr="SILBE|_">
            <a:extLst>
              <a:ext uri="{FF2B5EF4-FFF2-40B4-BE49-F238E27FC236}">
                <a16:creationId xmlns:a16="http://schemas.microsoft.com/office/drawing/2014/main" id="{DD4DFA64-01F6-4986-A989-B29E398BF0DD}"/>
              </a:ext>
            </a:extLst>
          </p:cNvPr>
          <p:cNvSpPr txBox="1"/>
          <p:nvPr/>
        </p:nvSpPr>
        <p:spPr>
          <a:xfrm>
            <a:off x="4919024" y="4092228"/>
            <a:ext cx="5200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83" name="Textfeld 82" descr="SILBELAST|">
            <a:extLst>
              <a:ext uri="{FF2B5EF4-FFF2-40B4-BE49-F238E27FC236}">
                <a16:creationId xmlns:a16="http://schemas.microsoft.com/office/drawing/2014/main" id="{47AF2DD0-A85A-4B5A-A56E-BB6D286D227B}"/>
              </a:ext>
            </a:extLst>
          </p:cNvPr>
          <p:cNvSpPr txBox="1"/>
          <p:nvPr/>
        </p:nvSpPr>
        <p:spPr>
          <a:xfrm>
            <a:off x="5299338" y="4092228"/>
            <a:ext cx="7848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vier.</a:t>
            </a:r>
          </a:p>
        </p:txBody>
      </p:sp>
      <p:sp>
        <p:nvSpPr>
          <p:cNvPr id="84" name="dot_5">
            <a:extLst>
              <a:ext uri="{FF2B5EF4-FFF2-40B4-BE49-F238E27FC236}">
                <a16:creationId xmlns:a16="http://schemas.microsoft.com/office/drawing/2014/main" id="{6B2D9A68-4323-48FF-A792-27375441212D}"/>
              </a:ext>
            </a:extLst>
          </p:cNvPr>
          <p:cNvSpPr/>
          <p:nvPr/>
        </p:nvSpPr>
        <p:spPr>
          <a:xfrm>
            <a:off x="190500" y="3711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Textfeld 84" descr="SILBELAST/FIRST|">
            <a:extLst>
              <a:ext uri="{FF2B5EF4-FFF2-40B4-BE49-F238E27FC236}">
                <a16:creationId xmlns:a16="http://schemas.microsoft.com/office/drawing/2014/main" id="{853EBB8F-932F-4206-9552-45E9DB56D7D5}"/>
              </a:ext>
            </a:extLst>
          </p:cNvPr>
          <p:cNvSpPr txBox="1"/>
          <p:nvPr/>
        </p:nvSpPr>
        <p:spPr>
          <a:xfrm>
            <a:off x="381000" y="4536728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86" name="Textfeld 85" descr="SILBE|_">
            <a:extLst>
              <a:ext uri="{FF2B5EF4-FFF2-40B4-BE49-F238E27FC236}">
                <a16:creationId xmlns:a16="http://schemas.microsoft.com/office/drawing/2014/main" id="{C4BE3A6A-036B-42AF-A413-38BFA7542C66}"/>
              </a:ext>
            </a:extLst>
          </p:cNvPr>
          <p:cNvSpPr txBox="1"/>
          <p:nvPr/>
        </p:nvSpPr>
        <p:spPr>
          <a:xfrm>
            <a:off x="1079858" y="4536728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Rhi</a:t>
            </a:r>
          </a:p>
        </p:txBody>
      </p:sp>
      <p:sp>
        <p:nvSpPr>
          <p:cNvPr id="87" name="Textfeld 86" descr="SILBE|">
            <a:extLst>
              <a:ext uri="{FF2B5EF4-FFF2-40B4-BE49-F238E27FC236}">
                <a16:creationId xmlns:a16="http://schemas.microsoft.com/office/drawing/2014/main" id="{CCB36EA3-3F2F-487C-ADDD-66F938405C51}"/>
              </a:ext>
            </a:extLst>
          </p:cNvPr>
          <p:cNvSpPr txBox="1"/>
          <p:nvPr/>
        </p:nvSpPr>
        <p:spPr>
          <a:xfrm>
            <a:off x="1560841" y="4536728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no</a:t>
            </a:r>
          </a:p>
        </p:txBody>
      </p:sp>
      <p:sp>
        <p:nvSpPr>
          <p:cNvPr id="88" name="Textfeld 87" descr="SILBE|">
            <a:extLst>
              <a:ext uri="{FF2B5EF4-FFF2-40B4-BE49-F238E27FC236}">
                <a16:creationId xmlns:a16="http://schemas.microsoft.com/office/drawing/2014/main" id="{464B11D7-199F-4D43-A97A-3FE5D192989F}"/>
              </a:ext>
            </a:extLst>
          </p:cNvPr>
          <p:cNvSpPr txBox="1"/>
          <p:nvPr/>
        </p:nvSpPr>
        <p:spPr>
          <a:xfrm>
            <a:off x="1939232" y="4536728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zer</a:t>
            </a:r>
          </a:p>
        </p:txBody>
      </p:sp>
      <p:sp>
        <p:nvSpPr>
          <p:cNvPr id="89" name="Textfeld 88" descr="SILBELAST|">
            <a:extLst>
              <a:ext uri="{FF2B5EF4-FFF2-40B4-BE49-F238E27FC236}">
                <a16:creationId xmlns:a16="http://schemas.microsoft.com/office/drawing/2014/main" id="{18465ECA-2254-464A-A1D3-703595CAC7DB}"/>
              </a:ext>
            </a:extLst>
          </p:cNvPr>
          <p:cNvSpPr txBox="1"/>
          <p:nvPr/>
        </p:nvSpPr>
        <p:spPr>
          <a:xfrm>
            <a:off x="2418612" y="4536728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os</a:t>
            </a:r>
          </a:p>
        </p:txBody>
      </p:sp>
      <p:sp>
        <p:nvSpPr>
          <p:cNvPr id="90" name="Textfeld 89" descr="SILBELAST|_">
            <a:extLst>
              <a:ext uri="{FF2B5EF4-FFF2-40B4-BE49-F238E27FC236}">
                <a16:creationId xmlns:a16="http://schemas.microsoft.com/office/drawing/2014/main" id="{9CE5CD3E-3A15-426E-834A-563275FBCEBA}"/>
              </a:ext>
            </a:extLst>
          </p:cNvPr>
          <p:cNvSpPr txBox="1"/>
          <p:nvPr/>
        </p:nvSpPr>
        <p:spPr>
          <a:xfrm>
            <a:off x="2931522" y="4536728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91" name="Textfeld 90" descr="SILBE|_">
            <a:extLst>
              <a:ext uri="{FF2B5EF4-FFF2-40B4-BE49-F238E27FC236}">
                <a16:creationId xmlns:a16="http://schemas.microsoft.com/office/drawing/2014/main" id="{22DAB09B-971C-4293-9843-E57CC6B39107}"/>
              </a:ext>
            </a:extLst>
          </p:cNvPr>
          <p:cNvSpPr txBox="1"/>
          <p:nvPr/>
        </p:nvSpPr>
        <p:spPr>
          <a:xfrm>
            <a:off x="3606335" y="4536728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92" name="Textfeld 91" descr="SILBELAST|">
            <a:extLst>
              <a:ext uri="{FF2B5EF4-FFF2-40B4-BE49-F238E27FC236}">
                <a16:creationId xmlns:a16="http://schemas.microsoft.com/office/drawing/2014/main" id="{5B576F50-AEF1-4DE3-B16A-66BE971D0C3D}"/>
              </a:ext>
            </a:extLst>
          </p:cNvPr>
          <p:cNvSpPr txBox="1"/>
          <p:nvPr/>
        </p:nvSpPr>
        <p:spPr>
          <a:xfrm>
            <a:off x="3907781" y="453672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93" name="Textfeld 92" descr="SILBE|_">
            <a:extLst>
              <a:ext uri="{FF2B5EF4-FFF2-40B4-BE49-F238E27FC236}">
                <a16:creationId xmlns:a16="http://schemas.microsoft.com/office/drawing/2014/main" id="{2A6CA175-C8E7-4B4C-9D78-7BAD89E1ABF4}"/>
              </a:ext>
            </a:extLst>
          </p:cNvPr>
          <p:cNvSpPr txBox="1"/>
          <p:nvPr/>
        </p:nvSpPr>
        <p:spPr>
          <a:xfrm>
            <a:off x="4467178" y="4536728"/>
            <a:ext cx="7521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dick</a:t>
            </a:r>
          </a:p>
        </p:txBody>
      </p:sp>
      <p:sp>
        <p:nvSpPr>
          <p:cNvPr id="94" name="Textfeld 93" descr="SILBELAST|">
            <a:extLst>
              <a:ext uri="{FF2B5EF4-FFF2-40B4-BE49-F238E27FC236}">
                <a16:creationId xmlns:a16="http://schemas.microsoft.com/office/drawing/2014/main" id="{662C7652-7080-4922-8729-AABA99316CCA}"/>
              </a:ext>
            </a:extLst>
          </p:cNvPr>
          <p:cNvSpPr txBox="1"/>
          <p:nvPr/>
        </p:nvSpPr>
        <p:spPr>
          <a:xfrm>
            <a:off x="5079607" y="453672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95" name="Textfeld 94" descr="SILBELAST|_">
            <a:extLst>
              <a:ext uri="{FF2B5EF4-FFF2-40B4-BE49-F238E27FC236}">
                <a16:creationId xmlns:a16="http://schemas.microsoft.com/office/drawing/2014/main" id="{8E580637-2331-46FD-9DD9-53A481DDEF37}"/>
              </a:ext>
            </a:extLst>
          </p:cNvPr>
          <p:cNvSpPr txBox="1"/>
          <p:nvPr/>
        </p:nvSpPr>
        <p:spPr>
          <a:xfrm>
            <a:off x="5470689" y="4536728"/>
            <a:ext cx="9525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Haut,</a:t>
            </a:r>
          </a:p>
        </p:txBody>
      </p:sp>
      <p:sp>
        <p:nvSpPr>
          <p:cNvPr id="96" name="Textfeld 95" descr="SILBELAST|_">
            <a:extLst>
              <a:ext uri="{FF2B5EF4-FFF2-40B4-BE49-F238E27FC236}">
                <a16:creationId xmlns:a16="http://schemas.microsoft.com/office/drawing/2014/main" id="{B87AA23E-1C1F-42D8-959F-C51508C05D5D}"/>
              </a:ext>
            </a:extLst>
          </p:cNvPr>
          <p:cNvSpPr txBox="1"/>
          <p:nvPr/>
        </p:nvSpPr>
        <p:spPr>
          <a:xfrm>
            <a:off x="884391" y="4981228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doch</a:t>
            </a:r>
          </a:p>
        </p:txBody>
      </p:sp>
      <p:sp>
        <p:nvSpPr>
          <p:cNvPr id="97" name="Textfeld 96" descr="SILBE|_">
            <a:extLst>
              <a:ext uri="{FF2B5EF4-FFF2-40B4-BE49-F238E27FC236}">
                <a16:creationId xmlns:a16="http://schemas.microsoft.com/office/drawing/2014/main" id="{90E18811-1C4E-4827-BF79-28EEEA513C0C}"/>
              </a:ext>
            </a:extLst>
          </p:cNvPr>
          <p:cNvSpPr txBox="1"/>
          <p:nvPr/>
        </p:nvSpPr>
        <p:spPr>
          <a:xfrm>
            <a:off x="1764388" y="4981228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ru</a:t>
            </a:r>
          </a:p>
        </p:txBody>
      </p:sp>
      <p:sp>
        <p:nvSpPr>
          <p:cNvPr id="98" name="Textfeld 97" descr="SILBELAST|">
            <a:extLst>
              <a:ext uri="{FF2B5EF4-FFF2-40B4-BE49-F238E27FC236}">
                <a16:creationId xmlns:a16="http://schemas.microsoft.com/office/drawing/2014/main" id="{C8DB334A-78F3-4C0C-83AC-3A775311B0E9}"/>
              </a:ext>
            </a:extLst>
          </p:cNvPr>
          <p:cNvSpPr txBox="1"/>
          <p:nvPr/>
        </p:nvSpPr>
        <p:spPr>
          <a:xfrm>
            <a:off x="2097894" y="4981228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fen</a:t>
            </a:r>
          </a:p>
        </p:txBody>
      </p:sp>
      <p:sp>
        <p:nvSpPr>
          <p:cNvPr id="99" name="Textfeld 98" descr="SILBELAST|_">
            <a:extLst>
              <a:ext uri="{FF2B5EF4-FFF2-40B4-BE49-F238E27FC236}">
                <a16:creationId xmlns:a16="http://schemas.microsoft.com/office/drawing/2014/main" id="{0D0686C5-7A74-4815-96CE-DB7B3FB08207}"/>
              </a:ext>
            </a:extLst>
          </p:cNvPr>
          <p:cNvSpPr txBox="1"/>
          <p:nvPr/>
        </p:nvSpPr>
        <p:spPr>
          <a:xfrm>
            <a:off x="2771104" y="4981228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kann</a:t>
            </a:r>
          </a:p>
        </p:txBody>
      </p:sp>
      <p:sp>
        <p:nvSpPr>
          <p:cNvPr id="100" name="Textfeld 99" descr="SILBELAST|_">
            <a:extLst>
              <a:ext uri="{FF2B5EF4-FFF2-40B4-BE49-F238E27FC236}">
                <a16:creationId xmlns:a16="http://schemas.microsoft.com/office/drawing/2014/main" id="{437BF81A-1BDD-4A23-B458-2FD7CF8193EF}"/>
              </a:ext>
            </a:extLst>
          </p:cNvPr>
          <p:cNvSpPr txBox="1"/>
          <p:nvPr/>
        </p:nvSpPr>
        <p:spPr>
          <a:xfrm>
            <a:off x="3647895" y="498122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01" name="Textfeld 100" descr="SILBELAST|_">
            <a:extLst>
              <a:ext uri="{FF2B5EF4-FFF2-40B4-BE49-F238E27FC236}">
                <a16:creationId xmlns:a16="http://schemas.microsoft.com/office/drawing/2014/main" id="{99B2D203-FB4B-4135-B6CE-42900268D97E}"/>
              </a:ext>
            </a:extLst>
          </p:cNvPr>
          <p:cNvSpPr txBox="1"/>
          <p:nvPr/>
        </p:nvSpPr>
        <p:spPr>
          <a:xfrm>
            <a:off x="4164011" y="4981228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102" name="Textfeld 101" descr="SILBELAST|_">
            <a:extLst>
              <a:ext uri="{FF2B5EF4-FFF2-40B4-BE49-F238E27FC236}">
                <a16:creationId xmlns:a16="http://schemas.microsoft.com/office/drawing/2014/main" id="{ACC052C6-DD53-40CF-A5F2-A57ED83473E2}"/>
              </a:ext>
            </a:extLst>
          </p:cNvPr>
          <p:cNvSpPr txBox="1"/>
          <p:nvPr/>
        </p:nvSpPr>
        <p:spPr>
          <a:xfrm>
            <a:off x="5085686" y="4981228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sehr</a:t>
            </a:r>
          </a:p>
        </p:txBody>
      </p:sp>
      <p:sp>
        <p:nvSpPr>
          <p:cNvPr id="103" name="Textfeld 102" descr="SILBELAST|_">
            <a:extLst>
              <a:ext uri="{FF2B5EF4-FFF2-40B4-BE49-F238E27FC236}">
                <a16:creationId xmlns:a16="http://schemas.microsoft.com/office/drawing/2014/main" id="{7CF3AA9F-5117-4524-AAB3-2A11431084B8}"/>
              </a:ext>
            </a:extLst>
          </p:cNvPr>
          <p:cNvSpPr txBox="1"/>
          <p:nvPr/>
        </p:nvSpPr>
        <p:spPr>
          <a:xfrm>
            <a:off x="5890343" y="4981228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laut.</a:t>
            </a:r>
          </a:p>
        </p:txBody>
      </p:sp>
      <p:sp>
        <p:nvSpPr>
          <p:cNvPr id="104" name="dot_6">
            <a:extLst>
              <a:ext uri="{FF2B5EF4-FFF2-40B4-BE49-F238E27FC236}">
                <a16:creationId xmlns:a16="http://schemas.microsoft.com/office/drawing/2014/main" id="{FFC52CB2-9B6F-4C76-B8CD-A0921ECFF062}"/>
              </a:ext>
            </a:extLst>
          </p:cNvPr>
          <p:cNvSpPr/>
          <p:nvPr/>
        </p:nvSpPr>
        <p:spPr>
          <a:xfrm>
            <a:off x="190500" y="4600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Textfeld 104" descr="SILBELAST/FIRST|">
            <a:extLst>
              <a:ext uri="{FF2B5EF4-FFF2-40B4-BE49-F238E27FC236}">
                <a16:creationId xmlns:a16="http://schemas.microsoft.com/office/drawing/2014/main" id="{1AE100BD-8550-4533-AB39-A3888D17D9FE}"/>
              </a:ext>
            </a:extLst>
          </p:cNvPr>
          <p:cNvSpPr txBox="1"/>
          <p:nvPr/>
        </p:nvSpPr>
        <p:spPr>
          <a:xfrm>
            <a:off x="381000" y="5445224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06" name="Textfeld 105" descr="SILBE|_">
            <a:extLst>
              <a:ext uri="{FF2B5EF4-FFF2-40B4-BE49-F238E27FC236}">
                <a16:creationId xmlns:a16="http://schemas.microsoft.com/office/drawing/2014/main" id="{1C1CEDC4-5328-4504-82A2-A272A3ABBD50}"/>
              </a:ext>
            </a:extLst>
          </p:cNvPr>
          <p:cNvSpPr txBox="1"/>
          <p:nvPr/>
        </p:nvSpPr>
        <p:spPr>
          <a:xfrm>
            <a:off x="1079858" y="5445224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Rhi</a:t>
            </a:r>
          </a:p>
        </p:txBody>
      </p:sp>
      <p:sp>
        <p:nvSpPr>
          <p:cNvPr id="107" name="Textfeld 106" descr="SILBE|">
            <a:extLst>
              <a:ext uri="{FF2B5EF4-FFF2-40B4-BE49-F238E27FC236}">
                <a16:creationId xmlns:a16="http://schemas.microsoft.com/office/drawing/2014/main" id="{D771B1C6-AC8D-4023-BADE-8B6F199C6338}"/>
              </a:ext>
            </a:extLst>
          </p:cNvPr>
          <p:cNvSpPr txBox="1"/>
          <p:nvPr/>
        </p:nvSpPr>
        <p:spPr>
          <a:xfrm>
            <a:off x="1560841" y="5445224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no</a:t>
            </a:r>
          </a:p>
        </p:txBody>
      </p:sp>
      <p:sp>
        <p:nvSpPr>
          <p:cNvPr id="108" name="Textfeld 107" descr="SILBE|">
            <a:extLst>
              <a:ext uri="{FF2B5EF4-FFF2-40B4-BE49-F238E27FC236}">
                <a16:creationId xmlns:a16="http://schemas.microsoft.com/office/drawing/2014/main" id="{BB70AC9A-89D0-41F3-A88D-442AC07024C8}"/>
              </a:ext>
            </a:extLst>
          </p:cNvPr>
          <p:cNvSpPr txBox="1"/>
          <p:nvPr/>
        </p:nvSpPr>
        <p:spPr>
          <a:xfrm>
            <a:off x="1939232" y="5445224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zer</a:t>
            </a:r>
          </a:p>
        </p:txBody>
      </p:sp>
      <p:sp>
        <p:nvSpPr>
          <p:cNvPr id="109" name="Textfeld 108" descr="SILBELAST|">
            <a:extLst>
              <a:ext uri="{FF2B5EF4-FFF2-40B4-BE49-F238E27FC236}">
                <a16:creationId xmlns:a16="http://schemas.microsoft.com/office/drawing/2014/main" id="{84AAC858-1200-4B93-A688-8A9B24C515EF}"/>
              </a:ext>
            </a:extLst>
          </p:cNvPr>
          <p:cNvSpPr txBox="1"/>
          <p:nvPr/>
        </p:nvSpPr>
        <p:spPr>
          <a:xfrm>
            <a:off x="2418612" y="5445224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os</a:t>
            </a:r>
          </a:p>
        </p:txBody>
      </p:sp>
      <p:sp>
        <p:nvSpPr>
          <p:cNvPr id="110" name="Textfeld 109" descr="SILBELAST|_">
            <a:extLst>
              <a:ext uri="{FF2B5EF4-FFF2-40B4-BE49-F238E27FC236}">
                <a16:creationId xmlns:a16="http://schemas.microsoft.com/office/drawing/2014/main" id="{0BBAC2D2-DB97-4467-8104-04841418B979}"/>
              </a:ext>
            </a:extLst>
          </p:cNvPr>
          <p:cNvSpPr txBox="1"/>
          <p:nvPr/>
        </p:nvSpPr>
        <p:spPr>
          <a:xfrm>
            <a:off x="2931522" y="5445224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kann</a:t>
            </a:r>
          </a:p>
        </p:txBody>
      </p:sp>
      <p:sp>
        <p:nvSpPr>
          <p:cNvPr id="111" name="Textfeld 110" descr="SILBELAST|_">
            <a:extLst>
              <a:ext uri="{FF2B5EF4-FFF2-40B4-BE49-F238E27FC236}">
                <a16:creationId xmlns:a16="http://schemas.microsoft.com/office/drawing/2014/main" id="{D9C209F1-417A-4D4D-90D6-FA47433C2FEF}"/>
              </a:ext>
            </a:extLst>
          </p:cNvPr>
          <p:cNvSpPr txBox="1"/>
          <p:nvPr/>
        </p:nvSpPr>
        <p:spPr>
          <a:xfrm>
            <a:off x="3808313" y="5445224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112" name="Textfeld 111" descr="SILBELAST|_">
            <a:extLst>
              <a:ext uri="{FF2B5EF4-FFF2-40B4-BE49-F238E27FC236}">
                <a16:creationId xmlns:a16="http://schemas.microsoft.com/office/drawing/2014/main" id="{F8E04365-89CE-4EB3-AF6D-2CFBEFAA1FCE}"/>
              </a:ext>
            </a:extLst>
          </p:cNvPr>
          <p:cNvSpPr txBox="1"/>
          <p:nvPr/>
        </p:nvSpPr>
        <p:spPr>
          <a:xfrm>
            <a:off x="4729988" y="5445224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laut</a:t>
            </a:r>
          </a:p>
        </p:txBody>
      </p:sp>
      <p:sp>
        <p:nvSpPr>
          <p:cNvPr id="113" name="Textfeld 112" descr="SILBE|_">
            <a:extLst>
              <a:ext uri="{FF2B5EF4-FFF2-40B4-BE49-F238E27FC236}">
                <a16:creationId xmlns:a16="http://schemas.microsoft.com/office/drawing/2014/main" id="{A16D35B3-1695-4FBA-81B3-A23BE3B21598}"/>
              </a:ext>
            </a:extLst>
          </p:cNvPr>
          <p:cNvSpPr txBox="1"/>
          <p:nvPr/>
        </p:nvSpPr>
        <p:spPr>
          <a:xfrm>
            <a:off x="5496172" y="5445224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ru</a:t>
            </a:r>
          </a:p>
        </p:txBody>
      </p:sp>
      <p:sp>
        <p:nvSpPr>
          <p:cNvPr id="114" name="Textfeld 113" descr="SILBELAST|">
            <a:extLst>
              <a:ext uri="{FF2B5EF4-FFF2-40B4-BE49-F238E27FC236}">
                <a16:creationId xmlns:a16="http://schemas.microsoft.com/office/drawing/2014/main" id="{08E1C049-5041-43AD-A9B9-9FD00C7CE1CE}"/>
              </a:ext>
            </a:extLst>
          </p:cNvPr>
          <p:cNvSpPr txBox="1"/>
          <p:nvPr/>
        </p:nvSpPr>
        <p:spPr>
          <a:xfrm>
            <a:off x="5829678" y="5445224"/>
            <a:ext cx="7489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fen,</a:t>
            </a:r>
          </a:p>
        </p:txBody>
      </p:sp>
      <p:sp>
        <p:nvSpPr>
          <p:cNvPr id="115" name="Textfeld 114" descr="SILBELAST|_">
            <a:extLst>
              <a:ext uri="{FF2B5EF4-FFF2-40B4-BE49-F238E27FC236}">
                <a16:creationId xmlns:a16="http://schemas.microsoft.com/office/drawing/2014/main" id="{79F0630B-DBE5-49D9-B483-F843D8FE04D0}"/>
              </a:ext>
            </a:extLst>
          </p:cNvPr>
          <p:cNvSpPr txBox="1"/>
          <p:nvPr/>
        </p:nvSpPr>
        <p:spPr>
          <a:xfrm>
            <a:off x="880206" y="5889724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doch</a:t>
            </a:r>
          </a:p>
        </p:txBody>
      </p:sp>
      <p:sp>
        <p:nvSpPr>
          <p:cNvPr id="116" name="Textfeld 115" descr="SILBE|_">
            <a:extLst>
              <a:ext uri="{FF2B5EF4-FFF2-40B4-BE49-F238E27FC236}">
                <a16:creationId xmlns:a16="http://schemas.microsoft.com/office/drawing/2014/main" id="{4A0DCAF2-15DB-4FF7-A344-161CF4845E0D}"/>
              </a:ext>
            </a:extLst>
          </p:cNvPr>
          <p:cNvSpPr txBox="1"/>
          <p:nvPr/>
        </p:nvSpPr>
        <p:spPr>
          <a:xfrm>
            <a:off x="1760203" y="5889724"/>
            <a:ext cx="7617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herr</a:t>
            </a:r>
          </a:p>
        </p:txBody>
      </p:sp>
      <p:sp>
        <p:nvSpPr>
          <p:cNvPr id="117" name="Textfeld 116" descr="SILBELAST|">
            <a:extLst>
              <a:ext uri="{FF2B5EF4-FFF2-40B4-BE49-F238E27FC236}">
                <a16:creationId xmlns:a16="http://schemas.microsoft.com/office/drawing/2014/main" id="{DEA8834F-A081-4C85-AE76-AC9E71C45885}"/>
              </a:ext>
            </a:extLst>
          </p:cNvPr>
          <p:cNvSpPr txBox="1"/>
          <p:nvPr/>
        </p:nvSpPr>
        <p:spPr>
          <a:xfrm>
            <a:off x="2382250" y="5889724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118" name="Textfeld 117" descr="SILBE|_">
            <a:extLst>
              <a:ext uri="{FF2B5EF4-FFF2-40B4-BE49-F238E27FC236}">
                <a16:creationId xmlns:a16="http://schemas.microsoft.com/office/drawing/2014/main" id="{76E509C3-0565-4EAB-B456-B1F489C51B97}"/>
              </a:ext>
            </a:extLst>
          </p:cNvPr>
          <p:cNvSpPr txBox="1"/>
          <p:nvPr/>
        </p:nvSpPr>
        <p:spPr>
          <a:xfrm>
            <a:off x="3105153" y="5889724"/>
            <a:ext cx="9364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klapp</a:t>
            </a:r>
          </a:p>
        </p:txBody>
      </p:sp>
      <p:sp>
        <p:nvSpPr>
          <p:cNvPr id="119" name="Textfeld 118" descr="SILBELAST|">
            <a:extLst>
              <a:ext uri="{FF2B5EF4-FFF2-40B4-BE49-F238E27FC236}">
                <a16:creationId xmlns:a16="http://schemas.microsoft.com/office/drawing/2014/main" id="{F5548497-4BA2-406B-8477-A5D7DC964684}"/>
              </a:ext>
            </a:extLst>
          </p:cNvPr>
          <p:cNvSpPr txBox="1"/>
          <p:nvPr/>
        </p:nvSpPr>
        <p:spPr>
          <a:xfrm>
            <a:off x="3901928" y="5889724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ern</a:t>
            </a:r>
          </a:p>
        </p:txBody>
      </p:sp>
      <p:sp>
        <p:nvSpPr>
          <p:cNvPr id="120" name="Textfeld 119" descr="SILBELAST|_">
            <a:extLst>
              <a:ext uri="{FF2B5EF4-FFF2-40B4-BE49-F238E27FC236}">
                <a16:creationId xmlns:a16="http://schemas.microsoft.com/office/drawing/2014/main" id="{EE8C8930-D56B-4768-B050-41BF064D358B}"/>
              </a:ext>
            </a:extLst>
          </p:cNvPr>
          <p:cNvSpPr txBox="1"/>
          <p:nvPr/>
        </p:nvSpPr>
        <p:spPr>
          <a:xfrm>
            <a:off x="4581550" y="5889724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21" name="Textfeld 120" descr="SILBELAST|_">
            <a:extLst>
              <a:ext uri="{FF2B5EF4-FFF2-40B4-BE49-F238E27FC236}">
                <a16:creationId xmlns:a16="http://schemas.microsoft.com/office/drawing/2014/main" id="{EA78A273-56AA-4B9E-8006-5AF390701029}"/>
              </a:ext>
            </a:extLst>
          </p:cNvPr>
          <p:cNvSpPr txBox="1"/>
          <p:nvPr/>
        </p:nvSpPr>
        <p:spPr>
          <a:xfrm>
            <a:off x="5269187" y="5889724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22" name="Textfeld 121" descr="SILBE|_">
            <a:extLst>
              <a:ext uri="{FF2B5EF4-FFF2-40B4-BE49-F238E27FC236}">
                <a16:creationId xmlns:a16="http://schemas.microsoft.com/office/drawing/2014/main" id="{A222010D-49F1-4725-9F6B-9E18FB7E7C2A}"/>
              </a:ext>
            </a:extLst>
          </p:cNvPr>
          <p:cNvSpPr txBox="1"/>
          <p:nvPr/>
        </p:nvSpPr>
        <p:spPr>
          <a:xfrm>
            <a:off x="6000105" y="5889724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Hu</a:t>
            </a:r>
          </a:p>
        </p:txBody>
      </p:sp>
      <p:sp>
        <p:nvSpPr>
          <p:cNvPr id="123" name="Textfeld 122" descr="SILBELAST|">
            <a:extLst>
              <a:ext uri="{FF2B5EF4-FFF2-40B4-BE49-F238E27FC236}">
                <a16:creationId xmlns:a16="http://schemas.microsoft.com/office/drawing/2014/main" id="{74268366-5250-417E-9D18-FF5EA19D2B94}"/>
              </a:ext>
            </a:extLst>
          </p:cNvPr>
          <p:cNvSpPr txBox="1"/>
          <p:nvPr/>
        </p:nvSpPr>
        <p:spPr>
          <a:xfrm>
            <a:off x="6415365" y="5889724"/>
            <a:ext cx="7489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fen.</a:t>
            </a:r>
          </a:p>
        </p:txBody>
      </p:sp>
      <p:sp>
        <p:nvSpPr>
          <p:cNvPr id="124" name="dot_1">
            <a:extLst>
              <a:ext uri="{FF2B5EF4-FFF2-40B4-BE49-F238E27FC236}">
                <a16:creationId xmlns:a16="http://schemas.microsoft.com/office/drawing/2014/main" id="{1C25ABFF-0C60-4EEF-BEB5-0B265636D0D9}"/>
              </a:ext>
            </a:extLst>
          </p:cNvPr>
          <p:cNvSpPr/>
          <p:nvPr/>
        </p:nvSpPr>
        <p:spPr>
          <a:xfrm>
            <a:off x="190500" y="550872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CAEB645-0924-617D-73E1-E663F1CDB42F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307223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6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" name="Textfeld 7" descr="SILBELAST/FIRST|">
            <a:extLst>
              <a:ext uri="{FF2B5EF4-FFF2-40B4-BE49-F238E27FC236}">
                <a16:creationId xmlns:a16="http://schemas.microsoft.com/office/drawing/2014/main" id="{6C3290F8-4824-409F-96C4-357AF7B1FDB9}"/>
              </a:ext>
            </a:extLst>
          </p:cNvPr>
          <p:cNvSpPr txBox="1"/>
          <p:nvPr/>
        </p:nvSpPr>
        <p:spPr>
          <a:xfrm>
            <a:off x="381000" y="1052736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3" name="Textfeld 12" descr="SILBE|_">
            <a:extLst>
              <a:ext uri="{FF2B5EF4-FFF2-40B4-BE49-F238E27FC236}">
                <a16:creationId xmlns:a16="http://schemas.microsoft.com/office/drawing/2014/main" id="{A1847EDF-28CA-40DC-BCA5-78AD7D3C138B}"/>
              </a:ext>
            </a:extLst>
          </p:cNvPr>
          <p:cNvSpPr txBox="1"/>
          <p:nvPr/>
        </p:nvSpPr>
        <p:spPr>
          <a:xfrm>
            <a:off x="1049401" y="1052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Bä</a:t>
            </a:r>
          </a:p>
        </p:txBody>
      </p:sp>
      <p:sp>
        <p:nvSpPr>
          <p:cNvPr id="14" name="Textfeld 13" descr="SILBELAST|">
            <a:extLst>
              <a:ext uri="{FF2B5EF4-FFF2-40B4-BE49-F238E27FC236}">
                <a16:creationId xmlns:a16="http://schemas.microsoft.com/office/drawing/2014/main" id="{D0684AE9-A031-4BCD-966E-EA84DBDC4127}"/>
              </a:ext>
            </a:extLst>
          </p:cNvPr>
          <p:cNvSpPr txBox="1"/>
          <p:nvPr/>
        </p:nvSpPr>
        <p:spPr>
          <a:xfrm>
            <a:off x="1430998" y="1052736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5" name="Textfeld 14" descr="SILBELAST|_">
            <a:extLst>
              <a:ext uri="{FF2B5EF4-FFF2-40B4-BE49-F238E27FC236}">
                <a16:creationId xmlns:a16="http://schemas.microsoft.com/office/drawing/2014/main" id="{DE0AECCE-F088-453C-A0E6-F0E5F8604767}"/>
              </a:ext>
            </a:extLst>
          </p:cNvPr>
          <p:cNvSpPr txBox="1"/>
          <p:nvPr/>
        </p:nvSpPr>
        <p:spPr>
          <a:xfrm>
            <a:off x="2110620" y="10527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</a:p>
        </p:txBody>
      </p:sp>
      <p:sp>
        <p:nvSpPr>
          <p:cNvPr id="16" name="Textfeld 15" descr="SILBELAST|_">
            <a:extLst>
              <a:ext uri="{FF2B5EF4-FFF2-40B4-BE49-F238E27FC236}">
                <a16:creationId xmlns:a16="http://schemas.microsoft.com/office/drawing/2014/main" id="{9FBD9218-A113-4698-8135-1FB0B844361A}"/>
              </a:ext>
            </a:extLst>
          </p:cNvPr>
          <p:cNvSpPr txBox="1"/>
          <p:nvPr/>
        </p:nvSpPr>
        <p:spPr>
          <a:xfrm>
            <a:off x="2761388" y="1052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7" name="Textfeld 16" descr="SILBE|_">
            <a:extLst>
              <a:ext uri="{FF2B5EF4-FFF2-40B4-BE49-F238E27FC236}">
                <a16:creationId xmlns:a16="http://schemas.microsoft.com/office/drawing/2014/main" id="{36905DE8-F9DB-4FD2-BB56-A3DEE7AA8F58}"/>
              </a:ext>
            </a:extLst>
          </p:cNvPr>
          <p:cNvSpPr txBox="1"/>
          <p:nvPr/>
        </p:nvSpPr>
        <p:spPr>
          <a:xfrm>
            <a:off x="3492306" y="1052736"/>
            <a:ext cx="9941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Strom</a:t>
            </a:r>
          </a:p>
        </p:txBody>
      </p:sp>
      <p:sp>
        <p:nvSpPr>
          <p:cNvPr id="18" name="Textfeld 17" descr="SILBE|">
            <a:extLst>
              <a:ext uri="{FF2B5EF4-FFF2-40B4-BE49-F238E27FC236}">
                <a16:creationId xmlns:a16="http://schemas.microsoft.com/office/drawing/2014/main" id="{BA7D1959-B447-444D-AB6D-0516A1FE2EB7}"/>
              </a:ext>
            </a:extLst>
          </p:cNvPr>
          <p:cNvSpPr txBox="1"/>
          <p:nvPr/>
        </p:nvSpPr>
        <p:spPr>
          <a:xfrm>
            <a:off x="4346789" y="1052736"/>
            <a:ext cx="11496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schnell</a:t>
            </a:r>
          </a:p>
        </p:txBody>
      </p:sp>
      <p:sp>
        <p:nvSpPr>
          <p:cNvPr id="19" name="Textfeld 18" descr="SILBELAST|">
            <a:extLst>
              <a:ext uri="{FF2B5EF4-FFF2-40B4-BE49-F238E27FC236}">
                <a16:creationId xmlns:a16="http://schemas.microsoft.com/office/drawing/2014/main" id="{E0A91313-D6D1-4670-9622-AC64AD31A51A}"/>
              </a:ext>
            </a:extLst>
          </p:cNvPr>
          <p:cNvSpPr txBox="1"/>
          <p:nvPr/>
        </p:nvSpPr>
        <p:spPr>
          <a:xfrm>
            <a:off x="5356763" y="10527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en,</a:t>
            </a:r>
          </a:p>
        </p:txBody>
      </p:sp>
      <p:sp>
        <p:nvSpPr>
          <p:cNvPr id="20" name="Textfeld 19" descr="SILBE|_">
            <a:extLst>
              <a:ext uri="{FF2B5EF4-FFF2-40B4-BE49-F238E27FC236}">
                <a16:creationId xmlns:a16="http://schemas.microsoft.com/office/drawing/2014/main" id="{6C41E4AB-98D5-408A-BC36-BC4C6E4A4535}"/>
              </a:ext>
            </a:extLst>
          </p:cNvPr>
          <p:cNvSpPr txBox="1"/>
          <p:nvPr/>
        </p:nvSpPr>
        <p:spPr>
          <a:xfrm>
            <a:off x="381000" y="1497236"/>
            <a:ext cx="7825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fang</a:t>
            </a:r>
          </a:p>
        </p:txBody>
      </p:sp>
      <p:sp>
        <p:nvSpPr>
          <p:cNvPr id="21" name="Textfeld 20" descr="SILBELAST|">
            <a:extLst>
              <a:ext uri="{FF2B5EF4-FFF2-40B4-BE49-F238E27FC236}">
                <a16:creationId xmlns:a16="http://schemas.microsoft.com/office/drawing/2014/main" id="{D7A8B0EB-24E1-4840-9975-72792CAE8D18}"/>
              </a:ext>
            </a:extLst>
          </p:cNvPr>
          <p:cNvSpPr txBox="1"/>
          <p:nvPr/>
        </p:nvSpPr>
        <p:spPr>
          <a:xfrm>
            <a:off x="1023887" y="1497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2" name="Textfeld 21" descr="SILBELAST|_">
            <a:extLst>
              <a:ext uri="{FF2B5EF4-FFF2-40B4-BE49-F238E27FC236}">
                <a16:creationId xmlns:a16="http://schemas.microsoft.com/office/drawing/2014/main" id="{A4997B66-A67A-4EA7-9579-75BB988A7AAD}"/>
              </a:ext>
            </a:extLst>
          </p:cNvPr>
          <p:cNvSpPr txBox="1"/>
          <p:nvPr/>
        </p:nvSpPr>
        <p:spPr>
          <a:xfrm>
            <a:off x="1583284" y="1497236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23" name="Textfeld 22" descr="SILBELAST|_">
            <a:extLst>
              <a:ext uri="{FF2B5EF4-FFF2-40B4-BE49-F238E27FC236}">
                <a16:creationId xmlns:a16="http://schemas.microsoft.com/office/drawing/2014/main" id="{F6B07C73-6090-414B-8984-9F4729ACCD9F}"/>
              </a:ext>
            </a:extLst>
          </p:cNvPr>
          <p:cNvSpPr txBox="1"/>
          <p:nvPr/>
        </p:nvSpPr>
        <p:spPr>
          <a:xfrm>
            <a:off x="2339850" y="1497236"/>
            <a:ext cx="7954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gern</a:t>
            </a:r>
          </a:p>
        </p:txBody>
      </p:sp>
      <p:sp>
        <p:nvSpPr>
          <p:cNvPr id="24" name="Textfeld 23" descr="SILBELAST|_">
            <a:extLst>
              <a:ext uri="{FF2B5EF4-FFF2-40B4-BE49-F238E27FC236}">
                <a16:creationId xmlns:a16="http://schemas.microsoft.com/office/drawing/2014/main" id="{5D203DF2-5955-4F85-A75A-02456519F859}"/>
              </a:ext>
            </a:extLst>
          </p:cNvPr>
          <p:cNvSpPr txBox="1"/>
          <p:nvPr/>
        </p:nvSpPr>
        <p:spPr>
          <a:xfrm>
            <a:off x="3173361" y="1497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5" name="Textfeld 24" descr="SILBE|_">
            <a:extLst>
              <a:ext uri="{FF2B5EF4-FFF2-40B4-BE49-F238E27FC236}">
                <a16:creationId xmlns:a16="http://schemas.microsoft.com/office/drawing/2014/main" id="{7E64B3C4-C943-4C47-BF96-FB601E374768}"/>
              </a:ext>
            </a:extLst>
          </p:cNvPr>
          <p:cNvSpPr txBox="1"/>
          <p:nvPr/>
        </p:nvSpPr>
        <p:spPr>
          <a:xfrm>
            <a:off x="3824129" y="1497236"/>
            <a:ext cx="5116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Fo</a:t>
            </a:r>
          </a:p>
        </p:txBody>
      </p:sp>
      <p:sp>
        <p:nvSpPr>
          <p:cNvPr id="26" name="Textfeld 25" descr="SILBE|">
            <a:extLst>
              <a:ext uri="{FF2B5EF4-FFF2-40B4-BE49-F238E27FC236}">
                <a16:creationId xmlns:a16="http://schemas.microsoft.com/office/drawing/2014/main" id="{67924485-36AD-4811-A1F6-3FF4378DCF16}"/>
              </a:ext>
            </a:extLst>
          </p:cNvPr>
          <p:cNvSpPr txBox="1"/>
          <p:nvPr/>
        </p:nvSpPr>
        <p:spPr>
          <a:xfrm>
            <a:off x="4196108" y="1497236"/>
            <a:ext cx="6559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rell</a:t>
            </a:r>
          </a:p>
        </p:txBody>
      </p:sp>
      <p:sp>
        <p:nvSpPr>
          <p:cNvPr id="27" name="Textfeld 26" descr="SILBELAST|">
            <a:extLst>
              <a:ext uri="{FF2B5EF4-FFF2-40B4-BE49-F238E27FC236}">
                <a16:creationId xmlns:a16="http://schemas.microsoft.com/office/drawing/2014/main" id="{D7541997-E813-4954-9227-48B412A07E48}"/>
              </a:ext>
            </a:extLst>
          </p:cNvPr>
          <p:cNvSpPr txBox="1"/>
          <p:nvPr/>
        </p:nvSpPr>
        <p:spPr>
          <a:xfrm>
            <a:off x="4712357" y="14972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en.</a:t>
            </a:r>
          </a:p>
        </p:txBody>
      </p:sp>
      <p:sp>
        <p:nvSpPr>
          <p:cNvPr id="28" name="dot_1">
            <a:extLst>
              <a:ext uri="{FF2B5EF4-FFF2-40B4-BE49-F238E27FC236}">
                <a16:creationId xmlns:a16="http://schemas.microsoft.com/office/drawing/2014/main" id="{EFED648B-ED94-4064-996E-00E82289282C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 descr="SILBELAST/FIRST|">
            <a:extLst>
              <a:ext uri="{FF2B5EF4-FFF2-40B4-BE49-F238E27FC236}">
                <a16:creationId xmlns:a16="http://schemas.microsoft.com/office/drawing/2014/main" id="{B154559C-D4F2-4447-BB8E-134586F15E9A}"/>
              </a:ext>
            </a:extLst>
          </p:cNvPr>
          <p:cNvSpPr txBox="1"/>
          <p:nvPr/>
        </p:nvSpPr>
        <p:spPr>
          <a:xfrm>
            <a:off x="381000" y="1941736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</a:p>
        </p:txBody>
      </p:sp>
      <p:sp>
        <p:nvSpPr>
          <p:cNvPr id="30" name="Textfeld 29" descr="SILBELAST|_">
            <a:extLst>
              <a:ext uri="{FF2B5EF4-FFF2-40B4-BE49-F238E27FC236}">
                <a16:creationId xmlns:a16="http://schemas.microsoft.com/office/drawing/2014/main" id="{93E41064-BDCB-4E6A-AFD5-E234D58C2ED8}"/>
              </a:ext>
            </a:extLst>
          </p:cNvPr>
          <p:cNvSpPr txBox="1"/>
          <p:nvPr/>
        </p:nvSpPr>
        <p:spPr>
          <a:xfrm>
            <a:off x="1034974" y="1941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31" name="Textfeld 30" descr="SILBE|_">
            <a:extLst>
              <a:ext uri="{FF2B5EF4-FFF2-40B4-BE49-F238E27FC236}">
                <a16:creationId xmlns:a16="http://schemas.microsoft.com/office/drawing/2014/main" id="{891EF5D6-B475-4FD7-8DCF-8A8ACE4880E3}"/>
              </a:ext>
            </a:extLst>
          </p:cNvPr>
          <p:cNvSpPr txBox="1"/>
          <p:nvPr/>
        </p:nvSpPr>
        <p:spPr>
          <a:xfrm>
            <a:off x="1765892" y="1941736"/>
            <a:ext cx="9941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Strom</a:t>
            </a:r>
          </a:p>
        </p:txBody>
      </p:sp>
      <p:sp>
        <p:nvSpPr>
          <p:cNvPr id="32" name="Textfeld 31" descr="SILBE|">
            <a:extLst>
              <a:ext uri="{FF2B5EF4-FFF2-40B4-BE49-F238E27FC236}">
                <a16:creationId xmlns:a16="http://schemas.microsoft.com/office/drawing/2014/main" id="{4D3C3EE6-3845-4E5C-82B5-15E04707A5AE}"/>
              </a:ext>
            </a:extLst>
          </p:cNvPr>
          <p:cNvSpPr txBox="1"/>
          <p:nvPr/>
        </p:nvSpPr>
        <p:spPr>
          <a:xfrm>
            <a:off x="2620375" y="1941736"/>
            <a:ext cx="11496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schnell</a:t>
            </a:r>
          </a:p>
        </p:txBody>
      </p:sp>
      <p:sp>
        <p:nvSpPr>
          <p:cNvPr id="34" name="Textfeld 33" descr="SILBELAST|">
            <a:extLst>
              <a:ext uri="{FF2B5EF4-FFF2-40B4-BE49-F238E27FC236}">
                <a16:creationId xmlns:a16="http://schemas.microsoft.com/office/drawing/2014/main" id="{A5FE182E-56B0-40B3-B18E-10693183BA65}"/>
              </a:ext>
            </a:extLst>
          </p:cNvPr>
          <p:cNvSpPr txBox="1"/>
          <p:nvPr/>
        </p:nvSpPr>
        <p:spPr>
          <a:xfrm>
            <a:off x="3630349" y="1941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35" name="Textfeld 34" descr="SILBE|_">
            <a:extLst>
              <a:ext uri="{FF2B5EF4-FFF2-40B4-BE49-F238E27FC236}">
                <a16:creationId xmlns:a16="http://schemas.microsoft.com/office/drawing/2014/main" id="{A0589FC6-C6F4-4C83-B262-7CD39348A62C}"/>
              </a:ext>
            </a:extLst>
          </p:cNvPr>
          <p:cNvSpPr txBox="1"/>
          <p:nvPr/>
        </p:nvSpPr>
        <p:spPr>
          <a:xfrm>
            <a:off x="4189746" y="1941736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</a:p>
        </p:txBody>
      </p:sp>
      <p:sp>
        <p:nvSpPr>
          <p:cNvPr id="36" name="Textfeld 35" descr="SILBELAST|">
            <a:extLst>
              <a:ext uri="{FF2B5EF4-FFF2-40B4-BE49-F238E27FC236}">
                <a16:creationId xmlns:a16="http://schemas.microsoft.com/office/drawing/2014/main" id="{F0995733-AA4B-4B8B-ACC7-27E7D1EC96BD}"/>
              </a:ext>
            </a:extLst>
          </p:cNvPr>
          <p:cNvSpPr txBox="1"/>
          <p:nvPr/>
        </p:nvSpPr>
        <p:spPr>
          <a:xfrm>
            <a:off x="4746070" y="1941736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tet</a:t>
            </a:r>
          </a:p>
        </p:txBody>
      </p:sp>
      <p:sp>
        <p:nvSpPr>
          <p:cNvPr id="37" name="Textfeld 36" descr="SILBELAST|_">
            <a:extLst>
              <a:ext uri="{FF2B5EF4-FFF2-40B4-BE49-F238E27FC236}">
                <a16:creationId xmlns:a16="http://schemas.microsoft.com/office/drawing/2014/main" id="{946AC30E-215D-45CB-A1B2-B8B8A6FFA760}"/>
              </a:ext>
            </a:extLst>
          </p:cNvPr>
          <p:cNvSpPr txBox="1"/>
          <p:nvPr/>
        </p:nvSpPr>
        <p:spPr>
          <a:xfrm>
            <a:off x="5380808" y="1941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38" name="Textfeld 37" descr="SILBELAST|_">
            <a:extLst>
              <a:ext uri="{FF2B5EF4-FFF2-40B4-BE49-F238E27FC236}">
                <a16:creationId xmlns:a16="http://schemas.microsoft.com/office/drawing/2014/main" id="{2009C608-3C52-442F-96FD-1134AF4874BB}"/>
              </a:ext>
            </a:extLst>
          </p:cNvPr>
          <p:cNvSpPr txBox="1"/>
          <p:nvPr/>
        </p:nvSpPr>
        <p:spPr>
          <a:xfrm>
            <a:off x="6063636" y="1941736"/>
            <a:ext cx="7114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Bär,</a:t>
            </a:r>
          </a:p>
        </p:txBody>
      </p:sp>
      <p:sp>
        <p:nvSpPr>
          <p:cNvPr id="39" name="Textfeld 38" descr="SILBELAST|_">
            <a:extLst>
              <a:ext uri="{FF2B5EF4-FFF2-40B4-BE49-F238E27FC236}">
                <a16:creationId xmlns:a16="http://schemas.microsoft.com/office/drawing/2014/main" id="{FD66E417-E2EB-43E8-A202-78F9D3759E5A}"/>
              </a:ext>
            </a:extLst>
          </p:cNvPr>
          <p:cNvSpPr txBox="1"/>
          <p:nvPr/>
        </p:nvSpPr>
        <p:spPr>
          <a:xfrm>
            <a:off x="381000" y="2386236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doch</a:t>
            </a:r>
          </a:p>
        </p:txBody>
      </p:sp>
      <p:sp>
        <p:nvSpPr>
          <p:cNvPr id="40" name="Textfeld 39" descr="SILBELAST|_">
            <a:extLst>
              <a:ext uri="{FF2B5EF4-FFF2-40B4-BE49-F238E27FC236}">
                <a16:creationId xmlns:a16="http://schemas.microsoft.com/office/drawing/2014/main" id="{1600D15D-D390-405A-8E45-0E4F59D479D2}"/>
              </a:ext>
            </a:extLst>
          </p:cNvPr>
          <p:cNvSpPr txBox="1"/>
          <p:nvPr/>
        </p:nvSpPr>
        <p:spPr>
          <a:xfrm>
            <a:off x="1260997" y="2386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41" name="Textfeld 40" descr="SILBE|_">
            <a:extLst>
              <a:ext uri="{FF2B5EF4-FFF2-40B4-BE49-F238E27FC236}">
                <a16:creationId xmlns:a16="http://schemas.microsoft.com/office/drawing/2014/main" id="{59A39665-22FA-4207-8361-37120F7A3591}"/>
              </a:ext>
            </a:extLst>
          </p:cNvPr>
          <p:cNvSpPr txBox="1"/>
          <p:nvPr/>
        </p:nvSpPr>
        <p:spPr>
          <a:xfrm>
            <a:off x="1911765" y="2386236"/>
            <a:ext cx="5116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Fo</a:t>
            </a:r>
          </a:p>
        </p:txBody>
      </p:sp>
      <p:sp>
        <p:nvSpPr>
          <p:cNvPr id="42" name="Textfeld 41" descr="SILBE|">
            <a:extLst>
              <a:ext uri="{FF2B5EF4-FFF2-40B4-BE49-F238E27FC236}">
                <a16:creationId xmlns:a16="http://schemas.microsoft.com/office/drawing/2014/main" id="{9F2CBEE8-E44B-42FF-B767-65FFF40290FA}"/>
              </a:ext>
            </a:extLst>
          </p:cNvPr>
          <p:cNvSpPr txBox="1"/>
          <p:nvPr/>
        </p:nvSpPr>
        <p:spPr>
          <a:xfrm>
            <a:off x="2283744" y="2386236"/>
            <a:ext cx="6559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rell</a:t>
            </a:r>
          </a:p>
        </p:txBody>
      </p:sp>
      <p:sp>
        <p:nvSpPr>
          <p:cNvPr id="43" name="Textfeld 42" descr="SILBELAST|">
            <a:extLst>
              <a:ext uri="{FF2B5EF4-FFF2-40B4-BE49-F238E27FC236}">
                <a16:creationId xmlns:a16="http://schemas.microsoft.com/office/drawing/2014/main" id="{841D5D45-F258-4D31-A94D-ADC56A90A503}"/>
              </a:ext>
            </a:extLst>
          </p:cNvPr>
          <p:cNvSpPr txBox="1"/>
          <p:nvPr/>
        </p:nvSpPr>
        <p:spPr>
          <a:xfrm>
            <a:off x="2799993" y="2386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44" name="Textfeld 43" descr="SILBE|_">
            <a:extLst>
              <a:ext uri="{FF2B5EF4-FFF2-40B4-BE49-F238E27FC236}">
                <a16:creationId xmlns:a16="http://schemas.microsoft.com/office/drawing/2014/main" id="{3CB0233B-9897-46A5-B859-4FFC0F2E0E6C}"/>
              </a:ext>
            </a:extLst>
          </p:cNvPr>
          <p:cNvSpPr txBox="1"/>
          <p:nvPr/>
        </p:nvSpPr>
        <p:spPr>
          <a:xfrm>
            <a:off x="3359390" y="2386236"/>
            <a:ext cx="10150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</a:t>
            </a:r>
          </a:p>
        </p:txBody>
      </p:sp>
      <p:sp>
        <p:nvSpPr>
          <p:cNvPr id="45" name="Textfeld 44" descr="SILBELAST|">
            <a:extLst>
              <a:ext uri="{FF2B5EF4-FFF2-40B4-BE49-F238E27FC236}">
                <a16:creationId xmlns:a16="http://schemas.microsoft.com/office/drawing/2014/main" id="{44379360-270B-43B9-9780-7149694B944C}"/>
              </a:ext>
            </a:extLst>
          </p:cNvPr>
          <p:cNvSpPr txBox="1"/>
          <p:nvPr/>
        </p:nvSpPr>
        <p:spPr>
          <a:xfrm>
            <a:off x="4234711" y="2386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46" name="Textfeld 45" descr="SILBELAST|_">
            <a:extLst>
              <a:ext uri="{FF2B5EF4-FFF2-40B4-BE49-F238E27FC236}">
                <a16:creationId xmlns:a16="http://schemas.microsoft.com/office/drawing/2014/main" id="{D6B8BE8E-8FD5-471E-B100-B91655447318}"/>
              </a:ext>
            </a:extLst>
          </p:cNvPr>
          <p:cNvSpPr txBox="1"/>
          <p:nvPr/>
        </p:nvSpPr>
        <p:spPr>
          <a:xfrm>
            <a:off x="4794108" y="2386236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47" name="Textfeld 46" descr="SILBELAST|_">
            <a:extLst>
              <a:ext uri="{FF2B5EF4-FFF2-40B4-BE49-F238E27FC236}">
                <a16:creationId xmlns:a16="http://schemas.microsoft.com/office/drawing/2014/main" id="{31D9480B-915F-4FB9-84A8-F2E6CD9ED871}"/>
              </a:ext>
            </a:extLst>
          </p:cNvPr>
          <p:cNvSpPr txBox="1"/>
          <p:nvPr/>
        </p:nvSpPr>
        <p:spPr>
          <a:xfrm>
            <a:off x="5715783" y="2386236"/>
            <a:ext cx="9691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mehr.</a:t>
            </a:r>
          </a:p>
        </p:txBody>
      </p:sp>
      <p:sp>
        <p:nvSpPr>
          <p:cNvPr id="48" name="dot_2">
            <a:extLst>
              <a:ext uri="{FF2B5EF4-FFF2-40B4-BE49-F238E27FC236}">
                <a16:creationId xmlns:a16="http://schemas.microsoft.com/office/drawing/2014/main" id="{AEE28369-17BE-497E-9327-4DD8E19FDB8B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 descr="SILBELAST/FIRST|">
            <a:extLst>
              <a:ext uri="{FF2B5EF4-FFF2-40B4-BE49-F238E27FC236}">
                <a16:creationId xmlns:a16="http://schemas.microsoft.com/office/drawing/2014/main" id="{6BE5712D-95D9-4024-AEC2-26ABFE548450}"/>
              </a:ext>
            </a:extLst>
          </p:cNvPr>
          <p:cNvSpPr txBox="1"/>
          <p:nvPr/>
        </p:nvSpPr>
        <p:spPr>
          <a:xfrm>
            <a:off x="381000" y="2830736"/>
            <a:ext cx="8947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Hund</a:t>
            </a:r>
          </a:p>
        </p:txBody>
      </p:sp>
      <p:sp>
        <p:nvSpPr>
          <p:cNvPr id="50" name="Textfeld 49" descr="SILBELAST|_">
            <a:extLst>
              <a:ext uri="{FF2B5EF4-FFF2-40B4-BE49-F238E27FC236}">
                <a16:creationId xmlns:a16="http://schemas.microsoft.com/office/drawing/2014/main" id="{42C26B9B-F63B-46D1-8420-362DAC48895D}"/>
              </a:ext>
            </a:extLst>
          </p:cNvPr>
          <p:cNvSpPr txBox="1"/>
          <p:nvPr/>
        </p:nvSpPr>
        <p:spPr>
          <a:xfrm>
            <a:off x="1313897" y="2830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51" name="Textfeld 50" descr="SILBELAST|_">
            <a:extLst>
              <a:ext uri="{FF2B5EF4-FFF2-40B4-BE49-F238E27FC236}">
                <a16:creationId xmlns:a16="http://schemas.microsoft.com/office/drawing/2014/main" id="{D5C69057-5EA2-4F95-B09D-358530F4D75F}"/>
              </a:ext>
            </a:extLst>
          </p:cNvPr>
          <p:cNvSpPr txBox="1"/>
          <p:nvPr/>
        </p:nvSpPr>
        <p:spPr>
          <a:xfrm>
            <a:off x="2044815" y="2830736"/>
            <a:ext cx="7922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Katz</a:t>
            </a:r>
          </a:p>
        </p:txBody>
      </p:sp>
      <p:sp>
        <p:nvSpPr>
          <p:cNvPr id="52" name="Textfeld 51" descr="SILBELAST|_">
            <a:extLst>
              <a:ext uri="{FF2B5EF4-FFF2-40B4-BE49-F238E27FC236}">
                <a16:creationId xmlns:a16="http://schemas.microsoft.com/office/drawing/2014/main" id="{7F22DE48-E8C3-4E96-B453-CC485EEDAF3C}"/>
              </a:ext>
            </a:extLst>
          </p:cNvPr>
          <p:cNvSpPr txBox="1"/>
          <p:nvPr/>
        </p:nvSpPr>
        <p:spPr>
          <a:xfrm>
            <a:off x="2875120" y="2830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53" name="Textfeld 52" descr="SILBELAST|_">
            <a:extLst>
              <a:ext uri="{FF2B5EF4-FFF2-40B4-BE49-F238E27FC236}">
                <a16:creationId xmlns:a16="http://schemas.microsoft.com/office/drawing/2014/main" id="{551FB14E-7DCE-498C-9B3E-12B1EEA39632}"/>
              </a:ext>
            </a:extLst>
          </p:cNvPr>
          <p:cNvSpPr txBox="1"/>
          <p:nvPr/>
        </p:nvSpPr>
        <p:spPr>
          <a:xfrm>
            <a:off x="3606038" y="2830736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54" name="Textfeld 53" descr="SILBE|_">
            <a:extLst>
              <a:ext uri="{FF2B5EF4-FFF2-40B4-BE49-F238E27FC236}">
                <a16:creationId xmlns:a16="http://schemas.microsoft.com/office/drawing/2014/main" id="{FC3C628E-4526-4F3D-817E-804AA4AAA4F2}"/>
              </a:ext>
            </a:extLst>
          </p:cNvPr>
          <p:cNvSpPr txBox="1"/>
          <p:nvPr/>
        </p:nvSpPr>
        <p:spPr>
          <a:xfrm>
            <a:off x="4253600" y="2830736"/>
            <a:ext cx="6880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klei</a:t>
            </a:r>
          </a:p>
        </p:txBody>
      </p:sp>
      <p:sp>
        <p:nvSpPr>
          <p:cNvPr id="55" name="Textfeld 54" descr="SILBELAST|">
            <a:extLst>
              <a:ext uri="{FF2B5EF4-FFF2-40B4-BE49-F238E27FC236}">
                <a16:creationId xmlns:a16="http://schemas.microsoft.com/office/drawing/2014/main" id="{D8CBCD10-9DF3-4C06-916A-CBDCC88BFDB3}"/>
              </a:ext>
            </a:extLst>
          </p:cNvPr>
          <p:cNvSpPr txBox="1"/>
          <p:nvPr/>
        </p:nvSpPr>
        <p:spPr>
          <a:xfrm>
            <a:off x="4801909" y="2830736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ner</a:t>
            </a:r>
          </a:p>
        </p:txBody>
      </p:sp>
      <p:sp>
        <p:nvSpPr>
          <p:cNvPr id="56" name="Textfeld 55" descr="SILBELAST|_">
            <a:extLst>
              <a:ext uri="{FF2B5EF4-FFF2-40B4-BE49-F238E27FC236}">
                <a16:creationId xmlns:a16="http://schemas.microsoft.com/office/drawing/2014/main" id="{7613C281-B133-42C1-A343-C0BDCC294868}"/>
              </a:ext>
            </a:extLst>
          </p:cNvPr>
          <p:cNvSpPr txBox="1"/>
          <p:nvPr/>
        </p:nvSpPr>
        <p:spPr>
          <a:xfrm>
            <a:off x="5481531" y="2830736"/>
            <a:ext cx="9332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Spatz</a:t>
            </a:r>
          </a:p>
        </p:txBody>
      </p:sp>
      <p:sp>
        <p:nvSpPr>
          <p:cNvPr id="57" name="Textfeld 56" descr="SILBE|_">
            <a:extLst>
              <a:ext uri="{FF2B5EF4-FFF2-40B4-BE49-F238E27FC236}">
                <a16:creationId xmlns:a16="http://schemas.microsoft.com/office/drawing/2014/main" id="{46526820-CC8F-4F71-91CD-50528248317F}"/>
              </a:ext>
            </a:extLst>
          </p:cNvPr>
          <p:cNvSpPr txBox="1"/>
          <p:nvPr/>
        </p:nvSpPr>
        <p:spPr>
          <a:xfrm>
            <a:off x="381000" y="3275236"/>
            <a:ext cx="6655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sitz</a:t>
            </a:r>
          </a:p>
        </p:txBody>
      </p:sp>
      <p:sp>
        <p:nvSpPr>
          <p:cNvPr id="58" name="Textfeld 57" descr="SILBELAST|">
            <a:extLst>
              <a:ext uri="{FF2B5EF4-FFF2-40B4-BE49-F238E27FC236}">
                <a16:creationId xmlns:a16="http://schemas.microsoft.com/office/drawing/2014/main" id="{A0430E23-6228-4680-B5F2-23FBD59D8B83}"/>
              </a:ext>
            </a:extLst>
          </p:cNvPr>
          <p:cNvSpPr txBox="1"/>
          <p:nvPr/>
        </p:nvSpPr>
        <p:spPr>
          <a:xfrm>
            <a:off x="906867" y="3275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59" name="Textfeld 58" descr="SILBELAST|_">
            <a:extLst>
              <a:ext uri="{FF2B5EF4-FFF2-40B4-BE49-F238E27FC236}">
                <a16:creationId xmlns:a16="http://schemas.microsoft.com/office/drawing/2014/main" id="{31D23AAB-D38F-4C22-A81D-7ADE91147829}"/>
              </a:ext>
            </a:extLst>
          </p:cNvPr>
          <p:cNvSpPr txBox="1"/>
          <p:nvPr/>
        </p:nvSpPr>
        <p:spPr>
          <a:xfrm>
            <a:off x="1466264" y="3275236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60" name="Textfeld 59" descr="SILBELAST|_">
            <a:extLst>
              <a:ext uri="{FF2B5EF4-FFF2-40B4-BE49-F238E27FC236}">
                <a16:creationId xmlns:a16="http://schemas.microsoft.com/office/drawing/2014/main" id="{C9C8834C-0455-41D6-8FCB-322F00FD5DA1}"/>
              </a:ext>
            </a:extLst>
          </p:cNvPr>
          <p:cNvSpPr txBox="1"/>
          <p:nvPr/>
        </p:nvSpPr>
        <p:spPr>
          <a:xfrm>
            <a:off x="2133062" y="3275236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61" name="Textfeld 60" descr="SILBE|_">
            <a:extLst>
              <a:ext uri="{FF2B5EF4-FFF2-40B4-BE49-F238E27FC236}">
                <a16:creationId xmlns:a16="http://schemas.microsoft.com/office/drawing/2014/main" id="{1A27CE00-A56F-4917-95CB-C4E63C70D3C6}"/>
              </a:ext>
            </a:extLst>
          </p:cNvPr>
          <p:cNvSpPr txBox="1"/>
          <p:nvPr/>
        </p:nvSpPr>
        <p:spPr>
          <a:xfrm>
            <a:off x="2950543" y="3275236"/>
            <a:ext cx="8819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Kirch</a:t>
            </a:r>
          </a:p>
        </p:txBody>
      </p:sp>
      <p:sp>
        <p:nvSpPr>
          <p:cNvPr id="62" name="Textfeld 61" descr="SILBE|">
            <a:extLst>
              <a:ext uri="{FF2B5EF4-FFF2-40B4-BE49-F238E27FC236}">
                <a16:creationId xmlns:a16="http://schemas.microsoft.com/office/drawing/2014/main" id="{915C5982-4C94-487E-920B-748E84A8AC43}"/>
              </a:ext>
            </a:extLst>
          </p:cNvPr>
          <p:cNvSpPr txBox="1"/>
          <p:nvPr/>
        </p:nvSpPr>
        <p:spPr>
          <a:xfrm>
            <a:off x="3692816" y="3275236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weih</a:t>
            </a:r>
          </a:p>
        </p:txBody>
      </p:sp>
      <p:sp>
        <p:nvSpPr>
          <p:cNvPr id="63" name="Textfeld 62" descr="SILBELAST|">
            <a:extLst>
              <a:ext uri="{FF2B5EF4-FFF2-40B4-BE49-F238E27FC236}">
                <a16:creationId xmlns:a16="http://schemas.microsoft.com/office/drawing/2014/main" id="{10CB2EFC-1862-4B34-9976-6FB5D13056FE}"/>
              </a:ext>
            </a:extLst>
          </p:cNvPr>
          <p:cNvSpPr txBox="1"/>
          <p:nvPr/>
        </p:nvSpPr>
        <p:spPr>
          <a:xfrm>
            <a:off x="4391807" y="3275236"/>
            <a:ext cx="9909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platz.</a:t>
            </a:r>
          </a:p>
        </p:txBody>
      </p:sp>
      <p:sp>
        <p:nvSpPr>
          <p:cNvPr id="64" name="dot_3">
            <a:extLst>
              <a:ext uri="{FF2B5EF4-FFF2-40B4-BE49-F238E27FC236}">
                <a16:creationId xmlns:a16="http://schemas.microsoft.com/office/drawing/2014/main" id="{CD1F403B-C028-4E7D-A8FC-5F5FDDA11D8A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Textfeld 64" descr="SILBELAST/FIRST|">
            <a:extLst>
              <a:ext uri="{FF2B5EF4-FFF2-40B4-BE49-F238E27FC236}">
                <a16:creationId xmlns:a16="http://schemas.microsoft.com/office/drawing/2014/main" id="{8BF671A4-2B4F-4542-B2A1-3746A81494A0}"/>
              </a:ext>
            </a:extLst>
          </p:cNvPr>
          <p:cNvSpPr txBox="1"/>
          <p:nvPr/>
        </p:nvSpPr>
        <p:spPr>
          <a:xfrm>
            <a:off x="381000" y="3719736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66" name="Textfeld 65" descr="SILBELAST|_">
            <a:extLst>
              <a:ext uri="{FF2B5EF4-FFF2-40B4-BE49-F238E27FC236}">
                <a16:creationId xmlns:a16="http://schemas.microsoft.com/office/drawing/2014/main" id="{2E889B49-AB63-4ED2-9746-06F99E1653D8}"/>
              </a:ext>
            </a:extLst>
          </p:cNvPr>
          <p:cNvSpPr txBox="1"/>
          <p:nvPr/>
        </p:nvSpPr>
        <p:spPr>
          <a:xfrm>
            <a:off x="1067034" y="3719736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67" name="Textfeld 66" descr="SILBE|_">
            <a:extLst>
              <a:ext uri="{FF2B5EF4-FFF2-40B4-BE49-F238E27FC236}">
                <a16:creationId xmlns:a16="http://schemas.microsoft.com/office/drawing/2014/main" id="{A4162843-3273-4CF7-8BC6-C740BEA4B85E}"/>
              </a:ext>
            </a:extLst>
          </p:cNvPr>
          <p:cNvSpPr txBox="1"/>
          <p:nvPr/>
        </p:nvSpPr>
        <p:spPr>
          <a:xfrm>
            <a:off x="1884515" y="3719736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68" name="Textfeld 67" descr="SILBELAST|">
            <a:extLst>
              <a:ext uri="{FF2B5EF4-FFF2-40B4-BE49-F238E27FC236}">
                <a16:creationId xmlns:a16="http://schemas.microsoft.com/office/drawing/2014/main" id="{95B4AAB3-EDC0-4EF8-9617-B64264B37221}"/>
              </a:ext>
            </a:extLst>
          </p:cNvPr>
          <p:cNvSpPr txBox="1"/>
          <p:nvPr/>
        </p:nvSpPr>
        <p:spPr>
          <a:xfrm>
            <a:off x="2368704" y="3719736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ßen</a:t>
            </a:r>
          </a:p>
        </p:txBody>
      </p:sp>
      <p:sp>
        <p:nvSpPr>
          <p:cNvPr id="69" name="Textfeld 68" descr="SILBE|_">
            <a:extLst>
              <a:ext uri="{FF2B5EF4-FFF2-40B4-BE49-F238E27FC236}">
                <a16:creationId xmlns:a16="http://schemas.microsoft.com/office/drawing/2014/main" id="{583EBB3E-95BB-4F26-B777-28A72158A105}"/>
              </a:ext>
            </a:extLst>
          </p:cNvPr>
          <p:cNvSpPr txBox="1"/>
          <p:nvPr/>
        </p:nvSpPr>
        <p:spPr>
          <a:xfrm>
            <a:off x="3096416" y="3719736"/>
            <a:ext cx="8819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Kirch</a:t>
            </a:r>
          </a:p>
        </p:txBody>
      </p:sp>
      <p:sp>
        <p:nvSpPr>
          <p:cNvPr id="70" name="Textfeld 69" descr="SILBE|">
            <a:extLst>
              <a:ext uri="{FF2B5EF4-FFF2-40B4-BE49-F238E27FC236}">
                <a16:creationId xmlns:a16="http://schemas.microsoft.com/office/drawing/2014/main" id="{B36FEA17-4465-4EE5-A253-7C01569FAA9F}"/>
              </a:ext>
            </a:extLst>
          </p:cNvPr>
          <p:cNvSpPr txBox="1"/>
          <p:nvPr/>
        </p:nvSpPr>
        <p:spPr>
          <a:xfrm>
            <a:off x="3838689" y="3719736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weih</a:t>
            </a:r>
          </a:p>
        </p:txBody>
      </p:sp>
      <p:sp>
        <p:nvSpPr>
          <p:cNvPr id="71" name="Textfeld 70" descr="SILBELAST|">
            <a:extLst>
              <a:ext uri="{FF2B5EF4-FFF2-40B4-BE49-F238E27FC236}">
                <a16:creationId xmlns:a16="http://schemas.microsoft.com/office/drawing/2014/main" id="{B25A82E9-A0A3-4A44-AD1D-CDB5821C1FDE}"/>
              </a:ext>
            </a:extLst>
          </p:cNvPr>
          <p:cNvSpPr txBox="1"/>
          <p:nvPr/>
        </p:nvSpPr>
        <p:spPr>
          <a:xfrm>
            <a:off x="4537680" y="3719736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platz</a:t>
            </a:r>
          </a:p>
        </p:txBody>
      </p:sp>
      <p:sp>
        <p:nvSpPr>
          <p:cNvPr id="72" name="Textfeld 71" descr="SILBE|_">
            <a:extLst>
              <a:ext uri="{FF2B5EF4-FFF2-40B4-BE49-F238E27FC236}">
                <a16:creationId xmlns:a16="http://schemas.microsoft.com/office/drawing/2014/main" id="{2EFD0FD6-B06F-4587-B20A-0AB151643C9C}"/>
              </a:ext>
            </a:extLst>
          </p:cNvPr>
          <p:cNvSpPr txBox="1"/>
          <p:nvPr/>
        </p:nvSpPr>
        <p:spPr>
          <a:xfrm>
            <a:off x="381000" y="4164236"/>
            <a:ext cx="6655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sitz</a:t>
            </a:r>
          </a:p>
        </p:txBody>
      </p:sp>
      <p:sp>
        <p:nvSpPr>
          <p:cNvPr id="73" name="Textfeld 72" descr="SILBELAST|">
            <a:extLst>
              <a:ext uri="{FF2B5EF4-FFF2-40B4-BE49-F238E27FC236}">
                <a16:creationId xmlns:a16="http://schemas.microsoft.com/office/drawing/2014/main" id="{8E97E8CD-6BD4-4BBD-940F-FB19A38973B4}"/>
              </a:ext>
            </a:extLst>
          </p:cNvPr>
          <p:cNvSpPr txBox="1"/>
          <p:nvPr/>
        </p:nvSpPr>
        <p:spPr>
          <a:xfrm>
            <a:off x="906867" y="4164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74" name="Textfeld 73" descr="SILBELAST|_">
            <a:extLst>
              <a:ext uri="{FF2B5EF4-FFF2-40B4-BE49-F238E27FC236}">
                <a16:creationId xmlns:a16="http://schemas.microsoft.com/office/drawing/2014/main" id="{36BF52B4-5657-4E56-9401-01531F512203}"/>
              </a:ext>
            </a:extLst>
          </p:cNvPr>
          <p:cNvSpPr txBox="1"/>
          <p:nvPr/>
        </p:nvSpPr>
        <p:spPr>
          <a:xfrm>
            <a:off x="1466264" y="4164236"/>
            <a:ext cx="7922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Katz</a:t>
            </a:r>
          </a:p>
        </p:txBody>
      </p:sp>
      <p:sp>
        <p:nvSpPr>
          <p:cNvPr id="75" name="Textfeld 74" descr="SILBELAST|_">
            <a:extLst>
              <a:ext uri="{FF2B5EF4-FFF2-40B4-BE49-F238E27FC236}">
                <a16:creationId xmlns:a16="http://schemas.microsoft.com/office/drawing/2014/main" id="{DD4C511F-660E-4B08-95DD-4076CBBAB3F3}"/>
              </a:ext>
            </a:extLst>
          </p:cNvPr>
          <p:cNvSpPr txBox="1"/>
          <p:nvPr/>
        </p:nvSpPr>
        <p:spPr>
          <a:xfrm>
            <a:off x="2296569" y="4164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76" name="Textfeld 75" descr="SILBELAST|_">
            <a:extLst>
              <a:ext uri="{FF2B5EF4-FFF2-40B4-BE49-F238E27FC236}">
                <a16:creationId xmlns:a16="http://schemas.microsoft.com/office/drawing/2014/main" id="{5F6C0BCE-392C-46A7-BD83-5657A51C786C}"/>
              </a:ext>
            </a:extLst>
          </p:cNvPr>
          <p:cNvSpPr txBox="1"/>
          <p:nvPr/>
        </p:nvSpPr>
        <p:spPr>
          <a:xfrm>
            <a:off x="3027487" y="4164236"/>
            <a:ext cx="8947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Hund</a:t>
            </a:r>
          </a:p>
        </p:txBody>
      </p:sp>
      <p:sp>
        <p:nvSpPr>
          <p:cNvPr id="77" name="Textfeld 76" descr="SILBELAST|_">
            <a:extLst>
              <a:ext uri="{FF2B5EF4-FFF2-40B4-BE49-F238E27FC236}">
                <a16:creationId xmlns:a16="http://schemas.microsoft.com/office/drawing/2014/main" id="{CE1FE519-1120-408C-BEA1-DCB717131BFC}"/>
              </a:ext>
            </a:extLst>
          </p:cNvPr>
          <p:cNvSpPr txBox="1"/>
          <p:nvPr/>
        </p:nvSpPr>
        <p:spPr>
          <a:xfrm>
            <a:off x="3960384" y="4164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78" name="Textfeld 77" descr="SILBELAST|_">
            <a:extLst>
              <a:ext uri="{FF2B5EF4-FFF2-40B4-BE49-F238E27FC236}">
                <a16:creationId xmlns:a16="http://schemas.microsoft.com/office/drawing/2014/main" id="{0D369FA9-9BFD-4694-BF75-55B35AFACAAE}"/>
              </a:ext>
            </a:extLst>
          </p:cNvPr>
          <p:cNvSpPr txBox="1"/>
          <p:nvPr/>
        </p:nvSpPr>
        <p:spPr>
          <a:xfrm>
            <a:off x="4691302" y="4164236"/>
            <a:ext cx="10470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Spatz.</a:t>
            </a:r>
          </a:p>
        </p:txBody>
      </p:sp>
      <p:sp>
        <p:nvSpPr>
          <p:cNvPr id="79" name="dot_4">
            <a:extLst>
              <a:ext uri="{FF2B5EF4-FFF2-40B4-BE49-F238E27FC236}">
                <a16:creationId xmlns:a16="http://schemas.microsoft.com/office/drawing/2014/main" id="{EED14EE4-58C7-4FEF-87DC-2FB47D06CF60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Textfeld 79" descr="SILBELAST/FIRST|">
            <a:extLst>
              <a:ext uri="{FF2B5EF4-FFF2-40B4-BE49-F238E27FC236}">
                <a16:creationId xmlns:a16="http://schemas.microsoft.com/office/drawing/2014/main" id="{906CFCCC-3A1E-474E-97E7-AA2802781666}"/>
              </a:ext>
            </a:extLst>
          </p:cNvPr>
          <p:cNvSpPr txBox="1"/>
          <p:nvPr/>
        </p:nvSpPr>
        <p:spPr>
          <a:xfrm>
            <a:off x="381000" y="4608736"/>
            <a:ext cx="8723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Hoch</a:t>
            </a:r>
          </a:p>
        </p:txBody>
      </p:sp>
      <p:sp>
        <p:nvSpPr>
          <p:cNvPr id="81" name="Textfeld 80" descr="SILBE|_">
            <a:extLst>
              <a:ext uri="{FF2B5EF4-FFF2-40B4-BE49-F238E27FC236}">
                <a16:creationId xmlns:a16="http://schemas.microsoft.com/office/drawing/2014/main" id="{EC0E9CD5-9B3B-49C7-9C53-78B7D70887EE}"/>
              </a:ext>
            </a:extLst>
          </p:cNvPr>
          <p:cNvSpPr txBox="1"/>
          <p:nvPr/>
        </p:nvSpPr>
        <p:spPr>
          <a:xfrm>
            <a:off x="1291455" y="4608736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82" name="Textfeld 81" descr="SILBELAST|">
            <a:extLst>
              <a:ext uri="{FF2B5EF4-FFF2-40B4-BE49-F238E27FC236}">
                <a16:creationId xmlns:a16="http://schemas.microsoft.com/office/drawing/2014/main" id="{8081BCE2-D4F2-4C18-B35C-34C1F3E47F50}"/>
              </a:ext>
            </a:extLst>
          </p:cNvPr>
          <p:cNvSpPr txBox="1"/>
          <p:nvPr/>
        </p:nvSpPr>
        <p:spPr>
          <a:xfrm>
            <a:off x="1504737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ber</a:t>
            </a:r>
          </a:p>
        </p:txBody>
      </p:sp>
      <p:sp>
        <p:nvSpPr>
          <p:cNvPr id="83" name="Textfeld 82" descr="SILBELAST|_">
            <a:extLst>
              <a:ext uri="{FF2B5EF4-FFF2-40B4-BE49-F238E27FC236}">
                <a16:creationId xmlns:a16="http://schemas.microsoft.com/office/drawing/2014/main" id="{FE73D712-BE8B-4A13-BD84-6885195B1DA6}"/>
              </a:ext>
            </a:extLst>
          </p:cNvPr>
          <p:cNvSpPr txBox="1"/>
          <p:nvPr/>
        </p:nvSpPr>
        <p:spPr>
          <a:xfrm>
            <a:off x="2187565" y="4608736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84" name="Textfeld 83" descr="SILBE|_">
            <a:extLst>
              <a:ext uri="{FF2B5EF4-FFF2-40B4-BE49-F238E27FC236}">
                <a16:creationId xmlns:a16="http://schemas.microsoft.com/office/drawing/2014/main" id="{54482448-3142-4456-B51F-DB7D4AC1AAE9}"/>
              </a:ext>
            </a:extLst>
          </p:cNvPr>
          <p:cNvSpPr txBox="1"/>
          <p:nvPr/>
        </p:nvSpPr>
        <p:spPr>
          <a:xfrm>
            <a:off x="3005046" y="4608736"/>
            <a:ext cx="6976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Rad</a:t>
            </a:r>
          </a:p>
        </p:txBody>
      </p:sp>
      <p:sp>
        <p:nvSpPr>
          <p:cNvPr id="85" name="Textfeld 84" descr="SILBELAST|">
            <a:extLst>
              <a:ext uri="{FF2B5EF4-FFF2-40B4-BE49-F238E27FC236}">
                <a16:creationId xmlns:a16="http://schemas.microsoft.com/office/drawing/2014/main" id="{24D4D6C8-6173-4413-9DA3-0E49DED7EFDF}"/>
              </a:ext>
            </a:extLst>
          </p:cNvPr>
          <p:cNvSpPr txBox="1"/>
          <p:nvPr/>
        </p:nvSpPr>
        <p:spPr>
          <a:xfrm>
            <a:off x="3562973" y="4608736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weg</a:t>
            </a:r>
          </a:p>
        </p:txBody>
      </p:sp>
      <p:sp>
        <p:nvSpPr>
          <p:cNvPr id="86" name="Textfeld 85" descr="SILBELAST|_">
            <a:extLst>
              <a:ext uri="{FF2B5EF4-FFF2-40B4-BE49-F238E27FC236}">
                <a16:creationId xmlns:a16="http://schemas.microsoft.com/office/drawing/2014/main" id="{7C7C9E51-2C90-468F-9895-1F491BF2753A}"/>
              </a:ext>
            </a:extLst>
          </p:cNvPr>
          <p:cNvSpPr txBox="1"/>
          <p:nvPr/>
        </p:nvSpPr>
        <p:spPr>
          <a:xfrm>
            <a:off x="4337172" y="4608736"/>
            <a:ext cx="9637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kreist</a:t>
            </a:r>
          </a:p>
        </p:txBody>
      </p:sp>
      <p:sp>
        <p:nvSpPr>
          <p:cNvPr id="87" name="Textfeld 86" descr="SILBELAST|_">
            <a:extLst>
              <a:ext uri="{FF2B5EF4-FFF2-40B4-BE49-F238E27FC236}">
                <a16:creationId xmlns:a16="http://schemas.microsoft.com/office/drawing/2014/main" id="{3A84668D-4E08-488E-A432-F206DB313FB5}"/>
              </a:ext>
            </a:extLst>
          </p:cNvPr>
          <p:cNvSpPr txBox="1"/>
          <p:nvPr/>
        </p:nvSpPr>
        <p:spPr>
          <a:xfrm>
            <a:off x="5338997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88" name="Textfeld 87" descr="SILBE|_">
            <a:extLst>
              <a:ext uri="{FF2B5EF4-FFF2-40B4-BE49-F238E27FC236}">
                <a16:creationId xmlns:a16="http://schemas.microsoft.com/office/drawing/2014/main" id="{407F8686-8044-47EC-AD0F-E95A462EE4FB}"/>
              </a:ext>
            </a:extLst>
          </p:cNvPr>
          <p:cNvSpPr txBox="1"/>
          <p:nvPr/>
        </p:nvSpPr>
        <p:spPr>
          <a:xfrm>
            <a:off x="6021825" y="4608736"/>
            <a:ext cx="5373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Ad</a:t>
            </a:r>
          </a:p>
        </p:txBody>
      </p:sp>
      <p:sp>
        <p:nvSpPr>
          <p:cNvPr id="89" name="Textfeld 88" descr="SILBELAST|">
            <a:extLst>
              <a:ext uri="{FF2B5EF4-FFF2-40B4-BE49-F238E27FC236}">
                <a16:creationId xmlns:a16="http://schemas.microsoft.com/office/drawing/2014/main" id="{FE6F203B-0C39-4E88-93D6-24C2C4DD47FC}"/>
              </a:ext>
            </a:extLst>
          </p:cNvPr>
          <p:cNvSpPr txBox="1"/>
          <p:nvPr/>
        </p:nvSpPr>
        <p:spPr>
          <a:xfrm>
            <a:off x="6419452" y="4608736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90" name="Textfeld 89" descr="SILBELAST|_">
            <a:extLst>
              <a:ext uri="{FF2B5EF4-FFF2-40B4-BE49-F238E27FC236}">
                <a16:creationId xmlns:a16="http://schemas.microsoft.com/office/drawing/2014/main" id="{0FAE40C9-1728-498D-921C-555288B50F7C}"/>
              </a:ext>
            </a:extLst>
          </p:cNvPr>
          <p:cNvSpPr txBox="1"/>
          <p:nvPr/>
        </p:nvSpPr>
        <p:spPr>
          <a:xfrm>
            <a:off x="381000" y="5053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91" name="Textfeld 90" descr="SILBE|_">
            <a:extLst>
              <a:ext uri="{FF2B5EF4-FFF2-40B4-BE49-F238E27FC236}">
                <a16:creationId xmlns:a16="http://schemas.microsoft.com/office/drawing/2014/main" id="{56DFD9D5-11BD-41BE-A04F-A3A2763F6658}"/>
              </a:ext>
            </a:extLst>
          </p:cNvPr>
          <p:cNvSpPr txBox="1"/>
          <p:nvPr/>
        </p:nvSpPr>
        <p:spPr>
          <a:xfrm>
            <a:off x="1111918" y="5053236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</a:p>
        </p:txBody>
      </p:sp>
      <p:sp>
        <p:nvSpPr>
          <p:cNvPr id="92" name="Textfeld 91" descr="SILBELAST|">
            <a:extLst>
              <a:ext uri="{FF2B5EF4-FFF2-40B4-BE49-F238E27FC236}">
                <a16:creationId xmlns:a16="http://schemas.microsoft.com/office/drawing/2014/main" id="{E8CD648F-B2D7-4149-9A2C-3E4569EF2CCF}"/>
              </a:ext>
            </a:extLst>
          </p:cNvPr>
          <p:cNvSpPr txBox="1"/>
          <p:nvPr/>
        </p:nvSpPr>
        <p:spPr>
          <a:xfrm>
            <a:off x="1668242" y="5053236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tet</a:t>
            </a:r>
          </a:p>
        </p:txBody>
      </p:sp>
      <p:sp>
        <p:nvSpPr>
          <p:cNvPr id="93" name="Textfeld 92" descr="SILBELAST|_">
            <a:extLst>
              <a:ext uri="{FF2B5EF4-FFF2-40B4-BE49-F238E27FC236}">
                <a16:creationId xmlns:a16="http://schemas.microsoft.com/office/drawing/2014/main" id="{F5900695-EC14-49A3-848A-0FB7862BF49C}"/>
              </a:ext>
            </a:extLst>
          </p:cNvPr>
          <p:cNvSpPr txBox="1"/>
          <p:nvPr/>
        </p:nvSpPr>
        <p:spPr>
          <a:xfrm>
            <a:off x="2302980" y="5053236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94" name="Textfeld 93" descr="SILBELAST|_">
            <a:extLst>
              <a:ext uri="{FF2B5EF4-FFF2-40B4-BE49-F238E27FC236}">
                <a16:creationId xmlns:a16="http://schemas.microsoft.com/office/drawing/2014/main" id="{0A940351-AEB2-4B05-89CD-823028B3B228}"/>
              </a:ext>
            </a:extLst>
          </p:cNvPr>
          <p:cNvSpPr txBox="1"/>
          <p:nvPr/>
        </p:nvSpPr>
        <p:spPr>
          <a:xfrm>
            <a:off x="2969778" y="5053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95" name="Textfeld 94" descr="SILBE|_">
            <a:extLst>
              <a:ext uri="{FF2B5EF4-FFF2-40B4-BE49-F238E27FC236}">
                <a16:creationId xmlns:a16="http://schemas.microsoft.com/office/drawing/2014/main" id="{03152B02-24C2-4563-B305-81C76F9DC7DB}"/>
              </a:ext>
            </a:extLst>
          </p:cNvPr>
          <p:cNvSpPr txBox="1"/>
          <p:nvPr/>
        </p:nvSpPr>
        <p:spPr>
          <a:xfrm>
            <a:off x="3700696" y="5053236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näch</a:t>
            </a:r>
          </a:p>
        </p:txBody>
      </p:sp>
      <p:sp>
        <p:nvSpPr>
          <p:cNvPr id="96" name="Textfeld 95" descr="SILBELAST|">
            <a:extLst>
              <a:ext uri="{FF2B5EF4-FFF2-40B4-BE49-F238E27FC236}">
                <a16:creationId xmlns:a16="http://schemas.microsoft.com/office/drawing/2014/main" id="{2BE368A7-61A2-4CE3-86D6-051C7FB5DA52}"/>
              </a:ext>
            </a:extLst>
          </p:cNvPr>
          <p:cNvSpPr txBox="1"/>
          <p:nvPr/>
        </p:nvSpPr>
        <p:spPr>
          <a:xfrm>
            <a:off x="4396481" y="5053236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sten</a:t>
            </a:r>
          </a:p>
        </p:txBody>
      </p:sp>
      <p:sp>
        <p:nvSpPr>
          <p:cNvPr id="97" name="Textfeld 96" descr="SILBE|_">
            <a:extLst>
              <a:ext uri="{FF2B5EF4-FFF2-40B4-BE49-F238E27FC236}">
                <a16:creationId xmlns:a16="http://schemas.microsoft.com/office/drawing/2014/main" id="{A5BA1663-97E4-4AD5-BF1A-6AD4EB8DBC38}"/>
              </a:ext>
            </a:extLst>
          </p:cNvPr>
          <p:cNvSpPr txBox="1"/>
          <p:nvPr/>
        </p:nvSpPr>
        <p:spPr>
          <a:xfrm>
            <a:off x="5202740" y="5053236"/>
            <a:ext cx="6976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Rad</a:t>
            </a:r>
          </a:p>
        </p:txBody>
      </p:sp>
      <p:sp>
        <p:nvSpPr>
          <p:cNvPr id="98" name="Textfeld 97" descr="SILBELAST|">
            <a:extLst>
              <a:ext uri="{FF2B5EF4-FFF2-40B4-BE49-F238E27FC236}">
                <a16:creationId xmlns:a16="http://schemas.microsoft.com/office/drawing/2014/main" id="{2D8CD96D-7C42-4317-9D08-E4000D474BA8}"/>
              </a:ext>
            </a:extLst>
          </p:cNvPr>
          <p:cNvSpPr txBox="1"/>
          <p:nvPr/>
        </p:nvSpPr>
        <p:spPr>
          <a:xfrm>
            <a:off x="5760667" y="5053236"/>
            <a:ext cx="6373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ler.</a:t>
            </a:r>
          </a:p>
        </p:txBody>
      </p:sp>
      <p:sp>
        <p:nvSpPr>
          <p:cNvPr id="99" name="dot_5">
            <a:extLst>
              <a:ext uri="{FF2B5EF4-FFF2-40B4-BE49-F238E27FC236}">
                <a16:creationId xmlns:a16="http://schemas.microsoft.com/office/drawing/2014/main" id="{5B3C6A22-BD3E-438E-980A-1515ED71E414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Textfeld 99" descr="SILBELAST/FIRST|">
            <a:extLst>
              <a:ext uri="{FF2B5EF4-FFF2-40B4-BE49-F238E27FC236}">
                <a16:creationId xmlns:a16="http://schemas.microsoft.com/office/drawing/2014/main" id="{35FCCC21-C6D9-4F85-ABFB-FA0DDD8F649A}"/>
              </a:ext>
            </a:extLst>
          </p:cNvPr>
          <p:cNvSpPr txBox="1"/>
          <p:nvPr/>
        </p:nvSpPr>
        <p:spPr>
          <a:xfrm>
            <a:off x="381000" y="5521771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1" name="Textfeld 100" descr="SILBE|_">
            <a:extLst>
              <a:ext uri="{FF2B5EF4-FFF2-40B4-BE49-F238E27FC236}">
                <a16:creationId xmlns:a16="http://schemas.microsoft.com/office/drawing/2014/main" id="{1A343D1C-921E-43F1-81EE-2594DDF29C00}"/>
              </a:ext>
            </a:extLst>
          </p:cNvPr>
          <p:cNvSpPr txBox="1"/>
          <p:nvPr/>
        </p:nvSpPr>
        <p:spPr>
          <a:xfrm>
            <a:off x="1081461" y="5521771"/>
            <a:ext cx="6976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Rad</a:t>
            </a:r>
          </a:p>
        </p:txBody>
      </p:sp>
      <p:sp>
        <p:nvSpPr>
          <p:cNvPr id="102" name="Textfeld 101" descr="SILBELAST|">
            <a:extLst>
              <a:ext uri="{FF2B5EF4-FFF2-40B4-BE49-F238E27FC236}">
                <a16:creationId xmlns:a16="http://schemas.microsoft.com/office/drawing/2014/main" id="{977C6CDC-6BA7-4A24-8029-D244C9894411}"/>
              </a:ext>
            </a:extLst>
          </p:cNvPr>
          <p:cNvSpPr txBox="1"/>
          <p:nvPr/>
        </p:nvSpPr>
        <p:spPr>
          <a:xfrm>
            <a:off x="1639388" y="5521771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03" name="Textfeld 102" descr="SILBELAST|_">
            <a:extLst>
              <a:ext uri="{FF2B5EF4-FFF2-40B4-BE49-F238E27FC236}">
                <a16:creationId xmlns:a16="http://schemas.microsoft.com/office/drawing/2014/main" id="{48F22BEB-461B-4CA4-B013-7BA3D82D188E}"/>
              </a:ext>
            </a:extLst>
          </p:cNvPr>
          <p:cNvSpPr txBox="1"/>
          <p:nvPr/>
        </p:nvSpPr>
        <p:spPr>
          <a:xfrm>
            <a:off x="2242066" y="5521771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04" name="Textfeld 103" descr="SILBELAST|_">
            <a:extLst>
              <a:ext uri="{FF2B5EF4-FFF2-40B4-BE49-F238E27FC236}">
                <a16:creationId xmlns:a16="http://schemas.microsoft.com/office/drawing/2014/main" id="{636AA5D4-17FF-470C-AA37-27826055B5AF}"/>
              </a:ext>
            </a:extLst>
          </p:cNvPr>
          <p:cNvSpPr txBox="1"/>
          <p:nvPr/>
        </p:nvSpPr>
        <p:spPr>
          <a:xfrm>
            <a:off x="2908864" y="5521771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05" name="Textfeld 104" descr="SILBE|_">
            <a:extLst>
              <a:ext uri="{FF2B5EF4-FFF2-40B4-BE49-F238E27FC236}">
                <a16:creationId xmlns:a16="http://schemas.microsoft.com/office/drawing/2014/main" id="{2545277F-DA24-444A-AE64-338AD67B3D0D}"/>
              </a:ext>
            </a:extLst>
          </p:cNvPr>
          <p:cNvSpPr txBox="1"/>
          <p:nvPr/>
        </p:nvSpPr>
        <p:spPr>
          <a:xfrm>
            <a:off x="3726345" y="5521771"/>
            <a:ext cx="6976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Rad</a:t>
            </a:r>
          </a:p>
        </p:txBody>
      </p:sp>
      <p:sp>
        <p:nvSpPr>
          <p:cNvPr id="106" name="Textfeld 105" descr="SILBELAST|">
            <a:extLst>
              <a:ext uri="{FF2B5EF4-FFF2-40B4-BE49-F238E27FC236}">
                <a16:creationId xmlns:a16="http://schemas.microsoft.com/office/drawing/2014/main" id="{12A13BBF-2E6A-4F1E-A414-5B1E39792922}"/>
              </a:ext>
            </a:extLst>
          </p:cNvPr>
          <p:cNvSpPr txBox="1"/>
          <p:nvPr/>
        </p:nvSpPr>
        <p:spPr>
          <a:xfrm>
            <a:off x="4284272" y="5521771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weg</a:t>
            </a:r>
          </a:p>
        </p:txBody>
      </p:sp>
      <p:sp>
        <p:nvSpPr>
          <p:cNvPr id="107" name="Textfeld 106" descr="SILBE|_">
            <a:extLst>
              <a:ext uri="{FF2B5EF4-FFF2-40B4-BE49-F238E27FC236}">
                <a16:creationId xmlns:a16="http://schemas.microsoft.com/office/drawing/2014/main" id="{111A4B9C-727B-497D-8FD1-E3BA608F7EE4}"/>
              </a:ext>
            </a:extLst>
          </p:cNvPr>
          <p:cNvSpPr txBox="1"/>
          <p:nvPr/>
        </p:nvSpPr>
        <p:spPr>
          <a:xfrm>
            <a:off x="5058471" y="5521771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ziem</a:t>
            </a:r>
          </a:p>
        </p:txBody>
      </p:sp>
      <p:sp>
        <p:nvSpPr>
          <p:cNvPr id="108" name="Textfeld 107" descr="SILBELAST|">
            <a:extLst>
              <a:ext uri="{FF2B5EF4-FFF2-40B4-BE49-F238E27FC236}">
                <a16:creationId xmlns:a16="http://schemas.microsoft.com/office/drawing/2014/main" id="{DF446006-23B3-421B-8324-F333CE8785A9}"/>
              </a:ext>
            </a:extLst>
          </p:cNvPr>
          <p:cNvSpPr txBox="1"/>
          <p:nvPr/>
        </p:nvSpPr>
        <p:spPr>
          <a:xfrm>
            <a:off x="5760668" y="5521771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109" name="Textfeld 108" descr="SILBE|_">
            <a:extLst>
              <a:ext uri="{FF2B5EF4-FFF2-40B4-BE49-F238E27FC236}">
                <a16:creationId xmlns:a16="http://schemas.microsoft.com/office/drawing/2014/main" id="{2D638A0F-22F2-44B4-8DAF-B7BB97175BE9}"/>
              </a:ext>
            </a:extLst>
          </p:cNvPr>
          <p:cNvSpPr txBox="1"/>
          <p:nvPr/>
        </p:nvSpPr>
        <p:spPr>
          <a:xfrm>
            <a:off x="6483571" y="5521771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10" name="Textfeld 109" descr="SILBELAST|">
            <a:extLst>
              <a:ext uri="{FF2B5EF4-FFF2-40B4-BE49-F238E27FC236}">
                <a16:creationId xmlns:a16="http://schemas.microsoft.com/office/drawing/2014/main" id="{34AF67FE-3BC8-4B0B-ACFC-A06EB2E3295B}"/>
              </a:ext>
            </a:extLst>
          </p:cNvPr>
          <p:cNvSpPr txBox="1"/>
          <p:nvPr/>
        </p:nvSpPr>
        <p:spPr>
          <a:xfrm>
            <a:off x="6817077" y="5521771"/>
            <a:ext cx="1382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schrickt,</a:t>
            </a:r>
          </a:p>
        </p:txBody>
      </p:sp>
      <p:sp>
        <p:nvSpPr>
          <p:cNvPr id="111" name="Textfeld 110" descr="SILBELAST|_">
            <a:extLst>
              <a:ext uri="{FF2B5EF4-FFF2-40B4-BE49-F238E27FC236}">
                <a16:creationId xmlns:a16="http://schemas.microsoft.com/office/drawing/2014/main" id="{B9A4E70C-5891-41B7-97D0-3908FA0D32E9}"/>
              </a:ext>
            </a:extLst>
          </p:cNvPr>
          <p:cNvSpPr txBox="1"/>
          <p:nvPr/>
        </p:nvSpPr>
        <p:spPr>
          <a:xfrm>
            <a:off x="381000" y="5966271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</a:p>
        </p:txBody>
      </p:sp>
      <p:sp>
        <p:nvSpPr>
          <p:cNvPr id="112" name="Textfeld 111" descr="SILBELAST|_">
            <a:extLst>
              <a:ext uri="{FF2B5EF4-FFF2-40B4-BE49-F238E27FC236}">
                <a16:creationId xmlns:a16="http://schemas.microsoft.com/office/drawing/2014/main" id="{54ED2D6D-20C0-4AA3-BA71-35B240333281}"/>
              </a:ext>
            </a:extLst>
          </p:cNvPr>
          <p:cNvSpPr txBox="1"/>
          <p:nvPr/>
        </p:nvSpPr>
        <p:spPr>
          <a:xfrm>
            <a:off x="982075" y="5966271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13" name="Textfeld 112" descr="SILBELAST|_">
            <a:extLst>
              <a:ext uri="{FF2B5EF4-FFF2-40B4-BE49-F238E27FC236}">
                <a16:creationId xmlns:a16="http://schemas.microsoft.com/office/drawing/2014/main" id="{210A1270-BF88-46AD-B40C-A9DA1C12E455}"/>
              </a:ext>
            </a:extLst>
          </p:cNvPr>
          <p:cNvSpPr txBox="1"/>
          <p:nvPr/>
        </p:nvSpPr>
        <p:spPr>
          <a:xfrm>
            <a:off x="1493381" y="5966271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1E99E847-F489-4F9B-A4F7-879B67E2608D}"/>
              </a:ext>
            </a:extLst>
          </p:cNvPr>
          <p:cNvSpPr txBox="1"/>
          <p:nvPr/>
        </p:nvSpPr>
        <p:spPr>
          <a:xfrm>
            <a:off x="2224299" y="5966271"/>
            <a:ext cx="5373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Ad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DC385B8C-E065-40D1-8A00-4710E9429EB3}"/>
              </a:ext>
            </a:extLst>
          </p:cNvPr>
          <p:cNvSpPr txBox="1"/>
          <p:nvPr/>
        </p:nvSpPr>
        <p:spPr>
          <a:xfrm>
            <a:off x="2621926" y="5966271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16" name="Textfeld 115" descr="SILBELAST|_">
            <a:extLst>
              <a:ext uri="{FF2B5EF4-FFF2-40B4-BE49-F238E27FC236}">
                <a16:creationId xmlns:a16="http://schemas.microsoft.com/office/drawing/2014/main" id="{60B7E286-2502-48DF-A667-21775DF5D6F1}"/>
              </a:ext>
            </a:extLst>
          </p:cNvPr>
          <p:cNvSpPr txBox="1"/>
          <p:nvPr/>
        </p:nvSpPr>
        <p:spPr>
          <a:xfrm>
            <a:off x="3224604" y="5966271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hoch</a:t>
            </a:r>
          </a:p>
        </p:txBody>
      </p:sp>
      <p:sp>
        <p:nvSpPr>
          <p:cNvPr id="117" name="Textfeld 116" descr="SILBE|_">
            <a:extLst>
              <a:ext uri="{FF2B5EF4-FFF2-40B4-BE49-F238E27FC236}">
                <a16:creationId xmlns:a16="http://schemas.microsoft.com/office/drawing/2014/main" id="{61655FEF-77EA-4055-9E23-AB9D9B3BD0C3}"/>
              </a:ext>
            </a:extLst>
          </p:cNvPr>
          <p:cNvSpPr txBox="1"/>
          <p:nvPr/>
        </p:nvSpPr>
        <p:spPr>
          <a:xfrm>
            <a:off x="4101395" y="5966271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dro</a:t>
            </a:r>
          </a:p>
        </p:txBody>
      </p:sp>
      <p:sp>
        <p:nvSpPr>
          <p:cNvPr id="118" name="Textfeld 117" descr="SILBELAST|">
            <a:extLst>
              <a:ext uri="{FF2B5EF4-FFF2-40B4-BE49-F238E27FC236}">
                <a16:creationId xmlns:a16="http://schemas.microsoft.com/office/drawing/2014/main" id="{7885904F-FF1F-48C0-949E-2F50F76B1D3B}"/>
              </a:ext>
            </a:extLst>
          </p:cNvPr>
          <p:cNvSpPr txBox="1"/>
          <p:nvPr/>
        </p:nvSpPr>
        <p:spPr>
          <a:xfrm>
            <a:off x="4603217" y="5966271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119" name="Textfeld 118" descr="SILBE|_">
            <a:extLst>
              <a:ext uri="{FF2B5EF4-FFF2-40B4-BE49-F238E27FC236}">
                <a16:creationId xmlns:a16="http://schemas.microsoft.com/office/drawing/2014/main" id="{2E167C81-51C7-4CF1-8094-D2358F54DBA9}"/>
              </a:ext>
            </a:extLst>
          </p:cNvPr>
          <p:cNvSpPr txBox="1"/>
          <p:nvPr/>
        </p:nvSpPr>
        <p:spPr>
          <a:xfrm>
            <a:off x="5334135" y="5966271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20" name="Textfeld 119" descr="SILBELAST|">
            <a:extLst>
              <a:ext uri="{FF2B5EF4-FFF2-40B4-BE49-F238E27FC236}">
                <a16:creationId xmlns:a16="http://schemas.microsoft.com/office/drawing/2014/main" id="{E2F72C23-36D5-4490-9EE0-1972E77BCFD1}"/>
              </a:ext>
            </a:extLst>
          </p:cNvPr>
          <p:cNvSpPr txBox="1"/>
          <p:nvPr/>
        </p:nvSpPr>
        <p:spPr>
          <a:xfrm>
            <a:off x="5667641" y="5966271"/>
            <a:ext cx="10791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blickt.</a:t>
            </a:r>
          </a:p>
        </p:txBody>
      </p:sp>
      <p:sp>
        <p:nvSpPr>
          <p:cNvPr id="121" name="dot_1">
            <a:extLst>
              <a:ext uri="{FF2B5EF4-FFF2-40B4-BE49-F238E27FC236}">
                <a16:creationId xmlns:a16="http://schemas.microsoft.com/office/drawing/2014/main" id="{FD55280C-19BB-41D8-A6E6-54F6A75615DF}"/>
              </a:ext>
            </a:extLst>
          </p:cNvPr>
          <p:cNvSpPr/>
          <p:nvPr/>
        </p:nvSpPr>
        <p:spPr>
          <a:xfrm>
            <a:off x="190500" y="558527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6373CBE-1288-68BE-E1E4-C7A710B6B853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295662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000"/>
                            </p:stCondLst>
                            <p:childTnLst>
                              <p:par>
                                <p:cTn id="2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500"/>
                            </p:stCondLst>
                            <p:childTnLst>
                              <p:par>
                                <p:cTn id="2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00"/>
                            </p:stCondLst>
                            <p:childTnLst>
                              <p:par>
                                <p:cTn id="2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00"/>
                            </p:stCondLst>
                            <p:childTnLst>
                              <p:par>
                                <p:cTn id="2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500"/>
                            </p:stCondLst>
                            <p:childTnLst>
                              <p:par>
                                <p:cTn id="2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500"/>
                            </p:stCondLst>
                            <p:childTnLst>
                              <p:par>
                                <p:cTn id="3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500"/>
                            </p:stCondLst>
                            <p:childTnLst>
                              <p:par>
                                <p:cTn id="3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500"/>
                            </p:stCondLst>
                            <p:childTnLst>
                              <p:par>
                                <p:cTn id="3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500"/>
                            </p:stCondLst>
                            <p:childTnLst>
                              <p:par>
                                <p:cTn id="3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500"/>
                            </p:stCondLst>
                            <p:childTnLst>
                              <p:par>
                                <p:cTn id="3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500"/>
                            </p:stCondLst>
                            <p:childTnLst>
                              <p:par>
                                <p:cTn id="3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500"/>
                            </p:stCondLst>
                            <p:childTnLst>
                              <p:par>
                                <p:cTn id="3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6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" name="Textfeld 7" descr="SILBELAST/FIRST|">
            <a:extLst>
              <a:ext uri="{FF2B5EF4-FFF2-40B4-BE49-F238E27FC236}">
                <a16:creationId xmlns:a16="http://schemas.microsoft.com/office/drawing/2014/main" id="{6C3290F8-4824-409F-96C4-357AF7B1FDB9}"/>
              </a:ext>
            </a:extLst>
          </p:cNvPr>
          <p:cNvSpPr txBox="1"/>
          <p:nvPr/>
        </p:nvSpPr>
        <p:spPr>
          <a:xfrm>
            <a:off x="381000" y="1052736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3" name="Textfeld 12" descr="SILBE|_">
            <a:extLst>
              <a:ext uri="{FF2B5EF4-FFF2-40B4-BE49-F238E27FC236}">
                <a16:creationId xmlns:a16="http://schemas.microsoft.com/office/drawing/2014/main" id="{A1847EDF-28CA-40DC-BCA5-78AD7D3C138B}"/>
              </a:ext>
            </a:extLst>
          </p:cNvPr>
          <p:cNvSpPr txBox="1"/>
          <p:nvPr/>
        </p:nvSpPr>
        <p:spPr>
          <a:xfrm>
            <a:off x="1049401" y="1052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Bä</a:t>
            </a:r>
          </a:p>
        </p:txBody>
      </p:sp>
      <p:sp>
        <p:nvSpPr>
          <p:cNvPr id="14" name="Textfeld 13" descr="SILBELAST|">
            <a:extLst>
              <a:ext uri="{FF2B5EF4-FFF2-40B4-BE49-F238E27FC236}">
                <a16:creationId xmlns:a16="http://schemas.microsoft.com/office/drawing/2014/main" id="{D0684AE9-A031-4BCD-966E-EA84DBDC4127}"/>
              </a:ext>
            </a:extLst>
          </p:cNvPr>
          <p:cNvSpPr txBox="1"/>
          <p:nvPr/>
        </p:nvSpPr>
        <p:spPr>
          <a:xfrm>
            <a:off x="1430998" y="1052736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5" name="Textfeld 14" descr="SILBELAST|_">
            <a:extLst>
              <a:ext uri="{FF2B5EF4-FFF2-40B4-BE49-F238E27FC236}">
                <a16:creationId xmlns:a16="http://schemas.microsoft.com/office/drawing/2014/main" id="{DE0AECCE-F088-453C-A0E6-F0E5F8604767}"/>
              </a:ext>
            </a:extLst>
          </p:cNvPr>
          <p:cNvSpPr txBox="1"/>
          <p:nvPr/>
        </p:nvSpPr>
        <p:spPr>
          <a:xfrm>
            <a:off x="2110620" y="10527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bei</a:t>
            </a:r>
          </a:p>
        </p:txBody>
      </p:sp>
      <p:sp>
        <p:nvSpPr>
          <p:cNvPr id="16" name="Textfeld 15" descr="SILBELAST|_">
            <a:extLst>
              <a:ext uri="{FF2B5EF4-FFF2-40B4-BE49-F238E27FC236}">
                <a16:creationId xmlns:a16="http://schemas.microsoft.com/office/drawing/2014/main" id="{9FBD9218-A113-4698-8135-1FB0B844361A}"/>
              </a:ext>
            </a:extLst>
          </p:cNvPr>
          <p:cNvSpPr txBox="1"/>
          <p:nvPr/>
        </p:nvSpPr>
        <p:spPr>
          <a:xfrm>
            <a:off x="2761388" y="1052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7" name="Textfeld 16" descr="SILBE|_">
            <a:extLst>
              <a:ext uri="{FF2B5EF4-FFF2-40B4-BE49-F238E27FC236}">
                <a16:creationId xmlns:a16="http://schemas.microsoft.com/office/drawing/2014/main" id="{36905DE8-F9DB-4FD2-BB56-A3DEE7AA8F58}"/>
              </a:ext>
            </a:extLst>
          </p:cNvPr>
          <p:cNvSpPr txBox="1"/>
          <p:nvPr/>
        </p:nvSpPr>
        <p:spPr>
          <a:xfrm>
            <a:off x="3492306" y="1052736"/>
            <a:ext cx="9941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Strom</a:t>
            </a:r>
          </a:p>
        </p:txBody>
      </p:sp>
      <p:sp>
        <p:nvSpPr>
          <p:cNvPr id="18" name="Textfeld 17" descr="SILBE|">
            <a:extLst>
              <a:ext uri="{FF2B5EF4-FFF2-40B4-BE49-F238E27FC236}">
                <a16:creationId xmlns:a16="http://schemas.microsoft.com/office/drawing/2014/main" id="{BA7D1959-B447-444D-AB6D-0516A1FE2EB7}"/>
              </a:ext>
            </a:extLst>
          </p:cNvPr>
          <p:cNvSpPr txBox="1"/>
          <p:nvPr/>
        </p:nvSpPr>
        <p:spPr>
          <a:xfrm>
            <a:off x="4346789" y="1052736"/>
            <a:ext cx="11496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schnell</a:t>
            </a:r>
          </a:p>
        </p:txBody>
      </p:sp>
      <p:sp>
        <p:nvSpPr>
          <p:cNvPr id="19" name="Textfeld 18" descr="SILBELAST|">
            <a:extLst>
              <a:ext uri="{FF2B5EF4-FFF2-40B4-BE49-F238E27FC236}">
                <a16:creationId xmlns:a16="http://schemas.microsoft.com/office/drawing/2014/main" id="{E0A91313-D6D1-4670-9622-AC64AD31A51A}"/>
              </a:ext>
            </a:extLst>
          </p:cNvPr>
          <p:cNvSpPr txBox="1"/>
          <p:nvPr/>
        </p:nvSpPr>
        <p:spPr>
          <a:xfrm>
            <a:off x="5356763" y="10527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en,</a:t>
            </a:r>
          </a:p>
        </p:txBody>
      </p:sp>
      <p:sp>
        <p:nvSpPr>
          <p:cNvPr id="20" name="Textfeld 19" descr="SILBE|_">
            <a:extLst>
              <a:ext uri="{FF2B5EF4-FFF2-40B4-BE49-F238E27FC236}">
                <a16:creationId xmlns:a16="http://schemas.microsoft.com/office/drawing/2014/main" id="{6C41E4AB-98D5-408A-BC36-BC4C6E4A4535}"/>
              </a:ext>
            </a:extLst>
          </p:cNvPr>
          <p:cNvSpPr txBox="1"/>
          <p:nvPr/>
        </p:nvSpPr>
        <p:spPr>
          <a:xfrm>
            <a:off x="829669" y="1497236"/>
            <a:ext cx="7825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fang</a:t>
            </a:r>
          </a:p>
        </p:txBody>
      </p:sp>
      <p:sp>
        <p:nvSpPr>
          <p:cNvPr id="21" name="Textfeld 20" descr="SILBELAST|">
            <a:extLst>
              <a:ext uri="{FF2B5EF4-FFF2-40B4-BE49-F238E27FC236}">
                <a16:creationId xmlns:a16="http://schemas.microsoft.com/office/drawing/2014/main" id="{D7A8B0EB-24E1-4840-9975-72792CAE8D18}"/>
              </a:ext>
            </a:extLst>
          </p:cNvPr>
          <p:cNvSpPr txBox="1"/>
          <p:nvPr/>
        </p:nvSpPr>
        <p:spPr>
          <a:xfrm>
            <a:off x="1472556" y="1497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2" name="Textfeld 21" descr="SILBELAST|_">
            <a:extLst>
              <a:ext uri="{FF2B5EF4-FFF2-40B4-BE49-F238E27FC236}">
                <a16:creationId xmlns:a16="http://schemas.microsoft.com/office/drawing/2014/main" id="{A4997B66-A67A-4EA7-9579-75BB988A7AAD}"/>
              </a:ext>
            </a:extLst>
          </p:cNvPr>
          <p:cNvSpPr txBox="1"/>
          <p:nvPr/>
        </p:nvSpPr>
        <p:spPr>
          <a:xfrm>
            <a:off x="2031953" y="1497236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23" name="Textfeld 22" descr="SILBELAST|_">
            <a:extLst>
              <a:ext uri="{FF2B5EF4-FFF2-40B4-BE49-F238E27FC236}">
                <a16:creationId xmlns:a16="http://schemas.microsoft.com/office/drawing/2014/main" id="{F6B07C73-6090-414B-8984-9F4729ACCD9F}"/>
              </a:ext>
            </a:extLst>
          </p:cNvPr>
          <p:cNvSpPr txBox="1"/>
          <p:nvPr/>
        </p:nvSpPr>
        <p:spPr>
          <a:xfrm>
            <a:off x="2788519" y="1497236"/>
            <a:ext cx="7954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gern</a:t>
            </a:r>
          </a:p>
        </p:txBody>
      </p:sp>
      <p:sp>
        <p:nvSpPr>
          <p:cNvPr id="24" name="Textfeld 23" descr="SILBELAST|_">
            <a:extLst>
              <a:ext uri="{FF2B5EF4-FFF2-40B4-BE49-F238E27FC236}">
                <a16:creationId xmlns:a16="http://schemas.microsoft.com/office/drawing/2014/main" id="{5D203DF2-5955-4F85-A75A-02456519F859}"/>
              </a:ext>
            </a:extLst>
          </p:cNvPr>
          <p:cNvSpPr txBox="1"/>
          <p:nvPr/>
        </p:nvSpPr>
        <p:spPr>
          <a:xfrm>
            <a:off x="3622030" y="1497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5" name="Textfeld 24" descr="SILBE|_">
            <a:extLst>
              <a:ext uri="{FF2B5EF4-FFF2-40B4-BE49-F238E27FC236}">
                <a16:creationId xmlns:a16="http://schemas.microsoft.com/office/drawing/2014/main" id="{7E64B3C4-C943-4C47-BF96-FB601E374768}"/>
              </a:ext>
            </a:extLst>
          </p:cNvPr>
          <p:cNvSpPr txBox="1"/>
          <p:nvPr/>
        </p:nvSpPr>
        <p:spPr>
          <a:xfrm>
            <a:off x="4272798" y="1497236"/>
            <a:ext cx="5116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Fo</a:t>
            </a:r>
          </a:p>
        </p:txBody>
      </p:sp>
      <p:sp>
        <p:nvSpPr>
          <p:cNvPr id="26" name="Textfeld 25" descr="SILBE|">
            <a:extLst>
              <a:ext uri="{FF2B5EF4-FFF2-40B4-BE49-F238E27FC236}">
                <a16:creationId xmlns:a16="http://schemas.microsoft.com/office/drawing/2014/main" id="{67924485-36AD-4811-A1F6-3FF4378DCF16}"/>
              </a:ext>
            </a:extLst>
          </p:cNvPr>
          <p:cNvSpPr txBox="1"/>
          <p:nvPr/>
        </p:nvSpPr>
        <p:spPr>
          <a:xfrm>
            <a:off x="4644777" y="1497236"/>
            <a:ext cx="6559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rell</a:t>
            </a:r>
          </a:p>
        </p:txBody>
      </p:sp>
      <p:sp>
        <p:nvSpPr>
          <p:cNvPr id="27" name="Textfeld 26" descr="SILBELAST|">
            <a:extLst>
              <a:ext uri="{FF2B5EF4-FFF2-40B4-BE49-F238E27FC236}">
                <a16:creationId xmlns:a16="http://schemas.microsoft.com/office/drawing/2014/main" id="{D7541997-E813-4954-9227-48B412A07E48}"/>
              </a:ext>
            </a:extLst>
          </p:cNvPr>
          <p:cNvSpPr txBox="1"/>
          <p:nvPr/>
        </p:nvSpPr>
        <p:spPr>
          <a:xfrm>
            <a:off x="5161026" y="14972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en.</a:t>
            </a:r>
          </a:p>
        </p:txBody>
      </p:sp>
      <p:sp>
        <p:nvSpPr>
          <p:cNvPr id="28" name="dot_1">
            <a:extLst>
              <a:ext uri="{FF2B5EF4-FFF2-40B4-BE49-F238E27FC236}">
                <a16:creationId xmlns:a16="http://schemas.microsoft.com/office/drawing/2014/main" id="{EFED648B-ED94-4064-996E-00E82289282C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 descr="SILBELAST/FIRST|">
            <a:extLst>
              <a:ext uri="{FF2B5EF4-FFF2-40B4-BE49-F238E27FC236}">
                <a16:creationId xmlns:a16="http://schemas.microsoft.com/office/drawing/2014/main" id="{B154559C-D4F2-4447-BB8E-134586F15E9A}"/>
              </a:ext>
            </a:extLst>
          </p:cNvPr>
          <p:cNvSpPr txBox="1"/>
          <p:nvPr/>
        </p:nvSpPr>
        <p:spPr>
          <a:xfrm>
            <a:off x="381000" y="1941736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Bei</a:t>
            </a:r>
          </a:p>
        </p:txBody>
      </p:sp>
      <p:sp>
        <p:nvSpPr>
          <p:cNvPr id="30" name="Textfeld 29" descr="SILBELAST|_">
            <a:extLst>
              <a:ext uri="{FF2B5EF4-FFF2-40B4-BE49-F238E27FC236}">
                <a16:creationId xmlns:a16="http://schemas.microsoft.com/office/drawing/2014/main" id="{93E41064-BDCB-4E6A-AFD5-E234D58C2ED8}"/>
              </a:ext>
            </a:extLst>
          </p:cNvPr>
          <p:cNvSpPr txBox="1"/>
          <p:nvPr/>
        </p:nvSpPr>
        <p:spPr>
          <a:xfrm>
            <a:off x="1034974" y="1941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31" name="Textfeld 30" descr="SILBE|_">
            <a:extLst>
              <a:ext uri="{FF2B5EF4-FFF2-40B4-BE49-F238E27FC236}">
                <a16:creationId xmlns:a16="http://schemas.microsoft.com/office/drawing/2014/main" id="{891EF5D6-B475-4FD7-8DCF-8A8ACE4880E3}"/>
              </a:ext>
            </a:extLst>
          </p:cNvPr>
          <p:cNvSpPr txBox="1"/>
          <p:nvPr/>
        </p:nvSpPr>
        <p:spPr>
          <a:xfrm>
            <a:off x="1765892" y="1941736"/>
            <a:ext cx="9941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Strom</a:t>
            </a:r>
          </a:p>
        </p:txBody>
      </p:sp>
      <p:sp>
        <p:nvSpPr>
          <p:cNvPr id="32" name="Textfeld 31" descr="SILBE|">
            <a:extLst>
              <a:ext uri="{FF2B5EF4-FFF2-40B4-BE49-F238E27FC236}">
                <a16:creationId xmlns:a16="http://schemas.microsoft.com/office/drawing/2014/main" id="{4D3C3EE6-3845-4E5C-82B5-15E04707A5AE}"/>
              </a:ext>
            </a:extLst>
          </p:cNvPr>
          <p:cNvSpPr txBox="1"/>
          <p:nvPr/>
        </p:nvSpPr>
        <p:spPr>
          <a:xfrm>
            <a:off x="2620375" y="1941736"/>
            <a:ext cx="11496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schnell</a:t>
            </a:r>
          </a:p>
        </p:txBody>
      </p:sp>
      <p:sp>
        <p:nvSpPr>
          <p:cNvPr id="34" name="Textfeld 33" descr="SILBELAST|">
            <a:extLst>
              <a:ext uri="{FF2B5EF4-FFF2-40B4-BE49-F238E27FC236}">
                <a16:creationId xmlns:a16="http://schemas.microsoft.com/office/drawing/2014/main" id="{A5FE182E-56B0-40B3-B18E-10693183BA65}"/>
              </a:ext>
            </a:extLst>
          </p:cNvPr>
          <p:cNvSpPr txBox="1"/>
          <p:nvPr/>
        </p:nvSpPr>
        <p:spPr>
          <a:xfrm>
            <a:off x="3630349" y="1941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35" name="Textfeld 34" descr="SILBE|_">
            <a:extLst>
              <a:ext uri="{FF2B5EF4-FFF2-40B4-BE49-F238E27FC236}">
                <a16:creationId xmlns:a16="http://schemas.microsoft.com/office/drawing/2014/main" id="{A0589FC6-C6F4-4C83-B262-7CD39348A62C}"/>
              </a:ext>
            </a:extLst>
          </p:cNvPr>
          <p:cNvSpPr txBox="1"/>
          <p:nvPr/>
        </p:nvSpPr>
        <p:spPr>
          <a:xfrm>
            <a:off x="4189746" y="1941736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war</a:t>
            </a:r>
          </a:p>
        </p:txBody>
      </p:sp>
      <p:sp>
        <p:nvSpPr>
          <p:cNvPr id="36" name="Textfeld 35" descr="SILBELAST|">
            <a:extLst>
              <a:ext uri="{FF2B5EF4-FFF2-40B4-BE49-F238E27FC236}">
                <a16:creationId xmlns:a16="http://schemas.microsoft.com/office/drawing/2014/main" id="{F0995733-AA4B-4B8B-ACC7-27E7D1EC96BD}"/>
              </a:ext>
            </a:extLst>
          </p:cNvPr>
          <p:cNvSpPr txBox="1"/>
          <p:nvPr/>
        </p:nvSpPr>
        <p:spPr>
          <a:xfrm>
            <a:off x="4746070" y="1941736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tet</a:t>
            </a:r>
          </a:p>
        </p:txBody>
      </p:sp>
      <p:sp>
        <p:nvSpPr>
          <p:cNvPr id="37" name="Textfeld 36" descr="SILBELAST|_">
            <a:extLst>
              <a:ext uri="{FF2B5EF4-FFF2-40B4-BE49-F238E27FC236}">
                <a16:creationId xmlns:a16="http://schemas.microsoft.com/office/drawing/2014/main" id="{946AC30E-215D-45CB-A1B2-B8B8A6FFA760}"/>
              </a:ext>
            </a:extLst>
          </p:cNvPr>
          <p:cNvSpPr txBox="1"/>
          <p:nvPr/>
        </p:nvSpPr>
        <p:spPr>
          <a:xfrm>
            <a:off x="5380808" y="1941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38" name="Textfeld 37" descr="SILBELAST|_">
            <a:extLst>
              <a:ext uri="{FF2B5EF4-FFF2-40B4-BE49-F238E27FC236}">
                <a16:creationId xmlns:a16="http://schemas.microsoft.com/office/drawing/2014/main" id="{2009C608-3C52-442F-96FD-1134AF4874BB}"/>
              </a:ext>
            </a:extLst>
          </p:cNvPr>
          <p:cNvSpPr txBox="1"/>
          <p:nvPr/>
        </p:nvSpPr>
        <p:spPr>
          <a:xfrm>
            <a:off x="6063636" y="1941736"/>
            <a:ext cx="7114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Bär,</a:t>
            </a:r>
          </a:p>
        </p:txBody>
      </p:sp>
      <p:sp>
        <p:nvSpPr>
          <p:cNvPr id="39" name="Textfeld 38" descr="SILBELAST|_">
            <a:extLst>
              <a:ext uri="{FF2B5EF4-FFF2-40B4-BE49-F238E27FC236}">
                <a16:creationId xmlns:a16="http://schemas.microsoft.com/office/drawing/2014/main" id="{FD66E417-E2EB-43E8-A202-78F9D3759E5A}"/>
              </a:ext>
            </a:extLst>
          </p:cNvPr>
          <p:cNvSpPr txBox="1"/>
          <p:nvPr/>
        </p:nvSpPr>
        <p:spPr>
          <a:xfrm>
            <a:off x="860329" y="2386236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doch</a:t>
            </a:r>
          </a:p>
        </p:txBody>
      </p:sp>
      <p:sp>
        <p:nvSpPr>
          <p:cNvPr id="40" name="Textfeld 39" descr="SILBELAST|_">
            <a:extLst>
              <a:ext uri="{FF2B5EF4-FFF2-40B4-BE49-F238E27FC236}">
                <a16:creationId xmlns:a16="http://schemas.microsoft.com/office/drawing/2014/main" id="{1600D15D-D390-405A-8E45-0E4F59D479D2}"/>
              </a:ext>
            </a:extLst>
          </p:cNvPr>
          <p:cNvSpPr txBox="1"/>
          <p:nvPr/>
        </p:nvSpPr>
        <p:spPr>
          <a:xfrm>
            <a:off x="1740326" y="2386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41" name="Textfeld 40" descr="SILBE|_">
            <a:extLst>
              <a:ext uri="{FF2B5EF4-FFF2-40B4-BE49-F238E27FC236}">
                <a16:creationId xmlns:a16="http://schemas.microsoft.com/office/drawing/2014/main" id="{59A39665-22FA-4207-8361-37120F7A3591}"/>
              </a:ext>
            </a:extLst>
          </p:cNvPr>
          <p:cNvSpPr txBox="1"/>
          <p:nvPr/>
        </p:nvSpPr>
        <p:spPr>
          <a:xfrm>
            <a:off x="2391094" y="2386236"/>
            <a:ext cx="5116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Fo</a:t>
            </a:r>
          </a:p>
        </p:txBody>
      </p:sp>
      <p:sp>
        <p:nvSpPr>
          <p:cNvPr id="42" name="Textfeld 41" descr="SILBE|">
            <a:extLst>
              <a:ext uri="{FF2B5EF4-FFF2-40B4-BE49-F238E27FC236}">
                <a16:creationId xmlns:a16="http://schemas.microsoft.com/office/drawing/2014/main" id="{9F2CBEE8-E44B-42FF-B767-65FFF40290FA}"/>
              </a:ext>
            </a:extLst>
          </p:cNvPr>
          <p:cNvSpPr txBox="1"/>
          <p:nvPr/>
        </p:nvSpPr>
        <p:spPr>
          <a:xfrm>
            <a:off x="2763073" y="2386236"/>
            <a:ext cx="6559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rell</a:t>
            </a:r>
          </a:p>
        </p:txBody>
      </p:sp>
      <p:sp>
        <p:nvSpPr>
          <p:cNvPr id="43" name="Textfeld 42" descr="SILBELAST|">
            <a:extLst>
              <a:ext uri="{FF2B5EF4-FFF2-40B4-BE49-F238E27FC236}">
                <a16:creationId xmlns:a16="http://schemas.microsoft.com/office/drawing/2014/main" id="{841D5D45-F258-4D31-A94D-ADC56A90A503}"/>
              </a:ext>
            </a:extLst>
          </p:cNvPr>
          <p:cNvSpPr txBox="1"/>
          <p:nvPr/>
        </p:nvSpPr>
        <p:spPr>
          <a:xfrm>
            <a:off x="3279322" y="2386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44" name="Textfeld 43" descr="SILBE|_">
            <a:extLst>
              <a:ext uri="{FF2B5EF4-FFF2-40B4-BE49-F238E27FC236}">
                <a16:creationId xmlns:a16="http://schemas.microsoft.com/office/drawing/2014/main" id="{3CB0233B-9897-46A5-B859-4FFC0F2E0E6C}"/>
              </a:ext>
            </a:extLst>
          </p:cNvPr>
          <p:cNvSpPr txBox="1"/>
          <p:nvPr/>
        </p:nvSpPr>
        <p:spPr>
          <a:xfrm>
            <a:off x="3838719" y="2386236"/>
            <a:ext cx="10150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komm</a:t>
            </a:r>
          </a:p>
        </p:txBody>
      </p:sp>
      <p:sp>
        <p:nvSpPr>
          <p:cNvPr id="45" name="Textfeld 44" descr="SILBELAST|">
            <a:extLst>
              <a:ext uri="{FF2B5EF4-FFF2-40B4-BE49-F238E27FC236}">
                <a16:creationId xmlns:a16="http://schemas.microsoft.com/office/drawing/2014/main" id="{44379360-270B-43B9-9780-7149694B944C}"/>
              </a:ext>
            </a:extLst>
          </p:cNvPr>
          <p:cNvSpPr txBox="1"/>
          <p:nvPr/>
        </p:nvSpPr>
        <p:spPr>
          <a:xfrm>
            <a:off x="4714040" y="2386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46" name="Textfeld 45" descr="SILBELAST|_">
            <a:extLst>
              <a:ext uri="{FF2B5EF4-FFF2-40B4-BE49-F238E27FC236}">
                <a16:creationId xmlns:a16="http://schemas.microsoft.com/office/drawing/2014/main" id="{D6B8BE8E-8FD5-471E-B100-B91655447318}"/>
              </a:ext>
            </a:extLst>
          </p:cNvPr>
          <p:cNvSpPr txBox="1"/>
          <p:nvPr/>
        </p:nvSpPr>
        <p:spPr>
          <a:xfrm>
            <a:off x="5273437" y="2386236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47" name="Textfeld 46" descr="SILBELAST|_">
            <a:extLst>
              <a:ext uri="{FF2B5EF4-FFF2-40B4-BE49-F238E27FC236}">
                <a16:creationId xmlns:a16="http://schemas.microsoft.com/office/drawing/2014/main" id="{31D9480B-915F-4FB9-84A8-F2E6CD9ED871}"/>
              </a:ext>
            </a:extLst>
          </p:cNvPr>
          <p:cNvSpPr txBox="1"/>
          <p:nvPr/>
        </p:nvSpPr>
        <p:spPr>
          <a:xfrm>
            <a:off x="6195112" y="2386236"/>
            <a:ext cx="9691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mehr.</a:t>
            </a:r>
          </a:p>
        </p:txBody>
      </p:sp>
      <p:sp>
        <p:nvSpPr>
          <p:cNvPr id="48" name="dot_2">
            <a:extLst>
              <a:ext uri="{FF2B5EF4-FFF2-40B4-BE49-F238E27FC236}">
                <a16:creationId xmlns:a16="http://schemas.microsoft.com/office/drawing/2014/main" id="{AEE28369-17BE-497E-9327-4DD8E19FDB8B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 descr="SILBELAST/FIRST|">
            <a:extLst>
              <a:ext uri="{FF2B5EF4-FFF2-40B4-BE49-F238E27FC236}">
                <a16:creationId xmlns:a16="http://schemas.microsoft.com/office/drawing/2014/main" id="{6BE5712D-95D9-4024-AEC2-26ABFE548450}"/>
              </a:ext>
            </a:extLst>
          </p:cNvPr>
          <p:cNvSpPr txBox="1"/>
          <p:nvPr/>
        </p:nvSpPr>
        <p:spPr>
          <a:xfrm>
            <a:off x="381000" y="2830736"/>
            <a:ext cx="8947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Hund</a:t>
            </a:r>
          </a:p>
        </p:txBody>
      </p:sp>
      <p:sp>
        <p:nvSpPr>
          <p:cNvPr id="50" name="Textfeld 49" descr="SILBELAST|_">
            <a:extLst>
              <a:ext uri="{FF2B5EF4-FFF2-40B4-BE49-F238E27FC236}">
                <a16:creationId xmlns:a16="http://schemas.microsoft.com/office/drawing/2014/main" id="{42C26B9B-F63B-46D1-8420-362DAC48895D}"/>
              </a:ext>
            </a:extLst>
          </p:cNvPr>
          <p:cNvSpPr txBox="1"/>
          <p:nvPr/>
        </p:nvSpPr>
        <p:spPr>
          <a:xfrm>
            <a:off x="1313897" y="2830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51" name="Textfeld 50" descr="SILBELAST|_">
            <a:extLst>
              <a:ext uri="{FF2B5EF4-FFF2-40B4-BE49-F238E27FC236}">
                <a16:creationId xmlns:a16="http://schemas.microsoft.com/office/drawing/2014/main" id="{D5C69057-5EA2-4F95-B09D-358530F4D75F}"/>
              </a:ext>
            </a:extLst>
          </p:cNvPr>
          <p:cNvSpPr txBox="1"/>
          <p:nvPr/>
        </p:nvSpPr>
        <p:spPr>
          <a:xfrm>
            <a:off x="2044815" y="2830736"/>
            <a:ext cx="7922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Katz</a:t>
            </a:r>
          </a:p>
        </p:txBody>
      </p:sp>
      <p:sp>
        <p:nvSpPr>
          <p:cNvPr id="52" name="Textfeld 51" descr="SILBELAST|_">
            <a:extLst>
              <a:ext uri="{FF2B5EF4-FFF2-40B4-BE49-F238E27FC236}">
                <a16:creationId xmlns:a16="http://schemas.microsoft.com/office/drawing/2014/main" id="{7F22DE48-E8C3-4E96-B453-CC485EEDAF3C}"/>
              </a:ext>
            </a:extLst>
          </p:cNvPr>
          <p:cNvSpPr txBox="1"/>
          <p:nvPr/>
        </p:nvSpPr>
        <p:spPr>
          <a:xfrm>
            <a:off x="2875120" y="2830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53" name="Textfeld 52" descr="SILBELAST|_">
            <a:extLst>
              <a:ext uri="{FF2B5EF4-FFF2-40B4-BE49-F238E27FC236}">
                <a16:creationId xmlns:a16="http://schemas.microsoft.com/office/drawing/2014/main" id="{551FB14E-7DCE-498C-9B3E-12B1EEA39632}"/>
              </a:ext>
            </a:extLst>
          </p:cNvPr>
          <p:cNvSpPr txBox="1"/>
          <p:nvPr/>
        </p:nvSpPr>
        <p:spPr>
          <a:xfrm>
            <a:off x="3606038" y="2830736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54" name="Textfeld 53" descr="SILBE|_">
            <a:extLst>
              <a:ext uri="{FF2B5EF4-FFF2-40B4-BE49-F238E27FC236}">
                <a16:creationId xmlns:a16="http://schemas.microsoft.com/office/drawing/2014/main" id="{FC3C628E-4526-4F3D-817E-804AA4AAA4F2}"/>
              </a:ext>
            </a:extLst>
          </p:cNvPr>
          <p:cNvSpPr txBox="1"/>
          <p:nvPr/>
        </p:nvSpPr>
        <p:spPr>
          <a:xfrm>
            <a:off x="4253600" y="2830736"/>
            <a:ext cx="6880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klei</a:t>
            </a:r>
          </a:p>
        </p:txBody>
      </p:sp>
      <p:sp>
        <p:nvSpPr>
          <p:cNvPr id="55" name="Textfeld 54" descr="SILBELAST|">
            <a:extLst>
              <a:ext uri="{FF2B5EF4-FFF2-40B4-BE49-F238E27FC236}">
                <a16:creationId xmlns:a16="http://schemas.microsoft.com/office/drawing/2014/main" id="{D8CBCD10-9DF3-4C06-916A-CBDCC88BFDB3}"/>
              </a:ext>
            </a:extLst>
          </p:cNvPr>
          <p:cNvSpPr txBox="1"/>
          <p:nvPr/>
        </p:nvSpPr>
        <p:spPr>
          <a:xfrm>
            <a:off x="4801909" y="2830736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ner</a:t>
            </a:r>
          </a:p>
        </p:txBody>
      </p:sp>
      <p:sp>
        <p:nvSpPr>
          <p:cNvPr id="56" name="Textfeld 55" descr="SILBELAST|_">
            <a:extLst>
              <a:ext uri="{FF2B5EF4-FFF2-40B4-BE49-F238E27FC236}">
                <a16:creationId xmlns:a16="http://schemas.microsoft.com/office/drawing/2014/main" id="{7613C281-B133-42C1-A343-C0BDCC294868}"/>
              </a:ext>
            </a:extLst>
          </p:cNvPr>
          <p:cNvSpPr txBox="1"/>
          <p:nvPr/>
        </p:nvSpPr>
        <p:spPr>
          <a:xfrm>
            <a:off x="5481531" y="2830736"/>
            <a:ext cx="9332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Spatz</a:t>
            </a:r>
          </a:p>
        </p:txBody>
      </p:sp>
      <p:sp>
        <p:nvSpPr>
          <p:cNvPr id="57" name="Textfeld 56" descr="SILBE|_">
            <a:extLst>
              <a:ext uri="{FF2B5EF4-FFF2-40B4-BE49-F238E27FC236}">
                <a16:creationId xmlns:a16="http://schemas.microsoft.com/office/drawing/2014/main" id="{46526820-CC8F-4F71-91CD-50528248317F}"/>
              </a:ext>
            </a:extLst>
          </p:cNvPr>
          <p:cNvSpPr txBox="1"/>
          <p:nvPr/>
        </p:nvSpPr>
        <p:spPr>
          <a:xfrm>
            <a:off x="866360" y="3275236"/>
            <a:ext cx="6655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sitz</a:t>
            </a:r>
          </a:p>
        </p:txBody>
      </p:sp>
      <p:sp>
        <p:nvSpPr>
          <p:cNvPr id="58" name="Textfeld 57" descr="SILBELAST|">
            <a:extLst>
              <a:ext uri="{FF2B5EF4-FFF2-40B4-BE49-F238E27FC236}">
                <a16:creationId xmlns:a16="http://schemas.microsoft.com/office/drawing/2014/main" id="{A0430E23-6228-4680-B5F2-23FBD59D8B83}"/>
              </a:ext>
            </a:extLst>
          </p:cNvPr>
          <p:cNvSpPr txBox="1"/>
          <p:nvPr/>
        </p:nvSpPr>
        <p:spPr>
          <a:xfrm>
            <a:off x="1392227" y="3275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59" name="Textfeld 58" descr="SILBELAST|_">
            <a:extLst>
              <a:ext uri="{FF2B5EF4-FFF2-40B4-BE49-F238E27FC236}">
                <a16:creationId xmlns:a16="http://schemas.microsoft.com/office/drawing/2014/main" id="{31D23AAB-D38F-4C22-A81D-7ADE91147829}"/>
              </a:ext>
            </a:extLst>
          </p:cNvPr>
          <p:cNvSpPr txBox="1"/>
          <p:nvPr/>
        </p:nvSpPr>
        <p:spPr>
          <a:xfrm>
            <a:off x="1951624" y="3275236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60" name="Textfeld 59" descr="SILBELAST|_">
            <a:extLst>
              <a:ext uri="{FF2B5EF4-FFF2-40B4-BE49-F238E27FC236}">
                <a16:creationId xmlns:a16="http://schemas.microsoft.com/office/drawing/2014/main" id="{C9C8834C-0455-41D6-8FCB-322F00FD5DA1}"/>
              </a:ext>
            </a:extLst>
          </p:cNvPr>
          <p:cNvSpPr txBox="1"/>
          <p:nvPr/>
        </p:nvSpPr>
        <p:spPr>
          <a:xfrm>
            <a:off x="2618422" y="3275236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61" name="Textfeld 60" descr="SILBE|_">
            <a:extLst>
              <a:ext uri="{FF2B5EF4-FFF2-40B4-BE49-F238E27FC236}">
                <a16:creationId xmlns:a16="http://schemas.microsoft.com/office/drawing/2014/main" id="{1A27CE00-A56F-4917-95CB-C4E63C70D3C6}"/>
              </a:ext>
            </a:extLst>
          </p:cNvPr>
          <p:cNvSpPr txBox="1"/>
          <p:nvPr/>
        </p:nvSpPr>
        <p:spPr>
          <a:xfrm>
            <a:off x="3435903" y="3275236"/>
            <a:ext cx="8819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Kirch</a:t>
            </a:r>
          </a:p>
        </p:txBody>
      </p:sp>
      <p:sp>
        <p:nvSpPr>
          <p:cNvPr id="62" name="Textfeld 61" descr="SILBE|">
            <a:extLst>
              <a:ext uri="{FF2B5EF4-FFF2-40B4-BE49-F238E27FC236}">
                <a16:creationId xmlns:a16="http://schemas.microsoft.com/office/drawing/2014/main" id="{915C5982-4C94-487E-920B-748E84A8AC43}"/>
              </a:ext>
            </a:extLst>
          </p:cNvPr>
          <p:cNvSpPr txBox="1"/>
          <p:nvPr/>
        </p:nvSpPr>
        <p:spPr>
          <a:xfrm>
            <a:off x="4178176" y="3275236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weih</a:t>
            </a:r>
          </a:p>
        </p:txBody>
      </p:sp>
      <p:sp>
        <p:nvSpPr>
          <p:cNvPr id="63" name="Textfeld 62" descr="SILBELAST|">
            <a:extLst>
              <a:ext uri="{FF2B5EF4-FFF2-40B4-BE49-F238E27FC236}">
                <a16:creationId xmlns:a16="http://schemas.microsoft.com/office/drawing/2014/main" id="{10CB2EFC-1862-4B34-9976-6FB5D13056FE}"/>
              </a:ext>
            </a:extLst>
          </p:cNvPr>
          <p:cNvSpPr txBox="1"/>
          <p:nvPr/>
        </p:nvSpPr>
        <p:spPr>
          <a:xfrm>
            <a:off x="4877167" y="3275236"/>
            <a:ext cx="9909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platz.</a:t>
            </a:r>
          </a:p>
        </p:txBody>
      </p:sp>
      <p:sp>
        <p:nvSpPr>
          <p:cNvPr id="64" name="dot_3">
            <a:extLst>
              <a:ext uri="{FF2B5EF4-FFF2-40B4-BE49-F238E27FC236}">
                <a16:creationId xmlns:a16="http://schemas.microsoft.com/office/drawing/2014/main" id="{CD1F403B-C028-4E7D-A8FC-5F5FDDA11D8A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Textfeld 64" descr="SILBELAST/FIRST|">
            <a:extLst>
              <a:ext uri="{FF2B5EF4-FFF2-40B4-BE49-F238E27FC236}">
                <a16:creationId xmlns:a16="http://schemas.microsoft.com/office/drawing/2014/main" id="{8BF671A4-2B4F-4542-B2A1-3746A81494A0}"/>
              </a:ext>
            </a:extLst>
          </p:cNvPr>
          <p:cNvSpPr txBox="1"/>
          <p:nvPr/>
        </p:nvSpPr>
        <p:spPr>
          <a:xfrm>
            <a:off x="381000" y="3719736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66" name="Textfeld 65" descr="SILBELAST|_">
            <a:extLst>
              <a:ext uri="{FF2B5EF4-FFF2-40B4-BE49-F238E27FC236}">
                <a16:creationId xmlns:a16="http://schemas.microsoft.com/office/drawing/2014/main" id="{2E889B49-AB63-4ED2-9746-06F99E1653D8}"/>
              </a:ext>
            </a:extLst>
          </p:cNvPr>
          <p:cNvSpPr txBox="1"/>
          <p:nvPr/>
        </p:nvSpPr>
        <p:spPr>
          <a:xfrm>
            <a:off x="1067034" y="3719736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67" name="Textfeld 66" descr="SILBE|_">
            <a:extLst>
              <a:ext uri="{FF2B5EF4-FFF2-40B4-BE49-F238E27FC236}">
                <a16:creationId xmlns:a16="http://schemas.microsoft.com/office/drawing/2014/main" id="{A4162843-3273-4CF7-8BC6-C740BEA4B85E}"/>
              </a:ext>
            </a:extLst>
          </p:cNvPr>
          <p:cNvSpPr txBox="1"/>
          <p:nvPr/>
        </p:nvSpPr>
        <p:spPr>
          <a:xfrm>
            <a:off x="1884515" y="3719736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68" name="Textfeld 67" descr="SILBELAST|">
            <a:extLst>
              <a:ext uri="{FF2B5EF4-FFF2-40B4-BE49-F238E27FC236}">
                <a16:creationId xmlns:a16="http://schemas.microsoft.com/office/drawing/2014/main" id="{95B4AAB3-EDC0-4EF8-9617-B64264B37221}"/>
              </a:ext>
            </a:extLst>
          </p:cNvPr>
          <p:cNvSpPr txBox="1"/>
          <p:nvPr/>
        </p:nvSpPr>
        <p:spPr>
          <a:xfrm>
            <a:off x="2368704" y="3719736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ßen</a:t>
            </a:r>
          </a:p>
        </p:txBody>
      </p:sp>
      <p:sp>
        <p:nvSpPr>
          <p:cNvPr id="69" name="Textfeld 68" descr="SILBE|_">
            <a:extLst>
              <a:ext uri="{FF2B5EF4-FFF2-40B4-BE49-F238E27FC236}">
                <a16:creationId xmlns:a16="http://schemas.microsoft.com/office/drawing/2014/main" id="{583EBB3E-95BB-4F26-B777-28A72158A105}"/>
              </a:ext>
            </a:extLst>
          </p:cNvPr>
          <p:cNvSpPr txBox="1"/>
          <p:nvPr/>
        </p:nvSpPr>
        <p:spPr>
          <a:xfrm>
            <a:off x="3096416" y="3719736"/>
            <a:ext cx="8819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Kirch</a:t>
            </a:r>
          </a:p>
        </p:txBody>
      </p:sp>
      <p:sp>
        <p:nvSpPr>
          <p:cNvPr id="70" name="Textfeld 69" descr="SILBE|">
            <a:extLst>
              <a:ext uri="{FF2B5EF4-FFF2-40B4-BE49-F238E27FC236}">
                <a16:creationId xmlns:a16="http://schemas.microsoft.com/office/drawing/2014/main" id="{B36FEA17-4465-4EE5-A253-7C01569FAA9F}"/>
              </a:ext>
            </a:extLst>
          </p:cNvPr>
          <p:cNvSpPr txBox="1"/>
          <p:nvPr/>
        </p:nvSpPr>
        <p:spPr>
          <a:xfrm>
            <a:off x="3838689" y="3719736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weih</a:t>
            </a:r>
          </a:p>
        </p:txBody>
      </p:sp>
      <p:sp>
        <p:nvSpPr>
          <p:cNvPr id="71" name="Textfeld 70" descr="SILBELAST|">
            <a:extLst>
              <a:ext uri="{FF2B5EF4-FFF2-40B4-BE49-F238E27FC236}">
                <a16:creationId xmlns:a16="http://schemas.microsoft.com/office/drawing/2014/main" id="{B25A82E9-A0A3-4A44-AD1D-CDB5821C1FDE}"/>
              </a:ext>
            </a:extLst>
          </p:cNvPr>
          <p:cNvSpPr txBox="1"/>
          <p:nvPr/>
        </p:nvSpPr>
        <p:spPr>
          <a:xfrm>
            <a:off x="4537680" y="3719736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platz</a:t>
            </a:r>
          </a:p>
        </p:txBody>
      </p:sp>
      <p:sp>
        <p:nvSpPr>
          <p:cNvPr id="72" name="Textfeld 71" descr="SILBE|_">
            <a:extLst>
              <a:ext uri="{FF2B5EF4-FFF2-40B4-BE49-F238E27FC236}">
                <a16:creationId xmlns:a16="http://schemas.microsoft.com/office/drawing/2014/main" id="{2EFD0FD6-B06F-4587-B20A-0AB151643C9C}"/>
              </a:ext>
            </a:extLst>
          </p:cNvPr>
          <p:cNvSpPr txBox="1"/>
          <p:nvPr/>
        </p:nvSpPr>
        <p:spPr>
          <a:xfrm>
            <a:off x="870800" y="4164236"/>
            <a:ext cx="6655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sitz</a:t>
            </a:r>
          </a:p>
        </p:txBody>
      </p:sp>
      <p:sp>
        <p:nvSpPr>
          <p:cNvPr id="73" name="Textfeld 72" descr="SILBELAST|">
            <a:extLst>
              <a:ext uri="{FF2B5EF4-FFF2-40B4-BE49-F238E27FC236}">
                <a16:creationId xmlns:a16="http://schemas.microsoft.com/office/drawing/2014/main" id="{8E97E8CD-6BD4-4BBD-940F-FB19A38973B4}"/>
              </a:ext>
            </a:extLst>
          </p:cNvPr>
          <p:cNvSpPr txBox="1"/>
          <p:nvPr/>
        </p:nvSpPr>
        <p:spPr>
          <a:xfrm>
            <a:off x="1396667" y="4164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74" name="Textfeld 73" descr="SILBELAST|_">
            <a:extLst>
              <a:ext uri="{FF2B5EF4-FFF2-40B4-BE49-F238E27FC236}">
                <a16:creationId xmlns:a16="http://schemas.microsoft.com/office/drawing/2014/main" id="{36BF52B4-5657-4E56-9401-01531F512203}"/>
              </a:ext>
            </a:extLst>
          </p:cNvPr>
          <p:cNvSpPr txBox="1"/>
          <p:nvPr/>
        </p:nvSpPr>
        <p:spPr>
          <a:xfrm>
            <a:off x="1956064" y="4164236"/>
            <a:ext cx="7922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Katz</a:t>
            </a:r>
          </a:p>
        </p:txBody>
      </p:sp>
      <p:sp>
        <p:nvSpPr>
          <p:cNvPr id="75" name="Textfeld 74" descr="SILBELAST|_">
            <a:extLst>
              <a:ext uri="{FF2B5EF4-FFF2-40B4-BE49-F238E27FC236}">
                <a16:creationId xmlns:a16="http://schemas.microsoft.com/office/drawing/2014/main" id="{DD4C511F-660E-4B08-95DD-4076CBBAB3F3}"/>
              </a:ext>
            </a:extLst>
          </p:cNvPr>
          <p:cNvSpPr txBox="1"/>
          <p:nvPr/>
        </p:nvSpPr>
        <p:spPr>
          <a:xfrm>
            <a:off x="2786369" y="4164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76" name="Textfeld 75" descr="SILBELAST|_">
            <a:extLst>
              <a:ext uri="{FF2B5EF4-FFF2-40B4-BE49-F238E27FC236}">
                <a16:creationId xmlns:a16="http://schemas.microsoft.com/office/drawing/2014/main" id="{5F6C0BCE-392C-46A7-BD83-5657A51C786C}"/>
              </a:ext>
            </a:extLst>
          </p:cNvPr>
          <p:cNvSpPr txBox="1"/>
          <p:nvPr/>
        </p:nvSpPr>
        <p:spPr>
          <a:xfrm>
            <a:off x="3517287" y="4164236"/>
            <a:ext cx="8947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Hund</a:t>
            </a:r>
          </a:p>
        </p:txBody>
      </p:sp>
      <p:sp>
        <p:nvSpPr>
          <p:cNvPr id="77" name="Textfeld 76" descr="SILBELAST|_">
            <a:extLst>
              <a:ext uri="{FF2B5EF4-FFF2-40B4-BE49-F238E27FC236}">
                <a16:creationId xmlns:a16="http://schemas.microsoft.com/office/drawing/2014/main" id="{CE1FE519-1120-408C-BEA1-DCB717131BFC}"/>
              </a:ext>
            </a:extLst>
          </p:cNvPr>
          <p:cNvSpPr txBox="1"/>
          <p:nvPr/>
        </p:nvSpPr>
        <p:spPr>
          <a:xfrm>
            <a:off x="4450184" y="4164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78" name="Textfeld 77" descr="SILBELAST|_">
            <a:extLst>
              <a:ext uri="{FF2B5EF4-FFF2-40B4-BE49-F238E27FC236}">
                <a16:creationId xmlns:a16="http://schemas.microsoft.com/office/drawing/2014/main" id="{0D369FA9-9BFD-4694-BF75-55B35AFACAAE}"/>
              </a:ext>
            </a:extLst>
          </p:cNvPr>
          <p:cNvSpPr txBox="1"/>
          <p:nvPr/>
        </p:nvSpPr>
        <p:spPr>
          <a:xfrm>
            <a:off x="5181102" y="4164236"/>
            <a:ext cx="10470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Spatz.</a:t>
            </a:r>
          </a:p>
        </p:txBody>
      </p:sp>
      <p:sp>
        <p:nvSpPr>
          <p:cNvPr id="79" name="dot_4">
            <a:extLst>
              <a:ext uri="{FF2B5EF4-FFF2-40B4-BE49-F238E27FC236}">
                <a16:creationId xmlns:a16="http://schemas.microsoft.com/office/drawing/2014/main" id="{EED14EE4-58C7-4FEF-87DC-2FB47D06CF60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Textfeld 79" descr="SILBELAST/FIRST|">
            <a:extLst>
              <a:ext uri="{FF2B5EF4-FFF2-40B4-BE49-F238E27FC236}">
                <a16:creationId xmlns:a16="http://schemas.microsoft.com/office/drawing/2014/main" id="{906CFCCC-3A1E-474E-97E7-AA2802781666}"/>
              </a:ext>
            </a:extLst>
          </p:cNvPr>
          <p:cNvSpPr txBox="1"/>
          <p:nvPr/>
        </p:nvSpPr>
        <p:spPr>
          <a:xfrm>
            <a:off x="381000" y="4608736"/>
            <a:ext cx="8723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Hoch</a:t>
            </a:r>
          </a:p>
        </p:txBody>
      </p:sp>
      <p:sp>
        <p:nvSpPr>
          <p:cNvPr id="81" name="Textfeld 80" descr="SILBE|_">
            <a:extLst>
              <a:ext uri="{FF2B5EF4-FFF2-40B4-BE49-F238E27FC236}">
                <a16:creationId xmlns:a16="http://schemas.microsoft.com/office/drawing/2014/main" id="{EC0E9CD5-9B3B-49C7-9C53-78B7D70887EE}"/>
              </a:ext>
            </a:extLst>
          </p:cNvPr>
          <p:cNvSpPr txBox="1"/>
          <p:nvPr/>
        </p:nvSpPr>
        <p:spPr>
          <a:xfrm>
            <a:off x="1291455" y="4608736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82" name="Textfeld 81" descr="SILBELAST|">
            <a:extLst>
              <a:ext uri="{FF2B5EF4-FFF2-40B4-BE49-F238E27FC236}">
                <a16:creationId xmlns:a16="http://schemas.microsoft.com/office/drawing/2014/main" id="{8081BCE2-D4F2-4C18-B35C-34C1F3E47F50}"/>
              </a:ext>
            </a:extLst>
          </p:cNvPr>
          <p:cNvSpPr txBox="1"/>
          <p:nvPr/>
        </p:nvSpPr>
        <p:spPr>
          <a:xfrm>
            <a:off x="1504737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ber</a:t>
            </a:r>
          </a:p>
        </p:txBody>
      </p:sp>
      <p:sp>
        <p:nvSpPr>
          <p:cNvPr id="83" name="Textfeld 82" descr="SILBELAST|_">
            <a:extLst>
              <a:ext uri="{FF2B5EF4-FFF2-40B4-BE49-F238E27FC236}">
                <a16:creationId xmlns:a16="http://schemas.microsoft.com/office/drawing/2014/main" id="{FE73D712-BE8B-4A13-BD84-6885195B1DA6}"/>
              </a:ext>
            </a:extLst>
          </p:cNvPr>
          <p:cNvSpPr txBox="1"/>
          <p:nvPr/>
        </p:nvSpPr>
        <p:spPr>
          <a:xfrm>
            <a:off x="2187565" y="4608736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84" name="Textfeld 83" descr="SILBE|_">
            <a:extLst>
              <a:ext uri="{FF2B5EF4-FFF2-40B4-BE49-F238E27FC236}">
                <a16:creationId xmlns:a16="http://schemas.microsoft.com/office/drawing/2014/main" id="{54482448-3142-4456-B51F-DB7D4AC1AAE9}"/>
              </a:ext>
            </a:extLst>
          </p:cNvPr>
          <p:cNvSpPr txBox="1"/>
          <p:nvPr/>
        </p:nvSpPr>
        <p:spPr>
          <a:xfrm>
            <a:off x="3005046" y="4608736"/>
            <a:ext cx="6976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Rad</a:t>
            </a:r>
          </a:p>
        </p:txBody>
      </p:sp>
      <p:sp>
        <p:nvSpPr>
          <p:cNvPr id="85" name="Textfeld 84" descr="SILBELAST|">
            <a:extLst>
              <a:ext uri="{FF2B5EF4-FFF2-40B4-BE49-F238E27FC236}">
                <a16:creationId xmlns:a16="http://schemas.microsoft.com/office/drawing/2014/main" id="{24D4D6C8-6173-4413-9DA3-0E49DED7EFDF}"/>
              </a:ext>
            </a:extLst>
          </p:cNvPr>
          <p:cNvSpPr txBox="1"/>
          <p:nvPr/>
        </p:nvSpPr>
        <p:spPr>
          <a:xfrm>
            <a:off x="3562973" y="4608736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weg</a:t>
            </a:r>
          </a:p>
        </p:txBody>
      </p:sp>
      <p:sp>
        <p:nvSpPr>
          <p:cNvPr id="86" name="Textfeld 85" descr="SILBELAST|_">
            <a:extLst>
              <a:ext uri="{FF2B5EF4-FFF2-40B4-BE49-F238E27FC236}">
                <a16:creationId xmlns:a16="http://schemas.microsoft.com/office/drawing/2014/main" id="{7C7C9E51-2C90-468F-9895-1F491BF2753A}"/>
              </a:ext>
            </a:extLst>
          </p:cNvPr>
          <p:cNvSpPr txBox="1"/>
          <p:nvPr/>
        </p:nvSpPr>
        <p:spPr>
          <a:xfrm>
            <a:off x="4337172" y="4608736"/>
            <a:ext cx="9637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kreist</a:t>
            </a:r>
          </a:p>
        </p:txBody>
      </p:sp>
      <p:sp>
        <p:nvSpPr>
          <p:cNvPr id="87" name="Textfeld 86" descr="SILBELAST|_">
            <a:extLst>
              <a:ext uri="{FF2B5EF4-FFF2-40B4-BE49-F238E27FC236}">
                <a16:creationId xmlns:a16="http://schemas.microsoft.com/office/drawing/2014/main" id="{3A84668D-4E08-488E-A432-F206DB313FB5}"/>
              </a:ext>
            </a:extLst>
          </p:cNvPr>
          <p:cNvSpPr txBox="1"/>
          <p:nvPr/>
        </p:nvSpPr>
        <p:spPr>
          <a:xfrm>
            <a:off x="5338997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88" name="Textfeld 87" descr="SILBE|_">
            <a:extLst>
              <a:ext uri="{FF2B5EF4-FFF2-40B4-BE49-F238E27FC236}">
                <a16:creationId xmlns:a16="http://schemas.microsoft.com/office/drawing/2014/main" id="{407F8686-8044-47EC-AD0F-E95A462EE4FB}"/>
              </a:ext>
            </a:extLst>
          </p:cNvPr>
          <p:cNvSpPr txBox="1"/>
          <p:nvPr/>
        </p:nvSpPr>
        <p:spPr>
          <a:xfrm>
            <a:off x="6021825" y="4608736"/>
            <a:ext cx="5373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Ad</a:t>
            </a:r>
          </a:p>
        </p:txBody>
      </p:sp>
      <p:sp>
        <p:nvSpPr>
          <p:cNvPr id="89" name="Textfeld 88" descr="SILBELAST|">
            <a:extLst>
              <a:ext uri="{FF2B5EF4-FFF2-40B4-BE49-F238E27FC236}">
                <a16:creationId xmlns:a16="http://schemas.microsoft.com/office/drawing/2014/main" id="{FE6F203B-0C39-4E88-93D6-24C2C4DD47FC}"/>
              </a:ext>
            </a:extLst>
          </p:cNvPr>
          <p:cNvSpPr txBox="1"/>
          <p:nvPr/>
        </p:nvSpPr>
        <p:spPr>
          <a:xfrm>
            <a:off x="6419452" y="4608736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90" name="Textfeld 89" descr="SILBELAST|_">
            <a:extLst>
              <a:ext uri="{FF2B5EF4-FFF2-40B4-BE49-F238E27FC236}">
                <a16:creationId xmlns:a16="http://schemas.microsoft.com/office/drawing/2014/main" id="{0FAE40C9-1728-498D-921C-555288B50F7C}"/>
              </a:ext>
            </a:extLst>
          </p:cNvPr>
          <p:cNvSpPr txBox="1"/>
          <p:nvPr/>
        </p:nvSpPr>
        <p:spPr>
          <a:xfrm>
            <a:off x="859235" y="5053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91" name="Textfeld 90" descr="SILBE|_">
            <a:extLst>
              <a:ext uri="{FF2B5EF4-FFF2-40B4-BE49-F238E27FC236}">
                <a16:creationId xmlns:a16="http://schemas.microsoft.com/office/drawing/2014/main" id="{56DFD9D5-11BD-41BE-A04F-A3A2763F6658}"/>
              </a:ext>
            </a:extLst>
          </p:cNvPr>
          <p:cNvSpPr txBox="1"/>
          <p:nvPr/>
        </p:nvSpPr>
        <p:spPr>
          <a:xfrm>
            <a:off x="1590153" y="5053236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war</a:t>
            </a:r>
          </a:p>
        </p:txBody>
      </p:sp>
      <p:sp>
        <p:nvSpPr>
          <p:cNvPr id="92" name="Textfeld 91" descr="SILBELAST|">
            <a:extLst>
              <a:ext uri="{FF2B5EF4-FFF2-40B4-BE49-F238E27FC236}">
                <a16:creationId xmlns:a16="http://schemas.microsoft.com/office/drawing/2014/main" id="{E8CD648F-B2D7-4149-9A2C-3E4569EF2CCF}"/>
              </a:ext>
            </a:extLst>
          </p:cNvPr>
          <p:cNvSpPr txBox="1"/>
          <p:nvPr/>
        </p:nvSpPr>
        <p:spPr>
          <a:xfrm>
            <a:off x="2146477" y="5053236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tet</a:t>
            </a:r>
          </a:p>
        </p:txBody>
      </p:sp>
      <p:sp>
        <p:nvSpPr>
          <p:cNvPr id="93" name="Textfeld 92" descr="SILBELAST|_">
            <a:extLst>
              <a:ext uri="{FF2B5EF4-FFF2-40B4-BE49-F238E27FC236}">
                <a16:creationId xmlns:a16="http://schemas.microsoft.com/office/drawing/2014/main" id="{F5900695-EC14-49A3-848A-0FB7862BF49C}"/>
              </a:ext>
            </a:extLst>
          </p:cNvPr>
          <p:cNvSpPr txBox="1"/>
          <p:nvPr/>
        </p:nvSpPr>
        <p:spPr>
          <a:xfrm>
            <a:off x="2781215" y="5053236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94" name="Textfeld 93" descr="SILBELAST|_">
            <a:extLst>
              <a:ext uri="{FF2B5EF4-FFF2-40B4-BE49-F238E27FC236}">
                <a16:creationId xmlns:a16="http://schemas.microsoft.com/office/drawing/2014/main" id="{0A940351-AEB2-4B05-89CD-823028B3B228}"/>
              </a:ext>
            </a:extLst>
          </p:cNvPr>
          <p:cNvSpPr txBox="1"/>
          <p:nvPr/>
        </p:nvSpPr>
        <p:spPr>
          <a:xfrm>
            <a:off x="3448013" y="5053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95" name="Textfeld 94" descr="SILBE|_">
            <a:extLst>
              <a:ext uri="{FF2B5EF4-FFF2-40B4-BE49-F238E27FC236}">
                <a16:creationId xmlns:a16="http://schemas.microsoft.com/office/drawing/2014/main" id="{03152B02-24C2-4563-B305-81C76F9DC7DB}"/>
              </a:ext>
            </a:extLst>
          </p:cNvPr>
          <p:cNvSpPr txBox="1"/>
          <p:nvPr/>
        </p:nvSpPr>
        <p:spPr>
          <a:xfrm>
            <a:off x="4178931" y="5053236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näch</a:t>
            </a:r>
          </a:p>
        </p:txBody>
      </p:sp>
      <p:sp>
        <p:nvSpPr>
          <p:cNvPr id="96" name="Textfeld 95" descr="SILBELAST|">
            <a:extLst>
              <a:ext uri="{FF2B5EF4-FFF2-40B4-BE49-F238E27FC236}">
                <a16:creationId xmlns:a16="http://schemas.microsoft.com/office/drawing/2014/main" id="{2BE368A7-61A2-4CE3-86D6-051C7FB5DA52}"/>
              </a:ext>
            </a:extLst>
          </p:cNvPr>
          <p:cNvSpPr txBox="1"/>
          <p:nvPr/>
        </p:nvSpPr>
        <p:spPr>
          <a:xfrm>
            <a:off x="4874716" y="5053236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sten</a:t>
            </a:r>
          </a:p>
        </p:txBody>
      </p:sp>
      <p:sp>
        <p:nvSpPr>
          <p:cNvPr id="97" name="Textfeld 96" descr="SILBE|_">
            <a:extLst>
              <a:ext uri="{FF2B5EF4-FFF2-40B4-BE49-F238E27FC236}">
                <a16:creationId xmlns:a16="http://schemas.microsoft.com/office/drawing/2014/main" id="{A5BA1663-97E4-4AD5-BF1A-6AD4EB8DBC38}"/>
              </a:ext>
            </a:extLst>
          </p:cNvPr>
          <p:cNvSpPr txBox="1"/>
          <p:nvPr/>
        </p:nvSpPr>
        <p:spPr>
          <a:xfrm>
            <a:off x="5680975" y="5053236"/>
            <a:ext cx="6976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Rad</a:t>
            </a:r>
          </a:p>
        </p:txBody>
      </p:sp>
      <p:sp>
        <p:nvSpPr>
          <p:cNvPr id="98" name="Textfeld 97" descr="SILBELAST|">
            <a:extLst>
              <a:ext uri="{FF2B5EF4-FFF2-40B4-BE49-F238E27FC236}">
                <a16:creationId xmlns:a16="http://schemas.microsoft.com/office/drawing/2014/main" id="{2D8CD96D-7C42-4317-9D08-E4000D474BA8}"/>
              </a:ext>
            </a:extLst>
          </p:cNvPr>
          <p:cNvSpPr txBox="1"/>
          <p:nvPr/>
        </p:nvSpPr>
        <p:spPr>
          <a:xfrm>
            <a:off x="6238902" y="5053236"/>
            <a:ext cx="6373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ler.</a:t>
            </a:r>
          </a:p>
        </p:txBody>
      </p:sp>
      <p:sp>
        <p:nvSpPr>
          <p:cNvPr id="99" name="dot_5">
            <a:extLst>
              <a:ext uri="{FF2B5EF4-FFF2-40B4-BE49-F238E27FC236}">
                <a16:creationId xmlns:a16="http://schemas.microsoft.com/office/drawing/2014/main" id="{5B3C6A22-BD3E-438E-980A-1515ED71E414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Textfeld 99" descr="SILBELAST/FIRST|">
            <a:extLst>
              <a:ext uri="{FF2B5EF4-FFF2-40B4-BE49-F238E27FC236}">
                <a16:creationId xmlns:a16="http://schemas.microsoft.com/office/drawing/2014/main" id="{35FCCC21-C6D9-4F85-ABFB-FA0DDD8F649A}"/>
              </a:ext>
            </a:extLst>
          </p:cNvPr>
          <p:cNvSpPr txBox="1"/>
          <p:nvPr/>
        </p:nvSpPr>
        <p:spPr>
          <a:xfrm>
            <a:off x="381000" y="5521771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1" name="Textfeld 100" descr="SILBE|_">
            <a:extLst>
              <a:ext uri="{FF2B5EF4-FFF2-40B4-BE49-F238E27FC236}">
                <a16:creationId xmlns:a16="http://schemas.microsoft.com/office/drawing/2014/main" id="{1A343D1C-921E-43F1-81EE-2594DDF29C00}"/>
              </a:ext>
            </a:extLst>
          </p:cNvPr>
          <p:cNvSpPr txBox="1"/>
          <p:nvPr/>
        </p:nvSpPr>
        <p:spPr>
          <a:xfrm>
            <a:off x="1081461" y="5521771"/>
            <a:ext cx="6976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Rad</a:t>
            </a:r>
          </a:p>
        </p:txBody>
      </p:sp>
      <p:sp>
        <p:nvSpPr>
          <p:cNvPr id="102" name="Textfeld 101" descr="SILBELAST|">
            <a:extLst>
              <a:ext uri="{FF2B5EF4-FFF2-40B4-BE49-F238E27FC236}">
                <a16:creationId xmlns:a16="http://schemas.microsoft.com/office/drawing/2014/main" id="{977C6CDC-6BA7-4A24-8029-D244C9894411}"/>
              </a:ext>
            </a:extLst>
          </p:cNvPr>
          <p:cNvSpPr txBox="1"/>
          <p:nvPr/>
        </p:nvSpPr>
        <p:spPr>
          <a:xfrm>
            <a:off x="1639388" y="5521771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03" name="Textfeld 102" descr="SILBELAST|_">
            <a:extLst>
              <a:ext uri="{FF2B5EF4-FFF2-40B4-BE49-F238E27FC236}">
                <a16:creationId xmlns:a16="http://schemas.microsoft.com/office/drawing/2014/main" id="{48F22BEB-461B-4CA4-B013-7BA3D82D188E}"/>
              </a:ext>
            </a:extLst>
          </p:cNvPr>
          <p:cNvSpPr txBox="1"/>
          <p:nvPr/>
        </p:nvSpPr>
        <p:spPr>
          <a:xfrm>
            <a:off x="2242066" y="5521771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04" name="Textfeld 103" descr="SILBELAST|_">
            <a:extLst>
              <a:ext uri="{FF2B5EF4-FFF2-40B4-BE49-F238E27FC236}">
                <a16:creationId xmlns:a16="http://schemas.microsoft.com/office/drawing/2014/main" id="{636AA5D4-17FF-470C-AA37-27826055B5AF}"/>
              </a:ext>
            </a:extLst>
          </p:cNvPr>
          <p:cNvSpPr txBox="1"/>
          <p:nvPr/>
        </p:nvSpPr>
        <p:spPr>
          <a:xfrm>
            <a:off x="2908864" y="5521771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05" name="Textfeld 104" descr="SILBE|_">
            <a:extLst>
              <a:ext uri="{FF2B5EF4-FFF2-40B4-BE49-F238E27FC236}">
                <a16:creationId xmlns:a16="http://schemas.microsoft.com/office/drawing/2014/main" id="{2545277F-DA24-444A-AE64-338AD67B3D0D}"/>
              </a:ext>
            </a:extLst>
          </p:cNvPr>
          <p:cNvSpPr txBox="1"/>
          <p:nvPr/>
        </p:nvSpPr>
        <p:spPr>
          <a:xfrm>
            <a:off x="3726345" y="5521771"/>
            <a:ext cx="6976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Rad</a:t>
            </a:r>
          </a:p>
        </p:txBody>
      </p:sp>
      <p:sp>
        <p:nvSpPr>
          <p:cNvPr id="106" name="Textfeld 105" descr="SILBELAST|">
            <a:extLst>
              <a:ext uri="{FF2B5EF4-FFF2-40B4-BE49-F238E27FC236}">
                <a16:creationId xmlns:a16="http://schemas.microsoft.com/office/drawing/2014/main" id="{12A13BBF-2E6A-4F1E-A414-5B1E39792922}"/>
              </a:ext>
            </a:extLst>
          </p:cNvPr>
          <p:cNvSpPr txBox="1"/>
          <p:nvPr/>
        </p:nvSpPr>
        <p:spPr>
          <a:xfrm>
            <a:off x="4284272" y="5521771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weg</a:t>
            </a:r>
          </a:p>
        </p:txBody>
      </p:sp>
      <p:sp>
        <p:nvSpPr>
          <p:cNvPr id="107" name="Textfeld 106" descr="SILBE|_">
            <a:extLst>
              <a:ext uri="{FF2B5EF4-FFF2-40B4-BE49-F238E27FC236}">
                <a16:creationId xmlns:a16="http://schemas.microsoft.com/office/drawing/2014/main" id="{111A4B9C-727B-497D-8FD1-E3BA608F7EE4}"/>
              </a:ext>
            </a:extLst>
          </p:cNvPr>
          <p:cNvSpPr txBox="1"/>
          <p:nvPr/>
        </p:nvSpPr>
        <p:spPr>
          <a:xfrm>
            <a:off x="5058471" y="5521771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ziem</a:t>
            </a:r>
          </a:p>
        </p:txBody>
      </p:sp>
      <p:sp>
        <p:nvSpPr>
          <p:cNvPr id="108" name="Textfeld 107" descr="SILBELAST|">
            <a:extLst>
              <a:ext uri="{FF2B5EF4-FFF2-40B4-BE49-F238E27FC236}">
                <a16:creationId xmlns:a16="http://schemas.microsoft.com/office/drawing/2014/main" id="{DF446006-23B3-421B-8324-F333CE8785A9}"/>
              </a:ext>
            </a:extLst>
          </p:cNvPr>
          <p:cNvSpPr txBox="1"/>
          <p:nvPr/>
        </p:nvSpPr>
        <p:spPr>
          <a:xfrm>
            <a:off x="5760668" y="5521771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109" name="Textfeld 108" descr="SILBE|_">
            <a:extLst>
              <a:ext uri="{FF2B5EF4-FFF2-40B4-BE49-F238E27FC236}">
                <a16:creationId xmlns:a16="http://schemas.microsoft.com/office/drawing/2014/main" id="{2D638A0F-22F2-44B4-8DAF-B7BB97175BE9}"/>
              </a:ext>
            </a:extLst>
          </p:cNvPr>
          <p:cNvSpPr txBox="1"/>
          <p:nvPr/>
        </p:nvSpPr>
        <p:spPr>
          <a:xfrm>
            <a:off x="6483571" y="5521771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10" name="Textfeld 109" descr="SILBELAST|">
            <a:extLst>
              <a:ext uri="{FF2B5EF4-FFF2-40B4-BE49-F238E27FC236}">
                <a16:creationId xmlns:a16="http://schemas.microsoft.com/office/drawing/2014/main" id="{34AF67FE-3BC8-4B0B-ACFC-A06EB2E3295B}"/>
              </a:ext>
            </a:extLst>
          </p:cNvPr>
          <p:cNvSpPr txBox="1"/>
          <p:nvPr/>
        </p:nvSpPr>
        <p:spPr>
          <a:xfrm>
            <a:off x="6817077" y="5521771"/>
            <a:ext cx="1382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schrickt,</a:t>
            </a:r>
          </a:p>
        </p:txBody>
      </p:sp>
      <p:sp>
        <p:nvSpPr>
          <p:cNvPr id="111" name="Textfeld 110" descr="SILBELAST|_">
            <a:extLst>
              <a:ext uri="{FF2B5EF4-FFF2-40B4-BE49-F238E27FC236}">
                <a16:creationId xmlns:a16="http://schemas.microsoft.com/office/drawing/2014/main" id="{B9A4E70C-5891-41B7-97D0-3908FA0D32E9}"/>
              </a:ext>
            </a:extLst>
          </p:cNvPr>
          <p:cNvSpPr txBox="1"/>
          <p:nvPr/>
        </p:nvSpPr>
        <p:spPr>
          <a:xfrm>
            <a:off x="870513" y="5966271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als</a:t>
            </a:r>
          </a:p>
        </p:txBody>
      </p:sp>
      <p:sp>
        <p:nvSpPr>
          <p:cNvPr id="112" name="Textfeld 111" descr="SILBELAST|_">
            <a:extLst>
              <a:ext uri="{FF2B5EF4-FFF2-40B4-BE49-F238E27FC236}">
                <a16:creationId xmlns:a16="http://schemas.microsoft.com/office/drawing/2014/main" id="{54ED2D6D-20C0-4AA3-BA71-35B240333281}"/>
              </a:ext>
            </a:extLst>
          </p:cNvPr>
          <p:cNvSpPr txBox="1"/>
          <p:nvPr/>
        </p:nvSpPr>
        <p:spPr>
          <a:xfrm>
            <a:off x="1471588" y="5966271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13" name="Textfeld 112" descr="SILBELAST|_">
            <a:extLst>
              <a:ext uri="{FF2B5EF4-FFF2-40B4-BE49-F238E27FC236}">
                <a16:creationId xmlns:a16="http://schemas.microsoft.com/office/drawing/2014/main" id="{210A1270-BF88-46AD-B40C-A9DA1C12E455}"/>
              </a:ext>
            </a:extLst>
          </p:cNvPr>
          <p:cNvSpPr txBox="1"/>
          <p:nvPr/>
        </p:nvSpPr>
        <p:spPr>
          <a:xfrm>
            <a:off x="1982894" y="5966271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1E99E847-F489-4F9B-A4F7-879B67E2608D}"/>
              </a:ext>
            </a:extLst>
          </p:cNvPr>
          <p:cNvSpPr txBox="1"/>
          <p:nvPr/>
        </p:nvSpPr>
        <p:spPr>
          <a:xfrm>
            <a:off x="2713812" y="5966271"/>
            <a:ext cx="5373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Ad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DC385B8C-E065-40D1-8A00-4710E9429EB3}"/>
              </a:ext>
            </a:extLst>
          </p:cNvPr>
          <p:cNvSpPr txBox="1"/>
          <p:nvPr/>
        </p:nvSpPr>
        <p:spPr>
          <a:xfrm>
            <a:off x="3111439" y="5966271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16" name="Textfeld 115" descr="SILBELAST|_">
            <a:extLst>
              <a:ext uri="{FF2B5EF4-FFF2-40B4-BE49-F238E27FC236}">
                <a16:creationId xmlns:a16="http://schemas.microsoft.com/office/drawing/2014/main" id="{60B7E286-2502-48DF-A667-21775DF5D6F1}"/>
              </a:ext>
            </a:extLst>
          </p:cNvPr>
          <p:cNvSpPr txBox="1"/>
          <p:nvPr/>
        </p:nvSpPr>
        <p:spPr>
          <a:xfrm>
            <a:off x="3714117" y="5966271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hoch</a:t>
            </a:r>
          </a:p>
        </p:txBody>
      </p:sp>
      <p:sp>
        <p:nvSpPr>
          <p:cNvPr id="117" name="Textfeld 116" descr="SILBE|_">
            <a:extLst>
              <a:ext uri="{FF2B5EF4-FFF2-40B4-BE49-F238E27FC236}">
                <a16:creationId xmlns:a16="http://schemas.microsoft.com/office/drawing/2014/main" id="{61655FEF-77EA-4055-9E23-AB9D9B3BD0C3}"/>
              </a:ext>
            </a:extLst>
          </p:cNvPr>
          <p:cNvSpPr txBox="1"/>
          <p:nvPr/>
        </p:nvSpPr>
        <p:spPr>
          <a:xfrm>
            <a:off x="4590908" y="5966271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dro</a:t>
            </a:r>
          </a:p>
        </p:txBody>
      </p:sp>
      <p:sp>
        <p:nvSpPr>
          <p:cNvPr id="118" name="Textfeld 117" descr="SILBELAST|">
            <a:extLst>
              <a:ext uri="{FF2B5EF4-FFF2-40B4-BE49-F238E27FC236}">
                <a16:creationId xmlns:a16="http://schemas.microsoft.com/office/drawing/2014/main" id="{7885904F-FF1F-48C0-949E-2F50F76B1D3B}"/>
              </a:ext>
            </a:extLst>
          </p:cNvPr>
          <p:cNvSpPr txBox="1"/>
          <p:nvPr/>
        </p:nvSpPr>
        <p:spPr>
          <a:xfrm>
            <a:off x="5092730" y="5966271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119" name="Textfeld 118" descr="SILBE|_">
            <a:extLst>
              <a:ext uri="{FF2B5EF4-FFF2-40B4-BE49-F238E27FC236}">
                <a16:creationId xmlns:a16="http://schemas.microsoft.com/office/drawing/2014/main" id="{2E167C81-51C7-4CF1-8094-D2358F54DBA9}"/>
              </a:ext>
            </a:extLst>
          </p:cNvPr>
          <p:cNvSpPr txBox="1"/>
          <p:nvPr/>
        </p:nvSpPr>
        <p:spPr>
          <a:xfrm>
            <a:off x="5823648" y="5966271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20" name="Textfeld 119" descr="SILBELAST|">
            <a:extLst>
              <a:ext uri="{FF2B5EF4-FFF2-40B4-BE49-F238E27FC236}">
                <a16:creationId xmlns:a16="http://schemas.microsoft.com/office/drawing/2014/main" id="{E2F72C23-36D5-4490-9EE0-1972E77BCFD1}"/>
              </a:ext>
            </a:extLst>
          </p:cNvPr>
          <p:cNvSpPr txBox="1"/>
          <p:nvPr/>
        </p:nvSpPr>
        <p:spPr>
          <a:xfrm>
            <a:off x="6157154" y="5966271"/>
            <a:ext cx="10791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blickt.</a:t>
            </a:r>
          </a:p>
        </p:txBody>
      </p:sp>
      <p:sp>
        <p:nvSpPr>
          <p:cNvPr id="121" name="dot_1">
            <a:extLst>
              <a:ext uri="{FF2B5EF4-FFF2-40B4-BE49-F238E27FC236}">
                <a16:creationId xmlns:a16="http://schemas.microsoft.com/office/drawing/2014/main" id="{FD55280C-19BB-41D8-A6E6-54F6A75615DF}"/>
              </a:ext>
            </a:extLst>
          </p:cNvPr>
          <p:cNvSpPr/>
          <p:nvPr/>
        </p:nvSpPr>
        <p:spPr>
          <a:xfrm>
            <a:off x="190500" y="558527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B17B7BD-F136-0FAD-012F-09DCE9E20274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205339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feld 4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prstClr val="white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prstClr val="white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4" name="Rechteck 13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CFA41BF3-BD4E-48A2-8B0E-2F609B597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macht gescheit!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26E5F62-C245-EE17-AB3D-559D33C6D0CE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14</a:t>
            </a:r>
          </a:p>
        </p:txBody>
      </p:sp>
    </p:spTree>
    <p:extLst>
      <p:ext uri="{BB962C8B-B14F-4D97-AF65-F5344CB8AC3E}">
        <p14:creationId xmlns:p14="http://schemas.microsoft.com/office/powerpoint/2010/main" val="227298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1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93" name="Textfeld 92" descr="SILBELAST/FIRST|">
            <a:extLst>
              <a:ext uri="{FF2B5EF4-FFF2-40B4-BE49-F238E27FC236}">
                <a16:creationId xmlns:a16="http://schemas.microsoft.com/office/drawing/2014/main" id="{6B416601-2454-49A1-A131-A6D32E21556E}"/>
              </a:ext>
            </a:extLst>
          </p:cNvPr>
          <p:cNvSpPr txBox="1"/>
          <p:nvPr/>
        </p:nvSpPr>
        <p:spPr>
          <a:xfrm>
            <a:off x="381000" y="1052736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94" name="Textfeld 93" descr="SILBE|_">
            <a:extLst>
              <a:ext uri="{FF2B5EF4-FFF2-40B4-BE49-F238E27FC236}">
                <a16:creationId xmlns:a16="http://schemas.microsoft.com/office/drawing/2014/main" id="{FCA0C6ED-CA9C-49B6-AD48-3219D7BC4577}"/>
              </a:ext>
            </a:extLst>
          </p:cNvPr>
          <p:cNvSpPr txBox="1"/>
          <p:nvPr/>
        </p:nvSpPr>
        <p:spPr>
          <a:xfrm>
            <a:off x="1079858" y="1052736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Nil</a:t>
            </a:r>
          </a:p>
        </p:txBody>
      </p:sp>
      <p:sp>
        <p:nvSpPr>
          <p:cNvPr id="95" name="Textfeld 94" descr="SILBELAST|">
            <a:extLst>
              <a:ext uri="{FF2B5EF4-FFF2-40B4-BE49-F238E27FC236}">
                <a16:creationId xmlns:a16="http://schemas.microsoft.com/office/drawing/2014/main" id="{2D8A0859-081C-491F-AD5D-89067E78B3E6}"/>
              </a:ext>
            </a:extLst>
          </p:cNvPr>
          <p:cNvSpPr txBox="1"/>
          <p:nvPr/>
        </p:nvSpPr>
        <p:spPr>
          <a:xfrm>
            <a:off x="1501530" y="1052736"/>
            <a:ext cx="10438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pferd,</a:t>
            </a:r>
          </a:p>
        </p:txBody>
      </p:sp>
      <p:sp>
        <p:nvSpPr>
          <p:cNvPr id="96" name="Textfeld 95" descr="SILBELAST|_">
            <a:extLst>
              <a:ext uri="{FF2B5EF4-FFF2-40B4-BE49-F238E27FC236}">
                <a16:creationId xmlns:a16="http://schemas.microsoft.com/office/drawing/2014/main" id="{7B349F0C-A070-498D-A924-2DABC27D99AA}"/>
              </a:ext>
            </a:extLst>
          </p:cNvPr>
          <p:cNvSpPr txBox="1"/>
          <p:nvPr/>
        </p:nvSpPr>
        <p:spPr>
          <a:xfrm>
            <a:off x="2583506" y="10527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97" name="Textfeld 96" descr="SILBELAST|_">
            <a:extLst>
              <a:ext uri="{FF2B5EF4-FFF2-40B4-BE49-F238E27FC236}">
                <a16:creationId xmlns:a16="http://schemas.microsoft.com/office/drawing/2014/main" id="{227B1B99-D46D-46D7-A75C-45C4A2E861E0}"/>
              </a:ext>
            </a:extLst>
          </p:cNvPr>
          <p:cNvSpPr txBox="1"/>
          <p:nvPr/>
        </p:nvSpPr>
        <p:spPr>
          <a:xfrm>
            <a:off x="3264731" y="10527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98" name="Textfeld 97" descr="SILBELAST|_">
            <a:extLst>
              <a:ext uri="{FF2B5EF4-FFF2-40B4-BE49-F238E27FC236}">
                <a16:creationId xmlns:a16="http://schemas.microsoft.com/office/drawing/2014/main" id="{28932060-B2D7-48C4-B8DF-A7403B0FF72E}"/>
              </a:ext>
            </a:extLst>
          </p:cNvPr>
          <p:cNvSpPr txBox="1"/>
          <p:nvPr/>
        </p:nvSpPr>
        <p:spPr>
          <a:xfrm>
            <a:off x="3822525" y="1052736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sehr</a:t>
            </a:r>
          </a:p>
        </p:txBody>
      </p:sp>
      <p:sp>
        <p:nvSpPr>
          <p:cNvPr id="99" name="Textfeld 98" descr="SILBE|_">
            <a:extLst>
              <a:ext uri="{FF2B5EF4-FFF2-40B4-BE49-F238E27FC236}">
                <a16:creationId xmlns:a16="http://schemas.microsoft.com/office/drawing/2014/main" id="{CE09B4A3-1FBB-4D55-9525-817B4D32FC91}"/>
              </a:ext>
            </a:extLst>
          </p:cNvPr>
          <p:cNvSpPr txBox="1"/>
          <p:nvPr/>
        </p:nvSpPr>
        <p:spPr>
          <a:xfrm>
            <a:off x="4627182" y="1052736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00" name="Textfeld 99" descr="SILBELAST|">
            <a:extLst>
              <a:ext uri="{FF2B5EF4-FFF2-40B4-BE49-F238E27FC236}">
                <a16:creationId xmlns:a16="http://schemas.microsoft.com/office/drawing/2014/main" id="{895E614A-6BB6-453D-A666-5BA62000B817}"/>
              </a:ext>
            </a:extLst>
          </p:cNvPr>
          <p:cNvSpPr txBox="1"/>
          <p:nvPr/>
        </p:nvSpPr>
        <p:spPr>
          <a:xfrm>
            <a:off x="4994352" y="1052736"/>
            <a:ext cx="93166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sund,</a:t>
            </a:r>
          </a:p>
        </p:txBody>
      </p:sp>
      <p:sp>
        <p:nvSpPr>
          <p:cNvPr id="101" name="Textfeld 100" descr="SILBELAST|_">
            <a:extLst>
              <a:ext uri="{FF2B5EF4-FFF2-40B4-BE49-F238E27FC236}">
                <a16:creationId xmlns:a16="http://schemas.microsoft.com/office/drawing/2014/main" id="{7550FB5F-AE32-46E8-8797-99995B072880}"/>
              </a:ext>
            </a:extLst>
          </p:cNvPr>
          <p:cNvSpPr txBox="1"/>
          <p:nvPr/>
        </p:nvSpPr>
        <p:spPr>
          <a:xfrm>
            <a:off x="381000" y="1497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02" name="Textfeld 101" descr="SILBELAST|_">
            <a:extLst>
              <a:ext uri="{FF2B5EF4-FFF2-40B4-BE49-F238E27FC236}">
                <a16:creationId xmlns:a16="http://schemas.microsoft.com/office/drawing/2014/main" id="{C3D35BB8-F999-4460-BD37-23240473C909}"/>
              </a:ext>
            </a:extLst>
          </p:cNvPr>
          <p:cNvSpPr txBox="1"/>
          <p:nvPr/>
        </p:nvSpPr>
        <p:spPr>
          <a:xfrm>
            <a:off x="1111918" y="1497236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03" name="Textfeld 102" descr="SILBELAST|_">
            <a:extLst>
              <a:ext uri="{FF2B5EF4-FFF2-40B4-BE49-F238E27FC236}">
                <a16:creationId xmlns:a16="http://schemas.microsoft.com/office/drawing/2014/main" id="{F0CBEB6B-053C-400B-9E4B-FDEA01912C0A}"/>
              </a:ext>
            </a:extLst>
          </p:cNvPr>
          <p:cNvSpPr txBox="1"/>
          <p:nvPr/>
        </p:nvSpPr>
        <p:spPr>
          <a:xfrm>
            <a:off x="1628034" y="14972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04" name="Textfeld 103" descr="SILBE|_">
            <a:extLst>
              <a:ext uri="{FF2B5EF4-FFF2-40B4-BE49-F238E27FC236}">
                <a16:creationId xmlns:a16="http://schemas.microsoft.com/office/drawing/2014/main" id="{EFDD9D75-FA08-4D80-BE34-4DD5ACEE92B6}"/>
              </a:ext>
            </a:extLst>
          </p:cNvPr>
          <p:cNvSpPr txBox="1"/>
          <p:nvPr/>
        </p:nvSpPr>
        <p:spPr>
          <a:xfrm>
            <a:off x="2185828" y="1497236"/>
            <a:ext cx="8595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trotz</a:t>
            </a:r>
          </a:p>
        </p:txBody>
      </p:sp>
      <p:sp>
        <p:nvSpPr>
          <p:cNvPr id="105" name="Textfeld 104" descr="SILBELAST|">
            <a:extLst>
              <a:ext uri="{FF2B5EF4-FFF2-40B4-BE49-F238E27FC236}">
                <a16:creationId xmlns:a16="http://schemas.microsoft.com/office/drawing/2014/main" id="{3EF6813F-C815-4810-A866-7713845F97C7}"/>
              </a:ext>
            </a:extLst>
          </p:cNvPr>
          <p:cNvSpPr txBox="1"/>
          <p:nvPr/>
        </p:nvSpPr>
        <p:spPr>
          <a:xfrm>
            <a:off x="2905659" y="1497236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06" name="Textfeld 105" descr="SILBE|_">
            <a:extLst>
              <a:ext uri="{FF2B5EF4-FFF2-40B4-BE49-F238E27FC236}">
                <a16:creationId xmlns:a16="http://schemas.microsoft.com/office/drawing/2014/main" id="{3A2AAFA8-C3C6-4FE3-9AD5-E4D70C3A96C7}"/>
              </a:ext>
            </a:extLst>
          </p:cNvPr>
          <p:cNvSpPr txBox="1"/>
          <p:nvPr/>
        </p:nvSpPr>
        <p:spPr>
          <a:xfrm>
            <a:off x="3723140" y="1497236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ku</a:t>
            </a:r>
          </a:p>
        </p:txBody>
      </p:sp>
      <p:sp>
        <p:nvSpPr>
          <p:cNvPr id="107" name="Textfeld 106" descr="SILBE|">
            <a:extLst>
              <a:ext uri="{FF2B5EF4-FFF2-40B4-BE49-F238E27FC236}">
                <a16:creationId xmlns:a16="http://schemas.microsoft.com/office/drawing/2014/main" id="{54237BD8-DC1D-4F1C-8B32-D25DF5B62DFE}"/>
              </a:ext>
            </a:extLst>
          </p:cNvPr>
          <p:cNvSpPr txBox="1"/>
          <p:nvPr/>
        </p:nvSpPr>
        <p:spPr>
          <a:xfrm>
            <a:off x="4091913" y="1497236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</a:t>
            </a:r>
          </a:p>
        </p:txBody>
      </p:sp>
      <p:sp>
        <p:nvSpPr>
          <p:cNvPr id="108" name="Textfeld 107" descr="SILBELAST|">
            <a:extLst>
              <a:ext uri="{FF2B5EF4-FFF2-40B4-BE49-F238E27FC236}">
                <a16:creationId xmlns:a16="http://schemas.microsoft.com/office/drawing/2014/main" id="{DDD2BC99-C1D5-41E3-9A4B-BB5F99C76D80}"/>
              </a:ext>
            </a:extLst>
          </p:cNvPr>
          <p:cNvSpPr txBox="1"/>
          <p:nvPr/>
        </p:nvSpPr>
        <p:spPr>
          <a:xfrm>
            <a:off x="4550454" y="1497236"/>
            <a:ext cx="9268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rund.</a:t>
            </a:r>
          </a:p>
        </p:txBody>
      </p:sp>
      <p:sp>
        <p:nvSpPr>
          <p:cNvPr id="109" name="dot_1">
            <a:extLst>
              <a:ext uri="{FF2B5EF4-FFF2-40B4-BE49-F238E27FC236}">
                <a16:creationId xmlns:a16="http://schemas.microsoft.com/office/drawing/2014/main" id="{F258F8CB-969A-4190-B874-4A1C780B6499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Textfeld 109" descr="SILBE/FIRST|">
            <a:extLst>
              <a:ext uri="{FF2B5EF4-FFF2-40B4-BE49-F238E27FC236}">
                <a16:creationId xmlns:a16="http://schemas.microsoft.com/office/drawing/2014/main" id="{BF73DF9B-9246-4481-B8FE-E1EB5B23FC40}"/>
              </a:ext>
            </a:extLst>
          </p:cNvPr>
          <p:cNvSpPr txBox="1"/>
          <p:nvPr/>
        </p:nvSpPr>
        <p:spPr>
          <a:xfrm>
            <a:off x="381000" y="1941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Ku</a:t>
            </a:r>
          </a:p>
        </p:txBody>
      </p:sp>
      <p:sp>
        <p:nvSpPr>
          <p:cNvPr id="111" name="Textfeld 110" descr="SILBE|">
            <a:extLst>
              <a:ext uri="{FF2B5EF4-FFF2-40B4-BE49-F238E27FC236}">
                <a16:creationId xmlns:a16="http://schemas.microsoft.com/office/drawing/2014/main" id="{0AE41AC2-E82C-4F09-9F88-D746D7CA9EE4}"/>
              </a:ext>
            </a:extLst>
          </p:cNvPr>
          <p:cNvSpPr txBox="1"/>
          <p:nvPr/>
        </p:nvSpPr>
        <p:spPr>
          <a:xfrm>
            <a:off x="762597" y="1941736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</a:t>
            </a:r>
          </a:p>
        </p:txBody>
      </p:sp>
      <p:sp>
        <p:nvSpPr>
          <p:cNvPr id="112" name="Textfeld 111" descr="SILBELAST|">
            <a:extLst>
              <a:ext uri="{FF2B5EF4-FFF2-40B4-BE49-F238E27FC236}">
                <a16:creationId xmlns:a16="http://schemas.microsoft.com/office/drawing/2014/main" id="{73F169F7-8247-41A0-AC92-7A1154B5870D}"/>
              </a:ext>
            </a:extLst>
          </p:cNvPr>
          <p:cNvSpPr txBox="1"/>
          <p:nvPr/>
        </p:nvSpPr>
        <p:spPr>
          <a:xfrm>
            <a:off x="1221138" y="1941736"/>
            <a:ext cx="8130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rund</a:t>
            </a:r>
          </a:p>
        </p:txBody>
      </p:sp>
      <p:sp>
        <p:nvSpPr>
          <p:cNvPr id="113" name="Textfeld 112" descr="SILBELAST|_">
            <a:extLst>
              <a:ext uri="{FF2B5EF4-FFF2-40B4-BE49-F238E27FC236}">
                <a16:creationId xmlns:a16="http://schemas.microsoft.com/office/drawing/2014/main" id="{447F1A2F-7381-47FE-9626-750A62577647}"/>
              </a:ext>
            </a:extLst>
          </p:cNvPr>
          <p:cNvSpPr txBox="1"/>
          <p:nvPr/>
        </p:nvSpPr>
        <p:spPr>
          <a:xfrm>
            <a:off x="2072281" y="19417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EF538E06-2D67-4A08-911C-1954448C7011}"/>
              </a:ext>
            </a:extLst>
          </p:cNvPr>
          <p:cNvSpPr txBox="1"/>
          <p:nvPr/>
        </p:nvSpPr>
        <p:spPr>
          <a:xfrm>
            <a:off x="2753506" y="1941736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Nil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985C675A-9F3D-4B08-9753-6F4ED99B4BD4}"/>
              </a:ext>
            </a:extLst>
          </p:cNvPr>
          <p:cNvSpPr txBox="1"/>
          <p:nvPr/>
        </p:nvSpPr>
        <p:spPr>
          <a:xfrm>
            <a:off x="3175178" y="1941736"/>
            <a:ext cx="9300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pferd</a:t>
            </a:r>
          </a:p>
        </p:txBody>
      </p:sp>
      <p:sp>
        <p:nvSpPr>
          <p:cNvPr id="116" name="Textfeld 115" descr="SILBELAST|_">
            <a:extLst>
              <a:ext uri="{FF2B5EF4-FFF2-40B4-BE49-F238E27FC236}">
                <a16:creationId xmlns:a16="http://schemas.microsoft.com/office/drawing/2014/main" id="{FFBA090C-7BD8-4D2F-B302-053581DFE42A}"/>
              </a:ext>
            </a:extLst>
          </p:cNvPr>
          <p:cNvSpPr txBox="1"/>
          <p:nvPr/>
        </p:nvSpPr>
        <p:spPr>
          <a:xfrm>
            <a:off x="4143341" y="1941736"/>
            <a:ext cx="6335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ist,</a:t>
            </a:r>
          </a:p>
        </p:txBody>
      </p:sp>
      <p:sp>
        <p:nvSpPr>
          <p:cNvPr id="117" name="Textfeld 116" descr="SILBELAST|_">
            <a:extLst>
              <a:ext uri="{FF2B5EF4-FFF2-40B4-BE49-F238E27FC236}">
                <a16:creationId xmlns:a16="http://schemas.microsoft.com/office/drawing/2014/main" id="{F3E28758-A542-429D-8BCC-9495B65A25E5}"/>
              </a:ext>
            </a:extLst>
          </p:cNvPr>
          <p:cNvSpPr txBox="1"/>
          <p:nvPr/>
        </p:nvSpPr>
        <p:spPr>
          <a:xfrm>
            <a:off x="381000" y="2386236"/>
            <a:ext cx="7617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weil</a:t>
            </a:r>
          </a:p>
        </p:txBody>
      </p:sp>
      <p:sp>
        <p:nvSpPr>
          <p:cNvPr id="118" name="Textfeld 117" descr="SILBELAST|_">
            <a:extLst>
              <a:ext uri="{FF2B5EF4-FFF2-40B4-BE49-F238E27FC236}">
                <a16:creationId xmlns:a16="http://schemas.microsoft.com/office/drawing/2014/main" id="{4218D337-4665-4934-9031-C7A44A65430E}"/>
              </a:ext>
            </a:extLst>
          </p:cNvPr>
          <p:cNvSpPr txBox="1"/>
          <p:nvPr/>
        </p:nvSpPr>
        <p:spPr>
          <a:xfrm>
            <a:off x="1180847" y="2386236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19" name="Textfeld 118" descr="SILBE|_">
            <a:extLst>
              <a:ext uri="{FF2B5EF4-FFF2-40B4-BE49-F238E27FC236}">
                <a16:creationId xmlns:a16="http://schemas.microsoft.com/office/drawing/2014/main" id="{E7DA047B-709B-4CC8-B907-5725E9DF70BE}"/>
              </a:ext>
            </a:extLst>
          </p:cNvPr>
          <p:cNvSpPr txBox="1"/>
          <p:nvPr/>
        </p:nvSpPr>
        <p:spPr>
          <a:xfrm>
            <a:off x="1696963" y="2386236"/>
            <a:ext cx="7777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wirk</a:t>
            </a:r>
          </a:p>
        </p:txBody>
      </p:sp>
      <p:sp>
        <p:nvSpPr>
          <p:cNvPr id="120" name="Textfeld 119" descr="SILBELAST|">
            <a:extLst>
              <a:ext uri="{FF2B5EF4-FFF2-40B4-BE49-F238E27FC236}">
                <a16:creationId xmlns:a16="http://schemas.microsoft.com/office/drawing/2014/main" id="{1AB12DCE-7912-47A1-A1AF-07966B7E6209}"/>
              </a:ext>
            </a:extLst>
          </p:cNvPr>
          <p:cNvSpPr txBox="1"/>
          <p:nvPr/>
        </p:nvSpPr>
        <p:spPr>
          <a:xfrm>
            <a:off x="2335040" y="2386236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121" name="Textfeld 120" descr="SILBELAST|_">
            <a:extLst>
              <a:ext uri="{FF2B5EF4-FFF2-40B4-BE49-F238E27FC236}">
                <a16:creationId xmlns:a16="http://schemas.microsoft.com/office/drawing/2014/main" id="{0CFFB8A3-9D86-4260-987D-715E5C6DA413}"/>
              </a:ext>
            </a:extLst>
          </p:cNvPr>
          <p:cNvSpPr txBox="1"/>
          <p:nvPr/>
        </p:nvSpPr>
        <p:spPr>
          <a:xfrm>
            <a:off x="3057943" y="2386236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sehr</a:t>
            </a:r>
          </a:p>
        </p:txBody>
      </p:sp>
      <p:sp>
        <p:nvSpPr>
          <p:cNvPr id="122" name="Textfeld 121" descr="SILBELAST|_">
            <a:extLst>
              <a:ext uri="{FF2B5EF4-FFF2-40B4-BE49-F238E27FC236}">
                <a16:creationId xmlns:a16="http://schemas.microsoft.com/office/drawing/2014/main" id="{AA0DA2CC-FC7B-493C-B571-5CFBD8BF13FC}"/>
              </a:ext>
            </a:extLst>
          </p:cNvPr>
          <p:cNvSpPr txBox="1"/>
          <p:nvPr/>
        </p:nvSpPr>
        <p:spPr>
          <a:xfrm>
            <a:off x="3862600" y="2386236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viel</a:t>
            </a:r>
          </a:p>
        </p:txBody>
      </p:sp>
      <p:sp>
        <p:nvSpPr>
          <p:cNvPr id="123" name="Textfeld 122" descr="SILBELAST|_">
            <a:extLst>
              <a:ext uri="{FF2B5EF4-FFF2-40B4-BE49-F238E27FC236}">
                <a16:creationId xmlns:a16="http://schemas.microsoft.com/office/drawing/2014/main" id="{B2BDC626-DE08-446C-B25D-55984B9F2237}"/>
              </a:ext>
            </a:extLst>
          </p:cNvPr>
          <p:cNvSpPr txBox="1"/>
          <p:nvPr/>
        </p:nvSpPr>
        <p:spPr>
          <a:xfrm>
            <a:off x="4583900" y="2386236"/>
            <a:ext cx="9925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frisst.</a:t>
            </a:r>
          </a:p>
        </p:txBody>
      </p:sp>
      <p:sp>
        <p:nvSpPr>
          <p:cNvPr id="124" name="dot_2">
            <a:extLst>
              <a:ext uri="{FF2B5EF4-FFF2-40B4-BE49-F238E27FC236}">
                <a16:creationId xmlns:a16="http://schemas.microsoft.com/office/drawing/2014/main" id="{59379031-26EC-481F-BF12-2A0156974EC4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Textfeld 124" descr="SILBELAST/FIRST|">
            <a:extLst>
              <a:ext uri="{FF2B5EF4-FFF2-40B4-BE49-F238E27FC236}">
                <a16:creationId xmlns:a16="http://schemas.microsoft.com/office/drawing/2014/main" id="{E1DADA06-BA74-4FE6-90D7-626D3F681203}"/>
              </a:ext>
            </a:extLst>
          </p:cNvPr>
          <p:cNvSpPr txBox="1"/>
          <p:nvPr/>
        </p:nvSpPr>
        <p:spPr>
          <a:xfrm>
            <a:off x="381000" y="2830736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26" name="Textfeld 125" descr="SILBE|_">
            <a:extLst>
              <a:ext uri="{FF2B5EF4-FFF2-40B4-BE49-F238E27FC236}">
                <a16:creationId xmlns:a16="http://schemas.microsoft.com/office/drawing/2014/main" id="{87A18DE1-FE22-44D9-8D5A-3B736DBF1491}"/>
              </a:ext>
            </a:extLst>
          </p:cNvPr>
          <p:cNvSpPr txBox="1"/>
          <p:nvPr/>
        </p:nvSpPr>
        <p:spPr>
          <a:xfrm>
            <a:off x="857040" y="28307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27" name="Textfeld 126" descr="SILBELAST|">
            <a:extLst>
              <a:ext uri="{FF2B5EF4-FFF2-40B4-BE49-F238E27FC236}">
                <a16:creationId xmlns:a16="http://schemas.microsoft.com/office/drawing/2014/main" id="{19169611-FD3D-4360-AF66-EECE40F357CE}"/>
              </a:ext>
            </a:extLst>
          </p:cNvPr>
          <p:cNvSpPr txBox="1"/>
          <p:nvPr/>
        </p:nvSpPr>
        <p:spPr>
          <a:xfrm>
            <a:off x="1158486" y="2830736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28" name="Textfeld 127" descr="SILBELAST|_">
            <a:extLst>
              <a:ext uri="{FF2B5EF4-FFF2-40B4-BE49-F238E27FC236}">
                <a16:creationId xmlns:a16="http://schemas.microsoft.com/office/drawing/2014/main" id="{7994FAB2-6804-4357-8331-7B00C416B196}"/>
              </a:ext>
            </a:extLst>
          </p:cNvPr>
          <p:cNvSpPr txBox="1"/>
          <p:nvPr/>
        </p:nvSpPr>
        <p:spPr>
          <a:xfrm>
            <a:off x="1972761" y="2830736"/>
            <a:ext cx="856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Fluss</a:t>
            </a:r>
          </a:p>
        </p:txBody>
      </p:sp>
      <p:sp>
        <p:nvSpPr>
          <p:cNvPr id="129" name="Textfeld 128" descr="SILBELAST|_">
            <a:extLst>
              <a:ext uri="{FF2B5EF4-FFF2-40B4-BE49-F238E27FC236}">
                <a16:creationId xmlns:a16="http://schemas.microsoft.com/office/drawing/2014/main" id="{46673FA8-3237-404A-8E25-FB70183FFC2E}"/>
              </a:ext>
            </a:extLst>
          </p:cNvPr>
          <p:cNvSpPr txBox="1"/>
          <p:nvPr/>
        </p:nvSpPr>
        <p:spPr>
          <a:xfrm>
            <a:off x="2867186" y="2830736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30" name="Textfeld 129" descr="SILBE|_">
            <a:extLst>
              <a:ext uri="{FF2B5EF4-FFF2-40B4-BE49-F238E27FC236}">
                <a16:creationId xmlns:a16="http://schemas.microsoft.com/office/drawing/2014/main" id="{761DFB29-101B-44FE-958E-961BBA936E03}"/>
              </a:ext>
            </a:extLst>
          </p:cNvPr>
          <p:cNvSpPr txBox="1"/>
          <p:nvPr/>
        </p:nvSpPr>
        <p:spPr>
          <a:xfrm>
            <a:off x="3554823" y="2830736"/>
            <a:ext cx="5437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31" name="Textfeld 130" descr="SILBELAST|">
            <a:extLst>
              <a:ext uri="{FF2B5EF4-FFF2-40B4-BE49-F238E27FC236}">
                <a16:creationId xmlns:a16="http://schemas.microsoft.com/office/drawing/2014/main" id="{4AAE7210-11F4-4261-901A-760EC82E23C6}"/>
              </a:ext>
            </a:extLst>
          </p:cNvPr>
          <p:cNvSpPr txBox="1"/>
          <p:nvPr/>
        </p:nvSpPr>
        <p:spPr>
          <a:xfrm>
            <a:off x="3958862" y="2830736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32" name="Textfeld 131" descr="SILBELAST|_">
            <a:extLst>
              <a:ext uri="{FF2B5EF4-FFF2-40B4-BE49-F238E27FC236}">
                <a16:creationId xmlns:a16="http://schemas.microsoft.com/office/drawing/2014/main" id="{7383751D-2400-44FB-AFC5-3A1D32BDFF7F}"/>
              </a:ext>
            </a:extLst>
          </p:cNvPr>
          <p:cNvSpPr txBox="1"/>
          <p:nvPr/>
        </p:nvSpPr>
        <p:spPr>
          <a:xfrm>
            <a:off x="4773137" y="2830736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Nil,</a:t>
            </a:r>
          </a:p>
        </p:txBody>
      </p:sp>
      <p:sp>
        <p:nvSpPr>
          <p:cNvPr id="133" name="Textfeld 132" descr="SILBELAST|_">
            <a:extLst>
              <a:ext uri="{FF2B5EF4-FFF2-40B4-BE49-F238E27FC236}">
                <a16:creationId xmlns:a16="http://schemas.microsoft.com/office/drawing/2014/main" id="{D9FDC5DE-6980-4225-A7F6-4866EDC179AA}"/>
              </a:ext>
            </a:extLst>
          </p:cNvPr>
          <p:cNvSpPr txBox="1"/>
          <p:nvPr/>
        </p:nvSpPr>
        <p:spPr>
          <a:xfrm>
            <a:off x="381000" y="32752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134" name="Textfeld 133" descr="SILBELAST|_">
            <a:extLst>
              <a:ext uri="{FF2B5EF4-FFF2-40B4-BE49-F238E27FC236}">
                <a16:creationId xmlns:a16="http://schemas.microsoft.com/office/drawing/2014/main" id="{9CE0F4AE-695C-41AA-B269-44F531382E4C}"/>
              </a:ext>
            </a:extLst>
          </p:cNvPr>
          <p:cNvSpPr txBox="1"/>
          <p:nvPr/>
        </p:nvSpPr>
        <p:spPr>
          <a:xfrm>
            <a:off x="937191" y="3275236"/>
            <a:ext cx="10374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wohnt</a:t>
            </a:r>
          </a:p>
        </p:txBody>
      </p:sp>
      <p:sp>
        <p:nvSpPr>
          <p:cNvPr id="135" name="Textfeld 134" descr="SILBELAST|_">
            <a:extLst>
              <a:ext uri="{FF2B5EF4-FFF2-40B4-BE49-F238E27FC236}">
                <a16:creationId xmlns:a16="http://schemas.microsoft.com/office/drawing/2014/main" id="{72926475-A5B9-49F3-8E79-241E1DC452D9}"/>
              </a:ext>
            </a:extLst>
          </p:cNvPr>
          <p:cNvSpPr txBox="1"/>
          <p:nvPr/>
        </p:nvSpPr>
        <p:spPr>
          <a:xfrm>
            <a:off x="2012754" y="32752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36" name="Textfeld 135" descr="SILBE|_">
            <a:extLst>
              <a:ext uri="{FF2B5EF4-FFF2-40B4-BE49-F238E27FC236}">
                <a16:creationId xmlns:a16="http://schemas.microsoft.com/office/drawing/2014/main" id="{B6E87A82-F86A-44FD-A37A-300AC3A963E6}"/>
              </a:ext>
            </a:extLst>
          </p:cNvPr>
          <p:cNvSpPr txBox="1"/>
          <p:nvPr/>
        </p:nvSpPr>
        <p:spPr>
          <a:xfrm>
            <a:off x="2693979" y="3275236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137" name="Textfeld 136" descr="SILBELAST|">
            <a:extLst>
              <a:ext uri="{FF2B5EF4-FFF2-40B4-BE49-F238E27FC236}">
                <a16:creationId xmlns:a16="http://schemas.microsoft.com/office/drawing/2014/main" id="{9278A6AD-354B-47BE-AC93-0C74F072C820}"/>
              </a:ext>
            </a:extLst>
          </p:cNvPr>
          <p:cNvSpPr txBox="1"/>
          <p:nvPr/>
        </p:nvSpPr>
        <p:spPr>
          <a:xfrm>
            <a:off x="3178168" y="3275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ße</a:t>
            </a:r>
          </a:p>
        </p:txBody>
      </p:sp>
      <p:sp>
        <p:nvSpPr>
          <p:cNvPr id="138" name="Textfeld 137" descr="SILBE|_">
            <a:extLst>
              <a:ext uri="{FF2B5EF4-FFF2-40B4-BE49-F238E27FC236}">
                <a16:creationId xmlns:a16="http://schemas.microsoft.com/office/drawing/2014/main" id="{C94C2E11-F7D7-432D-A56E-846C33490DEA}"/>
              </a:ext>
            </a:extLst>
          </p:cNvPr>
          <p:cNvSpPr txBox="1"/>
          <p:nvPr/>
        </p:nvSpPr>
        <p:spPr>
          <a:xfrm>
            <a:off x="3737565" y="3275236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Kro</a:t>
            </a:r>
          </a:p>
        </p:txBody>
      </p:sp>
      <p:sp>
        <p:nvSpPr>
          <p:cNvPr id="139" name="Textfeld 138" descr="SILBE|">
            <a:extLst>
              <a:ext uri="{FF2B5EF4-FFF2-40B4-BE49-F238E27FC236}">
                <a16:creationId xmlns:a16="http://schemas.microsoft.com/office/drawing/2014/main" id="{4F01F682-7375-4745-B8CF-2D4E6412E510}"/>
              </a:ext>
            </a:extLst>
          </p:cNvPr>
          <p:cNvSpPr txBox="1"/>
          <p:nvPr/>
        </p:nvSpPr>
        <p:spPr>
          <a:xfrm>
            <a:off x="4245799" y="32752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40" name="Textfeld 139" descr="SILBELAST|">
            <a:extLst>
              <a:ext uri="{FF2B5EF4-FFF2-40B4-BE49-F238E27FC236}">
                <a16:creationId xmlns:a16="http://schemas.microsoft.com/office/drawing/2014/main" id="{DC150600-D037-46B3-B0ED-38E8F0070719}"/>
              </a:ext>
            </a:extLst>
          </p:cNvPr>
          <p:cNvSpPr txBox="1"/>
          <p:nvPr/>
        </p:nvSpPr>
        <p:spPr>
          <a:xfrm>
            <a:off x="4611366" y="3275236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dil.</a:t>
            </a:r>
          </a:p>
        </p:txBody>
      </p:sp>
      <p:sp>
        <p:nvSpPr>
          <p:cNvPr id="141" name="dot_3">
            <a:extLst>
              <a:ext uri="{FF2B5EF4-FFF2-40B4-BE49-F238E27FC236}">
                <a16:creationId xmlns:a16="http://schemas.microsoft.com/office/drawing/2014/main" id="{8FF49131-CD70-43AE-BFF3-0468C9E1BA09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Textfeld 141" descr="SILBELAST/FIRST|">
            <a:extLst>
              <a:ext uri="{FF2B5EF4-FFF2-40B4-BE49-F238E27FC236}">
                <a16:creationId xmlns:a16="http://schemas.microsoft.com/office/drawing/2014/main" id="{8A5020E4-A30B-4332-ADD8-A21C386325FA}"/>
              </a:ext>
            </a:extLst>
          </p:cNvPr>
          <p:cNvSpPr txBox="1"/>
          <p:nvPr/>
        </p:nvSpPr>
        <p:spPr>
          <a:xfrm>
            <a:off x="381000" y="3719736"/>
            <a:ext cx="5985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Wo</a:t>
            </a:r>
          </a:p>
        </p:txBody>
      </p:sp>
      <p:sp>
        <p:nvSpPr>
          <p:cNvPr id="143" name="Textfeld 142" descr="SILBELAST|_">
            <a:extLst>
              <a:ext uri="{FF2B5EF4-FFF2-40B4-BE49-F238E27FC236}">
                <a16:creationId xmlns:a16="http://schemas.microsoft.com/office/drawing/2014/main" id="{0566D7D0-74EE-4CC8-9CB7-0D8C11D9F21E}"/>
              </a:ext>
            </a:extLst>
          </p:cNvPr>
          <p:cNvSpPr txBox="1"/>
          <p:nvPr/>
        </p:nvSpPr>
        <p:spPr>
          <a:xfrm>
            <a:off x="1017662" y="3719736"/>
            <a:ext cx="10374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wohnt</a:t>
            </a:r>
          </a:p>
        </p:txBody>
      </p:sp>
      <p:sp>
        <p:nvSpPr>
          <p:cNvPr id="144" name="Textfeld 143" descr="SILBELAST|_">
            <a:extLst>
              <a:ext uri="{FF2B5EF4-FFF2-40B4-BE49-F238E27FC236}">
                <a16:creationId xmlns:a16="http://schemas.microsoft.com/office/drawing/2014/main" id="{C0950B22-6161-4DA4-93DA-D116C25C9570}"/>
              </a:ext>
            </a:extLst>
          </p:cNvPr>
          <p:cNvSpPr txBox="1"/>
          <p:nvPr/>
        </p:nvSpPr>
        <p:spPr>
          <a:xfrm>
            <a:off x="2093225" y="37197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45" name="Textfeld 144" descr="SILBE|_">
            <a:extLst>
              <a:ext uri="{FF2B5EF4-FFF2-40B4-BE49-F238E27FC236}">
                <a16:creationId xmlns:a16="http://schemas.microsoft.com/office/drawing/2014/main" id="{22732768-0DB4-48D9-89AA-845A5CD60D6A}"/>
              </a:ext>
            </a:extLst>
          </p:cNvPr>
          <p:cNvSpPr txBox="1"/>
          <p:nvPr/>
        </p:nvSpPr>
        <p:spPr>
          <a:xfrm>
            <a:off x="2774450" y="3719736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146" name="Textfeld 145" descr="SILBELAST|">
            <a:extLst>
              <a:ext uri="{FF2B5EF4-FFF2-40B4-BE49-F238E27FC236}">
                <a16:creationId xmlns:a16="http://schemas.microsoft.com/office/drawing/2014/main" id="{EB07D998-A139-431B-A48E-624143756C5A}"/>
              </a:ext>
            </a:extLst>
          </p:cNvPr>
          <p:cNvSpPr txBox="1"/>
          <p:nvPr/>
        </p:nvSpPr>
        <p:spPr>
          <a:xfrm>
            <a:off x="3258639" y="3719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ße</a:t>
            </a:r>
          </a:p>
        </p:txBody>
      </p:sp>
      <p:sp>
        <p:nvSpPr>
          <p:cNvPr id="147" name="Textfeld 146" descr="SILBE|_">
            <a:extLst>
              <a:ext uri="{FF2B5EF4-FFF2-40B4-BE49-F238E27FC236}">
                <a16:creationId xmlns:a16="http://schemas.microsoft.com/office/drawing/2014/main" id="{DCA633D2-F0FF-4427-8E31-A8E401424606}"/>
              </a:ext>
            </a:extLst>
          </p:cNvPr>
          <p:cNvSpPr txBox="1"/>
          <p:nvPr/>
        </p:nvSpPr>
        <p:spPr>
          <a:xfrm>
            <a:off x="3818036" y="3719736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Kro</a:t>
            </a:r>
          </a:p>
        </p:txBody>
      </p:sp>
      <p:sp>
        <p:nvSpPr>
          <p:cNvPr id="148" name="Textfeld 147" descr="SILBE|">
            <a:extLst>
              <a:ext uri="{FF2B5EF4-FFF2-40B4-BE49-F238E27FC236}">
                <a16:creationId xmlns:a16="http://schemas.microsoft.com/office/drawing/2014/main" id="{46C757BE-E1B9-43B4-92BA-DEB560C79510}"/>
              </a:ext>
            </a:extLst>
          </p:cNvPr>
          <p:cNvSpPr txBox="1"/>
          <p:nvPr/>
        </p:nvSpPr>
        <p:spPr>
          <a:xfrm>
            <a:off x="4326270" y="37197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49" name="Textfeld 148" descr="SILBELAST|">
            <a:extLst>
              <a:ext uri="{FF2B5EF4-FFF2-40B4-BE49-F238E27FC236}">
                <a16:creationId xmlns:a16="http://schemas.microsoft.com/office/drawing/2014/main" id="{C29D066F-8227-4730-A20C-8A39C7564C0B}"/>
              </a:ext>
            </a:extLst>
          </p:cNvPr>
          <p:cNvSpPr txBox="1"/>
          <p:nvPr/>
        </p:nvSpPr>
        <p:spPr>
          <a:xfrm>
            <a:off x="4691837" y="3719736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dil,</a:t>
            </a:r>
          </a:p>
        </p:txBody>
      </p:sp>
      <p:sp>
        <p:nvSpPr>
          <p:cNvPr id="150" name="Textfeld 149" descr="SILBELAST|_">
            <a:extLst>
              <a:ext uri="{FF2B5EF4-FFF2-40B4-BE49-F238E27FC236}">
                <a16:creationId xmlns:a16="http://schemas.microsoft.com/office/drawing/2014/main" id="{2D946C06-8D19-45F7-AA53-4292DE8B25E3}"/>
              </a:ext>
            </a:extLst>
          </p:cNvPr>
          <p:cNvSpPr txBox="1"/>
          <p:nvPr/>
        </p:nvSpPr>
        <p:spPr>
          <a:xfrm>
            <a:off x="381000" y="41642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37DA6BBA-3800-4ABF-A06E-15874A6EC883}"/>
              </a:ext>
            </a:extLst>
          </p:cNvPr>
          <p:cNvSpPr txBox="1"/>
          <p:nvPr/>
        </p:nvSpPr>
        <p:spPr>
          <a:xfrm>
            <a:off x="860246" y="41642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52" name="Textfeld 151" descr="SILBELAST|">
            <a:extLst>
              <a:ext uri="{FF2B5EF4-FFF2-40B4-BE49-F238E27FC236}">
                <a16:creationId xmlns:a16="http://schemas.microsoft.com/office/drawing/2014/main" id="{AA2D08A9-D018-4424-B407-5140C152B1ED}"/>
              </a:ext>
            </a:extLst>
          </p:cNvPr>
          <p:cNvSpPr txBox="1"/>
          <p:nvPr/>
        </p:nvSpPr>
        <p:spPr>
          <a:xfrm>
            <a:off x="1161692" y="4164236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53" name="Textfeld 152" descr="SILBELAST|_">
            <a:extLst>
              <a:ext uri="{FF2B5EF4-FFF2-40B4-BE49-F238E27FC236}">
                <a16:creationId xmlns:a16="http://schemas.microsoft.com/office/drawing/2014/main" id="{452B6F05-793F-48E1-95B9-648B3C1C646B}"/>
              </a:ext>
            </a:extLst>
          </p:cNvPr>
          <p:cNvSpPr txBox="1"/>
          <p:nvPr/>
        </p:nvSpPr>
        <p:spPr>
          <a:xfrm>
            <a:off x="1975967" y="4164236"/>
            <a:ext cx="856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Fluss</a:t>
            </a:r>
          </a:p>
        </p:txBody>
      </p:sp>
      <p:sp>
        <p:nvSpPr>
          <p:cNvPr id="154" name="Textfeld 153" descr="SILBELAST|_">
            <a:extLst>
              <a:ext uri="{FF2B5EF4-FFF2-40B4-BE49-F238E27FC236}">
                <a16:creationId xmlns:a16="http://schemas.microsoft.com/office/drawing/2014/main" id="{2521E801-81C2-4607-9BC7-B80C1153E2AB}"/>
              </a:ext>
            </a:extLst>
          </p:cNvPr>
          <p:cNvSpPr txBox="1"/>
          <p:nvPr/>
        </p:nvSpPr>
        <p:spPr>
          <a:xfrm>
            <a:off x="2870392" y="4164236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55" name="Textfeld 154" descr="SILBE|_">
            <a:extLst>
              <a:ext uri="{FF2B5EF4-FFF2-40B4-BE49-F238E27FC236}">
                <a16:creationId xmlns:a16="http://schemas.microsoft.com/office/drawing/2014/main" id="{E7EE2F91-D9AF-40F5-AF09-BEDF5DFD8B6B}"/>
              </a:ext>
            </a:extLst>
          </p:cNvPr>
          <p:cNvSpPr txBox="1"/>
          <p:nvPr/>
        </p:nvSpPr>
        <p:spPr>
          <a:xfrm>
            <a:off x="3558029" y="4164236"/>
            <a:ext cx="5437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56" name="Textfeld 155" descr="SILBELAST|">
            <a:extLst>
              <a:ext uri="{FF2B5EF4-FFF2-40B4-BE49-F238E27FC236}">
                <a16:creationId xmlns:a16="http://schemas.microsoft.com/office/drawing/2014/main" id="{6A4E3924-1BC6-48E2-A6C8-82A75B0578E2}"/>
              </a:ext>
            </a:extLst>
          </p:cNvPr>
          <p:cNvSpPr txBox="1"/>
          <p:nvPr/>
        </p:nvSpPr>
        <p:spPr>
          <a:xfrm>
            <a:off x="3962068" y="4164236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48B70B94-4F28-473C-AE8F-146DBF8CB7F4}"/>
              </a:ext>
            </a:extLst>
          </p:cNvPr>
          <p:cNvSpPr txBox="1"/>
          <p:nvPr/>
        </p:nvSpPr>
        <p:spPr>
          <a:xfrm>
            <a:off x="4776343" y="4164236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Nil.</a:t>
            </a:r>
          </a:p>
        </p:txBody>
      </p:sp>
      <p:sp>
        <p:nvSpPr>
          <p:cNvPr id="158" name="dot_4">
            <a:extLst>
              <a:ext uri="{FF2B5EF4-FFF2-40B4-BE49-F238E27FC236}">
                <a16:creationId xmlns:a16="http://schemas.microsoft.com/office/drawing/2014/main" id="{988F26D0-E7EF-4D6A-B0E8-7CD16595B926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Textfeld 158" descr="SILBE/FIRST|">
            <a:extLst>
              <a:ext uri="{FF2B5EF4-FFF2-40B4-BE49-F238E27FC236}">
                <a16:creationId xmlns:a16="http://schemas.microsoft.com/office/drawing/2014/main" id="{1D51B9F4-2FF2-4E4B-A52A-8FAA4E94D716}"/>
              </a:ext>
            </a:extLst>
          </p:cNvPr>
          <p:cNvSpPr txBox="1"/>
          <p:nvPr/>
        </p:nvSpPr>
        <p:spPr>
          <a:xfrm>
            <a:off x="381000" y="4608736"/>
            <a:ext cx="6591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160" name="Textfeld 159" descr="SILBELAST|">
            <a:extLst>
              <a:ext uri="{FF2B5EF4-FFF2-40B4-BE49-F238E27FC236}">
                <a16:creationId xmlns:a16="http://schemas.microsoft.com/office/drawing/2014/main" id="{CB453ED0-6898-4A65-8497-2B659DA3FE48}"/>
              </a:ext>
            </a:extLst>
          </p:cNvPr>
          <p:cNvSpPr txBox="1"/>
          <p:nvPr/>
        </p:nvSpPr>
        <p:spPr>
          <a:xfrm>
            <a:off x="900455" y="4608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61" name="Textfeld 160" descr="SILBELAST|_">
            <a:extLst>
              <a:ext uri="{FF2B5EF4-FFF2-40B4-BE49-F238E27FC236}">
                <a16:creationId xmlns:a16="http://schemas.microsoft.com/office/drawing/2014/main" id="{32C80602-0CAE-4E78-94AA-533D1E82C9C9}"/>
              </a:ext>
            </a:extLst>
          </p:cNvPr>
          <p:cNvSpPr txBox="1"/>
          <p:nvPr/>
        </p:nvSpPr>
        <p:spPr>
          <a:xfrm>
            <a:off x="1463058" y="46087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62" name="Textfeld 161" descr="SILBE|_">
            <a:extLst>
              <a:ext uri="{FF2B5EF4-FFF2-40B4-BE49-F238E27FC236}">
                <a16:creationId xmlns:a16="http://schemas.microsoft.com/office/drawing/2014/main" id="{76B2252D-CDDB-455B-8570-900C655ABE9D}"/>
              </a:ext>
            </a:extLst>
          </p:cNvPr>
          <p:cNvSpPr txBox="1"/>
          <p:nvPr/>
        </p:nvSpPr>
        <p:spPr>
          <a:xfrm>
            <a:off x="2113826" y="4608736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Süm</a:t>
            </a:r>
          </a:p>
        </p:txBody>
      </p:sp>
      <p:sp>
        <p:nvSpPr>
          <p:cNvPr id="163" name="Textfeld 162" descr="SILBELAST|">
            <a:extLst>
              <a:ext uri="{FF2B5EF4-FFF2-40B4-BE49-F238E27FC236}">
                <a16:creationId xmlns:a16="http://schemas.microsoft.com/office/drawing/2014/main" id="{97C412F5-8E85-4A3A-BBF1-1B92C5270B4C}"/>
              </a:ext>
            </a:extLst>
          </p:cNvPr>
          <p:cNvSpPr txBox="1"/>
          <p:nvPr/>
        </p:nvSpPr>
        <p:spPr>
          <a:xfrm>
            <a:off x="2729461" y="4608736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pfe</a:t>
            </a:r>
          </a:p>
        </p:txBody>
      </p:sp>
      <p:sp>
        <p:nvSpPr>
          <p:cNvPr id="164" name="Textfeld 163" descr="SILBELAST|_">
            <a:extLst>
              <a:ext uri="{FF2B5EF4-FFF2-40B4-BE49-F238E27FC236}">
                <a16:creationId xmlns:a16="http://schemas.microsoft.com/office/drawing/2014/main" id="{65C10BCD-C283-4A02-BA0B-49C0DE334B1B}"/>
              </a:ext>
            </a:extLst>
          </p:cNvPr>
          <p:cNvSpPr txBox="1"/>
          <p:nvPr/>
        </p:nvSpPr>
        <p:spPr>
          <a:xfrm>
            <a:off x="3405877" y="46087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65" name="Textfeld 164" descr="SILBELAST|_">
            <a:extLst>
              <a:ext uri="{FF2B5EF4-FFF2-40B4-BE49-F238E27FC236}">
                <a16:creationId xmlns:a16="http://schemas.microsoft.com/office/drawing/2014/main" id="{E2DF6383-579E-4AF5-AE4A-00190A1D47A4}"/>
              </a:ext>
            </a:extLst>
          </p:cNvPr>
          <p:cNvSpPr txBox="1"/>
          <p:nvPr/>
        </p:nvSpPr>
        <p:spPr>
          <a:xfrm>
            <a:off x="3885123" y="4608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66" name="Textfeld 165" descr="SILBE|_">
            <a:extLst>
              <a:ext uri="{FF2B5EF4-FFF2-40B4-BE49-F238E27FC236}">
                <a16:creationId xmlns:a16="http://schemas.microsoft.com/office/drawing/2014/main" id="{F679EF7E-3AB1-48F4-ABBA-6D692756362A}"/>
              </a:ext>
            </a:extLst>
          </p:cNvPr>
          <p:cNvSpPr txBox="1"/>
          <p:nvPr/>
        </p:nvSpPr>
        <p:spPr>
          <a:xfrm>
            <a:off x="4616041" y="4608736"/>
            <a:ext cx="6141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Tro</a:t>
            </a:r>
          </a:p>
        </p:txBody>
      </p:sp>
      <p:sp>
        <p:nvSpPr>
          <p:cNvPr id="167" name="Textfeld 166" descr="SILBELAST|">
            <a:extLst>
              <a:ext uri="{FF2B5EF4-FFF2-40B4-BE49-F238E27FC236}">
                <a16:creationId xmlns:a16="http://schemas.microsoft.com/office/drawing/2014/main" id="{2B3EE930-6CFF-4C47-96C3-144878EE2B5B}"/>
              </a:ext>
            </a:extLst>
          </p:cNvPr>
          <p:cNvSpPr txBox="1"/>
          <p:nvPr/>
        </p:nvSpPr>
        <p:spPr>
          <a:xfrm>
            <a:off x="5090483" y="4608736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pen,</a:t>
            </a:r>
          </a:p>
        </p:txBody>
      </p:sp>
      <p:sp>
        <p:nvSpPr>
          <p:cNvPr id="168" name="Textfeld 167" descr="SILBE|_">
            <a:extLst>
              <a:ext uri="{FF2B5EF4-FFF2-40B4-BE49-F238E27FC236}">
                <a16:creationId xmlns:a16="http://schemas.microsoft.com/office/drawing/2014/main" id="{D5D297C2-1966-4EB7-B128-AE1899815BD0}"/>
              </a:ext>
            </a:extLst>
          </p:cNvPr>
          <p:cNvSpPr txBox="1"/>
          <p:nvPr/>
        </p:nvSpPr>
        <p:spPr>
          <a:xfrm>
            <a:off x="381000" y="5053236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Kro</a:t>
            </a:r>
          </a:p>
        </p:txBody>
      </p:sp>
      <p:sp>
        <p:nvSpPr>
          <p:cNvPr id="169" name="Textfeld 168" descr="SILBE|">
            <a:extLst>
              <a:ext uri="{FF2B5EF4-FFF2-40B4-BE49-F238E27FC236}">
                <a16:creationId xmlns:a16="http://schemas.microsoft.com/office/drawing/2014/main" id="{7D16D79D-F9FA-44D5-8E91-DB0440AA39B8}"/>
              </a:ext>
            </a:extLst>
          </p:cNvPr>
          <p:cNvSpPr txBox="1"/>
          <p:nvPr/>
        </p:nvSpPr>
        <p:spPr>
          <a:xfrm>
            <a:off x="889234" y="50532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70" name="Textfeld 169" descr="SILBE|">
            <a:extLst>
              <a:ext uri="{FF2B5EF4-FFF2-40B4-BE49-F238E27FC236}">
                <a16:creationId xmlns:a16="http://schemas.microsoft.com/office/drawing/2014/main" id="{A9CAAE8A-3833-480E-AFBE-4695E8D98AD2}"/>
              </a:ext>
            </a:extLst>
          </p:cNvPr>
          <p:cNvSpPr txBox="1"/>
          <p:nvPr/>
        </p:nvSpPr>
        <p:spPr>
          <a:xfrm>
            <a:off x="1254801" y="5053236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</a:t>
            </a:r>
          </a:p>
        </p:txBody>
      </p:sp>
      <p:sp>
        <p:nvSpPr>
          <p:cNvPr id="171" name="Textfeld 170" descr="SILBELAST|">
            <a:extLst>
              <a:ext uri="{FF2B5EF4-FFF2-40B4-BE49-F238E27FC236}">
                <a16:creationId xmlns:a16="http://schemas.microsoft.com/office/drawing/2014/main" id="{FDAE51D3-AC38-4012-955B-52322C15EC1C}"/>
              </a:ext>
            </a:extLst>
          </p:cNvPr>
          <p:cNvSpPr txBox="1"/>
          <p:nvPr/>
        </p:nvSpPr>
        <p:spPr>
          <a:xfrm>
            <a:off x="1559453" y="5053236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72" name="Textfeld 171" descr="SILBE|_">
            <a:extLst>
              <a:ext uri="{FF2B5EF4-FFF2-40B4-BE49-F238E27FC236}">
                <a16:creationId xmlns:a16="http://schemas.microsoft.com/office/drawing/2014/main" id="{604B6322-D3C1-40B6-83C9-8786E4AA0F0A}"/>
              </a:ext>
            </a:extLst>
          </p:cNvPr>
          <p:cNvSpPr txBox="1"/>
          <p:nvPr/>
        </p:nvSpPr>
        <p:spPr>
          <a:xfrm>
            <a:off x="2041905" y="5053236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könn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18EB76F4-639E-495C-B94A-6031C202B59C}"/>
              </a:ext>
            </a:extLst>
          </p:cNvPr>
          <p:cNvSpPr txBox="1"/>
          <p:nvPr/>
        </p:nvSpPr>
        <p:spPr>
          <a:xfrm>
            <a:off x="2744102" y="50532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74" name="Textfeld 173" descr="SILBE|_">
            <a:extLst>
              <a:ext uri="{FF2B5EF4-FFF2-40B4-BE49-F238E27FC236}">
                <a16:creationId xmlns:a16="http://schemas.microsoft.com/office/drawing/2014/main" id="{2D792826-04C3-4A40-81C7-59F844BFF8B2}"/>
              </a:ext>
            </a:extLst>
          </p:cNvPr>
          <p:cNvSpPr txBox="1"/>
          <p:nvPr/>
        </p:nvSpPr>
        <p:spPr>
          <a:xfrm>
            <a:off x="3425327" y="50532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175" name="Textfeld 174" descr="SILBELAST|">
            <a:extLst>
              <a:ext uri="{FF2B5EF4-FFF2-40B4-BE49-F238E27FC236}">
                <a16:creationId xmlns:a16="http://schemas.microsoft.com/office/drawing/2014/main" id="{BB6F300D-3DA4-4B89-80BE-EF82F1EE9121}"/>
              </a:ext>
            </a:extLst>
          </p:cNvPr>
          <p:cNvSpPr txBox="1"/>
          <p:nvPr/>
        </p:nvSpPr>
        <p:spPr>
          <a:xfrm>
            <a:off x="3803718" y="5053236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rin</a:t>
            </a:r>
          </a:p>
        </p:txBody>
      </p:sp>
      <p:sp>
        <p:nvSpPr>
          <p:cNvPr id="176" name="Textfeld 175" descr="SILBE|_">
            <a:extLst>
              <a:ext uri="{FF2B5EF4-FFF2-40B4-BE49-F238E27FC236}">
                <a16:creationId xmlns:a16="http://schemas.microsoft.com/office/drawing/2014/main" id="{050D1479-B907-40CB-A955-C38808723B76}"/>
              </a:ext>
            </a:extLst>
          </p:cNvPr>
          <p:cNvSpPr txBox="1"/>
          <p:nvPr/>
        </p:nvSpPr>
        <p:spPr>
          <a:xfrm>
            <a:off x="4403190" y="5053236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to</a:t>
            </a:r>
          </a:p>
        </p:txBody>
      </p:sp>
      <p:sp>
        <p:nvSpPr>
          <p:cNvPr id="177" name="Textfeld 176" descr="SILBELAST|">
            <a:extLst>
              <a:ext uri="{FF2B5EF4-FFF2-40B4-BE49-F238E27FC236}">
                <a16:creationId xmlns:a16="http://schemas.microsoft.com/office/drawing/2014/main" id="{91492604-A08D-4C2F-9DD6-16C44E645F34}"/>
              </a:ext>
            </a:extLst>
          </p:cNvPr>
          <p:cNvSpPr txBox="1"/>
          <p:nvPr/>
        </p:nvSpPr>
        <p:spPr>
          <a:xfrm>
            <a:off x="4735094" y="5053236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ben.</a:t>
            </a:r>
          </a:p>
        </p:txBody>
      </p:sp>
      <p:sp>
        <p:nvSpPr>
          <p:cNvPr id="178" name="dot_5">
            <a:extLst>
              <a:ext uri="{FF2B5EF4-FFF2-40B4-BE49-F238E27FC236}">
                <a16:creationId xmlns:a16="http://schemas.microsoft.com/office/drawing/2014/main" id="{1D39F539-356E-40E5-8673-4ACE7A46AADF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9" name="Textfeld 178" descr="SILBE/FIRST|">
            <a:extLst>
              <a:ext uri="{FF2B5EF4-FFF2-40B4-BE49-F238E27FC236}">
                <a16:creationId xmlns:a16="http://schemas.microsoft.com/office/drawing/2014/main" id="{A3A24A4F-A8EB-4B1B-AD06-281CEB75F967}"/>
              </a:ext>
            </a:extLst>
          </p:cNvPr>
          <p:cNvSpPr txBox="1"/>
          <p:nvPr/>
        </p:nvSpPr>
        <p:spPr>
          <a:xfrm>
            <a:off x="381000" y="5475163"/>
            <a:ext cx="5923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</a:t>
            </a:r>
          </a:p>
        </p:txBody>
      </p:sp>
      <p:sp>
        <p:nvSpPr>
          <p:cNvPr id="180" name="Textfeld 179" descr="SILBELAST|">
            <a:extLst>
              <a:ext uri="{FF2B5EF4-FFF2-40B4-BE49-F238E27FC236}">
                <a16:creationId xmlns:a16="http://schemas.microsoft.com/office/drawing/2014/main" id="{E2F7E9AF-6C10-4A93-B7E5-13A47EDB2ECE}"/>
              </a:ext>
            </a:extLst>
          </p:cNvPr>
          <p:cNvSpPr txBox="1"/>
          <p:nvPr/>
        </p:nvSpPr>
        <p:spPr>
          <a:xfrm>
            <a:off x="833642" y="5475163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rum</a:t>
            </a:r>
          </a:p>
        </p:txBody>
      </p:sp>
      <p:sp>
        <p:nvSpPr>
          <p:cNvPr id="181" name="Textfeld 180" descr="SILBELAST|_">
            <a:extLst>
              <a:ext uri="{FF2B5EF4-FFF2-40B4-BE49-F238E27FC236}">
                <a16:creationId xmlns:a16="http://schemas.microsoft.com/office/drawing/2014/main" id="{733B14FE-455C-46F5-910C-89C43D3E0F30}"/>
              </a:ext>
            </a:extLst>
          </p:cNvPr>
          <p:cNvSpPr txBox="1"/>
          <p:nvPr/>
        </p:nvSpPr>
        <p:spPr>
          <a:xfrm>
            <a:off x="1599826" y="5475163"/>
            <a:ext cx="6575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soll</a:t>
            </a:r>
          </a:p>
        </p:txBody>
      </p:sp>
      <p:sp>
        <p:nvSpPr>
          <p:cNvPr id="182" name="Textfeld 181" descr="SILBELAST|_">
            <a:extLst>
              <a:ext uri="{FF2B5EF4-FFF2-40B4-BE49-F238E27FC236}">
                <a16:creationId xmlns:a16="http://schemas.microsoft.com/office/drawing/2014/main" id="{871FD14F-DDC4-4896-BAF8-B61AB486191F}"/>
              </a:ext>
            </a:extLst>
          </p:cNvPr>
          <p:cNvSpPr txBox="1"/>
          <p:nvPr/>
        </p:nvSpPr>
        <p:spPr>
          <a:xfrm>
            <a:off x="2295478" y="5475163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183" name="Textfeld 182" descr="SILBE|_">
            <a:extLst>
              <a:ext uri="{FF2B5EF4-FFF2-40B4-BE49-F238E27FC236}">
                <a16:creationId xmlns:a16="http://schemas.microsoft.com/office/drawing/2014/main" id="{21B1A6BF-092E-4327-99F1-59CA82555E48}"/>
              </a:ext>
            </a:extLst>
          </p:cNvPr>
          <p:cNvSpPr txBox="1"/>
          <p:nvPr/>
        </p:nvSpPr>
        <p:spPr>
          <a:xfrm>
            <a:off x="3103341" y="5475163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Süm</a:t>
            </a:r>
          </a:p>
        </p:txBody>
      </p:sp>
      <p:sp>
        <p:nvSpPr>
          <p:cNvPr id="184" name="Textfeld 183" descr="SILBELAST|">
            <a:extLst>
              <a:ext uri="{FF2B5EF4-FFF2-40B4-BE49-F238E27FC236}">
                <a16:creationId xmlns:a16="http://schemas.microsoft.com/office/drawing/2014/main" id="{FB619107-B6CA-4A0F-B8A3-39109D9E414B}"/>
              </a:ext>
            </a:extLst>
          </p:cNvPr>
          <p:cNvSpPr txBox="1"/>
          <p:nvPr/>
        </p:nvSpPr>
        <p:spPr>
          <a:xfrm>
            <a:off x="3718976" y="5475163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pfe</a:t>
            </a:r>
          </a:p>
        </p:txBody>
      </p:sp>
      <p:sp>
        <p:nvSpPr>
          <p:cNvPr id="185" name="Textfeld 184" descr="SILBELAST|_">
            <a:extLst>
              <a:ext uri="{FF2B5EF4-FFF2-40B4-BE49-F238E27FC236}">
                <a16:creationId xmlns:a16="http://schemas.microsoft.com/office/drawing/2014/main" id="{05F832C8-B953-456B-9010-D87D88554163}"/>
              </a:ext>
            </a:extLst>
          </p:cNvPr>
          <p:cNvSpPr txBox="1"/>
          <p:nvPr/>
        </p:nvSpPr>
        <p:spPr>
          <a:xfrm>
            <a:off x="4395392" y="5475163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86" name="Textfeld 185" descr="SILBELAST|_">
            <a:extLst>
              <a:ext uri="{FF2B5EF4-FFF2-40B4-BE49-F238E27FC236}">
                <a16:creationId xmlns:a16="http://schemas.microsoft.com/office/drawing/2014/main" id="{AFCE898A-F5D3-4B6B-9DB3-B5B524731F4C}"/>
              </a:ext>
            </a:extLst>
          </p:cNvPr>
          <p:cNvSpPr txBox="1"/>
          <p:nvPr/>
        </p:nvSpPr>
        <p:spPr>
          <a:xfrm>
            <a:off x="4874638" y="5475163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87" name="Textfeld 186" descr="SILBE|_">
            <a:extLst>
              <a:ext uri="{FF2B5EF4-FFF2-40B4-BE49-F238E27FC236}">
                <a16:creationId xmlns:a16="http://schemas.microsoft.com/office/drawing/2014/main" id="{54900605-010B-45CC-A95E-4DA840C890CD}"/>
              </a:ext>
            </a:extLst>
          </p:cNvPr>
          <p:cNvSpPr txBox="1"/>
          <p:nvPr/>
        </p:nvSpPr>
        <p:spPr>
          <a:xfrm>
            <a:off x="5605556" y="5475163"/>
            <a:ext cx="6141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Tro</a:t>
            </a:r>
          </a:p>
        </p:txBody>
      </p:sp>
      <p:sp>
        <p:nvSpPr>
          <p:cNvPr id="188" name="Textfeld 187" descr="SILBELAST|">
            <a:extLst>
              <a:ext uri="{FF2B5EF4-FFF2-40B4-BE49-F238E27FC236}">
                <a16:creationId xmlns:a16="http://schemas.microsoft.com/office/drawing/2014/main" id="{1C4A383B-CC7A-4458-A3C6-4BF16BAC224F}"/>
              </a:ext>
            </a:extLst>
          </p:cNvPr>
          <p:cNvSpPr txBox="1"/>
          <p:nvPr/>
        </p:nvSpPr>
        <p:spPr>
          <a:xfrm>
            <a:off x="6079998" y="5475163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pen</a:t>
            </a:r>
          </a:p>
        </p:txBody>
      </p:sp>
      <p:sp>
        <p:nvSpPr>
          <p:cNvPr id="189" name="Textfeld 188" descr="SILBE|_">
            <a:extLst>
              <a:ext uri="{FF2B5EF4-FFF2-40B4-BE49-F238E27FC236}">
                <a16:creationId xmlns:a16="http://schemas.microsoft.com/office/drawing/2014/main" id="{A77DB468-8618-43F1-BCE2-AD75D4B07C8A}"/>
              </a:ext>
            </a:extLst>
          </p:cNvPr>
          <p:cNvSpPr txBox="1"/>
          <p:nvPr/>
        </p:nvSpPr>
        <p:spPr>
          <a:xfrm>
            <a:off x="6810916" y="5475163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190" name="Textfeld 189" descr="SILBELAST|">
            <a:extLst>
              <a:ext uri="{FF2B5EF4-FFF2-40B4-BE49-F238E27FC236}">
                <a16:creationId xmlns:a16="http://schemas.microsoft.com/office/drawing/2014/main" id="{EE0327FE-2439-4533-85DD-AE96FC41B632}"/>
              </a:ext>
            </a:extLst>
          </p:cNvPr>
          <p:cNvSpPr txBox="1"/>
          <p:nvPr/>
        </p:nvSpPr>
        <p:spPr>
          <a:xfrm>
            <a:off x="7367240" y="5475163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den?</a:t>
            </a:r>
          </a:p>
        </p:txBody>
      </p:sp>
      <p:sp>
        <p:nvSpPr>
          <p:cNvPr id="191" name="dot_1">
            <a:extLst>
              <a:ext uri="{FF2B5EF4-FFF2-40B4-BE49-F238E27FC236}">
                <a16:creationId xmlns:a16="http://schemas.microsoft.com/office/drawing/2014/main" id="{FC8AA0C3-E0B5-48F9-BF18-6BA7B38D0C07}"/>
              </a:ext>
            </a:extLst>
          </p:cNvPr>
          <p:cNvSpPr/>
          <p:nvPr/>
        </p:nvSpPr>
        <p:spPr>
          <a:xfrm>
            <a:off x="190500" y="55386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2" name="Textfeld 191" descr="SILBE/FIRST|">
            <a:extLst>
              <a:ext uri="{FF2B5EF4-FFF2-40B4-BE49-F238E27FC236}">
                <a16:creationId xmlns:a16="http://schemas.microsoft.com/office/drawing/2014/main" id="{7C7B44A9-783C-4786-92B4-7AAECA10A7F5}"/>
              </a:ext>
            </a:extLst>
          </p:cNvPr>
          <p:cNvSpPr txBox="1"/>
          <p:nvPr/>
        </p:nvSpPr>
        <p:spPr>
          <a:xfrm>
            <a:off x="381000" y="5919663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Kro</a:t>
            </a:r>
          </a:p>
        </p:txBody>
      </p:sp>
      <p:sp>
        <p:nvSpPr>
          <p:cNvPr id="193" name="Textfeld 192" descr="SILBE|">
            <a:extLst>
              <a:ext uri="{FF2B5EF4-FFF2-40B4-BE49-F238E27FC236}">
                <a16:creationId xmlns:a16="http://schemas.microsoft.com/office/drawing/2014/main" id="{9609FFF9-6C38-4E4B-BA3D-565D64523092}"/>
              </a:ext>
            </a:extLst>
          </p:cNvPr>
          <p:cNvSpPr txBox="1"/>
          <p:nvPr/>
        </p:nvSpPr>
        <p:spPr>
          <a:xfrm>
            <a:off x="889234" y="591966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94" name="Textfeld 193" descr="SILBE|">
            <a:extLst>
              <a:ext uri="{FF2B5EF4-FFF2-40B4-BE49-F238E27FC236}">
                <a16:creationId xmlns:a16="http://schemas.microsoft.com/office/drawing/2014/main" id="{FD3F82F4-136A-45D5-9921-2B5A66529A35}"/>
              </a:ext>
            </a:extLst>
          </p:cNvPr>
          <p:cNvSpPr txBox="1"/>
          <p:nvPr/>
        </p:nvSpPr>
        <p:spPr>
          <a:xfrm>
            <a:off x="1254801" y="591966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</a:t>
            </a:r>
          </a:p>
        </p:txBody>
      </p:sp>
      <p:sp>
        <p:nvSpPr>
          <p:cNvPr id="195" name="Textfeld 194" descr="SILBELAST|">
            <a:extLst>
              <a:ext uri="{FF2B5EF4-FFF2-40B4-BE49-F238E27FC236}">
                <a16:creationId xmlns:a16="http://schemas.microsoft.com/office/drawing/2014/main" id="{85ADB9F0-84A7-420C-9677-BC27BDB9C69E}"/>
              </a:ext>
            </a:extLst>
          </p:cNvPr>
          <p:cNvSpPr txBox="1"/>
          <p:nvPr/>
        </p:nvSpPr>
        <p:spPr>
          <a:xfrm>
            <a:off x="1559453" y="591966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96" name="Textfeld 195" descr="SILBE|_">
            <a:extLst>
              <a:ext uri="{FF2B5EF4-FFF2-40B4-BE49-F238E27FC236}">
                <a16:creationId xmlns:a16="http://schemas.microsoft.com/office/drawing/2014/main" id="{44765510-D62A-4117-A04E-AEAB7AEABCE2}"/>
              </a:ext>
            </a:extLst>
          </p:cNvPr>
          <p:cNvSpPr txBox="1"/>
          <p:nvPr/>
        </p:nvSpPr>
        <p:spPr>
          <a:xfrm>
            <a:off x="2041905" y="5919663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könn</a:t>
            </a:r>
          </a:p>
        </p:txBody>
      </p:sp>
      <p:sp>
        <p:nvSpPr>
          <p:cNvPr id="197" name="Textfeld 196" descr="SILBELAST|">
            <a:extLst>
              <a:ext uri="{FF2B5EF4-FFF2-40B4-BE49-F238E27FC236}">
                <a16:creationId xmlns:a16="http://schemas.microsoft.com/office/drawing/2014/main" id="{B3868948-2C7A-4A93-B149-BA71704A844C}"/>
              </a:ext>
            </a:extLst>
          </p:cNvPr>
          <p:cNvSpPr txBox="1"/>
          <p:nvPr/>
        </p:nvSpPr>
        <p:spPr>
          <a:xfrm>
            <a:off x="2744102" y="5919663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98" name="Textfeld 197" descr="SILBELAST|_">
            <a:extLst>
              <a:ext uri="{FF2B5EF4-FFF2-40B4-BE49-F238E27FC236}">
                <a16:creationId xmlns:a16="http://schemas.microsoft.com/office/drawing/2014/main" id="{48CA104E-9BF4-4D0B-834A-FE241E787B9B}"/>
              </a:ext>
            </a:extLst>
          </p:cNvPr>
          <p:cNvSpPr txBox="1"/>
          <p:nvPr/>
        </p:nvSpPr>
        <p:spPr>
          <a:xfrm>
            <a:off x="3303499" y="5919663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199" name="Textfeld 198" descr="SILBE|_">
            <a:extLst>
              <a:ext uri="{FF2B5EF4-FFF2-40B4-BE49-F238E27FC236}">
                <a16:creationId xmlns:a16="http://schemas.microsoft.com/office/drawing/2014/main" id="{3898D886-939D-4842-9592-CEB007303F4E}"/>
              </a:ext>
            </a:extLst>
          </p:cNvPr>
          <p:cNvSpPr txBox="1"/>
          <p:nvPr/>
        </p:nvSpPr>
        <p:spPr>
          <a:xfrm>
            <a:off x="3907780" y="5919663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200" name="Textfeld 199" descr="SILBELAST|">
            <a:extLst>
              <a:ext uri="{FF2B5EF4-FFF2-40B4-BE49-F238E27FC236}">
                <a16:creationId xmlns:a16="http://schemas.microsoft.com/office/drawing/2014/main" id="{EEF9354E-AAAE-438F-A322-B1D6986753FD}"/>
              </a:ext>
            </a:extLst>
          </p:cNvPr>
          <p:cNvSpPr txBox="1"/>
          <p:nvPr/>
        </p:nvSpPr>
        <p:spPr>
          <a:xfrm>
            <a:off x="4209226" y="5919663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  <a:endParaRPr lang="de-DE" sz="24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201" name="Textfeld 200" descr="SILBE|_">
            <a:extLst>
              <a:ext uri="{FF2B5EF4-FFF2-40B4-BE49-F238E27FC236}">
                <a16:creationId xmlns:a16="http://schemas.microsoft.com/office/drawing/2014/main" id="{D31DE782-DB0D-4DD8-B22C-0C6CD849A35C}"/>
              </a:ext>
            </a:extLst>
          </p:cNvPr>
          <p:cNvSpPr txBox="1"/>
          <p:nvPr/>
        </p:nvSpPr>
        <p:spPr>
          <a:xfrm>
            <a:off x="4976594" y="5919663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202" name="Textfeld 201" descr="SILBE|">
            <a:extLst>
              <a:ext uri="{FF2B5EF4-FFF2-40B4-BE49-F238E27FC236}">
                <a16:creationId xmlns:a16="http://schemas.microsoft.com/office/drawing/2014/main" id="{5339594E-57E6-45E2-B863-8F99A4A38BA5}"/>
              </a:ext>
            </a:extLst>
          </p:cNvPr>
          <p:cNvSpPr txBox="1"/>
          <p:nvPr/>
        </p:nvSpPr>
        <p:spPr>
          <a:xfrm>
            <a:off x="5460783" y="5919663"/>
            <a:ext cx="532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lei</a:t>
            </a:r>
          </a:p>
        </p:txBody>
      </p:sp>
      <p:sp>
        <p:nvSpPr>
          <p:cNvPr id="203" name="Textfeld 202" descr="SILBELAST|">
            <a:extLst>
              <a:ext uri="{FF2B5EF4-FFF2-40B4-BE49-F238E27FC236}">
                <a16:creationId xmlns:a16="http://schemas.microsoft.com/office/drawing/2014/main" id="{32D51215-6E84-4FCE-A4F7-DB32F4FB6013}"/>
              </a:ext>
            </a:extLst>
          </p:cNvPr>
          <p:cNvSpPr txBox="1"/>
          <p:nvPr/>
        </p:nvSpPr>
        <p:spPr>
          <a:xfrm>
            <a:off x="5853601" y="5919663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den.</a:t>
            </a:r>
          </a:p>
        </p:txBody>
      </p:sp>
      <p:sp>
        <p:nvSpPr>
          <p:cNvPr id="204" name="dot_2">
            <a:extLst>
              <a:ext uri="{FF2B5EF4-FFF2-40B4-BE49-F238E27FC236}">
                <a16:creationId xmlns:a16="http://schemas.microsoft.com/office/drawing/2014/main" id="{BB575D5F-559D-43CD-8A92-AA09B35830D3}"/>
              </a:ext>
            </a:extLst>
          </p:cNvPr>
          <p:cNvSpPr/>
          <p:nvPr/>
        </p:nvSpPr>
        <p:spPr>
          <a:xfrm>
            <a:off x="190500" y="59831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7BD487-43B8-0ED4-4ED6-22F489D48938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49365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500"/>
                            </p:stCondLst>
                            <p:childTnLst>
                              <p:par>
                                <p:cTn id="2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00"/>
                            </p:stCondLst>
                            <p:childTnLst>
                              <p:par>
                                <p:cTn id="2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1000"/>
                            </p:stCondLst>
                            <p:childTnLst>
                              <p:par>
                                <p:cTn id="2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1500"/>
                            </p:stCondLst>
                            <p:childTnLst>
                              <p:par>
                                <p:cTn id="2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500"/>
                            </p:stCondLst>
                            <p:childTnLst>
                              <p:par>
                                <p:cTn id="2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500"/>
                            </p:stCondLst>
                            <p:childTnLst>
                              <p:par>
                                <p:cTn id="2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500"/>
                            </p:stCondLst>
                            <p:childTnLst>
                              <p:par>
                                <p:cTn id="2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500"/>
                            </p:stCondLst>
                            <p:childTnLst>
                              <p:par>
                                <p:cTn id="3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500"/>
                            </p:stCondLst>
                            <p:childTnLst>
                              <p:par>
                                <p:cTn id="3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500"/>
                            </p:stCondLst>
                            <p:childTnLst>
                              <p:par>
                                <p:cTn id="3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500"/>
                            </p:stCondLst>
                            <p:childTnLst>
                              <p:par>
                                <p:cTn id="3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1000"/>
                            </p:stCondLst>
                            <p:childTnLst>
                              <p:par>
                                <p:cTn id="3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1500"/>
                            </p:stCondLst>
                            <p:childTnLst>
                              <p:par>
                                <p:cTn id="3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500"/>
                            </p:stCondLst>
                            <p:childTnLst>
                              <p:par>
                                <p:cTn id="3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500"/>
                            </p:stCondLst>
                            <p:childTnLst>
                              <p:par>
                                <p:cTn id="3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500"/>
                            </p:stCondLst>
                            <p:childTnLst>
                              <p:par>
                                <p:cTn id="3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1000"/>
                            </p:stCondLst>
                            <p:childTnLst>
                              <p:par>
                                <p:cTn id="3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9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1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93" name="Textfeld 92" descr="SILBELAST/FIRST|">
            <a:extLst>
              <a:ext uri="{FF2B5EF4-FFF2-40B4-BE49-F238E27FC236}">
                <a16:creationId xmlns:a16="http://schemas.microsoft.com/office/drawing/2014/main" id="{6B416601-2454-49A1-A131-A6D32E21556E}"/>
              </a:ext>
            </a:extLst>
          </p:cNvPr>
          <p:cNvSpPr txBox="1"/>
          <p:nvPr/>
        </p:nvSpPr>
        <p:spPr>
          <a:xfrm>
            <a:off x="381000" y="1052736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94" name="Textfeld 93" descr="SILBE|_">
            <a:extLst>
              <a:ext uri="{FF2B5EF4-FFF2-40B4-BE49-F238E27FC236}">
                <a16:creationId xmlns:a16="http://schemas.microsoft.com/office/drawing/2014/main" id="{FCA0C6ED-CA9C-49B6-AD48-3219D7BC4577}"/>
              </a:ext>
            </a:extLst>
          </p:cNvPr>
          <p:cNvSpPr txBox="1"/>
          <p:nvPr/>
        </p:nvSpPr>
        <p:spPr>
          <a:xfrm>
            <a:off x="1079858" y="1052736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Nil</a:t>
            </a:r>
          </a:p>
        </p:txBody>
      </p:sp>
      <p:sp>
        <p:nvSpPr>
          <p:cNvPr id="95" name="Textfeld 94" descr="SILBELAST|">
            <a:extLst>
              <a:ext uri="{FF2B5EF4-FFF2-40B4-BE49-F238E27FC236}">
                <a16:creationId xmlns:a16="http://schemas.microsoft.com/office/drawing/2014/main" id="{2D8A0859-081C-491F-AD5D-89067E78B3E6}"/>
              </a:ext>
            </a:extLst>
          </p:cNvPr>
          <p:cNvSpPr txBox="1"/>
          <p:nvPr/>
        </p:nvSpPr>
        <p:spPr>
          <a:xfrm>
            <a:off x="1501530" y="1052736"/>
            <a:ext cx="10438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pferd,</a:t>
            </a:r>
          </a:p>
        </p:txBody>
      </p:sp>
      <p:sp>
        <p:nvSpPr>
          <p:cNvPr id="96" name="Textfeld 95" descr="SILBELAST|_">
            <a:extLst>
              <a:ext uri="{FF2B5EF4-FFF2-40B4-BE49-F238E27FC236}">
                <a16:creationId xmlns:a16="http://schemas.microsoft.com/office/drawing/2014/main" id="{7B349F0C-A070-498D-A924-2DABC27D99AA}"/>
              </a:ext>
            </a:extLst>
          </p:cNvPr>
          <p:cNvSpPr txBox="1"/>
          <p:nvPr/>
        </p:nvSpPr>
        <p:spPr>
          <a:xfrm>
            <a:off x="2583506" y="10527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97" name="Textfeld 96" descr="SILBELAST|_">
            <a:extLst>
              <a:ext uri="{FF2B5EF4-FFF2-40B4-BE49-F238E27FC236}">
                <a16:creationId xmlns:a16="http://schemas.microsoft.com/office/drawing/2014/main" id="{227B1B99-D46D-46D7-A75C-45C4A2E861E0}"/>
              </a:ext>
            </a:extLst>
          </p:cNvPr>
          <p:cNvSpPr txBox="1"/>
          <p:nvPr/>
        </p:nvSpPr>
        <p:spPr>
          <a:xfrm>
            <a:off x="3264731" y="10527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98" name="Textfeld 97" descr="SILBELAST|_">
            <a:extLst>
              <a:ext uri="{FF2B5EF4-FFF2-40B4-BE49-F238E27FC236}">
                <a16:creationId xmlns:a16="http://schemas.microsoft.com/office/drawing/2014/main" id="{28932060-B2D7-48C4-B8DF-A7403B0FF72E}"/>
              </a:ext>
            </a:extLst>
          </p:cNvPr>
          <p:cNvSpPr txBox="1"/>
          <p:nvPr/>
        </p:nvSpPr>
        <p:spPr>
          <a:xfrm>
            <a:off x="3822525" y="1052736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sehr</a:t>
            </a:r>
          </a:p>
        </p:txBody>
      </p:sp>
      <p:sp>
        <p:nvSpPr>
          <p:cNvPr id="99" name="Textfeld 98" descr="SILBE|_">
            <a:extLst>
              <a:ext uri="{FF2B5EF4-FFF2-40B4-BE49-F238E27FC236}">
                <a16:creationId xmlns:a16="http://schemas.microsoft.com/office/drawing/2014/main" id="{CE09B4A3-1FBB-4D55-9525-817B4D32FC91}"/>
              </a:ext>
            </a:extLst>
          </p:cNvPr>
          <p:cNvSpPr txBox="1"/>
          <p:nvPr/>
        </p:nvSpPr>
        <p:spPr>
          <a:xfrm>
            <a:off x="4627182" y="1052736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00" name="Textfeld 99" descr="SILBELAST|">
            <a:extLst>
              <a:ext uri="{FF2B5EF4-FFF2-40B4-BE49-F238E27FC236}">
                <a16:creationId xmlns:a16="http://schemas.microsoft.com/office/drawing/2014/main" id="{895E614A-6BB6-453D-A666-5BA62000B817}"/>
              </a:ext>
            </a:extLst>
          </p:cNvPr>
          <p:cNvSpPr txBox="1"/>
          <p:nvPr/>
        </p:nvSpPr>
        <p:spPr>
          <a:xfrm>
            <a:off x="4994352" y="1052736"/>
            <a:ext cx="93166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sund,</a:t>
            </a:r>
          </a:p>
        </p:txBody>
      </p:sp>
      <p:sp>
        <p:nvSpPr>
          <p:cNvPr id="101" name="Textfeld 100" descr="SILBELAST|_">
            <a:extLst>
              <a:ext uri="{FF2B5EF4-FFF2-40B4-BE49-F238E27FC236}">
                <a16:creationId xmlns:a16="http://schemas.microsoft.com/office/drawing/2014/main" id="{7550FB5F-AE32-46E8-8797-99995B072880}"/>
              </a:ext>
            </a:extLst>
          </p:cNvPr>
          <p:cNvSpPr txBox="1"/>
          <p:nvPr/>
        </p:nvSpPr>
        <p:spPr>
          <a:xfrm>
            <a:off x="843841" y="1497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02" name="Textfeld 101" descr="SILBELAST|_">
            <a:extLst>
              <a:ext uri="{FF2B5EF4-FFF2-40B4-BE49-F238E27FC236}">
                <a16:creationId xmlns:a16="http://schemas.microsoft.com/office/drawing/2014/main" id="{C3D35BB8-F999-4460-BD37-23240473C909}"/>
              </a:ext>
            </a:extLst>
          </p:cNvPr>
          <p:cNvSpPr txBox="1"/>
          <p:nvPr/>
        </p:nvSpPr>
        <p:spPr>
          <a:xfrm>
            <a:off x="1574759" y="1497236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03" name="Textfeld 102" descr="SILBELAST|_">
            <a:extLst>
              <a:ext uri="{FF2B5EF4-FFF2-40B4-BE49-F238E27FC236}">
                <a16:creationId xmlns:a16="http://schemas.microsoft.com/office/drawing/2014/main" id="{F0CBEB6B-053C-400B-9E4B-FDEA01912C0A}"/>
              </a:ext>
            </a:extLst>
          </p:cNvPr>
          <p:cNvSpPr txBox="1"/>
          <p:nvPr/>
        </p:nvSpPr>
        <p:spPr>
          <a:xfrm>
            <a:off x="2090875" y="14972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04" name="Textfeld 103" descr="SILBE|_">
            <a:extLst>
              <a:ext uri="{FF2B5EF4-FFF2-40B4-BE49-F238E27FC236}">
                <a16:creationId xmlns:a16="http://schemas.microsoft.com/office/drawing/2014/main" id="{EFDD9D75-FA08-4D80-BE34-4DD5ACEE92B6}"/>
              </a:ext>
            </a:extLst>
          </p:cNvPr>
          <p:cNvSpPr txBox="1"/>
          <p:nvPr/>
        </p:nvSpPr>
        <p:spPr>
          <a:xfrm>
            <a:off x="2648669" y="1497236"/>
            <a:ext cx="8595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trotz</a:t>
            </a:r>
          </a:p>
        </p:txBody>
      </p:sp>
      <p:sp>
        <p:nvSpPr>
          <p:cNvPr id="105" name="Textfeld 104" descr="SILBELAST|">
            <a:extLst>
              <a:ext uri="{FF2B5EF4-FFF2-40B4-BE49-F238E27FC236}">
                <a16:creationId xmlns:a16="http://schemas.microsoft.com/office/drawing/2014/main" id="{3EF6813F-C815-4810-A866-7713845F97C7}"/>
              </a:ext>
            </a:extLst>
          </p:cNvPr>
          <p:cNvSpPr txBox="1"/>
          <p:nvPr/>
        </p:nvSpPr>
        <p:spPr>
          <a:xfrm>
            <a:off x="3368500" y="1497236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06" name="Textfeld 105" descr="SILBE|_">
            <a:extLst>
              <a:ext uri="{FF2B5EF4-FFF2-40B4-BE49-F238E27FC236}">
                <a16:creationId xmlns:a16="http://schemas.microsoft.com/office/drawing/2014/main" id="{3A2AAFA8-C3C6-4FE3-9AD5-E4D70C3A96C7}"/>
              </a:ext>
            </a:extLst>
          </p:cNvPr>
          <p:cNvSpPr txBox="1"/>
          <p:nvPr/>
        </p:nvSpPr>
        <p:spPr>
          <a:xfrm>
            <a:off x="4185981" y="1497236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ku</a:t>
            </a:r>
          </a:p>
        </p:txBody>
      </p:sp>
      <p:sp>
        <p:nvSpPr>
          <p:cNvPr id="107" name="Textfeld 106" descr="SILBE|">
            <a:extLst>
              <a:ext uri="{FF2B5EF4-FFF2-40B4-BE49-F238E27FC236}">
                <a16:creationId xmlns:a16="http://schemas.microsoft.com/office/drawing/2014/main" id="{54237BD8-DC1D-4F1C-8B32-D25DF5B62DFE}"/>
              </a:ext>
            </a:extLst>
          </p:cNvPr>
          <p:cNvSpPr txBox="1"/>
          <p:nvPr/>
        </p:nvSpPr>
        <p:spPr>
          <a:xfrm>
            <a:off x="4554754" y="1497236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gel</a:t>
            </a:r>
          </a:p>
        </p:txBody>
      </p:sp>
      <p:sp>
        <p:nvSpPr>
          <p:cNvPr id="108" name="Textfeld 107" descr="SILBELAST|">
            <a:extLst>
              <a:ext uri="{FF2B5EF4-FFF2-40B4-BE49-F238E27FC236}">
                <a16:creationId xmlns:a16="http://schemas.microsoft.com/office/drawing/2014/main" id="{DDD2BC99-C1D5-41E3-9A4B-BB5F99C76D80}"/>
              </a:ext>
            </a:extLst>
          </p:cNvPr>
          <p:cNvSpPr txBox="1"/>
          <p:nvPr/>
        </p:nvSpPr>
        <p:spPr>
          <a:xfrm>
            <a:off x="5013295" y="1497236"/>
            <a:ext cx="9268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rund.</a:t>
            </a:r>
          </a:p>
        </p:txBody>
      </p:sp>
      <p:sp>
        <p:nvSpPr>
          <p:cNvPr id="109" name="dot_1">
            <a:extLst>
              <a:ext uri="{FF2B5EF4-FFF2-40B4-BE49-F238E27FC236}">
                <a16:creationId xmlns:a16="http://schemas.microsoft.com/office/drawing/2014/main" id="{F258F8CB-969A-4190-B874-4A1C780B6499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Textfeld 109" descr="SILBE/FIRST|">
            <a:extLst>
              <a:ext uri="{FF2B5EF4-FFF2-40B4-BE49-F238E27FC236}">
                <a16:creationId xmlns:a16="http://schemas.microsoft.com/office/drawing/2014/main" id="{BF73DF9B-9246-4481-B8FE-E1EB5B23FC40}"/>
              </a:ext>
            </a:extLst>
          </p:cNvPr>
          <p:cNvSpPr txBox="1"/>
          <p:nvPr/>
        </p:nvSpPr>
        <p:spPr>
          <a:xfrm>
            <a:off x="381000" y="1941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Ku</a:t>
            </a:r>
          </a:p>
        </p:txBody>
      </p:sp>
      <p:sp>
        <p:nvSpPr>
          <p:cNvPr id="111" name="Textfeld 110" descr="SILBE|">
            <a:extLst>
              <a:ext uri="{FF2B5EF4-FFF2-40B4-BE49-F238E27FC236}">
                <a16:creationId xmlns:a16="http://schemas.microsoft.com/office/drawing/2014/main" id="{0AE41AC2-E82C-4F09-9F88-D746D7CA9EE4}"/>
              </a:ext>
            </a:extLst>
          </p:cNvPr>
          <p:cNvSpPr txBox="1"/>
          <p:nvPr/>
        </p:nvSpPr>
        <p:spPr>
          <a:xfrm>
            <a:off x="762597" y="1941736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gel</a:t>
            </a:r>
          </a:p>
        </p:txBody>
      </p:sp>
      <p:sp>
        <p:nvSpPr>
          <p:cNvPr id="112" name="Textfeld 111" descr="SILBELAST|">
            <a:extLst>
              <a:ext uri="{FF2B5EF4-FFF2-40B4-BE49-F238E27FC236}">
                <a16:creationId xmlns:a16="http://schemas.microsoft.com/office/drawing/2014/main" id="{73F169F7-8247-41A0-AC92-7A1154B5870D}"/>
              </a:ext>
            </a:extLst>
          </p:cNvPr>
          <p:cNvSpPr txBox="1"/>
          <p:nvPr/>
        </p:nvSpPr>
        <p:spPr>
          <a:xfrm>
            <a:off x="1221138" y="1941736"/>
            <a:ext cx="8130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rund</a:t>
            </a:r>
          </a:p>
        </p:txBody>
      </p:sp>
      <p:sp>
        <p:nvSpPr>
          <p:cNvPr id="113" name="Textfeld 112" descr="SILBELAST|_">
            <a:extLst>
              <a:ext uri="{FF2B5EF4-FFF2-40B4-BE49-F238E27FC236}">
                <a16:creationId xmlns:a16="http://schemas.microsoft.com/office/drawing/2014/main" id="{447F1A2F-7381-47FE-9626-750A62577647}"/>
              </a:ext>
            </a:extLst>
          </p:cNvPr>
          <p:cNvSpPr txBox="1"/>
          <p:nvPr/>
        </p:nvSpPr>
        <p:spPr>
          <a:xfrm>
            <a:off x="2072281" y="19417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EF538E06-2D67-4A08-911C-1954448C7011}"/>
              </a:ext>
            </a:extLst>
          </p:cNvPr>
          <p:cNvSpPr txBox="1"/>
          <p:nvPr/>
        </p:nvSpPr>
        <p:spPr>
          <a:xfrm>
            <a:off x="2753506" y="1941736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Nil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985C675A-9F3D-4B08-9753-6F4ED99B4BD4}"/>
              </a:ext>
            </a:extLst>
          </p:cNvPr>
          <p:cNvSpPr txBox="1"/>
          <p:nvPr/>
        </p:nvSpPr>
        <p:spPr>
          <a:xfrm>
            <a:off x="3175178" y="1941736"/>
            <a:ext cx="9300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pferd</a:t>
            </a:r>
          </a:p>
        </p:txBody>
      </p:sp>
      <p:sp>
        <p:nvSpPr>
          <p:cNvPr id="116" name="Textfeld 115" descr="SILBELAST|_">
            <a:extLst>
              <a:ext uri="{FF2B5EF4-FFF2-40B4-BE49-F238E27FC236}">
                <a16:creationId xmlns:a16="http://schemas.microsoft.com/office/drawing/2014/main" id="{FFBA090C-7BD8-4D2F-B302-053581DFE42A}"/>
              </a:ext>
            </a:extLst>
          </p:cNvPr>
          <p:cNvSpPr txBox="1"/>
          <p:nvPr/>
        </p:nvSpPr>
        <p:spPr>
          <a:xfrm>
            <a:off x="4143341" y="1941736"/>
            <a:ext cx="6335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ist,</a:t>
            </a:r>
          </a:p>
        </p:txBody>
      </p:sp>
      <p:sp>
        <p:nvSpPr>
          <p:cNvPr id="117" name="Textfeld 116" descr="SILBELAST|_">
            <a:extLst>
              <a:ext uri="{FF2B5EF4-FFF2-40B4-BE49-F238E27FC236}">
                <a16:creationId xmlns:a16="http://schemas.microsoft.com/office/drawing/2014/main" id="{F3E28758-A542-429D-8BCC-9495B65A25E5}"/>
              </a:ext>
            </a:extLst>
          </p:cNvPr>
          <p:cNvSpPr txBox="1"/>
          <p:nvPr/>
        </p:nvSpPr>
        <p:spPr>
          <a:xfrm>
            <a:off x="888689" y="2386236"/>
            <a:ext cx="7617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weil</a:t>
            </a:r>
          </a:p>
        </p:txBody>
      </p:sp>
      <p:sp>
        <p:nvSpPr>
          <p:cNvPr id="118" name="Textfeld 117" descr="SILBELAST|_">
            <a:extLst>
              <a:ext uri="{FF2B5EF4-FFF2-40B4-BE49-F238E27FC236}">
                <a16:creationId xmlns:a16="http://schemas.microsoft.com/office/drawing/2014/main" id="{4218D337-4665-4934-9031-C7A44A65430E}"/>
              </a:ext>
            </a:extLst>
          </p:cNvPr>
          <p:cNvSpPr txBox="1"/>
          <p:nvPr/>
        </p:nvSpPr>
        <p:spPr>
          <a:xfrm>
            <a:off x="1688536" y="2386236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19" name="Textfeld 118" descr="SILBE|_">
            <a:extLst>
              <a:ext uri="{FF2B5EF4-FFF2-40B4-BE49-F238E27FC236}">
                <a16:creationId xmlns:a16="http://schemas.microsoft.com/office/drawing/2014/main" id="{E7DA047B-709B-4CC8-B907-5725E9DF70BE}"/>
              </a:ext>
            </a:extLst>
          </p:cNvPr>
          <p:cNvSpPr txBox="1"/>
          <p:nvPr/>
        </p:nvSpPr>
        <p:spPr>
          <a:xfrm>
            <a:off x="2204652" y="2386236"/>
            <a:ext cx="7777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wirk</a:t>
            </a:r>
          </a:p>
        </p:txBody>
      </p:sp>
      <p:sp>
        <p:nvSpPr>
          <p:cNvPr id="120" name="Textfeld 119" descr="SILBELAST|">
            <a:extLst>
              <a:ext uri="{FF2B5EF4-FFF2-40B4-BE49-F238E27FC236}">
                <a16:creationId xmlns:a16="http://schemas.microsoft.com/office/drawing/2014/main" id="{1AB12DCE-7912-47A1-A1AF-07966B7E6209}"/>
              </a:ext>
            </a:extLst>
          </p:cNvPr>
          <p:cNvSpPr txBox="1"/>
          <p:nvPr/>
        </p:nvSpPr>
        <p:spPr>
          <a:xfrm>
            <a:off x="2842729" y="2386236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121" name="Textfeld 120" descr="SILBELAST|_">
            <a:extLst>
              <a:ext uri="{FF2B5EF4-FFF2-40B4-BE49-F238E27FC236}">
                <a16:creationId xmlns:a16="http://schemas.microsoft.com/office/drawing/2014/main" id="{0CFFB8A3-9D86-4260-987D-715E5C6DA413}"/>
              </a:ext>
            </a:extLst>
          </p:cNvPr>
          <p:cNvSpPr txBox="1"/>
          <p:nvPr/>
        </p:nvSpPr>
        <p:spPr>
          <a:xfrm>
            <a:off x="3565632" y="2386236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sehr</a:t>
            </a:r>
          </a:p>
        </p:txBody>
      </p:sp>
      <p:sp>
        <p:nvSpPr>
          <p:cNvPr id="122" name="Textfeld 121" descr="SILBELAST|_">
            <a:extLst>
              <a:ext uri="{FF2B5EF4-FFF2-40B4-BE49-F238E27FC236}">
                <a16:creationId xmlns:a16="http://schemas.microsoft.com/office/drawing/2014/main" id="{AA0DA2CC-FC7B-493C-B571-5CFBD8BF13FC}"/>
              </a:ext>
            </a:extLst>
          </p:cNvPr>
          <p:cNvSpPr txBox="1"/>
          <p:nvPr/>
        </p:nvSpPr>
        <p:spPr>
          <a:xfrm>
            <a:off x="4370289" y="2386236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viel</a:t>
            </a:r>
          </a:p>
        </p:txBody>
      </p:sp>
      <p:sp>
        <p:nvSpPr>
          <p:cNvPr id="123" name="Textfeld 122" descr="SILBELAST|_">
            <a:extLst>
              <a:ext uri="{FF2B5EF4-FFF2-40B4-BE49-F238E27FC236}">
                <a16:creationId xmlns:a16="http://schemas.microsoft.com/office/drawing/2014/main" id="{B2BDC626-DE08-446C-B25D-55984B9F2237}"/>
              </a:ext>
            </a:extLst>
          </p:cNvPr>
          <p:cNvSpPr txBox="1"/>
          <p:nvPr/>
        </p:nvSpPr>
        <p:spPr>
          <a:xfrm>
            <a:off x="5091589" y="2386236"/>
            <a:ext cx="9925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frisst.</a:t>
            </a:r>
          </a:p>
        </p:txBody>
      </p:sp>
      <p:sp>
        <p:nvSpPr>
          <p:cNvPr id="124" name="dot_2">
            <a:extLst>
              <a:ext uri="{FF2B5EF4-FFF2-40B4-BE49-F238E27FC236}">
                <a16:creationId xmlns:a16="http://schemas.microsoft.com/office/drawing/2014/main" id="{59379031-26EC-481F-BF12-2A0156974EC4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Textfeld 124" descr="SILBELAST/FIRST|">
            <a:extLst>
              <a:ext uri="{FF2B5EF4-FFF2-40B4-BE49-F238E27FC236}">
                <a16:creationId xmlns:a16="http://schemas.microsoft.com/office/drawing/2014/main" id="{E1DADA06-BA74-4FE6-90D7-626D3F681203}"/>
              </a:ext>
            </a:extLst>
          </p:cNvPr>
          <p:cNvSpPr txBox="1"/>
          <p:nvPr/>
        </p:nvSpPr>
        <p:spPr>
          <a:xfrm>
            <a:off x="381000" y="2830736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26" name="Textfeld 125" descr="SILBE|_">
            <a:extLst>
              <a:ext uri="{FF2B5EF4-FFF2-40B4-BE49-F238E27FC236}">
                <a16:creationId xmlns:a16="http://schemas.microsoft.com/office/drawing/2014/main" id="{87A18DE1-FE22-44D9-8D5A-3B736DBF1491}"/>
              </a:ext>
            </a:extLst>
          </p:cNvPr>
          <p:cNvSpPr txBox="1"/>
          <p:nvPr/>
        </p:nvSpPr>
        <p:spPr>
          <a:xfrm>
            <a:off x="857040" y="28307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27" name="Textfeld 126" descr="SILBELAST|">
            <a:extLst>
              <a:ext uri="{FF2B5EF4-FFF2-40B4-BE49-F238E27FC236}">
                <a16:creationId xmlns:a16="http://schemas.microsoft.com/office/drawing/2014/main" id="{19169611-FD3D-4360-AF66-EECE40F357CE}"/>
              </a:ext>
            </a:extLst>
          </p:cNvPr>
          <p:cNvSpPr txBox="1"/>
          <p:nvPr/>
        </p:nvSpPr>
        <p:spPr>
          <a:xfrm>
            <a:off x="1158486" y="2830736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28" name="Textfeld 127" descr="SILBELAST|_">
            <a:extLst>
              <a:ext uri="{FF2B5EF4-FFF2-40B4-BE49-F238E27FC236}">
                <a16:creationId xmlns:a16="http://schemas.microsoft.com/office/drawing/2014/main" id="{7994FAB2-6804-4357-8331-7B00C416B196}"/>
              </a:ext>
            </a:extLst>
          </p:cNvPr>
          <p:cNvSpPr txBox="1"/>
          <p:nvPr/>
        </p:nvSpPr>
        <p:spPr>
          <a:xfrm>
            <a:off x="1972761" y="2830736"/>
            <a:ext cx="856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Fluss</a:t>
            </a:r>
          </a:p>
        </p:txBody>
      </p:sp>
      <p:sp>
        <p:nvSpPr>
          <p:cNvPr id="129" name="Textfeld 128" descr="SILBELAST|_">
            <a:extLst>
              <a:ext uri="{FF2B5EF4-FFF2-40B4-BE49-F238E27FC236}">
                <a16:creationId xmlns:a16="http://schemas.microsoft.com/office/drawing/2014/main" id="{46673FA8-3237-404A-8E25-FB70183FFC2E}"/>
              </a:ext>
            </a:extLst>
          </p:cNvPr>
          <p:cNvSpPr txBox="1"/>
          <p:nvPr/>
        </p:nvSpPr>
        <p:spPr>
          <a:xfrm>
            <a:off x="2867186" y="2830736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30" name="Textfeld 129" descr="SILBE|_">
            <a:extLst>
              <a:ext uri="{FF2B5EF4-FFF2-40B4-BE49-F238E27FC236}">
                <a16:creationId xmlns:a16="http://schemas.microsoft.com/office/drawing/2014/main" id="{761DFB29-101B-44FE-958E-961BBA936E03}"/>
              </a:ext>
            </a:extLst>
          </p:cNvPr>
          <p:cNvSpPr txBox="1"/>
          <p:nvPr/>
        </p:nvSpPr>
        <p:spPr>
          <a:xfrm>
            <a:off x="3554823" y="2830736"/>
            <a:ext cx="5437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31" name="Textfeld 130" descr="SILBELAST|">
            <a:extLst>
              <a:ext uri="{FF2B5EF4-FFF2-40B4-BE49-F238E27FC236}">
                <a16:creationId xmlns:a16="http://schemas.microsoft.com/office/drawing/2014/main" id="{4AAE7210-11F4-4261-901A-760EC82E23C6}"/>
              </a:ext>
            </a:extLst>
          </p:cNvPr>
          <p:cNvSpPr txBox="1"/>
          <p:nvPr/>
        </p:nvSpPr>
        <p:spPr>
          <a:xfrm>
            <a:off x="3958862" y="2830736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32" name="Textfeld 131" descr="SILBELAST|_">
            <a:extLst>
              <a:ext uri="{FF2B5EF4-FFF2-40B4-BE49-F238E27FC236}">
                <a16:creationId xmlns:a16="http://schemas.microsoft.com/office/drawing/2014/main" id="{7383751D-2400-44FB-AFC5-3A1D32BDFF7F}"/>
              </a:ext>
            </a:extLst>
          </p:cNvPr>
          <p:cNvSpPr txBox="1"/>
          <p:nvPr/>
        </p:nvSpPr>
        <p:spPr>
          <a:xfrm>
            <a:off x="4773137" y="2830736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Nil,</a:t>
            </a:r>
          </a:p>
        </p:txBody>
      </p:sp>
      <p:sp>
        <p:nvSpPr>
          <p:cNvPr id="133" name="Textfeld 132" descr="SILBELAST|_">
            <a:extLst>
              <a:ext uri="{FF2B5EF4-FFF2-40B4-BE49-F238E27FC236}">
                <a16:creationId xmlns:a16="http://schemas.microsoft.com/office/drawing/2014/main" id="{D9FDC5DE-6980-4225-A7F6-4866EDC179AA}"/>
              </a:ext>
            </a:extLst>
          </p:cNvPr>
          <p:cNvSpPr txBox="1"/>
          <p:nvPr/>
        </p:nvSpPr>
        <p:spPr>
          <a:xfrm>
            <a:off x="844225" y="32752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134" name="Textfeld 133" descr="SILBELAST|_">
            <a:extLst>
              <a:ext uri="{FF2B5EF4-FFF2-40B4-BE49-F238E27FC236}">
                <a16:creationId xmlns:a16="http://schemas.microsoft.com/office/drawing/2014/main" id="{9CE0F4AE-695C-41AA-B269-44F531382E4C}"/>
              </a:ext>
            </a:extLst>
          </p:cNvPr>
          <p:cNvSpPr txBox="1"/>
          <p:nvPr/>
        </p:nvSpPr>
        <p:spPr>
          <a:xfrm>
            <a:off x="1400416" y="3275236"/>
            <a:ext cx="10374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wohnt</a:t>
            </a:r>
          </a:p>
        </p:txBody>
      </p:sp>
      <p:sp>
        <p:nvSpPr>
          <p:cNvPr id="135" name="Textfeld 134" descr="SILBELAST|_">
            <a:extLst>
              <a:ext uri="{FF2B5EF4-FFF2-40B4-BE49-F238E27FC236}">
                <a16:creationId xmlns:a16="http://schemas.microsoft.com/office/drawing/2014/main" id="{72926475-A5B9-49F3-8E79-241E1DC452D9}"/>
              </a:ext>
            </a:extLst>
          </p:cNvPr>
          <p:cNvSpPr txBox="1"/>
          <p:nvPr/>
        </p:nvSpPr>
        <p:spPr>
          <a:xfrm>
            <a:off x="2475979" y="32752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36" name="Textfeld 135" descr="SILBE|_">
            <a:extLst>
              <a:ext uri="{FF2B5EF4-FFF2-40B4-BE49-F238E27FC236}">
                <a16:creationId xmlns:a16="http://schemas.microsoft.com/office/drawing/2014/main" id="{B6E87A82-F86A-44FD-A37A-300AC3A963E6}"/>
              </a:ext>
            </a:extLst>
          </p:cNvPr>
          <p:cNvSpPr txBox="1"/>
          <p:nvPr/>
        </p:nvSpPr>
        <p:spPr>
          <a:xfrm>
            <a:off x="3157204" y="3275236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137" name="Textfeld 136" descr="SILBELAST|">
            <a:extLst>
              <a:ext uri="{FF2B5EF4-FFF2-40B4-BE49-F238E27FC236}">
                <a16:creationId xmlns:a16="http://schemas.microsoft.com/office/drawing/2014/main" id="{9278A6AD-354B-47BE-AC93-0C74F072C820}"/>
              </a:ext>
            </a:extLst>
          </p:cNvPr>
          <p:cNvSpPr txBox="1"/>
          <p:nvPr/>
        </p:nvSpPr>
        <p:spPr>
          <a:xfrm>
            <a:off x="3641393" y="3275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ße</a:t>
            </a:r>
          </a:p>
        </p:txBody>
      </p:sp>
      <p:sp>
        <p:nvSpPr>
          <p:cNvPr id="138" name="Textfeld 137" descr="SILBE|_">
            <a:extLst>
              <a:ext uri="{FF2B5EF4-FFF2-40B4-BE49-F238E27FC236}">
                <a16:creationId xmlns:a16="http://schemas.microsoft.com/office/drawing/2014/main" id="{C94C2E11-F7D7-432D-A56E-846C33490DEA}"/>
              </a:ext>
            </a:extLst>
          </p:cNvPr>
          <p:cNvSpPr txBox="1"/>
          <p:nvPr/>
        </p:nvSpPr>
        <p:spPr>
          <a:xfrm>
            <a:off x="4200790" y="3275236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Kro</a:t>
            </a:r>
          </a:p>
        </p:txBody>
      </p:sp>
      <p:sp>
        <p:nvSpPr>
          <p:cNvPr id="139" name="Textfeld 138" descr="SILBE|">
            <a:extLst>
              <a:ext uri="{FF2B5EF4-FFF2-40B4-BE49-F238E27FC236}">
                <a16:creationId xmlns:a16="http://schemas.microsoft.com/office/drawing/2014/main" id="{4F01F682-7375-4745-B8CF-2D4E6412E510}"/>
              </a:ext>
            </a:extLst>
          </p:cNvPr>
          <p:cNvSpPr txBox="1"/>
          <p:nvPr/>
        </p:nvSpPr>
        <p:spPr>
          <a:xfrm>
            <a:off x="4709024" y="32752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40" name="Textfeld 139" descr="SILBELAST|">
            <a:extLst>
              <a:ext uri="{FF2B5EF4-FFF2-40B4-BE49-F238E27FC236}">
                <a16:creationId xmlns:a16="http://schemas.microsoft.com/office/drawing/2014/main" id="{DC150600-D037-46B3-B0ED-38E8F0070719}"/>
              </a:ext>
            </a:extLst>
          </p:cNvPr>
          <p:cNvSpPr txBox="1"/>
          <p:nvPr/>
        </p:nvSpPr>
        <p:spPr>
          <a:xfrm>
            <a:off x="5074591" y="3275236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dil.</a:t>
            </a:r>
          </a:p>
        </p:txBody>
      </p:sp>
      <p:sp>
        <p:nvSpPr>
          <p:cNvPr id="141" name="dot_3">
            <a:extLst>
              <a:ext uri="{FF2B5EF4-FFF2-40B4-BE49-F238E27FC236}">
                <a16:creationId xmlns:a16="http://schemas.microsoft.com/office/drawing/2014/main" id="{8FF49131-CD70-43AE-BFF3-0468C9E1BA09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Textfeld 141" descr="SILBELAST/FIRST|">
            <a:extLst>
              <a:ext uri="{FF2B5EF4-FFF2-40B4-BE49-F238E27FC236}">
                <a16:creationId xmlns:a16="http://schemas.microsoft.com/office/drawing/2014/main" id="{8A5020E4-A30B-4332-ADD8-A21C386325FA}"/>
              </a:ext>
            </a:extLst>
          </p:cNvPr>
          <p:cNvSpPr txBox="1"/>
          <p:nvPr/>
        </p:nvSpPr>
        <p:spPr>
          <a:xfrm>
            <a:off x="381000" y="3719736"/>
            <a:ext cx="5985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Wo</a:t>
            </a:r>
          </a:p>
        </p:txBody>
      </p:sp>
      <p:sp>
        <p:nvSpPr>
          <p:cNvPr id="143" name="Textfeld 142" descr="SILBELAST|_">
            <a:extLst>
              <a:ext uri="{FF2B5EF4-FFF2-40B4-BE49-F238E27FC236}">
                <a16:creationId xmlns:a16="http://schemas.microsoft.com/office/drawing/2014/main" id="{0566D7D0-74EE-4CC8-9CB7-0D8C11D9F21E}"/>
              </a:ext>
            </a:extLst>
          </p:cNvPr>
          <p:cNvSpPr txBox="1"/>
          <p:nvPr/>
        </p:nvSpPr>
        <p:spPr>
          <a:xfrm>
            <a:off x="1017662" y="3719736"/>
            <a:ext cx="10374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wohnt</a:t>
            </a:r>
          </a:p>
        </p:txBody>
      </p:sp>
      <p:sp>
        <p:nvSpPr>
          <p:cNvPr id="144" name="Textfeld 143" descr="SILBELAST|_">
            <a:extLst>
              <a:ext uri="{FF2B5EF4-FFF2-40B4-BE49-F238E27FC236}">
                <a16:creationId xmlns:a16="http://schemas.microsoft.com/office/drawing/2014/main" id="{C0950B22-6161-4DA4-93DA-D116C25C9570}"/>
              </a:ext>
            </a:extLst>
          </p:cNvPr>
          <p:cNvSpPr txBox="1"/>
          <p:nvPr/>
        </p:nvSpPr>
        <p:spPr>
          <a:xfrm>
            <a:off x="2093225" y="37197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45" name="Textfeld 144" descr="SILBE|_">
            <a:extLst>
              <a:ext uri="{FF2B5EF4-FFF2-40B4-BE49-F238E27FC236}">
                <a16:creationId xmlns:a16="http://schemas.microsoft.com/office/drawing/2014/main" id="{22732768-0DB4-48D9-89AA-845A5CD60D6A}"/>
              </a:ext>
            </a:extLst>
          </p:cNvPr>
          <p:cNvSpPr txBox="1"/>
          <p:nvPr/>
        </p:nvSpPr>
        <p:spPr>
          <a:xfrm>
            <a:off x="2774450" y="3719736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146" name="Textfeld 145" descr="SILBELAST|">
            <a:extLst>
              <a:ext uri="{FF2B5EF4-FFF2-40B4-BE49-F238E27FC236}">
                <a16:creationId xmlns:a16="http://schemas.microsoft.com/office/drawing/2014/main" id="{EB07D998-A139-431B-A48E-624143756C5A}"/>
              </a:ext>
            </a:extLst>
          </p:cNvPr>
          <p:cNvSpPr txBox="1"/>
          <p:nvPr/>
        </p:nvSpPr>
        <p:spPr>
          <a:xfrm>
            <a:off x="3258639" y="3719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ße</a:t>
            </a:r>
          </a:p>
        </p:txBody>
      </p:sp>
      <p:sp>
        <p:nvSpPr>
          <p:cNvPr id="147" name="Textfeld 146" descr="SILBE|_">
            <a:extLst>
              <a:ext uri="{FF2B5EF4-FFF2-40B4-BE49-F238E27FC236}">
                <a16:creationId xmlns:a16="http://schemas.microsoft.com/office/drawing/2014/main" id="{DCA633D2-F0FF-4427-8E31-A8E401424606}"/>
              </a:ext>
            </a:extLst>
          </p:cNvPr>
          <p:cNvSpPr txBox="1"/>
          <p:nvPr/>
        </p:nvSpPr>
        <p:spPr>
          <a:xfrm>
            <a:off x="3818036" y="3719736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Kro</a:t>
            </a:r>
          </a:p>
        </p:txBody>
      </p:sp>
      <p:sp>
        <p:nvSpPr>
          <p:cNvPr id="148" name="Textfeld 147" descr="SILBE|">
            <a:extLst>
              <a:ext uri="{FF2B5EF4-FFF2-40B4-BE49-F238E27FC236}">
                <a16:creationId xmlns:a16="http://schemas.microsoft.com/office/drawing/2014/main" id="{46C757BE-E1B9-43B4-92BA-DEB560C79510}"/>
              </a:ext>
            </a:extLst>
          </p:cNvPr>
          <p:cNvSpPr txBox="1"/>
          <p:nvPr/>
        </p:nvSpPr>
        <p:spPr>
          <a:xfrm>
            <a:off x="4326270" y="37197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49" name="Textfeld 148" descr="SILBELAST|">
            <a:extLst>
              <a:ext uri="{FF2B5EF4-FFF2-40B4-BE49-F238E27FC236}">
                <a16:creationId xmlns:a16="http://schemas.microsoft.com/office/drawing/2014/main" id="{C29D066F-8227-4730-A20C-8A39C7564C0B}"/>
              </a:ext>
            </a:extLst>
          </p:cNvPr>
          <p:cNvSpPr txBox="1"/>
          <p:nvPr/>
        </p:nvSpPr>
        <p:spPr>
          <a:xfrm>
            <a:off x="4691837" y="3719736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dil,</a:t>
            </a:r>
          </a:p>
        </p:txBody>
      </p:sp>
      <p:sp>
        <p:nvSpPr>
          <p:cNvPr id="150" name="Textfeld 149" descr="SILBELAST|_">
            <a:extLst>
              <a:ext uri="{FF2B5EF4-FFF2-40B4-BE49-F238E27FC236}">
                <a16:creationId xmlns:a16="http://schemas.microsoft.com/office/drawing/2014/main" id="{2D946C06-8D19-45F7-AA53-4292DE8B25E3}"/>
              </a:ext>
            </a:extLst>
          </p:cNvPr>
          <p:cNvSpPr txBox="1"/>
          <p:nvPr/>
        </p:nvSpPr>
        <p:spPr>
          <a:xfrm>
            <a:off x="869624" y="41642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37DA6BBA-3800-4ABF-A06E-15874A6EC883}"/>
              </a:ext>
            </a:extLst>
          </p:cNvPr>
          <p:cNvSpPr txBox="1"/>
          <p:nvPr/>
        </p:nvSpPr>
        <p:spPr>
          <a:xfrm>
            <a:off x="1348870" y="41642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52" name="Textfeld 151" descr="SILBELAST|">
            <a:extLst>
              <a:ext uri="{FF2B5EF4-FFF2-40B4-BE49-F238E27FC236}">
                <a16:creationId xmlns:a16="http://schemas.microsoft.com/office/drawing/2014/main" id="{AA2D08A9-D018-4424-B407-5140C152B1ED}"/>
              </a:ext>
            </a:extLst>
          </p:cNvPr>
          <p:cNvSpPr txBox="1"/>
          <p:nvPr/>
        </p:nvSpPr>
        <p:spPr>
          <a:xfrm>
            <a:off x="1650316" y="4164236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53" name="Textfeld 152" descr="SILBELAST|_">
            <a:extLst>
              <a:ext uri="{FF2B5EF4-FFF2-40B4-BE49-F238E27FC236}">
                <a16:creationId xmlns:a16="http://schemas.microsoft.com/office/drawing/2014/main" id="{452B6F05-793F-48E1-95B9-648B3C1C646B}"/>
              </a:ext>
            </a:extLst>
          </p:cNvPr>
          <p:cNvSpPr txBox="1"/>
          <p:nvPr/>
        </p:nvSpPr>
        <p:spPr>
          <a:xfrm>
            <a:off x="2464591" y="4164236"/>
            <a:ext cx="856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Fluss</a:t>
            </a:r>
          </a:p>
        </p:txBody>
      </p:sp>
      <p:sp>
        <p:nvSpPr>
          <p:cNvPr id="154" name="Textfeld 153" descr="SILBELAST|_">
            <a:extLst>
              <a:ext uri="{FF2B5EF4-FFF2-40B4-BE49-F238E27FC236}">
                <a16:creationId xmlns:a16="http://schemas.microsoft.com/office/drawing/2014/main" id="{2521E801-81C2-4607-9BC7-B80C1153E2AB}"/>
              </a:ext>
            </a:extLst>
          </p:cNvPr>
          <p:cNvSpPr txBox="1"/>
          <p:nvPr/>
        </p:nvSpPr>
        <p:spPr>
          <a:xfrm>
            <a:off x="3359016" y="4164236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55" name="Textfeld 154" descr="SILBE|_">
            <a:extLst>
              <a:ext uri="{FF2B5EF4-FFF2-40B4-BE49-F238E27FC236}">
                <a16:creationId xmlns:a16="http://schemas.microsoft.com/office/drawing/2014/main" id="{E7EE2F91-D9AF-40F5-AF09-BEDF5DFD8B6B}"/>
              </a:ext>
            </a:extLst>
          </p:cNvPr>
          <p:cNvSpPr txBox="1"/>
          <p:nvPr/>
        </p:nvSpPr>
        <p:spPr>
          <a:xfrm>
            <a:off x="4046653" y="4164236"/>
            <a:ext cx="5437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56" name="Textfeld 155" descr="SILBELAST|">
            <a:extLst>
              <a:ext uri="{FF2B5EF4-FFF2-40B4-BE49-F238E27FC236}">
                <a16:creationId xmlns:a16="http://schemas.microsoft.com/office/drawing/2014/main" id="{6A4E3924-1BC6-48E2-A6C8-82A75B0578E2}"/>
              </a:ext>
            </a:extLst>
          </p:cNvPr>
          <p:cNvSpPr txBox="1"/>
          <p:nvPr/>
        </p:nvSpPr>
        <p:spPr>
          <a:xfrm>
            <a:off x="4450692" y="4164236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48B70B94-4F28-473C-AE8F-146DBF8CB7F4}"/>
              </a:ext>
            </a:extLst>
          </p:cNvPr>
          <p:cNvSpPr txBox="1"/>
          <p:nvPr/>
        </p:nvSpPr>
        <p:spPr>
          <a:xfrm>
            <a:off x="5264967" y="4164236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Nil.</a:t>
            </a:r>
          </a:p>
        </p:txBody>
      </p:sp>
      <p:sp>
        <p:nvSpPr>
          <p:cNvPr id="158" name="dot_4">
            <a:extLst>
              <a:ext uri="{FF2B5EF4-FFF2-40B4-BE49-F238E27FC236}">
                <a16:creationId xmlns:a16="http://schemas.microsoft.com/office/drawing/2014/main" id="{988F26D0-E7EF-4D6A-B0E8-7CD16595B926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Textfeld 158" descr="SILBE/FIRST|">
            <a:extLst>
              <a:ext uri="{FF2B5EF4-FFF2-40B4-BE49-F238E27FC236}">
                <a16:creationId xmlns:a16="http://schemas.microsoft.com/office/drawing/2014/main" id="{1D51B9F4-2FF2-4E4B-A52A-8FAA4E94D716}"/>
              </a:ext>
            </a:extLst>
          </p:cNvPr>
          <p:cNvSpPr txBox="1"/>
          <p:nvPr/>
        </p:nvSpPr>
        <p:spPr>
          <a:xfrm>
            <a:off x="381000" y="4608736"/>
            <a:ext cx="6591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160" name="Textfeld 159" descr="SILBELAST|">
            <a:extLst>
              <a:ext uri="{FF2B5EF4-FFF2-40B4-BE49-F238E27FC236}">
                <a16:creationId xmlns:a16="http://schemas.microsoft.com/office/drawing/2014/main" id="{CB453ED0-6898-4A65-8497-2B659DA3FE48}"/>
              </a:ext>
            </a:extLst>
          </p:cNvPr>
          <p:cNvSpPr txBox="1"/>
          <p:nvPr/>
        </p:nvSpPr>
        <p:spPr>
          <a:xfrm>
            <a:off x="900455" y="4608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61" name="Textfeld 160" descr="SILBELAST|_">
            <a:extLst>
              <a:ext uri="{FF2B5EF4-FFF2-40B4-BE49-F238E27FC236}">
                <a16:creationId xmlns:a16="http://schemas.microsoft.com/office/drawing/2014/main" id="{32C80602-0CAE-4E78-94AA-533D1E82C9C9}"/>
              </a:ext>
            </a:extLst>
          </p:cNvPr>
          <p:cNvSpPr txBox="1"/>
          <p:nvPr/>
        </p:nvSpPr>
        <p:spPr>
          <a:xfrm>
            <a:off x="1463058" y="46087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62" name="Textfeld 161" descr="SILBE|_">
            <a:extLst>
              <a:ext uri="{FF2B5EF4-FFF2-40B4-BE49-F238E27FC236}">
                <a16:creationId xmlns:a16="http://schemas.microsoft.com/office/drawing/2014/main" id="{76B2252D-CDDB-455B-8570-900C655ABE9D}"/>
              </a:ext>
            </a:extLst>
          </p:cNvPr>
          <p:cNvSpPr txBox="1"/>
          <p:nvPr/>
        </p:nvSpPr>
        <p:spPr>
          <a:xfrm>
            <a:off x="2113826" y="4608736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Süm</a:t>
            </a:r>
          </a:p>
        </p:txBody>
      </p:sp>
      <p:sp>
        <p:nvSpPr>
          <p:cNvPr id="163" name="Textfeld 162" descr="SILBELAST|">
            <a:extLst>
              <a:ext uri="{FF2B5EF4-FFF2-40B4-BE49-F238E27FC236}">
                <a16:creationId xmlns:a16="http://schemas.microsoft.com/office/drawing/2014/main" id="{97C412F5-8E85-4A3A-BBF1-1B92C5270B4C}"/>
              </a:ext>
            </a:extLst>
          </p:cNvPr>
          <p:cNvSpPr txBox="1"/>
          <p:nvPr/>
        </p:nvSpPr>
        <p:spPr>
          <a:xfrm>
            <a:off x="2729461" y="4608736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pfe</a:t>
            </a:r>
          </a:p>
        </p:txBody>
      </p:sp>
      <p:sp>
        <p:nvSpPr>
          <p:cNvPr id="164" name="Textfeld 163" descr="SILBELAST|_">
            <a:extLst>
              <a:ext uri="{FF2B5EF4-FFF2-40B4-BE49-F238E27FC236}">
                <a16:creationId xmlns:a16="http://schemas.microsoft.com/office/drawing/2014/main" id="{65C10BCD-C283-4A02-BA0B-49C0DE334B1B}"/>
              </a:ext>
            </a:extLst>
          </p:cNvPr>
          <p:cNvSpPr txBox="1"/>
          <p:nvPr/>
        </p:nvSpPr>
        <p:spPr>
          <a:xfrm>
            <a:off x="3405877" y="46087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65" name="Textfeld 164" descr="SILBELAST|_">
            <a:extLst>
              <a:ext uri="{FF2B5EF4-FFF2-40B4-BE49-F238E27FC236}">
                <a16:creationId xmlns:a16="http://schemas.microsoft.com/office/drawing/2014/main" id="{E2DF6383-579E-4AF5-AE4A-00190A1D47A4}"/>
              </a:ext>
            </a:extLst>
          </p:cNvPr>
          <p:cNvSpPr txBox="1"/>
          <p:nvPr/>
        </p:nvSpPr>
        <p:spPr>
          <a:xfrm>
            <a:off x="3885123" y="4608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66" name="Textfeld 165" descr="SILBE|_">
            <a:extLst>
              <a:ext uri="{FF2B5EF4-FFF2-40B4-BE49-F238E27FC236}">
                <a16:creationId xmlns:a16="http://schemas.microsoft.com/office/drawing/2014/main" id="{F679EF7E-3AB1-48F4-ABBA-6D692756362A}"/>
              </a:ext>
            </a:extLst>
          </p:cNvPr>
          <p:cNvSpPr txBox="1"/>
          <p:nvPr/>
        </p:nvSpPr>
        <p:spPr>
          <a:xfrm>
            <a:off x="4616041" y="4608736"/>
            <a:ext cx="6141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Tro</a:t>
            </a:r>
          </a:p>
        </p:txBody>
      </p:sp>
      <p:sp>
        <p:nvSpPr>
          <p:cNvPr id="167" name="Textfeld 166" descr="SILBELAST|">
            <a:extLst>
              <a:ext uri="{FF2B5EF4-FFF2-40B4-BE49-F238E27FC236}">
                <a16:creationId xmlns:a16="http://schemas.microsoft.com/office/drawing/2014/main" id="{2B3EE930-6CFF-4C47-96C3-144878EE2B5B}"/>
              </a:ext>
            </a:extLst>
          </p:cNvPr>
          <p:cNvSpPr txBox="1"/>
          <p:nvPr/>
        </p:nvSpPr>
        <p:spPr>
          <a:xfrm>
            <a:off x="5090483" y="4608736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pen,</a:t>
            </a:r>
          </a:p>
        </p:txBody>
      </p:sp>
      <p:sp>
        <p:nvSpPr>
          <p:cNvPr id="168" name="Textfeld 167" descr="SILBE|_">
            <a:extLst>
              <a:ext uri="{FF2B5EF4-FFF2-40B4-BE49-F238E27FC236}">
                <a16:creationId xmlns:a16="http://schemas.microsoft.com/office/drawing/2014/main" id="{D5D297C2-1966-4EB7-B128-AE1899815BD0}"/>
              </a:ext>
            </a:extLst>
          </p:cNvPr>
          <p:cNvSpPr txBox="1"/>
          <p:nvPr/>
        </p:nvSpPr>
        <p:spPr>
          <a:xfrm>
            <a:off x="851435" y="5053236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Kro</a:t>
            </a:r>
          </a:p>
        </p:txBody>
      </p:sp>
      <p:sp>
        <p:nvSpPr>
          <p:cNvPr id="169" name="Textfeld 168" descr="SILBE|">
            <a:extLst>
              <a:ext uri="{FF2B5EF4-FFF2-40B4-BE49-F238E27FC236}">
                <a16:creationId xmlns:a16="http://schemas.microsoft.com/office/drawing/2014/main" id="{7D16D79D-F9FA-44D5-8E91-DB0440AA39B8}"/>
              </a:ext>
            </a:extLst>
          </p:cNvPr>
          <p:cNvSpPr txBox="1"/>
          <p:nvPr/>
        </p:nvSpPr>
        <p:spPr>
          <a:xfrm>
            <a:off x="1359669" y="50532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70" name="Textfeld 169" descr="SILBE|">
            <a:extLst>
              <a:ext uri="{FF2B5EF4-FFF2-40B4-BE49-F238E27FC236}">
                <a16:creationId xmlns:a16="http://schemas.microsoft.com/office/drawing/2014/main" id="{A9CAAE8A-3833-480E-AFBE-4695E8D98AD2}"/>
              </a:ext>
            </a:extLst>
          </p:cNvPr>
          <p:cNvSpPr txBox="1"/>
          <p:nvPr/>
        </p:nvSpPr>
        <p:spPr>
          <a:xfrm>
            <a:off x="1725236" y="5053236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</a:t>
            </a:r>
          </a:p>
        </p:txBody>
      </p:sp>
      <p:sp>
        <p:nvSpPr>
          <p:cNvPr id="171" name="Textfeld 170" descr="SILBELAST|">
            <a:extLst>
              <a:ext uri="{FF2B5EF4-FFF2-40B4-BE49-F238E27FC236}">
                <a16:creationId xmlns:a16="http://schemas.microsoft.com/office/drawing/2014/main" id="{FDAE51D3-AC38-4012-955B-52322C15EC1C}"/>
              </a:ext>
            </a:extLst>
          </p:cNvPr>
          <p:cNvSpPr txBox="1"/>
          <p:nvPr/>
        </p:nvSpPr>
        <p:spPr>
          <a:xfrm>
            <a:off x="2029888" y="5053236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72" name="Textfeld 171" descr="SILBE|_">
            <a:extLst>
              <a:ext uri="{FF2B5EF4-FFF2-40B4-BE49-F238E27FC236}">
                <a16:creationId xmlns:a16="http://schemas.microsoft.com/office/drawing/2014/main" id="{604B6322-D3C1-40B6-83C9-8786E4AA0F0A}"/>
              </a:ext>
            </a:extLst>
          </p:cNvPr>
          <p:cNvSpPr txBox="1"/>
          <p:nvPr/>
        </p:nvSpPr>
        <p:spPr>
          <a:xfrm>
            <a:off x="2512340" y="5053236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könn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18EB76F4-639E-495C-B94A-6031C202B59C}"/>
              </a:ext>
            </a:extLst>
          </p:cNvPr>
          <p:cNvSpPr txBox="1"/>
          <p:nvPr/>
        </p:nvSpPr>
        <p:spPr>
          <a:xfrm>
            <a:off x="3214537" y="50532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74" name="Textfeld 173" descr="SILBE|_">
            <a:extLst>
              <a:ext uri="{FF2B5EF4-FFF2-40B4-BE49-F238E27FC236}">
                <a16:creationId xmlns:a16="http://schemas.microsoft.com/office/drawing/2014/main" id="{2D792826-04C3-4A40-81C7-59F844BFF8B2}"/>
              </a:ext>
            </a:extLst>
          </p:cNvPr>
          <p:cNvSpPr txBox="1"/>
          <p:nvPr/>
        </p:nvSpPr>
        <p:spPr>
          <a:xfrm>
            <a:off x="3895762" y="50532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175" name="Textfeld 174" descr="SILBELAST|">
            <a:extLst>
              <a:ext uri="{FF2B5EF4-FFF2-40B4-BE49-F238E27FC236}">
                <a16:creationId xmlns:a16="http://schemas.microsoft.com/office/drawing/2014/main" id="{BB6F300D-3DA4-4B89-80BE-EF82F1EE9121}"/>
              </a:ext>
            </a:extLst>
          </p:cNvPr>
          <p:cNvSpPr txBox="1"/>
          <p:nvPr/>
        </p:nvSpPr>
        <p:spPr>
          <a:xfrm>
            <a:off x="4274153" y="5053236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rin</a:t>
            </a:r>
          </a:p>
        </p:txBody>
      </p:sp>
      <p:sp>
        <p:nvSpPr>
          <p:cNvPr id="176" name="Textfeld 175" descr="SILBE|_">
            <a:extLst>
              <a:ext uri="{FF2B5EF4-FFF2-40B4-BE49-F238E27FC236}">
                <a16:creationId xmlns:a16="http://schemas.microsoft.com/office/drawing/2014/main" id="{050D1479-B907-40CB-A955-C38808723B76}"/>
              </a:ext>
            </a:extLst>
          </p:cNvPr>
          <p:cNvSpPr txBox="1"/>
          <p:nvPr/>
        </p:nvSpPr>
        <p:spPr>
          <a:xfrm>
            <a:off x="4873625" y="5053236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to</a:t>
            </a:r>
          </a:p>
        </p:txBody>
      </p:sp>
      <p:sp>
        <p:nvSpPr>
          <p:cNvPr id="177" name="Textfeld 176" descr="SILBELAST|">
            <a:extLst>
              <a:ext uri="{FF2B5EF4-FFF2-40B4-BE49-F238E27FC236}">
                <a16:creationId xmlns:a16="http://schemas.microsoft.com/office/drawing/2014/main" id="{91492604-A08D-4C2F-9DD6-16C44E645F34}"/>
              </a:ext>
            </a:extLst>
          </p:cNvPr>
          <p:cNvSpPr txBox="1"/>
          <p:nvPr/>
        </p:nvSpPr>
        <p:spPr>
          <a:xfrm>
            <a:off x="5205529" y="5053236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ben.</a:t>
            </a:r>
          </a:p>
        </p:txBody>
      </p:sp>
      <p:sp>
        <p:nvSpPr>
          <p:cNvPr id="178" name="dot_5">
            <a:extLst>
              <a:ext uri="{FF2B5EF4-FFF2-40B4-BE49-F238E27FC236}">
                <a16:creationId xmlns:a16="http://schemas.microsoft.com/office/drawing/2014/main" id="{1D39F539-356E-40E5-8673-4ACE7A46AADF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9" name="Textfeld 178" descr="SILBE/FIRST|">
            <a:extLst>
              <a:ext uri="{FF2B5EF4-FFF2-40B4-BE49-F238E27FC236}">
                <a16:creationId xmlns:a16="http://schemas.microsoft.com/office/drawing/2014/main" id="{A3A24A4F-A8EB-4B1B-AD06-281CEB75F967}"/>
              </a:ext>
            </a:extLst>
          </p:cNvPr>
          <p:cNvSpPr txBox="1"/>
          <p:nvPr/>
        </p:nvSpPr>
        <p:spPr>
          <a:xfrm>
            <a:off x="381000" y="5475163"/>
            <a:ext cx="5923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Wa</a:t>
            </a:r>
          </a:p>
        </p:txBody>
      </p:sp>
      <p:sp>
        <p:nvSpPr>
          <p:cNvPr id="180" name="Textfeld 179" descr="SILBELAST|">
            <a:extLst>
              <a:ext uri="{FF2B5EF4-FFF2-40B4-BE49-F238E27FC236}">
                <a16:creationId xmlns:a16="http://schemas.microsoft.com/office/drawing/2014/main" id="{E2F7E9AF-6C10-4A93-B7E5-13A47EDB2ECE}"/>
              </a:ext>
            </a:extLst>
          </p:cNvPr>
          <p:cNvSpPr txBox="1"/>
          <p:nvPr/>
        </p:nvSpPr>
        <p:spPr>
          <a:xfrm>
            <a:off x="833642" y="5475163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rum</a:t>
            </a:r>
          </a:p>
        </p:txBody>
      </p:sp>
      <p:sp>
        <p:nvSpPr>
          <p:cNvPr id="181" name="Textfeld 180" descr="SILBELAST|_">
            <a:extLst>
              <a:ext uri="{FF2B5EF4-FFF2-40B4-BE49-F238E27FC236}">
                <a16:creationId xmlns:a16="http://schemas.microsoft.com/office/drawing/2014/main" id="{733B14FE-455C-46F5-910C-89C43D3E0F30}"/>
              </a:ext>
            </a:extLst>
          </p:cNvPr>
          <p:cNvSpPr txBox="1"/>
          <p:nvPr/>
        </p:nvSpPr>
        <p:spPr>
          <a:xfrm>
            <a:off x="1599826" y="5475163"/>
            <a:ext cx="6575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soll</a:t>
            </a:r>
          </a:p>
        </p:txBody>
      </p:sp>
      <p:sp>
        <p:nvSpPr>
          <p:cNvPr id="182" name="Textfeld 181" descr="SILBELAST|_">
            <a:extLst>
              <a:ext uri="{FF2B5EF4-FFF2-40B4-BE49-F238E27FC236}">
                <a16:creationId xmlns:a16="http://schemas.microsoft.com/office/drawing/2014/main" id="{871FD14F-DDC4-4896-BAF8-B61AB486191F}"/>
              </a:ext>
            </a:extLst>
          </p:cNvPr>
          <p:cNvSpPr txBox="1"/>
          <p:nvPr/>
        </p:nvSpPr>
        <p:spPr>
          <a:xfrm>
            <a:off x="2295478" y="5475163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183" name="Textfeld 182" descr="SILBE|_">
            <a:extLst>
              <a:ext uri="{FF2B5EF4-FFF2-40B4-BE49-F238E27FC236}">
                <a16:creationId xmlns:a16="http://schemas.microsoft.com/office/drawing/2014/main" id="{21B1A6BF-092E-4327-99F1-59CA82555E48}"/>
              </a:ext>
            </a:extLst>
          </p:cNvPr>
          <p:cNvSpPr txBox="1"/>
          <p:nvPr/>
        </p:nvSpPr>
        <p:spPr>
          <a:xfrm>
            <a:off x="3103341" y="5475163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Süm</a:t>
            </a:r>
          </a:p>
        </p:txBody>
      </p:sp>
      <p:sp>
        <p:nvSpPr>
          <p:cNvPr id="184" name="Textfeld 183" descr="SILBELAST|">
            <a:extLst>
              <a:ext uri="{FF2B5EF4-FFF2-40B4-BE49-F238E27FC236}">
                <a16:creationId xmlns:a16="http://schemas.microsoft.com/office/drawing/2014/main" id="{FB619107-B6CA-4A0F-B8A3-39109D9E414B}"/>
              </a:ext>
            </a:extLst>
          </p:cNvPr>
          <p:cNvSpPr txBox="1"/>
          <p:nvPr/>
        </p:nvSpPr>
        <p:spPr>
          <a:xfrm>
            <a:off x="3718976" y="5475163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pfe</a:t>
            </a:r>
          </a:p>
        </p:txBody>
      </p:sp>
      <p:sp>
        <p:nvSpPr>
          <p:cNvPr id="185" name="Textfeld 184" descr="SILBELAST|_">
            <a:extLst>
              <a:ext uri="{FF2B5EF4-FFF2-40B4-BE49-F238E27FC236}">
                <a16:creationId xmlns:a16="http://schemas.microsoft.com/office/drawing/2014/main" id="{05F832C8-B953-456B-9010-D87D88554163}"/>
              </a:ext>
            </a:extLst>
          </p:cNvPr>
          <p:cNvSpPr txBox="1"/>
          <p:nvPr/>
        </p:nvSpPr>
        <p:spPr>
          <a:xfrm>
            <a:off x="4395392" y="5475163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86" name="Textfeld 185" descr="SILBELAST|_">
            <a:extLst>
              <a:ext uri="{FF2B5EF4-FFF2-40B4-BE49-F238E27FC236}">
                <a16:creationId xmlns:a16="http://schemas.microsoft.com/office/drawing/2014/main" id="{AFCE898A-F5D3-4B6B-9DB3-B5B524731F4C}"/>
              </a:ext>
            </a:extLst>
          </p:cNvPr>
          <p:cNvSpPr txBox="1"/>
          <p:nvPr/>
        </p:nvSpPr>
        <p:spPr>
          <a:xfrm>
            <a:off x="4874638" y="5475163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87" name="Textfeld 186" descr="SILBE|_">
            <a:extLst>
              <a:ext uri="{FF2B5EF4-FFF2-40B4-BE49-F238E27FC236}">
                <a16:creationId xmlns:a16="http://schemas.microsoft.com/office/drawing/2014/main" id="{54900605-010B-45CC-A95E-4DA840C890CD}"/>
              </a:ext>
            </a:extLst>
          </p:cNvPr>
          <p:cNvSpPr txBox="1"/>
          <p:nvPr/>
        </p:nvSpPr>
        <p:spPr>
          <a:xfrm>
            <a:off x="5605556" y="5475163"/>
            <a:ext cx="6141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Tro</a:t>
            </a:r>
          </a:p>
        </p:txBody>
      </p:sp>
      <p:sp>
        <p:nvSpPr>
          <p:cNvPr id="188" name="Textfeld 187" descr="SILBELAST|">
            <a:extLst>
              <a:ext uri="{FF2B5EF4-FFF2-40B4-BE49-F238E27FC236}">
                <a16:creationId xmlns:a16="http://schemas.microsoft.com/office/drawing/2014/main" id="{1C4A383B-CC7A-4458-A3C6-4BF16BAC224F}"/>
              </a:ext>
            </a:extLst>
          </p:cNvPr>
          <p:cNvSpPr txBox="1"/>
          <p:nvPr/>
        </p:nvSpPr>
        <p:spPr>
          <a:xfrm>
            <a:off x="6079998" y="5475163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pen</a:t>
            </a:r>
          </a:p>
        </p:txBody>
      </p:sp>
      <p:sp>
        <p:nvSpPr>
          <p:cNvPr id="189" name="Textfeld 188" descr="SILBE|_">
            <a:extLst>
              <a:ext uri="{FF2B5EF4-FFF2-40B4-BE49-F238E27FC236}">
                <a16:creationId xmlns:a16="http://schemas.microsoft.com/office/drawing/2014/main" id="{A77DB468-8618-43F1-BCE2-AD75D4B07C8A}"/>
              </a:ext>
            </a:extLst>
          </p:cNvPr>
          <p:cNvSpPr txBox="1"/>
          <p:nvPr/>
        </p:nvSpPr>
        <p:spPr>
          <a:xfrm>
            <a:off x="6810916" y="5475163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190" name="Textfeld 189" descr="SILBELAST|">
            <a:extLst>
              <a:ext uri="{FF2B5EF4-FFF2-40B4-BE49-F238E27FC236}">
                <a16:creationId xmlns:a16="http://schemas.microsoft.com/office/drawing/2014/main" id="{EE0327FE-2439-4533-85DD-AE96FC41B632}"/>
              </a:ext>
            </a:extLst>
          </p:cNvPr>
          <p:cNvSpPr txBox="1"/>
          <p:nvPr/>
        </p:nvSpPr>
        <p:spPr>
          <a:xfrm>
            <a:off x="7367240" y="5475163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den?</a:t>
            </a:r>
          </a:p>
        </p:txBody>
      </p:sp>
      <p:sp>
        <p:nvSpPr>
          <p:cNvPr id="191" name="dot_1">
            <a:extLst>
              <a:ext uri="{FF2B5EF4-FFF2-40B4-BE49-F238E27FC236}">
                <a16:creationId xmlns:a16="http://schemas.microsoft.com/office/drawing/2014/main" id="{FC8AA0C3-E0B5-48F9-BF18-6BA7B38D0C07}"/>
              </a:ext>
            </a:extLst>
          </p:cNvPr>
          <p:cNvSpPr/>
          <p:nvPr/>
        </p:nvSpPr>
        <p:spPr>
          <a:xfrm>
            <a:off x="190500" y="55386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2" name="Textfeld 191" descr="SILBE/FIRST|">
            <a:extLst>
              <a:ext uri="{FF2B5EF4-FFF2-40B4-BE49-F238E27FC236}">
                <a16:creationId xmlns:a16="http://schemas.microsoft.com/office/drawing/2014/main" id="{7C7B44A9-783C-4786-92B4-7AAECA10A7F5}"/>
              </a:ext>
            </a:extLst>
          </p:cNvPr>
          <p:cNvSpPr txBox="1"/>
          <p:nvPr/>
        </p:nvSpPr>
        <p:spPr>
          <a:xfrm>
            <a:off x="381000" y="5919663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Kro</a:t>
            </a:r>
          </a:p>
        </p:txBody>
      </p:sp>
      <p:sp>
        <p:nvSpPr>
          <p:cNvPr id="193" name="Textfeld 192" descr="SILBE|">
            <a:extLst>
              <a:ext uri="{FF2B5EF4-FFF2-40B4-BE49-F238E27FC236}">
                <a16:creationId xmlns:a16="http://schemas.microsoft.com/office/drawing/2014/main" id="{9609FFF9-6C38-4E4B-BA3D-565D64523092}"/>
              </a:ext>
            </a:extLst>
          </p:cNvPr>
          <p:cNvSpPr txBox="1"/>
          <p:nvPr/>
        </p:nvSpPr>
        <p:spPr>
          <a:xfrm>
            <a:off x="889234" y="591966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94" name="Textfeld 193" descr="SILBE|">
            <a:extLst>
              <a:ext uri="{FF2B5EF4-FFF2-40B4-BE49-F238E27FC236}">
                <a16:creationId xmlns:a16="http://schemas.microsoft.com/office/drawing/2014/main" id="{FD3F82F4-136A-45D5-9921-2B5A66529A35}"/>
              </a:ext>
            </a:extLst>
          </p:cNvPr>
          <p:cNvSpPr txBox="1"/>
          <p:nvPr/>
        </p:nvSpPr>
        <p:spPr>
          <a:xfrm>
            <a:off x="1254801" y="591966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</a:t>
            </a:r>
          </a:p>
        </p:txBody>
      </p:sp>
      <p:sp>
        <p:nvSpPr>
          <p:cNvPr id="195" name="Textfeld 194" descr="SILBELAST|">
            <a:extLst>
              <a:ext uri="{FF2B5EF4-FFF2-40B4-BE49-F238E27FC236}">
                <a16:creationId xmlns:a16="http://schemas.microsoft.com/office/drawing/2014/main" id="{85ADB9F0-84A7-420C-9677-BC27BDB9C69E}"/>
              </a:ext>
            </a:extLst>
          </p:cNvPr>
          <p:cNvSpPr txBox="1"/>
          <p:nvPr/>
        </p:nvSpPr>
        <p:spPr>
          <a:xfrm>
            <a:off x="1559453" y="591966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96" name="Textfeld 195" descr="SILBE|_">
            <a:extLst>
              <a:ext uri="{FF2B5EF4-FFF2-40B4-BE49-F238E27FC236}">
                <a16:creationId xmlns:a16="http://schemas.microsoft.com/office/drawing/2014/main" id="{44765510-D62A-4117-A04E-AEAB7AEABCE2}"/>
              </a:ext>
            </a:extLst>
          </p:cNvPr>
          <p:cNvSpPr txBox="1"/>
          <p:nvPr/>
        </p:nvSpPr>
        <p:spPr>
          <a:xfrm>
            <a:off x="2041905" y="5919663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könn</a:t>
            </a:r>
          </a:p>
        </p:txBody>
      </p:sp>
      <p:sp>
        <p:nvSpPr>
          <p:cNvPr id="197" name="Textfeld 196" descr="SILBELAST|">
            <a:extLst>
              <a:ext uri="{FF2B5EF4-FFF2-40B4-BE49-F238E27FC236}">
                <a16:creationId xmlns:a16="http://schemas.microsoft.com/office/drawing/2014/main" id="{B3868948-2C7A-4A93-B149-BA71704A844C}"/>
              </a:ext>
            </a:extLst>
          </p:cNvPr>
          <p:cNvSpPr txBox="1"/>
          <p:nvPr/>
        </p:nvSpPr>
        <p:spPr>
          <a:xfrm>
            <a:off x="2744102" y="5919663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98" name="Textfeld 197" descr="SILBELAST|_">
            <a:extLst>
              <a:ext uri="{FF2B5EF4-FFF2-40B4-BE49-F238E27FC236}">
                <a16:creationId xmlns:a16="http://schemas.microsoft.com/office/drawing/2014/main" id="{48CA104E-9BF4-4D0B-834A-FE241E787B9B}"/>
              </a:ext>
            </a:extLst>
          </p:cNvPr>
          <p:cNvSpPr txBox="1"/>
          <p:nvPr/>
        </p:nvSpPr>
        <p:spPr>
          <a:xfrm>
            <a:off x="3303499" y="5919663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199" name="Textfeld 198" descr="SILBE|_">
            <a:extLst>
              <a:ext uri="{FF2B5EF4-FFF2-40B4-BE49-F238E27FC236}">
                <a16:creationId xmlns:a16="http://schemas.microsoft.com/office/drawing/2014/main" id="{3898D886-939D-4842-9592-CEB007303F4E}"/>
              </a:ext>
            </a:extLst>
          </p:cNvPr>
          <p:cNvSpPr txBox="1"/>
          <p:nvPr/>
        </p:nvSpPr>
        <p:spPr>
          <a:xfrm>
            <a:off x="3907780" y="5919663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200" name="Textfeld 199" descr="SILBELAST|">
            <a:extLst>
              <a:ext uri="{FF2B5EF4-FFF2-40B4-BE49-F238E27FC236}">
                <a16:creationId xmlns:a16="http://schemas.microsoft.com/office/drawing/2014/main" id="{EEF9354E-AAAE-438F-A322-B1D6986753FD}"/>
              </a:ext>
            </a:extLst>
          </p:cNvPr>
          <p:cNvSpPr txBox="1"/>
          <p:nvPr/>
        </p:nvSpPr>
        <p:spPr>
          <a:xfrm>
            <a:off x="4209226" y="5919663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latin typeface="Trebuchet MS" panose="020B0603020202020204" pitchFamily="34" charset="0"/>
              </a:rPr>
              <a:t>nem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01" name="Textfeld 200" descr="SILBE|_">
            <a:extLst>
              <a:ext uri="{FF2B5EF4-FFF2-40B4-BE49-F238E27FC236}">
                <a16:creationId xmlns:a16="http://schemas.microsoft.com/office/drawing/2014/main" id="{D31DE782-DB0D-4DD8-B22C-0C6CD849A35C}"/>
              </a:ext>
            </a:extLst>
          </p:cNvPr>
          <p:cNvSpPr txBox="1"/>
          <p:nvPr/>
        </p:nvSpPr>
        <p:spPr>
          <a:xfrm>
            <a:off x="4976594" y="5919663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202" name="Textfeld 201" descr="SILBE|">
            <a:extLst>
              <a:ext uri="{FF2B5EF4-FFF2-40B4-BE49-F238E27FC236}">
                <a16:creationId xmlns:a16="http://schemas.microsoft.com/office/drawing/2014/main" id="{5339594E-57E6-45E2-B863-8F99A4A38BA5}"/>
              </a:ext>
            </a:extLst>
          </p:cNvPr>
          <p:cNvSpPr txBox="1"/>
          <p:nvPr/>
        </p:nvSpPr>
        <p:spPr>
          <a:xfrm>
            <a:off x="5460783" y="5919663"/>
            <a:ext cx="532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lei</a:t>
            </a:r>
          </a:p>
        </p:txBody>
      </p:sp>
      <p:sp>
        <p:nvSpPr>
          <p:cNvPr id="203" name="Textfeld 202" descr="SILBELAST|">
            <a:extLst>
              <a:ext uri="{FF2B5EF4-FFF2-40B4-BE49-F238E27FC236}">
                <a16:creationId xmlns:a16="http://schemas.microsoft.com/office/drawing/2014/main" id="{32D51215-6E84-4FCE-A4F7-DB32F4FB6013}"/>
              </a:ext>
            </a:extLst>
          </p:cNvPr>
          <p:cNvSpPr txBox="1"/>
          <p:nvPr/>
        </p:nvSpPr>
        <p:spPr>
          <a:xfrm>
            <a:off x="5853601" y="5919663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den.</a:t>
            </a:r>
          </a:p>
        </p:txBody>
      </p:sp>
      <p:sp>
        <p:nvSpPr>
          <p:cNvPr id="204" name="dot_2">
            <a:extLst>
              <a:ext uri="{FF2B5EF4-FFF2-40B4-BE49-F238E27FC236}">
                <a16:creationId xmlns:a16="http://schemas.microsoft.com/office/drawing/2014/main" id="{BB575D5F-559D-43CD-8A92-AA09B35830D3}"/>
              </a:ext>
            </a:extLst>
          </p:cNvPr>
          <p:cNvSpPr/>
          <p:nvPr/>
        </p:nvSpPr>
        <p:spPr>
          <a:xfrm>
            <a:off x="190500" y="59831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917232B-7BF1-3B61-D8B5-75EB12A5487A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07779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9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2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05" name="Textfeld 104" descr="SILBELAST/FIRST|">
            <a:extLst>
              <a:ext uri="{FF2B5EF4-FFF2-40B4-BE49-F238E27FC236}">
                <a16:creationId xmlns:a16="http://schemas.microsoft.com/office/drawing/2014/main" id="{F9BFE3EC-65AB-4786-AC3B-FC87C21DB2F6}"/>
              </a:ext>
            </a:extLst>
          </p:cNvPr>
          <p:cNvSpPr txBox="1"/>
          <p:nvPr/>
        </p:nvSpPr>
        <p:spPr>
          <a:xfrm>
            <a:off x="381000" y="1052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6" name="Textfeld 105" descr="SILBE|_">
            <a:extLst>
              <a:ext uri="{FF2B5EF4-FFF2-40B4-BE49-F238E27FC236}">
                <a16:creationId xmlns:a16="http://schemas.microsoft.com/office/drawing/2014/main" id="{B8E4F725-8CBA-495D-BA21-D98339673F9E}"/>
              </a:ext>
            </a:extLst>
          </p:cNvPr>
          <p:cNvSpPr txBox="1"/>
          <p:nvPr/>
        </p:nvSpPr>
        <p:spPr>
          <a:xfrm>
            <a:off x="1081461" y="1052736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07" name="Textfeld 106" descr="SILBE|">
            <a:extLst>
              <a:ext uri="{FF2B5EF4-FFF2-40B4-BE49-F238E27FC236}">
                <a16:creationId xmlns:a16="http://schemas.microsoft.com/office/drawing/2014/main" id="{22C817B9-B418-4756-835B-74E016A3D704}"/>
              </a:ext>
            </a:extLst>
          </p:cNvPr>
          <p:cNvSpPr txBox="1"/>
          <p:nvPr/>
        </p:nvSpPr>
        <p:spPr>
          <a:xfrm>
            <a:off x="1490309" y="1052736"/>
            <a:ext cx="2728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i</a:t>
            </a:r>
          </a:p>
        </p:txBody>
      </p:sp>
      <p:sp>
        <p:nvSpPr>
          <p:cNvPr id="108" name="Textfeld 107" descr="SILBE|">
            <a:extLst>
              <a:ext uri="{FF2B5EF4-FFF2-40B4-BE49-F238E27FC236}">
                <a16:creationId xmlns:a16="http://schemas.microsoft.com/office/drawing/2014/main" id="{8DEE6E94-D5A0-4E56-A224-0694F42DC5E2}"/>
              </a:ext>
            </a:extLst>
          </p:cNvPr>
          <p:cNvSpPr txBox="1"/>
          <p:nvPr/>
        </p:nvSpPr>
        <p:spPr>
          <a:xfrm>
            <a:off x="1623441" y="1052736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</a:t>
            </a:r>
          </a:p>
        </p:txBody>
      </p:sp>
      <p:sp>
        <p:nvSpPr>
          <p:cNvPr id="109" name="Textfeld 108" descr="SILBELAST|">
            <a:extLst>
              <a:ext uri="{FF2B5EF4-FFF2-40B4-BE49-F238E27FC236}">
                <a16:creationId xmlns:a16="http://schemas.microsoft.com/office/drawing/2014/main" id="{CF27EA1E-6049-40B3-A443-6F44C6A73067}"/>
              </a:ext>
            </a:extLst>
          </p:cNvPr>
          <p:cNvSpPr txBox="1"/>
          <p:nvPr/>
        </p:nvSpPr>
        <p:spPr>
          <a:xfrm>
            <a:off x="1984199" y="1052736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tor</a:t>
            </a:r>
          </a:p>
        </p:txBody>
      </p:sp>
      <p:sp>
        <p:nvSpPr>
          <p:cNvPr id="110" name="Textfeld 109" descr="SILBELAST|_">
            <a:extLst>
              <a:ext uri="{FF2B5EF4-FFF2-40B4-BE49-F238E27FC236}">
                <a16:creationId xmlns:a16="http://schemas.microsoft.com/office/drawing/2014/main" id="{33BE678C-AD76-401C-BF91-22E75C551715}"/>
              </a:ext>
            </a:extLst>
          </p:cNvPr>
          <p:cNvSpPr txBox="1"/>
          <p:nvPr/>
        </p:nvSpPr>
        <p:spPr>
          <a:xfrm>
            <a:off x="2614128" y="10527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11" name="Textfeld 110" descr="SILBELAST|_">
            <a:extLst>
              <a:ext uri="{FF2B5EF4-FFF2-40B4-BE49-F238E27FC236}">
                <a16:creationId xmlns:a16="http://schemas.microsoft.com/office/drawing/2014/main" id="{1444ACA3-8B21-42CF-8AD5-ED1828D540D6}"/>
              </a:ext>
            </a:extLst>
          </p:cNvPr>
          <p:cNvSpPr txBox="1"/>
          <p:nvPr/>
        </p:nvSpPr>
        <p:spPr>
          <a:xfrm>
            <a:off x="3171922" y="1052736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112" name="Textfeld 111" descr="SILBE|_">
            <a:extLst>
              <a:ext uri="{FF2B5EF4-FFF2-40B4-BE49-F238E27FC236}">
                <a16:creationId xmlns:a16="http://schemas.microsoft.com/office/drawing/2014/main" id="{DC003E81-6E34-46EF-9A43-D7384D7D2D06}"/>
              </a:ext>
            </a:extLst>
          </p:cNvPr>
          <p:cNvSpPr txBox="1"/>
          <p:nvPr/>
        </p:nvSpPr>
        <p:spPr>
          <a:xfrm>
            <a:off x="3819484" y="1052736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Fle</a:t>
            </a:r>
          </a:p>
        </p:txBody>
      </p:sp>
      <p:sp>
        <p:nvSpPr>
          <p:cNvPr id="113" name="Textfeld 112" descr="SILBELAST|">
            <a:extLst>
              <a:ext uri="{FF2B5EF4-FFF2-40B4-BE49-F238E27FC236}">
                <a16:creationId xmlns:a16="http://schemas.microsoft.com/office/drawing/2014/main" id="{2EA49BCF-4DB0-4557-A604-35A02317DFD2}"/>
              </a:ext>
            </a:extLst>
          </p:cNvPr>
          <p:cNvSpPr txBox="1"/>
          <p:nvPr/>
        </p:nvSpPr>
        <p:spPr>
          <a:xfrm>
            <a:off x="4286040" y="1052736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gel,</a:t>
            </a:r>
          </a:p>
        </p:txBody>
      </p:sp>
      <p:sp>
        <p:nvSpPr>
          <p:cNvPr id="114" name="Textfeld 113" descr="SILBELAST|_">
            <a:extLst>
              <a:ext uri="{FF2B5EF4-FFF2-40B4-BE49-F238E27FC236}">
                <a16:creationId xmlns:a16="http://schemas.microsoft.com/office/drawing/2014/main" id="{437A98C8-BC24-45DD-998A-C8D905C5E6D7}"/>
              </a:ext>
            </a:extLst>
          </p:cNvPr>
          <p:cNvSpPr txBox="1"/>
          <p:nvPr/>
        </p:nvSpPr>
        <p:spPr>
          <a:xfrm>
            <a:off x="381000" y="149723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15" name="Textfeld 114" descr="SILBE|_">
            <a:extLst>
              <a:ext uri="{FF2B5EF4-FFF2-40B4-BE49-F238E27FC236}">
                <a16:creationId xmlns:a16="http://schemas.microsoft.com/office/drawing/2014/main" id="{B9EC9A6E-79CA-4189-B6C5-64E88B6216C0}"/>
              </a:ext>
            </a:extLst>
          </p:cNvPr>
          <p:cNvSpPr txBox="1"/>
          <p:nvPr/>
        </p:nvSpPr>
        <p:spPr>
          <a:xfrm>
            <a:off x="892306" y="1497236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lau</a:t>
            </a:r>
          </a:p>
        </p:txBody>
      </p:sp>
      <p:sp>
        <p:nvSpPr>
          <p:cNvPr id="116" name="Textfeld 115" descr="SILBELAST|">
            <a:extLst>
              <a:ext uri="{FF2B5EF4-FFF2-40B4-BE49-F238E27FC236}">
                <a16:creationId xmlns:a16="http://schemas.microsoft.com/office/drawing/2014/main" id="{F291982C-4B09-41DF-ABBB-C30FD876568D}"/>
              </a:ext>
            </a:extLst>
          </p:cNvPr>
          <p:cNvSpPr txBox="1"/>
          <p:nvPr/>
        </p:nvSpPr>
        <p:spPr>
          <a:xfrm>
            <a:off x="1358862" y="14972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ert</a:t>
            </a:r>
          </a:p>
        </p:txBody>
      </p:sp>
      <p:sp>
        <p:nvSpPr>
          <p:cNvPr id="117" name="Textfeld 116" descr="SILBE|_">
            <a:extLst>
              <a:ext uri="{FF2B5EF4-FFF2-40B4-BE49-F238E27FC236}">
                <a16:creationId xmlns:a16="http://schemas.microsoft.com/office/drawing/2014/main" id="{DF7EC383-B8EC-4DD1-BC68-2E4D2CB54C0B}"/>
              </a:ext>
            </a:extLst>
          </p:cNvPr>
          <p:cNvSpPr txBox="1"/>
          <p:nvPr/>
        </p:nvSpPr>
        <p:spPr>
          <a:xfrm>
            <a:off x="1991997" y="1497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</a:t>
            </a:r>
          </a:p>
        </p:txBody>
      </p:sp>
      <p:sp>
        <p:nvSpPr>
          <p:cNvPr id="118" name="Textfeld 117" descr="SILBELAST|">
            <a:extLst>
              <a:ext uri="{FF2B5EF4-FFF2-40B4-BE49-F238E27FC236}">
                <a16:creationId xmlns:a16="http://schemas.microsoft.com/office/drawing/2014/main" id="{0C23CDAA-60D2-4C13-8782-C2ADC3A4D60A}"/>
              </a:ext>
            </a:extLst>
          </p:cNvPr>
          <p:cNvSpPr txBox="1"/>
          <p:nvPr/>
        </p:nvSpPr>
        <p:spPr>
          <a:xfrm>
            <a:off x="2373594" y="1497236"/>
            <a:ext cx="8499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term</a:t>
            </a:r>
          </a:p>
        </p:txBody>
      </p:sp>
      <p:sp>
        <p:nvSpPr>
          <p:cNvPr id="119" name="Textfeld 118" descr="SILBE|_">
            <a:extLst>
              <a:ext uri="{FF2B5EF4-FFF2-40B4-BE49-F238E27FC236}">
                <a16:creationId xmlns:a16="http://schemas.microsoft.com/office/drawing/2014/main" id="{6FC20A32-8B90-49D0-B21A-2E0E277DB7DE}"/>
              </a:ext>
            </a:extLst>
          </p:cNvPr>
          <p:cNvSpPr txBox="1"/>
          <p:nvPr/>
        </p:nvSpPr>
        <p:spPr>
          <a:xfrm>
            <a:off x="3261607" y="1497236"/>
            <a:ext cx="8424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Wass</a:t>
            </a:r>
          </a:p>
        </p:txBody>
      </p:sp>
      <p:sp>
        <p:nvSpPr>
          <p:cNvPr id="120" name="Textfeld 119" descr="SILBE|">
            <a:extLst>
              <a:ext uri="{FF2B5EF4-FFF2-40B4-BE49-F238E27FC236}">
                <a16:creationId xmlns:a16="http://schemas.microsoft.com/office/drawing/2014/main" id="{E4A50B80-7EF5-401B-8229-2B4EADD66B29}"/>
              </a:ext>
            </a:extLst>
          </p:cNvPr>
          <p:cNvSpPr txBox="1"/>
          <p:nvPr/>
        </p:nvSpPr>
        <p:spPr>
          <a:xfrm>
            <a:off x="3964317" y="149723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21" name="Textfeld 120" descr="SILBE|">
            <a:extLst>
              <a:ext uri="{FF2B5EF4-FFF2-40B4-BE49-F238E27FC236}">
                <a16:creationId xmlns:a16="http://schemas.microsoft.com/office/drawing/2014/main" id="{7AEC59A0-68A9-4039-A85A-8C654E303DC2}"/>
              </a:ext>
            </a:extLst>
          </p:cNvPr>
          <p:cNvSpPr txBox="1"/>
          <p:nvPr/>
        </p:nvSpPr>
        <p:spPr>
          <a:xfrm>
            <a:off x="4297823" y="14972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pe</a:t>
            </a:r>
          </a:p>
        </p:txBody>
      </p:sp>
      <p:sp>
        <p:nvSpPr>
          <p:cNvPr id="122" name="Textfeld 121" descr="SILBELAST|">
            <a:extLst>
              <a:ext uri="{FF2B5EF4-FFF2-40B4-BE49-F238E27FC236}">
                <a16:creationId xmlns:a16="http://schemas.microsoft.com/office/drawing/2014/main" id="{0BF5E031-15CE-4681-81FC-023B2EF74FF7}"/>
              </a:ext>
            </a:extLst>
          </p:cNvPr>
          <p:cNvSpPr txBox="1"/>
          <p:nvPr/>
        </p:nvSpPr>
        <p:spPr>
          <a:xfrm>
            <a:off x="4682626" y="1497236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gel.</a:t>
            </a:r>
          </a:p>
        </p:txBody>
      </p:sp>
      <p:sp>
        <p:nvSpPr>
          <p:cNvPr id="123" name="dot_1">
            <a:extLst>
              <a:ext uri="{FF2B5EF4-FFF2-40B4-BE49-F238E27FC236}">
                <a16:creationId xmlns:a16="http://schemas.microsoft.com/office/drawing/2014/main" id="{CAB7C7D7-3EB4-43FD-AD01-B72E4C242684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Textfeld 123" descr="SILBE/FIRST|">
            <a:extLst>
              <a:ext uri="{FF2B5EF4-FFF2-40B4-BE49-F238E27FC236}">
                <a16:creationId xmlns:a16="http://schemas.microsoft.com/office/drawing/2014/main" id="{0D6CD4F7-671A-42D8-A0A6-1F2C27BD6D92}"/>
              </a:ext>
            </a:extLst>
          </p:cNvPr>
          <p:cNvSpPr txBox="1"/>
          <p:nvPr/>
        </p:nvSpPr>
        <p:spPr>
          <a:xfrm>
            <a:off x="381000" y="1941736"/>
            <a:ext cx="5923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</a:t>
            </a:r>
          </a:p>
        </p:txBody>
      </p:sp>
      <p:sp>
        <p:nvSpPr>
          <p:cNvPr id="125" name="Textfeld 124" descr="SILBELAST|">
            <a:extLst>
              <a:ext uri="{FF2B5EF4-FFF2-40B4-BE49-F238E27FC236}">
                <a16:creationId xmlns:a16="http://schemas.microsoft.com/office/drawing/2014/main" id="{0412E805-7FF9-4C1F-9FB3-762BC9F3FD0C}"/>
              </a:ext>
            </a:extLst>
          </p:cNvPr>
          <p:cNvSpPr txBox="1"/>
          <p:nvPr/>
        </p:nvSpPr>
        <p:spPr>
          <a:xfrm>
            <a:off x="833642" y="1941736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rum</a:t>
            </a:r>
          </a:p>
        </p:txBody>
      </p:sp>
      <p:sp>
        <p:nvSpPr>
          <p:cNvPr id="126" name="Textfeld 125" descr="SILBE|_">
            <a:extLst>
              <a:ext uri="{FF2B5EF4-FFF2-40B4-BE49-F238E27FC236}">
                <a16:creationId xmlns:a16="http://schemas.microsoft.com/office/drawing/2014/main" id="{074103D5-3EAC-48CA-B966-28DA38F7CA9F}"/>
              </a:ext>
            </a:extLst>
          </p:cNvPr>
          <p:cNvSpPr txBox="1"/>
          <p:nvPr/>
        </p:nvSpPr>
        <p:spPr>
          <a:xfrm>
            <a:off x="1599826" y="1941736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lau</a:t>
            </a:r>
          </a:p>
        </p:txBody>
      </p:sp>
      <p:sp>
        <p:nvSpPr>
          <p:cNvPr id="127" name="Textfeld 126" descr="SILBELAST|">
            <a:extLst>
              <a:ext uri="{FF2B5EF4-FFF2-40B4-BE49-F238E27FC236}">
                <a16:creationId xmlns:a16="http://schemas.microsoft.com/office/drawing/2014/main" id="{14A5E911-68AD-462E-B42B-4E160829D8EA}"/>
              </a:ext>
            </a:extLst>
          </p:cNvPr>
          <p:cNvSpPr txBox="1"/>
          <p:nvPr/>
        </p:nvSpPr>
        <p:spPr>
          <a:xfrm>
            <a:off x="2066382" y="19417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ert</a:t>
            </a:r>
          </a:p>
        </p:txBody>
      </p:sp>
      <p:sp>
        <p:nvSpPr>
          <p:cNvPr id="128" name="Textfeld 127" descr="SILBELAST|_">
            <a:extLst>
              <a:ext uri="{FF2B5EF4-FFF2-40B4-BE49-F238E27FC236}">
                <a16:creationId xmlns:a16="http://schemas.microsoft.com/office/drawing/2014/main" id="{FF7C7558-E3FB-4828-A060-A15C4CFA50CD}"/>
              </a:ext>
            </a:extLst>
          </p:cNvPr>
          <p:cNvSpPr txBox="1"/>
          <p:nvPr/>
        </p:nvSpPr>
        <p:spPr>
          <a:xfrm>
            <a:off x="2699517" y="1941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29" name="Textfeld 128" descr="SILBE|_">
            <a:extLst>
              <a:ext uri="{FF2B5EF4-FFF2-40B4-BE49-F238E27FC236}">
                <a16:creationId xmlns:a16="http://schemas.microsoft.com/office/drawing/2014/main" id="{F279CE53-2F4E-437F-8B66-2DD4A46B1780}"/>
              </a:ext>
            </a:extLst>
          </p:cNvPr>
          <p:cNvSpPr txBox="1"/>
          <p:nvPr/>
        </p:nvSpPr>
        <p:spPr>
          <a:xfrm>
            <a:off x="3382345" y="1941736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30" name="Textfeld 129" descr="SILBE|">
            <a:extLst>
              <a:ext uri="{FF2B5EF4-FFF2-40B4-BE49-F238E27FC236}">
                <a16:creationId xmlns:a16="http://schemas.microsoft.com/office/drawing/2014/main" id="{77EFA3E8-FF2D-459D-A302-4C0979C12F7C}"/>
              </a:ext>
            </a:extLst>
          </p:cNvPr>
          <p:cNvSpPr txBox="1"/>
          <p:nvPr/>
        </p:nvSpPr>
        <p:spPr>
          <a:xfrm>
            <a:off x="3791193" y="1941736"/>
            <a:ext cx="2728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i</a:t>
            </a:r>
          </a:p>
        </p:txBody>
      </p:sp>
      <p:sp>
        <p:nvSpPr>
          <p:cNvPr id="131" name="Textfeld 130" descr="SILBE|">
            <a:extLst>
              <a:ext uri="{FF2B5EF4-FFF2-40B4-BE49-F238E27FC236}">
                <a16:creationId xmlns:a16="http://schemas.microsoft.com/office/drawing/2014/main" id="{6AB49FA3-B872-4D9A-A197-2CE8889476CC}"/>
              </a:ext>
            </a:extLst>
          </p:cNvPr>
          <p:cNvSpPr txBox="1"/>
          <p:nvPr/>
        </p:nvSpPr>
        <p:spPr>
          <a:xfrm>
            <a:off x="3924325" y="1941736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</a:t>
            </a:r>
          </a:p>
        </p:txBody>
      </p:sp>
      <p:sp>
        <p:nvSpPr>
          <p:cNvPr id="132" name="Textfeld 131" descr="SILBELAST|">
            <a:extLst>
              <a:ext uri="{FF2B5EF4-FFF2-40B4-BE49-F238E27FC236}">
                <a16:creationId xmlns:a16="http://schemas.microsoft.com/office/drawing/2014/main" id="{B585B9CD-9611-414A-90B7-F8EFBC7382D9}"/>
              </a:ext>
            </a:extLst>
          </p:cNvPr>
          <p:cNvSpPr txBox="1"/>
          <p:nvPr/>
        </p:nvSpPr>
        <p:spPr>
          <a:xfrm>
            <a:off x="4285083" y="1941736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tor</a:t>
            </a:r>
          </a:p>
        </p:txBody>
      </p:sp>
      <p:sp>
        <p:nvSpPr>
          <p:cNvPr id="133" name="Textfeld 132" descr="SILBE|_">
            <a:extLst>
              <a:ext uri="{FF2B5EF4-FFF2-40B4-BE49-F238E27FC236}">
                <a16:creationId xmlns:a16="http://schemas.microsoft.com/office/drawing/2014/main" id="{79C2F042-E960-4AB4-B9C7-9023A2B147AC}"/>
              </a:ext>
            </a:extLst>
          </p:cNvPr>
          <p:cNvSpPr txBox="1"/>
          <p:nvPr/>
        </p:nvSpPr>
        <p:spPr>
          <a:xfrm>
            <a:off x="4915012" y="1941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</a:t>
            </a:r>
          </a:p>
        </p:txBody>
      </p:sp>
      <p:sp>
        <p:nvSpPr>
          <p:cNvPr id="134" name="Textfeld 133" descr="SILBELAST|">
            <a:extLst>
              <a:ext uri="{FF2B5EF4-FFF2-40B4-BE49-F238E27FC236}">
                <a16:creationId xmlns:a16="http://schemas.microsoft.com/office/drawing/2014/main" id="{A1C8CB51-5B58-48D1-9527-DA090018DD37}"/>
              </a:ext>
            </a:extLst>
          </p:cNvPr>
          <p:cNvSpPr txBox="1"/>
          <p:nvPr/>
        </p:nvSpPr>
        <p:spPr>
          <a:xfrm>
            <a:off x="5296609" y="19417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ter</a:t>
            </a:r>
          </a:p>
        </p:txBody>
      </p:sp>
      <p:sp>
        <p:nvSpPr>
          <p:cNvPr id="135" name="Textfeld 134" descr="SILBELAST|_">
            <a:extLst>
              <a:ext uri="{FF2B5EF4-FFF2-40B4-BE49-F238E27FC236}">
                <a16:creationId xmlns:a16="http://schemas.microsoft.com/office/drawing/2014/main" id="{CBBC9572-8A31-4E94-AD73-D8A2F6D48AF1}"/>
              </a:ext>
            </a:extLst>
          </p:cNvPr>
          <p:cNvSpPr txBox="1"/>
          <p:nvPr/>
        </p:nvSpPr>
        <p:spPr>
          <a:xfrm>
            <a:off x="5929744" y="1941736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36" name="Textfeld 135" descr="SILBE|_">
            <a:extLst>
              <a:ext uri="{FF2B5EF4-FFF2-40B4-BE49-F238E27FC236}">
                <a16:creationId xmlns:a16="http://schemas.microsoft.com/office/drawing/2014/main" id="{17B04F30-5D6D-467D-83B0-5663DA074C5F}"/>
              </a:ext>
            </a:extLst>
          </p:cNvPr>
          <p:cNvSpPr txBox="1"/>
          <p:nvPr/>
        </p:nvSpPr>
        <p:spPr>
          <a:xfrm>
            <a:off x="6747225" y="1941736"/>
            <a:ext cx="5100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Pe</a:t>
            </a:r>
          </a:p>
        </p:txBody>
      </p:sp>
      <p:sp>
        <p:nvSpPr>
          <p:cNvPr id="137" name="Textfeld 136" descr="SILBELAST|">
            <a:extLst>
              <a:ext uri="{FF2B5EF4-FFF2-40B4-BE49-F238E27FC236}">
                <a16:creationId xmlns:a16="http://schemas.microsoft.com/office/drawing/2014/main" id="{A12893D8-1544-4E11-8532-238792C2D989}"/>
              </a:ext>
            </a:extLst>
          </p:cNvPr>
          <p:cNvSpPr txBox="1"/>
          <p:nvPr/>
        </p:nvSpPr>
        <p:spPr>
          <a:xfrm>
            <a:off x="7117601" y="1941736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gel?</a:t>
            </a:r>
          </a:p>
        </p:txBody>
      </p:sp>
      <p:sp>
        <p:nvSpPr>
          <p:cNvPr id="138" name="dot_2">
            <a:extLst>
              <a:ext uri="{FF2B5EF4-FFF2-40B4-BE49-F238E27FC236}">
                <a16:creationId xmlns:a16="http://schemas.microsoft.com/office/drawing/2014/main" id="{60D5E931-BF19-42CC-AF1F-CFD3DA126184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Textfeld 138" descr="SILBELAST/FIRST|">
            <a:extLst>
              <a:ext uri="{FF2B5EF4-FFF2-40B4-BE49-F238E27FC236}">
                <a16:creationId xmlns:a16="http://schemas.microsoft.com/office/drawing/2014/main" id="{1925FE7F-A5FC-411F-99CE-D4B69EB3E6E9}"/>
              </a:ext>
            </a:extLst>
          </p:cNvPr>
          <p:cNvSpPr txBox="1"/>
          <p:nvPr/>
        </p:nvSpPr>
        <p:spPr>
          <a:xfrm>
            <a:off x="381000" y="2386236"/>
            <a:ext cx="4700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40" name="Textfeld 139" descr="SILBELAST|_">
            <a:extLst>
              <a:ext uri="{FF2B5EF4-FFF2-40B4-BE49-F238E27FC236}">
                <a16:creationId xmlns:a16="http://schemas.microsoft.com/office/drawing/2014/main" id="{A4F5511C-984E-4D5A-8987-045D5A9E9F2D}"/>
              </a:ext>
            </a:extLst>
          </p:cNvPr>
          <p:cNvSpPr txBox="1"/>
          <p:nvPr/>
        </p:nvSpPr>
        <p:spPr>
          <a:xfrm>
            <a:off x="889100" y="23862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41" name="Textfeld 140" descr="SILBELAST|_">
            <a:extLst>
              <a:ext uri="{FF2B5EF4-FFF2-40B4-BE49-F238E27FC236}">
                <a16:creationId xmlns:a16="http://schemas.microsoft.com/office/drawing/2014/main" id="{5B410A82-7478-4D81-A518-39022DBF4C12}"/>
              </a:ext>
            </a:extLst>
          </p:cNvPr>
          <p:cNvSpPr txBox="1"/>
          <p:nvPr/>
        </p:nvSpPr>
        <p:spPr>
          <a:xfrm>
            <a:off x="1446894" y="2386236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halt</a:t>
            </a:r>
          </a:p>
        </p:txBody>
      </p:sp>
      <p:sp>
        <p:nvSpPr>
          <p:cNvPr id="142" name="Textfeld 141" descr="SILBELAST|_">
            <a:extLst>
              <a:ext uri="{FF2B5EF4-FFF2-40B4-BE49-F238E27FC236}">
                <a16:creationId xmlns:a16="http://schemas.microsoft.com/office/drawing/2014/main" id="{519B996A-9228-4428-BDA0-DC1F17803D90}"/>
              </a:ext>
            </a:extLst>
          </p:cNvPr>
          <p:cNvSpPr txBox="1"/>
          <p:nvPr/>
        </p:nvSpPr>
        <p:spPr>
          <a:xfrm>
            <a:off x="2213078" y="2386236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143" name="Textfeld 142" descr="SILBELAST|_">
            <a:extLst>
              <a:ext uri="{FF2B5EF4-FFF2-40B4-BE49-F238E27FC236}">
                <a16:creationId xmlns:a16="http://schemas.microsoft.com/office/drawing/2014/main" id="{69C49FCE-57EC-4796-9024-6DE5ABFE47BB}"/>
              </a:ext>
            </a:extLst>
          </p:cNvPr>
          <p:cNvSpPr txBox="1"/>
          <p:nvPr/>
        </p:nvSpPr>
        <p:spPr>
          <a:xfrm>
            <a:off x="2860640" y="2386236"/>
            <a:ext cx="8146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ganz</a:t>
            </a:r>
          </a:p>
        </p:txBody>
      </p:sp>
      <p:sp>
        <p:nvSpPr>
          <p:cNvPr id="144" name="Textfeld 143" descr="SILBE|_">
            <a:extLst>
              <a:ext uri="{FF2B5EF4-FFF2-40B4-BE49-F238E27FC236}">
                <a16:creationId xmlns:a16="http://schemas.microsoft.com/office/drawing/2014/main" id="{4A4A2052-95A6-47E0-8762-3FC50FBD1FAB}"/>
              </a:ext>
            </a:extLst>
          </p:cNvPr>
          <p:cNvSpPr txBox="1"/>
          <p:nvPr/>
        </p:nvSpPr>
        <p:spPr>
          <a:xfrm>
            <a:off x="3713387" y="2386236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145" name="Textfeld 144" descr="SILBELAST|">
            <a:extLst>
              <a:ext uri="{FF2B5EF4-FFF2-40B4-BE49-F238E27FC236}">
                <a16:creationId xmlns:a16="http://schemas.microsoft.com/office/drawing/2014/main" id="{CE6EAB0A-17B9-42E4-BCFF-A3457BEB82D1}"/>
              </a:ext>
            </a:extLst>
          </p:cNvPr>
          <p:cNvSpPr txBox="1"/>
          <p:nvPr/>
        </p:nvSpPr>
        <p:spPr>
          <a:xfrm>
            <a:off x="4197576" y="2386236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ßer</a:t>
            </a:r>
          </a:p>
        </p:txBody>
      </p:sp>
      <p:sp>
        <p:nvSpPr>
          <p:cNvPr id="146" name="Textfeld 145" descr="SILBE|_">
            <a:extLst>
              <a:ext uri="{FF2B5EF4-FFF2-40B4-BE49-F238E27FC236}">
                <a16:creationId xmlns:a16="http://schemas.microsoft.com/office/drawing/2014/main" id="{45E07069-2FB8-4C57-A494-BF3854A5E43B}"/>
              </a:ext>
            </a:extLst>
          </p:cNvPr>
          <p:cNvSpPr txBox="1"/>
          <p:nvPr/>
        </p:nvSpPr>
        <p:spPr>
          <a:xfrm>
            <a:off x="4877198" y="2386236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Fle</a:t>
            </a:r>
          </a:p>
        </p:txBody>
      </p:sp>
      <p:sp>
        <p:nvSpPr>
          <p:cNvPr id="147" name="Textfeld 146" descr="SILBELAST|">
            <a:extLst>
              <a:ext uri="{FF2B5EF4-FFF2-40B4-BE49-F238E27FC236}">
                <a16:creationId xmlns:a16="http://schemas.microsoft.com/office/drawing/2014/main" id="{1D6C3CA5-ADA7-4926-9579-3D83FD4D91AD}"/>
              </a:ext>
            </a:extLst>
          </p:cNvPr>
          <p:cNvSpPr txBox="1"/>
          <p:nvPr/>
        </p:nvSpPr>
        <p:spPr>
          <a:xfrm>
            <a:off x="5343754" y="2386236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gel.</a:t>
            </a:r>
          </a:p>
        </p:txBody>
      </p:sp>
      <p:sp>
        <p:nvSpPr>
          <p:cNvPr id="148" name="dot_3">
            <a:extLst>
              <a:ext uri="{FF2B5EF4-FFF2-40B4-BE49-F238E27FC236}">
                <a16:creationId xmlns:a16="http://schemas.microsoft.com/office/drawing/2014/main" id="{E6E639F7-70CA-4D55-8C7C-2E0F9A36E6CA}"/>
              </a:ext>
            </a:extLst>
          </p:cNvPr>
          <p:cNvSpPr/>
          <p:nvPr/>
        </p:nvSpPr>
        <p:spPr>
          <a:xfrm>
            <a:off x="190500" y="24497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Textfeld 148" descr="SILBELAST/FIRST|">
            <a:extLst>
              <a:ext uri="{FF2B5EF4-FFF2-40B4-BE49-F238E27FC236}">
                <a16:creationId xmlns:a16="http://schemas.microsoft.com/office/drawing/2014/main" id="{42800830-0E42-44CE-A8C1-DADEBD2C1976}"/>
              </a:ext>
            </a:extLst>
          </p:cNvPr>
          <p:cNvSpPr txBox="1"/>
          <p:nvPr/>
        </p:nvSpPr>
        <p:spPr>
          <a:xfrm>
            <a:off x="381000" y="2830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50" name="Textfeld 149" descr="SILBE|_">
            <a:extLst>
              <a:ext uri="{FF2B5EF4-FFF2-40B4-BE49-F238E27FC236}">
                <a16:creationId xmlns:a16="http://schemas.microsoft.com/office/drawing/2014/main" id="{37ABD28A-5B7A-4E5E-A444-0E9A4E6CB8CA}"/>
              </a:ext>
            </a:extLst>
          </p:cNvPr>
          <p:cNvSpPr txBox="1"/>
          <p:nvPr/>
        </p:nvSpPr>
        <p:spPr>
          <a:xfrm>
            <a:off x="943603" y="2830736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tie</a:t>
            </a:r>
          </a:p>
        </p:txBody>
      </p:sp>
      <p:sp>
        <p:nvSpPr>
          <p:cNvPr id="151" name="Textfeld 150" descr="SILBELAST|">
            <a:extLst>
              <a:ext uri="{FF2B5EF4-FFF2-40B4-BE49-F238E27FC236}">
                <a16:creationId xmlns:a16="http://schemas.microsoft.com/office/drawing/2014/main" id="{A6AA1DF8-DB96-4400-A376-C5693B8B57EA}"/>
              </a:ext>
            </a:extLst>
          </p:cNvPr>
          <p:cNvSpPr txBox="1"/>
          <p:nvPr/>
        </p:nvSpPr>
        <p:spPr>
          <a:xfrm>
            <a:off x="1366878" y="2830736"/>
            <a:ext cx="7489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fen,</a:t>
            </a:r>
          </a:p>
        </p:txBody>
      </p:sp>
      <p:sp>
        <p:nvSpPr>
          <p:cNvPr id="152" name="Textfeld 151" descr="SILBE|_">
            <a:extLst>
              <a:ext uri="{FF2B5EF4-FFF2-40B4-BE49-F238E27FC236}">
                <a16:creationId xmlns:a16="http://schemas.microsoft.com/office/drawing/2014/main" id="{4F51CB70-18FC-454D-95A7-4AA27F621C0C}"/>
              </a:ext>
            </a:extLst>
          </p:cNvPr>
          <p:cNvSpPr txBox="1"/>
          <p:nvPr/>
        </p:nvSpPr>
        <p:spPr>
          <a:xfrm>
            <a:off x="2153901" y="2830736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gel</a:t>
            </a:r>
          </a:p>
        </p:txBody>
      </p:sp>
      <p:sp>
        <p:nvSpPr>
          <p:cNvPr id="153" name="Textfeld 152" descr="SILBELAST|">
            <a:extLst>
              <a:ext uri="{FF2B5EF4-FFF2-40B4-BE49-F238E27FC236}">
                <a16:creationId xmlns:a16="http://schemas.microsoft.com/office/drawing/2014/main" id="{490BC09A-8129-4CA2-B29C-AE5F8E649447}"/>
              </a:ext>
            </a:extLst>
          </p:cNvPr>
          <p:cNvSpPr txBox="1"/>
          <p:nvPr/>
        </p:nvSpPr>
        <p:spPr>
          <a:xfrm>
            <a:off x="2612442" y="2830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154" name="Textfeld 153" descr="SILBE|_">
            <a:extLst>
              <a:ext uri="{FF2B5EF4-FFF2-40B4-BE49-F238E27FC236}">
                <a16:creationId xmlns:a16="http://schemas.microsoft.com/office/drawing/2014/main" id="{122DE7C6-32A3-46FD-99B6-B73740363D93}"/>
              </a:ext>
            </a:extLst>
          </p:cNvPr>
          <p:cNvSpPr txBox="1"/>
          <p:nvPr/>
        </p:nvSpPr>
        <p:spPr>
          <a:xfrm>
            <a:off x="3343360" y="2830736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Wüs</a:t>
            </a:r>
          </a:p>
        </p:txBody>
      </p:sp>
      <p:sp>
        <p:nvSpPr>
          <p:cNvPr id="155" name="Textfeld 154" descr="SILBE|">
            <a:extLst>
              <a:ext uri="{FF2B5EF4-FFF2-40B4-BE49-F238E27FC236}">
                <a16:creationId xmlns:a16="http://schemas.microsoft.com/office/drawing/2014/main" id="{D7654967-BFD2-4666-888F-BBCB7606EA33}"/>
              </a:ext>
            </a:extLst>
          </p:cNvPr>
          <p:cNvSpPr txBox="1"/>
          <p:nvPr/>
        </p:nvSpPr>
        <p:spPr>
          <a:xfrm>
            <a:off x="3944568" y="28307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56" name="Textfeld 155" descr="SILBELAST|">
            <a:extLst>
              <a:ext uri="{FF2B5EF4-FFF2-40B4-BE49-F238E27FC236}">
                <a16:creationId xmlns:a16="http://schemas.microsoft.com/office/drawing/2014/main" id="{7B785338-0948-459E-83EF-BFE6885F289F}"/>
              </a:ext>
            </a:extLst>
          </p:cNvPr>
          <p:cNvSpPr txBox="1"/>
          <p:nvPr/>
        </p:nvSpPr>
        <p:spPr>
          <a:xfrm>
            <a:off x="4447993" y="2830736"/>
            <a:ext cx="9252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sand,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80AB8129-2D10-4129-9E44-523C06E83FA6}"/>
              </a:ext>
            </a:extLst>
          </p:cNvPr>
          <p:cNvSpPr txBox="1"/>
          <p:nvPr/>
        </p:nvSpPr>
        <p:spPr>
          <a:xfrm>
            <a:off x="381000" y="3275236"/>
            <a:ext cx="11368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kommt</a:t>
            </a:r>
          </a:p>
        </p:txBody>
      </p:sp>
      <p:sp>
        <p:nvSpPr>
          <p:cNvPr id="158" name="Textfeld 157" descr="SILBELAST|_">
            <a:extLst>
              <a:ext uri="{FF2B5EF4-FFF2-40B4-BE49-F238E27FC236}">
                <a16:creationId xmlns:a16="http://schemas.microsoft.com/office/drawing/2014/main" id="{E618BF54-8542-4305-80E7-4719844D4887}"/>
              </a:ext>
            </a:extLst>
          </p:cNvPr>
          <p:cNvSpPr txBox="1"/>
          <p:nvPr/>
        </p:nvSpPr>
        <p:spPr>
          <a:xfrm>
            <a:off x="1555950" y="3275236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159" name="Textfeld 158" descr="SILBE|_">
            <a:extLst>
              <a:ext uri="{FF2B5EF4-FFF2-40B4-BE49-F238E27FC236}">
                <a16:creationId xmlns:a16="http://schemas.microsoft.com/office/drawing/2014/main" id="{B63884B4-DD05-4564-A347-1DA9E4DAF835}"/>
              </a:ext>
            </a:extLst>
          </p:cNvPr>
          <p:cNvSpPr txBox="1"/>
          <p:nvPr/>
        </p:nvSpPr>
        <p:spPr>
          <a:xfrm>
            <a:off x="2203512" y="32752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60" name="Textfeld 159" descr="SILBELAST|">
            <a:extLst>
              <a:ext uri="{FF2B5EF4-FFF2-40B4-BE49-F238E27FC236}">
                <a16:creationId xmlns:a16="http://schemas.microsoft.com/office/drawing/2014/main" id="{FF38602C-21BB-484E-B61E-A0FFC82DA3CB}"/>
              </a:ext>
            </a:extLst>
          </p:cNvPr>
          <p:cNvSpPr txBox="1"/>
          <p:nvPr/>
        </p:nvSpPr>
        <p:spPr>
          <a:xfrm>
            <a:off x="2588315" y="3275236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mel</a:t>
            </a:r>
          </a:p>
        </p:txBody>
      </p:sp>
      <p:sp>
        <p:nvSpPr>
          <p:cNvPr id="161" name="Textfeld 160" descr="SILBE|_">
            <a:extLst>
              <a:ext uri="{FF2B5EF4-FFF2-40B4-BE49-F238E27FC236}">
                <a16:creationId xmlns:a16="http://schemas.microsoft.com/office/drawing/2014/main" id="{8E5CB378-F151-4BCE-93FD-0ABE4F14907F}"/>
              </a:ext>
            </a:extLst>
          </p:cNvPr>
          <p:cNvSpPr txBox="1"/>
          <p:nvPr/>
        </p:nvSpPr>
        <p:spPr>
          <a:xfrm>
            <a:off x="3325645" y="32752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162" name="Textfeld 161" descr="SILBE|">
            <a:extLst>
              <a:ext uri="{FF2B5EF4-FFF2-40B4-BE49-F238E27FC236}">
                <a16:creationId xmlns:a16="http://schemas.microsoft.com/office/drawing/2014/main" id="{F4ABA3AC-7253-4F94-AD94-244E575C5A5F}"/>
              </a:ext>
            </a:extLst>
          </p:cNvPr>
          <p:cNvSpPr txBox="1"/>
          <p:nvPr/>
        </p:nvSpPr>
        <p:spPr>
          <a:xfrm>
            <a:off x="3704036" y="3275236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her</a:t>
            </a:r>
          </a:p>
        </p:txBody>
      </p:sp>
      <p:sp>
        <p:nvSpPr>
          <p:cNvPr id="163" name="Textfeld 162" descr="SILBE|">
            <a:extLst>
              <a:ext uri="{FF2B5EF4-FFF2-40B4-BE49-F238E27FC236}">
                <a16:creationId xmlns:a16="http://schemas.microsoft.com/office/drawing/2014/main" id="{76E6D9D5-5C26-445C-B7EC-BF8AB628CFAE}"/>
              </a:ext>
            </a:extLst>
          </p:cNvPr>
          <p:cNvSpPr txBox="1"/>
          <p:nvPr/>
        </p:nvSpPr>
        <p:spPr>
          <a:xfrm>
            <a:off x="4205858" y="3275236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64" name="Textfeld 163" descr="SILBELAST|">
            <a:extLst>
              <a:ext uri="{FF2B5EF4-FFF2-40B4-BE49-F238E27FC236}">
                <a16:creationId xmlns:a16="http://schemas.microsoft.com/office/drawing/2014/main" id="{205D86D2-5C96-48E6-B710-F9FD2E91B176}"/>
              </a:ext>
            </a:extLst>
          </p:cNvPr>
          <p:cNvSpPr txBox="1"/>
          <p:nvPr/>
        </p:nvSpPr>
        <p:spPr>
          <a:xfrm>
            <a:off x="4573028" y="3275236"/>
            <a:ext cx="10390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rannt.</a:t>
            </a:r>
          </a:p>
        </p:txBody>
      </p:sp>
      <p:sp>
        <p:nvSpPr>
          <p:cNvPr id="165" name="dot_4">
            <a:extLst>
              <a:ext uri="{FF2B5EF4-FFF2-40B4-BE49-F238E27FC236}">
                <a16:creationId xmlns:a16="http://schemas.microsoft.com/office/drawing/2014/main" id="{E874450C-EB05-4091-BFF6-46E25EE611D5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Textfeld 165" descr="SILBELAST/FIRST|">
            <a:extLst>
              <a:ext uri="{FF2B5EF4-FFF2-40B4-BE49-F238E27FC236}">
                <a16:creationId xmlns:a16="http://schemas.microsoft.com/office/drawing/2014/main" id="{777272F5-F101-44C5-9759-23B2D775699F}"/>
              </a:ext>
            </a:extLst>
          </p:cNvPr>
          <p:cNvSpPr txBox="1"/>
          <p:nvPr/>
        </p:nvSpPr>
        <p:spPr>
          <a:xfrm>
            <a:off x="381000" y="3719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67" name="Textfeld 166" descr="SILBELAST|_">
            <a:extLst>
              <a:ext uri="{FF2B5EF4-FFF2-40B4-BE49-F238E27FC236}">
                <a16:creationId xmlns:a16="http://schemas.microsoft.com/office/drawing/2014/main" id="{05FC3677-ED5B-4FA5-9553-648EC349F781}"/>
              </a:ext>
            </a:extLst>
          </p:cNvPr>
          <p:cNvSpPr txBox="1"/>
          <p:nvPr/>
        </p:nvSpPr>
        <p:spPr>
          <a:xfrm>
            <a:off x="1081461" y="3719736"/>
            <a:ext cx="8338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Sand</a:t>
            </a:r>
          </a:p>
        </p:txBody>
      </p:sp>
      <p:sp>
        <p:nvSpPr>
          <p:cNvPr id="168" name="Textfeld 167" descr="SILBELAST|_">
            <a:extLst>
              <a:ext uri="{FF2B5EF4-FFF2-40B4-BE49-F238E27FC236}">
                <a16:creationId xmlns:a16="http://schemas.microsoft.com/office/drawing/2014/main" id="{3AD7D9D0-9271-49EF-B61A-30AF7051F090}"/>
              </a:ext>
            </a:extLst>
          </p:cNvPr>
          <p:cNvSpPr txBox="1"/>
          <p:nvPr/>
        </p:nvSpPr>
        <p:spPr>
          <a:xfrm>
            <a:off x="1953444" y="3719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69" name="Textfeld 168" descr="SILBE|_">
            <a:extLst>
              <a:ext uri="{FF2B5EF4-FFF2-40B4-BE49-F238E27FC236}">
                <a16:creationId xmlns:a16="http://schemas.microsoft.com/office/drawing/2014/main" id="{445A9C8E-9145-44B5-ABD9-51D572721173}"/>
              </a:ext>
            </a:extLst>
          </p:cNvPr>
          <p:cNvSpPr txBox="1"/>
          <p:nvPr/>
        </p:nvSpPr>
        <p:spPr>
          <a:xfrm>
            <a:off x="2636272" y="3719736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Wüs</a:t>
            </a:r>
          </a:p>
        </p:txBody>
      </p:sp>
      <p:sp>
        <p:nvSpPr>
          <p:cNvPr id="170" name="Textfeld 169" descr="SILBELAST|">
            <a:extLst>
              <a:ext uri="{FF2B5EF4-FFF2-40B4-BE49-F238E27FC236}">
                <a16:creationId xmlns:a16="http://schemas.microsoft.com/office/drawing/2014/main" id="{61EB73FF-A6E1-4EC3-9B72-23576462BF8B}"/>
              </a:ext>
            </a:extLst>
          </p:cNvPr>
          <p:cNvSpPr txBox="1"/>
          <p:nvPr/>
        </p:nvSpPr>
        <p:spPr>
          <a:xfrm>
            <a:off x="3237480" y="3719736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171" name="Textfeld 170" descr="SILBELAST|_">
            <a:extLst>
              <a:ext uri="{FF2B5EF4-FFF2-40B4-BE49-F238E27FC236}">
                <a16:creationId xmlns:a16="http://schemas.microsoft.com/office/drawing/2014/main" id="{21BCB852-18ED-4473-8FB6-19C87B559A31}"/>
              </a:ext>
            </a:extLst>
          </p:cNvPr>
          <p:cNvSpPr txBox="1"/>
          <p:nvPr/>
        </p:nvSpPr>
        <p:spPr>
          <a:xfrm>
            <a:off x="3750390" y="3719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72" name="Textfeld 171" descr="SILBELAST|_">
            <a:extLst>
              <a:ext uri="{FF2B5EF4-FFF2-40B4-BE49-F238E27FC236}">
                <a16:creationId xmlns:a16="http://schemas.microsoft.com/office/drawing/2014/main" id="{1862155A-8F99-4791-904E-8FD377D3DB8E}"/>
              </a:ext>
            </a:extLst>
          </p:cNvPr>
          <p:cNvSpPr txBox="1"/>
          <p:nvPr/>
        </p:nvSpPr>
        <p:spPr>
          <a:xfrm>
            <a:off x="4433218" y="37197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73" name="Textfeld 172" descr="SILBELAST|_">
            <a:extLst>
              <a:ext uri="{FF2B5EF4-FFF2-40B4-BE49-F238E27FC236}">
                <a16:creationId xmlns:a16="http://schemas.microsoft.com/office/drawing/2014/main" id="{7FFB3AE0-72D8-4FAC-AE4A-17DB373F6CAC}"/>
              </a:ext>
            </a:extLst>
          </p:cNvPr>
          <p:cNvSpPr txBox="1"/>
          <p:nvPr/>
        </p:nvSpPr>
        <p:spPr>
          <a:xfrm>
            <a:off x="4991012" y="3719736"/>
            <a:ext cx="7906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tief,</a:t>
            </a:r>
          </a:p>
        </p:txBody>
      </p:sp>
      <p:sp>
        <p:nvSpPr>
          <p:cNvPr id="174" name="Textfeld 173" descr="SILBELAST|_">
            <a:extLst>
              <a:ext uri="{FF2B5EF4-FFF2-40B4-BE49-F238E27FC236}">
                <a16:creationId xmlns:a16="http://schemas.microsoft.com/office/drawing/2014/main" id="{ADFABDB6-A397-4B63-B731-CEC3FD1F84A3}"/>
              </a:ext>
            </a:extLst>
          </p:cNvPr>
          <p:cNvSpPr txBox="1"/>
          <p:nvPr/>
        </p:nvSpPr>
        <p:spPr>
          <a:xfrm>
            <a:off x="381000" y="41642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75" name="Textfeld 174" descr="SILBE|_">
            <a:extLst>
              <a:ext uri="{FF2B5EF4-FFF2-40B4-BE49-F238E27FC236}">
                <a16:creationId xmlns:a16="http://schemas.microsoft.com/office/drawing/2014/main" id="{26399138-208D-47F6-8F7E-9BB0C7A446DD}"/>
              </a:ext>
            </a:extLst>
          </p:cNvPr>
          <p:cNvSpPr txBox="1"/>
          <p:nvPr/>
        </p:nvSpPr>
        <p:spPr>
          <a:xfrm>
            <a:off x="1062225" y="41642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76" name="Textfeld 175" descr="SILBELAST|">
            <a:extLst>
              <a:ext uri="{FF2B5EF4-FFF2-40B4-BE49-F238E27FC236}">
                <a16:creationId xmlns:a16="http://schemas.microsoft.com/office/drawing/2014/main" id="{FF9CC77B-9FFC-44FD-84E2-17CD499A0D61}"/>
              </a:ext>
            </a:extLst>
          </p:cNvPr>
          <p:cNvSpPr txBox="1"/>
          <p:nvPr/>
        </p:nvSpPr>
        <p:spPr>
          <a:xfrm>
            <a:off x="1447028" y="4164236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mel</a:t>
            </a:r>
          </a:p>
        </p:txBody>
      </p:sp>
      <p:sp>
        <p:nvSpPr>
          <p:cNvPr id="177" name="Textfeld 176" descr="SILBELAST|_">
            <a:extLst>
              <a:ext uri="{FF2B5EF4-FFF2-40B4-BE49-F238E27FC236}">
                <a16:creationId xmlns:a16="http://schemas.microsoft.com/office/drawing/2014/main" id="{2F3779FF-B933-4DEC-B208-B7FF5661045D}"/>
              </a:ext>
            </a:extLst>
          </p:cNvPr>
          <p:cNvSpPr txBox="1"/>
          <p:nvPr/>
        </p:nvSpPr>
        <p:spPr>
          <a:xfrm>
            <a:off x="2184358" y="4164236"/>
            <a:ext cx="9749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leicht</a:t>
            </a:r>
          </a:p>
        </p:txBody>
      </p:sp>
      <p:sp>
        <p:nvSpPr>
          <p:cNvPr id="178" name="Textfeld 177" descr="SILBE|_">
            <a:extLst>
              <a:ext uri="{FF2B5EF4-FFF2-40B4-BE49-F238E27FC236}">
                <a16:creationId xmlns:a16="http://schemas.microsoft.com/office/drawing/2014/main" id="{F870C88D-BF4F-4E43-8129-2E0B699E44BF}"/>
              </a:ext>
            </a:extLst>
          </p:cNvPr>
          <p:cNvSpPr txBox="1"/>
          <p:nvPr/>
        </p:nvSpPr>
        <p:spPr>
          <a:xfrm>
            <a:off x="3197405" y="41642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179" name="Textfeld 178" descr="SILBE|">
            <a:extLst>
              <a:ext uri="{FF2B5EF4-FFF2-40B4-BE49-F238E27FC236}">
                <a16:creationId xmlns:a16="http://schemas.microsoft.com/office/drawing/2014/main" id="{94CDF42A-40DC-46F2-8E80-BBD88E2F85E7}"/>
              </a:ext>
            </a:extLst>
          </p:cNvPr>
          <p:cNvSpPr txBox="1"/>
          <p:nvPr/>
        </p:nvSpPr>
        <p:spPr>
          <a:xfrm>
            <a:off x="3575796" y="416423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rü</a:t>
            </a:r>
          </a:p>
        </p:txBody>
      </p:sp>
      <p:sp>
        <p:nvSpPr>
          <p:cNvPr id="180" name="Textfeld 179" descr="SILBELAST|">
            <a:extLst>
              <a:ext uri="{FF2B5EF4-FFF2-40B4-BE49-F238E27FC236}">
                <a16:creationId xmlns:a16="http://schemas.microsoft.com/office/drawing/2014/main" id="{6BCC8C58-B1A8-43C9-979F-BA50E3D16718}"/>
              </a:ext>
            </a:extLst>
          </p:cNvPr>
          <p:cNvSpPr txBox="1"/>
          <p:nvPr/>
        </p:nvSpPr>
        <p:spPr>
          <a:xfrm>
            <a:off x="3909302" y="4164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ber</a:t>
            </a:r>
          </a:p>
        </p:txBody>
      </p:sp>
      <p:sp>
        <p:nvSpPr>
          <p:cNvPr id="181" name="Textfeld 180" descr="SILBELAST|_">
            <a:extLst>
              <a:ext uri="{FF2B5EF4-FFF2-40B4-BE49-F238E27FC236}">
                <a16:creationId xmlns:a16="http://schemas.microsoft.com/office/drawing/2014/main" id="{0F2A3759-495A-4429-95EB-40DF8A56116C}"/>
              </a:ext>
            </a:extLst>
          </p:cNvPr>
          <p:cNvSpPr txBox="1"/>
          <p:nvPr/>
        </p:nvSpPr>
        <p:spPr>
          <a:xfrm>
            <a:off x="4592130" y="4164236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lief.</a:t>
            </a:r>
          </a:p>
        </p:txBody>
      </p:sp>
      <p:sp>
        <p:nvSpPr>
          <p:cNvPr id="182" name="dot_5">
            <a:extLst>
              <a:ext uri="{FF2B5EF4-FFF2-40B4-BE49-F238E27FC236}">
                <a16:creationId xmlns:a16="http://schemas.microsoft.com/office/drawing/2014/main" id="{AC4D819C-2D6D-4C64-AB25-8DA6BBAD19C9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3" name="Textfeld 182" descr="SILBELAST/FIRST|">
            <a:extLst>
              <a:ext uri="{FF2B5EF4-FFF2-40B4-BE49-F238E27FC236}">
                <a16:creationId xmlns:a16="http://schemas.microsoft.com/office/drawing/2014/main" id="{82FF24C3-7C0B-4DC7-A077-149769B730B5}"/>
              </a:ext>
            </a:extLst>
          </p:cNvPr>
          <p:cNvSpPr txBox="1"/>
          <p:nvPr/>
        </p:nvSpPr>
        <p:spPr>
          <a:xfrm>
            <a:off x="381000" y="46087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84" name="Textfeld 183" descr="SILBELAST|_">
            <a:extLst>
              <a:ext uri="{FF2B5EF4-FFF2-40B4-BE49-F238E27FC236}">
                <a16:creationId xmlns:a16="http://schemas.microsoft.com/office/drawing/2014/main" id="{AC85AADC-EF5F-4DC0-8921-5CFCC7A2ADD6}"/>
              </a:ext>
            </a:extLst>
          </p:cNvPr>
          <p:cNvSpPr txBox="1"/>
          <p:nvPr/>
        </p:nvSpPr>
        <p:spPr>
          <a:xfrm>
            <a:off x="1031768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85" name="Textfeld 184" descr="SILBE|_">
            <a:extLst>
              <a:ext uri="{FF2B5EF4-FFF2-40B4-BE49-F238E27FC236}">
                <a16:creationId xmlns:a16="http://schemas.microsoft.com/office/drawing/2014/main" id="{B58C48A3-E881-4663-A029-D68159139E43}"/>
              </a:ext>
            </a:extLst>
          </p:cNvPr>
          <p:cNvSpPr txBox="1"/>
          <p:nvPr/>
        </p:nvSpPr>
        <p:spPr>
          <a:xfrm>
            <a:off x="1714596" y="4608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86" name="Textfeld 185" descr="SILBE|">
            <a:extLst>
              <a:ext uri="{FF2B5EF4-FFF2-40B4-BE49-F238E27FC236}">
                <a16:creationId xmlns:a16="http://schemas.microsoft.com/office/drawing/2014/main" id="{26BC929B-1AFD-4862-815F-96F308BFD728}"/>
              </a:ext>
            </a:extLst>
          </p:cNvPr>
          <p:cNvSpPr txBox="1"/>
          <p:nvPr/>
        </p:nvSpPr>
        <p:spPr>
          <a:xfrm>
            <a:off x="2099399" y="4608736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ra</a:t>
            </a:r>
          </a:p>
        </p:txBody>
      </p:sp>
      <p:sp>
        <p:nvSpPr>
          <p:cNvPr id="187" name="Textfeld 186" descr="SILBE|">
            <a:extLst>
              <a:ext uri="{FF2B5EF4-FFF2-40B4-BE49-F238E27FC236}">
                <a16:creationId xmlns:a16="http://schemas.microsoft.com/office/drawing/2014/main" id="{5BB1A0DA-B9EC-4F99-BB2D-4F45D4CA4B4F}"/>
              </a:ext>
            </a:extLst>
          </p:cNvPr>
          <p:cNvSpPr txBox="1"/>
          <p:nvPr/>
        </p:nvSpPr>
        <p:spPr>
          <a:xfrm>
            <a:off x="2426493" y="4608736"/>
            <a:ext cx="5757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</a:t>
            </a:r>
          </a:p>
        </p:txBody>
      </p:sp>
      <p:sp>
        <p:nvSpPr>
          <p:cNvPr id="188" name="Textfeld 187" descr="SILBELAST|">
            <a:extLst>
              <a:ext uri="{FF2B5EF4-FFF2-40B4-BE49-F238E27FC236}">
                <a16:creationId xmlns:a16="http://schemas.microsoft.com/office/drawing/2014/main" id="{B1375611-BE13-481D-A152-223CACE9BB7B}"/>
              </a:ext>
            </a:extLst>
          </p:cNvPr>
          <p:cNvSpPr txBox="1"/>
          <p:nvPr/>
        </p:nvSpPr>
        <p:spPr>
          <a:xfrm>
            <a:off x="2862592" y="4608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89" name="Textfeld 188" descr="SILBELAST|_">
            <a:extLst>
              <a:ext uri="{FF2B5EF4-FFF2-40B4-BE49-F238E27FC236}">
                <a16:creationId xmlns:a16="http://schemas.microsoft.com/office/drawing/2014/main" id="{1019921F-F8E5-424C-8975-1A34C335067D}"/>
              </a:ext>
            </a:extLst>
          </p:cNvPr>
          <p:cNvSpPr txBox="1"/>
          <p:nvPr/>
        </p:nvSpPr>
        <p:spPr>
          <a:xfrm>
            <a:off x="3421989" y="4608736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zieht</a:t>
            </a:r>
          </a:p>
        </p:txBody>
      </p:sp>
      <p:sp>
        <p:nvSpPr>
          <p:cNvPr id="190" name="Textfeld 189" descr="SILBELAST|_">
            <a:extLst>
              <a:ext uri="{FF2B5EF4-FFF2-40B4-BE49-F238E27FC236}">
                <a16:creationId xmlns:a16="http://schemas.microsoft.com/office/drawing/2014/main" id="{E0CB02C3-3CB1-4E67-A0C1-25A92590C5D0}"/>
              </a:ext>
            </a:extLst>
          </p:cNvPr>
          <p:cNvSpPr txBox="1"/>
          <p:nvPr/>
        </p:nvSpPr>
        <p:spPr>
          <a:xfrm>
            <a:off x="4337252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91" name="Textfeld 190" descr="SILBELAST|_">
            <a:extLst>
              <a:ext uri="{FF2B5EF4-FFF2-40B4-BE49-F238E27FC236}">
                <a16:creationId xmlns:a16="http://schemas.microsoft.com/office/drawing/2014/main" id="{FB2164C3-8377-4D0B-9562-5AA37A359883}"/>
              </a:ext>
            </a:extLst>
          </p:cNvPr>
          <p:cNvSpPr txBox="1"/>
          <p:nvPr/>
        </p:nvSpPr>
        <p:spPr>
          <a:xfrm>
            <a:off x="5020080" y="4608736"/>
            <a:ext cx="12298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Scheich</a:t>
            </a:r>
          </a:p>
        </p:txBody>
      </p:sp>
      <p:sp>
        <p:nvSpPr>
          <p:cNvPr id="192" name="Textfeld 191" descr="SILBELAST|_">
            <a:extLst>
              <a:ext uri="{FF2B5EF4-FFF2-40B4-BE49-F238E27FC236}">
                <a16:creationId xmlns:a16="http://schemas.microsoft.com/office/drawing/2014/main" id="{1AA2BD91-82A3-4E70-944D-9F741BC918D0}"/>
              </a:ext>
            </a:extLst>
          </p:cNvPr>
          <p:cNvSpPr txBox="1"/>
          <p:nvPr/>
        </p:nvSpPr>
        <p:spPr>
          <a:xfrm>
            <a:off x="381000" y="5053236"/>
            <a:ext cx="9653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durch</a:t>
            </a:r>
          </a:p>
        </p:txBody>
      </p:sp>
      <p:sp>
        <p:nvSpPr>
          <p:cNvPr id="193" name="Textfeld 192" descr="SILBELAST|_">
            <a:extLst>
              <a:ext uri="{FF2B5EF4-FFF2-40B4-BE49-F238E27FC236}">
                <a16:creationId xmlns:a16="http://schemas.microsoft.com/office/drawing/2014/main" id="{535CE714-4B34-428B-99AC-5A4FF3045F47}"/>
              </a:ext>
            </a:extLst>
          </p:cNvPr>
          <p:cNvSpPr txBox="1"/>
          <p:nvPr/>
        </p:nvSpPr>
        <p:spPr>
          <a:xfrm>
            <a:off x="1384429" y="5053236"/>
            <a:ext cx="7344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sein</a:t>
            </a:r>
          </a:p>
        </p:txBody>
      </p:sp>
      <p:sp>
        <p:nvSpPr>
          <p:cNvPr id="194" name="Textfeld 193" descr="SILBE|_">
            <a:extLst>
              <a:ext uri="{FF2B5EF4-FFF2-40B4-BE49-F238E27FC236}">
                <a16:creationId xmlns:a16="http://schemas.microsoft.com/office/drawing/2014/main" id="{6806C736-3F1F-48DA-A724-02ED0C585C9A}"/>
              </a:ext>
            </a:extLst>
          </p:cNvPr>
          <p:cNvSpPr txBox="1"/>
          <p:nvPr/>
        </p:nvSpPr>
        <p:spPr>
          <a:xfrm>
            <a:off x="2157025" y="5053236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195" name="Textfeld 194" descr="SILBELAST|">
            <a:extLst>
              <a:ext uri="{FF2B5EF4-FFF2-40B4-BE49-F238E27FC236}">
                <a16:creationId xmlns:a16="http://schemas.microsoft.com/office/drawing/2014/main" id="{3667FE7E-AFE7-41FB-9842-F94BD25E38E8}"/>
              </a:ext>
            </a:extLst>
          </p:cNvPr>
          <p:cNvSpPr txBox="1"/>
          <p:nvPr/>
        </p:nvSpPr>
        <p:spPr>
          <a:xfrm>
            <a:off x="2641214" y="5053236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ßes</a:t>
            </a:r>
          </a:p>
        </p:txBody>
      </p:sp>
      <p:sp>
        <p:nvSpPr>
          <p:cNvPr id="196" name="Textfeld 195" descr="SILBE|_">
            <a:extLst>
              <a:ext uri="{FF2B5EF4-FFF2-40B4-BE49-F238E27FC236}">
                <a16:creationId xmlns:a16="http://schemas.microsoft.com/office/drawing/2014/main" id="{5EF322CF-1540-4824-B8C2-FAFDCCC1676C}"/>
              </a:ext>
            </a:extLst>
          </p:cNvPr>
          <p:cNvSpPr txBox="1"/>
          <p:nvPr/>
        </p:nvSpPr>
        <p:spPr>
          <a:xfrm>
            <a:off x="3325645" y="5053236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Wüs</a:t>
            </a:r>
          </a:p>
        </p:txBody>
      </p:sp>
      <p:sp>
        <p:nvSpPr>
          <p:cNvPr id="197" name="Textfeld 196" descr="SILBE|">
            <a:extLst>
              <a:ext uri="{FF2B5EF4-FFF2-40B4-BE49-F238E27FC236}">
                <a16:creationId xmlns:a16="http://schemas.microsoft.com/office/drawing/2014/main" id="{2DBE46FB-D492-42BD-9BE7-588FE08A95BC}"/>
              </a:ext>
            </a:extLst>
          </p:cNvPr>
          <p:cNvSpPr txBox="1"/>
          <p:nvPr/>
        </p:nvSpPr>
        <p:spPr>
          <a:xfrm>
            <a:off x="3926853" y="50532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98" name="Textfeld 197" descr="SILBELAST|">
            <a:extLst>
              <a:ext uri="{FF2B5EF4-FFF2-40B4-BE49-F238E27FC236}">
                <a16:creationId xmlns:a16="http://schemas.microsoft.com/office/drawing/2014/main" id="{6027B77A-4A7B-48B4-A184-511505D8CBF0}"/>
              </a:ext>
            </a:extLst>
          </p:cNvPr>
          <p:cNvSpPr txBox="1"/>
          <p:nvPr/>
        </p:nvSpPr>
        <p:spPr>
          <a:xfrm>
            <a:off x="4430278" y="5053236"/>
            <a:ext cx="9957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reich.</a:t>
            </a:r>
          </a:p>
        </p:txBody>
      </p:sp>
      <p:sp>
        <p:nvSpPr>
          <p:cNvPr id="199" name="dot_6">
            <a:extLst>
              <a:ext uri="{FF2B5EF4-FFF2-40B4-BE49-F238E27FC236}">
                <a16:creationId xmlns:a16="http://schemas.microsoft.com/office/drawing/2014/main" id="{7C560BDB-EB69-4C2C-8CC5-50D1D7E9AAC4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0" name="Textfeld 199" descr="SILBELAST/FIRST|">
            <a:extLst>
              <a:ext uri="{FF2B5EF4-FFF2-40B4-BE49-F238E27FC236}">
                <a16:creationId xmlns:a16="http://schemas.microsoft.com/office/drawing/2014/main" id="{BD393CD2-C1E2-4779-A360-276CC528F9A8}"/>
              </a:ext>
            </a:extLst>
          </p:cNvPr>
          <p:cNvSpPr txBox="1"/>
          <p:nvPr/>
        </p:nvSpPr>
        <p:spPr>
          <a:xfrm>
            <a:off x="381000" y="5517232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A998EC40-BF7E-4D3F-9228-57D2788F598E}"/>
              </a:ext>
            </a:extLst>
          </p:cNvPr>
          <p:cNvSpPr txBox="1"/>
          <p:nvPr/>
        </p:nvSpPr>
        <p:spPr>
          <a:xfrm>
            <a:off x="1141093" y="5517232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zieht</a:t>
            </a:r>
          </a:p>
        </p:txBody>
      </p:sp>
      <p:sp>
        <p:nvSpPr>
          <p:cNvPr id="202" name="Textfeld 201" descr="SILBELAST|_">
            <a:extLst>
              <a:ext uri="{FF2B5EF4-FFF2-40B4-BE49-F238E27FC236}">
                <a16:creationId xmlns:a16="http://schemas.microsoft.com/office/drawing/2014/main" id="{5779AF4E-EA4B-4D43-923A-B5844B71AC27}"/>
              </a:ext>
            </a:extLst>
          </p:cNvPr>
          <p:cNvSpPr txBox="1"/>
          <p:nvPr/>
        </p:nvSpPr>
        <p:spPr>
          <a:xfrm>
            <a:off x="2056356" y="5517232"/>
            <a:ext cx="9653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durch</a:t>
            </a:r>
          </a:p>
        </p:txBody>
      </p:sp>
      <p:sp>
        <p:nvSpPr>
          <p:cNvPr id="203" name="Textfeld 202" descr="SILBELAST|_">
            <a:extLst>
              <a:ext uri="{FF2B5EF4-FFF2-40B4-BE49-F238E27FC236}">
                <a16:creationId xmlns:a16="http://schemas.microsoft.com/office/drawing/2014/main" id="{C1DBCC98-628A-4177-A03B-26722E1AD086}"/>
              </a:ext>
            </a:extLst>
          </p:cNvPr>
          <p:cNvSpPr txBox="1"/>
          <p:nvPr/>
        </p:nvSpPr>
        <p:spPr>
          <a:xfrm>
            <a:off x="3059785" y="5517232"/>
            <a:ext cx="7344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sein</a:t>
            </a:r>
          </a:p>
        </p:txBody>
      </p:sp>
      <p:sp>
        <p:nvSpPr>
          <p:cNvPr id="204" name="Textfeld 203" descr="SILBE|_">
            <a:extLst>
              <a:ext uri="{FF2B5EF4-FFF2-40B4-BE49-F238E27FC236}">
                <a16:creationId xmlns:a16="http://schemas.microsoft.com/office/drawing/2014/main" id="{5CF866C7-9C6F-4827-B237-6975BA7DC3B8}"/>
              </a:ext>
            </a:extLst>
          </p:cNvPr>
          <p:cNvSpPr txBox="1"/>
          <p:nvPr/>
        </p:nvSpPr>
        <p:spPr>
          <a:xfrm>
            <a:off x="3832381" y="5517232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205" name="Textfeld 204" descr="SILBELAST|">
            <a:extLst>
              <a:ext uri="{FF2B5EF4-FFF2-40B4-BE49-F238E27FC236}">
                <a16:creationId xmlns:a16="http://schemas.microsoft.com/office/drawing/2014/main" id="{A968BB2C-54A6-443B-840E-675EBC99516D}"/>
              </a:ext>
            </a:extLst>
          </p:cNvPr>
          <p:cNvSpPr txBox="1"/>
          <p:nvPr/>
        </p:nvSpPr>
        <p:spPr>
          <a:xfrm>
            <a:off x="4316570" y="5517232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ßes</a:t>
            </a:r>
          </a:p>
        </p:txBody>
      </p:sp>
      <p:sp>
        <p:nvSpPr>
          <p:cNvPr id="206" name="Textfeld 205" descr="SILBELAST|_">
            <a:extLst>
              <a:ext uri="{FF2B5EF4-FFF2-40B4-BE49-F238E27FC236}">
                <a16:creationId xmlns:a16="http://schemas.microsoft.com/office/drawing/2014/main" id="{CE6B4D6C-B8E6-4886-BEB4-CDE5A8437C20}"/>
              </a:ext>
            </a:extLst>
          </p:cNvPr>
          <p:cNvSpPr txBox="1"/>
          <p:nvPr/>
        </p:nvSpPr>
        <p:spPr>
          <a:xfrm>
            <a:off x="5001001" y="5517232"/>
            <a:ext cx="10425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Reich?</a:t>
            </a:r>
          </a:p>
        </p:txBody>
      </p:sp>
      <p:sp>
        <p:nvSpPr>
          <p:cNvPr id="207" name="dot_1">
            <a:extLst>
              <a:ext uri="{FF2B5EF4-FFF2-40B4-BE49-F238E27FC236}">
                <a16:creationId xmlns:a16="http://schemas.microsoft.com/office/drawing/2014/main" id="{B811C03C-BBF3-4FC3-966B-4E68F58B7DF2}"/>
              </a:ext>
            </a:extLst>
          </p:cNvPr>
          <p:cNvSpPr/>
          <p:nvPr/>
        </p:nvSpPr>
        <p:spPr>
          <a:xfrm>
            <a:off x="190500" y="55807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8" name="Textfeld 207" descr="SILBELAST/FIRST|">
            <a:extLst>
              <a:ext uri="{FF2B5EF4-FFF2-40B4-BE49-F238E27FC236}">
                <a16:creationId xmlns:a16="http://schemas.microsoft.com/office/drawing/2014/main" id="{BA64BE70-B99F-4920-B9C0-CAE06034D2ED}"/>
              </a:ext>
            </a:extLst>
          </p:cNvPr>
          <p:cNvSpPr txBox="1"/>
          <p:nvPr/>
        </p:nvSpPr>
        <p:spPr>
          <a:xfrm>
            <a:off x="381000" y="5961732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09" name="Textfeld 208" descr="SILBE|_">
            <a:extLst>
              <a:ext uri="{FF2B5EF4-FFF2-40B4-BE49-F238E27FC236}">
                <a16:creationId xmlns:a16="http://schemas.microsoft.com/office/drawing/2014/main" id="{AA3D6FDD-6008-40BA-88EB-07E0CE1223D0}"/>
              </a:ext>
            </a:extLst>
          </p:cNvPr>
          <p:cNvSpPr txBox="1"/>
          <p:nvPr/>
        </p:nvSpPr>
        <p:spPr>
          <a:xfrm>
            <a:off x="1049401" y="5961732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210" name="Textfeld 209" descr="SILBE|">
            <a:extLst>
              <a:ext uri="{FF2B5EF4-FFF2-40B4-BE49-F238E27FC236}">
                <a16:creationId xmlns:a16="http://schemas.microsoft.com/office/drawing/2014/main" id="{F17EA808-9E00-40B8-A8B2-EA240ED9DCDE}"/>
              </a:ext>
            </a:extLst>
          </p:cNvPr>
          <p:cNvSpPr txBox="1"/>
          <p:nvPr/>
        </p:nvSpPr>
        <p:spPr>
          <a:xfrm>
            <a:off x="1434204" y="5961732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ra</a:t>
            </a:r>
          </a:p>
        </p:txBody>
      </p:sp>
      <p:sp>
        <p:nvSpPr>
          <p:cNvPr id="211" name="Textfeld 210" descr="SILBE|">
            <a:extLst>
              <a:ext uri="{FF2B5EF4-FFF2-40B4-BE49-F238E27FC236}">
                <a16:creationId xmlns:a16="http://schemas.microsoft.com/office/drawing/2014/main" id="{2D279AFB-9399-4D31-85D4-0CDB32755D7D}"/>
              </a:ext>
            </a:extLst>
          </p:cNvPr>
          <p:cNvSpPr txBox="1"/>
          <p:nvPr/>
        </p:nvSpPr>
        <p:spPr>
          <a:xfrm>
            <a:off x="1761298" y="5961732"/>
            <a:ext cx="5757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</a:t>
            </a:r>
          </a:p>
        </p:txBody>
      </p:sp>
      <p:sp>
        <p:nvSpPr>
          <p:cNvPr id="212" name="Textfeld 211" descr="SILBELAST|">
            <a:extLst>
              <a:ext uri="{FF2B5EF4-FFF2-40B4-BE49-F238E27FC236}">
                <a16:creationId xmlns:a16="http://schemas.microsoft.com/office/drawing/2014/main" id="{B23BA82F-0C7D-4FCC-9B0F-62FA43986C45}"/>
              </a:ext>
            </a:extLst>
          </p:cNvPr>
          <p:cNvSpPr txBox="1"/>
          <p:nvPr/>
        </p:nvSpPr>
        <p:spPr>
          <a:xfrm>
            <a:off x="2197397" y="5961732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213" name="Textfeld 212" descr="SILBELAST|_">
            <a:extLst>
              <a:ext uri="{FF2B5EF4-FFF2-40B4-BE49-F238E27FC236}">
                <a16:creationId xmlns:a16="http://schemas.microsoft.com/office/drawing/2014/main" id="{306F966B-E2DE-41E1-BF21-F535E0B44197}"/>
              </a:ext>
            </a:extLst>
          </p:cNvPr>
          <p:cNvSpPr txBox="1"/>
          <p:nvPr/>
        </p:nvSpPr>
        <p:spPr>
          <a:xfrm>
            <a:off x="2756794" y="5961732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214" name="Textfeld 213" descr="SILBELAST|_">
            <a:extLst>
              <a:ext uri="{FF2B5EF4-FFF2-40B4-BE49-F238E27FC236}">
                <a16:creationId xmlns:a16="http://schemas.microsoft.com/office/drawing/2014/main" id="{CA450FDF-AA16-4C05-875F-B0CD41753339}"/>
              </a:ext>
            </a:extLst>
          </p:cNvPr>
          <p:cNvSpPr txBox="1"/>
          <p:nvPr/>
        </p:nvSpPr>
        <p:spPr>
          <a:xfrm>
            <a:off x="3444431" y="5961732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215" name="Textfeld 214" descr="SILBELAST|_">
            <a:extLst>
              <a:ext uri="{FF2B5EF4-FFF2-40B4-BE49-F238E27FC236}">
                <a16:creationId xmlns:a16="http://schemas.microsoft.com/office/drawing/2014/main" id="{E3790705-70AF-43B5-9077-D5DC9960F95E}"/>
              </a:ext>
            </a:extLst>
          </p:cNvPr>
          <p:cNvSpPr txBox="1"/>
          <p:nvPr/>
        </p:nvSpPr>
        <p:spPr>
          <a:xfrm>
            <a:off x="4261912" y="5961732"/>
            <a:ext cx="1343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Scheich!</a:t>
            </a:r>
          </a:p>
        </p:txBody>
      </p:sp>
      <p:sp>
        <p:nvSpPr>
          <p:cNvPr id="216" name="dot_2">
            <a:extLst>
              <a:ext uri="{FF2B5EF4-FFF2-40B4-BE49-F238E27FC236}">
                <a16:creationId xmlns:a16="http://schemas.microsoft.com/office/drawing/2014/main" id="{A7643746-9E56-4F3B-8958-ABE9EA133E61}"/>
              </a:ext>
            </a:extLst>
          </p:cNvPr>
          <p:cNvSpPr/>
          <p:nvPr/>
        </p:nvSpPr>
        <p:spPr>
          <a:xfrm>
            <a:off x="190500" y="60252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3EE31F9-7813-729D-FCD7-644C511654E3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79538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50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500"/>
                            </p:stCondLst>
                            <p:childTnLst>
                              <p:par>
                                <p:cTn id="2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10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1500"/>
                            </p:stCondLst>
                            <p:childTnLst>
                              <p:par>
                                <p:cTn id="2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500"/>
                            </p:stCondLst>
                            <p:childTnLst>
                              <p:par>
                                <p:cTn id="3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1000"/>
                            </p:stCondLst>
                            <p:childTnLst>
                              <p:par>
                                <p:cTn id="3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500"/>
                            </p:stCondLst>
                            <p:childTnLst>
                              <p:par>
                                <p:cTn id="3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1000"/>
                            </p:stCondLst>
                            <p:childTnLst>
                              <p:par>
                                <p:cTn id="3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1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4" grpId="0" autoUpdateAnimBg="0"/>
      <p:bldP spid="205" grpId="0" autoUpdateAnimBg="0"/>
      <p:bldP spid="206" grpId="0" autoUpdateAnimBg="0"/>
      <p:bldP spid="208" grpId="0" autoUpdateAnimBg="0"/>
      <p:bldP spid="209" grpId="0" autoUpdateAnimBg="0"/>
      <p:bldP spid="210" grpId="0" autoUpdateAnimBg="0"/>
      <p:bldP spid="211" grpId="0" autoUpdateAnimBg="0"/>
      <p:bldP spid="212" grpId="0" autoUpdateAnimBg="0"/>
      <p:bldP spid="213" grpId="0" autoUpdateAnimBg="0"/>
      <p:bldP spid="214" grpId="0" autoUpdateAnimBg="0"/>
      <p:bldP spid="21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398413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2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05" name="Textfeld 104" descr="SILBELAST/FIRST|">
            <a:extLst>
              <a:ext uri="{FF2B5EF4-FFF2-40B4-BE49-F238E27FC236}">
                <a16:creationId xmlns:a16="http://schemas.microsoft.com/office/drawing/2014/main" id="{F9BFE3EC-65AB-4786-AC3B-FC87C21DB2F6}"/>
              </a:ext>
            </a:extLst>
          </p:cNvPr>
          <p:cNvSpPr txBox="1"/>
          <p:nvPr/>
        </p:nvSpPr>
        <p:spPr>
          <a:xfrm>
            <a:off x="381000" y="1052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6" name="Textfeld 105" descr="SILBE|_">
            <a:extLst>
              <a:ext uri="{FF2B5EF4-FFF2-40B4-BE49-F238E27FC236}">
                <a16:creationId xmlns:a16="http://schemas.microsoft.com/office/drawing/2014/main" id="{B8E4F725-8CBA-495D-BA21-D98339673F9E}"/>
              </a:ext>
            </a:extLst>
          </p:cNvPr>
          <p:cNvSpPr txBox="1"/>
          <p:nvPr/>
        </p:nvSpPr>
        <p:spPr>
          <a:xfrm>
            <a:off x="1081461" y="1052736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07" name="Textfeld 106" descr="SILBE|">
            <a:extLst>
              <a:ext uri="{FF2B5EF4-FFF2-40B4-BE49-F238E27FC236}">
                <a16:creationId xmlns:a16="http://schemas.microsoft.com/office/drawing/2014/main" id="{22C817B9-B418-4756-835B-74E016A3D704}"/>
              </a:ext>
            </a:extLst>
          </p:cNvPr>
          <p:cNvSpPr txBox="1"/>
          <p:nvPr/>
        </p:nvSpPr>
        <p:spPr>
          <a:xfrm>
            <a:off x="1490309" y="1052736"/>
            <a:ext cx="2728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</a:t>
            </a:r>
          </a:p>
        </p:txBody>
      </p:sp>
      <p:sp>
        <p:nvSpPr>
          <p:cNvPr id="108" name="Textfeld 107" descr="SILBE|">
            <a:extLst>
              <a:ext uri="{FF2B5EF4-FFF2-40B4-BE49-F238E27FC236}">
                <a16:creationId xmlns:a16="http://schemas.microsoft.com/office/drawing/2014/main" id="{8DEE6E94-D5A0-4E56-A224-0694F42DC5E2}"/>
              </a:ext>
            </a:extLst>
          </p:cNvPr>
          <p:cNvSpPr txBox="1"/>
          <p:nvPr/>
        </p:nvSpPr>
        <p:spPr>
          <a:xfrm>
            <a:off x="1623441" y="1052736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ga</a:t>
            </a:r>
          </a:p>
        </p:txBody>
      </p:sp>
      <p:sp>
        <p:nvSpPr>
          <p:cNvPr id="109" name="Textfeld 108" descr="SILBELAST|">
            <a:extLst>
              <a:ext uri="{FF2B5EF4-FFF2-40B4-BE49-F238E27FC236}">
                <a16:creationId xmlns:a16="http://schemas.microsoft.com/office/drawing/2014/main" id="{CF27EA1E-6049-40B3-A443-6F44C6A73067}"/>
              </a:ext>
            </a:extLst>
          </p:cNvPr>
          <p:cNvSpPr txBox="1"/>
          <p:nvPr/>
        </p:nvSpPr>
        <p:spPr>
          <a:xfrm>
            <a:off x="1984199" y="1052736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tor</a:t>
            </a:r>
          </a:p>
        </p:txBody>
      </p:sp>
      <p:sp>
        <p:nvSpPr>
          <p:cNvPr id="110" name="Textfeld 109" descr="SILBELAST|_">
            <a:extLst>
              <a:ext uri="{FF2B5EF4-FFF2-40B4-BE49-F238E27FC236}">
                <a16:creationId xmlns:a16="http://schemas.microsoft.com/office/drawing/2014/main" id="{33BE678C-AD76-401C-BF91-22E75C551715}"/>
              </a:ext>
            </a:extLst>
          </p:cNvPr>
          <p:cNvSpPr txBox="1"/>
          <p:nvPr/>
        </p:nvSpPr>
        <p:spPr>
          <a:xfrm>
            <a:off x="2614128" y="10527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11" name="Textfeld 110" descr="SILBELAST|_">
            <a:extLst>
              <a:ext uri="{FF2B5EF4-FFF2-40B4-BE49-F238E27FC236}">
                <a16:creationId xmlns:a16="http://schemas.microsoft.com/office/drawing/2014/main" id="{1444ACA3-8B21-42CF-8AD5-ED1828D540D6}"/>
              </a:ext>
            </a:extLst>
          </p:cNvPr>
          <p:cNvSpPr txBox="1"/>
          <p:nvPr/>
        </p:nvSpPr>
        <p:spPr>
          <a:xfrm>
            <a:off x="3171922" y="1052736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112" name="Textfeld 111" descr="SILBE|_">
            <a:extLst>
              <a:ext uri="{FF2B5EF4-FFF2-40B4-BE49-F238E27FC236}">
                <a16:creationId xmlns:a16="http://schemas.microsoft.com/office/drawing/2014/main" id="{DC003E81-6E34-46EF-9A43-D7384D7D2D06}"/>
              </a:ext>
            </a:extLst>
          </p:cNvPr>
          <p:cNvSpPr txBox="1"/>
          <p:nvPr/>
        </p:nvSpPr>
        <p:spPr>
          <a:xfrm>
            <a:off x="3819484" y="1052736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Fle</a:t>
            </a:r>
          </a:p>
        </p:txBody>
      </p:sp>
      <p:sp>
        <p:nvSpPr>
          <p:cNvPr id="113" name="Textfeld 112" descr="SILBELAST|">
            <a:extLst>
              <a:ext uri="{FF2B5EF4-FFF2-40B4-BE49-F238E27FC236}">
                <a16:creationId xmlns:a16="http://schemas.microsoft.com/office/drawing/2014/main" id="{2EA49BCF-4DB0-4557-A604-35A02317DFD2}"/>
              </a:ext>
            </a:extLst>
          </p:cNvPr>
          <p:cNvSpPr txBox="1"/>
          <p:nvPr/>
        </p:nvSpPr>
        <p:spPr>
          <a:xfrm>
            <a:off x="4286040" y="1052736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gel,</a:t>
            </a:r>
          </a:p>
        </p:txBody>
      </p:sp>
      <p:sp>
        <p:nvSpPr>
          <p:cNvPr id="114" name="Textfeld 113" descr="SILBELAST|_">
            <a:extLst>
              <a:ext uri="{FF2B5EF4-FFF2-40B4-BE49-F238E27FC236}">
                <a16:creationId xmlns:a16="http://schemas.microsoft.com/office/drawing/2014/main" id="{437A98C8-BC24-45DD-998A-C8D905C5E6D7}"/>
              </a:ext>
            </a:extLst>
          </p:cNvPr>
          <p:cNvSpPr txBox="1"/>
          <p:nvPr/>
        </p:nvSpPr>
        <p:spPr>
          <a:xfrm>
            <a:off x="854464" y="149723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15" name="Textfeld 114" descr="SILBE|_">
            <a:extLst>
              <a:ext uri="{FF2B5EF4-FFF2-40B4-BE49-F238E27FC236}">
                <a16:creationId xmlns:a16="http://schemas.microsoft.com/office/drawing/2014/main" id="{B9EC9A6E-79CA-4189-B6C5-64E88B6216C0}"/>
              </a:ext>
            </a:extLst>
          </p:cNvPr>
          <p:cNvSpPr txBox="1"/>
          <p:nvPr/>
        </p:nvSpPr>
        <p:spPr>
          <a:xfrm>
            <a:off x="1365770" y="1497236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lau</a:t>
            </a:r>
          </a:p>
        </p:txBody>
      </p:sp>
      <p:sp>
        <p:nvSpPr>
          <p:cNvPr id="116" name="Textfeld 115" descr="SILBELAST|">
            <a:extLst>
              <a:ext uri="{FF2B5EF4-FFF2-40B4-BE49-F238E27FC236}">
                <a16:creationId xmlns:a16="http://schemas.microsoft.com/office/drawing/2014/main" id="{F291982C-4B09-41DF-ABBB-C30FD876568D}"/>
              </a:ext>
            </a:extLst>
          </p:cNvPr>
          <p:cNvSpPr txBox="1"/>
          <p:nvPr/>
        </p:nvSpPr>
        <p:spPr>
          <a:xfrm>
            <a:off x="1832326" y="14972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ert</a:t>
            </a:r>
          </a:p>
        </p:txBody>
      </p:sp>
      <p:sp>
        <p:nvSpPr>
          <p:cNvPr id="117" name="Textfeld 116" descr="SILBE|_">
            <a:extLst>
              <a:ext uri="{FF2B5EF4-FFF2-40B4-BE49-F238E27FC236}">
                <a16:creationId xmlns:a16="http://schemas.microsoft.com/office/drawing/2014/main" id="{DF7EC383-B8EC-4DD1-BC68-2E4D2CB54C0B}"/>
              </a:ext>
            </a:extLst>
          </p:cNvPr>
          <p:cNvSpPr txBox="1"/>
          <p:nvPr/>
        </p:nvSpPr>
        <p:spPr>
          <a:xfrm>
            <a:off x="2465461" y="1497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un</a:t>
            </a:r>
          </a:p>
        </p:txBody>
      </p:sp>
      <p:sp>
        <p:nvSpPr>
          <p:cNvPr id="118" name="Textfeld 117" descr="SILBELAST|">
            <a:extLst>
              <a:ext uri="{FF2B5EF4-FFF2-40B4-BE49-F238E27FC236}">
                <a16:creationId xmlns:a16="http://schemas.microsoft.com/office/drawing/2014/main" id="{0C23CDAA-60D2-4C13-8782-C2ADC3A4D60A}"/>
              </a:ext>
            </a:extLst>
          </p:cNvPr>
          <p:cNvSpPr txBox="1"/>
          <p:nvPr/>
        </p:nvSpPr>
        <p:spPr>
          <a:xfrm>
            <a:off x="2847058" y="1497236"/>
            <a:ext cx="8499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term</a:t>
            </a:r>
          </a:p>
        </p:txBody>
      </p:sp>
      <p:sp>
        <p:nvSpPr>
          <p:cNvPr id="119" name="Textfeld 118" descr="SILBE|_">
            <a:extLst>
              <a:ext uri="{FF2B5EF4-FFF2-40B4-BE49-F238E27FC236}">
                <a16:creationId xmlns:a16="http://schemas.microsoft.com/office/drawing/2014/main" id="{6FC20A32-8B90-49D0-B21A-2E0E277DB7DE}"/>
              </a:ext>
            </a:extLst>
          </p:cNvPr>
          <p:cNvSpPr txBox="1"/>
          <p:nvPr/>
        </p:nvSpPr>
        <p:spPr>
          <a:xfrm>
            <a:off x="3735071" y="1497236"/>
            <a:ext cx="8424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Wass</a:t>
            </a:r>
          </a:p>
        </p:txBody>
      </p:sp>
      <p:sp>
        <p:nvSpPr>
          <p:cNvPr id="120" name="Textfeld 119" descr="SILBE|">
            <a:extLst>
              <a:ext uri="{FF2B5EF4-FFF2-40B4-BE49-F238E27FC236}">
                <a16:creationId xmlns:a16="http://schemas.microsoft.com/office/drawing/2014/main" id="{E4A50B80-7EF5-401B-8229-2B4EADD66B29}"/>
              </a:ext>
            </a:extLst>
          </p:cNvPr>
          <p:cNvSpPr txBox="1"/>
          <p:nvPr/>
        </p:nvSpPr>
        <p:spPr>
          <a:xfrm>
            <a:off x="4437781" y="149723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21" name="Textfeld 120" descr="SILBE|">
            <a:extLst>
              <a:ext uri="{FF2B5EF4-FFF2-40B4-BE49-F238E27FC236}">
                <a16:creationId xmlns:a16="http://schemas.microsoft.com/office/drawing/2014/main" id="{7AEC59A0-68A9-4039-A85A-8C654E303DC2}"/>
              </a:ext>
            </a:extLst>
          </p:cNvPr>
          <p:cNvSpPr txBox="1"/>
          <p:nvPr/>
        </p:nvSpPr>
        <p:spPr>
          <a:xfrm>
            <a:off x="4771287" y="14972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pe</a:t>
            </a:r>
          </a:p>
        </p:txBody>
      </p:sp>
      <p:sp>
        <p:nvSpPr>
          <p:cNvPr id="122" name="Textfeld 121" descr="SILBELAST|">
            <a:extLst>
              <a:ext uri="{FF2B5EF4-FFF2-40B4-BE49-F238E27FC236}">
                <a16:creationId xmlns:a16="http://schemas.microsoft.com/office/drawing/2014/main" id="{0BF5E031-15CE-4681-81FC-023B2EF74FF7}"/>
              </a:ext>
            </a:extLst>
          </p:cNvPr>
          <p:cNvSpPr txBox="1"/>
          <p:nvPr/>
        </p:nvSpPr>
        <p:spPr>
          <a:xfrm>
            <a:off x="5156090" y="1497236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gel.</a:t>
            </a:r>
          </a:p>
        </p:txBody>
      </p:sp>
      <p:sp>
        <p:nvSpPr>
          <p:cNvPr id="123" name="dot_1">
            <a:extLst>
              <a:ext uri="{FF2B5EF4-FFF2-40B4-BE49-F238E27FC236}">
                <a16:creationId xmlns:a16="http://schemas.microsoft.com/office/drawing/2014/main" id="{CAB7C7D7-3EB4-43FD-AD01-B72E4C242684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Textfeld 123" descr="SILBE/FIRST|">
            <a:extLst>
              <a:ext uri="{FF2B5EF4-FFF2-40B4-BE49-F238E27FC236}">
                <a16:creationId xmlns:a16="http://schemas.microsoft.com/office/drawing/2014/main" id="{0D6CD4F7-671A-42D8-A0A6-1F2C27BD6D92}"/>
              </a:ext>
            </a:extLst>
          </p:cNvPr>
          <p:cNvSpPr txBox="1"/>
          <p:nvPr/>
        </p:nvSpPr>
        <p:spPr>
          <a:xfrm>
            <a:off x="381000" y="1941736"/>
            <a:ext cx="5923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</a:t>
            </a:r>
          </a:p>
        </p:txBody>
      </p:sp>
      <p:sp>
        <p:nvSpPr>
          <p:cNvPr id="125" name="Textfeld 124" descr="SILBELAST|">
            <a:extLst>
              <a:ext uri="{FF2B5EF4-FFF2-40B4-BE49-F238E27FC236}">
                <a16:creationId xmlns:a16="http://schemas.microsoft.com/office/drawing/2014/main" id="{0412E805-7FF9-4C1F-9FB3-762BC9F3FD0C}"/>
              </a:ext>
            </a:extLst>
          </p:cNvPr>
          <p:cNvSpPr txBox="1"/>
          <p:nvPr/>
        </p:nvSpPr>
        <p:spPr>
          <a:xfrm>
            <a:off x="833642" y="1941736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rum</a:t>
            </a:r>
          </a:p>
        </p:txBody>
      </p:sp>
      <p:sp>
        <p:nvSpPr>
          <p:cNvPr id="126" name="Textfeld 125" descr="SILBE|_">
            <a:extLst>
              <a:ext uri="{FF2B5EF4-FFF2-40B4-BE49-F238E27FC236}">
                <a16:creationId xmlns:a16="http://schemas.microsoft.com/office/drawing/2014/main" id="{074103D5-3EAC-48CA-B966-28DA38F7CA9F}"/>
              </a:ext>
            </a:extLst>
          </p:cNvPr>
          <p:cNvSpPr txBox="1"/>
          <p:nvPr/>
        </p:nvSpPr>
        <p:spPr>
          <a:xfrm>
            <a:off x="1599826" y="1941736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lau</a:t>
            </a:r>
          </a:p>
        </p:txBody>
      </p:sp>
      <p:sp>
        <p:nvSpPr>
          <p:cNvPr id="127" name="Textfeld 126" descr="SILBELAST|">
            <a:extLst>
              <a:ext uri="{FF2B5EF4-FFF2-40B4-BE49-F238E27FC236}">
                <a16:creationId xmlns:a16="http://schemas.microsoft.com/office/drawing/2014/main" id="{14A5E911-68AD-462E-B42B-4E160829D8EA}"/>
              </a:ext>
            </a:extLst>
          </p:cNvPr>
          <p:cNvSpPr txBox="1"/>
          <p:nvPr/>
        </p:nvSpPr>
        <p:spPr>
          <a:xfrm>
            <a:off x="2066382" y="19417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ert</a:t>
            </a:r>
          </a:p>
        </p:txBody>
      </p:sp>
      <p:sp>
        <p:nvSpPr>
          <p:cNvPr id="128" name="Textfeld 127" descr="SILBELAST|_">
            <a:extLst>
              <a:ext uri="{FF2B5EF4-FFF2-40B4-BE49-F238E27FC236}">
                <a16:creationId xmlns:a16="http://schemas.microsoft.com/office/drawing/2014/main" id="{FF7C7558-E3FB-4828-A060-A15C4CFA50CD}"/>
              </a:ext>
            </a:extLst>
          </p:cNvPr>
          <p:cNvSpPr txBox="1"/>
          <p:nvPr/>
        </p:nvSpPr>
        <p:spPr>
          <a:xfrm>
            <a:off x="2699517" y="1941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29" name="Textfeld 128" descr="SILBE|_">
            <a:extLst>
              <a:ext uri="{FF2B5EF4-FFF2-40B4-BE49-F238E27FC236}">
                <a16:creationId xmlns:a16="http://schemas.microsoft.com/office/drawing/2014/main" id="{F279CE53-2F4E-437F-8B66-2DD4A46B1780}"/>
              </a:ext>
            </a:extLst>
          </p:cNvPr>
          <p:cNvSpPr txBox="1"/>
          <p:nvPr/>
        </p:nvSpPr>
        <p:spPr>
          <a:xfrm>
            <a:off x="3382345" y="1941736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30" name="Textfeld 129" descr="SILBE|">
            <a:extLst>
              <a:ext uri="{FF2B5EF4-FFF2-40B4-BE49-F238E27FC236}">
                <a16:creationId xmlns:a16="http://schemas.microsoft.com/office/drawing/2014/main" id="{77EFA3E8-FF2D-459D-A302-4C0979C12F7C}"/>
              </a:ext>
            </a:extLst>
          </p:cNvPr>
          <p:cNvSpPr txBox="1"/>
          <p:nvPr/>
        </p:nvSpPr>
        <p:spPr>
          <a:xfrm>
            <a:off x="3791193" y="1941736"/>
            <a:ext cx="2728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</a:t>
            </a:r>
          </a:p>
        </p:txBody>
      </p:sp>
      <p:sp>
        <p:nvSpPr>
          <p:cNvPr id="131" name="Textfeld 130" descr="SILBE|">
            <a:extLst>
              <a:ext uri="{FF2B5EF4-FFF2-40B4-BE49-F238E27FC236}">
                <a16:creationId xmlns:a16="http://schemas.microsoft.com/office/drawing/2014/main" id="{6AB49FA3-B872-4D9A-A197-2CE8889476CC}"/>
              </a:ext>
            </a:extLst>
          </p:cNvPr>
          <p:cNvSpPr txBox="1"/>
          <p:nvPr/>
        </p:nvSpPr>
        <p:spPr>
          <a:xfrm>
            <a:off x="3924325" y="1941736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ga</a:t>
            </a:r>
          </a:p>
        </p:txBody>
      </p:sp>
      <p:sp>
        <p:nvSpPr>
          <p:cNvPr id="132" name="Textfeld 131" descr="SILBELAST|">
            <a:extLst>
              <a:ext uri="{FF2B5EF4-FFF2-40B4-BE49-F238E27FC236}">
                <a16:creationId xmlns:a16="http://schemas.microsoft.com/office/drawing/2014/main" id="{B585B9CD-9611-414A-90B7-F8EFBC7382D9}"/>
              </a:ext>
            </a:extLst>
          </p:cNvPr>
          <p:cNvSpPr txBox="1"/>
          <p:nvPr/>
        </p:nvSpPr>
        <p:spPr>
          <a:xfrm>
            <a:off x="4285083" y="1941736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tor</a:t>
            </a:r>
          </a:p>
        </p:txBody>
      </p:sp>
      <p:sp>
        <p:nvSpPr>
          <p:cNvPr id="133" name="Textfeld 132" descr="SILBE|_">
            <a:extLst>
              <a:ext uri="{FF2B5EF4-FFF2-40B4-BE49-F238E27FC236}">
                <a16:creationId xmlns:a16="http://schemas.microsoft.com/office/drawing/2014/main" id="{79C2F042-E960-4AB4-B9C7-9023A2B147AC}"/>
              </a:ext>
            </a:extLst>
          </p:cNvPr>
          <p:cNvSpPr txBox="1"/>
          <p:nvPr/>
        </p:nvSpPr>
        <p:spPr>
          <a:xfrm>
            <a:off x="4915012" y="1941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un</a:t>
            </a:r>
          </a:p>
        </p:txBody>
      </p:sp>
      <p:sp>
        <p:nvSpPr>
          <p:cNvPr id="134" name="Textfeld 133" descr="SILBELAST|">
            <a:extLst>
              <a:ext uri="{FF2B5EF4-FFF2-40B4-BE49-F238E27FC236}">
                <a16:creationId xmlns:a16="http://schemas.microsoft.com/office/drawing/2014/main" id="{A1C8CB51-5B58-48D1-9527-DA090018DD37}"/>
              </a:ext>
            </a:extLst>
          </p:cNvPr>
          <p:cNvSpPr txBox="1"/>
          <p:nvPr/>
        </p:nvSpPr>
        <p:spPr>
          <a:xfrm>
            <a:off x="5296609" y="19417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ter</a:t>
            </a:r>
          </a:p>
        </p:txBody>
      </p:sp>
      <p:sp>
        <p:nvSpPr>
          <p:cNvPr id="135" name="Textfeld 134" descr="SILBELAST|_">
            <a:extLst>
              <a:ext uri="{FF2B5EF4-FFF2-40B4-BE49-F238E27FC236}">
                <a16:creationId xmlns:a16="http://schemas.microsoft.com/office/drawing/2014/main" id="{CBBC9572-8A31-4E94-AD73-D8A2F6D48AF1}"/>
              </a:ext>
            </a:extLst>
          </p:cNvPr>
          <p:cNvSpPr txBox="1"/>
          <p:nvPr/>
        </p:nvSpPr>
        <p:spPr>
          <a:xfrm>
            <a:off x="5929744" y="1941736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36" name="Textfeld 135" descr="SILBE|_">
            <a:extLst>
              <a:ext uri="{FF2B5EF4-FFF2-40B4-BE49-F238E27FC236}">
                <a16:creationId xmlns:a16="http://schemas.microsoft.com/office/drawing/2014/main" id="{17B04F30-5D6D-467D-83B0-5663DA074C5F}"/>
              </a:ext>
            </a:extLst>
          </p:cNvPr>
          <p:cNvSpPr txBox="1"/>
          <p:nvPr/>
        </p:nvSpPr>
        <p:spPr>
          <a:xfrm>
            <a:off x="6747225" y="1941736"/>
            <a:ext cx="5100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Pe</a:t>
            </a:r>
          </a:p>
        </p:txBody>
      </p:sp>
      <p:sp>
        <p:nvSpPr>
          <p:cNvPr id="137" name="Textfeld 136" descr="SILBELAST|">
            <a:extLst>
              <a:ext uri="{FF2B5EF4-FFF2-40B4-BE49-F238E27FC236}">
                <a16:creationId xmlns:a16="http://schemas.microsoft.com/office/drawing/2014/main" id="{A12893D8-1544-4E11-8532-238792C2D989}"/>
              </a:ext>
            </a:extLst>
          </p:cNvPr>
          <p:cNvSpPr txBox="1"/>
          <p:nvPr/>
        </p:nvSpPr>
        <p:spPr>
          <a:xfrm>
            <a:off x="7117601" y="1941736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gel?</a:t>
            </a:r>
          </a:p>
        </p:txBody>
      </p:sp>
      <p:sp>
        <p:nvSpPr>
          <p:cNvPr id="138" name="dot_2">
            <a:extLst>
              <a:ext uri="{FF2B5EF4-FFF2-40B4-BE49-F238E27FC236}">
                <a16:creationId xmlns:a16="http://schemas.microsoft.com/office/drawing/2014/main" id="{60D5E931-BF19-42CC-AF1F-CFD3DA126184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Textfeld 138" descr="SILBELAST/FIRST|">
            <a:extLst>
              <a:ext uri="{FF2B5EF4-FFF2-40B4-BE49-F238E27FC236}">
                <a16:creationId xmlns:a16="http://schemas.microsoft.com/office/drawing/2014/main" id="{1925FE7F-A5FC-411F-99CE-D4B69EB3E6E9}"/>
              </a:ext>
            </a:extLst>
          </p:cNvPr>
          <p:cNvSpPr txBox="1"/>
          <p:nvPr/>
        </p:nvSpPr>
        <p:spPr>
          <a:xfrm>
            <a:off x="381000" y="2386236"/>
            <a:ext cx="4700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40" name="Textfeld 139" descr="SILBELAST|_">
            <a:extLst>
              <a:ext uri="{FF2B5EF4-FFF2-40B4-BE49-F238E27FC236}">
                <a16:creationId xmlns:a16="http://schemas.microsoft.com/office/drawing/2014/main" id="{A4F5511C-984E-4D5A-8987-045D5A9E9F2D}"/>
              </a:ext>
            </a:extLst>
          </p:cNvPr>
          <p:cNvSpPr txBox="1"/>
          <p:nvPr/>
        </p:nvSpPr>
        <p:spPr>
          <a:xfrm>
            <a:off x="889100" y="23862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41" name="Textfeld 140" descr="SILBELAST|_">
            <a:extLst>
              <a:ext uri="{FF2B5EF4-FFF2-40B4-BE49-F238E27FC236}">
                <a16:creationId xmlns:a16="http://schemas.microsoft.com/office/drawing/2014/main" id="{5B410A82-7478-4D81-A518-39022DBF4C12}"/>
              </a:ext>
            </a:extLst>
          </p:cNvPr>
          <p:cNvSpPr txBox="1"/>
          <p:nvPr/>
        </p:nvSpPr>
        <p:spPr>
          <a:xfrm>
            <a:off x="1446894" y="2386236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halt</a:t>
            </a:r>
          </a:p>
        </p:txBody>
      </p:sp>
      <p:sp>
        <p:nvSpPr>
          <p:cNvPr id="142" name="Textfeld 141" descr="SILBELAST|_">
            <a:extLst>
              <a:ext uri="{FF2B5EF4-FFF2-40B4-BE49-F238E27FC236}">
                <a16:creationId xmlns:a16="http://schemas.microsoft.com/office/drawing/2014/main" id="{519B996A-9228-4428-BDA0-DC1F17803D90}"/>
              </a:ext>
            </a:extLst>
          </p:cNvPr>
          <p:cNvSpPr txBox="1"/>
          <p:nvPr/>
        </p:nvSpPr>
        <p:spPr>
          <a:xfrm>
            <a:off x="2213078" y="2386236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143" name="Textfeld 142" descr="SILBELAST|_">
            <a:extLst>
              <a:ext uri="{FF2B5EF4-FFF2-40B4-BE49-F238E27FC236}">
                <a16:creationId xmlns:a16="http://schemas.microsoft.com/office/drawing/2014/main" id="{69C49FCE-57EC-4796-9024-6DE5ABFE47BB}"/>
              </a:ext>
            </a:extLst>
          </p:cNvPr>
          <p:cNvSpPr txBox="1"/>
          <p:nvPr/>
        </p:nvSpPr>
        <p:spPr>
          <a:xfrm>
            <a:off x="2860640" y="2386236"/>
            <a:ext cx="8146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ganz</a:t>
            </a:r>
          </a:p>
        </p:txBody>
      </p:sp>
      <p:sp>
        <p:nvSpPr>
          <p:cNvPr id="144" name="Textfeld 143" descr="SILBE|_">
            <a:extLst>
              <a:ext uri="{FF2B5EF4-FFF2-40B4-BE49-F238E27FC236}">
                <a16:creationId xmlns:a16="http://schemas.microsoft.com/office/drawing/2014/main" id="{4A4A2052-95A6-47E0-8762-3FC50FBD1FAB}"/>
              </a:ext>
            </a:extLst>
          </p:cNvPr>
          <p:cNvSpPr txBox="1"/>
          <p:nvPr/>
        </p:nvSpPr>
        <p:spPr>
          <a:xfrm>
            <a:off x="3713387" y="2386236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145" name="Textfeld 144" descr="SILBELAST|">
            <a:extLst>
              <a:ext uri="{FF2B5EF4-FFF2-40B4-BE49-F238E27FC236}">
                <a16:creationId xmlns:a16="http://schemas.microsoft.com/office/drawing/2014/main" id="{CE6EAB0A-17B9-42E4-BCFF-A3457BEB82D1}"/>
              </a:ext>
            </a:extLst>
          </p:cNvPr>
          <p:cNvSpPr txBox="1"/>
          <p:nvPr/>
        </p:nvSpPr>
        <p:spPr>
          <a:xfrm>
            <a:off x="4197576" y="2386236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ßer</a:t>
            </a:r>
          </a:p>
        </p:txBody>
      </p:sp>
      <p:sp>
        <p:nvSpPr>
          <p:cNvPr id="146" name="Textfeld 145" descr="SILBE|_">
            <a:extLst>
              <a:ext uri="{FF2B5EF4-FFF2-40B4-BE49-F238E27FC236}">
                <a16:creationId xmlns:a16="http://schemas.microsoft.com/office/drawing/2014/main" id="{45E07069-2FB8-4C57-A494-BF3854A5E43B}"/>
              </a:ext>
            </a:extLst>
          </p:cNvPr>
          <p:cNvSpPr txBox="1"/>
          <p:nvPr/>
        </p:nvSpPr>
        <p:spPr>
          <a:xfrm>
            <a:off x="4877198" y="2386236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Fle</a:t>
            </a:r>
          </a:p>
        </p:txBody>
      </p:sp>
      <p:sp>
        <p:nvSpPr>
          <p:cNvPr id="147" name="Textfeld 146" descr="SILBELAST|">
            <a:extLst>
              <a:ext uri="{FF2B5EF4-FFF2-40B4-BE49-F238E27FC236}">
                <a16:creationId xmlns:a16="http://schemas.microsoft.com/office/drawing/2014/main" id="{1D6C3CA5-ADA7-4926-9579-3D83FD4D91AD}"/>
              </a:ext>
            </a:extLst>
          </p:cNvPr>
          <p:cNvSpPr txBox="1"/>
          <p:nvPr/>
        </p:nvSpPr>
        <p:spPr>
          <a:xfrm>
            <a:off x="5343754" y="2386236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gel.</a:t>
            </a:r>
          </a:p>
        </p:txBody>
      </p:sp>
      <p:sp>
        <p:nvSpPr>
          <p:cNvPr id="148" name="dot_3">
            <a:extLst>
              <a:ext uri="{FF2B5EF4-FFF2-40B4-BE49-F238E27FC236}">
                <a16:creationId xmlns:a16="http://schemas.microsoft.com/office/drawing/2014/main" id="{E6E639F7-70CA-4D55-8C7C-2E0F9A36E6CA}"/>
              </a:ext>
            </a:extLst>
          </p:cNvPr>
          <p:cNvSpPr/>
          <p:nvPr/>
        </p:nvSpPr>
        <p:spPr>
          <a:xfrm>
            <a:off x="190500" y="24497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Textfeld 148" descr="SILBELAST/FIRST|">
            <a:extLst>
              <a:ext uri="{FF2B5EF4-FFF2-40B4-BE49-F238E27FC236}">
                <a16:creationId xmlns:a16="http://schemas.microsoft.com/office/drawing/2014/main" id="{42800830-0E42-44CE-A8C1-DADEBD2C1976}"/>
              </a:ext>
            </a:extLst>
          </p:cNvPr>
          <p:cNvSpPr txBox="1"/>
          <p:nvPr/>
        </p:nvSpPr>
        <p:spPr>
          <a:xfrm>
            <a:off x="381000" y="2830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50" name="Textfeld 149" descr="SILBE|_">
            <a:extLst>
              <a:ext uri="{FF2B5EF4-FFF2-40B4-BE49-F238E27FC236}">
                <a16:creationId xmlns:a16="http://schemas.microsoft.com/office/drawing/2014/main" id="{37ABD28A-5B7A-4E5E-A444-0E9A4E6CB8CA}"/>
              </a:ext>
            </a:extLst>
          </p:cNvPr>
          <p:cNvSpPr txBox="1"/>
          <p:nvPr/>
        </p:nvSpPr>
        <p:spPr>
          <a:xfrm>
            <a:off x="943603" y="2830736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tie</a:t>
            </a:r>
          </a:p>
        </p:txBody>
      </p:sp>
      <p:sp>
        <p:nvSpPr>
          <p:cNvPr id="151" name="Textfeld 150" descr="SILBELAST|">
            <a:extLst>
              <a:ext uri="{FF2B5EF4-FFF2-40B4-BE49-F238E27FC236}">
                <a16:creationId xmlns:a16="http://schemas.microsoft.com/office/drawing/2014/main" id="{A6AA1DF8-DB96-4400-A376-C5693B8B57EA}"/>
              </a:ext>
            </a:extLst>
          </p:cNvPr>
          <p:cNvSpPr txBox="1"/>
          <p:nvPr/>
        </p:nvSpPr>
        <p:spPr>
          <a:xfrm>
            <a:off x="1366878" y="2830736"/>
            <a:ext cx="7489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fen,</a:t>
            </a:r>
          </a:p>
        </p:txBody>
      </p:sp>
      <p:sp>
        <p:nvSpPr>
          <p:cNvPr id="152" name="Textfeld 151" descr="SILBE|_">
            <a:extLst>
              <a:ext uri="{FF2B5EF4-FFF2-40B4-BE49-F238E27FC236}">
                <a16:creationId xmlns:a16="http://schemas.microsoft.com/office/drawing/2014/main" id="{4F51CB70-18FC-454D-95A7-4AA27F621C0C}"/>
              </a:ext>
            </a:extLst>
          </p:cNvPr>
          <p:cNvSpPr txBox="1"/>
          <p:nvPr/>
        </p:nvSpPr>
        <p:spPr>
          <a:xfrm>
            <a:off x="2153901" y="2830736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gel</a:t>
            </a:r>
          </a:p>
        </p:txBody>
      </p:sp>
      <p:sp>
        <p:nvSpPr>
          <p:cNvPr id="153" name="Textfeld 152" descr="SILBELAST|">
            <a:extLst>
              <a:ext uri="{FF2B5EF4-FFF2-40B4-BE49-F238E27FC236}">
                <a16:creationId xmlns:a16="http://schemas.microsoft.com/office/drawing/2014/main" id="{490BC09A-8129-4CA2-B29C-AE5F8E649447}"/>
              </a:ext>
            </a:extLst>
          </p:cNvPr>
          <p:cNvSpPr txBox="1"/>
          <p:nvPr/>
        </p:nvSpPr>
        <p:spPr>
          <a:xfrm>
            <a:off x="2612442" y="2830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154" name="Textfeld 153" descr="SILBE|_">
            <a:extLst>
              <a:ext uri="{FF2B5EF4-FFF2-40B4-BE49-F238E27FC236}">
                <a16:creationId xmlns:a16="http://schemas.microsoft.com/office/drawing/2014/main" id="{122DE7C6-32A3-46FD-99B6-B73740363D93}"/>
              </a:ext>
            </a:extLst>
          </p:cNvPr>
          <p:cNvSpPr txBox="1"/>
          <p:nvPr/>
        </p:nvSpPr>
        <p:spPr>
          <a:xfrm>
            <a:off x="3343360" y="2830736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Wüs</a:t>
            </a:r>
          </a:p>
        </p:txBody>
      </p:sp>
      <p:sp>
        <p:nvSpPr>
          <p:cNvPr id="155" name="Textfeld 154" descr="SILBE|">
            <a:extLst>
              <a:ext uri="{FF2B5EF4-FFF2-40B4-BE49-F238E27FC236}">
                <a16:creationId xmlns:a16="http://schemas.microsoft.com/office/drawing/2014/main" id="{D7654967-BFD2-4666-888F-BBCB7606EA33}"/>
              </a:ext>
            </a:extLst>
          </p:cNvPr>
          <p:cNvSpPr txBox="1"/>
          <p:nvPr/>
        </p:nvSpPr>
        <p:spPr>
          <a:xfrm>
            <a:off x="3944568" y="28307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56" name="Textfeld 155" descr="SILBELAST|">
            <a:extLst>
              <a:ext uri="{FF2B5EF4-FFF2-40B4-BE49-F238E27FC236}">
                <a16:creationId xmlns:a16="http://schemas.microsoft.com/office/drawing/2014/main" id="{7B785338-0948-459E-83EF-BFE6885F289F}"/>
              </a:ext>
            </a:extLst>
          </p:cNvPr>
          <p:cNvSpPr txBox="1"/>
          <p:nvPr/>
        </p:nvSpPr>
        <p:spPr>
          <a:xfrm>
            <a:off x="4447993" y="2830736"/>
            <a:ext cx="9252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sand,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80AB8129-2D10-4129-9E44-523C06E83FA6}"/>
              </a:ext>
            </a:extLst>
          </p:cNvPr>
          <p:cNvSpPr txBox="1"/>
          <p:nvPr/>
        </p:nvSpPr>
        <p:spPr>
          <a:xfrm>
            <a:off x="853073" y="3275236"/>
            <a:ext cx="11368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kommt</a:t>
            </a:r>
          </a:p>
        </p:txBody>
      </p:sp>
      <p:sp>
        <p:nvSpPr>
          <p:cNvPr id="158" name="Textfeld 157" descr="SILBELAST|_">
            <a:extLst>
              <a:ext uri="{FF2B5EF4-FFF2-40B4-BE49-F238E27FC236}">
                <a16:creationId xmlns:a16="http://schemas.microsoft.com/office/drawing/2014/main" id="{E618BF54-8542-4305-80E7-4719844D4887}"/>
              </a:ext>
            </a:extLst>
          </p:cNvPr>
          <p:cNvSpPr txBox="1"/>
          <p:nvPr/>
        </p:nvSpPr>
        <p:spPr>
          <a:xfrm>
            <a:off x="2028023" y="3275236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159" name="Textfeld 158" descr="SILBE|_">
            <a:extLst>
              <a:ext uri="{FF2B5EF4-FFF2-40B4-BE49-F238E27FC236}">
                <a16:creationId xmlns:a16="http://schemas.microsoft.com/office/drawing/2014/main" id="{B63884B4-DD05-4564-A347-1DA9E4DAF835}"/>
              </a:ext>
            </a:extLst>
          </p:cNvPr>
          <p:cNvSpPr txBox="1"/>
          <p:nvPr/>
        </p:nvSpPr>
        <p:spPr>
          <a:xfrm>
            <a:off x="2675585" y="32752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60" name="Textfeld 159" descr="SILBELAST|">
            <a:extLst>
              <a:ext uri="{FF2B5EF4-FFF2-40B4-BE49-F238E27FC236}">
                <a16:creationId xmlns:a16="http://schemas.microsoft.com/office/drawing/2014/main" id="{FF38602C-21BB-484E-B61E-A0FFC82DA3CB}"/>
              </a:ext>
            </a:extLst>
          </p:cNvPr>
          <p:cNvSpPr txBox="1"/>
          <p:nvPr/>
        </p:nvSpPr>
        <p:spPr>
          <a:xfrm>
            <a:off x="3060388" y="3275236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mel</a:t>
            </a:r>
          </a:p>
        </p:txBody>
      </p:sp>
      <p:sp>
        <p:nvSpPr>
          <p:cNvPr id="161" name="Textfeld 160" descr="SILBE|_">
            <a:extLst>
              <a:ext uri="{FF2B5EF4-FFF2-40B4-BE49-F238E27FC236}">
                <a16:creationId xmlns:a16="http://schemas.microsoft.com/office/drawing/2014/main" id="{8E5CB378-F151-4BCE-93FD-0ABE4F14907F}"/>
              </a:ext>
            </a:extLst>
          </p:cNvPr>
          <p:cNvSpPr txBox="1"/>
          <p:nvPr/>
        </p:nvSpPr>
        <p:spPr>
          <a:xfrm>
            <a:off x="3797718" y="32752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162" name="Textfeld 161" descr="SILBE|">
            <a:extLst>
              <a:ext uri="{FF2B5EF4-FFF2-40B4-BE49-F238E27FC236}">
                <a16:creationId xmlns:a16="http://schemas.microsoft.com/office/drawing/2014/main" id="{F4ABA3AC-7253-4F94-AD94-244E575C5A5F}"/>
              </a:ext>
            </a:extLst>
          </p:cNvPr>
          <p:cNvSpPr txBox="1"/>
          <p:nvPr/>
        </p:nvSpPr>
        <p:spPr>
          <a:xfrm>
            <a:off x="4176109" y="3275236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her</a:t>
            </a:r>
          </a:p>
        </p:txBody>
      </p:sp>
      <p:sp>
        <p:nvSpPr>
          <p:cNvPr id="163" name="Textfeld 162" descr="SILBE|">
            <a:extLst>
              <a:ext uri="{FF2B5EF4-FFF2-40B4-BE49-F238E27FC236}">
                <a16:creationId xmlns:a16="http://schemas.microsoft.com/office/drawing/2014/main" id="{76E6D9D5-5C26-445C-B7EC-BF8AB628CFAE}"/>
              </a:ext>
            </a:extLst>
          </p:cNvPr>
          <p:cNvSpPr txBox="1"/>
          <p:nvPr/>
        </p:nvSpPr>
        <p:spPr>
          <a:xfrm>
            <a:off x="4677931" y="3275236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64" name="Textfeld 163" descr="SILBELAST|">
            <a:extLst>
              <a:ext uri="{FF2B5EF4-FFF2-40B4-BE49-F238E27FC236}">
                <a16:creationId xmlns:a16="http://schemas.microsoft.com/office/drawing/2014/main" id="{205D86D2-5C96-48E6-B710-F9FD2E91B176}"/>
              </a:ext>
            </a:extLst>
          </p:cNvPr>
          <p:cNvSpPr txBox="1"/>
          <p:nvPr/>
        </p:nvSpPr>
        <p:spPr>
          <a:xfrm>
            <a:off x="5045101" y="3275236"/>
            <a:ext cx="10390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rannt.</a:t>
            </a:r>
          </a:p>
        </p:txBody>
      </p:sp>
      <p:sp>
        <p:nvSpPr>
          <p:cNvPr id="165" name="dot_4">
            <a:extLst>
              <a:ext uri="{FF2B5EF4-FFF2-40B4-BE49-F238E27FC236}">
                <a16:creationId xmlns:a16="http://schemas.microsoft.com/office/drawing/2014/main" id="{E874450C-EB05-4091-BFF6-46E25EE611D5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Textfeld 165" descr="SILBELAST/FIRST|">
            <a:extLst>
              <a:ext uri="{FF2B5EF4-FFF2-40B4-BE49-F238E27FC236}">
                <a16:creationId xmlns:a16="http://schemas.microsoft.com/office/drawing/2014/main" id="{777272F5-F101-44C5-9759-23B2D775699F}"/>
              </a:ext>
            </a:extLst>
          </p:cNvPr>
          <p:cNvSpPr txBox="1"/>
          <p:nvPr/>
        </p:nvSpPr>
        <p:spPr>
          <a:xfrm>
            <a:off x="381000" y="3719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67" name="Textfeld 166" descr="SILBELAST|_">
            <a:extLst>
              <a:ext uri="{FF2B5EF4-FFF2-40B4-BE49-F238E27FC236}">
                <a16:creationId xmlns:a16="http://schemas.microsoft.com/office/drawing/2014/main" id="{05FC3677-ED5B-4FA5-9553-648EC349F781}"/>
              </a:ext>
            </a:extLst>
          </p:cNvPr>
          <p:cNvSpPr txBox="1"/>
          <p:nvPr/>
        </p:nvSpPr>
        <p:spPr>
          <a:xfrm>
            <a:off x="1081461" y="3719736"/>
            <a:ext cx="8338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Sand</a:t>
            </a:r>
          </a:p>
        </p:txBody>
      </p:sp>
      <p:sp>
        <p:nvSpPr>
          <p:cNvPr id="168" name="Textfeld 167" descr="SILBELAST|_">
            <a:extLst>
              <a:ext uri="{FF2B5EF4-FFF2-40B4-BE49-F238E27FC236}">
                <a16:creationId xmlns:a16="http://schemas.microsoft.com/office/drawing/2014/main" id="{3AD7D9D0-9271-49EF-B61A-30AF7051F090}"/>
              </a:ext>
            </a:extLst>
          </p:cNvPr>
          <p:cNvSpPr txBox="1"/>
          <p:nvPr/>
        </p:nvSpPr>
        <p:spPr>
          <a:xfrm>
            <a:off x="1953444" y="3719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69" name="Textfeld 168" descr="SILBE|_">
            <a:extLst>
              <a:ext uri="{FF2B5EF4-FFF2-40B4-BE49-F238E27FC236}">
                <a16:creationId xmlns:a16="http://schemas.microsoft.com/office/drawing/2014/main" id="{445A9C8E-9145-44B5-ABD9-51D572721173}"/>
              </a:ext>
            </a:extLst>
          </p:cNvPr>
          <p:cNvSpPr txBox="1"/>
          <p:nvPr/>
        </p:nvSpPr>
        <p:spPr>
          <a:xfrm>
            <a:off x="2636272" y="3719736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Wüs</a:t>
            </a:r>
          </a:p>
        </p:txBody>
      </p:sp>
      <p:sp>
        <p:nvSpPr>
          <p:cNvPr id="170" name="Textfeld 169" descr="SILBELAST|">
            <a:extLst>
              <a:ext uri="{FF2B5EF4-FFF2-40B4-BE49-F238E27FC236}">
                <a16:creationId xmlns:a16="http://schemas.microsoft.com/office/drawing/2014/main" id="{61EB73FF-A6E1-4EC3-9B72-23576462BF8B}"/>
              </a:ext>
            </a:extLst>
          </p:cNvPr>
          <p:cNvSpPr txBox="1"/>
          <p:nvPr/>
        </p:nvSpPr>
        <p:spPr>
          <a:xfrm>
            <a:off x="3237480" y="3719736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171" name="Textfeld 170" descr="SILBELAST|_">
            <a:extLst>
              <a:ext uri="{FF2B5EF4-FFF2-40B4-BE49-F238E27FC236}">
                <a16:creationId xmlns:a16="http://schemas.microsoft.com/office/drawing/2014/main" id="{21BCB852-18ED-4473-8FB6-19C87B559A31}"/>
              </a:ext>
            </a:extLst>
          </p:cNvPr>
          <p:cNvSpPr txBox="1"/>
          <p:nvPr/>
        </p:nvSpPr>
        <p:spPr>
          <a:xfrm>
            <a:off x="3750390" y="3719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72" name="Textfeld 171" descr="SILBELAST|_">
            <a:extLst>
              <a:ext uri="{FF2B5EF4-FFF2-40B4-BE49-F238E27FC236}">
                <a16:creationId xmlns:a16="http://schemas.microsoft.com/office/drawing/2014/main" id="{1862155A-8F99-4791-904E-8FD377D3DB8E}"/>
              </a:ext>
            </a:extLst>
          </p:cNvPr>
          <p:cNvSpPr txBox="1"/>
          <p:nvPr/>
        </p:nvSpPr>
        <p:spPr>
          <a:xfrm>
            <a:off x="4433218" y="37197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73" name="Textfeld 172" descr="SILBELAST|_">
            <a:extLst>
              <a:ext uri="{FF2B5EF4-FFF2-40B4-BE49-F238E27FC236}">
                <a16:creationId xmlns:a16="http://schemas.microsoft.com/office/drawing/2014/main" id="{7FFB3AE0-72D8-4FAC-AE4A-17DB373F6CAC}"/>
              </a:ext>
            </a:extLst>
          </p:cNvPr>
          <p:cNvSpPr txBox="1"/>
          <p:nvPr/>
        </p:nvSpPr>
        <p:spPr>
          <a:xfrm>
            <a:off x="4991012" y="3719736"/>
            <a:ext cx="7906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tief,</a:t>
            </a:r>
          </a:p>
        </p:txBody>
      </p:sp>
      <p:sp>
        <p:nvSpPr>
          <p:cNvPr id="174" name="Textfeld 173" descr="SILBELAST|_">
            <a:extLst>
              <a:ext uri="{FF2B5EF4-FFF2-40B4-BE49-F238E27FC236}">
                <a16:creationId xmlns:a16="http://schemas.microsoft.com/office/drawing/2014/main" id="{ADFABDB6-A397-4B63-B731-CEC3FD1F84A3}"/>
              </a:ext>
            </a:extLst>
          </p:cNvPr>
          <p:cNvSpPr txBox="1"/>
          <p:nvPr/>
        </p:nvSpPr>
        <p:spPr>
          <a:xfrm>
            <a:off x="896870" y="41642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75" name="Textfeld 174" descr="SILBE|_">
            <a:extLst>
              <a:ext uri="{FF2B5EF4-FFF2-40B4-BE49-F238E27FC236}">
                <a16:creationId xmlns:a16="http://schemas.microsoft.com/office/drawing/2014/main" id="{26399138-208D-47F6-8F7E-9BB0C7A446DD}"/>
              </a:ext>
            </a:extLst>
          </p:cNvPr>
          <p:cNvSpPr txBox="1"/>
          <p:nvPr/>
        </p:nvSpPr>
        <p:spPr>
          <a:xfrm>
            <a:off x="1578095" y="41642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76" name="Textfeld 175" descr="SILBELAST|">
            <a:extLst>
              <a:ext uri="{FF2B5EF4-FFF2-40B4-BE49-F238E27FC236}">
                <a16:creationId xmlns:a16="http://schemas.microsoft.com/office/drawing/2014/main" id="{FF9CC77B-9FFC-44FD-84E2-17CD499A0D61}"/>
              </a:ext>
            </a:extLst>
          </p:cNvPr>
          <p:cNvSpPr txBox="1"/>
          <p:nvPr/>
        </p:nvSpPr>
        <p:spPr>
          <a:xfrm>
            <a:off x="1962898" y="4164236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mel</a:t>
            </a:r>
          </a:p>
        </p:txBody>
      </p:sp>
      <p:sp>
        <p:nvSpPr>
          <p:cNvPr id="177" name="Textfeld 176" descr="SILBELAST|_">
            <a:extLst>
              <a:ext uri="{FF2B5EF4-FFF2-40B4-BE49-F238E27FC236}">
                <a16:creationId xmlns:a16="http://schemas.microsoft.com/office/drawing/2014/main" id="{2F3779FF-B933-4DEC-B208-B7FF5661045D}"/>
              </a:ext>
            </a:extLst>
          </p:cNvPr>
          <p:cNvSpPr txBox="1"/>
          <p:nvPr/>
        </p:nvSpPr>
        <p:spPr>
          <a:xfrm>
            <a:off x="2700228" y="4164236"/>
            <a:ext cx="9749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leicht</a:t>
            </a:r>
          </a:p>
        </p:txBody>
      </p:sp>
      <p:sp>
        <p:nvSpPr>
          <p:cNvPr id="178" name="Textfeld 177" descr="SILBE|_">
            <a:extLst>
              <a:ext uri="{FF2B5EF4-FFF2-40B4-BE49-F238E27FC236}">
                <a16:creationId xmlns:a16="http://schemas.microsoft.com/office/drawing/2014/main" id="{F870C88D-BF4F-4E43-8129-2E0B699E44BF}"/>
              </a:ext>
            </a:extLst>
          </p:cNvPr>
          <p:cNvSpPr txBox="1"/>
          <p:nvPr/>
        </p:nvSpPr>
        <p:spPr>
          <a:xfrm>
            <a:off x="3713275" y="41642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179" name="Textfeld 178" descr="SILBE|">
            <a:extLst>
              <a:ext uri="{FF2B5EF4-FFF2-40B4-BE49-F238E27FC236}">
                <a16:creationId xmlns:a16="http://schemas.microsoft.com/office/drawing/2014/main" id="{94CDF42A-40DC-46F2-8E80-BBD88E2F85E7}"/>
              </a:ext>
            </a:extLst>
          </p:cNvPr>
          <p:cNvSpPr txBox="1"/>
          <p:nvPr/>
        </p:nvSpPr>
        <p:spPr>
          <a:xfrm>
            <a:off x="4091666" y="416423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rü</a:t>
            </a:r>
          </a:p>
        </p:txBody>
      </p:sp>
      <p:sp>
        <p:nvSpPr>
          <p:cNvPr id="180" name="Textfeld 179" descr="SILBELAST|">
            <a:extLst>
              <a:ext uri="{FF2B5EF4-FFF2-40B4-BE49-F238E27FC236}">
                <a16:creationId xmlns:a16="http://schemas.microsoft.com/office/drawing/2014/main" id="{6BCC8C58-B1A8-43C9-979F-BA50E3D16718}"/>
              </a:ext>
            </a:extLst>
          </p:cNvPr>
          <p:cNvSpPr txBox="1"/>
          <p:nvPr/>
        </p:nvSpPr>
        <p:spPr>
          <a:xfrm>
            <a:off x="4425172" y="4164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ber</a:t>
            </a:r>
          </a:p>
        </p:txBody>
      </p:sp>
      <p:sp>
        <p:nvSpPr>
          <p:cNvPr id="181" name="Textfeld 180" descr="SILBELAST|_">
            <a:extLst>
              <a:ext uri="{FF2B5EF4-FFF2-40B4-BE49-F238E27FC236}">
                <a16:creationId xmlns:a16="http://schemas.microsoft.com/office/drawing/2014/main" id="{0F2A3759-495A-4429-95EB-40DF8A56116C}"/>
              </a:ext>
            </a:extLst>
          </p:cNvPr>
          <p:cNvSpPr txBox="1"/>
          <p:nvPr/>
        </p:nvSpPr>
        <p:spPr>
          <a:xfrm>
            <a:off x="5108000" y="4164236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lief.</a:t>
            </a:r>
          </a:p>
        </p:txBody>
      </p:sp>
      <p:sp>
        <p:nvSpPr>
          <p:cNvPr id="182" name="dot_5">
            <a:extLst>
              <a:ext uri="{FF2B5EF4-FFF2-40B4-BE49-F238E27FC236}">
                <a16:creationId xmlns:a16="http://schemas.microsoft.com/office/drawing/2014/main" id="{AC4D819C-2D6D-4C64-AB25-8DA6BBAD19C9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3" name="Textfeld 182" descr="SILBELAST/FIRST|">
            <a:extLst>
              <a:ext uri="{FF2B5EF4-FFF2-40B4-BE49-F238E27FC236}">
                <a16:creationId xmlns:a16="http://schemas.microsoft.com/office/drawing/2014/main" id="{82FF24C3-7C0B-4DC7-A077-149769B730B5}"/>
              </a:ext>
            </a:extLst>
          </p:cNvPr>
          <p:cNvSpPr txBox="1"/>
          <p:nvPr/>
        </p:nvSpPr>
        <p:spPr>
          <a:xfrm>
            <a:off x="381000" y="46087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84" name="Textfeld 183" descr="SILBELAST|_">
            <a:extLst>
              <a:ext uri="{FF2B5EF4-FFF2-40B4-BE49-F238E27FC236}">
                <a16:creationId xmlns:a16="http://schemas.microsoft.com/office/drawing/2014/main" id="{AC85AADC-EF5F-4DC0-8921-5CFCC7A2ADD6}"/>
              </a:ext>
            </a:extLst>
          </p:cNvPr>
          <p:cNvSpPr txBox="1"/>
          <p:nvPr/>
        </p:nvSpPr>
        <p:spPr>
          <a:xfrm>
            <a:off x="1031768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85" name="Textfeld 184" descr="SILBE|_">
            <a:extLst>
              <a:ext uri="{FF2B5EF4-FFF2-40B4-BE49-F238E27FC236}">
                <a16:creationId xmlns:a16="http://schemas.microsoft.com/office/drawing/2014/main" id="{B58C48A3-E881-4663-A029-D68159139E43}"/>
              </a:ext>
            </a:extLst>
          </p:cNvPr>
          <p:cNvSpPr txBox="1"/>
          <p:nvPr/>
        </p:nvSpPr>
        <p:spPr>
          <a:xfrm>
            <a:off x="1714596" y="4608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86" name="Textfeld 185" descr="SILBE|">
            <a:extLst>
              <a:ext uri="{FF2B5EF4-FFF2-40B4-BE49-F238E27FC236}">
                <a16:creationId xmlns:a16="http://schemas.microsoft.com/office/drawing/2014/main" id="{26BC929B-1AFD-4862-815F-96F308BFD728}"/>
              </a:ext>
            </a:extLst>
          </p:cNvPr>
          <p:cNvSpPr txBox="1"/>
          <p:nvPr/>
        </p:nvSpPr>
        <p:spPr>
          <a:xfrm>
            <a:off x="2099399" y="4608736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ra</a:t>
            </a:r>
          </a:p>
        </p:txBody>
      </p:sp>
      <p:sp>
        <p:nvSpPr>
          <p:cNvPr id="187" name="Textfeld 186" descr="SILBE|">
            <a:extLst>
              <a:ext uri="{FF2B5EF4-FFF2-40B4-BE49-F238E27FC236}">
                <a16:creationId xmlns:a16="http://schemas.microsoft.com/office/drawing/2014/main" id="{5BB1A0DA-B9EC-4F99-BB2D-4F45D4CA4B4F}"/>
              </a:ext>
            </a:extLst>
          </p:cNvPr>
          <p:cNvSpPr txBox="1"/>
          <p:nvPr/>
        </p:nvSpPr>
        <p:spPr>
          <a:xfrm>
            <a:off x="2426493" y="4608736"/>
            <a:ext cx="5757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wa</a:t>
            </a:r>
          </a:p>
        </p:txBody>
      </p:sp>
      <p:sp>
        <p:nvSpPr>
          <p:cNvPr id="188" name="Textfeld 187" descr="SILBELAST|">
            <a:extLst>
              <a:ext uri="{FF2B5EF4-FFF2-40B4-BE49-F238E27FC236}">
                <a16:creationId xmlns:a16="http://schemas.microsoft.com/office/drawing/2014/main" id="{B1375611-BE13-481D-A152-223CACE9BB7B}"/>
              </a:ext>
            </a:extLst>
          </p:cNvPr>
          <p:cNvSpPr txBox="1"/>
          <p:nvPr/>
        </p:nvSpPr>
        <p:spPr>
          <a:xfrm>
            <a:off x="2862592" y="4608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89" name="Textfeld 188" descr="SILBELAST|_">
            <a:extLst>
              <a:ext uri="{FF2B5EF4-FFF2-40B4-BE49-F238E27FC236}">
                <a16:creationId xmlns:a16="http://schemas.microsoft.com/office/drawing/2014/main" id="{1019921F-F8E5-424C-8975-1A34C335067D}"/>
              </a:ext>
            </a:extLst>
          </p:cNvPr>
          <p:cNvSpPr txBox="1"/>
          <p:nvPr/>
        </p:nvSpPr>
        <p:spPr>
          <a:xfrm>
            <a:off x="3421989" y="4608736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zieht</a:t>
            </a:r>
          </a:p>
        </p:txBody>
      </p:sp>
      <p:sp>
        <p:nvSpPr>
          <p:cNvPr id="190" name="Textfeld 189" descr="SILBELAST|_">
            <a:extLst>
              <a:ext uri="{FF2B5EF4-FFF2-40B4-BE49-F238E27FC236}">
                <a16:creationId xmlns:a16="http://schemas.microsoft.com/office/drawing/2014/main" id="{E0CB02C3-3CB1-4E67-A0C1-25A92590C5D0}"/>
              </a:ext>
            </a:extLst>
          </p:cNvPr>
          <p:cNvSpPr txBox="1"/>
          <p:nvPr/>
        </p:nvSpPr>
        <p:spPr>
          <a:xfrm>
            <a:off x="4337252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91" name="Textfeld 190" descr="SILBELAST|_">
            <a:extLst>
              <a:ext uri="{FF2B5EF4-FFF2-40B4-BE49-F238E27FC236}">
                <a16:creationId xmlns:a16="http://schemas.microsoft.com/office/drawing/2014/main" id="{FB2164C3-8377-4D0B-9562-5AA37A359883}"/>
              </a:ext>
            </a:extLst>
          </p:cNvPr>
          <p:cNvSpPr txBox="1"/>
          <p:nvPr/>
        </p:nvSpPr>
        <p:spPr>
          <a:xfrm>
            <a:off x="5020080" y="4608736"/>
            <a:ext cx="12298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Scheich</a:t>
            </a:r>
          </a:p>
        </p:txBody>
      </p:sp>
      <p:sp>
        <p:nvSpPr>
          <p:cNvPr id="192" name="Textfeld 191" descr="SILBELAST|_">
            <a:extLst>
              <a:ext uri="{FF2B5EF4-FFF2-40B4-BE49-F238E27FC236}">
                <a16:creationId xmlns:a16="http://schemas.microsoft.com/office/drawing/2014/main" id="{1AA2BD91-82A3-4E70-944D-9F741BC918D0}"/>
              </a:ext>
            </a:extLst>
          </p:cNvPr>
          <p:cNvSpPr txBox="1"/>
          <p:nvPr/>
        </p:nvSpPr>
        <p:spPr>
          <a:xfrm>
            <a:off x="895089" y="5053236"/>
            <a:ext cx="9653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durch</a:t>
            </a:r>
          </a:p>
        </p:txBody>
      </p:sp>
      <p:sp>
        <p:nvSpPr>
          <p:cNvPr id="193" name="Textfeld 192" descr="SILBELAST|_">
            <a:extLst>
              <a:ext uri="{FF2B5EF4-FFF2-40B4-BE49-F238E27FC236}">
                <a16:creationId xmlns:a16="http://schemas.microsoft.com/office/drawing/2014/main" id="{535CE714-4B34-428B-99AC-5A4FF3045F47}"/>
              </a:ext>
            </a:extLst>
          </p:cNvPr>
          <p:cNvSpPr txBox="1"/>
          <p:nvPr/>
        </p:nvSpPr>
        <p:spPr>
          <a:xfrm>
            <a:off x="1898518" y="5053236"/>
            <a:ext cx="7344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sein</a:t>
            </a:r>
          </a:p>
        </p:txBody>
      </p:sp>
      <p:sp>
        <p:nvSpPr>
          <p:cNvPr id="194" name="Textfeld 193" descr="SILBE|_">
            <a:extLst>
              <a:ext uri="{FF2B5EF4-FFF2-40B4-BE49-F238E27FC236}">
                <a16:creationId xmlns:a16="http://schemas.microsoft.com/office/drawing/2014/main" id="{6806C736-3F1F-48DA-A724-02ED0C585C9A}"/>
              </a:ext>
            </a:extLst>
          </p:cNvPr>
          <p:cNvSpPr txBox="1"/>
          <p:nvPr/>
        </p:nvSpPr>
        <p:spPr>
          <a:xfrm>
            <a:off x="2671114" y="5053236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195" name="Textfeld 194" descr="SILBELAST|">
            <a:extLst>
              <a:ext uri="{FF2B5EF4-FFF2-40B4-BE49-F238E27FC236}">
                <a16:creationId xmlns:a16="http://schemas.microsoft.com/office/drawing/2014/main" id="{3667FE7E-AFE7-41FB-9842-F94BD25E38E8}"/>
              </a:ext>
            </a:extLst>
          </p:cNvPr>
          <p:cNvSpPr txBox="1"/>
          <p:nvPr/>
        </p:nvSpPr>
        <p:spPr>
          <a:xfrm>
            <a:off x="3155303" y="5053236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ßes</a:t>
            </a:r>
          </a:p>
        </p:txBody>
      </p:sp>
      <p:sp>
        <p:nvSpPr>
          <p:cNvPr id="196" name="Textfeld 195" descr="SILBE|_">
            <a:extLst>
              <a:ext uri="{FF2B5EF4-FFF2-40B4-BE49-F238E27FC236}">
                <a16:creationId xmlns:a16="http://schemas.microsoft.com/office/drawing/2014/main" id="{5EF322CF-1540-4824-B8C2-FAFDCCC1676C}"/>
              </a:ext>
            </a:extLst>
          </p:cNvPr>
          <p:cNvSpPr txBox="1"/>
          <p:nvPr/>
        </p:nvSpPr>
        <p:spPr>
          <a:xfrm>
            <a:off x="3839734" y="5053236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Wüs</a:t>
            </a:r>
          </a:p>
        </p:txBody>
      </p:sp>
      <p:sp>
        <p:nvSpPr>
          <p:cNvPr id="197" name="Textfeld 196" descr="SILBE|">
            <a:extLst>
              <a:ext uri="{FF2B5EF4-FFF2-40B4-BE49-F238E27FC236}">
                <a16:creationId xmlns:a16="http://schemas.microsoft.com/office/drawing/2014/main" id="{2DBE46FB-D492-42BD-9BE7-588FE08A95BC}"/>
              </a:ext>
            </a:extLst>
          </p:cNvPr>
          <p:cNvSpPr txBox="1"/>
          <p:nvPr/>
        </p:nvSpPr>
        <p:spPr>
          <a:xfrm>
            <a:off x="4440942" y="50532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98" name="Textfeld 197" descr="SILBELAST|">
            <a:extLst>
              <a:ext uri="{FF2B5EF4-FFF2-40B4-BE49-F238E27FC236}">
                <a16:creationId xmlns:a16="http://schemas.microsoft.com/office/drawing/2014/main" id="{6027B77A-4A7B-48B4-A184-511505D8CBF0}"/>
              </a:ext>
            </a:extLst>
          </p:cNvPr>
          <p:cNvSpPr txBox="1"/>
          <p:nvPr/>
        </p:nvSpPr>
        <p:spPr>
          <a:xfrm>
            <a:off x="4944367" y="5053236"/>
            <a:ext cx="9957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reich.</a:t>
            </a:r>
          </a:p>
        </p:txBody>
      </p:sp>
      <p:sp>
        <p:nvSpPr>
          <p:cNvPr id="199" name="dot_6">
            <a:extLst>
              <a:ext uri="{FF2B5EF4-FFF2-40B4-BE49-F238E27FC236}">
                <a16:creationId xmlns:a16="http://schemas.microsoft.com/office/drawing/2014/main" id="{7C560BDB-EB69-4C2C-8CC5-50D1D7E9AAC4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0" name="Textfeld 199" descr="SILBELAST/FIRST|">
            <a:extLst>
              <a:ext uri="{FF2B5EF4-FFF2-40B4-BE49-F238E27FC236}">
                <a16:creationId xmlns:a16="http://schemas.microsoft.com/office/drawing/2014/main" id="{BD393CD2-C1E2-4779-A360-276CC528F9A8}"/>
              </a:ext>
            </a:extLst>
          </p:cNvPr>
          <p:cNvSpPr txBox="1"/>
          <p:nvPr/>
        </p:nvSpPr>
        <p:spPr>
          <a:xfrm>
            <a:off x="381000" y="5517232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A998EC40-BF7E-4D3F-9228-57D2788F598E}"/>
              </a:ext>
            </a:extLst>
          </p:cNvPr>
          <p:cNvSpPr txBox="1"/>
          <p:nvPr/>
        </p:nvSpPr>
        <p:spPr>
          <a:xfrm>
            <a:off x="1141093" y="5517232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zieht</a:t>
            </a:r>
          </a:p>
        </p:txBody>
      </p:sp>
      <p:sp>
        <p:nvSpPr>
          <p:cNvPr id="202" name="Textfeld 201" descr="SILBELAST|_">
            <a:extLst>
              <a:ext uri="{FF2B5EF4-FFF2-40B4-BE49-F238E27FC236}">
                <a16:creationId xmlns:a16="http://schemas.microsoft.com/office/drawing/2014/main" id="{5779AF4E-EA4B-4D43-923A-B5844B71AC27}"/>
              </a:ext>
            </a:extLst>
          </p:cNvPr>
          <p:cNvSpPr txBox="1"/>
          <p:nvPr/>
        </p:nvSpPr>
        <p:spPr>
          <a:xfrm>
            <a:off x="2056356" y="5517232"/>
            <a:ext cx="9653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durch</a:t>
            </a:r>
          </a:p>
        </p:txBody>
      </p:sp>
      <p:sp>
        <p:nvSpPr>
          <p:cNvPr id="203" name="Textfeld 202" descr="SILBELAST|_">
            <a:extLst>
              <a:ext uri="{FF2B5EF4-FFF2-40B4-BE49-F238E27FC236}">
                <a16:creationId xmlns:a16="http://schemas.microsoft.com/office/drawing/2014/main" id="{C1DBCC98-628A-4177-A03B-26722E1AD086}"/>
              </a:ext>
            </a:extLst>
          </p:cNvPr>
          <p:cNvSpPr txBox="1"/>
          <p:nvPr/>
        </p:nvSpPr>
        <p:spPr>
          <a:xfrm>
            <a:off x="3059785" y="5517232"/>
            <a:ext cx="7344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sein</a:t>
            </a:r>
          </a:p>
        </p:txBody>
      </p:sp>
      <p:sp>
        <p:nvSpPr>
          <p:cNvPr id="204" name="Textfeld 203" descr="SILBE|_">
            <a:extLst>
              <a:ext uri="{FF2B5EF4-FFF2-40B4-BE49-F238E27FC236}">
                <a16:creationId xmlns:a16="http://schemas.microsoft.com/office/drawing/2014/main" id="{5CF866C7-9C6F-4827-B237-6975BA7DC3B8}"/>
              </a:ext>
            </a:extLst>
          </p:cNvPr>
          <p:cNvSpPr txBox="1"/>
          <p:nvPr/>
        </p:nvSpPr>
        <p:spPr>
          <a:xfrm>
            <a:off x="3832381" y="5517232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205" name="Textfeld 204" descr="SILBELAST|">
            <a:extLst>
              <a:ext uri="{FF2B5EF4-FFF2-40B4-BE49-F238E27FC236}">
                <a16:creationId xmlns:a16="http://schemas.microsoft.com/office/drawing/2014/main" id="{A968BB2C-54A6-443B-840E-675EBC99516D}"/>
              </a:ext>
            </a:extLst>
          </p:cNvPr>
          <p:cNvSpPr txBox="1"/>
          <p:nvPr/>
        </p:nvSpPr>
        <p:spPr>
          <a:xfrm>
            <a:off x="4316570" y="5517232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ßes</a:t>
            </a:r>
          </a:p>
        </p:txBody>
      </p:sp>
      <p:sp>
        <p:nvSpPr>
          <p:cNvPr id="206" name="Textfeld 205" descr="SILBELAST|_">
            <a:extLst>
              <a:ext uri="{FF2B5EF4-FFF2-40B4-BE49-F238E27FC236}">
                <a16:creationId xmlns:a16="http://schemas.microsoft.com/office/drawing/2014/main" id="{CE6B4D6C-B8E6-4886-BEB4-CDE5A8437C20}"/>
              </a:ext>
            </a:extLst>
          </p:cNvPr>
          <p:cNvSpPr txBox="1"/>
          <p:nvPr/>
        </p:nvSpPr>
        <p:spPr>
          <a:xfrm>
            <a:off x="5001001" y="5517232"/>
            <a:ext cx="10425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Reich?</a:t>
            </a:r>
          </a:p>
        </p:txBody>
      </p:sp>
      <p:sp>
        <p:nvSpPr>
          <p:cNvPr id="207" name="dot_1">
            <a:extLst>
              <a:ext uri="{FF2B5EF4-FFF2-40B4-BE49-F238E27FC236}">
                <a16:creationId xmlns:a16="http://schemas.microsoft.com/office/drawing/2014/main" id="{B811C03C-BBF3-4FC3-966B-4E68F58B7DF2}"/>
              </a:ext>
            </a:extLst>
          </p:cNvPr>
          <p:cNvSpPr/>
          <p:nvPr/>
        </p:nvSpPr>
        <p:spPr>
          <a:xfrm>
            <a:off x="190500" y="55807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8" name="Textfeld 207" descr="SILBELAST/FIRST|">
            <a:extLst>
              <a:ext uri="{FF2B5EF4-FFF2-40B4-BE49-F238E27FC236}">
                <a16:creationId xmlns:a16="http://schemas.microsoft.com/office/drawing/2014/main" id="{BA64BE70-B99F-4920-B9C0-CAE06034D2ED}"/>
              </a:ext>
            </a:extLst>
          </p:cNvPr>
          <p:cNvSpPr txBox="1"/>
          <p:nvPr/>
        </p:nvSpPr>
        <p:spPr>
          <a:xfrm>
            <a:off x="381000" y="5961732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09" name="Textfeld 208" descr="SILBE|_">
            <a:extLst>
              <a:ext uri="{FF2B5EF4-FFF2-40B4-BE49-F238E27FC236}">
                <a16:creationId xmlns:a16="http://schemas.microsoft.com/office/drawing/2014/main" id="{AA3D6FDD-6008-40BA-88EB-07E0CE1223D0}"/>
              </a:ext>
            </a:extLst>
          </p:cNvPr>
          <p:cNvSpPr txBox="1"/>
          <p:nvPr/>
        </p:nvSpPr>
        <p:spPr>
          <a:xfrm>
            <a:off x="1049401" y="5961732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210" name="Textfeld 209" descr="SILBE|">
            <a:extLst>
              <a:ext uri="{FF2B5EF4-FFF2-40B4-BE49-F238E27FC236}">
                <a16:creationId xmlns:a16="http://schemas.microsoft.com/office/drawing/2014/main" id="{F17EA808-9E00-40B8-A8B2-EA240ED9DCDE}"/>
              </a:ext>
            </a:extLst>
          </p:cNvPr>
          <p:cNvSpPr txBox="1"/>
          <p:nvPr/>
        </p:nvSpPr>
        <p:spPr>
          <a:xfrm>
            <a:off x="1434204" y="5961732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ra</a:t>
            </a:r>
          </a:p>
        </p:txBody>
      </p:sp>
      <p:sp>
        <p:nvSpPr>
          <p:cNvPr id="211" name="Textfeld 210" descr="SILBE|">
            <a:extLst>
              <a:ext uri="{FF2B5EF4-FFF2-40B4-BE49-F238E27FC236}">
                <a16:creationId xmlns:a16="http://schemas.microsoft.com/office/drawing/2014/main" id="{2D279AFB-9399-4D31-85D4-0CDB32755D7D}"/>
              </a:ext>
            </a:extLst>
          </p:cNvPr>
          <p:cNvSpPr txBox="1"/>
          <p:nvPr/>
        </p:nvSpPr>
        <p:spPr>
          <a:xfrm>
            <a:off x="1761298" y="5961732"/>
            <a:ext cx="5757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wa</a:t>
            </a:r>
          </a:p>
        </p:txBody>
      </p:sp>
      <p:sp>
        <p:nvSpPr>
          <p:cNvPr id="212" name="Textfeld 211" descr="SILBELAST|">
            <a:extLst>
              <a:ext uri="{FF2B5EF4-FFF2-40B4-BE49-F238E27FC236}">
                <a16:creationId xmlns:a16="http://schemas.microsoft.com/office/drawing/2014/main" id="{B23BA82F-0C7D-4FCC-9B0F-62FA43986C45}"/>
              </a:ext>
            </a:extLst>
          </p:cNvPr>
          <p:cNvSpPr txBox="1"/>
          <p:nvPr/>
        </p:nvSpPr>
        <p:spPr>
          <a:xfrm>
            <a:off x="2197397" y="5961732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213" name="Textfeld 212" descr="SILBELAST|_">
            <a:extLst>
              <a:ext uri="{FF2B5EF4-FFF2-40B4-BE49-F238E27FC236}">
                <a16:creationId xmlns:a16="http://schemas.microsoft.com/office/drawing/2014/main" id="{306F966B-E2DE-41E1-BF21-F535E0B44197}"/>
              </a:ext>
            </a:extLst>
          </p:cNvPr>
          <p:cNvSpPr txBox="1"/>
          <p:nvPr/>
        </p:nvSpPr>
        <p:spPr>
          <a:xfrm>
            <a:off x="2756794" y="5961732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214" name="Textfeld 213" descr="SILBELAST|_">
            <a:extLst>
              <a:ext uri="{FF2B5EF4-FFF2-40B4-BE49-F238E27FC236}">
                <a16:creationId xmlns:a16="http://schemas.microsoft.com/office/drawing/2014/main" id="{CA450FDF-AA16-4C05-875F-B0CD41753339}"/>
              </a:ext>
            </a:extLst>
          </p:cNvPr>
          <p:cNvSpPr txBox="1"/>
          <p:nvPr/>
        </p:nvSpPr>
        <p:spPr>
          <a:xfrm>
            <a:off x="3444431" y="5961732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215" name="Textfeld 214" descr="SILBELAST|_">
            <a:extLst>
              <a:ext uri="{FF2B5EF4-FFF2-40B4-BE49-F238E27FC236}">
                <a16:creationId xmlns:a16="http://schemas.microsoft.com/office/drawing/2014/main" id="{E3790705-70AF-43B5-9077-D5DC9960F95E}"/>
              </a:ext>
            </a:extLst>
          </p:cNvPr>
          <p:cNvSpPr txBox="1"/>
          <p:nvPr/>
        </p:nvSpPr>
        <p:spPr>
          <a:xfrm>
            <a:off x="4261912" y="5961732"/>
            <a:ext cx="1343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Scheich!</a:t>
            </a:r>
          </a:p>
        </p:txBody>
      </p:sp>
      <p:sp>
        <p:nvSpPr>
          <p:cNvPr id="216" name="dot_2">
            <a:extLst>
              <a:ext uri="{FF2B5EF4-FFF2-40B4-BE49-F238E27FC236}">
                <a16:creationId xmlns:a16="http://schemas.microsoft.com/office/drawing/2014/main" id="{A7643746-9E56-4F3B-8958-ABE9EA133E61}"/>
              </a:ext>
            </a:extLst>
          </p:cNvPr>
          <p:cNvSpPr/>
          <p:nvPr/>
        </p:nvSpPr>
        <p:spPr>
          <a:xfrm>
            <a:off x="190500" y="60252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E07CAB8-0936-DD08-D491-1F3736F67EB1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92435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4" grpId="0" autoUpdateAnimBg="0"/>
      <p:bldP spid="205" grpId="0" autoUpdateAnimBg="0"/>
      <p:bldP spid="206" grpId="0" autoUpdateAnimBg="0"/>
      <p:bldP spid="208" grpId="0" autoUpdateAnimBg="0"/>
      <p:bldP spid="209" grpId="0" autoUpdateAnimBg="0"/>
      <p:bldP spid="210" grpId="0" autoUpdateAnimBg="0"/>
      <p:bldP spid="211" grpId="0" autoUpdateAnimBg="0"/>
      <p:bldP spid="212" grpId="0" autoUpdateAnimBg="0"/>
      <p:bldP spid="213" grpId="0" autoUpdateAnimBg="0"/>
      <p:bldP spid="214" grpId="0" autoUpdateAnimBg="0"/>
      <p:bldP spid="21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3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" name="Textfeld 7" descr="SILBELAST/FIRST|">
            <a:extLst>
              <a:ext uri="{FF2B5EF4-FFF2-40B4-BE49-F238E27FC236}">
                <a16:creationId xmlns:a16="http://schemas.microsoft.com/office/drawing/2014/main" id="{E4D0019F-DCC9-4140-A341-5D1ACC54C80C}"/>
              </a:ext>
            </a:extLst>
          </p:cNvPr>
          <p:cNvSpPr txBox="1"/>
          <p:nvPr/>
        </p:nvSpPr>
        <p:spPr>
          <a:xfrm>
            <a:off x="381000" y="1052736"/>
            <a:ext cx="8899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Jetzt</a:t>
            </a:r>
          </a:p>
        </p:txBody>
      </p:sp>
      <p:sp>
        <p:nvSpPr>
          <p:cNvPr id="13" name="Textfeld 12" descr="SILBELAST|_">
            <a:extLst>
              <a:ext uri="{FF2B5EF4-FFF2-40B4-BE49-F238E27FC236}">
                <a16:creationId xmlns:a16="http://schemas.microsoft.com/office/drawing/2014/main" id="{C51B8242-0A82-4DA8-97A8-44CEB88B174C}"/>
              </a:ext>
            </a:extLst>
          </p:cNvPr>
          <p:cNvSpPr txBox="1"/>
          <p:nvPr/>
        </p:nvSpPr>
        <p:spPr>
          <a:xfrm>
            <a:off x="1309087" y="1052736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4" name="Textfeld 13" descr="SILBELAST|_">
            <a:extLst>
              <a:ext uri="{FF2B5EF4-FFF2-40B4-BE49-F238E27FC236}">
                <a16:creationId xmlns:a16="http://schemas.microsoft.com/office/drawing/2014/main" id="{6E2E1AFE-3D2F-4515-B3D0-25A4F2B624F7}"/>
              </a:ext>
            </a:extLst>
          </p:cNvPr>
          <p:cNvSpPr txBox="1"/>
          <p:nvPr/>
        </p:nvSpPr>
        <p:spPr>
          <a:xfrm>
            <a:off x="1966267" y="1052736"/>
            <a:ext cx="6919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Ruh</a:t>
            </a:r>
          </a:p>
        </p:txBody>
      </p:sp>
      <p:sp>
        <p:nvSpPr>
          <p:cNvPr id="15" name="Textfeld 14" descr="SILBELAST|_">
            <a:extLst>
              <a:ext uri="{FF2B5EF4-FFF2-40B4-BE49-F238E27FC236}">
                <a16:creationId xmlns:a16="http://schemas.microsoft.com/office/drawing/2014/main" id="{5DB60BB7-5D37-4DF5-9953-B5AFE5D20B94}"/>
              </a:ext>
            </a:extLst>
          </p:cNvPr>
          <p:cNvSpPr txBox="1"/>
          <p:nvPr/>
        </p:nvSpPr>
        <p:spPr>
          <a:xfrm>
            <a:off x="2696351" y="1052736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16" name="Textfeld 15" descr="SILBELAST|_">
            <a:extLst>
              <a:ext uri="{FF2B5EF4-FFF2-40B4-BE49-F238E27FC236}">
                <a16:creationId xmlns:a16="http://schemas.microsoft.com/office/drawing/2014/main" id="{87EC71DE-CB42-4EA1-B43A-2FE015ABDF35}"/>
              </a:ext>
            </a:extLst>
          </p:cNvPr>
          <p:cNvSpPr txBox="1"/>
          <p:nvPr/>
        </p:nvSpPr>
        <p:spPr>
          <a:xfrm>
            <a:off x="3452917" y="1052736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7" name="Textfeld 16" descr="SILBE|_">
            <a:extLst>
              <a:ext uri="{FF2B5EF4-FFF2-40B4-BE49-F238E27FC236}">
                <a16:creationId xmlns:a16="http://schemas.microsoft.com/office/drawing/2014/main" id="{C8FB7D36-EA72-47AF-87A5-D62047ECBBD7}"/>
              </a:ext>
            </a:extLst>
          </p:cNvPr>
          <p:cNvSpPr txBox="1"/>
          <p:nvPr/>
        </p:nvSpPr>
        <p:spPr>
          <a:xfrm>
            <a:off x="3989872" y="1052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18" name="Textfeld 17" descr="SILBE|">
            <a:extLst>
              <a:ext uri="{FF2B5EF4-FFF2-40B4-BE49-F238E27FC236}">
                <a16:creationId xmlns:a16="http://schemas.microsoft.com/office/drawing/2014/main" id="{11B51FD5-A693-4825-AA0D-3E37F2EF814E}"/>
              </a:ext>
            </a:extLst>
          </p:cNvPr>
          <p:cNvSpPr txBox="1"/>
          <p:nvPr/>
        </p:nvSpPr>
        <p:spPr>
          <a:xfrm>
            <a:off x="4374675" y="1052736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9" name="Textfeld 18" descr="SILBELAST|">
            <a:extLst>
              <a:ext uri="{FF2B5EF4-FFF2-40B4-BE49-F238E27FC236}">
                <a16:creationId xmlns:a16="http://schemas.microsoft.com/office/drawing/2014/main" id="{A26E0BBE-6F81-4A1D-B66B-0C44251ABE4B}"/>
              </a:ext>
            </a:extLst>
          </p:cNvPr>
          <p:cNvSpPr txBox="1"/>
          <p:nvPr/>
        </p:nvSpPr>
        <p:spPr>
          <a:xfrm>
            <a:off x="4741845" y="1052736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ben,</a:t>
            </a:r>
          </a:p>
        </p:txBody>
      </p:sp>
      <p:sp>
        <p:nvSpPr>
          <p:cNvPr id="20" name="Textfeld 19" descr="SILBELAST|_">
            <a:extLst>
              <a:ext uri="{FF2B5EF4-FFF2-40B4-BE49-F238E27FC236}">
                <a16:creationId xmlns:a16="http://schemas.microsoft.com/office/drawing/2014/main" id="{4B3AB58F-CE26-46CD-BD83-EC0155492FC8}"/>
              </a:ext>
            </a:extLst>
          </p:cNvPr>
          <p:cNvSpPr txBox="1"/>
          <p:nvPr/>
        </p:nvSpPr>
        <p:spPr>
          <a:xfrm>
            <a:off x="381000" y="14972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1" name="Textfeld 20" descr="SILBELAST|_">
            <a:extLst>
              <a:ext uri="{FF2B5EF4-FFF2-40B4-BE49-F238E27FC236}">
                <a16:creationId xmlns:a16="http://schemas.microsoft.com/office/drawing/2014/main" id="{FC07A741-0756-4E31-AC56-C7BBC729E9D4}"/>
              </a:ext>
            </a:extLst>
          </p:cNvPr>
          <p:cNvSpPr txBox="1"/>
          <p:nvPr/>
        </p:nvSpPr>
        <p:spPr>
          <a:xfrm>
            <a:off x="938794" y="1497236"/>
            <a:ext cx="7344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sein</a:t>
            </a:r>
          </a:p>
        </p:txBody>
      </p:sp>
      <p:sp>
        <p:nvSpPr>
          <p:cNvPr id="22" name="Textfeld 21" descr="SILBE|_">
            <a:extLst>
              <a:ext uri="{FF2B5EF4-FFF2-40B4-BE49-F238E27FC236}">
                <a16:creationId xmlns:a16="http://schemas.microsoft.com/office/drawing/2014/main" id="{A19CED78-D8ED-42D1-A349-28F1CD782852}"/>
              </a:ext>
            </a:extLst>
          </p:cNvPr>
          <p:cNvSpPr txBox="1"/>
          <p:nvPr/>
        </p:nvSpPr>
        <p:spPr>
          <a:xfrm>
            <a:off x="1711390" y="1497236"/>
            <a:ext cx="8146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sehn</a:t>
            </a:r>
          </a:p>
        </p:txBody>
      </p:sp>
      <p:sp>
        <p:nvSpPr>
          <p:cNvPr id="23" name="Textfeld 22" descr="SILBE|">
            <a:extLst>
              <a:ext uri="{FF2B5EF4-FFF2-40B4-BE49-F238E27FC236}">
                <a16:creationId xmlns:a16="http://schemas.microsoft.com/office/drawing/2014/main" id="{A25C14FB-8B6B-4D86-92D2-74197F634012}"/>
              </a:ext>
            </a:extLst>
          </p:cNvPr>
          <p:cNvSpPr txBox="1"/>
          <p:nvPr/>
        </p:nvSpPr>
        <p:spPr>
          <a:xfrm>
            <a:off x="2386337" y="1497236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24" name="Textfeld 23" descr="SILBELAST|">
            <a:extLst>
              <a:ext uri="{FF2B5EF4-FFF2-40B4-BE49-F238E27FC236}">
                <a16:creationId xmlns:a16="http://schemas.microsoft.com/office/drawing/2014/main" id="{B2C45270-E1C6-4493-B540-116CA6A87132}"/>
              </a:ext>
            </a:extLst>
          </p:cNvPr>
          <p:cNvSpPr txBox="1"/>
          <p:nvPr/>
        </p:nvSpPr>
        <p:spPr>
          <a:xfrm>
            <a:off x="2931440" y="1497236"/>
            <a:ext cx="7248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stes</a:t>
            </a:r>
          </a:p>
        </p:txBody>
      </p:sp>
      <p:sp>
        <p:nvSpPr>
          <p:cNvPr id="25" name="Textfeld 24" descr="SILBE|_">
            <a:extLst>
              <a:ext uri="{FF2B5EF4-FFF2-40B4-BE49-F238E27FC236}">
                <a16:creationId xmlns:a16="http://schemas.microsoft.com/office/drawing/2014/main" id="{BABE5C9E-E856-4302-8F74-8449CD0BB4A4}"/>
              </a:ext>
            </a:extLst>
          </p:cNvPr>
          <p:cNvSpPr txBox="1"/>
          <p:nvPr/>
        </p:nvSpPr>
        <p:spPr>
          <a:xfrm>
            <a:off x="3694418" y="1497236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26" name="Textfeld 25" descr="SILBE|">
            <a:extLst>
              <a:ext uri="{FF2B5EF4-FFF2-40B4-BE49-F238E27FC236}">
                <a16:creationId xmlns:a16="http://schemas.microsoft.com/office/drawing/2014/main" id="{89C7F192-614E-4565-A5AE-9B8028A12355}"/>
              </a:ext>
            </a:extLst>
          </p:cNvPr>
          <p:cNvSpPr txBox="1"/>
          <p:nvPr/>
        </p:nvSpPr>
        <p:spPr>
          <a:xfrm>
            <a:off x="4082427" y="1497236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stre</a:t>
            </a:r>
          </a:p>
        </p:txBody>
      </p:sp>
      <p:sp>
        <p:nvSpPr>
          <p:cNvPr id="27" name="Textfeld 26" descr="SILBELAST|">
            <a:extLst>
              <a:ext uri="{FF2B5EF4-FFF2-40B4-BE49-F238E27FC236}">
                <a16:creationId xmlns:a16="http://schemas.microsoft.com/office/drawing/2014/main" id="{66C5A4D6-1FEE-4BCC-AD1B-EB157CC8295E}"/>
              </a:ext>
            </a:extLst>
          </p:cNvPr>
          <p:cNvSpPr txBox="1"/>
          <p:nvPr/>
        </p:nvSpPr>
        <p:spPr>
          <a:xfrm>
            <a:off x="4662796" y="1497236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ben.</a:t>
            </a:r>
          </a:p>
        </p:txBody>
      </p:sp>
      <p:sp>
        <p:nvSpPr>
          <p:cNvPr id="28" name="dot_1">
            <a:extLst>
              <a:ext uri="{FF2B5EF4-FFF2-40B4-BE49-F238E27FC236}">
                <a16:creationId xmlns:a16="http://schemas.microsoft.com/office/drawing/2014/main" id="{24DE4004-596F-4FCF-9A5E-29470F680652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 descr="SILBELAST/FIRST|">
            <a:extLst>
              <a:ext uri="{FF2B5EF4-FFF2-40B4-BE49-F238E27FC236}">
                <a16:creationId xmlns:a16="http://schemas.microsoft.com/office/drawing/2014/main" id="{C6378214-D606-4B21-BABC-5B6A5FC44F34}"/>
              </a:ext>
            </a:extLst>
          </p:cNvPr>
          <p:cNvSpPr txBox="1"/>
          <p:nvPr/>
        </p:nvSpPr>
        <p:spPr>
          <a:xfrm>
            <a:off x="381000" y="1941736"/>
            <a:ext cx="717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Was</a:t>
            </a:r>
          </a:p>
        </p:txBody>
      </p:sp>
      <p:sp>
        <p:nvSpPr>
          <p:cNvPr id="30" name="Textfeld 29" descr="SILBELAST|_">
            <a:extLst>
              <a:ext uri="{FF2B5EF4-FFF2-40B4-BE49-F238E27FC236}">
                <a16:creationId xmlns:a16="http://schemas.microsoft.com/office/drawing/2014/main" id="{72CE9AA8-5EE7-40A3-8A86-858FCBC1ECBF}"/>
              </a:ext>
            </a:extLst>
          </p:cNvPr>
          <p:cNvSpPr txBox="1"/>
          <p:nvPr/>
        </p:nvSpPr>
        <p:spPr>
          <a:xfrm>
            <a:off x="1136476" y="19417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31" name="Textfeld 30" descr="SILBELAST|_">
            <a:extLst>
              <a:ext uri="{FF2B5EF4-FFF2-40B4-BE49-F238E27FC236}">
                <a16:creationId xmlns:a16="http://schemas.microsoft.com/office/drawing/2014/main" id="{1679DD27-CDE4-4AA2-A7DD-77FD4485D1F2}"/>
              </a:ext>
            </a:extLst>
          </p:cNvPr>
          <p:cNvSpPr txBox="1"/>
          <p:nvPr/>
        </p:nvSpPr>
        <p:spPr>
          <a:xfrm>
            <a:off x="1694270" y="1941736"/>
            <a:ext cx="7344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sein</a:t>
            </a:r>
          </a:p>
        </p:txBody>
      </p:sp>
      <p:sp>
        <p:nvSpPr>
          <p:cNvPr id="32" name="Textfeld 31" descr="SILBE|_">
            <a:extLst>
              <a:ext uri="{FF2B5EF4-FFF2-40B4-BE49-F238E27FC236}">
                <a16:creationId xmlns:a16="http://schemas.microsoft.com/office/drawing/2014/main" id="{63E8BCB2-036D-4161-9FBE-B5B9A0C9CB2B}"/>
              </a:ext>
            </a:extLst>
          </p:cNvPr>
          <p:cNvSpPr txBox="1"/>
          <p:nvPr/>
        </p:nvSpPr>
        <p:spPr>
          <a:xfrm>
            <a:off x="2466866" y="1941736"/>
            <a:ext cx="8146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sehn</a:t>
            </a:r>
          </a:p>
        </p:txBody>
      </p:sp>
      <p:sp>
        <p:nvSpPr>
          <p:cNvPr id="34" name="Textfeld 33" descr="SILBE|">
            <a:extLst>
              <a:ext uri="{FF2B5EF4-FFF2-40B4-BE49-F238E27FC236}">
                <a16:creationId xmlns:a16="http://schemas.microsoft.com/office/drawing/2014/main" id="{0CF89FC2-5A1A-4BC9-B57E-0174D8373EEA}"/>
              </a:ext>
            </a:extLst>
          </p:cNvPr>
          <p:cNvSpPr txBox="1"/>
          <p:nvPr/>
        </p:nvSpPr>
        <p:spPr>
          <a:xfrm>
            <a:off x="3141813" y="1941736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35" name="Textfeld 34" descr="SILBELAST|">
            <a:extLst>
              <a:ext uri="{FF2B5EF4-FFF2-40B4-BE49-F238E27FC236}">
                <a16:creationId xmlns:a16="http://schemas.microsoft.com/office/drawing/2014/main" id="{879B8493-713F-4BE1-8B6B-BB8433073CA7}"/>
              </a:ext>
            </a:extLst>
          </p:cNvPr>
          <p:cNvSpPr txBox="1"/>
          <p:nvPr/>
        </p:nvSpPr>
        <p:spPr>
          <a:xfrm>
            <a:off x="3686916" y="1941736"/>
            <a:ext cx="7248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stes</a:t>
            </a:r>
          </a:p>
        </p:txBody>
      </p:sp>
      <p:sp>
        <p:nvSpPr>
          <p:cNvPr id="36" name="Textfeld 35" descr="SILBE|_">
            <a:extLst>
              <a:ext uri="{FF2B5EF4-FFF2-40B4-BE49-F238E27FC236}">
                <a16:creationId xmlns:a16="http://schemas.microsoft.com/office/drawing/2014/main" id="{6B7DCC82-FA2F-45DA-B465-F6FE06058791}"/>
              </a:ext>
            </a:extLst>
          </p:cNvPr>
          <p:cNvSpPr txBox="1"/>
          <p:nvPr/>
        </p:nvSpPr>
        <p:spPr>
          <a:xfrm>
            <a:off x="4449894" y="1941736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37" name="Textfeld 36" descr="SILBE|">
            <a:extLst>
              <a:ext uri="{FF2B5EF4-FFF2-40B4-BE49-F238E27FC236}">
                <a16:creationId xmlns:a16="http://schemas.microsoft.com/office/drawing/2014/main" id="{1047C475-2E21-463F-88E4-7816528F8324}"/>
              </a:ext>
            </a:extLst>
          </p:cNvPr>
          <p:cNvSpPr txBox="1"/>
          <p:nvPr/>
        </p:nvSpPr>
        <p:spPr>
          <a:xfrm>
            <a:off x="4837903" y="1941736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stre</a:t>
            </a:r>
          </a:p>
        </p:txBody>
      </p:sp>
      <p:sp>
        <p:nvSpPr>
          <p:cNvPr id="38" name="Textfeld 37" descr="SILBELAST|">
            <a:extLst>
              <a:ext uri="{FF2B5EF4-FFF2-40B4-BE49-F238E27FC236}">
                <a16:creationId xmlns:a16="http://schemas.microsoft.com/office/drawing/2014/main" id="{153E4E9E-B16F-4F27-B02C-F7A0C725936B}"/>
              </a:ext>
            </a:extLst>
          </p:cNvPr>
          <p:cNvSpPr txBox="1"/>
          <p:nvPr/>
        </p:nvSpPr>
        <p:spPr>
          <a:xfrm>
            <a:off x="5418272" y="1941736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ben?</a:t>
            </a:r>
          </a:p>
        </p:txBody>
      </p:sp>
      <p:sp>
        <p:nvSpPr>
          <p:cNvPr id="39" name="dot_2">
            <a:extLst>
              <a:ext uri="{FF2B5EF4-FFF2-40B4-BE49-F238E27FC236}">
                <a16:creationId xmlns:a16="http://schemas.microsoft.com/office/drawing/2014/main" id="{F9D5B594-0478-4BBE-BBCE-DBDECFD72F72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 descr="SILBELAST/FIRST|">
            <a:extLst>
              <a:ext uri="{FF2B5EF4-FFF2-40B4-BE49-F238E27FC236}">
                <a16:creationId xmlns:a16="http://schemas.microsoft.com/office/drawing/2014/main" id="{BB57AC14-E74F-499B-BB1D-8C68D4F6BF29}"/>
              </a:ext>
            </a:extLst>
          </p:cNvPr>
          <p:cNvSpPr txBox="1"/>
          <p:nvPr/>
        </p:nvSpPr>
        <p:spPr>
          <a:xfrm>
            <a:off x="381000" y="2386236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41" name="Textfeld 40" descr="SILBELAST|_">
            <a:extLst>
              <a:ext uri="{FF2B5EF4-FFF2-40B4-BE49-F238E27FC236}">
                <a16:creationId xmlns:a16="http://schemas.microsoft.com/office/drawing/2014/main" id="{5CE0F921-2478-4D07-A178-DA5AFB8CE974}"/>
              </a:ext>
            </a:extLst>
          </p:cNvPr>
          <p:cNvSpPr txBox="1"/>
          <p:nvPr/>
        </p:nvSpPr>
        <p:spPr>
          <a:xfrm>
            <a:off x="1160008" y="2386236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42" name="Textfeld 41" descr="SILBE|_">
            <a:extLst>
              <a:ext uri="{FF2B5EF4-FFF2-40B4-BE49-F238E27FC236}">
                <a16:creationId xmlns:a16="http://schemas.microsoft.com/office/drawing/2014/main" id="{5ED1662F-50B0-4B14-90AF-6925D32CD132}"/>
              </a:ext>
            </a:extLst>
          </p:cNvPr>
          <p:cNvSpPr txBox="1"/>
          <p:nvPr/>
        </p:nvSpPr>
        <p:spPr>
          <a:xfrm>
            <a:off x="1817188" y="2386236"/>
            <a:ext cx="6919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Ruh</a:t>
            </a:r>
          </a:p>
        </p:txBody>
      </p:sp>
      <p:sp>
        <p:nvSpPr>
          <p:cNvPr id="43" name="Textfeld 42" descr="SILBELAST|">
            <a:extLst>
              <a:ext uri="{FF2B5EF4-FFF2-40B4-BE49-F238E27FC236}">
                <a16:creationId xmlns:a16="http://schemas.microsoft.com/office/drawing/2014/main" id="{9EB6C54B-107C-4869-B173-C8A3E2AF290C}"/>
              </a:ext>
            </a:extLst>
          </p:cNvPr>
          <p:cNvSpPr txBox="1"/>
          <p:nvPr/>
        </p:nvSpPr>
        <p:spPr>
          <a:xfrm>
            <a:off x="2369472" y="2386236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4" name="Textfeld 43" descr="SILBELAST|_">
            <a:extLst>
              <a:ext uri="{FF2B5EF4-FFF2-40B4-BE49-F238E27FC236}">
                <a16:creationId xmlns:a16="http://schemas.microsoft.com/office/drawing/2014/main" id="{FD5D5800-B83B-47A0-AAF1-9A1894E8B8BF}"/>
              </a:ext>
            </a:extLst>
          </p:cNvPr>
          <p:cNvSpPr txBox="1"/>
          <p:nvPr/>
        </p:nvSpPr>
        <p:spPr>
          <a:xfrm>
            <a:off x="2760554" y="2386236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45" name="Textfeld 44" descr="SILBE|_">
            <a:extLst>
              <a:ext uri="{FF2B5EF4-FFF2-40B4-BE49-F238E27FC236}">
                <a16:creationId xmlns:a16="http://schemas.microsoft.com/office/drawing/2014/main" id="{B6B86BF3-BC10-4317-A564-39F7173A3BF3}"/>
              </a:ext>
            </a:extLst>
          </p:cNvPr>
          <p:cNvSpPr txBox="1"/>
          <p:nvPr/>
        </p:nvSpPr>
        <p:spPr>
          <a:xfrm>
            <a:off x="3297509" y="23862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46" name="Textfeld 45" descr="SILBE|">
            <a:extLst>
              <a:ext uri="{FF2B5EF4-FFF2-40B4-BE49-F238E27FC236}">
                <a16:creationId xmlns:a16="http://schemas.microsoft.com/office/drawing/2014/main" id="{8EC9B273-F6CE-49D1-AE80-8DA9ACEA0139}"/>
              </a:ext>
            </a:extLst>
          </p:cNvPr>
          <p:cNvSpPr txBox="1"/>
          <p:nvPr/>
        </p:nvSpPr>
        <p:spPr>
          <a:xfrm>
            <a:off x="3682312" y="2386236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47" name="Textfeld 46" descr="SILBELAST|">
            <a:extLst>
              <a:ext uri="{FF2B5EF4-FFF2-40B4-BE49-F238E27FC236}">
                <a16:creationId xmlns:a16="http://schemas.microsoft.com/office/drawing/2014/main" id="{F1AB71FF-2508-4ED0-AB6C-8D266382B249}"/>
              </a:ext>
            </a:extLst>
          </p:cNvPr>
          <p:cNvSpPr txBox="1"/>
          <p:nvPr/>
        </p:nvSpPr>
        <p:spPr>
          <a:xfrm>
            <a:off x="4049482" y="2386236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ben!</a:t>
            </a:r>
          </a:p>
        </p:txBody>
      </p:sp>
      <p:sp>
        <p:nvSpPr>
          <p:cNvPr id="48" name="dot_3">
            <a:extLst>
              <a:ext uri="{FF2B5EF4-FFF2-40B4-BE49-F238E27FC236}">
                <a16:creationId xmlns:a16="http://schemas.microsoft.com/office/drawing/2014/main" id="{C6F5D28F-B9B4-4067-AF2B-7E3BB9A8BA84}"/>
              </a:ext>
            </a:extLst>
          </p:cNvPr>
          <p:cNvSpPr/>
          <p:nvPr/>
        </p:nvSpPr>
        <p:spPr>
          <a:xfrm>
            <a:off x="190500" y="24497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 descr="SILBELAST/FIRST|">
            <a:extLst>
              <a:ext uri="{FF2B5EF4-FFF2-40B4-BE49-F238E27FC236}">
                <a16:creationId xmlns:a16="http://schemas.microsoft.com/office/drawing/2014/main" id="{B8C8E96B-AC70-49CB-A12F-8C65A61FDC25}"/>
              </a:ext>
            </a:extLst>
          </p:cNvPr>
          <p:cNvSpPr txBox="1"/>
          <p:nvPr/>
        </p:nvSpPr>
        <p:spPr>
          <a:xfrm>
            <a:off x="381000" y="2830736"/>
            <a:ext cx="9973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Liegst</a:t>
            </a:r>
          </a:p>
        </p:txBody>
      </p:sp>
      <p:sp>
        <p:nvSpPr>
          <p:cNvPr id="50" name="Textfeld 49" descr="SILBELAST|_">
            <a:extLst>
              <a:ext uri="{FF2B5EF4-FFF2-40B4-BE49-F238E27FC236}">
                <a16:creationId xmlns:a16="http://schemas.microsoft.com/office/drawing/2014/main" id="{F4091674-BA5D-4FA8-9A17-09F05CD1EAA5}"/>
              </a:ext>
            </a:extLst>
          </p:cNvPr>
          <p:cNvSpPr txBox="1"/>
          <p:nvPr/>
        </p:nvSpPr>
        <p:spPr>
          <a:xfrm>
            <a:off x="1416489" y="2830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</a:t>
            </a:r>
          </a:p>
        </p:txBody>
      </p:sp>
      <p:sp>
        <p:nvSpPr>
          <p:cNvPr id="51" name="Textfeld 50" descr="SILBELAST|_">
            <a:extLst>
              <a:ext uri="{FF2B5EF4-FFF2-40B4-BE49-F238E27FC236}">
                <a16:creationId xmlns:a16="http://schemas.microsoft.com/office/drawing/2014/main" id="{096FB782-289B-46DC-A378-093D3AEFF9CE}"/>
              </a:ext>
            </a:extLst>
          </p:cNvPr>
          <p:cNvSpPr txBox="1"/>
          <p:nvPr/>
        </p:nvSpPr>
        <p:spPr>
          <a:xfrm>
            <a:off x="1979092" y="28307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52" name="Textfeld 51" descr="SILBE|_">
            <a:extLst>
              <a:ext uri="{FF2B5EF4-FFF2-40B4-BE49-F238E27FC236}">
                <a16:creationId xmlns:a16="http://schemas.microsoft.com/office/drawing/2014/main" id="{E52E2E5B-8123-40C6-AE6B-E8F7B3D4ED05}"/>
              </a:ext>
            </a:extLst>
          </p:cNvPr>
          <p:cNvSpPr txBox="1"/>
          <p:nvPr/>
        </p:nvSpPr>
        <p:spPr>
          <a:xfrm>
            <a:off x="2458338" y="28307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53" name="Textfeld 52" descr="SILBELAST|">
            <a:extLst>
              <a:ext uri="{FF2B5EF4-FFF2-40B4-BE49-F238E27FC236}">
                <a16:creationId xmlns:a16="http://schemas.microsoft.com/office/drawing/2014/main" id="{2DD1E98F-4303-49C0-A9C5-62733C42A58B}"/>
              </a:ext>
            </a:extLst>
          </p:cNvPr>
          <p:cNvSpPr txBox="1"/>
          <p:nvPr/>
        </p:nvSpPr>
        <p:spPr>
          <a:xfrm>
            <a:off x="2759784" y="2830736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54" name="Textfeld 53" descr="SILBE|_">
            <a:extLst>
              <a:ext uri="{FF2B5EF4-FFF2-40B4-BE49-F238E27FC236}">
                <a16:creationId xmlns:a16="http://schemas.microsoft.com/office/drawing/2014/main" id="{6815A944-3107-49F3-82A0-1E7CBE64B012}"/>
              </a:ext>
            </a:extLst>
          </p:cNvPr>
          <p:cNvSpPr txBox="1"/>
          <p:nvPr/>
        </p:nvSpPr>
        <p:spPr>
          <a:xfrm>
            <a:off x="3574059" y="2830736"/>
            <a:ext cx="8130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Kran</a:t>
            </a:r>
          </a:p>
        </p:txBody>
      </p:sp>
      <p:sp>
        <p:nvSpPr>
          <p:cNvPr id="55" name="Textfeld 54" descr="SILBE|">
            <a:extLst>
              <a:ext uri="{FF2B5EF4-FFF2-40B4-BE49-F238E27FC236}">
                <a16:creationId xmlns:a16="http://schemas.microsoft.com/office/drawing/2014/main" id="{0FBA61FE-1243-4E7D-B927-7D242B80CAD2}"/>
              </a:ext>
            </a:extLst>
          </p:cNvPr>
          <p:cNvSpPr txBox="1"/>
          <p:nvPr/>
        </p:nvSpPr>
        <p:spPr>
          <a:xfrm>
            <a:off x="4247402" y="2830736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ken</a:t>
            </a:r>
          </a:p>
        </p:txBody>
      </p:sp>
      <p:sp>
        <p:nvSpPr>
          <p:cNvPr id="56" name="Textfeld 55" descr="SILBE|">
            <a:extLst>
              <a:ext uri="{FF2B5EF4-FFF2-40B4-BE49-F238E27FC236}">
                <a16:creationId xmlns:a16="http://schemas.microsoft.com/office/drawing/2014/main" id="{3E25F10B-3792-489C-8FEB-D0CD1135C192}"/>
              </a:ext>
            </a:extLst>
          </p:cNvPr>
          <p:cNvSpPr txBox="1"/>
          <p:nvPr/>
        </p:nvSpPr>
        <p:spPr>
          <a:xfrm>
            <a:off x="4784490" y="2830736"/>
            <a:ext cx="9284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zimm</a:t>
            </a:r>
          </a:p>
        </p:txBody>
      </p:sp>
      <p:sp>
        <p:nvSpPr>
          <p:cNvPr id="57" name="Textfeld 56" descr="SILBELAST|">
            <a:extLst>
              <a:ext uri="{FF2B5EF4-FFF2-40B4-BE49-F238E27FC236}">
                <a16:creationId xmlns:a16="http://schemas.microsoft.com/office/drawing/2014/main" id="{80F371B1-32D0-499F-AFB4-2D07F61909B1}"/>
              </a:ext>
            </a:extLst>
          </p:cNvPr>
          <p:cNvSpPr txBox="1"/>
          <p:nvPr/>
        </p:nvSpPr>
        <p:spPr>
          <a:xfrm>
            <a:off x="5573249" y="2830736"/>
            <a:ext cx="5431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er,</a:t>
            </a:r>
          </a:p>
        </p:txBody>
      </p:sp>
      <p:sp>
        <p:nvSpPr>
          <p:cNvPr id="58" name="Textfeld 57" descr="SILBELAST|_">
            <a:extLst>
              <a:ext uri="{FF2B5EF4-FFF2-40B4-BE49-F238E27FC236}">
                <a16:creationId xmlns:a16="http://schemas.microsoft.com/office/drawing/2014/main" id="{A3FAD1DB-6AC7-4F04-AC9B-24FEBE0F5CBD}"/>
              </a:ext>
            </a:extLst>
          </p:cNvPr>
          <p:cNvSpPr txBox="1"/>
          <p:nvPr/>
        </p:nvSpPr>
        <p:spPr>
          <a:xfrm>
            <a:off x="381000" y="3275236"/>
            <a:ext cx="8547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</a:p>
        </p:txBody>
      </p:sp>
      <p:sp>
        <p:nvSpPr>
          <p:cNvPr id="59" name="Textfeld 58" descr="SILBE|_">
            <a:extLst>
              <a:ext uri="{FF2B5EF4-FFF2-40B4-BE49-F238E27FC236}">
                <a16:creationId xmlns:a16="http://schemas.microsoft.com/office/drawing/2014/main" id="{DAC2D540-BD12-477F-953D-07D6AB791C0F}"/>
              </a:ext>
            </a:extLst>
          </p:cNvPr>
          <p:cNvSpPr txBox="1"/>
          <p:nvPr/>
        </p:nvSpPr>
        <p:spPr>
          <a:xfrm>
            <a:off x="1273821" y="3275236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freu</a:t>
            </a:r>
          </a:p>
        </p:txBody>
      </p:sp>
      <p:sp>
        <p:nvSpPr>
          <p:cNvPr id="60" name="Textfeld 59" descr="SILBELAST|">
            <a:extLst>
              <a:ext uri="{FF2B5EF4-FFF2-40B4-BE49-F238E27FC236}">
                <a16:creationId xmlns:a16="http://schemas.microsoft.com/office/drawing/2014/main" id="{4B2FF239-9112-4668-8343-FAB1116A4A9D}"/>
              </a:ext>
            </a:extLst>
          </p:cNvPr>
          <p:cNvSpPr txBox="1"/>
          <p:nvPr/>
        </p:nvSpPr>
        <p:spPr>
          <a:xfrm>
            <a:off x="1889456" y="3275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61" name="Textfeld 60" descr="SILBELAST|_">
            <a:extLst>
              <a:ext uri="{FF2B5EF4-FFF2-40B4-BE49-F238E27FC236}">
                <a16:creationId xmlns:a16="http://schemas.microsoft.com/office/drawing/2014/main" id="{B3B56B49-CC2F-457E-B254-21CDBE648DAD}"/>
              </a:ext>
            </a:extLst>
          </p:cNvPr>
          <p:cNvSpPr txBox="1"/>
          <p:nvPr/>
        </p:nvSpPr>
        <p:spPr>
          <a:xfrm>
            <a:off x="2448853" y="3275236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dich</a:t>
            </a:r>
          </a:p>
        </p:txBody>
      </p:sp>
      <p:sp>
        <p:nvSpPr>
          <p:cNvPr id="62" name="Textfeld 61" descr="SILBE|_">
            <a:extLst>
              <a:ext uri="{FF2B5EF4-FFF2-40B4-BE49-F238E27FC236}">
                <a16:creationId xmlns:a16="http://schemas.microsoft.com/office/drawing/2014/main" id="{216A3EB9-AA90-44F9-9E41-7E5CC6314878}"/>
              </a:ext>
            </a:extLst>
          </p:cNvPr>
          <p:cNvSpPr txBox="1"/>
          <p:nvPr/>
        </p:nvSpPr>
        <p:spPr>
          <a:xfrm>
            <a:off x="3251906" y="3275236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63" name="Textfeld 62" descr="SILBE|">
            <a:extLst>
              <a:ext uri="{FF2B5EF4-FFF2-40B4-BE49-F238E27FC236}">
                <a16:creationId xmlns:a16="http://schemas.microsoft.com/office/drawing/2014/main" id="{91148DB6-4080-4AF4-8AE1-45565C309A6F}"/>
              </a:ext>
            </a:extLst>
          </p:cNvPr>
          <p:cNvSpPr txBox="1"/>
          <p:nvPr/>
        </p:nvSpPr>
        <p:spPr>
          <a:xfrm>
            <a:off x="3639915" y="3275236"/>
            <a:ext cx="7986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such</a:t>
            </a:r>
          </a:p>
        </p:txBody>
      </p:sp>
      <p:sp>
        <p:nvSpPr>
          <p:cNvPr id="64" name="Textfeld 63" descr="SILBELAST|">
            <a:extLst>
              <a:ext uri="{FF2B5EF4-FFF2-40B4-BE49-F238E27FC236}">
                <a16:creationId xmlns:a16="http://schemas.microsoft.com/office/drawing/2014/main" id="{D45C6421-2C38-470C-8030-B318A4386C42}"/>
              </a:ext>
            </a:extLst>
          </p:cNvPr>
          <p:cNvSpPr txBox="1"/>
          <p:nvPr/>
        </p:nvSpPr>
        <p:spPr>
          <a:xfrm>
            <a:off x="4298832" y="3275236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65" name="Textfeld 64" descr="SILBE|_">
            <a:extLst>
              <a:ext uri="{FF2B5EF4-FFF2-40B4-BE49-F238E27FC236}">
                <a16:creationId xmlns:a16="http://schemas.microsoft.com/office/drawing/2014/main" id="{2BE49E96-A0A0-4695-A1D9-10F9349DC5CE}"/>
              </a:ext>
            </a:extLst>
          </p:cNvPr>
          <p:cNvSpPr txBox="1"/>
          <p:nvPr/>
        </p:nvSpPr>
        <p:spPr>
          <a:xfrm>
            <a:off x="4689914" y="3275236"/>
            <a:ext cx="7825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imm</a:t>
            </a:r>
          </a:p>
        </p:txBody>
      </p:sp>
      <p:sp>
        <p:nvSpPr>
          <p:cNvPr id="66" name="Textfeld 65" descr="SILBELAST|">
            <a:extLst>
              <a:ext uri="{FF2B5EF4-FFF2-40B4-BE49-F238E27FC236}">
                <a16:creationId xmlns:a16="http://schemas.microsoft.com/office/drawing/2014/main" id="{5C386F95-906E-4183-BA8B-647FD79BECC6}"/>
              </a:ext>
            </a:extLst>
          </p:cNvPr>
          <p:cNvSpPr txBox="1"/>
          <p:nvPr/>
        </p:nvSpPr>
        <p:spPr>
          <a:xfrm>
            <a:off x="5332801" y="3275236"/>
            <a:ext cx="5459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er.</a:t>
            </a:r>
          </a:p>
        </p:txBody>
      </p:sp>
      <p:sp>
        <p:nvSpPr>
          <p:cNvPr id="67" name="dot_4">
            <a:extLst>
              <a:ext uri="{FF2B5EF4-FFF2-40B4-BE49-F238E27FC236}">
                <a16:creationId xmlns:a16="http://schemas.microsoft.com/office/drawing/2014/main" id="{31350CFC-FDD4-439D-B2DB-1A3A480035BF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67" descr="SILBELAST/FIRST|">
            <a:extLst>
              <a:ext uri="{FF2B5EF4-FFF2-40B4-BE49-F238E27FC236}">
                <a16:creationId xmlns:a16="http://schemas.microsoft.com/office/drawing/2014/main" id="{BADD1171-A459-4AD2-9A2F-F9059C192716}"/>
              </a:ext>
            </a:extLst>
          </p:cNvPr>
          <p:cNvSpPr txBox="1"/>
          <p:nvPr/>
        </p:nvSpPr>
        <p:spPr>
          <a:xfrm>
            <a:off x="381000" y="3719736"/>
            <a:ext cx="9289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Wann</a:t>
            </a:r>
          </a:p>
        </p:txBody>
      </p:sp>
      <p:sp>
        <p:nvSpPr>
          <p:cNvPr id="69" name="Textfeld 68" descr="SILBELAST|_">
            <a:extLst>
              <a:ext uri="{FF2B5EF4-FFF2-40B4-BE49-F238E27FC236}">
                <a16:creationId xmlns:a16="http://schemas.microsoft.com/office/drawing/2014/main" id="{0F90416A-1F5B-4BF9-9E72-5AE04044C0DB}"/>
              </a:ext>
            </a:extLst>
          </p:cNvPr>
          <p:cNvSpPr txBox="1"/>
          <p:nvPr/>
        </p:nvSpPr>
        <p:spPr>
          <a:xfrm>
            <a:off x="1348072" y="3719736"/>
            <a:ext cx="10021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freust</a:t>
            </a:r>
          </a:p>
        </p:txBody>
      </p:sp>
      <p:sp>
        <p:nvSpPr>
          <p:cNvPr id="70" name="Textfeld 69" descr="SILBELAST|_">
            <a:extLst>
              <a:ext uri="{FF2B5EF4-FFF2-40B4-BE49-F238E27FC236}">
                <a16:creationId xmlns:a16="http://schemas.microsoft.com/office/drawing/2014/main" id="{D327E782-0374-479F-82E6-E56362FDFF8D}"/>
              </a:ext>
            </a:extLst>
          </p:cNvPr>
          <p:cNvSpPr txBox="1"/>
          <p:nvPr/>
        </p:nvSpPr>
        <p:spPr>
          <a:xfrm>
            <a:off x="2388369" y="3719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</a:t>
            </a:r>
          </a:p>
        </p:txBody>
      </p:sp>
      <p:sp>
        <p:nvSpPr>
          <p:cNvPr id="71" name="Textfeld 70" descr="SILBELAST|_">
            <a:extLst>
              <a:ext uri="{FF2B5EF4-FFF2-40B4-BE49-F238E27FC236}">
                <a16:creationId xmlns:a16="http://schemas.microsoft.com/office/drawing/2014/main" id="{9CA946A7-ABCA-4EAE-B08D-74A0CB8B69D8}"/>
              </a:ext>
            </a:extLst>
          </p:cNvPr>
          <p:cNvSpPr txBox="1"/>
          <p:nvPr/>
        </p:nvSpPr>
        <p:spPr>
          <a:xfrm>
            <a:off x="2950972" y="3719736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dich</a:t>
            </a:r>
          </a:p>
        </p:txBody>
      </p:sp>
      <p:sp>
        <p:nvSpPr>
          <p:cNvPr id="72" name="Textfeld 71" descr="SILBELAST|_">
            <a:extLst>
              <a:ext uri="{FF2B5EF4-FFF2-40B4-BE49-F238E27FC236}">
                <a16:creationId xmlns:a16="http://schemas.microsoft.com/office/drawing/2014/main" id="{3935358E-7558-48DA-9F11-4DE82F7B5EB8}"/>
              </a:ext>
            </a:extLst>
          </p:cNvPr>
          <p:cNvSpPr txBox="1"/>
          <p:nvPr/>
        </p:nvSpPr>
        <p:spPr>
          <a:xfrm>
            <a:off x="3754025" y="3719736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</a:p>
        </p:txBody>
      </p:sp>
      <p:sp>
        <p:nvSpPr>
          <p:cNvPr id="73" name="Textfeld 72" descr="SILBE|_">
            <a:extLst>
              <a:ext uri="{FF2B5EF4-FFF2-40B4-BE49-F238E27FC236}">
                <a16:creationId xmlns:a16="http://schemas.microsoft.com/office/drawing/2014/main" id="{1083D6C8-56AC-4BB8-9DED-A6B04F50B42E}"/>
              </a:ext>
            </a:extLst>
          </p:cNvPr>
          <p:cNvSpPr txBox="1"/>
          <p:nvPr/>
        </p:nvSpPr>
        <p:spPr>
          <a:xfrm>
            <a:off x="4355100" y="3719736"/>
            <a:ext cx="8130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Kran</a:t>
            </a:r>
          </a:p>
        </p:txBody>
      </p:sp>
      <p:sp>
        <p:nvSpPr>
          <p:cNvPr id="74" name="Textfeld 73" descr="SILBELAST|">
            <a:extLst>
              <a:ext uri="{FF2B5EF4-FFF2-40B4-BE49-F238E27FC236}">
                <a16:creationId xmlns:a16="http://schemas.microsoft.com/office/drawing/2014/main" id="{FB50931E-DE86-4ADC-8E05-EC6068007257}"/>
              </a:ext>
            </a:extLst>
          </p:cNvPr>
          <p:cNvSpPr txBox="1"/>
          <p:nvPr/>
        </p:nvSpPr>
        <p:spPr>
          <a:xfrm>
            <a:off x="5028443" y="3719736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ker</a:t>
            </a:r>
          </a:p>
        </p:txBody>
      </p:sp>
      <p:sp>
        <p:nvSpPr>
          <p:cNvPr id="75" name="Textfeld 74" descr="SILBE|_">
            <a:extLst>
              <a:ext uri="{FF2B5EF4-FFF2-40B4-BE49-F238E27FC236}">
                <a16:creationId xmlns:a16="http://schemas.microsoft.com/office/drawing/2014/main" id="{1DC6DD55-9561-407B-B2C0-90A374CE544F}"/>
              </a:ext>
            </a:extLst>
          </p:cNvPr>
          <p:cNvSpPr txBox="1"/>
          <p:nvPr/>
        </p:nvSpPr>
        <p:spPr>
          <a:xfrm>
            <a:off x="5695241" y="3719736"/>
            <a:ext cx="7825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imm</a:t>
            </a:r>
          </a:p>
        </p:txBody>
      </p:sp>
      <p:sp>
        <p:nvSpPr>
          <p:cNvPr id="76" name="Textfeld 75" descr="SILBELAST|">
            <a:extLst>
              <a:ext uri="{FF2B5EF4-FFF2-40B4-BE49-F238E27FC236}">
                <a16:creationId xmlns:a16="http://schemas.microsoft.com/office/drawing/2014/main" id="{DA016DC1-C70F-45BD-ACFE-76BC74C6B87D}"/>
              </a:ext>
            </a:extLst>
          </p:cNvPr>
          <p:cNvSpPr txBox="1"/>
          <p:nvPr/>
        </p:nvSpPr>
        <p:spPr>
          <a:xfrm>
            <a:off x="6338128" y="3719736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er?</a:t>
            </a:r>
          </a:p>
        </p:txBody>
      </p:sp>
      <p:sp>
        <p:nvSpPr>
          <p:cNvPr id="77" name="dot_5">
            <a:extLst>
              <a:ext uri="{FF2B5EF4-FFF2-40B4-BE49-F238E27FC236}">
                <a16:creationId xmlns:a16="http://schemas.microsoft.com/office/drawing/2014/main" id="{A5626D82-41A7-4F00-99F3-273B7F76CB4A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Textfeld 77" descr="SILBE/FIRST|">
            <a:extLst>
              <a:ext uri="{FF2B5EF4-FFF2-40B4-BE49-F238E27FC236}">
                <a16:creationId xmlns:a16="http://schemas.microsoft.com/office/drawing/2014/main" id="{5991712C-FD9C-492E-ACA1-A8396E88D00C}"/>
              </a:ext>
            </a:extLst>
          </p:cNvPr>
          <p:cNvSpPr txBox="1"/>
          <p:nvPr/>
        </p:nvSpPr>
        <p:spPr>
          <a:xfrm>
            <a:off x="381000" y="4164236"/>
            <a:ext cx="3850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79" name="Textfeld 78" descr="SILBELAST|">
            <a:extLst>
              <a:ext uri="{FF2B5EF4-FFF2-40B4-BE49-F238E27FC236}">
                <a16:creationId xmlns:a16="http://schemas.microsoft.com/office/drawing/2014/main" id="{1ECB4744-18E8-41D6-9DB6-0A45763A024F}"/>
              </a:ext>
            </a:extLst>
          </p:cNvPr>
          <p:cNvSpPr txBox="1"/>
          <p:nvPr/>
        </p:nvSpPr>
        <p:spPr>
          <a:xfrm>
            <a:off x="626342" y="4164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ber</a:t>
            </a:r>
          </a:p>
        </p:txBody>
      </p:sp>
      <p:sp>
        <p:nvSpPr>
          <p:cNvPr id="80" name="Textfeld 79" descr="SILBE|_">
            <a:extLst>
              <a:ext uri="{FF2B5EF4-FFF2-40B4-BE49-F238E27FC236}">
                <a16:creationId xmlns:a16="http://schemas.microsoft.com/office/drawing/2014/main" id="{0EAAE6A2-DF84-4356-A66E-CCAFFF96613B}"/>
              </a:ext>
            </a:extLst>
          </p:cNvPr>
          <p:cNvSpPr txBox="1"/>
          <p:nvPr/>
        </p:nvSpPr>
        <p:spPr>
          <a:xfrm>
            <a:off x="1309170" y="4164236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81" name="Textfeld 80" descr="SILBELAST|">
            <a:extLst>
              <a:ext uri="{FF2B5EF4-FFF2-40B4-BE49-F238E27FC236}">
                <a16:creationId xmlns:a16="http://schemas.microsoft.com/office/drawing/2014/main" id="{0949AD8E-F7A0-4A58-8494-106C8A6767D2}"/>
              </a:ext>
            </a:extLst>
          </p:cNvPr>
          <p:cNvSpPr txBox="1"/>
          <p:nvPr/>
        </p:nvSpPr>
        <p:spPr>
          <a:xfrm>
            <a:off x="1697179" y="4164236"/>
            <a:ext cx="7986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such</a:t>
            </a:r>
          </a:p>
        </p:txBody>
      </p:sp>
      <p:sp>
        <p:nvSpPr>
          <p:cNvPr id="82" name="Textfeld 81" descr="SILBELAST|_">
            <a:extLst>
              <a:ext uri="{FF2B5EF4-FFF2-40B4-BE49-F238E27FC236}">
                <a16:creationId xmlns:a16="http://schemas.microsoft.com/office/drawing/2014/main" id="{A46FD0D9-BA90-4C82-93B9-02098ACC9824}"/>
              </a:ext>
            </a:extLst>
          </p:cNvPr>
          <p:cNvSpPr txBox="1"/>
          <p:nvPr/>
        </p:nvSpPr>
        <p:spPr>
          <a:xfrm>
            <a:off x="2533896" y="4164236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83" name="Textfeld 82" descr="SILBE|_">
            <a:extLst>
              <a:ext uri="{FF2B5EF4-FFF2-40B4-BE49-F238E27FC236}">
                <a16:creationId xmlns:a16="http://schemas.microsoft.com/office/drawing/2014/main" id="{B3412E49-B047-476B-94A6-4B0C8B3C3A68}"/>
              </a:ext>
            </a:extLst>
          </p:cNvPr>
          <p:cNvSpPr txBox="1"/>
          <p:nvPr/>
        </p:nvSpPr>
        <p:spPr>
          <a:xfrm>
            <a:off x="3099705" y="4164236"/>
            <a:ext cx="8130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Kran</a:t>
            </a:r>
          </a:p>
        </p:txBody>
      </p:sp>
      <p:sp>
        <p:nvSpPr>
          <p:cNvPr id="84" name="Textfeld 83" descr="SILBE|">
            <a:extLst>
              <a:ext uri="{FF2B5EF4-FFF2-40B4-BE49-F238E27FC236}">
                <a16:creationId xmlns:a16="http://schemas.microsoft.com/office/drawing/2014/main" id="{C7A854C1-6AC8-40B4-892D-EC311A505099}"/>
              </a:ext>
            </a:extLst>
          </p:cNvPr>
          <p:cNvSpPr txBox="1"/>
          <p:nvPr/>
        </p:nvSpPr>
        <p:spPr>
          <a:xfrm>
            <a:off x="3773048" y="4164236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ken</a:t>
            </a:r>
          </a:p>
        </p:txBody>
      </p:sp>
      <p:sp>
        <p:nvSpPr>
          <p:cNvPr id="85" name="Textfeld 84" descr="SILBE|">
            <a:extLst>
              <a:ext uri="{FF2B5EF4-FFF2-40B4-BE49-F238E27FC236}">
                <a16:creationId xmlns:a16="http://schemas.microsoft.com/office/drawing/2014/main" id="{F9761612-0A1A-43FE-94EC-52F8CCACD134}"/>
              </a:ext>
            </a:extLst>
          </p:cNvPr>
          <p:cNvSpPr txBox="1"/>
          <p:nvPr/>
        </p:nvSpPr>
        <p:spPr>
          <a:xfrm>
            <a:off x="4310136" y="4164236"/>
            <a:ext cx="9284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zimm</a:t>
            </a:r>
          </a:p>
        </p:txBody>
      </p:sp>
      <p:sp>
        <p:nvSpPr>
          <p:cNvPr id="86" name="Textfeld 85" descr="SILBELAST|">
            <a:extLst>
              <a:ext uri="{FF2B5EF4-FFF2-40B4-BE49-F238E27FC236}">
                <a16:creationId xmlns:a16="http://schemas.microsoft.com/office/drawing/2014/main" id="{AF9CB41D-1A91-4678-8153-27DD7A7F8076}"/>
              </a:ext>
            </a:extLst>
          </p:cNvPr>
          <p:cNvSpPr txBox="1"/>
          <p:nvPr/>
        </p:nvSpPr>
        <p:spPr>
          <a:xfrm>
            <a:off x="5098895" y="4164236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er!</a:t>
            </a:r>
          </a:p>
        </p:txBody>
      </p:sp>
      <p:sp>
        <p:nvSpPr>
          <p:cNvPr id="87" name="dot_6">
            <a:extLst>
              <a:ext uri="{FF2B5EF4-FFF2-40B4-BE49-F238E27FC236}">
                <a16:creationId xmlns:a16="http://schemas.microsoft.com/office/drawing/2014/main" id="{E7E0CF85-F880-49E7-B02F-F98F4C1E0789}"/>
              </a:ext>
            </a:extLst>
          </p:cNvPr>
          <p:cNvSpPr/>
          <p:nvPr/>
        </p:nvSpPr>
        <p:spPr>
          <a:xfrm>
            <a:off x="190500" y="42277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Textfeld 87" descr="SILBELAST/FIRST|">
            <a:extLst>
              <a:ext uri="{FF2B5EF4-FFF2-40B4-BE49-F238E27FC236}">
                <a16:creationId xmlns:a16="http://schemas.microsoft.com/office/drawing/2014/main" id="{766E05B2-854A-4BDA-9718-EBAD274C5582}"/>
              </a:ext>
            </a:extLst>
          </p:cNvPr>
          <p:cNvSpPr txBox="1"/>
          <p:nvPr/>
        </p:nvSpPr>
        <p:spPr>
          <a:xfrm>
            <a:off x="381000" y="4608736"/>
            <a:ext cx="8370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Ochs</a:t>
            </a:r>
          </a:p>
        </p:txBody>
      </p:sp>
      <p:sp>
        <p:nvSpPr>
          <p:cNvPr id="89" name="Textfeld 88" descr="SILBELAST|_">
            <a:extLst>
              <a:ext uri="{FF2B5EF4-FFF2-40B4-BE49-F238E27FC236}">
                <a16:creationId xmlns:a16="http://schemas.microsoft.com/office/drawing/2014/main" id="{95D48376-14D5-4EE0-8D40-B9F8D4114D3C}"/>
              </a:ext>
            </a:extLst>
          </p:cNvPr>
          <p:cNvSpPr txBox="1"/>
          <p:nvPr/>
        </p:nvSpPr>
        <p:spPr>
          <a:xfrm>
            <a:off x="1256189" y="4608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90" name="Textfeld 89" descr="SILBE|_">
            <a:extLst>
              <a:ext uri="{FF2B5EF4-FFF2-40B4-BE49-F238E27FC236}">
                <a16:creationId xmlns:a16="http://schemas.microsoft.com/office/drawing/2014/main" id="{4DD9BCDE-7B6C-4DBA-9156-A1D2372C4C97}"/>
              </a:ext>
            </a:extLst>
          </p:cNvPr>
          <p:cNvSpPr txBox="1"/>
          <p:nvPr/>
        </p:nvSpPr>
        <p:spPr>
          <a:xfrm>
            <a:off x="1987107" y="4608736"/>
            <a:ext cx="3497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91" name="Textfeld 90" descr="SILBELAST|">
            <a:extLst>
              <a:ext uri="{FF2B5EF4-FFF2-40B4-BE49-F238E27FC236}">
                <a16:creationId xmlns:a16="http://schemas.microsoft.com/office/drawing/2014/main" id="{9D281774-8EE5-461C-AAAF-F4817210C7E9}"/>
              </a:ext>
            </a:extLst>
          </p:cNvPr>
          <p:cNvSpPr txBox="1"/>
          <p:nvPr/>
        </p:nvSpPr>
        <p:spPr>
          <a:xfrm>
            <a:off x="2197183" y="4608736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sel</a:t>
            </a:r>
          </a:p>
        </p:txBody>
      </p:sp>
      <p:sp>
        <p:nvSpPr>
          <p:cNvPr id="92" name="Textfeld 91" descr="SILBELAST|_">
            <a:extLst>
              <a:ext uri="{FF2B5EF4-FFF2-40B4-BE49-F238E27FC236}">
                <a16:creationId xmlns:a16="http://schemas.microsoft.com/office/drawing/2014/main" id="{605A41B6-AC84-4018-9637-ED08190D8593}"/>
              </a:ext>
            </a:extLst>
          </p:cNvPr>
          <p:cNvSpPr txBox="1"/>
          <p:nvPr/>
        </p:nvSpPr>
        <p:spPr>
          <a:xfrm>
            <a:off x="2804670" y="4608736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</a:p>
        </p:txBody>
      </p:sp>
      <p:sp>
        <p:nvSpPr>
          <p:cNvPr id="93" name="Textfeld 92" descr="SILBELAST|_">
            <a:extLst>
              <a:ext uri="{FF2B5EF4-FFF2-40B4-BE49-F238E27FC236}">
                <a16:creationId xmlns:a16="http://schemas.microsoft.com/office/drawing/2014/main" id="{AFA52BD9-0C25-4794-B5A6-03B5EF04AAFA}"/>
              </a:ext>
            </a:extLst>
          </p:cNvPr>
          <p:cNvSpPr txBox="1"/>
          <p:nvPr/>
        </p:nvSpPr>
        <p:spPr>
          <a:xfrm>
            <a:off x="3580472" y="4608736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94" name="Textfeld 93" descr="SILBELAST|_">
            <a:extLst>
              <a:ext uri="{FF2B5EF4-FFF2-40B4-BE49-F238E27FC236}">
                <a16:creationId xmlns:a16="http://schemas.microsoft.com/office/drawing/2014/main" id="{D1D8AE2C-5254-4911-8966-0EC9E1B968AF}"/>
              </a:ext>
            </a:extLst>
          </p:cNvPr>
          <p:cNvSpPr txBox="1"/>
          <p:nvPr/>
        </p:nvSpPr>
        <p:spPr>
          <a:xfrm>
            <a:off x="4146281" y="4608736"/>
            <a:ext cx="7986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Stall</a:t>
            </a:r>
          </a:p>
        </p:txBody>
      </p:sp>
      <p:sp>
        <p:nvSpPr>
          <p:cNvPr id="95" name="Textfeld 94" descr="SILBELAST|_">
            <a:extLst>
              <a:ext uri="{FF2B5EF4-FFF2-40B4-BE49-F238E27FC236}">
                <a16:creationId xmlns:a16="http://schemas.microsoft.com/office/drawing/2014/main" id="{3FE11B39-0DFE-4B8B-BE3A-36CAD731BF05}"/>
              </a:ext>
            </a:extLst>
          </p:cNvPr>
          <p:cNvSpPr txBox="1"/>
          <p:nvPr/>
        </p:nvSpPr>
        <p:spPr>
          <a:xfrm>
            <a:off x="4982998" y="4608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96" name="Textfeld 95" descr="SILBE|_">
            <a:extLst>
              <a:ext uri="{FF2B5EF4-FFF2-40B4-BE49-F238E27FC236}">
                <a16:creationId xmlns:a16="http://schemas.microsoft.com/office/drawing/2014/main" id="{4CD5234D-1E97-4FA5-94E1-1905B29EE800}"/>
              </a:ext>
            </a:extLst>
          </p:cNvPr>
          <p:cNvSpPr txBox="1"/>
          <p:nvPr/>
        </p:nvSpPr>
        <p:spPr>
          <a:xfrm>
            <a:off x="5713916" y="4608736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97" name="Textfeld 96" descr="SILBELAST|">
            <a:extLst>
              <a:ext uri="{FF2B5EF4-FFF2-40B4-BE49-F238E27FC236}">
                <a16:creationId xmlns:a16="http://schemas.microsoft.com/office/drawing/2014/main" id="{BA19CC1A-BCED-46E8-9CE8-920FD2498E66}"/>
              </a:ext>
            </a:extLst>
          </p:cNvPr>
          <p:cNvSpPr txBox="1"/>
          <p:nvPr/>
        </p:nvSpPr>
        <p:spPr>
          <a:xfrm>
            <a:off x="6311918" y="46087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98" name="Textfeld 97" descr="SILBE|_">
            <a:extLst>
              <a:ext uri="{FF2B5EF4-FFF2-40B4-BE49-F238E27FC236}">
                <a16:creationId xmlns:a16="http://schemas.microsoft.com/office/drawing/2014/main" id="{5575E176-D5F6-461B-AFF9-CB33103912BF}"/>
              </a:ext>
            </a:extLst>
          </p:cNvPr>
          <p:cNvSpPr txBox="1"/>
          <p:nvPr/>
        </p:nvSpPr>
        <p:spPr>
          <a:xfrm>
            <a:off x="6962686" y="4608736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sel</a:t>
            </a:r>
          </a:p>
        </p:txBody>
      </p:sp>
      <p:sp>
        <p:nvSpPr>
          <p:cNvPr id="99" name="Textfeld 98" descr="SILBELAST|">
            <a:extLst>
              <a:ext uri="{FF2B5EF4-FFF2-40B4-BE49-F238E27FC236}">
                <a16:creationId xmlns:a16="http://schemas.microsoft.com/office/drawing/2014/main" id="{751A2882-DFD2-49F5-B2D9-1A8B43114113}"/>
              </a:ext>
            </a:extLst>
          </p:cNvPr>
          <p:cNvSpPr txBox="1"/>
          <p:nvPr/>
        </p:nvSpPr>
        <p:spPr>
          <a:xfrm>
            <a:off x="7392373" y="46087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00" name="Textfeld 99" descr="SILBELAST|_">
            <a:extLst>
              <a:ext uri="{FF2B5EF4-FFF2-40B4-BE49-F238E27FC236}">
                <a16:creationId xmlns:a16="http://schemas.microsoft.com/office/drawing/2014/main" id="{431112B3-160D-4DB9-B4C3-F3642A3408E2}"/>
              </a:ext>
            </a:extLst>
          </p:cNvPr>
          <p:cNvSpPr txBox="1"/>
          <p:nvPr/>
        </p:nvSpPr>
        <p:spPr>
          <a:xfrm>
            <a:off x="381000" y="5053236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01" name="Textfeld 100" descr="SILBELAST|_">
            <a:extLst>
              <a:ext uri="{FF2B5EF4-FFF2-40B4-BE49-F238E27FC236}">
                <a16:creationId xmlns:a16="http://schemas.microsoft.com/office/drawing/2014/main" id="{76E48566-1320-4DAC-B4A5-41DA8D9FD867}"/>
              </a:ext>
            </a:extLst>
          </p:cNvPr>
          <p:cNvSpPr txBox="1"/>
          <p:nvPr/>
        </p:nvSpPr>
        <p:spPr>
          <a:xfrm>
            <a:off x="1068637" y="5053236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02" name="Textfeld 101" descr="SILBELAST|_">
            <a:extLst>
              <a:ext uri="{FF2B5EF4-FFF2-40B4-BE49-F238E27FC236}">
                <a16:creationId xmlns:a16="http://schemas.microsoft.com/office/drawing/2014/main" id="{E458EFB4-3AC6-414F-996C-4866E35DD0F7}"/>
              </a:ext>
            </a:extLst>
          </p:cNvPr>
          <p:cNvSpPr txBox="1"/>
          <p:nvPr/>
        </p:nvSpPr>
        <p:spPr>
          <a:xfrm>
            <a:off x="1886118" y="5053236"/>
            <a:ext cx="8178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Ball.</a:t>
            </a:r>
          </a:p>
        </p:txBody>
      </p:sp>
      <p:sp>
        <p:nvSpPr>
          <p:cNvPr id="103" name="dot_7">
            <a:extLst>
              <a:ext uri="{FF2B5EF4-FFF2-40B4-BE49-F238E27FC236}">
                <a16:creationId xmlns:a16="http://schemas.microsoft.com/office/drawing/2014/main" id="{2A09ED0A-B8DA-41C3-9D30-DFE91C1BF874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Textfeld 103" descr="SILBELAST/FIRST|">
            <a:extLst>
              <a:ext uri="{FF2B5EF4-FFF2-40B4-BE49-F238E27FC236}">
                <a16:creationId xmlns:a16="http://schemas.microsoft.com/office/drawing/2014/main" id="{91670422-FD3F-4CD4-A5A9-9F6F079999EC}"/>
              </a:ext>
            </a:extLst>
          </p:cNvPr>
          <p:cNvSpPr txBox="1"/>
          <p:nvPr/>
        </p:nvSpPr>
        <p:spPr>
          <a:xfrm>
            <a:off x="381000" y="5475163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105" name="Textfeld 104" descr="SILBELAST|_">
            <a:extLst>
              <a:ext uri="{FF2B5EF4-FFF2-40B4-BE49-F238E27FC236}">
                <a16:creationId xmlns:a16="http://schemas.microsoft.com/office/drawing/2014/main" id="{E913B8D7-FB08-4F0A-A59C-237BA5F166C1}"/>
              </a:ext>
            </a:extLst>
          </p:cNvPr>
          <p:cNvSpPr txBox="1"/>
          <p:nvPr/>
        </p:nvSpPr>
        <p:spPr>
          <a:xfrm>
            <a:off x="1141093" y="5475163"/>
            <a:ext cx="9509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spielt</a:t>
            </a:r>
          </a:p>
        </p:txBody>
      </p:sp>
      <p:sp>
        <p:nvSpPr>
          <p:cNvPr id="106" name="Textfeld 105" descr="SILBE|_">
            <a:extLst>
              <a:ext uri="{FF2B5EF4-FFF2-40B4-BE49-F238E27FC236}">
                <a16:creationId xmlns:a16="http://schemas.microsoft.com/office/drawing/2014/main" id="{512066BF-277D-4E76-9017-9C5C5C930778}"/>
              </a:ext>
            </a:extLst>
          </p:cNvPr>
          <p:cNvSpPr txBox="1"/>
          <p:nvPr/>
        </p:nvSpPr>
        <p:spPr>
          <a:xfrm>
            <a:off x="2130094" y="5475163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sel</a:t>
            </a:r>
          </a:p>
        </p:txBody>
      </p:sp>
      <p:sp>
        <p:nvSpPr>
          <p:cNvPr id="107" name="Textfeld 106" descr="SILBELAST|">
            <a:extLst>
              <a:ext uri="{FF2B5EF4-FFF2-40B4-BE49-F238E27FC236}">
                <a16:creationId xmlns:a16="http://schemas.microsoft.com/office/drawing/2014/main" id="{CA0DAD5C-4815-46AA-B075-1407A0266FDB}"/>
              </a:ext>
            </a:extLst>
          </p:cNvPr>
          <p:cNvSpPr txBox="1"/>
          <p:nvPr/>
        </p:nvSpPr>
        <p:spPr>
          <a:xfrm>
            <a:off x="2559781" y="5475163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08" name="Textfeld 107" descr="SILBELAST|_">
            <a:extLst>
              <a:ext uri="{FF2B5EF4-FFF2-40B4-BE49-F238E27FC236}">
                <a16:creationId xmlns:a16="http://schemas.microsoft.com/office/drawing/2014/main" id="{55CACE0C-0465-4AB2-A7C9-C28C2DC8B55F}"/>
              </a:ext>
            </a:extLst>
          </p:cNvPr>
          <p:cNvSpPr txBox="1"/>
          <p:nvPr/>
        </p:nvSpPr>
        <p:spPr>
          <a:xfrm>
            <a:off x="3241006" y="5475163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09" name="Textfeld 108" descr="SILBELAST|_">
            <a:extLst>
              <a:ext uri="{FF2B5EF4-FFF2-40B4-BE49-F238E27FC236}">
                <a16:creationId xmlns:a16="http://schemas.microsoft.com/office/drawing/2014/main" id="{7CD1C2E8-A362-44F5-9578-EB38C0C209D7}"/>
              </a:ext>
            </a:extLst>
          </p:cNvPr>
          <p:cNvSpPr txBox="1"/>
          <p:nvPr/>
        </p:nvSpPr>
        <p:spPr>
          <a:xfrm>
            <a:off x="3928643" y="5475163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10" name="Textfeld 109" descr="SILBELAST|_">
            <a:extLst>
              <a:ext uri="{FF2B5EF4-FFF2-40B4-BE49-F238E27FC236}">
                <a16:creationId xmlns:a16="http://schemas.microsoft.com/office/drawing/2014/main" id="{48BAE683-C334-4581-8267-8A51907E02E9}"/>
              </a:ext>
            </a:extLst>
          </p:cNvPr>
          <p:cNvSpPr txBox="1"/>
          <p:nvPr/>
        </p:nvSpPr>
        <p:spPr>
          <a:xfrm>
            <a:off x="4746124" y="5475163"/>
            <a:ext cx="8178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Ball?</a:t>
            </a:r>
          </a:p>
        </p:txBody>
      </p:sp>
      <p:sp>
        <p:nvSpPr>
          <p:cNvPr id="111" name="dot_1">
            <a:extLst>
              <a:ext uri="{FF2B5EF4-FFF2-40B4-BE49-F238E27FC236}">
                <a16:creationId xmlns:a16="http://schemas.microsoft.com/office/drawing/2014/main" id="{97B498B6-09DA-4A32-BE79-520F61CE2EB2}"/>
              </a:ext>
            </a:extLst>
          </p:cNvPr>
          <p:cNvSpPr/>
          <p:nvPr/>
        </p:nvSpPr>
        <p:spPr>
          <a:xfrm>
            <a:off x="190500" y="55386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Textfeld 111" descr="SILBELAST/FIRST|">
            <a:extLst>
              <a:ext uri="{FF2B5EF4-FFF2-40B4-BE49-F238E27FC236}">
                <a16:creationId xmlns:a16="http://schemas.microsoft.com/office/drawing/2014/main" id="{4A83A2AA-CF46-47B1-A4A3-9B027AC698B9}"/>
              </a:ext>
            </a:extLst>
          </p:cNvPr>
          <p:cNvSpPr txBox="1"/>
          <p:nvPr/>
        </p:nvSpPr>
        <p:spPr>
          <a:xfrm>
            <a:off x="381000" y="5919663"/>
            <a:ext cx="8370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Ochs</a:t>
            </a:r>
          </a:p>
        </p:txBody>
      </p:sp>
      <p:sp>
        <p:nvSpPr>
          <p:cNvPr id="113" name="Textfeld 112" descr="SILBELAST|_">
            <a:extLst>
              <a:ext uri="{FF2B5EF4-FFF2-40B4-BE49-F238E27FC236}">
                <a16:creationId xmlns:a16="http://schemas.microsoft.com/office/drawing/2014/main" id="{8EBF431E-8194-4137-ADA6-1E8A39CF0055}"/>
              </a:ext>
            </a:extLst>
          </p:cNvPr>
          <p:cNvSpPr txBox="1"/>
          <p:nvPr/>
        </p:nvSpPr>
        <p:spPr>
          <a:xfrm>
            <a:off x="1256189" y="5919663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5A2B734F-AFE9-439F-A058-F45101254F05}"/>
              </a:ext>
            </a:extLst>
          </p:cNvPr>
          <p:cNvSpPr txBox="1"/>
          <p:nvPr/>
        </p:nvSpPr>
        <p:spPr>
          <a:xfrm>
            <a:off x="1987107" y="5919663"/>
            <a:ext cx="3497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9EAE8D4B-B568-41E1-8F7A-422EF473BB1A}"/>
              </a:ext>
            </a:extLst>
          </p:cNvPr>
          <p:cNvSpPr txBox="1"/>
          <p:nvPr/>
        </p:nvSpPr>
        <p:spPr>
          <a:xfrm>
            <a:off x="2197183" y="5919663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sel</a:t>
            </a:r>
          </a:p>
        </p:txBody>
      </p:sp>
      <p:sp>
        <p:nvSpPr>
          <p:cNvPr id="116" name="Textfeld 115" descr="SILBELAST|_">
            <a:extLst>
              <a:ext uri="{FF2B5EF4-FFF2-40B4-BE49-F238E27FC236}">
                <a16:creationId xmlns:a16="http://schemas.microsoft.com/office/drawing/2014/main" id="{21A9D985-FF0B-4573-A4FE-295E6561F777}"/>
              </a:ext>
            </a:extLst>
          </p:cNvPr>
          <p:cNvSpPr txBox="1"/>
          <p:nvPr/>
        </p:nvSpPr>
        <p:spPr>
          <a:xfrm>
            <a:off x="2804670" y="5919663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17" name="Textfeld 116" descr="SILBE|_">
            <a:extLst>
              <a:ext uri="{FF2B5EF4-FFF2-40B4-BE49-F238E27FC236}">
                <a16:creationId xmlns:a16="http://schemas.microsoft.com/office/drawing/2014/main" id="{8638DC98-AA7B-4F4B-BE24-CC01538ADAB4}"/>
              </a:ext>
            </a:extLst>
          </p:cNvPr>
          <p:cNvSpPr txBox="1"/>
          <p:nvPr/>
        </p:nvSpPr>
        <p:spPr>
          <a:xfrm>
            <a:off x="3283916" y="5919663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ih</a:t>
            </a:r>
          </a:p>
        </p:txBody>
      </p:sp>
      <p:sp>
        <p:nvSpPr>
          <p:cNvPr id="118" name="Textfeld 117" descr="SILBELAST|">
            <a:extLst>
              <a:ext uri="{FF2B5EF4-FFF2-40B4-BE49-F238E27FC236}">
                <a16:creationId xmlns:a16="http://schemas.microsoft.com/office/drawing/2014/main" id="{F8E9CF3F-B708-44C7-9AF1-76D19C0E3F9B}"/>
              </a:ext>
            </a:extLst>
          </p:cNvPr>
          <p:cNvSpPr txBox="1"/>
          <p:nvPr/>
        </p:nvSpPr>
        <p:spPr>
          <a:xfrm>
            <a:off x="3585362" y="5919663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rem</a:t>
            </a:r>
          </a:p>
        </p:txBody>
      </p:sp>
      <p:sp>
        <p:nvSpPr>
          <p:cNvPr id="119" name="Textfeld 118" descr="SILBELAST|_">
            <a:extLst>
              <a:ext uri="{FF2B5EF4-FFF2-40B4-BE49-F238E27FC236}">
                <a16:creationId xmlns:a16="http://schemas.microsoft.com/office/drawing/2014/main" id="{342BA7B9-9456-4B10-89F9-55D444BBAC9D}"/>
              </a:ext>
            </a:extLst>
          </p:cNvPr>
          <p:cNvSpPr txBox="1"/>
          <p:nvPr/>
        </p:nvSpPr>
        <p:spPr>
          <a:xfrm>
            <a:off x="4351546" y="5919663"/>
            <a:ext cx="9124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Stall!</a:t>
            </a:r>
          </a:p>
        </p:txBody>
      </p:sp>
      <p:sp>
        <p:nvSpPr>
          <p:cNvPr id="120" name="dot_2">
            <a:extLst>
              <a:ext uri="{FF2B5EF4-FFF2-40B4-BE49-F238E27FC236}">
                <a16:creationId xmlns:a16="http://schemas.microsoft.com/office/drawing/2014/main" id="{5378C741-9604-434F-A3EB-946B3673DD59}"/>
              </a:ext>
            </a:extLst>
          </p:cNvPr>
          <p:cNvSpPr/>
          <p:nvPr/>
        </p:nvSpPr>
        <p:spPr>
          <a:xfrm>
            <a:off x="190500" y="59831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4568F7F-6664-FA21-CE22-7397D7018464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33581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00"/>
                            </p:stCondLst>
                            <p:childTnLst>
                              <p:par>
                                <p:cTn id="2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500"/>
                            </p:stCondLst>
                            <p:childTnLst>
                              <p:par>
                                <p:cTn id="2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000"/>
                            </p:stCondLst>
                            <p:childTnLst>
                              <p:par>
                                <p:cTn id="2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50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00"/>
                            </p:stCondLst>
                            <p:childTnLst>
                              <p:par>
                                <p:cTn id="2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500"/>
                            </p:stCondLst>
                            <p:childTnLst>
                              <p:par>
                                <p:cTn id="2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500"/>
                            </p:stCondLst>
                            <p:childTnLst>
                              <p:par>
                                <p:cTn id="3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500"/>
                            </p:stCondLst>
                            <p:childTnLst>
                              <p:par>
                                <p:cTn id="3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3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" name="Textfeld 7" descr="SILBELAST/FIRST|">
            <a:extLst>
              <a:ext uri="{FF2B5EF4-FFF2-40B4-BE49-F238E27FC236}">
                <a16:creationId xmlns:a16="http://schemas.microsoft.com/office/drawing/2014/main" id="{E4D0019F-DCC9-4140-A341-5D1ACC54C80C}"/>
              </a:ext>
            </a:extLst>
          </p:cNvPr>
          <p:cNvSpPr txBox="1"/>
          <p:nvPr/>
        </p:nvSpPr>
        <p:spPr>
          <a:xfrm>
            <a:off x="381000" y="1052736"/>
            <a:ext cx="8899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Jetzt</a:t>
            </a:r>
          </a:p>
        </p:txBody>
      </p:sp>
      <p:sp>
        <p:nvSpPr>
          <p:cNvPr id="13" name="Textfeld 12" descr="SILBELAST|_">
            <a:extLst>
              <a:ext uri="{FF2B5EF4-FFF2-40B4-BE49-F238E27FC236}">
                <a16:creationId xmlns:a16="http://schemas.microsoft.com/office/drawing/2014/main" id="{C51B8242-0A82-4DA8-97A8-44CEB88B174C}"/>
              </a:ext>
            </a:extLst>
          </p:cNvPr>
          <p:cNvSpPr txBox="1"/>
          <p:nvPr/>
        </p:nvSpPr>
        <p:spPr>
          <a:xfrm>
            <a:off x="1309087" y="1052736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4" name="Textfeld 13" descr="SILBELAST|_">
            <a:extLst>
              <a:ext uri="{FF2B5EF4-FFF2-40B4-BE49-F238E27FC236}">
                <a16:creationId xmlns:a16="http://schemas.microsoft.com/office/drawing/2014/main" id="{6E2E1AFE-3D2F-4515-B3D0-25A4F2B624F7}"/>
              </a:ext>
            </a:extLst>
          </p:cNvPr>
          <p:cNvSpPr txBox="1"/>
          <p:nvPr/>
        </p:nvSpPr>
        <p:spPr>
          <a:xfrm>
            <a:off x="1966267" y="1052736"/>
            <a:ext cx="6919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Ruh</a:t>
            </a:r>
          </a:p>
        </p:txBody>
      </p:sp>
      <p:sp>
        <p:nvSpPr>
          <p:cNvPr id="15" name="Textfeld 14" descr="SILBELAST|_">
            <a:extLst>
              <a:ext uri="{FF2B5EF4-FFF2-40B4-BE49-F238E27FC236}">
                <a16:creationId xmlns:a16="http://schemas.microsoft.com/office/drawing/2014/main" id="{5DB60BB7-5D37-4DF5-9953-B5AFE5D20B94}"/>
              </a:ext>
            </a:extLst>
          </p:cNvPr>
          <p:cNvSpPr txBox="1"/>
          <p:nvPr/>
        </p:nvSpPr>
        <p:spPr>
          <a:xfrm>
            <a:off x="2696351" y="1052736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16" name="Textfeld 15" descr="SILBELAST|_">
            <a:extLst>
              <a:ext uri="{FF2B5EF4-FFF2-40B4-BE49-F238E27FC236}">
                <a16:creationId xmlns:a16="http://schemas.microsoft.com/office/drawing/2014/main" id="{87EC71DE-CB42-4EA1-B43A-2FE015ABDF35}"/>
              </a:ext>
            </a:extLst>
          </p:cNvPr>
          <p:cNvSpPr txBox="1"/>
          <p:nvPr/>
        </p:nvSpPr>
        <p:spPr>
          <a:xfrm>
            <a:off x="3452917" y="1052736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7" name="Textfeld 16" descr="SILBE|_">
            <a:extLst>
              <a:ext uri="{FF2B5EF4-FFF2-40B4-BE49-F238E27FC236}">
                <a16:creationId xmlns:a16="http://schemas.microsoft.com/office/drawing/2014/main" id="{C8FB7D36-EA72-47AF-87A5-D62047ECBBD7}"/>
              </a:ext>
            </a:extLst>
          </p:cNvPr>
          <p:cNvSpPr txBox="1"/>
          <p:nvPr/>
        </p:nvSpPr>
        <p:spPr>
          <a:xfrm>
            <a:off x="3989872" y="1052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18" name="Textfeld 17" descr="SILBE|">
            <a:extLst>
              <a:ext uri="{FF2B5EF4-FFF2-40B4-BE49-F238E27FC236}">
                <a16:creationId xmlns:a16="http://schemas.microsoft.com/office/drawing/2014/main" id="{11B51FD5-A693-4825-AA0D-3E37F2EF814E}"/>
              </a:ext>
            </a:extLst>
          </p:cNvPr>
          <p:cNvSpPr txBox="1"/>
          <p:nvPr/>
        </p:nvSpPr>
        <p:spPr>
          <a:xfrm>
            <a:off x="4374675" y="1052736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9" name="Textfeld 18" descr="SILBELAST|">
            <a:extLst>
              <a:ext uri="{FF2B5EF4-FFF2-40B4-BE49-F238E27FC236}">
                <a16:creationId xmlns:a16="http://schemas.microsoft.com/office/drawing/2014/main" id="{A26E0BBE-6F81-4A1D-B66B-0C44251ABE4B}"/>
              </a:ext>
            </a:extLst>
          </p:cNvPr>
          <p:cNvSpPr txBox="1"/>
          <p:nvPr/>
        </p:nvSpPr>
        <p:spPr>
          <a:xfrm>
            <a:off x="4741845" y="1052736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ben,</a:t>
            </a:r>
          </a:p>
        </p:txBody>
      </p:sp>
      <p:sp>
        <p:nvSpPr>
          <p:cNvPr id="20" name="Textfeld 19" descr="SILBELAST|_">
            <a:extLst>
              <a:ext uri="{FF2B5EF4-FFF2-40B4-BE49-F238E27FC236}">
                <a16:creationId xmlns:a16="http://schemas.microsoft.com/office/drawing/2014/main" id="{4B3AB58F-CE26-46CD-BD83-EC0155492FC8}"/>
              </a:ext>
            </a:extLst>
          </p:cNvPr>
          <p:cNvSpPr txBox="1"/>
          <p:nvPr/>
        </p:nvSpPr>
        <p:spPr>
          <a:xfrm>
            <a:off x="851725" y="14972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1" name="Textfeld 20" descr="SILBELAST|_">
            <a:extLst>
              <a:ext uri="{FF2B5EF4-FFF2-40B4-BE49-F238E27FC236}">
                <a16:creationId xmlns:a16="http://schemas.microsoft.com/office/drawing/2014/main" id="{FC07A741-0756-4E31-AC56-C7BBC729E9D4}"/>
              </a:ext>
            </a:extLst>
          </p:cNvPr>
          <p:cNvSpPr txBox="1"/>
          <p:nvPr/>
        </p:nvSpPr>
        <p:spPr>
          <a:xfrm>
            <a:off x="1409519" y="1497236"/>
            <a:ext cx="7344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sein</a:t>
            </a:r>
          </a:p>
        </p:txBody>
      </p:sp>
      <p:sp>
        <p:nvSpPr>
          <p:cNvPr id="22" name="Textfeld 21" descr="SILBE|_">
            <a:extLst>
              <a:ext uri="{FF2B5EF4-FFF2-40B4-BE49-F238E27FC236}">
                <a16:creationId xmlns:a16="http://schemas.microsoft.com/office/drawing/2014/main" id="{A19CED78-D8ED-42D1-A349-28F1CD782852}"/>
              </a:ext>
            </a:extLst>
          </p:cNvPr>
          <p:cNvSpPr txBox="1"/>
          <p:nvPr/>
        </p:nvSpPr>
        <p:spPr>
          <a:xfrm>
            <a:off x="2182115" y="1497236"/>
            <a:ext cx="8146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sehn</a:t>
            </a:r>
          </a:p>
        </p:txBody>
      </p:sp>
      <p:sp>
        <p:nvSpPr>
          <p:cNvPr id="23" name="Textfeld 22" descr="SILBE|">
            <a:extLst>
              <a:ext uri="{FF2B5EF4-FFF2-40B4-BE49-F238E27FC236}">
                <a16:creationId xmlns:a16="http://schemas.microsoft.com/office/drawing/2014/main" id="{A25C14FB-8B6B-4D86-92D2-74197F634012}"/>
              </a:ext>
            </a:extLst>
          </p:cNvPr>
          <p:cNvSpPr txBox="1"/>
          <p:nvPr/>
        </p:nvSpPr>
        <p:spPr>
          <a:xfrm>
            <a:off x="2857062" y="1497236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24" name="Textfeld 23" descr="SILBELAST|">
            <a:extLst>
              <a:ext uri="{FF2B5EF4-FFF2-40B4-BE49-F238E27FC236}">
                <a16:creationId xmlns:a16="http://schemas.microsoft.com/office/drawing/2014/main" id="{B2C45270-E1C6-4493-B540-116CA6A87132}"/>
              </a:ext>
            </a:extLst>
          </p:cNvPr>
          <p:cNvSpPr txBox="1"/>
          <p:nvPr/>
        </p:nvSpPr>
        <p:spPr>
          <a:xfrm>
            <a:off x="3402165" y="1497236"/>
            <a:ext cx="7248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stes</a:t>
            </a:r>
          </a:p>
        </p:txBody>
      </p:sp>
      <p:sp>
        <p:nvSpPr>
          <p:cNvPr id="25" name="Textfeld 24" descr="SILBE|_">
            <a:extLst>
              <a:ext uri="{FF2B5EF4-FFF2-40B4-BE49-F238E27FC236}">
                <a16:creationId xmlns:a16="http://schemas.microsoft.com/office/drawing/2014/main" id="{BABE5C9E-E856-4302-8F74-8449CD0BB4A4}"/>
              </a:ext>
            </a:extLst>
          </p:cNvPr>
          <p:cNvSpPr txBox="1"/>
          <p:nvPr/>
        </p:nvSpPr>
        <p:spPr>
          <a:xfrm>
            <a:off x="4165143" y="1497236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26" name="Textfeld 25" descr="SILBE|">
            <a:extLst>
              <a:ext uri="{FF2B5EF4-FFF2-40B4-BE49-F238E27FC236}">
                <a16:creationId xmlns:a16="http://schemas.microsoft.com/office/drawing/2014/main" id="{89C7F192-614E-4565-A5AE-9B8028A12355}"/>
              </a:ext>
            </a:extLst>
          </p:cNvPr>
          <p:cNvSpPr txBox="1"/>
          <p:nvPr/>
        </p:nvSpPr>
        <p:spPr>
          <a:xfrm>
            <a:off x="4553152" y="1497236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stre</a:t>
            </a:r>
          </a:p>
        </p:txBody>
      </p:sp>
      <p:sp>
        <p:nvSpPr>
          <p:cNvPr id="27" name="Textfeld 26" descr="SILBELAST|">
            <a:extLst>
              <a:ext uri="{FF2B5EF4-FFF2-40B4-BE49-F238E27FC236}">
                <a16:creationId xmlns:a16="http://schemas.microsoft.com/office/drawing/2014/main" id="{66C5A4D6-1FEE-4BCC-AD1B-EB157CC8295E}"/>
              </a:ext>
            </a:extLst>
          </p:cNvPr>
          <p:cNvSpPr txBox="1"/>
          <p:nvPr/>
        </p:nvSpPr>
        <p:spPr>
          <a:xfrm>
            <a:off x="5133521" y="1497236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ben.</a:t>
            </a:r>
          </a:p>
        </p:txBody>
      </p:sp>
      <p:sp>
        <p:nvSpPr>
          <p:cNvPr id="28" name="dot_1">
            <a:extLst>
              <a:ext uri="{FF2B5EF4-FFF2-40B4-BE49-F238E27FC236}">
                <a16:creationId xmlns:a16="http://schemas.microsoft.com/office/drawing/2014/main" id="{24DE4004-596F-4FCF-9A5E-29470F680652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 descr="SILBELAST/FIRST|">
            <a:extLst>
              <a:ext uri="{FF2B5EF4-FFF2-40B4-BE49-F238E27FC236}">
                <a16:creationId xmlns:a16="http://schemas.microsoft.com/office/drawing/2014/main" id="{C6378214-D606-4B21-BABC-5B6A5FC44F34}"/>
              </a:ext>
            </a:extLst>
          </p:cNvPr>
          <p:cNvSpPr txBox="1"/>
          <p:nvPr/>
        </p:nvSpPr>
        <p:spPr>
          <a:xfrm>
            <a:off x="381000" y="1941736"/>
            <a:ext cx="717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Was</a:t>
            </a:r>
          </a:p>
        </p:txBody>
      </p:sp>
      <p:sp>
        <p:nvSpPr>
          <p:cNvPr id="30" name="Textfeld 29" descr="SILBELAST|_">
            <a:extLst>
              <a:ext uri="{FF2B5EF4-FFF2-40B4-BE49-F238E27FC236}">
                <a16:creationId xmlns:a16="http://schemas.microsoft.com/office/drawing/2014/main" id="{72CE9AA8-5EE7-40A3-8A86-858FCBC1ECBF}"/>
              </a:ext>
            </a:extLst>
          </p:cNvPr>
          <p:cNvSpPr txBox="1"/>
          <p:nvPr/>
        </p:nvSpPr>
        <p:spPr>
          <a:xfrm>
            <a:off x="1136476" y="19417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31" name="Textfeld 30" descr="SILBELAST|_">
            <a:extLst>
              <a:ext uri="{FF2B5EF4-FFF2-40B4-BE49-F238E27FC236}">
                <a16:creationId xmlns:a16="http://schemas.microsoft.com/office/drawing/2014/main" id="{1679DD27-CDE4-4AA2-A7DD-77FD4485D1F2}"/>
              </a:ext>
            </a:extLst>
          </p:cNvPr>
          <p:cNvSpPr txBox="1"/>
          <p:nvPr/>
        </p:nvSpPr>
        <p:spPr>
          <a:xfrm>
            <a:off x="1694270" y="1941736"/>
            <a:ext cx="7344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sein</a:t>
            </a:r>
          </a:p>
        </p:txBody>
      </p:sp>
      <p:sp>
        <p:nvSpPr>
          <p:cNvPr id="32" name="Textfeld 31" descr="SILBE|_">
            <a:extLst>
              <a:ext uri="{FF2B5EF4-FFF2-40B4-BE49-F238E27FC236}">
                <a16:creationId xmlns:a16="http://schemas.microsoft.com/office/drawing/2014/main" id="{63E8BCB2-036D-4161-9FBE-B5B9A0C9CB2B}"/>
              </a:ext>
            </a:extLst>
          </p:cNvPr>
          <p:cNvSpPr txBox="1"/>
          <p:nvPr/>
        </p:nvSpPr>
        <p:spPr>
          <a:xfrm>
            <a:off x="2466866" y="1941736"/>
            <a:ext cx="8146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sehn</a:t>
            </a:r>
          </a:p>
        </p:txBody>
      </p:sp>
      <p:sp>
        <p:nvSpPr>
          <p:cNvPr id="34" name="Textfeld 33" descr="SILBE|">
            <a:extLst>
              <a:ext uri="{FF2B5EF4-FFF2-40B4-BE49-F238E27FC236}">
                <a16:creationId xmlns:a16="http://schemas.microsoft.com/office/drawing/2014/main" id="{0CF89FC2-5A1A-4BC9-B57E-0174D8373EEA}"/>
              </a:ext>
            </a:extLst>
          </p:cNvPr>
          <p:cNvSpPr txBox="1"/>
          <p:nvPr/>
        </p:nvSpPr>
        <p:spPr>
          <a:xfrm>
            <a:off x="3141813" y="1941736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35" name="Textfeld 34" descr="SILBELAST|">
            <a:extLst>
              <a:ext uri="{FF2B5EF4-FFF2-40B4-BE49-F238E27FC236}">
                <a16:creationId xmlns:a16="http://schemas.microsoft.com/office/drawing/2014/main" id="{879B8493-713F-4BE1-8B6B-BB8433073CA7}"/>
              </a:ext>
            </a:extLst>
          </p:cNvPr>
          <p:cNvSpPr txBox="1"/>
          <p:nvPr/>
        </p:nvSpPr>
        <p:spPr>
          <a:xfrm>
            <a:off x="3686916" y="1941736"/>
            <a:ext cx="7248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stes</a:t>
            </a:r>
          </a:p>
        </p:txBody>
      </p:sp>
      <p:sp>
        <p:nvSpPr>
          <p:cNvPr id="36" name="Textfeld 35" descr="SILBE|_">
            <a:extLst>
              <a:ext uri="{FF2B5EF4-FFF2-40B4-BE49-F238E27FC236}">
                <a16:creationId xmlns:a16="http://schemas.microsoft.com/office/drawing/2014/main" id="{6B7DCC82-FA2F-45DA-B465-F6FE06058791}"/>
              </a:ext>
            </a:extLst>
          </p:cNvPr>
          <p:cNvSpPr txBox="1"/>
          <p:nvPr/>
        </p:nvSpPr>
        <p:spPr>
          <a:xfrm>
            <a:off x="4449894" y="1941736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37" name="Textfeld 36" descr="SILBE|">
            <a:extLst>
              <a:ext uri="{FF2B5EF4-FFF2-40B4-BE49-F238E27FC236}">
                <a16:creationId xmlns:a16="http://schemas.microsoft.com/office/drawing/2014/main" id="{1047C475-2E21-463F-88E4-7816528F8324}"/>
              </a:ext>
            </a:extLst>
          </p:cNvPr>
          <p:cNvSpPr txBox="1"/>
          <p:nvPr/>
        </p:nvSpPr>
        <p:spPr>
          <a:xfrm>
            <a:off x="4837903" y="1941736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stre</a:t>
            </a:r>
          </a:p>
        </p:txBody>
      </p:sp>
      <p:sp>
        <p:nvSpPr>
          <p:cNvPr id="38" name="Textfeld 37" descr="SILBELAST|">
            <a:extLst>
              <a:ext uri="{FF2B5EF4-FFF2-40B4-BE49-F238E27FC236}">
                <a16:creationId xmlns:a16="http://schemas.microsoft.com/office/drawing/2014/main" id="{153E4E9E-B16F-4F27-B02C-F7A0C725936B}"/>
              </a:ext>
            </a:extLst>
          </p:cNvPr>
          <p:cNvSpPr txBox="1"/>
          <p:nvPr/>
        </p:nvSpPr>
        <p:spPr>
          <a:xfrm>
            <a:off x="5418272" y="1941736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ben?</a:t>
            </a:r>
          </a:p>
        </p:txBody>
      </p:sp>
      <p:sp>
        <p:nvSpPr>
          <p:cNvPr id="39" name="dot_2">
            <a:extLst>
              <a:ext uri="{FF2B5EF4-FFF2-40B4-BE49-F238E27FC236}">
                <a16:creationId xmlns:a16="http://schemas.microsoft.com/office/drawing/2014/main" id="{F9D5B594-0478-4BBE-BBCE-DBDECFD72F72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 descr="SILBELAST/FIRST|">
            <a:extLst>
              <a:ext uri="{FF2B5EF4-FFF2-40B4-BE49-F238E27FC236}">
                <a16:creationId xmlns:a16="http://schemas.microsoft.com/office/drawing/2014/main" id="{BB57AC14-E74F-499B-BB1D-8C68D4F6BF29}"/>
              </a:ext>
            </a:extLst>
          </p:cNvPr>
          <p:cNvSpPr txBox="1"/>
          <p:nvPr/>
        </p:nvSpPr>
        <p:spPr>
          <a:xfrm>
            <a:off x="381000" y="2386236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41" name="Textfeld 40" descr="SILBELAST|_">
            <a:extLst>
              <a:ext uri="{FF2B5EF4-FFF2-40B4-BE49-F238E27FC236}">
                <a16:creationId xmlns:a16="http://schemas.microsoft.com/office/drawing/2014/main" id="{5CE0F921-2478-4D07-A178-DA5AFB8CE974}"/>
              </a:ext>
            </a:extLst>
          </p:cNvPr>
          <p:cNvSpPr txBox="1"/>
          <p:nvPr/>
        </p:nvSpPr>
        <p:spPr>
          <a:xfrm>
            <a:off x="1160008" y="2386236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42" name="Textfeld 41" descr="SILBE|_">
            <a:extLst>
              <a:ext uri="{FF2B5EF4-FFF2-40B4-BE49-F238E27FC236}">
                <a16:creationId xmlns:a16="http://schemas.microsoft.com/office/drawing/2014/main" id="{5ED1662F-50B0-4B14-90AF-6925D32CD132}"/>
              </a:ext>
            </a:extLst>
          </p:cNvPr>
          <p:cNvSpPr txBox="1"/>
          <p:nvPr/>
        </p:nvSpPr>
        <p:spPr>
          <a:xfrm>
            <a:off x="1817188" y="2386236"/>
            <a:ext cx="6919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Ruh</a:t>
            </a:r>
          </a:p>
        </p:txBody>
      </p:sp>
      <p:sp>
        <p:nvSpPr>
          <p:cNvPr id="43" name="Textfeld 42" descr="SILBELAST|">
            <a:extLst>
              <a:ext uri="{FF2B5EF4-FFF2-40B4-BE49-F238E27FC236}">
                <a16:creationId xmlns:a16="http://schemas.microsoft.com/office/drawing/2014/main" id="{9EB6C54B-107C-4869-B173-C8A3E2AF290C}"/>
              </a:ext>
            </a:extLst>
          </p:cNvPr>
          <p:cNvSpPr txBox="1"/>
          <p:nvPr/>
        </p:nvSpPr>
        <p:spPr>
          <a:xfrm>
            <a:off x="2369472" y="2386236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4" name="Textfeld 43" descr="SILBELAST|_">
            <a:extLst>
              <a:ext uri="{FF2B5EF4-FFF2-40B4-BE49-F238E27FC236}">
                <a16:creationId xmlns:a16="http://schemas.microsoft.com/office/drawing/2014/main" id="{FD5D5800-B83B-47A0-AAF1-9A1894E8B8BF}"/>
              </a:ext>
            </a:extLst>
          </p:cNvPr>
          <p:cNvSpPr txBox="1"/>
          <p:nvPr/>
        </p:nvSpPr>
        <p:spPr>
          <a:xfrm>
            <a:off x="2760554" y="2386236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45" name="Textfeld 44" descr="SILBE|_">
            <a:extLst>
              <a:ext uri="{FF2B5EF4-FFF2-40B4-BE49-F238E27FC236}">
                <a16:creationId xmlns:a16="http://schemas.microsoft.com/office/drawing/2014/main" id="{B6B86BF3-BC10-4317-A564-39F7173A3BF3}"/>
              </a:ext>
            </a:extLst>
          </p:cNvPr>
          <p:cNvSpPr txBox="1"/>
          <p:nvPr/>
        </p:nvSpPr>
        <p:spPr>
          <a:xfrm>
            <a:off x="3297509" y="23862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46" name="Textfeld 45" descr="SILBE|">
            <a:extLst>
              <a:ext uri="{FF2B5EF4-FFF2-40B4-BE49-F238E27FC236}">
                <a16:creationId xmlns:a16="http://schemas.microsoft.com/office/drawing/2014/main" id="{8EC9B273-F6CE-49D1-AE80-8DA9ACEA0139}"/>
              </a:ext>
            </a:extLst>
          </p:cNvPr>
          <p:cNvSpPr txBox="1"/>
          <p:nvPr/>
        </p:nvSpPr>
        <p:spPr>
          <a:xfrm>
            <a:off x="3682312" y="2386236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47" name="Textfeld 46" descr="SILBELAST|">
            <a:extLst>
              <a:ext uri="{FF2B5EF4-FFF2-40B4-BE49-F238E27FC236}">
                <a16:creationId xmlns:a16="http://schemas.microsoft.com/office/drawing/2014/main" id="{F1AB71FF-2508-4ED0-AB6C-8D266382B249}"/>
              </a:ext>
            </a:extLst>
          </p:cNvPr>
          <p:cNvSpPr txBox="1"/>
          <p:nvPr/>
        </p:nvSpPr>
        <p:spPr>
          <a:xfrm>
            <a:off x="4049482" y="2386236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ben!</a:t>
            </a:r>
          </a:p>
        </p:txBody>
      </p:sp>
      <p:sp>
        <p:nvSpPr>
          <p:cNvPr id="48" name="dot_3">
            <a:extLst>
              <a:ext uri="{FF2B5EF4-FFF2-40B4-BE49-F238E27FC236}">
                <a16:creationId xmlns:a16="http://schemas.microsoft.com/office/drawing/2014/main" id="{C6F5D28F-B9B4-4067-AF2B-7E3BB9A8BA84}"/>
              </a:ext>
            </a:extLst>
          </p:cNvPr>
          <p:cNvSpPr/>
          <p:nvPr/>
        </p:nvSpPr>
        <p:spPr>
          <a:xfrm>
            <a:off x="190500" y="24497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 descr="SILBELAST/FIRST|">
            <a:extLst>
              <a:ext uri="{FF2B5EF4-FFF2-40B4-BE49-F238E27FC236}">
                <a16:creationId xmlns:a16="http://schemas.microsoft.com/office/drawing/2014/main" id="{B8C8E96B-AC70-49CB-A12F-8C65A61FDC25}"/>
              </a:ext>
            </a:extLst>
          </p:cNvPr>
          <p:cNvSpPr txBox="1"/>
          <p:nvPr/>
        </p:nvSpPr>
        <p:spPr>
          <a:xfrm>
            <a:off x="381000" y="2830736"/>
            <a:ext cx="9973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Liegst</a:t>
            </a:r>
          </a:p>
        </p:txBody>
      </p:sp>
      <p:sp>
        <p:nvSpPr>
          <p:cNvPr id="50" name="Textfeld 49" descr="SILBELAST|_">
            <a:extLst>
              <a:ext uri="{FF2B5EF4-FFF2-40B4-BE49-F238E27FC236}">
                <a16:creationId xmlns:a16="http://schemas.microsoft.com/office/drawing/2014/main" id="{F4091674-BA5D-4FA8-9A17-09F05CD1EAA5}"/>
              </a:ext>
            </a:extLst>
          </p:cNvPr>
          <p:cNvSpPr txBox="1"/>
          <p:nvPr/>
        </p:nvSpPr>
        <p:spPr>
          <a:xfrm>
            <a:off x="1416489" y="2830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du</a:t>
            </a:r>
          </a:p>
        </p:txBody>
      </p:sp>
      <p:sp>
        <p:nvSpPr>
          <p:cNvPr id="51" name="Textfeld 50" descr="SILBELAST|_">
            <a:extLst>
              <a:ext uri="{FF2B5EF4-FFF2-40B4-BE49-F238E27FC236}">
                <a16:creationId xmlns:a16="http://schemas.microsoft.com/office/drawing/2014/main" id="{096FB782-289B-46DC-A378-093D3AEFF9CE}"/>
              </a:ext>
            </a:extLst>
          </p:cNvPr>
          <p:cNvSpPr txBox="1"/>
          <p:nvPr/>
        </p:nvSpPr>
        <p:spPr>
          <a:xfrm>
            <a:off x="1979092" y="28307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52" name="Textfeld 51" descr="SILBE|_">
            <a:extLst>
              <a:ext uri="{FF2B5EF4-FFF2-40B4-BE49-F238E27FC236}">
                <a16:creationId xmlns:a16="http://schemas.microsoft.com/office/drawing/2014/main" id="{E52E2E5B-8123-40C6-AE6B-E8F7B3D4ED05}"/>
              </a:ext>
            </a:extLst>
          </p:cNvPr>
          <p:cNvSpPr txBox="1"/>
          <p:nvPr/>
        </p:nvSpPr>
        <p:spPr>
          <a:xfrm>
            <a:off x="2458338" y="28307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53" name="Textfeld 52" descr="SILBELAST|">
            <a:extLst>
              <a:ext uri="{FF2B5EF4-FFF2-40B4-BE49-F238E27FC236}">
                <a16:creationId xmlns:a16="http://schemas.microsoft.com/office/drawing/2014/main" id="{2DD1E98F-4303-49C0-A9C5-62733C42A58B}"/>
              </a:ext>
            </a:extLst>
          </p:cNvPr>
          <p:cNvSpPr txBox="1"/>
          <p:nvPr/>
        </p:nvSpPr>
        <p:spPr>
          <a:xfrm>
            <a:off x="2759784" y="2830736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54" name="Textfeld 53" descr="SILBE|_">
            <a:extLst>
              <a:ext uri="{FF2B5EF4-FFF2-40B4-BE49-F238E27FC236}">
                <a16:creationId xmlns:a16="http://schemas.microsoft.com/office/drawing/2014/main" id="{6815A944-3107-49F3-82A0-1E7CBE64B012}"/>
              </a:ext>
            </a:extLst>
          </p:cNvPr>
          <p:cNvSpPr txBox="1"/>
          <p:nvPr/>
        </p:nvSpPr>
        <p:spPr>
          <a:xfrm>
            <a:off x="3574059" y="2830736"/>
            <a:ext cx="8130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Kran</a:t>
            </a:r>
          </a:p>
        </p:txBody>
      </p:sp>
      <p:sp>
        <p:nvSpPr>
          <p:cNvPr id="55" name="Textfeld 54" descr="SILBE|">
            <a:extLst>
              <a:ext uri="{FF2B5EF4-FFF2-40B4-BE49-F238E27FC236}">
                <a16:creationId xmlns:a16="http://schemas.microsoft.com/office/drawing/2014/main" id="{0FBA61FE-1243-4E7D-B927-7D242B80CAD2}"/>
              </a:ext>
            </a:extLst>
          </p:cNvPr>
          <p:cNvSpPr txBox="1"/>
          <p:nvPr/>
        </p:nvSpPr>
        <p:spPr>
          <a:xfrm>
            <a:off x="4247402" y="2830736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ken</a:t>
            </a:r>
          </a:p>
        </p:txBody>
      </p:sp>
      <p:sp>
        <p:nvSpPr>
          <p:cNvPr id="56" name="Textfeld 55" descr="SILBE|">
            <a:extLst>
              <a:ext uri="{FF2B5EF4-FFF2-40B4-BE49-F238E27FC236}">
                <a16:creationId xmlns:a16="http://schemas.microsoft.com/office/drawing/2014/main" id="{3E25F10B-3792-489C-8FEB-D0CD1135C192}"/>
              </a:ext>
            </a:extLst>
          </p:cNvPr>
          <p:cNvSpPr txBox="1"/>
          <p:nvPr/>
        </p:nvSpPr>
        <p:spPr>
          <a:xfrm>
            <a:off x="4784490" y="2830736"/>
            <a:ext cx="9284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zimm</a:t>
            </a:r>
          </a:p>
        </p:txBody>
      </p:sp>
      <p:sp>
        <p:nvSpPr>
          <p:cNvPr id="57" name="Textfeld 56" descr="SILBELAST|">
            <a:extLst>
              <a:ext uri="{FF2B5EF4-FFF2-40B4-BE49-F238E27FC236}">
                <a16:creationId xmlns:a16="http://schemas.microsoft.com/office/drawing/2014/main" id="{80F371B1-32D0-499F-AFB4-2D07F61909B1}"/>
              </a:ext>
            </a:extLst>
          </p:cNvPr>
          <p:cNvSpPr txBox="1"/>
          <p:nvPr/>
        </p:nvSpPr>
        <p:spPr>
          <a:xfrm>
            <a:off x="5573249" y="2830736"/>
            <a:ext cx="5431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er,</a:t>
            </a:r>
          </a:p>
        </p:txBody>
      </p:sp>
      <p:sp>
        <p:nvSpPr>
          <p:cNvPr id="58" name="Textfeld 57" descr="SILBELAST|_">
            <a:extLst>
              <a:ext uri="{FF2B5EF4-FFF2-40B4-BE49-F238E27FC236}">
                <a16:creationId xmlns:a16="http://schemas.microsoft.com/office/drawing/2014/main" id="{A3FAD1DB-6AC7-4F04-AC9B-24FEBE0F5CBD}"/>
              </a:ext>
            </a:extLst>
          </p:cNvPr>
          <p:cNvSpPr txBox="1"/>
          <p:nvPr/>
        </p:nvSpPr>
        <p:spPr>
          <a:xfrm>
            <a:off x="874416" y="3275236"/>
            <a:ext cx="8547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dann</a:t>
            </a:r>
          </a:p>
        </p:txBody>
      </p:sp>
      <p:sp>
        <p:nvSpPr>
          <p:cNvPr id="59" name="Textfeld 58" descr="SILBE|_">
            <a:extLst>
              <a:ext uri="{FF2B5EF4-FFF2-40B4-BE49-F238E27FC236}">
                <a16:creationId xmlns:a16="http://schemas.microsoft.com/office/drawing/2014/main" id="{DAC2D540-BD12-477F-953D-07D6AB791C0F}"/>
              </a:ext>
            </a:extLst>
          </p:cNvPr>
          <p:cNvSpPr txBox="1"/>
          <p:nvPr/>
        </p:nvSpPr>
        <p:spPr>
          <a:xfrm>
            <a:off x="1767237" y="3275236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freu</a:t>
            </a:r>
          </a:p>
        </p:txBody>
      </p:sp>
      <p:sp>
        <p:nvSpPr>
          <p:cNvPr id="60" name="Textfeld 59" descr="SILBELAST|">
            <a:extLst>
              <a:ext uri="{FF2B5EF4-FFF2-40B4-BE49-F238E27FC236}">
                <a16:creationId xmlns:a16="http://schemas.microsoft.com/office/drawing/2014/main" id="{4B2FF239-9112-4668-8343-FAB1116A4A9D}"/>
              </a:ext>
            </a:extLst>
          </p:cNvPr>
          <p:cNvSpPr txBox="1"/>
          <p:nvPr/>
        </p:nvSpPr>
        <p:spPr>
          <a:xfrm>
            <a:off x="2382872" y="3275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61" name="Textfeld 60" descr="SILBELAST|_">
            <a:extLst>
              <a:ext uri="{FF2B5EF4-FFF2-40B4-BE49-F238E27FC236}">
                <a16:creationId xmlns:a16="http://schemas.microsoft.com/office/drawing/2014/main" id="{B3B56B49-CC2F-457E-B254-21CDBE648DAD}"/>
              </a:ext>
            </a:extLst>
          </p:cNvPr>
          <p:cNvSpPr txBox="1"/>
          <p:nvPr/>
        </p:nvSpPr>
        <p:spPr>
          <a:xfrm>
            <a:off x="2942269" y="3275236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dich</a:t>
            </a:r>
          </a:p>
        </p:txBody>
      </p:sp>
      <p:sp>
        <p:nvSpPr>
          <p:cNvPr id="62" name="Textfeld 61" descr="SILBE|_">
            <a:extLst>
              <a:ext uri="{FF2B5EF4-FFF2-40B4-BE49-F238E27FC236}">
                <a16:creationId xmlns:a16="http://schemas.microsoft.com/office/drawing/2014/main" id="{216A3EB9-AA90-44F9-9E41-7E5CC6314878}"/>
              </a:ext>
            </a:extLst>
          </p:cNvPr>
          <p:cNvSpPr txBox="1"/>
          <p:nvPr/>
        </p:nvSpPr>
        <p:spPr>
          <a:xfrm>
            <a:off x="3745322" y="3275236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63" name="Textfeld 62" descr="SILBE|">
            <a:extLst>
              <a:ext uri="{FF2B5EF4-FFF2-40B4-BE49-F238E27FC236}">
                <a16:creationId xmlns:a16="http://schemas.microsoft.com/office/drawing/2014/main" id="{91148DB6-4080-4AF4-8AE1-45565C309A6F}"/>
              </a:ext>
            </a:extLst>
          </p:cNvPr>
          <p:cNvSpPr txBox="1"/>
          <p:nvPr/>
        </p:nvSpPr>
        <p:spPr>
          <a:xfrm>
            <a:off x="4133331" y="3275236"/>
            <a:ext cx="7986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such</a:t>
            </a:r>
          </a:p>
        </p:txBody>
      </p:sp>
      <p:sp>
        <p:nvSpPr>
          <p:cNvPr id="64" name="Textfeld 63" descr="SILBELAST|">
            <a:extLst>
              <a:ext uri="{FF2B5EF4-FFF2-40B4-BE49-F238E27FC236}">
                <a16:creationId xmlns:a16="http://schemas.microsoft.com/office/drawing/2014/main" id="{D45C6421-2C38-470C-8030-B318A4386C42}"/>
              </a:ext>
            </a:extLst>
          </p:cNvPr>
          <p:cNvSpPr txBox="1"/>
          <p:nvPr/>
        </p:nvSpPr>
        <p:spPr>
          <a:xfrm>
            <a:off x="4792248" y="3275236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65" name="Textfeld 64" descr="SILBE|_">
            <a:extLst>
              <a:ext uri="{FF2B5EF4-FFF2-40B4-BE49-F238E27FC236}">
                <a16:creationId xmlns:a16="http://schemas.microsoft.com/office/drawing/2014/main" id="{2BE49E96-A0A0-4695-A1D9-10F9349DC5CE}"/>
              </a:ext>
            </a:extLst>
          </p:cNvPr>
          <p:cNvSpPr txBox="1"/>
          <p:nvPr/>
        </p:nvSpPr>
        <p:spPr>
          <a:xfrm>
            <a:off x="5183330" y="3275236"/>
            <a:ext cx="7825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imm</a:t>
            </a:r>
          </a:p>
        </p:txBody>
      </p:sp>
      <p:sp>
        <p:nvSpPr>
          <p:cNvPr id="66" name="Textfeld 65" descr="SILBELAST|">
            <a:extLst>
              <a:ext uri="{FF2B5EF4-FFF2-40B4-BE49-F238E27FC236}">
                <a16:creationId xmlns:a16="http://schemas.microsoft.com/office/drawing/2014/main" id="{5C386F95-906E-4183-BA8B-647FD79BECC6}"/>
              </a:ext>
            </a:extLst>
          </p:cNvPr>
          <p:cNvSpPr txBox="1"/>
          <p:nvPr/>
        </p:nvSpPr>
        <p:spPr>
          <a:xfrm>
            <a:off x="5826217" y="3275236"/>
            <a:ext cx="5459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er.</a:t>
            </a:r>
          </a:p>
        </p:txBody>
      </p:sp>
      <p:sp>
        <p:nvSpPr>
          <p:cNvPr id="67" name="dot_4">
            <a:extLst>
              <a:ext uri="{FF2B5EF4-FFF2-40B4-BE49-F238E27FC236}">
                <a16:creationId xmlns:a16="http://schemas.microsoft.com/office/drawing/2014/main" id="{31350CFC-FDD4-439D-B2DB-1A3A480035BF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67" descr="SILBELAST/FIRST|">
            <a:extLst>
              <a:ext uri="{FF2B5EF4-FFF2-40B4-BE49-F238E27FC236}">
                <a16:creationId xmlns:a16="http://schemas.microsoft.com/office/drawing/2014/main" id="{BADD1171-A459-4AD2-9A2F-F9059C192716}"/>
              </a:ext>
            </a:extLst>
          </p:cNvPr>
          <p:cNvSpPr txBox="1"/>
          <p:nvPr/>
        </p:nvSpPr>
        <p:spPr>
          <a:xfrm>
            <a:off x="381000" y="3719736"/>
            <a:ext cx="9289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Wann</a:t>
            </a:r>
          </a:p>
        </p:txBody>
      </p:sp>
      <p:sp>
        <p:nvSpPr>
          <p:cNvPr id="69" name="Textfeld 68" descr="SILBELAST|_">
            <a:extLst>
              <a:ext uri="{FF2B5EF4-FFF2-40B4-BE49-F238E27FC236}">
                <a16:creationId xmlns:a16="http://schemas.microsoft.com/office/drawing/2014/main" id="{0F90416A-1F5B-4BF9-9E72-5AE04044C0DB}"/>
              </a:ext>
            </a:extLst>
          </p:cNvPr>
          <p:cNvSpPr txBox="1"/>
          <p:nvPr/>
        </p:nvSpPr>
        <p:spPr>
          <a:xfrm>
            <a:off x="1348072" y="3719736"/>
            <a:ext cx="10021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freust</a:t>
            </a:r>
          </a:p>
        </p:txBody>
      </p:sp>
      <p:sp>
        <p:nvSpPr>
          <p:cNvPr id="70" name="Textfeld 69" descr="SILBELAST|_">
            <a:extLst>
              <a:ext uri="{FF2B5EF4-FFF2-40B4-BE49-F238E27FC236}">
                <a16:creationId xmlns:a16="http://schemas.microsoft.com/office/drawing/2014/main" id="{D327E782-0374-479F-82E6-E56362FDFF8D}"/>
              </a:ext>
            </a:extLst>
          </p:cNvPr>
          <p:cNvSpPr txBox="1"/>
          <p:nvPr/>
        </p:nvSpPr>
        <p:spPr>
          <a:xfrm>
            <a:off x="2388369" y="3719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du</a:t>
            </a:r>
          </a:p>
        </p:txBody>
      </p:sp>
      <p:sp>
        <p:nvSpPr>
          <p:cNvPr id="71" name="Textfeld 70" descr="SILBELAST|_">
            <a:extLst>
              <a:ext uri="{FF2B5EF4-FFF2-40B4-BE49-F238E27FC236}">
                <a16:creationId xmlns:a16="http://schemas.microsoft.com/office/drawing/2014/main" id="{9CA946A7-ABCA-4EAE-B08D-74A0CB8B69D8}"/>
              </a:ext>
            </a:extLst>
          </p:cNvPr>
          <p:cNvSpPr txBox="1"/>
          <p:nvPr/>
        </p:nvSpPr>
        <p:spPr>
          <a:xfrm>
            <a:off x="2950972" y="3719736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dich</a:t>
            </a:r>
          </a:p>
        </p:txBody>
      </p:sp>
      <p:sp>
        <p:nvSpPr>
          <p:cNvPr id="72" name="Textfeld 71" descr="SILBELAST|_">
            <a:extLst>
              <a:ext uri="{FF2B5EF4-FFF2-40B4-BE49-F238E27FC236}">
                <a16:creationId xmlns:a16="http://schemas.microsoft.com/office/drawing/2014/main" id="{3935358E-7558-48DA-9F11-4DE82F7B5EB8}"/>
              </a:ext>
            </a:extLst>
          </p:cNvPr>
          <p:cNvSpPr txBox="1"/>
          <p:nvPr/>
        </p:nvSpPr>
        <p:spPr>
          <a:xfrm>
            <a:off x="3754025" y="3719736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als</a:t>
            </a:r>
          </a:p>
        </p:txBody>
      </p:sp>
      <p:sp>
        <p:nvSpPr>
          <p:cNvPr id="73" name="Textfeld 72" descr="SILBE|_">
            <a:extLst>
              <a:ext uri="{FF2B5EF4-FFF2-40B4-BE49-F238E27FC236}">
                <a16:creationId xmlns:a16="http://schemas.microsoft.com/office/drawing/2014/main" id="{1083D6C8-56AC-4BB8-9DED-A6B04F50B42E}"/>
              </a:ext>
            </a:extLst>
          </p:cNvPr>
          <p:cNvSpPr txBox="1"/>
          <p:nvPr/>
        </p:nvSpPr>
        <p:spPr>
          <a:xfrm>
            <a:off x="4355100" y="3719736"/>
            <a:ext cx="8130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Kran</a:t>
            </a:r>
          </a:p>
        </p:txBody>
      </p:sp>
      <p:sp>
        <p:nvSpPr>
          <p:cNvPr id="74" name="Textfeld 73" descr="SILBELAST|">
            <a:extLst>
              <a:ext uri="{FF2B5EF4-FFF2-40B4-BE49-F238E27FC236}">
                <a16:creationId xmlns:a16="http://schemas.microsoft.com/office/drawing/2014/main" id="{FB50931E-DE86-4ADC-8E05-EC6068007257}"/>
              </a:ext>
            </a:extLst>
          </p:cNvPr>
          <p:cNvSpPr txBox="1"/>
          <p:nvPr/>
        </p:nvSpPr>
        <p:spPr>
          <a:xfrm>
            <a:off x="5028443" y="3719736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ker</a:t>
            </a:r>
          </a:p>
        </p:txBody>
      </p:sp>
      <p:sp>
        <p:nvSpPr>
          <p:cNvPr id="75" name="Textfeld 74" descr="SILBE|_">
            <a:extLst>
              <a:ext uri="{FF2B5EF4-FFF2-40B4-BE49-F238E27FC236}">
                <a16:creationId xmlns:a16="http://schemas.microsoft.com/office/drawing/2014/main" id="{1DC6DD55-9561-407B-B2C0-90A374CE544F}"/>
              </a:ext>
            </a:extLst>
          </p:cNvPr>
          <p:cNvSpPr txBox="1"/>
          <p:nvPr/>
        </p:nvSpPr>
        <p:spPr>
          <a:xfrm>
            <a:off x="5695241" y="3719736"/>
            <a:ext cx="7825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imm</a:t>
            </a:r>
          </a:p>
        </p:txBody>
      </p:sp>
      <p:sp>
        <p:nvSpPr>
          <p:cNvPr id="76" name="Textfeld 75" descr="SILBELAST|">
            <a:extLst>
              <a:ext uri="{FF2B5EF4-FFF2-40B4-BE49-F238E27FC236}">
                <a16:creationId xmlns:a16="http://schemas.microsoft.com/office/drawing/2014/main" id="{DA016DC1-C70F-45BD-ACFE-76BC74C6B87D}"/>
              </a:ext>
            </a:extLst>
          </p:cNvPr>
          <p:cNvSpPr txBox="1"/>
          <p:nvPr/>
        </p:nvSpPr>
        <p:spPr>
          <a:xfrm>
            <a:off x="6338128" y="3719736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er?</a:t>
            </a:r>
          </a:p>
        </p:txBody>
      </p:sp>
      <p:sp>
        <p:nvSpPr>
          <p:cNvPr id="77" name="dot_5">
            <a:extLst>
              <a:ext uri="{FF2B5EF4-FFF2-40B4-BE49-F238E27FC236}">
                <a16:creationId xmlns:a16="http://schemas.microsoft.com/office/drawing/2014/main" id="{A5626D82-41A7-4F00-99F3-273B7F76CB4A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Textfeld 77" descr="SILBE/FIRST|">
            <a:extLst>
              <a:ext uri="{FF2B5EF4-FFF2-40B4-BE49-F238E27FC236}">
                <a16:creationId xmlns:a16="http://schemas.microsoft.com/office/drawing/2014/main" id="{5991712C-FD9C-492E-ACA1-A8396E88D00C}"/>
              </a:ext>
            </a:extLst>
          </p:cNvPr>
          <p:cNvSpPr txBox="1"/>
          <p:nvPr/>
        </p:nvSpPr>
        <p:spPr>
          <a:xfrm>
            <a:off x="381000" y="4164236"/>
            <a:ext cx="3850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79" name="Textfeld 78" descr="SILBELAST|">
            <a:extLst>
              <a:ext uri="{FF2B5EF4-FFF2-40B4-BE49-F238E27FC236}">
                <a16:creationId xmlns:a16="http://schemas.microsoft.com/office/drawing/2014/main" id="{1ECB4744-18E8-41D6-9DB6-0A45763A024F}"/>
              </a:ext>
            </a:extLst>
          </p:cNvPr>
          <p:cNvSpPr txBox="1"/>
          <p:nvPr/>
        </p:nvSpPr>
        <p:spPr>
          <a:xfrm>
            <a:off x="626342" y="4164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ber</a:t>
            </a:r>
          </a:p>
        </p:txBody>
      </p:sp>
      <p:sp>
        <p:nvSpPr>
          <p:cNvPr id="80" name="Textfeld 79" descr="SILBE|_">
            <a:extLst>
              <a:ext uri="{FF2B5EF4-FFF2-40B4-BE49-F238E27FC236}">
                <a16:creationId xmlns:a16="http://schemas.microsoft.com/office/drawing/2014/main" id="{0EAAE6A2-DF84-4356-A66E-CCAFFF96613B}"/>
              </a:ext>
            </a:extLst>
          </p:cNvPr>
          <p:cNvSpPr txBox="1"/>
          <p:nvPr/>
        </p:nvSpPr>
        <p:spPr>
          <a:xfrm>
            <a:off x="1309170" y="4164236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81" name="Textfeld 80" descr="SILBELAST|">
            <a:extLst>
              <a:ext uri="{FF2B5EF4-FFF2-40B4-BE49-F238E27FC236}">
                <a16:creationId xmlns:a16="http://schemas.microsoft.com/office/drawing/2014/main" id="{0949AD8E-F7A0-4A58-8494-106C8A6767D2}"/>
              </a:ext>
            </a:extLst>
          </p:cNvPr>
          <p:cNvSpPr txBox="1"/>
          <p:nvPr/>
        </p:nvSpPr>
        <p:spPr>
          <a:xfrm>
            <a:off x="1697179" y="4164236"/>
            <a:ext cx="7986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such</a:t>
            </a:r>
          </a:p>
        </p:txBody>
      </p:sp>
      <p:sp>
        <p:nvSpPr>
          <p:cNvPr id="82" name="Textfeld 81" descr="SILBELAST|_">
            <a:extLst>
              <a:ext uri="{FF2B5EF4-FFF2-40B4-BE49-F238E27FC236}">
                <a16:creationId xmlns:a16="http://schemas.microsoft.com/office/drawing/2014/main" id="{A46FD0D9-BA90-4C82-93B9-02098ACC9824}"/>
              </a:ext>
            </a:extLst>
          </p:cNvPr>
          <p:cNvSpPr txBox="1"/>
          <p:nvPr/>
        </p:nvSpPr>
        <p:spPr>
          <a:xfrm>
            <a:off x="2533896" y="4164236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83" name="Textfeld 82" descr="SILBE|_">
            <a:extLst>
              <a:ext uri="{FF2B5EF4-FFF2-40B4-BE49-F238E27FC236}">
                <a16:creationId xmlns:a16="http://schemas.microsoft.com/office/drawing/2014/main" id="{B3412E49-B047-476B-94A6-4B0C8B3C3A68}"/>
              </a:ext>
            </a:extLst>
          </p:cNvPr>
          <p:cNvSpPr txBox="1"/>
          <p:nvPr/>
        </p:nvSpPr>
        <p:spPr>
          <a:xfrm>
            <a:off x="3099705" y="4164236"/>
            <a:ext cx="8130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Kran</a:t>
            </a:r>
          </a:p>
        </p:txBody>
      </p:sp>
      <p:sp>
        <p:nvSpPr>
          <p:cNvPr id="84" name="Textfeld 83" descr="SILBE|">
            <a:extLst>
              <a:ext uri="{FF2B5EF4-FFF2-40B4-BE49-F238E27FC236}">
                <a16:creationId xmlns:a16="http://schemas.microsoft.com/office/drawing/2014/main" id="{C7A854C1-6AC8-40B4-892D-EC311A505099}"/>
              </a:ext>
            </a:extLst>
          </p:cNvPr>
          <p:cNvSpPr txBox="1"/>
          <p:nvPr/>
        </p:nvSpPr>
        <p:spPr>
          <a:xfrm>
            <a:off x="3773048" y="4164236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ken</a:t>
            </a:r>
          </a:p>
        </p:txBody>
      </p:sp>
      <p:sp>
        <p:nvSpPr>
          <p:cNvPr id="85" name="Textfeld 84" descr="SILBE|">
            <a:extLst>
              <a:ext uri="{FF2B5EF4-FFF2-40B4-BE49-F238E27FC236}">
                <a16:creationId xmlns:a16="http://schemas.microsoft.com/office/drawing/2014/main" id="{F9761612-0A1A-43FE-94EC-52F8CCACD134}"/>
              </a:ext>
            </a:extLst>
          </p:cNvPr>
          <p:cNvSpPr txBox="1"/>
          <p:nvPr/>
        </p:nvSpPr>
        <p:spPr>
          <a:xfrm>
            <a:off x="4310136" y="4164236"/>
            <a:ext cx="9284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zimm</a:t>
            </a:r>
          </a:p>
        </p:txBody>
      </p:sp>
      <p:sp>
        <p:nvSpPr>
          <p:cNvPr id="86" name="Textfeld 85" descr="SILBELAST|">
            <a:extLst>
              <a:ext uri="{FF2B5EF4-FFF2-40B4-BE49-F238E27FC236}">
                <a16:creationId xmlns:a16="http://schemas.microsoft.com/office/drawing/2014/main" id="{AF9CB41D-1A91-4678-8153-27DD7A7F8076}"/>
              </a:ext>
            </a:extLst>
          </p:cNvPr>
          <p:cNvSpPr txBox="1"/>
          <p:nvPr/>
        </p:nvSpPr>
        <p:spPr>
          <a:xfrm>
            <a:off x="5098895" y="4164236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er!</a:t>
            </a:r>
          </a:p>
        </p:txBody>
      </p:sp>
      <p:sp>
        <p:nvSpPr>
          <p:cNvPr id="87" name="dot_6">
            <a:extLst>
              <a:ext uri="{FF2B5EF4-FFF2-40B4-BE49-F238E27FC236}">
                <a16:creationId xmlns:a16="http://schemas.microsoft.com/office/drawing/2014/main" id="{E7E0CF85-F880-49E7-B02F-F98F4C1E0789}"/>
              </a:ext>
            </a:extLst>
          </p:cNvPr>
          <p:cNvSpPr/>
          <p:nvPr/>
        </p:nvSpPr>
        <p:spPr>
          <a:xfrm>
            <a:off x="190500" y="42277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Textfeld 87" descr="SILBELAST/FIRST|">
            <a:extLst>
              <a:ext uri="{FF2B5EF4-FFF2-40B4-BE49-F238E27FC236}">
                <a16:creationId xmlns:a16="http://schemas.microsoft.com/office/drawing/2014/main" id="{766E05B2-854A-4BDA-9718-EBAD274C5582}"/>
              </a:ext>
            </a:extLst>
          </p:cNvPr>
          <p:cNvSpPr txBox="1"/>
          <p:nvPr/>
        </p:nvSpPr>
        <p:spPr>
          <a:xfrm>
            <a:off x="381000" y="4608736"/>
            <a:ext cx="8370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Ochs</a:t>
            </a:r>
          </a:p>
        </p:txBody>
      </p:sp>
      <p:sp>
        <p:nvSpPr>
          <p:cNvPr id="89" name="Textfeld 88" descr="SILBELAST|_">
            <a:extLst>
              <a:ext uri="{FF2B5EF4-FFF2-40B4-BE49-F238E27FC236}">
                <a16:creationId xmlns:a16="http://schemas.microsoft.com/office/drawing/2014/main" id="{95D48376-14D5-4EE0-8D40-B9F8D4114D3C}"/>
              </a:ext>
            </a:extLst>
          </p:cNvPr>
          <p:cNvSpPr txBox="1"/>
          <p:nvPr/>
        </p:nvSpPr>
        <p:spPr>
          <a:xfrm>
            <a:off x="1256189" y="4608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90" name="Textfeld 89" descr="SILBE|_">
            <a:extLst>
              <a:ext uri="{FF2B5EF4-FFF2-40B4-BE49-F238E27FC236}">
                <a16:creationId xmlns:a16="http://schemas.microsoft.com/office/drawing/2014/main" id="{4DD9BCDE-7B6C-4DBA-9156-A1D2372C4C97}"/>
              </a:ext>
            </a:extLst>
          </p:cNvPr>
          <p:cNvSpPr txBox="1"/>
          <p:nvPr/>
        </p:nvSpPr>
        <p:spPr>
          <a:xfrm>
            <a:off x="1987107" y="4608736"/>
            <a:ext cx="3497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91" name="Textfeld 90" descr="SILBELAST|">
            <a:extLst>
              <a:ext uri="{FF2B5EF4-FFF2-40B4-BE49-F238E27FC236}">
                <a16:creationId xmlns:a16="http://schemas.microsoft.com/office/drawing/2014/main" id="{9D281774-8EE5-461C-AAAF-F4817210C7E9}"/>
              </a:ext>
            </a:extLst>
          </p:cNvPr>
          <p:cNvSpPr txBox="1"/>
          <p:nvPr/>
        </p:nvSpPr>
        <p:spPr>
          <a:xfrm>
            <a:off x="2197183" y="4608736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sel</a:t>
            </a:r>
          </a:p>
        </p:txBody>
      </p:sp>
      <p:sp>
        <p:nvSpPr>
          <p:cNvPr id="92" name="Textfeld 91" descr="SILBELAST|_">
            <a:extLst>
              <a:ext uri="{FF2B5EF4-FFF2-40B4-BE49-F238E27FC236}">
                <a16:creationId xmlns:a16="http://schemas.microsoft.com/office/drawing/2014/main" id="{605A41B6-AC84-4018-9637-ED08190D8593}"/>
              </a:ext>
            </a:extLst>
          </p:cNvPr>
          <p:cNvSpPr txBox="1"/>
          <p:nvPr/>
        </p:nvSpPr>
        <p:spPr>
          <a:xfrm>
            <a:off x="2804670" y="4608736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sind</a:t>
            </a:r>
          </a:p>
        </p:txBody>
      </p:sp>
      <p:sp>
        <p:nvSpPr>
          <p:cNvPr id="93" name="Textfeld 92" descr="SILBELAST|_">
            <a:extLst>
              <a:ext uri="{FF2B5EF4-FFF2-40B4-BE49-F238E27FC236}">
                <a16:creationId xmlns:a16="http://schemas.microsoft.com/office/drawing/2014/main" id="{AFA52BD9-0C25-4794-B5A6-03B5EF04AAFA}"/>
              </a:ext>
            </a:extLst>
          </p:cNvPr>
          <p:cNvSpPr txBox="1"/>
          <p:nvPr/>
        </p:nvSpPr>
        <p:spPr>
          <a:xfrm>
            <a:off x="3580472" y="4608736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94" name="Textfeld 93" descr="SILBELAST|_">
            <a:extLst>
              <a:ext uri="{FF2B5EF4-FFF2-40B4-BE49-F238E27FC236}">
                <a16:creationId xmlns:a16="http://schemas.microsoft.com/office/drawing/2014/main" id="{D1D8AE2C-5254-4911-8966-0EC9E1B968AF}"/>
              </a:ext>
            </a:extLst>
          </p:cNvPr>
          <p:cNvSpPr txBox="1"/>
          <p:nvPr/>
        </p:nvSpPr>
        <p:spPr>
          <a:xfrm>
            <a:off x="4146281" y="4608736"/>
            <a:ext cx="7986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Stall</a:t>
            </a:r>
          </a:p>
        </p:txBody>
      </p:sp>
      <p:sp>
        <p:nvSpPr>
          <p:cNvPr id="95" name="Textfeld 94" descr="SILBELAST|_">
            <a:extLst>
              <a:ext uri="{FF2B5EF4-FFF2-40B4-BE49-F238E27FC236}">
                <a16:creationId xmlns:a16="http://schemas.microsoft.com/office/drawing/2014/main" id="{3FE11B39-0DFE-4B8B-BE3A-36CAD731BF05}"/>
              </a:ext>
            </a:extLst>
          </p:cNvPr>
          <p:cNvSpPr txBox="1"/>
          <p:nvPr/>
        </p:nvSpPr>
        <p:spPr>
          <a:xfrm>
            <a:off x="4982998" y="4608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96" name="Textfeld 95" descr="SILBE|_">
            <a:extLst>
              <a:ext uri="{FF2B5EF4-FFF2-40B4-BE49-F238E27FC236}">
                <a16:creationId xmlns:a16="http://schemas.microsoft.com/office/drawing/2014/main" id="{4CD5234D-1E97-4FA5-94E1-1905B29EE800}"/>
              </a:ext>
            </a:extLst>
          </p:cNvPr>
          <p:cNvSpPr txBox="1"/>
          <p:nvPr/>
        </p:nvSpPr>
        <p:spPr>
          <a:xfrm>
            <a:off x="5713916" y="4608736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97" name="Textfeld 96" descr="SILBELAST|">
            <a:extLst>
              <a:ext uri="{FF2B5EF4-FFF2-40B4-BE49-F238E27FC236}">
                <a16:creationId xmlns:a16="http://schemas.microsoft.com/office/drawing/2014/main" id="{BA19CC1A-BCED-46E8-9CE8-920FD2498E66}"/>
              </a:ext>
            </a:extLst>
          </p:cNvPr>
          <p:cNvSpPr txBox="1"/>
          <p:nvPr/>
        </p:nvSpPr>
        <p:spPr>
          <a:xfrm>
            <a:off x="6311918" y="46087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98" name="Textfeld 97" descr="SILBE|_">
            <a:extLst>
              <a:ext uri="{FF2B5EF4-FFF2-40B4-BE49-F238E27FC236}">
                <a16:creationId xmlns:a16="http://schemas.microsoft.com/office/drawing/2014/main" id="{5575E176-D5F6-461B-AFF9-CB33103912BF}"/>
              </a:ext>
            </a:extLst>
          </p:cNvPr>
          <p:cNvSpPr txBox="1"/>
          <p:nvPr/>
        </p:nvSpPr>
        <p:spPr>
          <a:xfrm>
            <a:off x="6962686" y="4608736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sel</a:t>
            </a:r>
          </a:p>
        </p:txBody>
      </p:sp>
      <p:sp>
        <p:nvSpPr>
          <p:cNvPr id="99" name="Textfeld 98" descr="SILBELAST|">
            <a:extLst>
              <a:ext uri="{FF2B5EF4-FFF2-40B4-BE49-F238E27FC236}">
                <a16:creationId xmlns:a16="http://schemas.microsoft.com/office/drawing/2014/main" id="{751A2882-DFD2-49F5-B2D9-1A8B43114113}"/>
              </a:ext>
            </a:extLst>
          </p:cNvPr>
          <p:cNvSpPr txBox="1"/>
          <p:nvPr/>
        </p:nvSpPr>
        <p:spPr>
          <a:xfrm>
            <a:off x="7392373" y="46087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00" name="Textfeld 99" descr="SILBELAST|_">
            <a:extLst>
              <a:ext uri="{FF2B5EF4-FFF2-40B4-BE49-F238E27FC236}">
                <a16:creationId xmlns:a16="http://schemas.microsoft.com/office/drawing/2014/main" id="{431112B3-160D-4DB9-B4C3-F3642A3408E2}"/>
              </a:ext>
            </a:extLst>
          </p:cNvPr>
          <p:cNvSpPr txBox="1"/>
          <p:nvPr/>
        </p:nvSpPr>
        <p:spPr>
          <a:xfrm>
            <a:off x="880877" y="5053236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01" name="Textfeld 100" descr="SILBELAST|_">
            <a:extLst>
              <a:ext uri="{FF2B5EF4-FFF2-40B4-BE49-F238E27FC236}">
                <a16:creationId xmlns:a16="http://schemas.microsoft.com/office/drawing/2014/main" id="{76E48566-1320-4DAC-B4A5-41DA8D9FD867}"/>
              </a:ext>
            </a:extLst>
          </p:cNvPr>
          <p:cNvSpPr txBox="1"/>
          <p:nvPr/>
        </p:nvSpPr>
        <p:spPr>
          <a:xfrm>
            <a:off x="1568514" y="5053236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02" name="Textfeld 101" descr="SILBELAST|_">
            <a:extLst>
              <a:ext uri="{FF2B5EF4-FFF2-40B4-BE49-F238E27FC236}">
                <a16:creationId xmlns:a16="http://schemas.microsoft.com/office/drawing/2014/main" id="{E458EFB4-3AC6-414F-996C-4866E35DD0F7}"/>
              </a:ext>
            </a:extLst>
          </p:cNvPr>
          <p:cNvSpPr txBox="1"/>
          <p:nvPr/>
        </p:nvSpPr>
        <p:spPr>
          <a:xfrm>
            <a:off x="2385995" y="5053236"/>
            <a:ext cx="8178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Ball.</a:t>
            </a:r>
          </a:p>
        </p:txBody>
      </p:sp>
      <p:sp>
        <p:nvSpPr>
          <p:cNvPr id="103" name="dot_7">
            <a:extLst>
              <a:ext uri="{FF2B5EF4-FFF2-40B4-BE49-F238E27FC236}">
                <a16:creationId xmlns:a16="http://schemas.microsoft.com/office/drawing/2014/main" id="{2A09ED0A-B8DA-41C3-9D30-DFE91C1BF874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Textfeld 103" descr="SILBELAST/FIRST|">
            <a:extLst>
              <a:ext uri="{FF2B5EF4-FFF2-40B4-BE49-F238E27FC236}">
                <a16:creationId xmlns:a16="http://schemas.microsoft.com/office/drawing/2014/main" id="{91670422-FD3F-4CD4-A5A9-9F6F079999EC}"/>
              </a:ext>
            </a:extLst>
          </p:cNvPr>
          <p:cNvSpPr txBox="1"/>
          <p:nvPr/>
        </p:nvSpPr>
        <p:spPr>
          <a:xfrm>
            <a:off x="381000" y="5475163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105" name="Textfeld 104" descr="SILBELAST|_">
            <a:extLst>
              <a:ext uri="{FF2B5EF4-FFF2-40B4-BE49-F238E27FC236}">
                <a16:creationId xmlns:a16="http://schemas.microsoft.com/office/drawing/2014/main" id="{E913B8D7-FB08-4F0A-A59C-237BA5F166C1}"/>
              </a:ext>
            </a:extLst>
          </p:cNvPr>
          <p:cNvSpPr txBox="1"/>
          <p:nvPr/>
        </p:nvSpPr>
        <p:spPr>
          <a:xfrm>
            <a:off x="1141093" y="5475163"/>
            <a:ext cx="9509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spielt</a:t>
            </a:r>
          </a:p>
        </p:txBody>
      </p:sp>
      <p:sp>
        <p:nvSpPr>
          <p:cNvPr id="106" name="Textfeld 105" descr="SILBE|_">
            <a:extLst>
              <a:ext uri="{FF2B5EF4-FFF2-40B4-BE49-F238E27FC236}">
                <a16:creationId xmlns:a16="http://schemas.microsoft.com/office/drawing/2014/main" id="{512066BF-277D-4E76-9017-9C5C5C930778}"/>
              </a:ext>
            </a:extLst>
          </p:cNvPr>
          <p:cNvSpPr txBox="1"/>
          <p:nvPr/>
        </p:nvSpPr>
        <p:spPr>
          <a:xfrm>
            <a:off x="2130094" y="5475163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sel</a:t>
            </a:r>
          </a:p>
        </p:txBody>
      </p:sp>
      <p:sp>
        <p:nvSpPr>
          <p:cNvPr id="107" name="Textfeld 106" descr="SILBELAST|">
            <a:extLst>
              <a:ext uri="{FF2B5EF4-FFF2-40B4-BE49-F238E27FC236}">
                <a16:creationId xmlns:a16="http://schemas.microsoft.com/office/drawing/2014/main" id="{CA0DAD5C-4815-46AA-B075-1407A0266FDB}"/>
              </a:ext>
            </a:extLst>
          </p:cNvPr>
          <p:cNvSpPr txBox="1"/>
          <p:nvPr/>
        </p:nvSpPr>
        <p:spPr>
          <a:xfrm>
            <a:off x="2559781" y="5475163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08" name="Textfeld 107" descr="SILBELAST|_">
            <a:extLst>
              <a:ext uri="{FF2B5EF4-FFF2-40B4-BE49-F238E27FC236}">
                <a16:creationId xmlns:a16="http://schemas.microsoft.com/office/drawing/2014/main" id="{55CACE0C-0465-4AB2-A7C9-C28C2DC8B55F}"/>
              </a:ext>
            </a:extLst>
          </p:cNvPr>
          <p:cNvSpPr txBox="1"/>
          <p:nvPr/>
        </p:nvSpPr>
        <p:spPr>
          <a:xfrm>
            <a:off x="3241006" y="5475163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09" name="Textfeld 108" descr="SILBELAST|_">
            <a:extLst>
              <a:ext uri="{FF2B5EF4-FFF2-40B4-BE49-F238E27FC236}">
                <a16:creationId xmlns:a16="http://schemas.microsoft.com/office/drawing/2014/main" id="{7CD1C2E8-A362-44F5-9578-EB38C0C209D7}"/>
              </a:ext>
            </a:extLst>
          </p:cNvPr>
          <p:cNvSpPr txBox="1"/>
          <p:nvPr/>
        </p:nvSpPr>
        <p:spPr>
          <a:xfrm>
            <a:off x="3928643" y="5475163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10" name="Textfeld 109" descr="SILBELAST|_">
            <a:extLst>
              <a:ext uri="{FF2B5EF4-FFF2-40B4-BE49-F238E27FC236}">
                <a16:creationId xmlns:a16="http://schemas.microsoft.com/office/drawing/2014/main" id="{48BAE683-C334-4581-8267-8A51907E02E9}"/>
              </a:ext>
            </a:extLst>
          </p:cNvPr>
          <p:cNvSpPr txBox="1"/>
          <p:nvPr/>
        </p:nvSpPr>
        <p:spPr>
          <a:xfrm>
            <a:off x="4746124" y="5475163"/>
            <a:ext cx="8178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Ball?</a:t>
            </a:r>
          </a:p>
        </p:txBody>
      </p:sp>
      <p:sp>
        <p:nvSpPr>
          <p:cNvPr id="111" name="dot_1">
            <a:extLst>
              <a:ext uri="{FF2B5EF4-FFF2-40B4-BE49-F238E27FC236}">
                <a16:creationId xmlns:a16="http://schemas.microsoft.com/office/drawing/2014/main" id="{97B498B6-09DA-4A32-BE79-520F61CE2EB2}"/>
              </a:ext>
            </a:extLst>
          </p:cNvPr>
          <p:cNvSpPr/>
          <p:nvPr/>
        </p:nvSpPr>
        <p:spPr>
          <a:xfrm>
            <a:off x="190500" y="55386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Textfeld 111" descr="SILBELAST/FIRST|">
            <a:extLst>
              <a:ext uri="{FF2B5EF4-FFF2-40B4-BE49-F238E27FC236}">
                <a16:creationId xmlns:a16="http://schemas.microsoft.com/office/drawing/2014/main" id="{4A83A2AA-CF46-47B1-A4A3-9B027AC698B9}"/>
              </a:ext>
            </a:extLst>
          </p:cNvPr>
          <p:cNvSpPr txBox="1"/>
          <p:nvPr/>
        </p:nvSpPr>
        <p:spPr>
          <a:xfrm>
            <a:off x="381000" y="5919663"/>
            <a:ext cx="8370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Ochs</a:t>
            </a:r>
          </a:p>
        </p:txBody>
      </p:sp>
      <p:sp>
        <p:nvSpPr>
          <p:cNvPr id="113" name="Textfeld 112" descr="SILBELAST|_">
            <a:extLst>
              <a:ext uri="{FF2B5EF4-FFF2-40B4-BE49-F238E27FC236}">
                <a16:creationId xmlns:a16="http://schemas.microsoft.com/office/drawing/2014/main" id="{8EBF431E-8194-4137-ADA6-1E8A39CF0055}"/>
              </a:ext>
            </a:extLst>
          </p:cNvPr>
          <p:cNvSpPr txBox="1"/>
          <p:nvPr/>
        </p:nvSpPr>
        <p:spPr>
          <a:xfrm>
            <a:off x="1256189" y="5919663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5A2B734F-AFE9-439F-A058-F45101254F05}"/>
              </a:ext>
            </a:extLst>
          </p:cNvPr>
          <p:cNvSpPr txBox="1"/>
          <p:nvPr/>
        </p:nvSpPr>
        <p:spPr>
          <a:xfrm>
            <a:off x="1987107" y="5919663"/>
            <a:ext cx="3497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9EAE8D4B-B568-41E1-8F7A-422EF473BB1A}"/>
              </a:ext>
            </a:extLst>
          </p:cNvPr>
          <p:cNvSpPr txBox="1"/>
          <p:nvPr/>
        </p:nvSpPr>
        <p:spPr>
          <a:xfrm>
            <a:off x="2197183" y="5919663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sel</a:t>
            </a:r>
          </a:p>
        </p:txBody>
      </p:sp>
      <p:sp>
        <p:nvSpPr>
          <p:cNvPr id="116" name="Textfeld 115" descr="SILBELAST|_">
            <a:extLst>
              <a:ext uri="{FF2B5EF4-FFF2-40B4-BE49-F238E27FC236}">
                <a16:creationId xmlns:a16="http://schemas.microsoft.com/office/drawing/2014/main" id="{21A9D985-FF0B-4573-A4FE-295E6561F777}"/>
              </a:ext>
            </a:extLst>
          </p:cNvPr>
          <p:cNvSpPr txBox="1"/>
          <p:nvPr/>
        </p:nvSpPr>
        <p:spPr>
          <a:xfrm>
            <a:off x="2804670" y="5919663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17" name="Textfeld 116" descr="SILBE|_">
            <a:extLst>
              <a:ext uri="{FF2B5EF4-FFF2-40B4-BE49-F238E27FC236}">
                <a16:creationId xmlns:a16="http://schemas.microsoft.com/office/drawing/2014/main" id="{8638DC98-AA7B-4F4B-BE24-CC01538ADAB4}"/>
              </a:ext>
            </a:extLst>
          </p:cNvPr>
          <p:cNvSpPr txBox="1"/>
          <p:nvPr/>
        </p:nvSpPr>
        <p:spPr>
          <a:xfrm>
            <a:off x="3283916" y="5919663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ih</a:t>
            </a:r>
          </a:p>
        </p:txBody>
      </p:sp>
      <p:sp>
        <p:nvSpPr>
          <p:cNvPr id="118" name="Textfeld 117" descr="SILBELAST|">
            <a:extLst>
              <a:ext uri="{FF2B5EF4-FFF2-40B4-BE49-F238E27FC236}">
                <a16:creationId xmlns:a16="http://schemas.microsoft.com/office/drawing/2014/main" id="{F8E9CF3F-B708-44C7-9AF1-76D19C0E3F9B}"/>
              </a:ext>
            </a:extLst>
          </p:cNvPr>
          <p:cNvSpPr txBox="1"/>
          <p:nvPr/>
        </p:nvSpPr>
        <p:spPr>
          <a:xfrm>
            <a:off x="3585362" y="5919663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rem</a:t>
            </a:r>
          </a:p>
        </p:txBody>
      </p:sp>
      <p:sp>
        <p:nvSpPr>
          <p:cNvPr id="119" name="Textfeld 118" descr="SILBELAST|_">
            <a:extLst>
              <a:ext uri="{FF2B5EF4-FFF2-40B4-BE49-F238E27FC236}">
                <a16:creationId xmlns:a16="http://schemas.microsoft.com/office/drawing/2014/main" id="{342BA7B9-9456-4B10-89F9-55D444BBAC9D}"/>
              </a:ext>
            </a:extLst>
          </p:cNvPr>
          <p:cNvSpPr txBox="1"/>
          <p:nvPr/>
        </p:nvSpPr>
        <p:spPr>
          <a:xfrm>
            <a:off x="4351546" y="5919663"/>
            <a:ext cx="9124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Stall!</a:t>
            </a:r>
          </a:p>
        </p:txBody>
      </p:sp>
      <p:sp>
        <p:nvSpPr>
          <p:cNvPr id="120" name="dot_2">
            <a:extLst>
              <a:ext uri="{FF2B5EF4-FFF2-40B4-BE49-F238E27FC236}">
                <a16:creationId xmlns:a16="http://schemas.microsoft.com/office/drawing/2014/main" id="{5378C741-9604-434F-A3EB-946B3673DD59}"/>
              </a:ext>
            </a:extLst>
          </p:cNvPr>
          <p:cNvSpPr/>
          <p:nvPr/>
        </p:nvSpPr>
        <p:spPr>
          <a:xfrm>
            <a:off x="190500" y="59831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6322CF9-105B-FC40-F138-898B4EB52ACB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423847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4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" name="Textfeld 7" descr="SILBELAST/FIRST|">
            <a:extLst>
              <a:ext uri="{FF2B5EF4-FFF2-40B4-BE49-F238E27FC236}">
                <a16:creationId xmlns:a16="http://schemas.microsoft.com/office/drawing/2014/main" id="{C1039373-F46B-48C6-A7C6-816CE7A1B3B0}"/>
              </a:ext>
            </a:extLst>
          </p:cNvPr>
          <p:cNvSpPr txBox="1"/>
          <p:nvPr/>
        </p:nvSpPr>
        <p:spPr>
          <a:xfrm>
            <a:off x="381000" y="1052736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3" name="Textfeld 12" descr="SILBE|_">
            <a:extLst>
              <a:ext uri="{FF2B5EF4-FFF2-40B4-BE49-F238E27FC236}">
                <a16:creationId xmlns:a16="http://schemas.microsoft.com/office/drawing/2014/main" id="{21D20E28-CD02-4A19-BBFB-225FC7E6FFCB}"/>
              </a:ext>
            </a:extLst>
          </p:cNvPr>
          <p:cNvSpPr txBox="1"/>
          <p:nvPr/>
        </p:nvSpPr>
        <p:spPr>
          <a:xfrm>
            <a:off x="893910" y="1052736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zwit</a:t>
            </a:r>
          </a:p>
        </p:txBody>
      </p:sp>
      <p:sp>
        <p:nvSpPr>
          <p:cNvPr id="14" name="Textfeld 13" descr="SILBELAST|">
            <a:extLst>
              <a:ext uri="{FF2B5EF4-FFF2-40B4-BE49-F238E27FC236}">
                <a16:creationId xmlns:a16="http://schemas.microsoft.com/office/drawing/2014/main" id="{F3654AD5-E39E-4E7E-BC30-4B26FBB49BA6}"/>
              </a:ext>
            </a:extLst>
          </p:cNvPr>
          <p:cNvSpPr txBox="1"/>
          <p:nvPr/>
        </p:nvSpPr>
        <p:spPr>
          <a:xfrm>
            <a:off x="1523973" y="1052736"/>
            <a:ext cx="10406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schert</a:t>
            </a:r>
          </a:p>
        </p:txBody>
      </p:sp>
      <p:sp>
        <p:nvSpPr>
          <p:cNvPr id="15" name="Textfeld 14" descr="SILBELAST|_">
            <a:extLst>
              <a:ext uri="{FF2B5EF4-FFF2-40B4-BE49-F238E27FC236}">
                <a16:creationId xmlns:a16="http://schemas.microsoft.com/office/drawing/2014/main" id="{36574F64-D01F-4479-9C90-38B613BE66EF}"/>
              </a:ext>
            </a:extLst>
          </p:cNvPr>
          <p:cNvSpPr txBox="1"/>
          <p:nvPr/>
        </p:nvSpPr>
        <p:spPr>
          <a:xfrm>
            <a:off x="2602743" y="1052736"/>
            <a:ext cx="9637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schön</a:t>
            </a:r>
          </a:p>
        </p:txBody>
      </p:sp>
      <p:sp>
        <p:nvSpPr>
          <p:cNvPr id="16" name="Textfeld 15" descr="SILBELAST|_">
            <a:extLst>
              <a:ext uri="{FF2B5EF4-FFF2-40B4-BE49-F238E27FC236}">
                <a16:creationId xmlns:a16="http://schemas.microsoft.com/office/drawing/2014/main" id="{4E54AAE4-FA4D-4827-B375-84202D0AD935}"/>
              </a:ext>
            </a:extLst>
          </p:cNvPr>
          <p:cNvSpPr txBox="1"/>
          <p:nvPr/>
        </p:nvSpPr>
        <p:spPr>
          <a:xfrm>
            <a:off x="3604568" y="1052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7" name="Textfeld 16" descr="SILBELAST|_">
            <a:extLst>
              <a:ext uri="{FF2B5EF4-FFF2-40B4-BE49-F238E27FC236}">
                <a16:creationId xmlns:a16="http://schemas.microsoft.com/office/drawing/2014/main" id="{2CF4BCB2-3882-46FB-AC3D-5785C75CDC54}"/>
              </a:ext>
            </a:extLst>
          </p:cNvPr>
          <p:cNvSpPr txBox="1"/>
          <p:nvPr/>
        </p:nvSpPr>
        <p:spPr>
          <a:xfrm>
            <a:off x="4287396" y="1052736"/>
            <a:ext cx="10470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Spatz,</a:t>
            </a:r>
          </a:p>
        </p:txBody>
      </p:sp>
      <p:sp>
        <p:nvSpPr>
          <p:cNvPr id="18" name="Textfeld 17" descr="SILBE|_">
            <a:extLst>
              <a:ext uri="{FF2B5EF4-FFF2-40B4-BE49-F238E27FC236}">
                <a16:creationId xmlns:a16="http://schemas.microsoft.com/office/drawing/2014/main" id="{FD2B1893-BF97-4BF5-94A3-E06B8C0BF865}"/>
              </a:ext>
            </a:extLst>
          </p:cNvPr>
          <p:cNvSpPr txBox="1"/>
          <p:nvPr/>
        </p:nvSpPr>
        <p:spPr>
          <a:xfrm>
            <a:off x="356662" y="1476636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19" name="Textfeld 18" descr="SILBELAST|">
            <a:extLst>
              <a:ext uri="{FF2B5EF4-FFF2-40B4-BE49-F238E27FC236}">
                <a16:creationId xmlns:a16="http://schemas.microsoft.com/office/drawing/2014/main" id="{32C4FCC1-A8C9-497E-BF27-E93A1DDDF43C}"/>
              </a:ext>
            </a:extLst>
          </p:cNvPr>
          <p:cNvSpPr txBox="1"/>
          <p:nvPr/>
        </p:nvSpPr>
        <p:spPr>
          <a:xfrm>
            <a:off x="840851" y="1476636"/>
            <a:ext cx="9284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zückt</a:t>
            </a:r>
          </a:p>
        </p:txBody>
      </p:sp>
      <p:sp>
        <p:nvSpPr>
          <p:cNvPr id="20" name="Textfeld 19" descr="SILBELAST|_">
            <a:extLst>
              <a:ext uri="{FF2B5EF4-FFF2-40B4-BE49-F238E27FC236}">
                <a16:creationId xmlns:a16="http://schemas.microsoft.com/office/drawing/2014/main" id="{C8651724-2D85-4219-ABF4-0DF8A7422F89}"/>
              </a:ext>
            </a:extLst>
          </p:cNvPr>
          <p:cNvSpPr txBox="1"/>
          <p:nvPr/>
        </p:nvSpPr>
        <p:spPr>
          <a:xfrm>
            <a:off x="1807410" y="1476636"/>
            <a:ext cx="11737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lauscht</a:t>
            </a:r>
          </a:p>
        </p:txBody>
      </p:sp>
      <p:sp>
        <p:nvSpPr>
          <p:cNvPr id="21" name="Textfeld 20" descr="SILBELAST|_">
            <a:extLst>
              <a:ext uri="{FF2B5EF4-FFF2-40B4-BE49-F238E27FC236}">
                <a16:creationId xmlns:a16="http://schemas.microsoft.com/office/drawing/2014/main" id="{D29C62CD-9C86-4104-8451-175FEE198F34}"/>
              </a:ext>
            </a:extLst>
          </p:cNvPr>
          <p:cNvSpPr txBox="1"/>
          <p:nvPr/>
        </p:nvSpPr>
        <p:spPr>
          <a:xfrm>
            <a:off x="3001171" y="1497236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ihm</a:t>
            </a:r>
          </a:p>
        </p:txBody>
      </p:sp>
      <p:sp>
        <p:nvSpPr>
          <p:cNvPr id="22" name="Textfeld 21" descr="SILBELAST|_">
            <a:extLst>
              <a:ext uri="{FF2B5EF4-FFF2-40B4-BE49-F238E27FC236}">
                <a16:creationId xmlns:a16="http://schemas.microsoft.com/office/drawing/2014/main" id="{4AC5FB7F-017F-4F5C-A564-45876CD08ACD}"/>
              </a:ext>
            </a:extLst>
          </p:cNvPr>
          <p:cNvSpPr txBox="1"/>
          <p:nvPr/>
        </p:nvSpPr>
        <p:spPr>
          <a:xfrm>
            <a:off x="3735295" y="1497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3" name="Textfeld 22" descr="SILBELAST|_">
            <a:extLst>
              <a:ext uri="{FF2B5EF4-FFF2-40B4-BE49-F238E27FC236}">
                <a16:creationId xmlns:a16="http://schemas.microsoft.com/office/drawing/2014/main" id="{7220B56C-1607-44FD-80E2-B5B216C06A71}"/>
              </a:ext>
            </a:extLst>
          </p:cNvPr>
          <p:cNvSpPr txBox="1"/>
          <p:nvPr/>
        </p:nvSpPr>
        <p:spPr>
          <a:xfrm>
            <a:off x="4386063" y="1497236"/>
            <a:ext cx="9060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Katz.</a:t>
            </a:r>
          </a:p>
        </p:txBody>
      </p:sp>
      <p:sp>
        <p:nvSpPr>
          <p:cNvPr id="24" name="dot_1">
            <a:extLst>
              <a:ext uri="{FF2B5EF4-FFF2-40B4-BE49-F238E27FC236}">
                <a16:creationId xmlns:a16="http://schemas.microsoft.com/office/drawing/2014/main" id="{185DCDBE-2357-42CA-B61F-B98BB10CAEE8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 descr="SILBELAST/FIRST|">
            <a:extLst>
              <a:ext uri="{FF2B5EF4-FFF2-40B4-BE49-F238E27FC236}">
                <a16:creationId xmlns:a16="http://schemas.microsoft.com/office/drawing/2014/main" id="{35864005-36AE-408A-8655-3466EDC20588}"/>
              </a:ext>
            </a:extLst>
          </p:cNvPr>
          <p:cNvSpPr txBox="1"/>
          <p:nvPr/>
        </p:nvSpPr>
        <p:spPr>
          <a:xfrm>
            <a:off x="381000" y="1941736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26" name="Textfeld 25" descr="SILBELAST|_">
            <a:extLst>
              <a:ext uri="{FF2B5EF4-FFF2-40B4-BE49-F238E27FC236}">
                <a16:creationId xmlns:a16="http://schemas.microsoft.com/office/drawing/2014/main" id="{FCAE0D1C-1E59-455E-9458-A7D3BCAC53EB}"/>
              </a:ext>
            </a:extLst>
          </p:cNvPr>
          <p:cNvSpPr txBox="1"/>
          <p:nvPr/>
        </p:nvSpPr>
        <p:spPr>
          <a:xfrm>
            <a:off x="1141093" y="1941736"/>
            <a:ext cx="11737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lauscht</a:t>
            </a:r>
          </a:p>
        </p:txBody>
      </p:sp>
      <p:sp>
        <p:nvSpPr>
          <p:cNvPr id="27" name="Textfeld 26" descr="SILBELAST|_">
            <a:extLst>
              <a:ext uri="{FF2B5EF4-FFF2-40B4-BE49-F238E27FC236}">
                <a16:creationId xmlns:a16="http://schemas.microsoft.com/office/drawing/2014/main" id="{40432A8A-20AF-43F2-B7ED-4A86B539BCDD}"/>
              </a:ext>
            </a:extLst>
          </p:cNvPr>
          <p:cNvSpPr txBox="1"/>
          <p:nvPr/>
        </p:nvSpPr>
        <p:spPr>
          <a:xfrm>
            <a:off x="2352912" y="1941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8" name="Textfeld 27" descr="SILBE|_">
            <a:extLst>
              <a:ext uri="{FF2B5EF4-FFF2-40B4-BE49-F238E27FC236}">
                <a16:creationId xmlns:a16="http://schemas.microsoft.com/office/drawing/2014/main" id="{EB630465-438C-4C46-9661-AA6B5B7C53F1}"/>
              </a:ext>
            </a:extLst>
          </p:cNvPr>
          <p:cNvSpPr txBox="1"/>
          <p:nvPr/>
        </p:nvSpPr>
        <p:spPr>
          <a:xfrm>
            <a:off x="3083830" y="1941736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sing</a:t>
            </a:r>
          </a:p>
        </p:txBody>
      </p:sp>
      <p:sp>
        <p:nvSpPr>
          <p:cNvPr id="29" name="Textfeld 28" descr="SILBE|">
            <a:extLst>
              <a:ext uri="{FF2B5EF4-FFF2-40B4-BE49-F238E27FC236}">
                <a16:creationId xmlns:a16="http://schemas.microsoft.com/office/drawing/2014/main" id="{30F349C9-13F0-4A69-8176-40A8B8F92E9D}"/>
              </a:ext>
            </a:extLst>
          </p:cNvPr>
          <p:cNvSpPr txBox="1"/>
          <p:nvPr/>
        </p:nvSpPr>
        <p:spPr>
          <a:xfrm>
            <a:off x="3664199" y="1941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30" name="Textfeld 29" descr="SILBELAST|">
            <a:extLst>
              <a:ext uri="{FF2B5EF4-FFF2-40B4-BE49-F238E27FC236}">
                <a16:creationId xmlns:a16="http://schemas.microsoft.com/office/drawing/2014/main" id="{A86AADF8-2A76-4CDA-967C-E93A451B4449}"/>
              </a:ext>
            </a:extLst>
          </p:cNvPr>
          <p:cNvSpPr txBox="1"/>
          <p:nvPr/>
        </p:nvSpPr>
        <p:spPr>
          <a:xfrm>
            <a:off x="4045796" y="1941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31" name="Textfeld 30" descr="SILBE|_">
            <a:extLst>
              <a:ext uri="{FF2B5EF4-FFF2-40B4-BE49-F238E27FC236}">
                <a16:creationId xmlns:a16="http://schemas.microsoft.com/office/drawing/2014/main" id="{3213D154-B271-4DB5-9317-9127C71145D5}"/>
              </a:ext>
            </a:extLst>
          </p:cNvPr>
          <p:cNvSpPr txBox="1"/>
          <p:nvPr/>
        </p:nvSpPr>
        <p:spPr>
          <a:xfrm>
            <a:off x="4776714" y="1941736"/>
            <a:ext cx="9332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Spatz</a:t>
            </a:r>
          </a:p>
        </p:txBody>
      </p:sp>
      <p:sp>
        <p:nvSpPr>
          <p:cNvPr id="32" name="Textfeld 31" descr="SILBELAST|">
            <a:extLst>
              <a:ext uri="{FF2B5EF4-FFF2-40B4-BE49-F238E27FC236}">
                <a16:creationId xmlns:a16="http://schemas.microsoft.com/office/drawing/2014/main" id="{C27E543E-612E-44A9-A4EB-6291A902CCB0}"/>
              </a:ext>
            </a:extLst>
          </p:cNvPr>
          <p:cNvSpPr txBox="1"/>
          <p:nvPr/>
        </p:nvSpPr>
        <p:spPr>
          <a:xfrm>
            <a:off x="5570283" y="19417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en?</a:t>
            </a:r>
          </a:p>
        </p:txBody>
      </p:sp>
      <p:sp>
        <p:nvSpPr>
          <p:cNvPr id="34" name="dot_2">
            <a:extLst>
              <a:ext uri="{FF2B5EF4-FFF2-40B4-BE49-F238E27FC236}">
                <a16:creationId xmlns:a16="http://schemas.microsoft.com/office/drawing/2014/main" id="{9185EF2F-645E-410C-A1E7-FA9043EE95DF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feld 34" descr="SILBELAST/FIRST|">
            <a:extLst>
              <a:ext uri="{FF2B5EF4-FFF2-40B4-BE49-F238E27FC236}">
                <a16:creationId xmlns:a16="http://schemas.microsoft.com/office/drawing/2014/main" id="{55667AA2-2C80-4124-88A4-CF1662189A25}"/>
              </a:ext>
            </a:extLst>
          </p:cNvPr>
          <p:cNvSpPr txBox="1"/>
          <p:nvPr/>
        </p:nvSpPr>
        <p:spPr>
          <a:xfrm>
            <a:off x="381000" y="2386236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36" name="Textfeld 35" descr="SILBELAST|_">
            <a:extLst>
              <a:ext uri="{FF2B5EF4-FFF2-40B4-BE49-F238E27FC236}">
                <a16:creationId xmlns:a16="http://schemas.microsoft.com/office/drawing/2014/main" id="{9AC882C6-3839-46AD-ACE4-655172D50C10}"/>
              </a:ext>
            </a:extLst>
          </p:cNvPr>
          <p:cNvSpPr txBox="1"/>
          <p:nvPr/>
        </p:nvSpPr>
        <p:spPr>
          <a:xfrm>
            <a:off x="893910" y="2386236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</a:p>
        </p:txBody>
      </p:sp>
      <p:sp>
        <p:nvSpPr>
          <p:cNvPr id="37" name="Textfeld 36" descr="SILBE|_">
            <a:extLst>
              <a:ext uri="{FF2B5EF4-FFF2-40B4-BE49-F238E27FC236}">
                <a16:creationId xmlns:a16="http://schemas.microsoft.com/office/drawing/2014/main" id="{6B7980E7-23E2-41D0-82E1-6D12457A13C4}"/>
              </a:ext>
            </a:extLst>
          </p:cNvPr>
          <p:cNvSpPr txBox="1"/>
          <p:nvPr/>
        </p:nvSpPr>
        <p:spPr>
          <a:xfrm>
            <a:off x="1669712" y="23862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38" name="Textfeld 37" descr="SILBELAST|">
            <a:extLst>
              <a:ext uri="{FF2B5EF4-FFF2-40B4-BE49-F238E27FC236}">
                <a16:creationId xmlns:a16="http://schemas.microsoft.com/office/drawing/2014/main" id="{BFF111D8-1445-417F-9064-CAE36B82901A}"/>
              </a:ext>
            </a:extLst>
          </p:cNvPr>
          <p:cNvSpPr txBox="1"/>
          <p:nvPr/>
        </p:nvSpPr>
        <p:spPr>
          <a:xfrm>
            <a:off x="2054515" y="2386236"/>
            <a:ext cx="11512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stimmt</a:t>
            </a:r>
          </a:p>
        </p:txBody>
      </p:sp>
      <p:sp>
        <p:nvSpPr>
          <p:cNvPr id="39" name="Textfeld 38" descr="SILBELAST|_">
            <a:extLst>
              <a:ext uri="{FF2B5EF4-FFF2-40B4-BE49-F238E27FC236}">
                <a16:creationId xmlns:a16="http://schemas.microsoft.com/office/drawing/2014/main" id="{BA045E74-851F-465B-8B40-D8624291B1D8}"/>
              </a:ext>
            </a:extLst>
          </p:cNvPr>
          <p:cNvSpPr txBox="1"/>
          <p:nvPr/>
        </p:nvSpPr>
        <p:spPr>
          <a:xfrm>
            <a:off x="3243892" y="2386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40" name="Textfeld 39" descr="SILBE|_">
            <a:extLst>
              <a:ext uri="{FF2B5EF4-FFF2-40B4-BE49-F238E27FC236}">
                <a16:creationId xmlns:a16="http://schemas.microsoft.com/office/drawing/2014/main" id="{A0A6B333-4B5E-4273-B05B-C69259897E02}"/>
              </a:ext>
            </a:extLst>
          </p:cNvPr>
          <p:cNvSpPr txBox="1"/>
          <p:nvPr/>
        </p:nvSpPr>
        <p:spPr>
          <a:xfrm>
            <a:off x="3894660" y="2386236"/>
            <a:ext cx="7922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Katz</a:t>
            </a:r>
          </a:p>
        </p:txBody>
      </p:sp>
      <p:sp>
        <p:nvSpPr>
          <p:cNvPr id="41" name="Textfeld 40" descr="SILBELAST|">
            <a:extLst>
              <a:ext uri="{FF2B5EF4-FFF2-40B4-BE49-F238E27FC236}">
                <a16:creationId xmlns:a16="http://schemas.microsoft.com/office/drawing/2014/main" id="{DCEC243F-545B-4487-9EA3-9F53D1AF38C8}"/>
              </a:ext>
            </a:extLst>
          </p:cNvPr>
          <p:cNvSpPr txBox="1"/>
          <p:nvPr/>
        </p:nvSpPr>
        <p:spPr>
          <a:xfrm>
            <a:off x="4547165" y="23862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en!</a:t>
            </a:r>
          </a:p>
        </p:txBody>
      </p:sp>
      <p:sp>
        <p:nvSpPr>
          <p:cNvPr id="42" name="dot_3">
            <a:extLst>
              <a:ext uri="{FF2B5EF4-FFF2-40B4-BE49-F238E27FC236}">
                <a16:creationId xmlns:a16="http://schemas.microsoft.com/office/drawing/2014/main" id="{BAB32A63-78FB-409E-BBBD-B52C0E2B22E1}"/>
              </a:ext>
            </a:extLst>
          </p:cNvPr>
          <p:cNvSpPr/>
          <p:nvPr/>
        </p:nvSpPr>
        <p:spPr>
          <a:xfrm>
            <a:off x="190500" y="24497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 descr="SILBELAST/FIRST|">
            <a:extLst>
              <a:ext uri="{FF2B5EF4-FFF2-40B4-BE49-F238E27FC236}">
                <a16:creationId xmlns:a16="http://schemas.microsoft.com/office/drawing/2014/main" id="{0A821D7C-566A-486E-8E1C-2DAB590B5013}"/>
              </a:ext>
            </a:extLst>
          </p:cNvPr>
          <p:cNvSpPr txBox="1"/>
          <p:nvPr/>
        </p:nvSpPr>
        <p:spPr>
          <a:xfrm>
            <a:off x="381000" y="2830736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44" name="Textfeld 43" descr="SILBE|_">
            <a:extLst>
              <a:ext uri="{FF2B5EF4-FFF2-40B4-BE49-F238E27FC236}">
                <a16:creationId xmlns:a16="http://schemas.microsoft.com/office/drawing/2014/main" id="{2820D184-4B3B-41A4-B92B-5656D8D35598}"/>
              </a:ext>
            </a:extLst>
          </p:cNvPr>
          <p:cNvSpPr txBox="1"/>
          <p:nvPr/>
        </p:nvSpPr>
        <p:spPr>
          <a:xfrm>
            <a:off x="1079858" y="2830736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Kro</a:t>
            </a:r>
          </a:p>
        </p:txBody>
      </p:sp>
      <p:sp>
        <p:nvSpPr>
          <p:cNvPr id="45" name="Textfeld 44" descr="SILBE|">
            <a:extLst>
              <a:ext uri="{FF2B5EF4-FFF2-40B4-BE49-F238E27FC236}">
                <a16:creationId xmlns:a16="http://schemas.microsoft.com/office/drawing/2014/main" id="{A2A08CA7-8924-4503-9358-E9C4B2039D33}"/>
              </a:ext>
            </a:extLst>
          </p:cNvPr>
          <p:cNvSpPr txBox="1"/>
          <p:nvPr/>
        </p:nvSpPr>
        <p:spPr>
          <a:xfrm>
            <a:off x="1588092" y="28307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46" name="Textfeld 45" descr="SILBELAST|">
            <a:extLst>
              <a:ext uri="{FF2B5EF4-FFF2-40B4-BE49-F238E27FC236}">
                <a16:creationId xmlns:a16="http://schemas.microsoft.com/office/drawing/2014/main" id="{382C8818-D1B7-499D-BE34-566AE424FE2A}"/>
              </a:ext>
            </a:extLst>
          </p:cNvPr>
          <p:cNvSpPr txBox="1"/>
          <p:nvPr/>
        </p:nvSpPr>
        <p:spPr>
          <a:xfrm>
            <a:off x="1953659" y="2830736"/>
            <a:ext cx="5357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dil</a:t>
            </a:r>
          </a:p>
        </p:txBody>
      </p:sp>
      <p:sp>
        <p:nvSpPr>
          <p:cNvPr id="47" name="Textfeld 46" descr="SILBELAST|_">
            <a:extLst>
              <a:ext uri="{FF2B5EF4-FFF2-40B4-BE49-F238E27FC236}">
                <a16:creationId xmlns:a16="http://schemas.microsoft.com/office/drawing/2014/main" id="{8F8D2F6A-F9C4-47BE-A0B0-DB7F66F13294}"/>
              </a:ext>
            </a:extLst>
          </p:cNvPr>
          <p:cNvSpPr txBox="1"/>
          <p:nvPr/>
        </p:nvSpPr>
        <p:spPr>
          <a:xfrm>
            <a:off x="2527483" y="2830736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48" name="Textfeld 47" descr="SILBE|_">
            <a:extLst>
              <a:ext uri="{FF2B5EF4-FFF2-40B4-BE49-F238E27FC236}">
                <a16:creationId xmlns:a16="http://schemas.microsoft.com/office/drawing/2014/main" id="{97DD7DB9-206C-48CF-8727-6E4D47AD1525}"/>
              </a:ext>
            </a:extLst>
          </p:cNvPr>
          <p:cNvSpPr txBox="1"/>
          <p:nvPr/>
        </p:nvSpPr>
        <p:spPr>
          <a:xfrm>
            <a:off x="3202296" y="2830736"/>
            <a:ext cx="9124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schar</a:t>
            </a:r>
          </a:p>
        </p:txBody>
      </p:sp>
      <p:sp>
        <p:nvSpPr>
          <p:cNvPr id="49" name="Textfeld 48" descr="SILBELAST|">
            <a:extLst>
              <a:ext uri="{FF2B5EF4-FFF2-40B4-BE49-F238E27FC236}">
                <a16:creationId xmlns:a16="http://schemas.microsoft.com/office/drawing/2014/main" id="{7C069A71-DB55-4B5B-8967-CAFEEF0AC9F2}"/>
              </a:ext>
            </a:extLst>
          </p:cNvPr>
          <p:cNvSpPr txBox="1"/>
          <p:nvPr/>
        </p:nvSpPr>
        <p:spPr>
          <a:xfrm>
            <a:off x="3975025" y="2830736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fe</a:t>
            </a:r>
          </a:p>
        </p:txBody>
      </p:sp>
      <p:sp>
        <p:nvSpPr>
          <p:cNvPr id="50" name="Textfeld 49" descr="SILBE|_">
            <a:extLst>
              <a:ext uri="{FF2B5EF4-FFF2-40B4-BE49-F238E27FC236}">
                <a16:creationId xmlns:a16="http://schemas.microsoft.com/office/drawing/2014/main" id="{2D473AD0-918E-4416-B57B-90A78456019C}"/>
              </a:ext>
            </a:extLst>
          </p:cNvPr>
          <p:cNvSpPr txBox="1"/>
          <p:nvPr/>
        </p:nvSpPr>
        <p:spPr>
          <a:xfrm>
            <a:off x="4479919" y="2830736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Zäh</a:t>
            </a:r>
          </a:p>
        </p:txBody>
      </p:sp>
      <p:sp>
        <p:nvSpPr>
          <p:cNvPr id="51" name="Textfeld 50" descr="SILBELAST|">
            <a:extLst>
              <a:ext uri="{FF2B5EF4-FFF2-40B4-BE49-F238E27FC236}">
                <a16:creationId xmlns:a16="http://schemas.microsoft.com/office/drawing/2014/main" id="{8BD24010-09AC-45BB-9FFF-E515ADBECCBE}"/>
              </a:ext>
            </a:extLst>
          </p:cNvPr>
          <p:cNvSpPr txBox="1"/>
          <p:nvPr/>
        </p:nvSpPr>
        <p:spPr>
          <a:xfrm>
            <a:off x="5025022" y="28307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ne,</a:t>
            </a:r>
          </a:p>
        </p:txBody>
      </p:sp>
      <p:sp>
        <p:nvSpPr>
          <p:cNvPr id="52" name="Textfeld 51" descr="SILBELAST|_">
            <a:extLst>
              <a:ext uri="{FF2B5EF4-FFF2-40B4-BE49-F238E27FC236}">
                <a16:creationId xmlns:a16="http://schemas.microsoft.com/office/drawing/2014/main" id="{E9FDE960-ACE0-4641-943E-B875C0A68EAA}"/>
              </a:ext>
            </a:extLst>
          </p:cNvPr>
          <p:cNvSpPr txBox="1"/>
          <p:nvPr/>
        </p:nvSpPr>
        <p:spPr>
          <a:xfrm>
            <a:off x="381000" y="3275236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53" name="Textfeld 52" descr="SILBELAST|_">
            <a:extLst>
              <a:ext uri="{FF2B5EF4-FFF2-40B4-BE49-F238E27FC236}">
                <a16:creationId xmlns:a16="http://schemas.microsoft.com/office/drawing/2014/main" id="{6855C92C-9825-48A3-AA2C-A1D065730025}"/>
              </a:ext>
            </a:extLst>
          </p:cNvPr>
          <p:cNvSpPr txBox="1"/>
          <p:nvPr/>
        </p:nvSpPr>
        <p:spPr>
          <a:xfrm>
            <a:off x="897116" y="3275236"/>
            <a:ext cx="10438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macht</a:t>
            </a:r>
          </a:p>
        </p:txBody>
      </p:sp>
      <p:sp>
        <p:nvSpPr>
          <p:cNvPr id="54" name="Textfeld 53" descr="SILBELAST|_">
            <a:extLst>
              <a:ext uri="{FF2B5EF4-FFF2-40B4-BE49-F238E27FC236}">
                <a16:creationId xmlns:a16="http://schemas.microsoft.com/office/drawing/2014/main" id="{76B5663F-9B36-406A-97B2-C5B9280D6638}"/>
              </a:ext>
            </a:extLst>
          </p:cNvPr>
          <p:cNvSpPr txBox="1"/>
          <p:nvPr/>
        </p:nvSpPr>
        <p:spPr>
          <a:xfrm>
            <a:off x="1979092" y="3275236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55" name="Textfeld 54" descr="SILBE|_">
            <a:extLst>
              <a:ext uri="{FF2B5EF4-FFF2-40B4-BE49-F238E27FC236}">
                <a16:creationId xmlns:a16="http://schemas.microsoft.com/office/drawing/2014/main" id="{7AF12727-9A78-406D-9597-1D3CB3BD5C92}"/>
              </a:ext>
            </a:extLst>
          </p:cNvPr>
          <p:cNvSpPr txBox="1"/>
          <p:nvPr/>
        </p:nvSpPr>
        <p:spPr>
          <a:xfrm>
            <a:off x="2657111" y="3275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dei</a:t>
            </a:r>
          </a:p>
        </p:txBody>
      </p:sp>
      <p:sp>
        <p:nvSpPr>
          <p:cNvPr id="56" name="Textfeld 55" descr="SILBELAST|">
            <a:extLst>
              <a:ext uri="{FF2B5EF4-FFF2-40B4-BE49-F238E27FC236}">
                <a16:creationId xmlns:a16="http://schemas.microsoft.com/office/drawing/2014/main" id="{977E0C3B-D1C4-4836-99CD-1368086D282C}"/>
              </a:ext>
            </a:extLst>
          </p:cNvPr>
          <p:cNvSpPr txBox="1"/>
          <p:nvPr/>
        </p:nvSpPr>
        <p:spPr>
          <a:xfrm>
            <a:off x="3130079" y="3275236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57" name="Textfeld 56" descr="SILBE|_">
            <a:extLst>
              <a:ext uri="{FF2B5EF4-FFF2-40B4-BE49-F238E27FC236}">
                <a16:creationId xmlns:a16="http://schemas.microsoft.com/office/drawing/2014/main" id="{6AEA0A2E-68AD-4B23-AD75-0AF25D0B8370}"/>
              </a:ext>
            </a:extLst>
          </p:cNvPr>
          <p:cNvSpPr txBox="1"/>
          <p:nvPr/>
        </p:nvSpPr>
        <p:spPr>
          <a:xfrm>
            <a:off x="3857791" y="3275236"/>
            <a:ext cx="10070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Knoch</a:t>
            </a:r>
          </a:p>
        </p:txBody>
      </p:sp>
      <p:sp>
        <p:nvSpPr>
          <p:cNvPr id="58" name="Textfeld 57" descr="SILBELAST|">
            <a:extLst>
              <a:ext uri="{FF2B5EF4-FFF2-40B4-BE49-F238E27FC236}">
                <a16:creationId xmlns:a16="http://schemas.microsoft.com/office/drawing/2014/main" id="{E091C927-5158-46EB-90A3-B39F19EAF24F}"/>
              </a:ext>
            </a:extLst>
          </p:cNvPr>
          <p:cNvSpPr txBox="1"/>
          <p:nvPr/>
        </p:nvSpPr>
        <p:spPr>
          <a:xfrm>
            <a:off x="4725098" y="3275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59" name="Textfeld 58" descr="SILBE|_">
            <a:extLst>
              <a:ext uri="{FF2B5EF4-FFF2-40B4-BE49-F238E27FC236}">
                <a16:creationId xmlns:a16="http://schemas.microsoft.com/office/drawing/2014/main" id="{6F1BF7D7-548D-45D1-BDB4-BDC6D9F0A95E}"/>
              </a:ext>
            </a:extLst>
          </p:cNvPr>
          <p:cNvSpPr txBox="1"/>
          <p:nvPr/>
        </p:nvSpPr>
        <p:spPr>
          <a:xfrm>
            <a:off x="5284495" y="3275236"/>
            <a:ext cx="6655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Spä</a:t>
            </a:r>
          </a:p>
        </p:txBody>
      </p:sp>
      <p:sp>
        <p:nvSpPr>
          <p:cNvPr id="60" name="Textfeld 59" descr="SILBELAST|">
            <a:extLst>
              <a:ext uri="{FF2B5EF4-FFF2-40B4-BE49-F238E27FC236}">
                <a16:creationId xmlns:a16="http://schemas.microsoft.com/office/drawing/2014/main" id="{9ECBF5C8-8AA7-4C96-9066-CEE7F639EA40}"/>
              </a:ext>
            </a:extLst>
          </p:cNvPr>
          <p:cNvSpPr txBox="1"/>
          <p:nvPr/>
        </p:nvSpPr>
        <p:spPr>
          <a:xfrm>
            <a:off x="5810362" y="32752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ne.</a:t>
            </a:r>
          </a:p>
        </p:txBody>
      </p:sp>
      <p:sp>
        <p:nvSpPr>
          <p:cNvPr id="61" name="dot_4">
            <a:extLst>
              <a:ext uri="{FF2B5EF4-FFF2-40B4-BE49-F238E27FC236}">
                <a16:creationId xmlns:a16="http://schemas.microsoft.com/office/drawing/2014/main" id="{0EF330D1-2B51-4CEB-BE64-679A2F47B0B8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 descr="SILBE/FIRST|">
            <a:extLst>
              <a:ext uri="{FF2B5EF4-FFF2-40B4-BE49-F238E27FC236}">
                <a16:creationId xmlns:a16="http://schemas.microsoft.com/office/drawing/2014/main" id="{AC97629D-08F4-4A92-A8A3-1038FED7E9B4}"/>
              </a:ext>
            </a:extLst>
          </p:cNvPr>
          <p:cNvSpPr txBox="1"/>
          <p:nvPr/>
        </p:nvSpPr>
        <p:spPr>
          <a:xfrm>
            <a:off x="381000" y="3719736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Ach</a:t>
            </a:r>
          </a:p>
        </p:txBody>
      </p:sp>
      <p:sp>
        <p:nvSpPr>
          <p:cNvPr id="63" name="Textfeld 62" descr="SILBELAST|">
            <a:extLst>
              <a:ext uri="{FF2B5EF4-FFF2-40B4-BE49-F238E27FC236}">
                <a16:creationId xmlns:a16="http://schemas.microsoft.com/office/drawing/2014/main" id="{196A5D25-AA0F-44FE-AD06-D1B1DE53FF16}"/>
              </a:ext>
            </a:extLst>
          </p:cNvPr>
          <p:cNvSpPr txBox="1"/>
          <p:nvPr/>
        </p:nvSpPr>
        <p:spPr>
          <a:xfrm>
            <a:off x="927706" y="3719736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64" name="Textfeld 63" descr="SILBELAST|_">
            <a:extLst>
              <a:ext uri="{FF2B5EF4-FFF2-40B4-BE49-F238E27FC236}">
                <a16:creationId xmlns:a16="http://schemas.microsoft.com/office/drawing/2014/main" id="{DEA9BF21-69B9-4137-B9BD-C2FE60C02628}"/>
              </a:ext>
            </a:extLst>
          </p:cNvPr>
          <p:cNvSpPr txBox="1"/>
          <p:nvPr/>
        </p:nvSpPr>
        <p:spPr>
          <a:xfrm>
            <a:off x="1440616" y="3719736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sehr</a:t>
            </a:r>
          </a:p>
        </p:txBody>
      </p:sp>
      <p:sp>
        <p:nvSpPr>
          <p:cNvPr id="65" name="Textfeld 64" descr="SILBELAST|_">
            <a:extLst>
              <a:ext uri="{FF2B5EF4-FFF2-40B4-BE49-F238E27FC236}">
                <a16:creationId xmlns:a16="http://schemas.microsoft.com/office/drawing/2014/main" id="{DC820D9E-1C56-426F-BA2A-4A7FBAE77054}"/>
              </a:ext>
            </a:extLst>
          </p:cNvPr>
          <p:cNvSpPr txBox="1"/>
          <p:nvPr/>
        </p:nvSpPr>
        <p:spPr>
          <a:xfrm>
            <a:off x="2245273" y="3719736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66" name="Textfeld 65" descr="SILBE|_">
            <a:extLst>
              <a:ext uri="{FF2B5EF4-FFF2-40B4-BE49-F238E27FC236}">
                <a16:creationId xmlns:a16="http://schemas.microsoft.com/office/drawing/2014/main" id="{36FB6588-38B1-4001-811F-E55BE2C0EBFA}"/>
              </a:ext>
            </a:extLst>
          </p:cNvPr>
          <p:cNvSpPr txBox="1"/>
          <p:nvPr/>
        </p:nvSpPr>
        <p:spPr>
          <a:xfrm>
            <a:off x="2912071" y="37197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dei</a:t>
            </a:r>
          </a:p>
        </p:txBody>
      </p:sp>
      <p:sp>
        <p:nvSpPr>
          <p:cNvPr id="67" name="Textfeld 66" descr="SILBELAST|">
            <a:extLst>
              <a:ext uri="{FF2B5EF4-FFF2-40B4-BE49-F238E27FC236}">
                <a16:creationId xmlns:a16="http://schemas.microsoft.com/office/drawing/2014/main" id="{40BDB9DC-6709-4D97-9261-3D67FC8FEF02}"/>
              </a:ext>
            </a:extLst>
          </p:cNvPr>
          <p:cNvSpPr txBox="1"/>
          <p:nvPr/>
        </p:nvSpPr>
        <p:spPr>
          <a:xfrm>
            <a:off x="3385039" y="3719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68" name="Textfeld 67" descr="SILBE|_">
            <a:extLst>
              <a:ext uri="{FF2B5EF4-FFF2-40B4-BE49-F238E27FC236}">
                <a16:creationId xmlns:a16="http://schemas.microsoft.com/office/drawing/2014/main" id="{303D9847-989D-4679-9AE8-AA1F3E8BB181}"/>
              </a:ext>
            </a:extLst>
          </p:cNvPr>
          <p:cNvSpPr txBox="1"/>
          <p:nvPr/>
        </p:nvSpPr>
        <p:spPr>
          <a:xfrm>
            <a:off x="3944436" y="3719736"/>
            <a:ext cx="10070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Knoch</a:t>
            </a:r>
          </a:p>
        </p:txBody>
      </p:sp>
      <p:sp>
        <p:nvSpPr>
          <p:cNvPr id="69" name="Textfeld 68" descr="SILBELAST|">
            <a:extLst>
              <a:ext uri="{FF2B5EF4-FFF2-40B4-BE49-F238E27FC236}">
                <a16:creationId xmlns:a16="http://schemas.microsoft.com/office/drawing/2014/main" id="{7B094E79-DDC6-4A0D-B546-25E7BFB970FC}"/>
              </a:ext>
            </a:extLst>
          </p:cNvPr>
          <p:cNvSpPr txBox="1"/>
          <p:nvPr/>
        </p:nvSpPr>
        <p:spPr>
          <a:xfrm>
            <a:off x="4811743" y="37197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en,</a:t>
            </a:r>
          </a:p>
        </p:txBody>
      </p:sp>
      <p:sp>
        <p:nvSpPr>
          <p:cNvPr id="70" name="Textfeld 69" descr="SILBELAST|_">
            <a:extLst>
              <a:ext uri="{FF2B5EF4-FFF2-40B4-BE49-F238E27FC236}">
                <a16:creationId xmlns:a16="http://schemas.microsoft.com/office/drawing/2014/main" id="{16C39688-A16F-4557-B4FA-5F876C98705D}"/>
              </a:ext>
            </a:extLst>
          </p:cNvPr>
          <p:cNvSpPr txBox="1"/>
          <p:nvPr/>
        </p:nvSpPr>
        <p:spPr>
          <a:xfrm>
            <a:off x="381000" y="4164236"/>
            <a:ext cx="9188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71" name="Textfeld 70" descr="SILBE|_">
            <a:extLst>
              <a:ext uri="{FF2B5EF4-FFF2-40B4-BE49-F238E27FC236}">
                <a16:creationId xmlns:a16="http://schemas.microsoft.com/office/drawing/2014/main" id="{DDA4A602-C0CF-4C10-945E-A3807A46349D}"/>
              </a:ext>
            </a:extLst>
          </p:cNvPr>
          <p:cNvSpPr txBox="1"/>
          <p:nvPr/>
        </p:nvSpPr>
        <p:spPr>
          <a:xfrm>
            <a:off x="1337941" y="4164236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Kro</a:t>
            </a:r>
          </a:p>
        </p:txBody>
      </p:sp>
      <p:sp>
        <p:nvSpPr>
          <p:cNvPr id="72" name="Textfeld 71" descr="SILBE|">
            <a:extLst>
              <a:ext uri="{FF2B5EF4-FFF2-40B4-BE49-F238E27FC236}">
                <a16:creationId xmlns:a16="http://schemas.microsoft.com/office/drawing/2014/main" id="{FFAB5655-E94E-49F2-BA75-B73CADFC63D1}"/>
              </a:ext>
            </a:extLst>
          </p:cNvPr>
          <p:cNvSpPr txBox="1"/>
          <p:nvPr/>
        </p:nvSpPr>
        <p:spPr>
          <a:xfrm>
            <a:off x="1846175" y="41642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73" name="Textfeld 72" descr="SILBE|">
            <a:extLst>
              <a:ext uri="{FF2B5EF4-FFF2-40B4-BE49-F238E27FC236}">
                <a16:creationId xmlns:a16="http://schemas.microsoft.com/office/drawing/2014/main" id="{51E03C7F-D1BC-4D19-AF13-5EA6642A59A3}"/>
              </a:ext>
            </a:extLst>
          </p:cNvPr>
          <p:cNvSpPr txBox="1"/>
          <p:nvPr/>
        </p:nvSpPr>
        <p:spPr>
          <a:xfrm>
            <a:off x="2211742" y="4164236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</a:t>
            </a:r>
          </a:p>
        </p:txBody>
      </p:sp>
      <p:sp>
        <p:nvSpPr>
          <p:cNvPr id="74" name="Textfeld 73" descr="SILBELAST|">
            <a:extLst>
              <a:ext uri="{FF2B5EF4-FFF2-40B4-BE49-F238E27FC236}">
                <a16:creationId xmlns:a16="http://schemas.microsoft.com/office/drawing/2014/main" id="{194B669C-A70C-4D85-96A5-C104A431A5E7}"/>
              </a:ext>
            </a:extLst>
          </p:cNvPr>
          <p:cNvSpPr txBox="1"/>
          <p:nvPr/>
        </p:nvSpPr>
        <p:spPr>
          <a:xfrm>
            <a:off x="2516394" y="4164236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75" name="Textfeld 74" descr="SILBE|_">
            <a:extLst>
              <a:ext uri="{FF2B5EF4-FFF2-40B4-BE49-F238E27FC236}">
                <a16:creationId xmlns:a16="http://schemas.microsoft.com/office/drawing/2014/main" id="{B73C8B06-4BA2-41A9-A4EB-ABDC4133C313}"/>
              </a:ext>
            </a:extLst>
          </p:cNvPr>
          <p:cNvSpPr txBox="1"/>
          <p:nvPr/>
        </p:nvSpPr>
        <p:spPr>
          <a:xfrm>
            <a:off x="2998846" y="4164236"/>
            <a:ext cx="10150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</a:t>
            </a:r>
          </a:p>
        </p:txBody>
      </p:sp>
      <p:sp>
        <p:nvSpPr>
          <p:cNvPr id="76" name="Textfeld 75" descr="SILBELAST|">
            <a:extLst>
              <a:ext uri="{FF2B5EF4-FFF2-40B4-BE49-F238E27FC236}">
                <a16:creationId xmlns:a16="http://schemas.microsoft.com/office/drawing/2014/main" id="{30EF1B06-45B5-4C2F-9699-5D86ED3F9886}"/>
              </a:ext>
            </a:extLst>
          </p:cNvPr>
          <p:cNvSpPr txBox="1"/>
          <p:nvPr/>
        </p:nvSpPr>
        <p:spPr>
          <a:xfrm>
            <a:off x="3874167" y="4164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77" name="Textfeld 76" descr="SILBE|_">
            <a:extLst>
              <a:ext uri="{FF2B5EF4-FFF2-40B4-BE49-F238E27FC236}">
                <a16:creationId xmlns:a16="http://schemas.microsoft.com/office/drawing/2014/main" id="{0599B7F1-8187-4E0E-BF53-8DB00B7E10DD}"/>
              </a:ext>
            </a:extLst>
          </p:cNvPr>
          <p:cNvSpPr txBox="1"/>
          <p:nvPr/>
        </p:nvSpPr>
        <p:spPr>
          <a:xfrm>
            <a:off x="4433564" y="4164236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78" name="Textfeld 77" descr="SILBE|">
            <a:extLst>
              <a:ext uri="{FF2B5EF4-FFF2-40B4-BE49-F238E27FC236}">
                <a16:creationId xmlns:a16="http://schemas.microsoft.com/office/drawing/2014/main" id="{D63A7771-D198-4F4C-BC29-B14ED87EE79A}"/>
              </a:ext>
            </a:extLst>
          </p:cNvPr>
          <p:cNvSpPr txBox="1"/>
          <p:nvPr/>
        </p:nvSpPr>
        <p:spPr>
          <a:xfrm>
            <a:off x="4800734" y="4164236"/>
            <a:ext cx="9460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kroch</a:t>
            </a:r>
          </a:p>
        </p:txBody>
      </p:sp>
      <p:sp>
        <p:nvSpPr>
          <p:cNvPr id="79" name="Textfeld 78" descr="SILBELAST|">
            <a:extLst>
              <a:ext uri="{FF2B5EF4-FFF2-40B4-BE49-F238E27FC236}">
                <a16:creationId xmlns:a16="http://schemas.microsoft.com/office/drawing/2014/main" id="{8AFFCC10-4D15-4F23-BB9C-616D15AEE956}"/>
              </a:ext>
            </a:extLst>
          </p:cNvPr>
          <p:cNvSpPr txBox="1"/>
          <p:nvPr/>
        </p:nvSpPr>
        <p:spPr>
          <a:xfrm>
            <a:off x="5607127" y="41642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en!</a:t>
            </a:r>
          </a:p>
        </p:txBody>
      </p:sp>
      <p:sp>
        <p:nvSpPr>
          <p:cNvPr id="80" name="dot_5">
            <a:extLst>
              <a:ext uri="{FF2B5EF4-FFF2-40B4-BE49-F238E27FC236}">
                <a16:creationId xmlns:a16="http://schemas.microsoft.com/office/drawing/2014/main" id="{9ECDF6DE-C9E6-4FDD-AEF0-74FE553074F0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Textfeld 80" descr="SILBELAST/FIRST|">
            <a:extLst>
              <a:ext uri="{FF2B5EF4-FFF2-40B4-BE49-F238E27FC236}">
                <a16:creationId xmlns:a16="http://schemas.microsoft.com/office/drawing/2014/main" id="{E12B527A-9FA3-4FE1-BA75-85B2F4559F15}"/>
              </a:ext>
            </a:extLst>
          </p:cNvPr>
          <p:cNvSpPr txBox="1"/>
          <p:nvPr/>
        </p:nvSpPr>
        <p:spPr>
          <a:xfrm>
            <a:off x="381000" y="4608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82" name="Textfeld 81" descr="SILBELAST|_">
            <a:extLst>
              <a:ext uri="{FF2B5EF4-FFF2-40B4-BE49-F238E27FC236}">
                <a16:creationId xmlns:a16="http://schemas.microsoft.com/office/drawing/2014/main" id="{61B28492-F541-4FC5-AA6B-78CC35F03549}"/>
              </a:ext>
            </a:extLst>
          </p:cNvPr>
          <p:cNvSpPr txBox="1"/>
          <p:nvPr/>
        </p:nvSpPr>
        <p:spPr>
          <a:xfrm>
            <a:off x="1081461" y="4608736"/>
            <a:ext cx="107433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Fuchs,</a:t>
            </a:r>
          </a:p>
        </p:txBody>
      </p:sp>
      <p:sp>
        <p:nvSpPr>
          <p:cNvPr id="83" name="Textfeld 82" descr="SILBELAST|_">
            <a:extLst>
              <a:ext uri="{FF2B5EF4-FFF2-40B4-BE49-F238E27FC236}">
                <a16:creationId xmlns:a16="http://schemas.microsoft.com/office/drawing/2014/main" id="{30517CC2-40C3-45DC-B973-241AA0FDA875}"/>
              </a:ext>
            </a:extLst>
          </p:cNvPr>
          <p:cNvSpPr txBox="1"/>
          <p:nvPr/>
        </p:nvSpPr>
        <p:spPr>
          <a:xfrm>
            <a:off x="2193894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84" name="Textfeld 83" descr="SILBE|_">
            <a:extLst>
              <a:ext uri="{FF2B5EF4-FFF2-40B4-BE49-F238E27FC236}">
                <a16:creationId xmlns:a16="http://schemas.microsoft.com/office/drawing/2014/main" id="{833EE312-3398-4AA0-BB3F-59942CA79A3A}"/>
              </a:ext>
            </a:extLst>
          </p:cNvPr>
          <p:cNvSpPr txBox="1"/>
          <p:nvPr/>
        </p:nvSpPr>
        <p:spPr>
          <a:xfrm>
            <a:off x="2876722" y="4608736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lau</a:t>
            </a:r>
          </a:p>
        </p:txBody>
      </p:sp>
      <p:sp>
        <p:nvSpPr>
          <p:cNvPr id="85" name="Textfeld 84" descr="SILBELAST|">
            <a:extLst>
              <a:ext uri="{FF2B5EF4-FFF2-40B4-BE49-F238E27FC236}">
                <a16:creationId xmlns:a16="http://schemas.microsoft.com/office/drawing/2014/main" id="{8FA57487-9807-48F3-8159-84FD790AF679}"/>
              </a:ext>
            </a:extLst>
          </p:cNvPr>
          <p:cNvSpPr txBox="1"/>
          <p:nvPr/>
        </p:nvSpPr>
        <p:spPr>
          <a:xfrm>
            <a:off x="3343278" y="46087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ert</a:t>
            </a:r>
          </a:p>
        </p:txBody>
      </p:sp>
      <p:sp>
        <p:nvSpPr>
          <p:cNvPr id="86" name="Textfeld 85" descr="SILBELAST|_">
            <a:extLst>
              <a:ext uri="{FF2B5EF4-FFF2-40B4-BE49-F238E27FC236}">
                <a16:creationId xmlns:a16="http://schemas.microsoft.com/office/drawing/2014/main" id="{F4DD9D56-6B92-4503-B282-722CDF0D6CB6}"/>
              </a:ext>
            </a:extLst>
          </p:cNvPr>
          <p:cNvSpPr txBox="1"/>
          <p:nvPr/>
        </p:nvSpPr>
        <p:spPr>
          <a:xfrm>
            <a:off x="3976413" y="46087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87" name="Textfeld 86" descr="SILBELAST|_">
            <a:extLst>
              <a:ext uri="{FF2B5EF4-FFF2-40B4-BE49-F238E27FC236}">
                <a16:creationId xmlns:a16="http://schemas.microsoft.com/office/drawing/2014/main" id="{99DF3F7E-30B7-409A-B891-34EBEA5926FB}"/>
              </a:ext>
            </a:extLst>
          </p:cNvPr>
          <p:cNvSpPr txBox="1"/>
          <p:nvPr/>
        </p:nvSpPr>
        <p:spPr>
          <a:xfrm>
            <a:off x="4455659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88" name="Textfeld 87" descr="SILBELAST|_">
            <a:extLst>
              <a:ext uri="{FF2B5EF4-FFF2-40B4-BE49-F238E27FC236}">
                <a16:creationId xmlns:a16="http://schemas.microsoft.com/office/drawing/2014/main" id="{FF34273F-81E8-456A-8947-1761DEA20BD1}"/>
              </a:ext>
            </a:extLst>
          </p:cNvPr>
          <p:cNvSpPr txBox="1"/>
          <p:nvPr/>
        </p:nvSpPr>
        <p:spPr>
          <a:xfrm>
            <a:off x="5138487" y="4608736"/>
            <a:ext cx="10999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Nacht,</a:t>
            </a:r>
          </a:p>
        </p:txBody>
      </p:sp>
      <p:sp>
        <p:nvSpPr>
          <p:cNvPr id="89" name="Textfeld 88" descr="SILBELAST|_">
            <a:extLst>
              <a:ext uri="{FF2B5EF4-FFF2-40B4-BE49-F238E27FC236}">
                <a16:creationId xmlns:a16="http://schemas.microsoft.com/office/drawing/2014/main" id="{27DFD037-C376-402B-9472-841687D7AF6E}"/>
              </a:ext>
            </a:extLst>
          </p:cNvPr>
          <p:cNvSpPr txBox="1"/>
          <p:nvPr/>
        </p:nvSpPr>
        <p:spPr>
          <a:xfrm>
            <a:off x="381000" y="5053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90" name="Textfeld 89" descr="SILBELAST|_">
            <a:extLst>
              <a:ext uri="{FF2B5EF4-FFF2-40B4-BE49-F238E27FC236}">
                <a16:creationId xmlns:a16="http://schemas.microsoft.com/office/drawing/2014/main" id="{BEAC28F3-309D-4938-824F-62667DF18C9E}"/>
              </a:ext>
            </a:extLst>
          </p:cNvPr>
          <p:cNvSpPr txBox="1"/>
          <p:nvPr/>
        </p:nvSpPr>
        <p:spPr>
          <a:xfrm>
            <a:off x="1063828" y="5053236"/>
            <a:ext cx="8851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Hahn</a:t>
            </a:r>
          </a:p>
        </p:txBody>
      </p:sp>
      <p:sp>
        <p:nvSpPr>
          <p:cNvPr id="91" name="Textfeld 90" descr="SILBELAST|_">
            <a:extLst>
              <a:ext uri="{FF2B5EF4-FFF2-40B4-BE49-F238E27FC236}">
                <a16:creationId xmlns:a16="http://schemas.microsoft.com/office/drawing/2014/main" id="{47D39307-3A46-459E-B389-DA80E4F4CFB7}"/>
              </a:ext>
            </a:extLst>
          </p:cNvPr>
          <p:cNvSpPr txBox="1"/>
          <p:nvPr/>
        </p:nvSpPr>
        <p:spPr>
          <a:xfrm>
            <a:off x="1987107" y="5053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92" name="Textfeld 91" descr="SILBE|_">
            <a:extLst>
              <a:ext uri="{FF2B5EF4-FFF2-40B4-BE49-F238E27FC236}">
                <a16:creationId xmlns:a16="http://schemas.microsoft.com/office/drawing/2014/main" id="{70965DC4-53F4-4AE2-A31C-C7E9D32C6E85}"/>
              </a:ext>
            </a:extLst>
          </p:cNvPr>
          <p:cNvSpPr txBox="1"/>
          <p:nvPr/>
        </p:nvSpPr>
        <p:spPr>
          <a:xfrm>
            <a:off x="2718025" y="5053236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Hüh</a:t>
            </a:r>
          </a:p>
        </p:txBody>
      </p:sp>
      <p:sp>
        <p:nvSpPr>
          <p:cNvPr id="93" name="Textfeld 92" descr="SILBE|">
            <a:extLst>
              <a:ext uri="{FF2B5EF4-FFF2-40B4-BE49-F238E27FC236}">
                <a16:creationId xmlns:a16="http://schemas.microsoft.com/office/drawing/2014/main" id="{5DD93DA1-464E-4FDA-85D0-13AAA1EB3166}"/>
              </a:ext>
            </a:extLst>
          </p:cNvPr>
          <p:cNvSpPr txBox="1"/>
          <p:nvPr/>
        </p:nvSpPr>
        <p:spPr>
          <a:xfrm>
            <a:off x="3301600" y="5053236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ner</a:t>
            </a:r>
          </a:p>
        </p:txBody>
      </p:sp>
      <p:sp>
        <p:nvSpPr>
          <p:cNvPr id="94" name="Textfeld 93" descr="SILBELAST|">
            <a:extLst>
              <a:ext uri="{FF2B5EF4-FFF2-40B4-BE49-F238E27FC236}">
                <a16:creationId xmlns:a16="http://schemas.microsoft.com/office/drawing/2014/main" id="{4D778858-7693-4BF8-90AC-B39D66E20230}"/>
              </a:ext>
            </a:extLst>
          </p:cNvPr>
          <p:cNvSpPr txBox="1"/>
          <p:nvPr/>
        </p:nvSpPr>
        <p:spPr>
          <a:xfrm>
            <a:off x="3803422" y="5053236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stall</a:t>
            </a:r>
          </a:p>
        </p:txBody>
      </p:sp>
      <p:sp>
        <p:nvSpPr>
          <p:cNvPr id="95" name="Textfeld 94" descr="SILBE|_">
            <a:extLst>
              <a:ext uri="{FF2B5EF4-FFF2-40B4-BE49-F238E27FC236}">
                <a16:creationId xmlns:a16="http://schemas.microsoft.com/office/drawing/2014/main" id="{1BA2E819-492F-4597-98C9-965A9EC03126}"/>
              </a:ext>
            </a:extLst>
          </p:cNvPr>
          <p:cNvSpPr txBox="1"/>
          <p:nvPr/>
        </p:nvSpPr>
        <p:spPr>
          <a:xfrm>
            <a:off x="4617697" y="50532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96" name="Textfeld 95" descr="SILBELAST|">
            <a:extLst>
              <a:ext uri="{FF2B5EF4-FFF2-40B4-BE49-F238E27FC236}">
                <a16:creationId xmlns:a16="http://schemas.microsoft.com/office/drawing/2014/main" id="{49AED8FE-321E-47FC-BDB3-B8230F3CA9BA}"/>
              </a:ext>
            </a:extLst>
          </p:cNvPr>
          <p:cNvSpPr txBox="1"/>
          <p:nvPr/>
        </p:nvSpPr>
        <p:spPr>
          <a:xfrm>
            <a:off x="5002500" y="5053236"/>
            <a:ext cx="11320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wacht.</a:t>
            </a:r>
          </a:p>
        </p:txBody>
      </p:sp>
      <p:sp>
        <p:nvSpPr>
          <p:cNvPr id="97" name="dot_6">
            <a:extLst>
              <a:ext uri="{FF2B5EF4-FFF2-40B4-BE49-F238E27FC236}">
                <a16:creationId xmlns:a16="http://schemas.microsoft.com/office/drawing/2014/main" id="{2DBD7B75-422C-40A1-8F5E-8438C48FC1DC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Textfeld 97" descr="SILBELAST/FIRST|">
            <a:extLst>
              <a:ext uri="{FF2B5EF4-FFF2-40B4-BE49-F238E27FC236}">
                <a16:creationId xmlns:a16="http://schemas.microsoft.com/office/drawing/2014/main" id="{E85DD4FB-B1B4-43E1-93BB-EFCECF32BEA3}"/>
              </a:ext>
            </a:extLst>
          </p:cNvPr>
          <p:cNvSpPr txBox="1"/>
          <p:nvPr/>
        </p:nvSpPr>
        <p:spPr>
          <a:xfrm>
            <a:off x="381000" y="5521771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99" name="Textfeld 98" descr="SILBE|_">
            <a:extLst>
              <a:ext uri="{FF2B5EF4-FFF2-40B4-BE49-F238E27FC236}">
                <a16:creationId xmlns:a16="http://schemas.microsoft.com/office/drawing/2014/main" id="{056044C5-1402-4436-B7AB-2DBF619C73E1}"/>
              </a:ext>
            </a:extLst>
          </p:cNvPr>
          <p:cNvSpPr txBox="1"/>
          <p:nvPr/>
        </p:nvSpPr>
        <p:spPr>
          <a:xfrm>
            <a:off x="1081461" y="5521771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Hüh</a:t>
            </a:r>
          </a:p>
        </p:txBody>
      </p:sp>
      <p:sp>
        <p:nvSpPr>
          <p:cNvPr id="100" name="Textfeld 99" descr="SILBE|">
            <a:extLst>
              <a:ext uri="{FF2B5EF4-FFF2-40B4-BE49-F238E27FC236}">
                <a16:creationId xmlns:a16="http://schemas.microsoft.com/office/drawing/2014/main" id="{9D398993-81DA-4ED6-BD80-BFC68A9FEBF7}"/>
              </a:ext>
            </a:extLst>
          </p:cNvPr>
          <p:cNvSpPr txBox="1"/>
          <p:nvPr/>
        </p:nvSpPr>
        <p:spPr>
          <a:xfrm>
            <a:off x="1665036" y="5521771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ner</a:t>
            </a:r>
          </a:p>
        </p:txBody>
      </p:sp>
      <p:sp>
        <p:nvSpPr>
          <p:cNvPr id="101" name="Textfeld 100" descr="SILBELAST|">
            <a:extLst>
              <a:ext uri="{FF2B5EF4-FFF2-40B4-BE49-F238E27FC236}">
                <a16:creationId xmlns:a16="http://schemas.microsoft.com/office/drawing/2014/main" id="{CC8826EC-1B0F-4832-B9DC-D4DAF1039205}"/>
              </a:ext>
            </a:extLst>
          </p:cNvPr>
          <p:cNvSpPr txBox="1"/>
          <p:nvPr/>
        </p:nvSpPr>
        <p:spPr>
          <a:xfrm>
            <a:off x="2166858" y="5521771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stall</a:t>
            </a:r>
          </a:p>
        </p:txBody>
      </p:sp>
      <p:sp>
        <p:nvSpPr>
          <p:cNvPr id="102" name="Textfeld 101" descr="SILBELAST|_">
            <a:extLst>
              <a:ext uri="{FF2B5EF4-FFF2-40B4-BE49-F238E27FC236}">
                <a16:creationId xmlns:a16="http://schemas.microsoft.com/office/drawing/2014/main" id="{FF240EE8-6A72-475B-AD6C-DE1F5636CAAD}"/>
              </a:ext>
            </a:extLst>
          </p:cNvPr>
          <p:cNvSpPr txBox="1"/>
          <p:nvPr/>
        </p:nvSpPr>
        <p:spPr>
          <a:xfrm>
            <a:off x="2981133" y="5521771"/>
            <a:ext cx="7938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wird</a:t>
            </a:r>
          </a:p>
        </p:txBody>
      </p:sp>
      <p:sp>
        <p:nvSpPr>
          <p:cNvPr id="103" name="Textfeld 102" descr="SILBELAST|_">
            <a:extLst>
              <a:ext uri="{FF2B5EF4-FFF2-40B4-BE49-F238E27FC236}">
                <a16:creationId xmlns:a16="http://schemas.microsoft.com/office/drawing/2014/main" id="{9E4C87DD-60FE-40E9-B34C-B95B39738A72}"/>
              </a:ext>
            </a:extLst>
          </p:cNvPr>
          <p:cNvSpPr txBox="1"/>
          <p:nvPr/>
        </p:nvSpPr>
        <p:spPr>
          <a:xfrm>
            <a:off x="3813040" y="5521771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gut</a:t>
            </a:r>
          </a:p>
        </p:txBody>
      </p:sp>
      <p:sp>
        <p:nvSpPr>
          <p:cNvPr id="104" name="Textfeld 103" descr="SILBE|_">
            <a:extLst>
              <a:ext uri="{FF2B5EF4-FFF2-40B4-BE49-F238E27FC236}">
                <a16:creationId xmlns:a16="http://schemas.microsoft.com/office/drawing/2014/main" id="{2F47B4DE-E834-49F5-8423-43EABB0C9C1E}"/>
              </a:ext>
            </a:extLst>
          </p:cNvPr>
          <p:cNvSpPr txBox="1"/>
          <p:nvPr/>
        </p:nvSpPr>
        <p:spPr>
          <a:xfrm>
            <a:off x="4479838" y="5521771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105" name="Textfeld 104" descr="SILBELAST|">
            <a:extLst>
              <a:ext uri="{FF2B5EF4-FFF2-40B4-BE49-F238E27FC236}">
                <a16:creationId xmlns:a16="http://schemas.microsoft.com/office/drawing/2014/main" id="{9BC81145-2A2C-4F8C-8ABA-B480EC0981B9}"/>
              </a:ext>
            </a:extLst>
          </p:cNvPr>
          <p:cNvSpPr txBox="1"/>
          <p:nvPr/>
        </p:nvSpPr>
        <p:spPr>
          <a:xfrm>
            <a:off x="4864641" y="5521771"/>
            <a:ext cx="11320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wacht,</a:t>
            </a:r>
          </a:p>
        </p:txBody>
      </p:sp>
      <p:sp>
        <p:nvSpPr>
          <p:cNvPr id="106" name="Textfeld 105" descr="SILBELAST|_">
            <a:extLst>
              <a:ext uri="{FF2B5EF4-FFF2-40B4-BE49-F238E27FC236}">
                <a16:creationId xmlns:a16="http://schemas.microsoft.com/office/drawing/2014/main" id="{1D8482EE-5E4A-41AE-AC43-BE3D93E2ED30}"/>
              </a:ext>
            </a:extLst>
          </p:cNvPr>
          <p:cNvSpPr txBox="1"/>
          <p:nvPr/>
        </p:nvSpPr>
        <p:spPr>
          <a:xfrm>
            <a:off x="404796" y="5966271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7" name="Textfeld 106" descr="SILBELAST|_">
            <a:extLst>
              <a:ext uri="{FF2B5EF4-FFF2-40B4-BE49-F238E27FC236}">
                <a16:creationId xmlns:a16="http://schemas.microsoft.com/office/drawing/2014/main" id="{AA5BF825-FB6E-4319-A44C-3AAC777DCC78}"/>
              </a:ext>
            </a:extLst>
          </p:cNvPr>
          <p:cNvSpPr txBox="1"/>
          <p:nvPr/>
        </p:nvSpPr>
        <p:spPr>
          <a:xfrm>
            <a:off x="1087624" y="5966271"/>
            <a:ext cx="9605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Fuchs</a:t>
            </a:r>
          </a:p>
        </p:txBody>
      </p:sp>
      <p:sp>
        <p:nvSpPr>
          <p:cNvPr id="108" name="Textfeld 107" descr="SILBELAST|_">
            <a:extLst>
              <a:ext uri="{FF2B5EF4-FFF2-40B4-BE49-F238E27FC236}">
                <a16:creationId xmlns:a16="http://schemas.microsoft.com/office/drawing/2014/main" id="{B432F14D-FD6F-4F71-AFA6-4BE4BC496AF5}"/>
              </a:ext>
            </a:extLst>
          </p:cNvPr>
          <p:cNvSpPr txBox="1"/>
          <p:nvPr/>
        </p:nvSpPr>
        <p:spPr>
          <a:xfrm>
            <a:off x="2086243" y="5966271"/>
            <a:ext cx="90441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fängt</a:t>
            </a:r>
          </a:p>
        </p:txBody>
      </p:sp>
      <p:sp>
        <p:nvSpPr>
          <p:cNvPr id="109" name="Textfeld 108" descr="SILBELAST|_">
            <a:extLst>
              <a:ext uri="{FF2B5EF4-FFF2-40B4-BE49-F238E27FC236}">
                <a16:creationId xmlns:a16="http://schemas.microsoft.com/office/drawing/2014/main" id="{7ADDF3BB-D7CE-496C-8709-04A06D706270}"/>
              </a:ext>
            </a:extLst>
          </p:cNvPr>
          <p:cNvSpPr txBox="1"/>
          <p:nvPr/>
        </p:nvSpPr>
        <p:spPr>
          <a:xfrm>
            <a:off x="3069003" y="5966271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nichts</a:t>
            </a:r>
          </a:p>
        </p:txBody>
      </p:sp>
      <p:sp>
        <p:nvSpPr>
          <p:cNvPr id="110" name="Textfeld 109" descr="SILBELAST|_">
            <a:extLst>
              <a:ext uri="{FF2B5EF4-FFF2-40B4-BE49-F238E27FC236}">
                <a16:creationId xmlns:a16="http://schemas.microsoft.com/office/drawing/2014/main" id="{5EF82C23-624E-4A65-A9C3-52D71B18BE8C}"/>
              </a:ext>
            </a:extLst>
          </p:cNvPr>
          <p:cNvSpPr txBox="1"/>
          <p:nvPr/>
        </p:nvSpPr>
        <p:spPr>
          <a:xfrm>
            <a:off x="4115712" y="5966271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11" name="Textfeld 110" descr="SILBE|_">
            <a:extLst>
              <a:ext uri="{FF2B5EF4-FFF2-40B4-BE49-F238E27FC236}">
                <a16:creationId xmlns:a16="http://schemas.microsoft.com/office/drawing/2014/main" id="{8518D744-14DD-4178-AAD9-2E6095BDA4FA}"/>
              </a:ext>
            </a:extLst>
          </p:cNvPr>
          <p:cNvSpPr txBox="1"/>
          <p:nvPr/>
        </p:nvSpPr>
        <p:spPr>
          <a:xfrm>
            <a:off x="4594958" y="5966271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12" name="Textfeld 111" descr="SILBELAST|">
            <a:extLst>
              <a:ext uri="{FF2B5EF4-FFF2-40B4-BE49-F238E27FC236}">
                <a16:creationId xmlns:a16="http://schemas.microsoft.com/office/drawing/2014/main" id="{E8C23C93-8C4E-4BB8-B709-A01F69EE1CA1}"/>
              </a:ext>
            </a:extLst>
          </p:cNvPr>
          <p:cNvSpPr txBox="1"/>
          <p:nvPr/>
        </p:nvSpPr>
        <p:spPr>
          <a:xfrm>
            <a:off x="5067926" y="5966271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ser</a:t>
            </a:r>
          </a:p>
        </p:txBody>
      </p:sp>
      <p:sp>
        <p:nvSpPr>
          <p:cNvPr id="113" name="Textfeld 112" descr="SILBELAST|_">
            <a:extLst>
              <a:ext uri="{FF2B5EF4-FFF2-40B4-BE49-F238E27FC236}">
                <a16:creationId xmlns:a16="http://schemas.microsoft.com/office/drawing/2014/main" id="{6974885A-5F96-467E-8E0D-F0114F286A08}"/>
              </a:ext>
            </a:extLst>
          </p:cNvPr>
          <p:cNvSpPr txBox="1"/>
          <p:nvPr/>
        </p:nvSpPr>
        <p:spPr>
          <a:xfrm>
            <a:off x="5704267" y="5966271"/>
            <a:ext cx="10999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Nacht.</a:t>
            </a:r>
          </a:p>
        </p:txBody>
      </p:sp>
      <p:sp>
        <p:nvSpPr>
          <p:cNvPr id="114" name="dot_1">
            <a:extLst>
              <a:ext uri="{FF2B5EF4-FFF2-40B4-BE49-F238E27FC236}">
                <a16:creationId xmlns:a16="http://schemas.microsoft.com/office/drawing/2014/main" id="{11917FD4-2F33-4E0A-9487-964D87F80B6B}"/>
              </a:ext>
            </a:extLst>
          </p:cNvPr>
          <p:cNvSpPr/>
          <p:nvPr/>
        </p:nvSpPr>
        <p:spPr>
          <a:xfrm>
            <a:off x="190500" y="558527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BC0AD93-375B-528A-A4A1-651D19533D00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428590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000"/>
                            </p:stCondLst>
                            <p:childTnLst>
                              <p:par>
                                <p:cTn id="2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50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500"/>
                            </p:stCondLst>
                            <p:childTnLst>
                              <p:par>
                                <p:cTn id="2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000"/>
                            </p:stCondLst>
                            <p:childTnLst>
                              <p:par>
                                <p:cTn id="2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500"/>
                            </p:stCondLst>
                            <p:childTnLst>
                              <p:par>
                                <p:cTn id="2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500"/>
                            </p:stCondLst>
                            <p:childTnLst>
                              <p:par>
                                <p:cTn id="3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1000"/>
                            </p:stCondLst>
                            <p:childTnLst>
                              <p:par>
                                <p:cTn id="3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500"/>
                            </p:stCondLst>
                            <p:childTnLst>
                              <p:par>
                                <p:cTn id="3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500"/>
                            </p:stCondLst>
                            <p:childTnLst>
                              <p:par>
                                <p:cTn id="3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4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" name="Textfeld 7" descr="SILBELAST/FIRST|">
            <a:extLst>
              <a:ext uri="{FF2B5EF4-FFF2-40B4-BE49-F238E27FC236}">
                <a16:creationId xmlns:a16="http://schemas.microsoft.com/office/drawing/2014/main" id="{C1039373-F46B-48C6-A7C6-816CE7A1B3B0}"/>
              </a:ext>
            </a:extLst>
          </p:cNvPr>
          <p:cNvSpPr txBox="1"/>
          <p:nvPr/>
        </p:nvSpPr>
        <p:spPr>
          <a:xfrm>
            <a:off x="381000" y="1052736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3" name="Textfeld 12" descr="SILBE|_">
            <a:extLst>
              <a:ext uri="{FF2B5EF4-FFF2-40B4-BE49-F238E27FC236}">
                <a16:creationId xmlns:a16="http://schemas.microsoft.com/office/drawing/2014/main" id="{21D20E28-CD02-4A19-BBFB-225FC7E6FFCB}"/>
              </a:ext>
            </a:extLst>
          </p:cNvPr>
          <p:cNvSpPr txBox="1"/>
          <p:nvPr/>
        </p:nvSpPr>
        <p:spPr>
          <a:xfrm>
            <a:off x="893910" y="1052736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zwit</a:t>
            </a:r>
          </a:p>
        </p:txBody>
      </p:sp>
      <p:sp>
        <p:nvSpPr>
          <p:cNvPr id="14" name="Textfeld 13" descr="SILBELAST|">
            <a:extLst>
              <a:ext uri="{FF2B5EF4-FFF2-40B4-BE49-F238E27FC236}">
                <a16:creationId xmlns:a16="http://schemas.microsoft.com/office/drawing/2014/main" id="{F3654AD5-E39E-4E7E-BC30-4B26FBB49BA6}"/>
              </a:ext>
            </a:extLst>
          </p:cNvPr>
          <p:cNvSpPr txBox="1"/>
          <p:nvPr/>
        </p:nvSpPr>
        <p:spPr>
          <a:xfrm>
            <a:off x="1523973" y="1052736"/>
            <a:ext cx="10406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schert</a:t>
            </a:r>
          </a:p>
        </p:txBody>
      </p:sp>
      <p:sp>
        <p:nvSpPr>
          <p:cNvPr id="15" name="Textfeld 14" descr="SILBELAST|_">
            <a:extLst>
              <a:ext uri="{FF2B5EF4-FFF2-40B4-BE49-F238E27FC236}">
                <a16:creationId xmlns:a16="http://schemas.microsoft.com/office/drawing/2014/main" id="{36574F64-D01F-4479-9C90-38B613BE66EF}"/>
              </a:ext>
            </a:extLst>
          </p:cNvPr>
          <p:cNvSpPr txBox="1"/>
          <p:nvPr/>
        </p:nvSpPr>
        <p:spPr>
          <a:xfrm>
            <a:off x="2602743" y="1052736"/>
            <a:ext cx="9637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schön</a:t>
            </a:r>
          </a:p>
        </p:txBody>
      </p:sp>
      <p:sp>
        <p:nvSpPr>
          <p:cNvPr id="16" name="Textfeld 15" descr="SILBELAST|_">
            <a:extLst>
              <a:ext uri="{FF2B5EF4-FFF2-40B4-BE49-F238E27FC236}">
                <a16:creationId xmlns:a16="http://schemas.microsoft.com/office/drawing/2014/main" id="{4E54AAE4-FA4D-4827-B375-84202D0AD935}"/>
              </a:ext>
            </a:extLst>
          </p:cNvPr>
          <p:cNvSpPr txBox="1"/>
          <p:nvPr/>
        </p:nvSpPr>
        <p:spPr>
          <a:xfrm>
            <a:off x="3604568" y="1052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7" name="Textfeld 16" descr="SILBELAST|_">
            <a:extLst>
              <a:ext uri="{FF2B5EF4-FFF2-40B4-BE49-F238E27FC236}">
                <a16:creationId xmlns:a16="http://schemas.microsoft.com/office/drawing/2014/main" id="{2CF4BCB2-3882-46FB-AC3D-5785C75CDC54}"/>
              </a:ext>
            </a:extLst>
          </p:cNvPr>
          <p:cNvSpPr txBox="1"/>
          <p:nvPr/>
        </p:nvSpPr>
        <p:spPr>
          <a:xfrm>
            <a:off x="4287396" y="1052736"/>
            <a:ext cx="10470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Spatz,</a:t>
            </a:r>
          </a:p>
        </p:txBody>
      </p:sp>
      <p:sp>
        <p:nvSpPr>
          <p:cNvPr id="18" name="Textfeld 17" descr="SILBE|_">
            <a:extLst>
              <a:ext uri="{FF2B5EF4-FFF2-40B4-BE49-F238E27FC236}">
                <a16:creationId xmlns:a16="http://schemas.microsoft.com/office/drawing/2014/main" id="{FD2B1893-BF97-4BF5-94A3-E06B8C0BF865}"/>
              </a:ext>
            </a:extLst>
          </p:cNvPr>
          <p:cNvSpPr txBox="1"/>
          <p:nvPr/>
        </p:nvSpPr>
        <p:spPr>
          <a:xfrm>
            <a:off x="860718" y="1476636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19" name="Textfeld 18" descr="SILBELAST|">
            <a:extLst>
              <a:ext uri="{FF2B5EF4-FFF2-40B4-BE49-F238E27FC236}">
                <a16:creationId xmlns:a16="http://schemas.microsoft.com/office/drawing/2014/main" id="{32C4FCC1-A8C9-497E-BF27-E93A1DDDF43C}"/>
              </a:ext>
            </a:extLst>
          </p:cNvPr>
          <p:cNvSpPr txBox="1"/>
          <p:nvPr/>
        </p:nvSpPr>
        <p:spPr>
          <a:xfrm>
            <a:off x="1344907" y="1476636"/>
            <a:ext cx="9284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zückt</a:t>
            </a:r>
          </a:p>
        </p:txBody>
      </p:sp>
      <p:sp>
        <p:nvSpPr>
          <p:cNvPr id="20" name="Textfeld 19" descr="SILBELAST|_">
            <a:extLst>
              <a:ext uri="{FF2B5EF4-FFF2-40B4-BE49-F238E27FC236}">
                <a16:creationId xmlns:a16="http://schemas.microsoft.com/office/drawing/2014/main" id="{C8651724-2D85-4219-ABF4-0DF8A7422F89}"/>
              </a:ext>
            </a:extLst>
          </p:cNvPr>
          <p:cNvSpPr txBox="1"/>
          <p:nvPr/>
        </p:nvSpPr>
        <p:spPr>
          <a:xfrm>
            <a:off x="2311466" y="1476636"/>
            <a:ext cx="11737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lauscht</a:t>
            </a:r>
          </a:p>
        </p:txBody>
      </p:sp>
      <p:sp>
        <p:nvSpPr>
          <p:cNvPr id="21" name="Textfeld 20" descr="SILBELAST|_">
            <a:extLst>
              <a:ext uri="{FF2B5EF4-FFF2-40B4-BE49-F238E27FC236}">
                <a16:creationId xmlns:a16="http://schemas.microsoft.com/office/drawing/2014/main" id="{D29C62CD-9C86-4104-8451-175FEE198F34}"/>
              </a:ext>
            </a:extLst>
          </p:cNvPr>
          <p:cNvSpPr txBox="1"/>
          <p:nvPr/>
        </p:nvSpPr>
        <p:spPr>
          <a:xfrm>
            <a:off x="3505227" y="1497236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ihm</a:t>
            </a:r>
          </a:p>
        </p:txBody>
      </p:sp>
      <p:sp>
        <p:nvSpPr>
          <p:cNvPr id="22" name="Textfeld 21" descr="SILBELAST|_">
            <a:extLst>
              <a:ext uri="{FF2B5EF4-FFF2-40B4-BE49-F238E27FC236}">
                <a16:creationId xmlns:a16="http://schemas.microsoft.com/office/drawing/2014/main" id="{4AC5FB7F-017F-4F5C-A564-45876CD08ACD}"/>
              </a:ext>
            </a:extLst>
          </p:cNvPr>
          <p:cNvSpPr txBox="1"/>
          <p:nvPr/>
        </p:nvSpPr>
        <p:spPr>
          <a:xfrm>
            <a:off x="4239351" y="1497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3" name="Textfeld 22" descr="SILBELAST|_">
            <a:extLst>
              <a:ext uri="{FF2B5EF4-FFF2-40B4-BE49-F238E27FC236}">
                <a16:creationId xmlns:a16="http://schemas.microsoft.com/office/drawing/2014/main" id="{7220B56C-1607-44FD-80E2-B5B216C06A71}"/>
              </a:ext>
            </a:extLst>
          </p:cNvPr>
          <p:cNvSpPr txBox="1"/>
          <p:nvPr/>
        </p:nvSpPr>
        <p:spPr>
          <a:xfrm>
            <a:off x="4890119" y="1497236"/>
            <a:ext cx="9060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Katz.</a:t>
            </a:r>
          </a:p>
        </p:txBody>
      </p:sp>
      <p:sp>
        <p:nvSpPr>
          <p:cNvPr id="24" name="dot_1">
            <a:extLst>
              <a:ext uri="{FF2B5EF4-FFF2-40B4-BE49-F238E27FC236}">
                <a16:creationId xmlns:a16="http://schemas.microsoft.com/office/drawing/2014/main" id="{185DCDBE-2357-42CA-B61F-B98BB10CAEE8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 descr="SILBELAST/FIRST|">
            <a:extLst>
              <a:ext uri="{FF2B5EF4-FFF2-40B4-BE49-F238E27FC236}">
                <a16:creationId xmlns:a16="http://schemas.microsoft.com/office/drawing/2014/main" id="{35864005-36AE-408A-8655-3466EDC20588}"/>
              </a:ext>
            </a:extLst>
          </p:cNvPr>
          <p:cNvSpPr txBox="1"/>
          <p:nvPr/>
        </p:nvSpPr>
        <p:spPr>
          <a:xfrm>
            <a:off x="381000" y="1941736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26" name="Textfeld 25" descr="SILBELAST|_">
            <a:extLst>
              <a:ext uri="{FF2B5EF4-FFF2-40B4-BE49-F238E27FC236}">
                <a16:creationId xmlns:a16="http://schemas.microsoft.com/office/drawing/2014/main" id="{FCAE0D1C-1E59-455E-9458-A7D3BCAC53EB}"/>
              </a:ext>
            </a:extLst>
          </p:cNvPr>
          <p:cNvSpPr txBox="1"/>
          <p:nvPr/>
        </p:nvSpPr>
        <p:spPr>
          <a:xfrm>
            <a:off x="1141093" y="1941736"/>
            <a:ext cx="11737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lauscht</a:t>
            </a:r>
          </a:p>
        </p:txBody>
      </p:sp>
      <p:sp>
        <p:nvSpPr>
          <p:cNvPr id="27" name="Textfeld 26" descr="SILBELAST|_">
            <a:extLst>
              <a:ext uri="{FF2B5EF4-FFF2-40B4-BE49-F238E27FC236}">
                <a16:creationId xmlns:a16="http://schemas.microsoft.com/office/drawing/2014/main" id="{40432A8A-20AF-43F2-B7ED-4A86B539BCDD}"/>
              </a:ext>
            </a:extLst>
          </p:cNvPr>
          <p:cNvSpPr txBox="1"/>
          <p:nvPr/>
        </p:nvSpPr>
        <p:spPr>
          <a:xfrm>
            <a:off x="2352912" y="1941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8" name="Textfeld 27" descr="SILBE|_">
            <a:extLst>
              <a:ext uri="{FF2B5EF4-FFF2-40B4-BE49-F238E27FC236}">
                <a16:creationId xmlns:a16="http://schemas.microsoft.com/office/drawing/2014/main" id="{EB630465-438C-4C46-9661-AA6B5B7C53F1}"/>
              </a:ext>
            </a:extLst>
          </p:cNvPr>
          <p:cNvSpPr txBox="1"/>
          <p:nvPr/>
        </p:nvSpPr>
        <p:spPr>
          <a:xfrm>
            <a:off x="3083830" y="1941736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sing</a:t>
            </a:r>
          </a:p>
        </p:txBody>
      </p:sp>
      <p:sp>
        <p:nvSpPr>
          <p:cNvPr id="29" name="Textfeld 28" descr="SILBE|">
            <a:extLst>
              <a:ext uri="{FF2B5EF4-FFF2-40B4-BE49-F238E27FC236}">
                <a16:creationId xmlns:a16="http://schemas.microsoft.com/office/drawing/2014/main" id="{30F349C9-13F0-4A69-8176-40A8B8F92E9D}"/>
              </a:ext>
            </a:extLst>
          </p:cNvPr>
          <p:cNvSpPr txBox="1"/>
          <p:nvPr/>
        </p:nvSpPr>
        <p:spPr>
          <a:xfrm>
            <a:off x="3664199" y="1941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30" name="Textfeld 29" descr="SILBELAST|">
            <a:extLst>
              <a:ext uri="{FF2B5EF4-FFF2-40B4-BE49-F238E27FC236}">
                <a16:creationId xmlns:a16="http://schemas.microsoft.com/office/drawing/2014/main" id="{A86AADF8-2A76-4CDA-967C-E93A451B4449}"/>
              </a:ext>
            </a:extLst>
          </p:cNvPr>
          <p:cNvSpPr txBox="1"/>
          <p:nvPr/>
        </p:nvSpPr>
        <p:spPr>
          <a:xfrm>
            <a:off x="4045796" y="19417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31" name="Textfeld 30" descr="SILBE|_">
            <a:extLst>
              <a:ext uri="{FF2B5EF4-FFF2-40B4-BE49-F238E27FC236}">
                <a16:creationId xmlns:a16="http://schemas.microsoft.com/office/drawing/2014/main" id="{3213D154-B271-4DB5-9317-9127C71145D5}"/>
              </a:ext>
            </a:extLst>
          </p:cNvPr>
          <p:cNvSpPr txBox="1"/>
          <p:nvPr/>
        </p:nvSpPr>
        <p:spPr>
          <a:xfrm>
            <a:off x="4776714" y="1941736"/>
            <a:ext cx="9332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Spatz</a:t>
            </a:r>
          </a:p>
        </p:txBody>
      </p:sp>
      <p:sp>
        <p:nvSpPr>
          <p:cNvPr id="32" name="Textfeld 31" descr="SILBELAST|">
            <a:extLst>
              <a:ext uri="{FF2B5EF4-FFF2-40B4-BE49-F238E27FC236}">
                <a16:creationId xmlns:a16="http://schemas.microsoft.com/office/drawing/2014/main" id="{C27E543E-612E-44A9-A4EB-6291A902CCB0}"/>
              </a:ext>
            </a:extLst>
          </p:cNvPr>
          <p:cNvSpPr txBox="1"/>
          <p:nvPr/>
        </p:nvSpPr>
        <p:spPr>
          <a:xfrm>
            <a:off x="5570283" y="19417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en?</a:t>
            </a:r>
          </a:p>
        </p:txBody>
      </p:sp>
      <p:sp>
        <p:nvSpPr>
          <p:cNvPr id="34" name="dot_2">
            <a:extLst>
              <a:ext uri="{FF2B5EF4-FFF2-40B4-BE49-F238E27FC236}">
                <a16:creationId xmlns:a16="http://schemas.microsoft.com/office/drawing/2014/main" id="{9185EF2F-645E-410C-A1E7-FA9043EE95DF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feld 34" descr="SILBELAST/FIRST|">
            <a:extLst>
              <a:ext uri="{FF2B5EF4-FFF2-40B4-BE49-F238E27FC236}">
                <a16:creationId xmlns:a16="http://schemas.microsoft.com/office/drawing/2014/main" id="{55667AA2-2C80-4124-88A4-CF1662189A25}"/>
              </a:ext>
            </a:extLst>
          </p:cNvPr>
          <p:cNvSpPr txBox="1"/>
          <p:nvPr/>
        </p:nvSpPr>
        <p:spPr>
          <a:xfrm>
            <a:off x="381000" y="2386236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36" name="Textfeld 35" descr="SILBELAST|_">
            <a:extLst>
              <a:ext uri="{FF2B5EF4-FFF2-40B4-BE49-F238E27FC236}">
                <a16:creationId xmlns:a16="http://schemas.microsoft.com/office/drawing/2014/main" id="{9AC882C6-3839-46AD-ACE4-655172D50C10}"/>
              </a:ext>
            </a:extLst>
          </p:cNvPr>
          <p:cNvSpPr txBox="1"/>
          <p:nvPr/>
        </p:nvSpPr>
        <p:spPr>
          <a:xfrm>
            <a:off x="893910" y="2386236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sind</a:t>
            </a:r>
          </a:p>
        </p:txBody>
      </p:sp>
      <p:sp>
        <p:nvSpPr>
          <p:cNvPr id="37" name="Textfeld 36" descr="SILBE|_">
            <a:extLst>
              <a:ext uri="{FF2B5EF4-FFF2-40B4-BE49-F238E27FC236}">
                <a16:creationId xmlns:a16="http://schemas.microsoft.com/office/drawing/2014/main" id="{6B7980E7-23E2-41D0-82E1-6D12457A13C4}"/>
              </a:ext>
            </a:extLst>
          </p:cNvPr>
          <p:cNvSpPr txBox="1"/>
          <p:nvPr/>
        </p:nvSpPr>
        <p:spPr>
          <a:xfrm>
            <a:off x="1669712" y="23862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38" name="Textfeld 37" descr="SILBELAST|">
            <a:extLst>
              <a:ext uri="{FF2B5EF4-FFF2-40B4-BE49-F238E27FC236}">
                <a16:creationId xmlns:a16="http://schemas.microsoft.com/office/drawing/2014/main" id="{BFF111D8-1445-417F-9064-CAE36B82901A}"/>
              </a:ext>
            </a:extLst>
          </p:cNvPr>
          <p:cNvSpPr txBox="1"/>
          <p:nvPr/>
        </p:nvSpPr>
        <p:spPr>
          <a:xfrm>
            <a:off x="2054515" y="2386236"/>
            <a:ext cx="11512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stimmt</a:t>
            </a:r>
          </a:p>
        </p:txBody>
      </p:sp>
      <p:sp>
        <p:nvSpPr>
          <p:cNvPr id="39" name="Textfeld 38" descr="SILBELAST|_">
            <a:extLst>
              <a:ext uri="{FF2B5EF4-FFF2-40B4-BE49-F238E27FC236}">
                <a16:creationId xmlns:a16="http://schemas.microsoft.com/office/drawing/2014/main" id="{BA045E74-851F-465B-8B40-D8624291B1D8}"/>
              </a:ext>
            </a:extLst>
          </p:cNvPr>
          <p:cNvSpPr txBox="1"/>
          <p:nvPr/>
        </p:nvSpPr>
        <p:spPr>
          <a:xfrm>
            <a:off x="3243892" y="2386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40" name="Textfeld 39" descr="SILBE|_">
            <a:extLst>
              <a:ext uri="{FF2B5EF4-FFF2-40B4-BE49-F238E27FC236}">
                <a16:creationId xmlns:a16="http://schemas.microsoft.com/office/drawing/2014/main" id="{A0A6B333-4B5E-4273-B05B-C69259897E02}"/>
              </a:ext>
            </a:extLst>
          </p:cNvPr>
          <p:cNvSpPr txBox="1"/>
          <p:nvPr/>
        </p:nvSpPr>
        <p:spPr>
          <a:xfrm>
            <a:off x="3894660" y="2386236"/>
            <a:ext cx="7922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Katz</a:t>
            </a:r>
          </a:p>
        </p:txBody>
      </p:sp>
      <p:sp>
        <p:nvSpPr>
          <p:cNvPr id="41" name="Textfeld 40" descr="SILBELAST|">
            <a:extLst>
              <a:ext uri="{FF2B5EF4-FFF2-40B4-BE49-F238E27FC236}">
                <a16:creationId xmlns:a16="http://schemas.microsoft.com/office/drawing/2014/main" id="{DCEC243F-545B-4487-9EA3-9F53D1AF38C8}"/>
              </a:ext>
            </a:extLst>
          </p:cNvPr>
          <p:cNvSpPr txBox="1"/>
          <p:nvPr/>
        </p:nvSpPr>
        <p:spPr>
          <a:xfrm>
            <a:off x="4547165" y="23862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en!</a:t>
            </a:r>
          </a:p>
        </p:txBody>
      </p:sp>
      <p:sp>
        <p:nvSpPr>
          <p:cNvPr id="42" name="dot_3">
            <a:extLst>
              <a:ext uri="{FF2B5EF4-FFF2-40B4-BE49-F238E27FC236}">
                <a16:creationId xmlns:a16="http://schemas.microsoft.com/office/drawing/2014/main" id="{BAB32A63-78FB-409E-BBBD-B52C0E2B22E1}"/>
              </a:ext>
            </a:extLst>
          </p:cNvPr>
          <p:cNvSpPr/>
          <p:nvPr/>
        </p:nvSpPr>
        <p:spPr>
          <a:xfrm>
            <a:off x="190500" y="24497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 descr="SILBELAST/FIRST|">
            <a:extLst>
              <a:ext uri="{FF2B5EF4-FFF2-40B4-BE49-F238E27FC236}">
                <a16:creationId xmlns:a16="http://schemas.microsoft.com/office/drawing/2014/main" id="{0A821D7C-566A-486E-8E1C-2DAB590B5013}"/>
              </a:ext>
            </a:extLst>
          </p:cNvPr>
          <p:cNvSpPr txBox="1"/>
          <p:nvPr/>
        </p:nvSpPr>
        <p:spPr>
          <a:xfrm>
            <a:off x="381000" y="2830736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44" name="Textfeld 43" descr="SILBE|_">
            <a:extLst>
              <a:ext uri="{FF2B5EF4-FFF2-40B4-BE49-F238E27FC236}">
                <a16:creationId xmlns:a16="http://schemas.microsoft.com/office/drawing/2014/main" id="{2820D184-4B3B-41A4-B92B-5656D8D35598}"/>
              </a:ext>
            </a:extLst>
          </p:cNvPr>
          <p:cNvSpPr txBox="1"/>
          <p:nvPr/>
        </p:nvSpPr>
        <p:spPr>
          <a:xfrm>
            <a:off x="1079858" y="2830736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Kro</a:t>
            </a:r>
          </a:p>
        </p:txBody>
      </p:sp>
      <p:sp>
        <p:nvSpPr>
          <p:cNvPr id="45" name="Textfeld 44" descr="SILBE|">
            <a:extLst>
              <a:ext uri="{FF2B5EF4-FFF2-40B4-BE49-F238E27FC236}">
                <a16:creationId xmlns:a16="http://schemas.microsoft.com/office/drawing/2014/main" id="{A2A08CA7-8924-4503-9358-E9C4B2039D33}"/>
              </a:ext>
            </a:extLst>
          </p:cNvPr>
          <p:cNvSpPr txBox="1"/>
          <p:nvPr/>
        </p:nvSpPr>
        <p:spPr>
          <a:xfrm>
            <a:off x="1588092" y="28307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46" name="Textfeld 45" descr="SILBELAST|">
            <a:extLst>
              <a:ext uri="{FF2B5EF4-FFF2-40B4-BE49-F238E27FC236}">
                <a16:creationId xmlns:a16="http://schemas.microsoft.com/office/drawing/2014/main" id="{382C8818-D1B7-499D-BE34-566AE424FE2A}"/>
              </a:ext>
            </a:extLst>
          </p:cNvPr>
          <p:cNvSpPr txBox="1"/>
          <p:nvPr/>
        </p:nvSpPr>
        <p:spPr>
          <a:xfrm>
            <a:off x="1953659" y="2830736"/>
            <a:ext cx="5357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dil</a:t>
            </a:r>
          </a:p>
        </p:txBody>
      </p:sp>
      <p:sp>
        <p:nvSpPr>
          <p:cNvPr id="47" name="Textfeld 46" descr="SILBELAST|_">
            <a:extLst>
              <a:ext uri="{FF2B5EF4-FFF2-40B4-BE49-F238E27FC236}">
                <a16:creationId xmlns:a16="http://schemas.microsoft.com/office/drawing/2014/main" id="{8F8D2F6A-F9C4-47BE-A0B0-DB7F66F13294}"/>
              </a:ext>
            </a:extLst>
          </p:cNvPr>
          <p:cNvSpPr txBox="1"/>
          <p:nvPr/>
        </p:nvSpPr>
        <p:spPr>
          <a:xfrm>
            <a:off x="2527483" y="2830736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48" name="Textfeld 47" descr="SILBE|_">
            <a:extLst>
              <a:ext uri="{FF2B5EF4-FFF2-40B4-BE49-F238E27FC236}">
                <a16:creationId xmlns:a16="http://schemas.microsoft.com/office/drawing/2014/main" id="{97DD7DB9-206C-48CF-8727-6E4D47AD1525}"/>
              </a:ext>
            </a:extLst>
          </p:cNvPr>
          <p:cNvSpPr txBox="1"/>
          <p:nvPr/>
        </p:nvSpPr>
        <p:spPr>
          <a:xfrm>
            <a:off x="3202296" y="2830736"/>
            <a:ext cx="9124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schar</a:t>
            </a:r>
          </a:p>
        </p:txBody>
      </p:sp>
      <p:sp>
        <p:nvSpPr>
          <p:cNvPr id="49" name="Textfeld 48" descr="SILBELAST|">
            <a:extLst>
              <a:ext uri="{FF2B5EF4-FFF2-40B4-BE49-F238E27FC236}">
                <a16:creationId xmlns:a16="http://schemas.microsoft.com/office/drawing/2014/main" id="{7C069A71-DB55-4B5B-8967-CAFEEF0AC9F2}"/>
              </a:ext>
            </a:extLst>
          </p:cNvPr>
          <p:cNvSpPr txBox="1"/>
          <p:nvPr/>
        </p:nvSpPr>
        <p:spPr>
          <a:xfrm>
            <a:off x="3975025" y="2830736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fe</a:t>
            </a:r>
          </a:p>
        </p:txBody>
      </p:sp>
      <p:sp>
        <p:nvSpPr>
          <p:cNvPr id="50" name="Textfeld 49" descr="SILBE|_">
            <a:extLst>
              <a:ext uri="{FF2B5EF4-FFF2-40B4-BE49-F238E27FC236}">
                <a16:creationId xmlns:a16="http://schemas.microsoft.com/office/drawing/2014/main" id="{2D473AD0-918E-4416-B57B-90A78456019C}"/>
              </a:ext>
            </a:extLst>
          </p:cNvPr>
          <p:cNvSpPr txBox="1"/>
          <p:nvPr/>
        </p:nvSpPr>
        <p:spPr>
          <a:xfrm>
            <a:off x="4479919" y="2830736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Zäh</a:t>
            </a:r>
          </a:p>
        </p:txBody>
      </p:sp>
      <p:sp>
        <p:nvSpPr>
          <p:cNvPr id="51" name="Textfeld 50" descr="SILBELAST|">
            <a:extLst>
              <a:ext uri="{FF2B5EF4-FFF2-40B4-BE49-F238E27FC236}">
                <a16:creationId xmlns:a16="http://schemas.microsoft.com/office/drawing/2014/main" id="{8BD24010-09AC-45BB-9FFF-E515ADBECCBE}"/>
              </a:ext>
            </a:extLst>
          </p:cNvPr>
          <p:cNvSpPr txBox="1"/>
          <p:nvPr/>
        </p:nvSpPr>
        <p:spPr>
          <a:xfrm>
            <a:off x="5025022" y="28307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ne,</a:t>
            </a:r>
          </a:p>
        </p:txBody>
      </p:sp>
      <p:sp>
        <p:nvSpPr>
          <p:cNvPr id="52" name="Textfeld 51" descr="SILBELAST|_">
            <a:extLst>
              <a:ext uri="{FF2B5EF4-FFF2-40B4-BE49-F238E27FC236}">
                <a16:creationId xmlns:a16="http://schemas.microsoft.com/office/drawing/2014/main" id="{E9FDE960-ACE0-4641-943E-B875C0A68EAA}"/>
              </a:ext>
            </a:extLst>
          </p:cNvPr>
          <p:cNvSpPr txBox="1"/>
          <p:nvPr/>
        </p:nvSpPr>
        <p:spPr>
          <a:xfrm>
            <a:off x="883792" y="3275236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53" name="Textfeld 52" descr="SILBELAST|_">
            <a:extLst>
              <a:ext uri="{FF2B5EF4-FFF2-40B4-BE49-F238E27FC236}">
                <a16:creationId xmlns:a16="http://schemas.microsoft.com/office/drawing/2014/main" id="{6855C92C-9825-48A3-AA2C-A1D065730025}"/>
              </a:ext>
            </a:extLst>
          </p:cNvPr>
          <p:cNvSpPr txBox="1"/>
          <p:nvPr/>
        </p:nvSpPr>
        <p:spPr>
          <a:xfrm>
            <a:off x="1399908" y="3275236"/>
            <a:ext cx="10438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macht</a:t>
            </a:r>
          </a:p>
        </p:txBody>
      </p:sp>
      <p:sp>
        <p:nvSpPr>
          <p:cNvPr id="54" name="Textfeld 53" descr="SILBELAST|_">
            <a:extLst>
              <a:ext uri="{FF2B5EF4-FFF2-40B4-BE49-F238E27FC236}">
                <a16:creationId xmlns:a16="http://schemas.microsoft.com/office/drawing/2014/main" id="{76B5663F-9B36-406A-97B2-C5B9280D6638}"/>
              </a:ext>
            </a:extLst>
          </p:cNvPr>
          <p:cNvSpPr txBox="1"/>
          <p:nvPr/>
        </p:nvSpPr>
        <p:spPr>
          <a:xfrm>
            <a:off x="2481884" y="3275236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55" name="Textfeld 54" descr="SILBE|_">
            <a:extLst>
              <a:ext uri="{FF2B5EF4-FFF2-40B4-BE49-F238E27FC236}">
                <a16:creationId xmlns:a16="http://schemas.microsoft.com/office/drawing/2014/main" id="{7AF12727-9A78-406D-9597-1D3CB3BD5C92}"/>
              </a:ext>
            </a:extLst>
          </p:cNvPr>
          <p:cNvSpPr txBox="1"/>
          <p:nvPr/>
        </p:nvSpPr>
        <p:spPr>
          <a:xfrm>
            <a:off x="3159903" y="3275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dei</a:t>
            </a:r>
          </a:p>
        </p:txBody>
      </p:sp>
      <p:sp>
        <p:nvSpPr>
          <p:cNvPr id="56" name="Textfeld 55" descr="SILBELAST|">
            <a:extLst>
              <a:ext uri="{FF2B5EF4-FFF2-40B4-BE49-F238E27FC236}">
                <a16:creationId xmlns:a16="http://schemas.microsoft.com/office/drawing/2014/main" id="{977E0C3B-D1C4-4836-99CD-1368086D282C}"/>
              </a:ext>
            </a:extLst>
          </p:cNvPr>
          <p:cNvSpPr txBox="1"/>
          <p:nvPr/>
        </p:nvSpPr>
        <p:spPr>
          <a:xfrm>
            <a:off x="3632871" y="3275236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57" name="Textfeld 56" descr="SILBE|_">
            <a:extLst>
              <a:ext uri="{FF2B5EF4-FFF2-40B4-BE49-F238E27FC236}">
                <a16:creationId xmlns:a16="http://schemas.microsoft.com/office/drawing/2014/main" id="{6AEA0A2E-68AD-4B23-AD75-0AF25D0B8370}"/>
              </a:ext>
            </a:extLst>
          </p:cNvPr>
          <p:cNvSpPr txBox="1"/>
          <p:nvPr/>
        </p:nvSpPr>
        <p:spPr>
          <a:xfrm>
            <a:off x="4360583" y="3275236"/>
            <a:ext cx="10070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Knoch</a:t>
            </a:r>
          </a:p>
        </p:txBody>
      </p:sp>
      <p:sp>
        <p:nvSpPr>
          <p:cNvPr id="58" name="Textfeld 57" descr="SILBELAST|">
            <a:extLst>
              <a:ext uri="{FF2B5EF4-FFF2-40B4-BE49-F238E27FC236}">
                <a16:creationId xmlns:a16="http://schemas.microsoft.com/office/drawing/2014/main" id="{E091C927-5158-46EB-90A3-B39F19EAF24F}"/>
              </a:ext>
            </a:extLst>
          </p:cNvPr>
          <p:cNvSpPr txBox="1"/>
          <p:nvPr/>
        </p:nvSpPr>
        <p:spPr>
          <a:xfrm>
            <a:off x="5227890" y="3275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59" name="Textfeld 58" descr="SILBE|_">
            <a:extLst>
              <a:ext uri="{FF2B5EF4-FFF2-40B4-BE49-F238E27FC236}">
                <a16:creationId xmlns:a16="http://schemas.microsoft.com/office/drawing/2014/main" id="{6F1BF7D7-548D-45D1-BDB4-BDC6D9F0A95E}"/>
              </a:ext>
            </a:extLst>
          </p:cNvPr>
          <p:cNvSpPr txBox="1"/>
          <p:nvPr/>
        </p:nvSpPr>
        <p:spPr>
          <a:xfrm>
            <a:off x="5787287" y="3275236"/>
            <a:ext cx="6655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Spä</a:t>
            </a:r>
          </a:p>
        </p:txBody>
      </p:sp>
      <p:sp>
        <p:nvSpPr>
          <p:cNvPr id="60" name="Textfeld 59" descr="SILBELAST|">
            <a:extLst>
              <a:ext uri="{FF2B5EF4-FFF2-40B4-BE49-F238E27FC236}">
                <a16:creationId xmlns:a16="http://schemas.microsoft.com/office/drawing/2014/main" id="{9ECBF5C8-8AA7-4C96-9066-CEE7F639EA40}"/>
              </a:ext>
            </a:extLst>
          </p:cNvPr>
          <p:cNvSpPr txBox="1"/>
          <p:nvPr/>
        </p:nvSpPr>
        <p:spPr>
          <a:xfrm>
            <a:off x="6313154" y="32752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ne.</a:t>
            </a:r>
          </a:p>
        </p:txBody>
      </p:sp>
      <p:sp>
        <p:nvSpPr>
          <p:cNvPr id="61" name="dot_4">
            <a:extLst>
              <a:ext uri="{FF2B5EF4-FFF2-40B4-BE49-F238E27FC236}">
                <a16:creationId xmlns:a16="http://schemas.microsoft.com/office/drawing/2014/main" id="{0EF330D1-2B51-4CEB-BE64-679A2F47B0B8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 descr="SILBE/FIRST|">
            <a:extLst>
              <a:ext uri="{FF2B5EF4-FFF2-40B4-BE49-F238E27FC236}">
                <a16:creationId xmlns:a16="http://schemas.microsoft.com/office/drawing/2014/main" id="{AC97629D-08F4-4A92-A8A3-1038FED7E9B4}"/>
              </a:ext>
            </a:extLst>
          </p:cNvPr>
          <p:cNvSpPr txBox="1"/>
          <p:nvPr/>
        </p:nvSpPr>
        <p:spPr>
          <a:xfrm>
            <a:off x="381000" y="3719736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Ach</a:t>
            </a:r>
          </a:p>
        </p:txBody>
      </p:sp>
      <p:sp>
        <p:nvSpPr>
          <p:cNvPr id="63" name="Textfeld 62" descr="SILBELAST|">
            <a:extLst>
              <a:ext uri="{FF2B5EF4-FFF2-40B4-BE49-F238E27FC236}">
                <a16:creationId xmlns:a16="http://schemas.microsoft.com/office/drawing/2014/main" id="{196A5D25-AA0F-44FE-AD06-D1B1DE53FF16}"/>
              </a:ext>
            </a:extLst>
          </p:cNvPr>
          <p:cNvSpPr txBox="1"/>
          <p:nvPr/>
        </p:nvSpPr>
        <p:spPr>
          <a:xfrm>
            <a:off x="927706" y="3719736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64" name="Textfeld 63" descr="SILBELAST|_">
            <a:extLst>
              <a:ext uri="{FF2B5EF4-FFF2-40B4-BE49-F238E27FC236}">
                <a16:creationId xmlns:a16="http://schemas.microsoft.com/office/drawing/2014/main" id="{DEA9BF21-69B9-4137-B9BD-C2FE60C02628}"/>
              </a:ext>
            </a:extLst>
          </p:cNvPr>
          <p:cNvSpPr txBox="1"/>
          <p:nvPr/>
        </p:nvSpPr>
        <p:spPr>
          <a:xfrm>
            <a:off x="1440616" y="3719736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sehr</a:t>
            </a:r>
          </a:p>
        </p:txBody>
      </p:sp>
      <p:sp>
        <p:nvSpPr>
          <p:cNvPr id="65" name="Textfeld 64" descr="SILBELAST|_">
            <a:extLst>
              <a:ext uri="{FF2B5EF4-FFF2-40B4-BE49-F238E27FC236}">
                <a16:creationId xmlns:a16="http://schemas.microsoft.com/office/drawing/2014/main" id="{DC820D9E-1C56-426F-BA2A-4A7FBAE77054}"/>
              </a:ext>
            </a:extLst>
          </p:cNvPr>
          <p:cNvSpPr txBox="1"/>
          <p:nvPr/>
        </p:nvSpPr>
        <p:spPr>
          <a:xfrm>
            <a:off x="2245273" y="3719736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66" name="Textfeld 65" descr="SILBE|_">
            <a:extLst>
              <a:ext uri="{FF2B5EF4-FFF2-40B4-BE49-F238E27FC236}">
                <a16:creationId xmlns:a16="http://schemas.microsoft.com/office/drawing/2014/main" id="{36FB6588-38B1-4001-811F-E55BE2C0EBFA}"/>
              </a:ext>
            </a:extLst>
          </p:cNvPr>
          <p:cNvSpPr txBox="1"/>
          <p:nvPr/>
        </p:nvSpPr>
        <p:spPr>
          <a:xfrm>
            <a:off x="2912071" y="37197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dei</a:t>
            </a:r>
          </a:p>
        </p:txBody>
      </p:sp>
      <p:sp>
        <p:nvSpPr>
          <p:cNvPr id="67" name="Textfeld 66" descr="SILBELAST|">
            <a:extLst>
              <a:ext uri="{FF2B5EF4-FFF2-40B4-BE49-F238E27FC236}">
                <a16:creationId xmlns:a16="http://schemas.microsoft.com/office/drawing/2014/main" id="{40BDB9DC-6709-4D97-9261-3D67FC8FEF02}"/>
              </a:ext>
            </a:extLst>
          </p:cNvPr>
          <p:cNvSpPr txBox="1"/>
          <p:nvPr/>
        </p:nvSpPr>
        <p:spPr>
          <a:xfrm>
            <a:off x="3385039" y="3719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68" name="Textfeld 67" descr="SILBE|_">
            <a:extLst>
              <a:ext uri="{FF2B5EF4-FFF2-40B4-BE49-F238E27FC236}">
                <a16:creationId xmlns:a16="http://schemas.microsoft.com/office/drawing/2014/main" id="{303D9847-989D-4679-9AE8-AA1F3E8BB181}"/>
              </a:ext>
            </a:extLst>
          </p:cNvPr>
          <p:cNvSpPr txBox="1"/>
          <p:nvPr/>
        </p:nvSpPr>
        <p:spPr>
          <a:xfrm>
            <a:off x="3944436" y="3719736"/>
            <a:ext cx="10070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Knoch</a:t>
            </a:r>
          </a:p>
        </p:txBody>
      </p:sp>
      <p:sp>
        <p:nvSpPr>
          <p:cNvPr id="69" name="Textfeld 68" descr="SILBELAST|">
            <a:extLst>
              <a:ext uri="{FF2B5EF4-FFF2-40B4-BE49-F238E27FC236}">
                <a16:creationId xmlns:a16="http://schemas.microsoft.com/office/drawing/2014/main" id="{7B094E79-DDC6-4A0D-B546-25E7BFB970FC}"/>
              </a:ext>
            </a:extLst>
          </p:cNvPr>
          <p:cNvSpPr txBox="1"/>
          <p:nvPr/>
        </p:nvSpPr>
        <p:spPr>
          <a:xfrm>
            <a:off x="4811743" y="37197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en,</a:t>
            </a:r>
          </a:p>
        </p:txBody>
      </p:sp>
      <p:sp>
        <p:nvSpPr>
          <p:cNvPr id="70" name="Textfeld 69" descr="SILBELAST|_">
            <a:extLst>
              <a:ext uri="{FF2B5EF4-FFF2-40B4-BE49-F238E27FC236}">
                <a16:creationId xmlns:a16="http://schemas.microsoft.com/office/drawing/2014/main" id="{16C39688-A16F-4557-B4FA-5F876C98705D}"/>
              </a:ext>
            </a:extLst>
          </p:cNvPr>
          <p:cNvSpPr txBox="1"/>
          <p:nvPr/>
        </p:nvSpPr>
        <p:spPr>
          <a:xfrm>
            <a:off x="871003" y="4164236"/>
            <a:ext cx="9188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71" name="Textfeld 70" descr="SILBE|_">
            <a:extLst>
              <a:ext uri="{FF2B5EF4-FFF2-40B4-BE49-F238E27FC236}">
                <a16:creationId xmlns:a16="http://schemas.microsoft.com/office/drawing/2014/main" id="{DDA4A602-C0CF-4C10-945E-A3807A46349D}"/>
              </a:ext>
            </a:extLst>
          </p:cNvPr>
          <p:cNvSpPr txBox="1"/>
          <p:nvPr/>
        </p:nvSpPr>
        <p:spPr>
          <a:xfrm>
            <a:off x="1827944" y="4164236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Kro</a:t>
            </a:r>
          </a:p>
        </p:txBody>
      </p:sp>
      <p:sp>
        <p:nvSpPr>
          <p:cNvPr id="72" name="Textfeld 71" descr="SILBE|">
            <a:extLst>
              <a:ext uri="{FF2B5EF4-FFF2-40B4-BE49-F238E27FC236}">
                <a16:creationId xmlns:a16="http://schemas.microsoft.com/office/drawing/2014/main" id="{FFAB5655-E94E-49F2-BA75-B73CADFC63D1}"/>
              </a:ext>
            </a:extLst>
          </p:cNvPr>
          <p:cNvSpPr txBox="1"/>
          <p:nvPr/>
        </p:nvSpPr>
        <p:spPr>
          <a:xfrm>
            <a:off x="2336178" y="41642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73" name="Textfeld 72" descr="SILBE|">
            <a:extLst>
              <a:ext uri="{FF2B5EF4-FFF2-40B4-BE49-F238E27FC236}">
                <a16:creationId xmlns:a16="http://schemas.microsoft.com/office/drawing/2014/main" id="{51E03C7F-D1BC-4D19-AF13-5EA6642A59A3}"/>
              </a:ext>
            </a:extLst>
          </p:cNvPr>
          <p:cNvSpPr txBox="1"/>
          <p:nvPr/>
        </p:nvSpPr>
        <p:spPr>
          <a:xfrm>
            <a:off x="2701745" y="4164236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</a:t>
            </a:r>
          </a:p>
        </p:txBody>
      </p:sp>
      <p:sp>
        <p:nvSpPr>
          <p:cNvPr id="74" name="Textfeld 73" descr="SILBELAST|">
            <a:extLst>
              <a:ext uri="{FF2B5EF4-FFF2-40B4-BE49-F238E27FC236}">
                <a16:creationId xmlns:a16="http://schemas.microsoft.com/office/drawing/2014/main" id="{194B669C-A70C-4D85-96A5-C104A431A5E7}"/>
              </a:ext>
            </a:extLst>
          </p:cNvPr>
          <p:cNvSpPr txBox="1"/>
          <p:nvPr/>
        </p:nvSpPr>
        <p:spPr>
          <a:xfrm>
            <a:off x="3006397" y="4164236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75" name="Textfeld 74" descr="SILBE|_">
            <a:extLst>
              <a:ext uri="{FF2B5EF4-FFF2-40B4-BE49-F238E27FC236}">
                <a16:creationId xmlns:a16="http://schemas.microsoft.com/office/drawing/2014/main" id="{B73C8B06-4BA2-41A9-A4EB-ABDC4133C313}"/>
              </a:ext>
            </a:extLst>
          </p:cNvPr>
          <p:cNvSpPr txBox="1"/>
          <p:nvPr/>
        </p:nvSpPr>
        <p:spPr>
          <a:xfrm>
            <a:off x="3488849" y="4164236"/>
            <a:ext cx="10150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komm</a:t>
            </a:r>
          </a:p>
        </p:txBody>
      </p:sp>
      <p:sp>
        <p:nvSpPr>
          <p:cNvPr id="76" name="Textfeld 75" descr="SILBELAST|">
            <a:extLst>
              <a:ext uri="{FF2B5EF4-FFF2-40B4-BE49-F238E27FC236}">
                <a16:creationId xmlns:a16="http://schemas.microsoft.com/office/drawing/2014/main" id="{30EF1B06-45B5-4C2F-9699-5D86ED3F9886}"/>
              </a:ext>
            </a:extLst>
          </p:cNvPr>
          <p:cNvSpPr txBox="1"/>
          <p:nvPr/>
        </p:nvSpPr>
        <p:spPr>
          <a:xfrm>
            <a:off x="4364170" y="4164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77" name="Textfeld 76" descr="SILBE|_">
            <a:extLst>
              <a:ext uri="{FF2B5EF4-FFF2-40B4-BE49-F238E27FC236}">
                <a16:creationId xmlns:a16="http://schemas.microsoft.com/office/drawing/2014/main" id="{0599B7F1-8187-4E0E-BF53-8DB00B7E10DD}"/>
              </a:ext>
            </a:extLst>
          </p:cNvPr>
          <p:cNvSpPr txBox="1"/>
          <p:nvPr/>
        </p:nvSpPr>
        <p:spPr>
          <a:xfrm>
            <a:off x="4923567" y="4164236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78" name="Textfeld 77" descr="SILBE|">
            <a:extLst>
              <a:ext uri="{FF2B5EF4-FFF2-40B4-BE49-F238E27FC236}">
                <a16:creationId xmlns:a16="http://schemas.microsoft.com/office/drawing/2014/main" id="{D63A7771-D198-4F4C-BC29-B14ED87EE79A}"/>
              </a:ext>
            </a:extLst>
          </p:cNvPr>
          <p:cNvSpPr txBox="1"/>
          <p:nvPr/>
        </p:nvSpPr>
        <p:spPr>
          <a:xfrm>
            <a:off x="5290737" y="4164236"/>
            <a:ext cx="9460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kroch</a:t>
            </a:r>
          </a:p>
        </p:txBody>
      </p:sp>
      <p:sp>
        <p:nvSpPr>
          <p:cNvPr id="79" name="Textfeld 78" descr="SILBELAST|">
            <a:extLst>
              <a:ext uri="{FF2B5EF4-FFF2-40B4-BE49-F238E27FC236}">
                <a16:creationId xmlns:a16="http://schemas.microsoft.com/office/drawing/2014/main" id="{8AFFCC10-4D15-4F23-BB9C-616D15AEE956}"/>
              </a:ext>
            </a:extLst>
          </p:cNvPr>
          <p:cNvSpPr txBox="1"/>
          <p:nvPr/>
        </p:nvSpPr>
        <p:spPr>
          <a:xfrm>
            <a:off x="6097130" y="41642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en!</a:t>
            </a:r>
          </a:p>
        </p:txBody>
      </p:sp>
      <p:sp>
        <p:nvSpPr>
          <p:cNvPr id="80" name="dot_5">
            <a:extLst>
              <a:ext uri="{FF2B5EF4-FFF2-40B4-BE49-F238E27FC236}">
                <a16:creationId xmlns:a16="http://schemas.microsoft.com/office/drawing/2014/main" id="{9ECDF6DE-C9E6-4FDD-AEF0-74FE553074F0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Textfeld 80" descr="SILBELAST/FIRST|">
            <a:extLst>
              <a:ext uri="{FF2B5EF4-FFF2-40B4-BE49-F238E27FC236}">
                <a16:creationId xmlns:a16="http://schemas.microsoft.com/office/drawing/2014/main" id="{E12B527A-9FA3-4FE1-BA75-85B2F4559F15}"/>
              </a:ext>
            </a:extLst>
          </p:cNvPr>
          <p:cNvSpPr txBox="1"/>
          <p:nvPr/>
        </p:nvSpPr>
        <p:spPr>
          <a:xfrm>
            <a:off x="381000" y="4608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82" name="Textfeld 81" descr="SILBELAST|_">
            <a:extLst>
              <a:ext uri="{FF2B5EF4-FFF2-40B4-BE49-F238E27FC236}">
                <a16:creationId xmlns:a16="http://schemas.microsoft.com/office/drawing/2014/main" id="{61B28492-F541-4FC5-AA6B-78CC35F03549}"/>
              </a:ext>
            </a:extLst>
          </p:cNvPr>
          <p:cNvSpPr txBox="1"/>
          <p:nvPr/>
        </p:nvSpPr>
        <p:spPr>
          <a:xfrm>
            <a:off x="1081461" y="4608736"/>
            <a:ext cx="107433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Fuchs,</a:t>
            </a:r>
          </a:p>
        </p:txBody>
      </p:sp>
      <p:sp>
        <p:nvSpPr>
          <p:cNvPr id="83" name="Textfeld 82" descr="SILBELAST|_">
            <a:extLst>
              <a:ext uri="{FF2B5EF4-FFF2-40B4-BE49-F238E27FC236}">
                <a16:creationId xmlns:a16="http://schemas.microsoft.com/office/drawing/2014/main" id="{30517CC2-40C3-45DC-B973-241AA0FDA875}"/>
              </a:ext>
            </a:extLst>
          </p:cNvPr>
          <p:cNvSpPr txBox="1"/>
          <p:nvPr/>
        </p:nvSpPr>
        <p:spPr>
          <a:xfrm>
            <a:off x="2193894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84" name="Textfeld 83" descr="SILBE|_">
            <a:extLst>
              <a:ext uri="{FF2B5EF4-FFF2-40B4-BE49-F238E27FC236}">
                <a16:creationId xmlns:a16="http://schemas.microsoft.com/office/drawing/2014/main" id="{833EE312-3398-4AA0-BB3F-59942CA79A3A}"/>
              </a:ext>
            </a:extLst>
          </p:cNvPr>
          <p:cNvSpPr txBox="1"/>
          <p:nvPr/>
        </p:nvSpPr>
        <p:spPr>
          <a:xfrm>
            <a:off x="2876722" y="4608736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lau</a:t>
            </a:r>
          </a:p>
        </p:txBody>
      </p:sp>
      <p:sp>
        <p:nvSpPr>
          <p:cNvPr id="85" name="Textfeld 84" descr="SILBELAST|">
            <a:extLst>
              <a:ext uri="{FF2B5EF4-FFF2-40B4-BE49-F238E27FC236}">
                <a16:creationId xmlns:a16="http://schemas.microsoft.com/office/drawing/2014/main" id="{8FA57487-9807-48F3-8159-84FD790AF679}"/>
              </a:ext>
            </a:extLst>
          </p:cNvPr>
          <p:cNvSpPr txBox="1"/>
          <p:nvPr/>
        </p:nvSpPr>
        <p:spPr>
          <a:xfrm>
            <a:off x="3343278" y="46087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ert</a:t>
            </a:r>
          </a:p>
        </p:txBody>
      </p:sp>
      <p:sp>
        <p:nvSpPr>
          <p:cNvPr id="86" name="Textfeld 85" descr="SILBELAST|_">
            <a:extLst>
              <a:ext uri="{FF2B5EF4-FFF2-40B4-BE49-F238E27FC236}">
                <a16:creationId xmlns:a16="http://schemas.microsoft.com/office/drawing/2014/main" id="{F4DD9D56-6B92-4503-B282-722CDF0D6CB6}"/>
              </a:ext>
            </a:extLst>
          </p:cNvPr>
          <p:cNvSpPr txBox="1"/>
          <p:nvPr/>
        </p:nvSpPr>
        <p:spPr>
          <a:xfrm>
            <a:off x="3976413" y="46087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87" name="Textfeld 86" descr="SILBELAST|_">
            <a:extLst>
              <a:ext uri="{FF2B5EF4-FFF2-40B4-BE49-F238E27FC236}">
                <a16:creationId xmlns:a16="http://schemas.microsoft.com/office/drawing/2014/main" id="{99DF3F7E-30B7-409A-B891-34EBEA5926FB}"/>
              </a:ext>
            </a:extLst>
          </p:cNvPr>
          <p:cNvSpPr txBox="1"/>
          <p:nvPr/>
        </p:nvSpPr>
        <p:spPr>
          <a:xfrm>
            <a:off x="4455659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88" name="Textfeld 87" descr="SILBELAST|_">
            <a:extLst>
              <a:ext uri="{FF2B5EF4-FFF2-40B4-BE49-F238E27FC236}">
                <a16:creationId xmlns:a16="http://schemas.microsoft.com/office/drawing/2014/main" id="{FF34273F-81E8-456A-8947-1761DEA20BD1}"/>
              </a:ext>
            </a:extLst>
          </p:cNvPr>
          <p:cNvSpPr txBox="1"/>
          <p:nvPr/>
        </p:nvSpPr>
        <p:spPr>
          <a:xfrm>
            <a:off x="5138487" y="4608736"/>
            <a:ext cx="10999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Nacht,</a:t>
            </a:r>
          </a:p>
        </p:txBody>
      </p:sp>
      <p:sp>
        <p:nvSpPr>
          <p:cNvPr id="89" name="Textfeld 88" descr="SILBELAST|_">
            <a:extLst>
              <a:ext uri="{FF2B5EF4-FFF2-40B4-BE49-F238E27FC236}">
                <a16:creationId xmlns:a16="http://schemas.microsoft.com/office/drawing/2014/main" id="{27DFD037-C376-402B-9472-841687D7AF6E}"/>
              </a:ext>
            </a:extLst>
          </p:cNvPr>
          <p:cNvSpPr txBox="1"/>
          <p:nvPr/>
        </p:nvSpPr>
        <p:spPr>
          <a:xfrm>
            <a:off x="834683" y="5053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90" name="Textfeld 89" descr="SILBELAST|_">
            <a:extLst>
              <a:ext uri="{FF2B5EF4-FFF2-40B4-BE49-F238E27FC236}">
                <a16:creationId xmlns:a16="http://schemas.microsoft.com/office/drawing/2014/main" id="{BEAC28F3-309D-4938-824F-62667DF18C9E}"/>
              </a:ext>
            </a:extLst>
          </p:cNvPr>
          <p:cNvSpPr txBox="1"/>
          <p:nvPr/>
        </p:nvSpPr>
        <p:spPr>
          <a:xfrm>
            <a:off x="1517511" y="5053236"/>
            <a:ext cx="8851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Hahn</a:t>
            </a:r>
          </a:p>
        </p:txBody>
      </p:sp>
      <p:sp>
        <p:nvSpPr>
          <p:cNvPr id="91" name="Textfeld 90" descr="SILBELAST|_">
            <a:extLst>
              <a:ext uri="{FF2B5EF4-FFF2-40B4-BE49-F238E27FC236}">
                <a16:creationId xmlns:a16="http://schemas.microsoft.com/office/drawing/2014/main" id="{47D39307-3A46-459E-B389-DA80E4F4CFB7}"/>
              </a:ext>
            </a:extLst>
          </p:cNvPr>
          <p:cNvSpPr txBox="1"/>
          <p:nvPr/>
        </p:nvSpPr>
        <p:spPr>
          <a:xfrm>
            <a:off x="2440790" y="5053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92" name="Textfeld 91" descr="SILBE|_">
            <a:extLst>
              <a:ext uri="{FF2B5EF4-FFF2-40B4-BE49-F238E27FC236}">
                <a16:creationId xmlns:a16="http://schemas.microsoft.com/office/drawing/2014/main" id="{70965DC4-53F4-4AE2-A31C-C7E9D32C6E85}"/>
              </a:ext>
            </a:extLst>
          </p:cNvPr>
          <p:cNvSpPr txBox="1"/>
          <p:nvPr/>
        </p:nvSpPr>
        <p:spPr>
          <a:xfrm>
            <a:off x="3171708" y="5053236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Hüh</a:t>
            </a:r>
          </a:p>
        </p:txBody>
      </p:sp>
      <p:sp>
        <p:nvSpPr>
          <p:cNvPr id="93" name="Textfeld 92" descr="SILBE|">
            <a:extLst>
              <a:ext uri="{FF2B5EF4-FFF2-40B4-BE49-F238E27FC236}">
                <a16:creationId xmlns:a16="http://schemas.microsoft.com/office/drawing/2014/main" id="{5DD93DA1-464E-4FDA-85D0-13AAA1EB3166}"/>
              </a:ext>
            </a:extLst>
          </p:cNvPr>
          <p:cNvSpPr txBox="1"/>
          <p:nvPr/>
        </p:nvSpPr>
        <p:spPr>
          <a:xfrm>
            <a:off x="3755283" y="5053236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ner</a:t>
            </a:r>
          </a:p>
        </p:txBody>
      </p:sp>
      <p:sp>
        <p:nvSpPr>
          <p:cNvPr id="94" name="Textfeld 93" descr="SILBELAST|">
            <a:extLst>
              <a:ext uri="{FF2B5EF4-FFF2-40B4-BE49-F238E27FC236}">
                <a16:creationId xmlns:a16="http://schemas.microsoft.com/office/drawing/2014/main" id="{4D778858-7693-4BF8-90AC-B39D66E20230}"/>
              </a:ext>
            </a:extLst>
          </p:cNvPr>
          <p:cNvSpPr txBox="1"/>
          <p:nvPr/>
        </p:nvSpPr>
        <p:spPr>
          <a:xfrm>
            <a:off x="4257105" y="5053236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stall</a:t>
            </a:r>
          </a:p>
        </p:txBody>
      </p:sp>
      <p:sp>
        <p:nvSpPr>
          <p:cNvPr id="95" name="Textfeld 94" descr="SILBE|_">
            <a:extLst>
              <a:ext uri="{FF2B5EF4-FFF2-40B4-BE49-F238E27FC236}">
                <a16:creationId xmlns:a16="http://schemas.microsoft.com/office/drawing/2014/main" id="{1BA2E819-492F-4597-98C9-965A9EC03126}"/>
              </a:ext>
            </a:extLst>
          </p:cNvPr>
          <p:cNvSpPr txBox="1"/>
          <p:nvPr/>
        </p:nvSpPr>
        <p:spPr>
          <a:xfrm>
            <a:off x="5071380" y="50532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96" name="Textfeld 95" descr="SILBELAST|">
            <a:extLst>
              <a:ext uri="{FF2B5EF4-FFF2-40B4-BE49-F238E27FC236}">
                <a16:creationId xmlns:a16="http://schemas.microsoft.com/office/drawing/2014/main" id="{49AED8FE-321E-47FC-BDB3-B8230F3CA9BA}"/>
              </a:ext>
            </a:extLst>
          </p:cNvPr>
          <p:cNvSpPr txBox="1"/>
          <p:nvPr/>
        </p:nvSpPr>
        <p:spPr>
          <a:xfrm>
            <a:off x="5456183" y="5053236"/>
            <a:ext cx="11320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wacht.</a:t>
            </a:r>
          </a:p>
        </p:txBody>
      </p:sp>
      <p:sp>
        <p:nvSpPr>
          <p:cNvPr id="97" name="dot_6">
            <a:extLst>
              <a:ext uri="{FF2B5EF4-FFF2-40B4-BE49-F238E27FC236}">
                <a16:creationId xmlns:a16="http://schemas.microsoft.com/office/drawing/2014/main" id="{2DBD7B75-422C-40A1-8F5E-8438C48FC1DC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Textfeld 97" descr="SILBELAST/FIRST|">
            <a:extLst>
              <a:ext uri="{FF2B5EF4-FFF2-40B4-BE49-F238E27FC236}">
                <a16:creationId xmlns:a16="http://schemas.microsoft.com/office/drawing/2014/main" id="{E85DD4FB-B1B4-43E1-93BB-EFCECF32BEA3}"/>
              </a:ext>
            </a:extLst>
          </p:cNvPr>
          <p:cNvSpPr txBox="1"/>
          <p:nvPr/>
        </p:nvSpPr>
        <p:spPr>
          <a:xfrm>
            <a:off x="381000" y="5521771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99" name="Textfeld 98" descr="SILBE|_">
            <a:extLst>
              <a:ext uri="{FF2B5EF4-FFF2-40B4-BE49-F238E27FC236}">
                <a16:creationId xmlns:a16="http://schemas.microsoft.com/office/drawing/2014/main" id="{056044C5-1402-4436-B7AB-2DBF619C73E1}"/>
              </a:ext>
            </a:extLst>
          </p:cNvPr>
          <p:cNvSpPr txBox="1"/>
          <p:nvPr/>
        </p:nvSpPr>
        <p:spPr>
          <a:xfrm>
            <a:off x="1081461" y="5521771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Hüh</a:t>
            </a:r>
          </a:p>
        </p:txBody>
      </p:sp>
      <p:sp>
        <p:nvSpPr>
          <p:cNvPr id="100" name="Textfeld 99" descr="SILBE|">
            <a:extLst>
              <a:ext uri="{FF2B5EF4-FFF2-40B4-BE49-F238E27FC236}">
                <a16:creationId xmlns:a16="http://schemas.microsoft.com/office/drawing/2014/main" id="{9D398993-81DA-4ED6-BD80-BFC68A9FEBF7}"/>
              </a:ext>
            </a:extLst>
          </p:cNvPr>
          <p:cNvSpPr txBox="1"/>
          <p:nvPr/>
        </p:nvSpPr>
        <p:spPr>
          <a:xfrm>
            <a:off x="1665036" y="5521771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ner</a:t>
            </a:r>
          </a:p>
        </p:txBody>
      </p:sp>
      <p:sp>
        <p:nvSpPr>
          <p:cNvPr id="101" name="Textfeld 100" descr="SILBELAST|">
            <a:extLst>
              <a:ext uri="{FF2B5EF4-FFF2-40B4-BE49-F238E27FC236}">
                <a16:creationId xmlns:a16="http://schemas.microsoft.com/office/drawing/2014/main" id="{CC8826EC-1B0F-4832-B9DC-D4DAF1039205}"/>
              </a:ext>
            </a:extLst>
          </p:cNvPr>
          <p:cNvSpPr txBox="1"/>
          <p:nvPr/>
        </p:nvSpPr>
        <p:spPr>
          <a:xfrm>
            <a:off x="2166858" y="5521771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stall</a:t>
            </a:r>
          </a:p>
        </p:txBody>
      </p:sp>
      <p:sp>
        <p:nvSpPr>
          <p:cNvPr id="102" name="Textfeld 101" descr="SILBELAST|_">
            <a:extLst>
              <a:ext uri="{FF2B5EF4-FFF2-40B4-BE49-F238E27FC236}">
                <a16:creationId xmlns:a16="http://schemas.microsoft.com/office/drawing/2014/main" id="{FF240EE8-6A72-475B-AD6C-DE1F5636CAAD}"/>
              </a:ext>
            </a:extLst>
          </p:cNvPr>
          <p:cNvSpPr txBox="1"/>
          <p:nvPr/>
        </p:nvSpPr>
        <p:spPr>
          <a:xfrm>
            <a:off x="2981133" y="5521771"/>
            <a:ext cx="7938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wird</a:t>
            </a:r>
          </a:p>
        </p:txBody>
      </p:sp>
      <p:sp>
        <p:nvSpPr>
          <p:cNvPr id="103" name="Textfeld 102" descr="SILBELAST|_">
            <a:extLst>
              <a:ext uri="{FF2B5EF4-FFF2-40B4-BE49-F238E27FC236}">
                <a16:creationId xmlns:a16="http://schemas.microsoft.com/office/drawing/2014/main" id="{9E4C87DD-60FE-40E9-B34C-B95B39738A72}"/>
              </a:ext>
            </a:extLst>
          </p:cNvPr>
          <p:cNvSpPr txBox="1"/>
          <p:nvPr/>
        </p:nvSpPr>
        <p:spPr>
          <a:xfrm>
            <a:off x="3813040" y="5521771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gut</a:t>
            </a:r>
          </a:p>
        </p:txBody>
      </p:sp>
      <p:sp>
        <p:nvSpPr>
          <p:cNvPr id="104" name="Textfeld 103" descr="SILBE|_">
            <a:extLst>
              <a:ext uri="{FF2B5EF4-FFF2-40B4-BE49-F238E27FC236}">
                <a16:creationId xmlns:a16="http://schemas.microsoft.com/office/drawing/2014/main" id="{2F47B4DE-E834-49F5-8423-43EABB0C9C1E}"/>
              </a:ext>
            </a:extLst>
          </p:cNvPr>
          <p:cNvSpPr txBox="1"/>
          <p:nvPr/>
        </p:nvSpPr>
        <p:spPr>
          <a:xfrm>
            <a:off x="4479838" y="5521771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105" name="Textfeld 104" descr="SILBELAST|">
            <a:extLst>
              <a:ext uri="{FF2B5EF4-FFF2-40B4-BE49-F238E27FC236}">
                <a16:creationId xmlns:a16="http://schemas.microsoft.com/office/drawing/2014/main" id="{9BC81145-2A2C-4F8C-8ABA-B480EC0981B9}"/>
              </a:ext>
            </a:extLst>
          </p:cNvPr>
          <p:cNvSpPr txBox="1"/>
          <p:nvPr/>
        </p:nvSpPr>
        <p:spPr>
          <a:xfrm>
            <a:off x="4864641" y="5521771"/>
            <a:ext cx="11320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wacht,</a:t>
            </a:r>
          </a:p>
        </p:txBody>
      </p:sp>
      <p:sp>
        <p:nvSpPr>
          <p:cNvPr id="106" name="Textfeld 105" descr="SILBELAST|_">
            <a:extLst>
              <a:ext uri="{FF2B5EF4-FFF2-40B4-BE49-F238E27FC236}">
                <a16:creationId xmlns:a16="http://schemas.microsoft.com/office/drawing/2014/main" id="{1D8482EE-5E4A-41AE-AC43-BE3D93E2ED30}"/>
              </a:ext>
            </a:extLst>
          </p:cNvPr>
          <p:cNvSpPr txBox="1"/>
          <p:nvPr/>
        </p:nvSpPr>
        <p:spPr>
          <a:xfrm>
            <a:off x="908852" y="5966271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7" name="Textfeld 106" descr="SILBELAST|_">
            <a:extLst>
              <a:ext uri="{FF2B5EF4-FFF2-40B4-BE49-F238E27FC236}">
                <a16:creationId xmlns:a16="http://schemas.microsoft.com/office/drawing/2014/main" id="{AA5BF825-FB6E-4319-A44C-3AAC777DCC78}"/>
              </a:ext>
            </a:extLst>
          </p:cNvPr>
          <p:cNvSpPr txBox="1"/>
          <p:nvPr/>
        </p:nvSpPr>
        <p:spPr>
          <a:xfrm>
            <a:off x="1591680" y="5966271"/>
            <a:ext cx="9605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Fuchs</a:t>
            </a:r>
          </a:p>
        </p:txBody>
      </p:sp>
      <p:sp>
        <p:nvSpPr>
          <p:cNvPr id="108" name="Textfeld 107" descr="SILBELAST|_">
            <a:extLst>
              <a:ext uri="{FF2B5EF4-FFF2-40B4-BE49-F238E27FC236}">
                <a16:creationId xmlns:a16="http://schemas.microsoft.com/office/drawing/2014/main" id="{B432F14D-FD6F-4F71-AFA6-4BE4BC496AF5}"/>
              </a:ext>
            </a:extLst>
          </p:cNvPr>
          <p:cNvSpPr txBox="1"/>
          <p:nvPr/>
        </p:nvSpPr>
        <p:spPr>
          <a:xfrm>
            <a:off x="2590299" y="5966271"/>
            <a:ext cx="90441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fängt</a:t>
            </a:r>
          </a:p>
        </p:txBody>
      </p:sp>
      <p:sp>
        <p:nvSpPr>
          <p:cNvPr id="109" name="Textfeld 108" descr="SILBELAST|_">
            <a:extLst>
              <a:ext uri="{FF2B5EF4-FFF2-40B4-BE49-F238E27FC236}">
                <a16:creationId xmlns:a16="http://schemas.microsoft.com/office/drawing/2014/main" id="{7ADDF3BB-D7CE-496C-8709-04A06D706270}"/>
              </a:ext>
            </a:extLst>
          </p:cNvPr>
          <p:cNvSpPr txBox="1"/>
          <p:nvPr/>
        </p:nvSpPr>
        <p:spPr>
          <a:xfrm>
            <a:off x="3573059" y="5966271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nichts</a:t>
            </a:r>
          </a:p>
        </p:txBody>
      </p:sp>
      <p:sp>
        <p:nvSpPr>
          <p:cNvPr id="110" name="Textfeld 109" descr="SILBELAST|_">
            <a:extLst>
              <a:ext uri="{FF2B5EF4-FFF2-40B4-BE49-F238E27FC236}">
                <a16:creationId xmlns:a16="http://schemas.microsoft.com/office/drawing/2014/main" id="{5EF82C23-624E-4A65-A9C3-52D71B18BE8C}"/>
              </a:ext>
            </a:extLst>
          </p:cNvPr>
          <p:cNvSpPr txBox="1"/>
          <p:nvPr/>
        </p:nvSpPr>
        <p:spPr>
          <a:xfrm>
            <a:off x="4619768" y="5966271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11" name="Textfeld 110" descr="SILBE|_">
            <a:extLst>
              <a:ext uri="{FF2B5EF4-FFF2-40B4-BE49-F238E27FC236}">
                <a16:creationId xmlns:a16="http://schemas.microsoft.com/office/drawing/2014/main" id="{8518D744-14DD-4178-AAD9-2E6095BDA4FA}"/>
              </a:ext>
            </a:extLst>
          </p:cNvPr>
          <p:cNvSpPr txBox="1"/>
          <p:nvPr/>
        </p:nvSpPr>
        <p:spPr>
          <a:xfrm>
            <a:off x="5099014" y="5966271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12" name="Textfeld 111" descr="SILBELAST|">
            <a:extLst>
              <a:ext uri="{FF2B5EF4-FFF2-40B4-BE49-F238E27FC236}">
                <a16:creationId xmlns:a16="http://schemas.microsoft.com/office/drawing/2014/main" id="{E8C23C93-8C4E-4BB8-B709-A01F69EE1CA1}"/>
              </a:ext>
            </a:extLst>
          </p:cNvPr>
          <p:cNvSpPr txBox="1"/>
          <p:nvPr/>
        </p:nvSpPr>
        <p:spPr>
          <a:xfrm>
            <a:off x="5571982" y="5966271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ser</a:t>
            </a:r>
          </a:p>
        </p:txBody>
      </p:sp>
      <p:sp>
        <p:nvSpPr>
          <p:cNvPr id="113" name="Textfeld 112" descr="SILBELAST|_">
            <a:extLst>
              <a:ext uri="{FF2B5EF4-FFF2-40B4-BE49-F238E27FC236}">
                <a16:creationId xmlns:a16="http://schemas.microsoft.com/office/drawing/2014/main" id="{6974885A-5F96-467E-8E0D-F0114F286A08}"/>
              </a:ext>
            </a:extLst>
          </p:cNvPr>
          <p:cNvSpPr txBox="1"/>
          <p:nvPr/>
        </p:nvSpPr>
        <p:spPr>
          <a:xfrm>
            <a:off x="6208323" y="5966271"/>
            <a:ext cx="10999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Nacht.</a:t>
            </a:r>
          </a:p>
        </p:txBody>
      </p:sp>
      <p:sp>
        <p:nvSpPr>
          <p:cNvPr id="114" name="dot_1">
            <a:extLst>
              <a:ext uri="{FF2B5EF4-FFF2-40B4-BE49-F238E27FC236}">
                <a16:creationId xmlns:a16="http://schemas.microsoft.com/office/drawing/2014/main" id="{11917FD4-2F33-4E0A-9487-964D87F80B6B}"/>
              </a:ext>
            </a:extLst>
          </p:cNvPr>
          <p:cNvSpPr/>
          <p:nvPr/>
        </p:nvSpPr>
        <p:spPr>
          <a:xfrm>
            <a:off x="190500" y="558527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8FE6C3D-0559-9BFA-ED49-8AF1DBE6CAAC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3.pptx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321868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1978</Words>
  <Application>Microsoft Office PowerPoint</Application>
  <PresentationFormat>Bildschirmpräsentation (4:3)</PresentationFormat>
  <Paragraphs>1322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14</vt:i4>
      </vt:variant>
    </vt:vector>
  </HeadingPairs>
  <TitlesOfParts>
    <vt:vector size="25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1_Z2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1071</cp:revision>
  <dcterms:created xsi:type="dcterms:W3CDTF">2012-08-26T07:44:46Z</dcterms:created>
  <dcterms:modified xsi:type="dcterms:W3CDTF">2022-07-02T15:55:00Z</dcterms:modified>
</cp:coreProperties>
</file>