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659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2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A9A4D853-4A2A-4773-A54C-882592D5E202}"/>
    <pc:docChg chg="undo custSel addSld delSld modSld sldOrd">
      <pc:chgData name="Siegbert Rudolph" userId="2af4d44886c067cc" providerId="LiveId" clId="{A9A4D853-4A2A-4773-A54C-882592D5E202}" dt="2021-11-26T15:34:23.667" v="2789" actId="1036"/>
      <pc:docMkLst>
        <pc:docMk/>
      </pc:docMkLst>
      <pc:sldChg chg="modSp mod">
        <pc:chgData name="Siegbert Rudolph" userId="2af4d44886c067cc" providerId="LiveId" clId="{A9A4D853-4A2A-4773-A54C-882592D5E202}" dt="2021-11-26T15:34:23.667" v="2789" actId="1036"/>
        <pc:sldMkLst>
          <pc:docMk/>
          <pc:sldMk cId="2546919538" sldId="256"/>
        </pc:sldMkLst>
        <pc:spChg chg="mod">
          <ac:chgData name="Siegbert Rudolph" userId="2af4d44886c067cc" providerId="LiveId" clId="{A9A4D853-4A2A-4773-A54C-882592D5E202}" dt="2021-11-26T15:34:17.077" v="2770" actId="20577"/>
          <ac:spMkLst>
            <pc:docMk/>
            <pc:sldMk cId="2546919538" sldId="256"/>
            <ac:spMk id="7" creationId="{A17EC828-85DF-4B70-9B8A-0BC836227040}"/>
          </ac:spMkLst>
        </pc:spChg>
        <pc:spChg chg="mod">
          <ac:chgData name="Siegbert Rudolph" userId="2af4d44886c067cc" providerId="LiveId" clId="{A9A4D853-4A2A-4773-A54C-882592D5E202}" dt="2021-11-26T15:34:12.872" v="2769" actId="255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A9A4D853-4A2A-4773-A54C-882592D5E202}" dt="2021-11-26T15:34:23.667" v="2789" actId="1036"/>
          <ac:spMkLst>
            <pc:docMk/>
            <pc:sldMk cId="2546919538" sldId="256"/>
            <ac:spMk id="9" creationId="{EFE573F3-1B02-4EFF-BAAA-13F0CC1A422B}"/>
          </ac:spMkLst>
        </pc:spChg>
      </pc:sldChg>
      <pc:sldChg chg="addSp delSp modSp mod modTransition delAnim modAnim">
        <pc:chgData name="Siegbert Rudolph" userId="2af4d44886c067cc" providerId="LiveId" clId="{A9A4D853-4A2A-4773-A54C-882592D5E202}" dt="2021-11-11T07:43:17.465" v="2254" actId="2711"/>
        <pc:sldMkLst>
          <pc:docMk/>
          <pc:sldMk cId="1073985950" sldId="257"/>
        </pc:sldMkLst>
        <pc:spChg chg="add mod">
          <ac:chgData name="Siegbert Rudolph" userId="2af4d44886c067cc" providerId="LiveId" clId="{A9A4D853-4A2A-4773-A54C-882592D5E202}" dt="2021-11-11T07:43:17.465" v="2254" actId="2711"/>
          <ac:spMkLst>
            <pc:docMk/>
            <pc:sldMk cId="1073985950" sldId="257"/>
            <ac:spMk id="11" creationId="{7EE12EDF-7D52-4BDF-B298-153CF8243A8B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12" creationId="{EEB7F3DE-9CD7-4DE4-B5C9-8B3DF1C3C5FB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13" creationId="{B417F03D-18A6-491B-A51E-164123A6D175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14" creationId="{999BA389-8C5C-4D40-804A-CF5CE3DF93B5}"/>
          </ac:spMkLst>
        </pc:spChg>
        <pc:spChg chg="add del mod">
          <ac:chgData name="Siegbert Rudolph" userId="2af4d44886c067cc" providerId="LiveId" clId="{A9A4D853-4A2A-4773-A54C-882592D5E202}" dt="2021-11-11T06:54:13.502" v="94" actId="478"/>
          <ac:spMkLst>
            <pc:docMk/>
            <pc:sldMk cId="1073985950" sldId="257"/>
            <ac:spMk id="15" creationId="{D4500CEE-5F6C-42C0-802F-FD1ED67A6E4F}"/>
          </ac:spMkLst>
        </pc:spChg>
        <pc:spChg chg="add del mod">
          <ac:chgData name="Siegbert Rudolph" userId="2af4d44886c067cc" providerId="LiveId" clId="{A9A4D853-4A2A-4773-A54C-882592D5E202}" dt="2021-11-11T06:54:06.894" v="90" actId="478"/>
          <ac:spMkLst>
            <pc:docMk/>
            <pc:sldMk cId="1073985950" sldId="257"/>
            <ac:spMk id="16" creationId="{73FC2527-8B4F-4EDB-86C0-C0F7DE9226FB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17" creationId="{13F909A1-EC1C-4566-8481-3DF01556BA5F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18" creationId="{85AA63A6-2962-4A74-B2B7-4B896105729B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19" creationId="{3EC257BE-C3DF-4D5B-B306-B64C17FA533A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0" creationId="{F4F87542-FEEC-4290-849A-A3325D75A163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1" creationId="{5250CA1A-47C1-4ADF-A513-AB27436FD0B9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2" creationId="{7B19F2CF-9D91-427E-BD80-AAB558ACDDD0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3" creationId="{78AF50A7-D22D-4F84-82BE-76EA21B0C512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4" creationId="{3463EDA7-A49E-4B6D-A892-F547695E052D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5" creationId="{9699656C-C2D0-44D1-AAC3-E2ECE6E6CAE9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26" creationId="{17636F62-52C9-43B7-BEE9-E039A1F60285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27" creationId="{ADD5EBF9-7F3C-41ED-94F8-E74732A2ACA9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28" creationId="{91C21BFA-88B7-4B06-AD82-25E7D541D204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29" creationId="{D881478D-76A2-4030-86A9-EAB38A836F88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30" creationId="{CBAA8C2D-CB3B-4548-9821-CE6806ED4340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31" creationId="{B2F5B85F-A2BD-4C98-8BB6-9E6FC57E92DF}"/>
          </ac:spMkLst>
        </pc:spChg>
        <pc:spChg chg="add del mod">
          <ac:chgData name="Siegbert Rudolph" userId="2af4d44886c067cc" providerId="LiveId" clId="{A9A4D853-4A2A-4773-A54C-882592D5E202}" dt="2021-11-11T06:54:13.502" v="94" actId="478"/>
          <ac:spMkLst>
            <pc:docMk/>
            <pc:sldMk cId="1073985950" sldId="257"/>
            <ac:spMk id="32" creationId="{74D1EB05-8857-48D8-9E2A-1371CF78F545}"/>
          </ac:spMkLst>
        </pc:spChg>
        <pc:spChg chg="add del mod">
          <ac:chgData name="Siegbert Rudolph" userId="2af4d44886c067cc" providerId="LiveId" clId="{A9A4D853-4A2A-4773-A54C-882592D5E202}" dt="2021-11-11T06:54:08.800" v="91" actId="478"/>
          <ac:spMkLst>
            <pc:docMk/>
            <pc:sldMk cId="1073985950" sldId="257"/>
            <ac:spMk id="33" creationId="{13CCDE73-D510-4750-92A7-E1EF512778E5}"/>
          </ac:spMkLst>
        </pc:spChg>
        <pc:spChg chg="add mod">
          <ac:chgData name="Siegbert Rudolph" userId="2af4d44886c067cc" providerId="LiveId" clId="{A9A4D853-4A2A-4773-A54C-882592D5E202}" dt="2021-11-11T06:56:09.943" v="105" actId="1038"/>
          <ac:spMkLst>
            <pc:docMk/>
            <pc:sldMk cId="1073985950" sldId="257"/>
            <ac:spMk id="34" creationId="{06173E3C-1370-465A-8FE5-907F0CF566DE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35" creationId="{13C804D7-F17C-4C40-8FD9-464D3C1416C7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36" creationId="{25219746-8B3C-4C21-914B-0DF90699FCE1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37" creationId="{3E2E44B4-9C17-45A3-A8ED-BF60A8B646E9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38" creationId="{56003B12-46ED-4CF9-8AB0-CF7CB2E245C6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39" creationId="{3A237392-9760-4CB3-9614-40706A0274AD}"/>
          </ac:spMkLst>
        </pc:spChg>
        <pc:spChg chg="add del mod">
          <ac:chgData name="Siegbert Rudolph" userId="2af4d44886c067cc" providerId="LiveId" clId="{A9A4D853-4A2A-4773-A54C-882592D5E202}" dt="2021-11-11T06:54:13.502" v="94" actId="478"/>
          <ac:spMkLst>
            <pc:docMk/>
            <pc:sldMk cId="1073985950" sldId="257"/>
            <ac:spMk id="40" creationId="{CCF03C6D-5E95-4F51-ABCF-484451A7FEEE}"/>
          </ac:spMkLst>
        </pc:spChg>
        <pc:spChg chg="add del mod">
          <ac:chgData name="Siegbert Rudolph" userId="2af4d44886c067cc" providerId="LiveId" clId="{A9A4D853-4A2A-4773-A54C-882592D5E202}" dt="2021-11-11T06:54:10.362" v="92" actId="478"/>
          <ac:spMkLst>
            <pc:docMk/>
            <pc:sldMk cId="1073985950" sldId="257"/>
            <ac:spMk id="41" creationId="{2A150844-82D0-42A9-A38B-A86DE2EBBA4B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2" creationId="{46890F58-7F78-40D5-974B-3C34540DF38E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3" creationId="{69DBC19C-5935-4E0A-BEAC-77A9D11287AB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4" creationId="{0B3D6A89-0515-4D34-9A32-CA12F027468F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5" creationId="{C397962F-3741-4AFE-AF0F-3D42CF6BEC85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6" creationId="{D44FDE03-0A57-4437-8C7F-48EA127F0DF1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7" creationId="{185E2D8C-E42B-4FC3-8029-6E6B13408A9B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8" creationId="{A0BE86DA-BC15-4FE4-AFCC-8441D664F418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49" creationId="{0278FED9-8311-4F18-94A4-F8B3A03C1548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0" creationId="{8BDD0AEE-15E7-4F7F-8B23-EE806869DE55}"/>
          </ac:spMkLst>
        </pc:spChg>
        <pc:spChg chg="add del mod">
          <ac:chgData name="Siegbert Rudolph" userId="2af4d44886c067cc" providerId="LiveId" clId="{A9A4D853-4A2A-4773-A54C-882592D5E202}" dt="2021-11-11T06:54:13.502" v="94" actId="478"/>
          <ac:spMkLst>
            <pc:docMk/>
            <pc:sldMk cId="1073985950" sldId="257"/>
            <ac:spMk id="51" creationId="{8411F458-FE00-42D9-A1D9-D3AB0448A845}"/>
          </ac:spMkLst>
        </pc:spChg>
        <pc:spChg chg="add del mod">
          <ac:chgData name="Siegbert Rudolph" userId="2af4d44886c067cc" providerId="LiveId" clId="{A9A4D853-4A2A-4773-A54C-882592D5E202}" dt="2021-11-11T06:54:11.471" v="93" actId="478"/>
          <ac:spMkLst>
            <pc:docMk/>
            <pc:sldMk cId="1073985950" sldId="257"/>
            <ac:spMk id="52" creationId="{1EDBAB24-A206-43F7-96B7-2169A019F781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3" creationId="{1ABE49CE-6212-476B-84E8-EB2D4AAB14DD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4" creationId="{B4A6EE8F-C5EC-47F4-A977-B59AEFA0462F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5" creationId="{C34640F1-1BE3-4186-9A64-F6FC85BE1FD6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6" creationId="{67D6E70C-C170-44B2-A04A-D302D12BB5F2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7" creationId="{5506C426-293D-4F8E-AF3B-B91C859ACDF5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8" creationId="{DBA91826-138B-4C7E-94D9-F60918611CA7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59" creationId="{B8A07B5E-5317-47F5-B715-E4953EC829C8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60" creationId="{344C93E9-E5A4-4909-9812-82C36B745080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61" creationId="{AF3A1D0B-BAE5-4BA8-9842-C57D99E5B2F5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62" creationId="{896B0623-F67B-41CA-A506-09FB37E7B672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63" creationId="{656E2D73-E13F-4B69-872D-D179A7389FDD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64" creationId="{20E0455D-6ED6-4331-80B8-27FB54C7FAA6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65" creationId="{C1FC885B-DAE0-4E68-9DDE-8104F7B02394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66" creationId="{66A9EF1B-7494-4CC2-9D73-27E0103D158A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67" creationId="{A9E776A2-DA6B-4552-91F4-F236A263EED8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68" creationId="{F1F87797-CFD3-4D39-ACFE-5F4BF5841709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69" creationId="{46375300-70DB-462C-A3D6-66F493E8BB20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70" creationId="{646EDA9F-5343-4401-9FE8-B2DE758DAC9C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71" creationId="{9E7FCEC4-C4EA-4F6F-86D1-160EB29D4515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72" creationId="{2BC75101-1CEC-4B69-A9CD-B1F7D2792A79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73" creationId="{ECC8A173-4878-4B00-9B02-03F350406106}"/>
          </ac:spMkLst>
        </pc:spChg>
        <pc:spChg chg="add mod">
          <ac:chgData name="Siegbert Rudolph" userId="2af4d44886c067cc" providerId="LiveId" clId="{A9A4D853-4A2A-4773-A54C-882592D5E202}" dt="2021-11-11T06:53:50.740" v="89" actId="1036"/>
          <ac:spMkLst>
            <pc:docMk/>
            <pc:sldMk cId="1073985950" sldId="257"/>
            <ac:spMk id="74" creationId="{1601E318-A6A8-4233-9603-6E6BA40D3294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75" creationId="{A8772E47-2F9A-4979-B5C6-DFED480EE9DF}"/>
          </ac:spMkLst>
        </pc:spChg>
        <pc:spChg chg="add mod">
          <ac:chgData name="Siegbert Rudolph" userId="2af4d44886c067cc" providerId="LiveId" clId="{A9A4D853-4A2A-4773-A54C-882592D5E202}" dt="2021-11-11T06:55:35.401" v="102" actId="555"/>
          <ac:spMkLst>
            <pc:docMk/>
            <pc:sldMk cId="1073985950" sldId="257"/>
            <ac:spMk id="76" creationId="{5890BB24-DB96-431A-9801-D3DBE197AE4D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77" creationId="{F9CC3DF2-DF35-42AC-8BF3-892A6BA0B6FB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78" creationId="{8AF1BD04-46F8-482E-A77B-46640732D398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79" creationId="{9A6BC17C-ACB1-495A-B05F-D25BA11BD82D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0" creationId="{FB161AD1-3499-4B3E-8E96-A5843619FC09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1" creationId="{E41A09BA-7A41-4FB9-897F-FADE5F5C88B2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2" creationId="{6DCFDEE4-7FFA-4541-A4D0-341185ACE9D7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3" creationId="{C5E44EFC-66E6-4C47-9B9D-084E4524F9BB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4" creationId="{7133AD5B-5161-469D-AA86-9E25FF5BB1DE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5" creationId="{378C94BF-AD10-4863-9C8F-E64E848B36DC}"/>
          </ac:spMkLst>
        </pc:spChg>
        <pc:spChg chg="add mod">
          <ac:chgData name="Siegbert Rudolph" userId="2af4d44886c067cc" providerId="LiveId" clId="{A9A4D853-4A2A-4773-A54C-882592D5E202}" dt="2021-11-11T06:53:37.618" v="54" actId="20577"/>
          <ac:spMkLst>
            <pc:docMk/>
            <pc:sldMk cId="1073985950" sldId="257"/>
            <ac:spMk id="86" creationId="{7DE2988D-437F-410B-B1CE-DCCA82552912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7" creationId="{ED129E2B-C024-4185-9109-7BEBEA549A8E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8" creationId="{DCBF35A9-2BB4-4BCF-A135-5657C4709C6D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89" creationId="{C424A877-1DA1-4C73-B0A4-FA5A21141A52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90" creationId="{D551129A-D899-42C1-8829-B2F23F43F68B}"/>
          </ac:spMkLst>
        </pc:spChg>
        <pc:spChg chg="add mod">
          <ac:chgData name="Siegbert Rudolph" userId="2af4d44886c067cc" providerId="LiveId" clId="{A9A4D853-4A2A-4773-A54C-882592D5E202}" dt="2021-11-11T06:53:08.390" v="50"/>
          <ac:spMkLst>
            <pc:docMk/>
            <pc:sldMk cId="1073985950" sldId="257"/>
            <ac:spMk id="91" creationId="{29EFC727-8B6D-41D9-95EA-0F8DD6CF2080}"/>
          </ac:spMkLst>
        </pc:spChg>
        <pc:picChg chg="add mod">
          <ac:chgData name="Siegbert Rudolph" userId="2af4d44886c067cc" providerId="LiveId" clId="{A9A4D853-4A2A-4773-A54C-882592D5E202}" dt="2021-11-11T06:56:40.983" v="109" actId="1036"/>
          <ac:picMkLst>
            <pc:docMk/>
            <pc:sldMk cId="1073985950" sldId="257"/>
            <ac:picMk id="92" creationId="{0C6D77E9-6405-4255-BF3C-DB7181C11B1E}"/>
          </ac:picMkLst>
        </pc:picChg>
        <pc:picChg chg="add mod">
          <ac:chgData name="Siegbert Rudolph" userId="2af4d44886c067cc" providerId="LiveId" clId="{A9A4D853-4A2A-4773-A54C-882592D5E202}" dt="2021-11-11T07:09:57.373" v="743"/>
          <ac:picMkLst>
            <pc:docMk/>
            <pc:sldMk cId="1073985950" sldId="257"/>
            <ac:picMk id="93" creationId="{9CE70B23-2A9A-4A2B-A419-EE114D96AF10}"/>
          </ac:picMkLst>
        </pc:picChg>
      </pc:sldChg>
      <pc:sldChg chg="addSp modSp add mod modTransition modAnim">
        <pc:chgData name="Siegbert Rudolph" userId="2af4d44886c067cc" providerId="LiveId" clId="{A9A4D853-4A2A-4773-A54C-882592D5E202}" dt="2021-11-11T07:10:00.201" v="744"/>
        <pc:sldMkLst>
          <pc:docMk/>
          <pc:sldMk cId="4174762684" sldId="258"/>
        </pc:sldMkLst>
        <pc:spChg chg="add mod">
          <ac:chgData name="Siegbert Rudolph" userId="2af4d44886c067cc" providerId="LiveId" clId="{A9A4D853-4A2A-4773-A54C-882592D5E202}" dt="2021-11-11T06:57:24.566" v="112"/>
          <ac:spMkLst>
            <pc:docMk/>
            <pc:sldMk cId="4174762684" sldId="258"/>
            <ac:spMk id="11" creationId="{801A314C-6A2E-48A9-9832-6D0603BADF38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2" creationId="{18107815-EE12-4091-A3B5-B32978F9BB03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3" creationId="{C67FB261-42FE-40DE-B874-EB2E246C51BA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4" creationId="{4B13EA13-FC05-44E0-AD72-9ACDC00D7939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5" creationId="{4F05880D-1C82-4C6D-BC96-C17E15F2413A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6" creationId="{21A9ECE2-B588-4D93-AC89-E2B66ECCD34B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7" creationId="{57CFE717-499C-4314-86EF-F1882FA742EF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8" creationId="{72212939-D818-4EA3-829F-900095C981C1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19" creationId="{ABEAFD15-BFCC-4095-8707-85193E25F7AE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0" creationId="{56A7C63B-8155-40BA-87D2-13A40E3949C9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1" creationId="{0B05B4CF-3260-4DF5-854A-5C3B00FF9C96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2" creationId="{A4F8E38E-1362-48B5-8B54-1C6D162545D5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3" creationId="{FB4EBCBE-AB97-4CAD-A73A-76934C4DA9B0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4" creationId="{56A4CCF4-CADA-4447-BFCE-03B5DEE3F24A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5" creationId="{F9F35DD9-7DBF-4078-9D1A-33CD03B2B238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6" creationId="{04A71D3F-BF6E-43B5-985B-7D411DA4BF66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7" creationId="{16255FE2-5CC3-4B52-9072-16DB9BC36D85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8" creationId="{16B3EA46-C77C-4ECB-9BD5-4B459FDF22F1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29" creationId="{F7667A6B-1519-400B-818D-7CE9592F1CD9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0" creationId="{D39CC0CF-6E86-4CFE-BC8E-D770D9558338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1" creationId="{119CC3B0-BEAF-47DE-B62A-F848D43660BB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2" creationId="{07E56D24-5BF0-4BA8-BC4B-AF39A0B9C868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3" creationId="{A1E1EE2F-CCE9-42DA-8A3A-ECBD500DD6F3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4" creationId="{C3E58A31-3191-4A40-B26D-8ABCD6E6BEFD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5" creationId="{756B67D5-9CDC-41BD-ADEA-CF225EB5C139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6" creationId="{0140A2C6-7CFD-4121-9B2C-A3CDFFA0BDF9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7" creationId="{3CACB270-7ADE-4E99-BA6C-58D3CB762D6C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8" creationId="{42651655-058B-423B-AA8B-5D532CD90B76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39" creationId="{5CA6DA5E-49D4-4DA0-BD2C-5F6CE1C830EB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40" creationId="{3044279D-90BA-4E39-A98C-A3DBABF56E24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41" creationId="{2852C4B2-C38C-4977-865F-4EB137FB31DB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42" creationId="{69CD2935-950A-46F5-A065-9B2609EB9869}"/>
          </ac:spMkLst>
        </pc:spChg>
        <pc:spChg chg="add mod">
          <ac:chgData name="Siegbert Rudolph" userId="2af4d44886c067cc" providerId="LiveId" clId="{A9A4D853-4A2A-4773-A54C-882592D5E202}" dt="2021-11-11T07:00:19.740" v="150" actId="1037"/>
          <ac:spMkLst>
            <pc:docMk/>
            <pc:sldMk cId="4174762684" sldId="258"/>
            <ac:spMk id="43" creationId="{B639030C-C360-4BE1-B12C-37CFCFFB7487}"/>
          </ac:spMkLst>
        </pc:spChg>
        <pc:picChg chg="add mod">
          <ac:chgData name="Siegbert Rudolph" userId="2af4d44886c067cc" providerId="LiveId" clId="{A9A4D853-4A2A-4773-A54C-882592D5E202}" dt="2021-11-11T07:10:00.201" v="744"/>
          <ac:picMkLst>
            <pc:docMk/>
            <pc:sldMk cId="4174762684" sldId="258"/>
            <ac:picMk id="44" creationId="{B41CD5B4-F81A-4816-A309-A135B4BE2D7E}"/>
          </ac:picMkLst>
        </pc:picChg>
      </pc:sldChg>
      <pc:sldChg chg="addSp modSp add mod modAnim">
        <pc:chgData name="Siegbert Rudolph" userId="2af4d44886c067cc" providerId="LiveId" clId="{A9A4D853-4A2A-4773-A54C-882592D5E202}" dt="2021-11-11T07:10:08.310" v="746"/>
        <pc:sldMkLst>
          <pc:docMk/>
          <pc:sldMk cId="282976408" sldId="259"/>
        </pc:sldMkLst>
        <pc:spChg chg="add mod">
          <ac:chgData name="Siegbert Rudolph" userId="2af4d44886c067cc" providerId="LiveId" clId="{A9A4D853-4A2A-4773-A54C-882592D5E202}" dt="2021-11-11T07:02:07.717" v="448" actId="20577"/>
          <ac:spMkLst>
            <pc:docMk/>
            <pc:sldMk cId="282976408" sldId="259"/>
            <ac:spMk id="11" creationId="{2DDEADB3-D46C-4DFB-BE25-007A439F6949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2" creationId="{71A70A4E-3F8C-453C-B4E4-0129EB32BFF7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3" creationId="{42114766-C97A-4FBE-BEA9-F80912891538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4" creationId="{1A1BFEF9-04FC-42BA-82CF-55F961AD729B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5" creationId="{347AD717-9788-4115-8388-183F7B49AF78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6" creationId="{30175271-F890-45F7-BE43-A795F0C272F0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7" creationId="{CCD86187-84F6-453B-B56A-2B1026FE957C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8" creationId="{C26BFB1F-518D-4BFD-AA17-F85687D8AC4C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19" creationId="{FB2ECA24-4781-4D8C-9CF2-7EC0389334F6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20" creationId="{5ED42A4C-6852-4C46-AAFC-A3D9166AB059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21" creationId="{CCDD01FF-E61D-43E0-84EC-DC565A49CB0C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22" creationId="{4DF13604-453E-4A4F-9280-09735909CA50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23" creationId="{46D32011-5CD6-47DE-9BCD-87ED225BF511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24" creationId="{CD02D36C-1319-41D3-822D-7B023A136AB8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25" creationId="{2E080728-E193-4106-A1E5-B0E244C015EF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26" creationId="{E29BD53E-9FD1-40F0-82DC-E799E7ED4989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27" creationId="{E40EE7F0-C567-462C-B215-1EFB3B27A306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28" creationId="{92E53350-FB98-4CD2-B24A-33763725D1B8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29" creationId="{994BC241-6307-475F-AA0B-5AAC18A50A65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0" creationId="{A06083F0-56A9-4793-BCE4-6FF17E0A4E05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1" creationId="{E0A677BB-42B7-4919-8D1A-B9186217C3F3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2" creationId="{A5FD2707-4E1E-481B-B8FD-B0DE514189D9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3" creationId="{6112878A-88BB-452B-A2F6-29A0B4CE6027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4" creationId="{8BFB882F-10D9-4268-9E7B-8B64883515F7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5" creationId="{93270214-8B1A-4C47-82EE-2F3900D4B867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6" creationId="{9B6663EC-FF35-4D78-B2C4-B753DCEF13FD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7" creationId="{B5A77A3D-0A03-4193-A504-D14F25A28CF9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38" creationId="{41F4B818-BC61-4238-AFE4-00D1B37D14F0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39" creationId="{FE4DA7E7-B02A-4DCF-8C29-71999C36B034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0" creationId="{0A8E79D4-1B69-43E9-878D-9C3E3392A828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1" creationId="{AC6E378A-33FF-402D-85A6-A78652C1EF3F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2" creationId="{D997883C-4702-4649-B41B-FACCC59F5927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3" creationId="{084105B7-BDD6-4959-B27C-1015487B80DF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4" creationId="{78E02786-589A-4EBE-9D4E-5A1C1E585B12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5" creationId="{D7D00D26-2FFA-41FB-B9A5-02F1624A13AA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6" creationId="{01768DED-378B-4269-A7E8-4DF14181114C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7" creationId="{3E2B9713-9A24-44DF-880D-9B02ECD9DD78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8" creationId="{2784925E-9A15-40DE-B76A-6C375E4A6CE9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49" creationId="{EA2D98F3-C612-4933-8C7F-A2FAD74AC0AB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50" creationId="{F393331D-C09E-4807-A3D3-A3D1D576557D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51" creationId="{2FF74EB6-F225-463B-A8C3-D00ADA18EA43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2" creationId="{DDF4A5A8-A799-452F-8476-FA2043C3AD89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3" creationId="{6FA9C975-E718-40D3-BE79-B358C24F9CB8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4" creationId="{73FEC28A-BB7A-4D41-806B-EE220980D3F8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5" creationId="{912ABCAA-6731-472D-8296-6A5A95CD62EE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6" creationId="{F7CC0F88-266C-452B-9C8F-895C34C4FDCB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7" creationId="{EC7E30CC-61BC-4199-9633-A2041CDBA5EC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8" creationId="{ED12259D-430D-465C-B20F-141F93646D7F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59" creationId="{5150B7C3-9754-42B8-AC69-18013EC2B728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60" creationId="{B201E0E5-1A57-459B-ACB6-4BE5851365C3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61" creationId="{D749B865-4CCD-4CE7-8DA0-483C08B73FDC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62" creationId="{6ACD6747-125A-420F-93D8-A2845C3ACBCF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63" creationId="{EEAC90BB-29A6-4E05-A6F5-13503D653004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64" creationId="{E79B6B59-8D01-4BC0-8DA3-4CEFF5B252EC}"/>
          </ac:spMkLst>
        </pc:spChg>
        <pc:spChg chg="add mod">
          <ac:chgData name="Siegbert Rudolph" userId="2af4d44886c067cc" providerId="LiveId" clId="{A9A4D853-4A2A-4773-A54C-882592D5E202}" dt="2021-11-11T07:02:42.091" v="495" actId="255"/>
          <ac:spMkLst>
            <pc:docMk/>
            <pc:sldMk cId="282976408" sldId="259"/>
            <ac:spMk id="65" creationId="{F4A2DF90-32BC-4062-97C2-75862E413697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66" creationId="{B938B864-CA51-40FF-BB46-48D7AF4C7DA1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67" creationId="{2269FA8E-B9A2-4309-AFCC-27E3AE668DEF}"/>
          </ac:spMkLst>
        </pc:spChg>
        <pc:spChg chg="add mod">
          <ac:chgData name="Siegbert Rudolph" userId="2af4d44886c067cc" providerId="LiveId" clId="{A9A4D853-4A2A-4773-A54C-882592D5E202}" dt="2021-11-11T07:02:31.313" v="486" actId="1038"/>
          <ac:spMkLst>
            <pc:docMk/>
            <pc:sldMk cId="282976408" sldId="259"/>
            <ac:spMk id="68" creationId="{962205B1-17E6-4D1C-A87A-757D527E73B0}"/>
          </ac:spMkLst>
        </pc:spChg>
        <pc:spChg chg="add mod">
          <ac:chgData name="Siegbert Rudolph" userId="2af4d44886c067cc" providerId="LiveId" clId="{A9A4D853-4A2A-4773-A54C-882592D5E202}" dt="2021-11-11T07:02:34.171" v="494" actId="1037"/>
          <ac:spMkLst>
            <pc:docMk/>
            <pc:sldMk cId="282976408" sldId="259"/>
            <ac:spMk id="69" creationId="{10BF9869-5182-4318-B120-52523D52C691}"/>
          </ac:spMkLst>
        </pc:spChg>
        <pc:picChg chg="add mod">
          <ac:chgData name="Siegbert Rudolph" userId="2af4d44886c067cc" providerId="LiveId" clId="{A9A4D853-4A2A-4773-A54C-882592D5E202}" dt="2021-11-11T07:10:08.310" v="746"/>
          <ac:picMkLst>
            <pc:docMk/>
            <pc:sldMk cId="282976408" sldId="259"/>
            <ac:picMk id="70" creationId="{D45848C1-E69F-466E-806E-E7BF2550F2CE}"/>
          </ac:picMkLst>
        </pc:picChg>
      </pc:sldChg>
      <pc:sldChg chg="addSp modSp add mod modAnim">
        <pc:chgData name="Siegbert Rudolph" userId="2af4d44886c067cc" providerId="LiveId" clId="{A9A4D853-4A2A-4773-A54C-882592D5E202}" dt="2021-11-11T07:10:03.655" v="745"/>
        <pc:sldMkLst>
          <pc:docMk/>
          <pc:sldMk cId="4144969217" sldId="260"/>
        </pc:sldMkLst>
        <pc:spChg chg="add mod">
          <ac:chgData name="Siegbert Rudolph" userId="2af4d44886c067cc" providerId="LiveId" clId="{A9A4D853-4A2A-4773-A54C-882592D5E202}" dt="2021-11-11T07:00:33.770" v="151"/>
          <ac:spMkLst>
            <pc:docMk/>
            <pc:sldMk cId="4144969217" sldId="260"/>
            <ac:spMk id="11" creationId="{14BC9065-47A4-4EF6-A92F-2FF3D5FFF309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12" creationId="{D8FD24CA-B78B-4BC7-9182-9CDFE99CA3DC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13" creationId="{D9F2448C-B279-471C-8CF8-F3BF85EDAF46}"/>
          </ac:spMkLst>
        </pc:spChg>
        <pc:spChg chg="add mod">
          <ac:chgData name="Siegbert Rudolph" userId="2af4d44886c067cc" providerId="LiveId" clId="{A9A4D853-4A2A-4773-A54C-882592D5E202}" dt="2021-11-11T07:01:02.123" v="188" actId="1038"/>
          <ac:spMkLst>
            <pc:docMk/>
            <pc:sldMk cId="4144969217" sldId="260"/>
            <ac:spMk id="14" creationId="{A018CDEF-F9EE-4CBA-A64A-4FB0091498F2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15" creationId="{D6B333C3-5E25-4D04-8506-DCE1EA6A02DC}"/>
          </ac:spMkLst>
        </pc:spChg>
        <pc:spChg chg="add mod">
          <ac:chgData name="Siegbert Rudolph" userId="2af4d44886c067cc" providerId="LiveId" clId="{A9A4D853-4A2A-4773-A54C-882592D5E202}" dt="2021-11-11T07:01:38.595" v="393" actId="1037"/>
          <ac:spMkLst>
            <pc:docMk/>
            <pc:sldMk cId="4144969217" sldId="260"/>
            <ac:spMk id="16" creationId="{785E473E-6C3F-458D-A97A-BF6B9E42192B}"/>
          </ac:spMkLst>
        </pc:spChg>
        <pc:spChg chg="add mod">
          <ac:chgData name="Siegbert Rudolph" userId="2af4d44886c067cc" providerId="LiveId" clId="{A9A4D853-4A2A-4773-A54C-882592D5E202}" dt="2021-11-11T07:01:30.316" v="344" actId="1037"/>
          <ac:spMkLst>
            <pc:docMk/>
            <pc:sldMk cId="4144969217" sldId="260"/>
            <ac:spMk id="17" creationId="{3711304A-69B0-49E5-A378-80831778EB06}"/>
          </ac:spMkLst>
        </pc:spChg>
        <pc:spChg chg="add mod">
          <ac:chgData name="Siegbert Rudolph" userId="2af4d44886c067cc" providerId="LiveId" clId="{A9A4D853-4A2A-4773-A54C-882592D5E202}" dt="2021-11-11T07:01:44.266" v="421" actId="1037"/>
          <ac:spMkLst>
            <pc:docMk/>
            <pc:sldMk cId="4144969217" sldId="260"/>
            <ac:spMk id="18" creationId="{06C533B0-1408-43D3-B65A-266A352E3F74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19" creationId="{36E2A4F2-E463-4457-9943-B3B625C6389B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20" creationId="{BFF34640-4452-42D2-9C66-7D41AC2A0C47}"/>
          </ac:spMkLst>
        </pc:spChg>
        <pc:spChg chg="add mod">
          <ac:chgData name="Siegbert Rudolph" userId="2af4d44886c067cc" providerId="LiveId" clId="{A9A4D853-4A2A-4773-A54C-882592D5E202}" dt="2021-11-11T07:01:48.015" v="444" actId="1038"/>
          <ac:spMkLst>
            <pc:docMk/>
            <pc:sldMk cId="4144969217" sldId="260"/>
            <ac:spMk id="21" creationId="{1EDCD286-BA2C-460A-B323-8F7E3841C37D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22" creationId="{BB9E90EC-AF1C-403C-9201-4727DEA52D15}"/>
          </ac:spMkLst>
        </pc:spChg>
        <pc:spChg chg="add mod">
          <ac:chgData name="Siegbert Rudolph" userId="2af4d44886c067cc" providerId="LiveId" clId="{A9A4D853-4A2A-4773-A54C-882592D5E202}" dt="2021-11-11T07:01:34.674" v="366" actId="1038"/>
          <ac:spMkLst>
            <pc:docMk/>
            <pc:sldMk cId="4144969217" sldId="260"/>
            <ac:spMk id="23" creationId="{B5623140-98AE-4C9B-9E08-7C33A39B12A0}"/>
          </ac:spMkLst>
        </pc:spChg>
        <pc:spChg chg="add mod">
          <ac:chgData name="Siegbert Rudolph" userId="2af4d44886c067cc" providerId="LiveId" clId="{A9A4D853-4A2A-4773-A54C-882592D5E202}" dt="2021-11-11T07:01:24.973" v="310" actId="1038"/>
          <ac:spMkLst>
            <pc:docMk/>
            <pc:sldMk cId="4144969217" sldId="260"/>
            <ac:spMk id="24" creationId="{264C3FD4-54ED-4AF1-9531-513FAA63F53F}"/>
          </ac:spMkLst>
        </pc:spChg>
        <pc:spChg chg="add mod">
          <ac:chgData name="Siegbert Rudolph" userId="2af4d44886c067cc" providerId="LiveId" clId="{A9A4D853-4A2A-4773-A54C-882592D5E202}" dt="2021-11-11T07:01:22.036" v="298" actId="1038"/>
          <ac:spMkLst>
            <pc:docMk/>
            <pc:sldMk cId="4144969217" sldId="260"/>
            <ac:spMk id="25" creationId="{1A4D926B-6401-4299-A7CB-2F0CCF57AB19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26" creationId="{CEF097CC-4345-4FC3-8F05-76D25D316D56}"/>
          </ac:spMkLst>
        </pc:spChg>
        <pc:spChg chg="add mod">
          <ac:chgData name="Siegbert Rudolph" userId="2af4d44886c067cc" providerId="LiveId" clId="{A9A4D853-4A2A-4773-A54C-882592D5E202}" dt="2021-11-11T07:01:18.771" v="277" actId="1038"/>
          <ac:spMkLst>
            <pc:docMk/>
            <pc:sldMk cId="4144969217" sldId="260"/>
            <ac:spMk id="27" creationId="{BE44D7D0-8346-45C8-B357-9E30FA557402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28" creationId="{7DDD48A1-34DD-46DF-92D8-004BF0586A79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29" creationId="{C60B8385-86D5-4EA3-B6AF-641F1696FBC6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30" creationId="{186BA0A2-A284-4147-9A86-B20C1E4FC12B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31" creationId="{F8A5E6A9-461C-4029-8A3D-F0133D002325}"/>
          </ac:spMkLst>
        </pc:spChg>
        <pc:spChg chg="add mod">
          <ac:chgData name="Siegbert Rudolph" userId="2af4d44886c067cc" providerId="LiveId" clId="{A9A4D853-4A2A-4773-A54C-882592D5E202}" dt="2021-11-11T07:01:02.123" v="188" actId="1038"/>
          <ac:spMkLst>
            <pc:docMk/>
            <pc:sldMk cId="4144969217" sldId="260"/>
            <ac:spMk id="32" creationId="{3BBA7F61-4F51-4656-ABDE-65F871A973AA}"/>
          </ac:spMkLst>
        </pc:spChg>
        <pc:spChg chg="add mod">
          <ac:chgData name="Siegbert Rudolph" userId="2af4d44886c067cc" providerId="LiveId" clId="{A9A4D853-4A2A-4773-A54C-882592D5E202}" dt="2021-11-11T07:01:02.123" v="188" actId="1038"/>
          <ac:spMkLst>
            <pc:docMk/>
            <pc:sldMk cId="4144969217" sldId="260"/>
            <ac:spMk id="33" creationId="{5A2B5737-84FA-4068-A567-3BF982545E48}"/>
          </ac:spMkLst>
        </pc:spChg>
        <pc:spChg chg="add mod">
          <ac:chgData name="Siegbert Rudolph" userId="2af4d44886c067cc" providerId="LiveId" clId="{A9A4D853-4A2A-4773-A54C-882592D5E202}" dt="2021-11-11T07:01:18.771" v="277" actId="1038"/>
          <ac:spMkLst>
            <pc:docMk/>
            <pc:sldMk cId="4144969217" sldId="260"/>
            <ac:spMk id="34" creationId="{8AD2BCF5-29C4-4ED3-8961-075537490FCB}"/>
          </ac:spMkLst>
        </pc:spChg>
        <pc:spChg chg="add mod">
          <ac:chgData name="Siegbert Rudolph" userId="2af4d44886c067cc" providerId="LiveId" clId="{A9A4D853-4A2A-4773-A54C-882592D5E202}" dt="2021-11-11T07:01:18.771" v="277" actId="1038"/>
          <ac:spMkLst>
            <pc:docMk/>
            <pc:sldMk cId="4144969217" sldId="260"/>
            <ac:spMk id="35" creationId="{270AB469-772D-4CFA-915D-A3839C03942C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36" creationId="{FA34A16B-FB02-4850-AE89-F331FE86130E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37" creationId="{E8B75169-0919-4E20-82D6-0A389A658F67}"/>
          </ac:spMkLst>
        </pc:spChg>
        <pc:spChg chg="add mod">
          <ac:chgData name="Siegbert Rudolph" userId="2af4d44886c067cc" providerId="LiveId" clId="{A9A4D853-4A2A-4773-A54C-882592D5E202}" dt="2021-11-11T07:01:38.595" v="393" actId="1037"/>
          <ac:spMkLst>
            <pc:docMk/>
            <pc:sldMk cId="4144969217" sldId="260"/>
            <ac:spMk id="38" creationId="{F7B9556C-7D52-4DB7-835C-3FB0D1188271}"/>
          </ac:spMkLst>
        </pc:spChg>
        <pc:spChg chg="add mod">
          <ac:chgData name="Siegbert Rudolph" userId="2af4d44886c067cc" providerId="LiveId" clId="{A9A4D853-4A2A-4773-A54C-882592D5E202}" dt="2021-11-11T07:01:38.595" v="393" actId="1037"/>
          <ac:spMkLst>
            <pc:docMk/>
            <pc:sldMk cId="4144969217" sldId="260"/>
            <ac:spMk id="39" creationId="{2515F5AB-EA6D-44E1-BA8C-D0F2411352BF}"/>
          </ac:spMkLst>
        </pc:spChg>
        <pc:spChg chg="add mod">
          <ac:chgData name="Siegbert Rudolph" userId="2af4d44886c067cc" providerId="LiveId" clId="{A9A4D853-4A2A-4773-A54C-882592D5E202}" dt="2021-11-11T07:01:22.036" v="298" actId="1038"/>
          <ac:spMkLst>
            <pc:docMk/>
            <pc:sldMk cId="4144969217" sldId="260"/>
            <ac:spMk id="40" creationId="{D184DAF1-7D56-4E86-9548-45F3EFC5DEB6}"/>
          </ac:spMkLst>
        </pc:spChg>
        <pc:spChg chg="add mod">
          <ac:chgData name="Siegbert Rudolph" userId="2af4d44886c067cc" providerId="LiveId" clId="{A9A4D853-4A2A-4773-A54C-882592D5E202}" dt="2021-11-11T07:01:22.036" v="298" actId="1038"/>
          <ac:spMkLst>
            <pc:docMk/>
            <pc:sldMk cId="4144969217" sldId="260"/>
            <ac:spMk id="41" creationId="{B870644B-CBBE-4F78-8D37-BC00AB24DEB3}"/>
          </ac:spMkLst>
        </pc:spChg>
        <pc:spChg chg="add mod">
          <ac:chgData name="Siegbert Rudolph" userId="2af4d44886c067cc" providerId="LiveId" clId="{A9A4D853-4A2A-4773-A54C-882592D5E202}" dt="2021-11-11T07:01:30.316" v="344" actId="1037"/>
          <ac:spMkLst>
            <pc:docMk/>
            <pc:sldMk cId="4144969217" sldId="260"/>
            <ac:spMk id="42" creationId="{3563041A-1D52-4306-BC17-E5F7C510E703}"/>
          </ac:spMkLst>
        </pc:spChg>
        <pc:spChg chg="add mod">
          <ac:chgData name="Siegbert Rudolph" userId="2af4d44886c067cc" providerId="LiveId" clId="{A9A4D853-4A2A-4773-A54C-882592D5E202}" dt="2021-11-11T07:01:30.316" v="344" actId="1037"/>
          <ac:spMkLst>
            <pc:docMk/>
            <pc:sldMk cId="4144969217" sldId="260"/>
            <ac:spMk id="43" creationId="{1303B6A3-66C3-4DC8-8F45-68F5C5E993C9}"/>
          </ac:spMkLst>
        </pc:spChg>
        <pc:spChg chg="add mod">
          <ac:chgData name="Siegbert Rudolph" userId="2af4d44886c067cc" providerId="LiveId" clId="{A9A4D853-4A2A-4773-A54C-882592D5E202}" dt="2021-11-11T07:01:44.266" v="421" actId="1037"/>
          <ac:spMkLst>
            <pc:docMk/>
            <pc:sldMk cId="4144969217" sldId="260"/>
            <ac:spMk id="44" creationId="{F512D033-8ED9-468F-9A14-0154FF354A7D}"/>
          </ac:spMkLst>
        </pc:spChg>
        <pc:spChg chg="add mod">
          <ac:chgData name="Siegbert Rudolph" userId="2af4d44886c067cc" providerId="LiveId" clId="{A9A4D853-4A2A-4773-A54C-882592D5E202}" dt="2021-11-11T07:01:44.266" v="421" actId="1037"/>
          <ac:spMkLst>
            <pc:docMk/>
            <pc:sldMk cId="4144969217" sldId="260"/>
            <ac:spMk id="45" creationId="{5C4B8774-9F28-4B09-B40F-F340BC1D97F8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46" creationId="{354BF674-F201-408C-925D-998337AB8695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47" creationId="{C72110F6-53DE-422F-BE0F-EC7E22D37E65}"/>
          </ac:spMkLst>
        </pc:spChg>
        <pc:spChg chg="add mod">
          <ac:chgData name="Siegbert Rudolph" userId="2af4d44886c067cc" providerId="LiveId" clId="{A9A4D853-4A2A-4773-A54C-882592D5E202}" dt="2021-11-11T07:01:14.757" v="258" actId="1037"/>
          <ac:spMkLst>
            <pc:docMk/>
            <pc:sldMk cId="4144969217" sldId="260"/>
            <ac:spMk id="48" creationId="{1652EFBD-6EA3-4A9B-AED1-D1BEF328713E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49" creationId="{432603E1-14D8-4E97-9A08-7F5D0D09A4C4}"/>
          </ac:spMkLst>
        </pc:spChg>
        <pc:spChg chg="add mod">
          <ac:chgData name="Siegbert Rudolph" userId="2af4d44886c067cc" providerId="LiveId" clId="{A9A4D853-4A2A-4773-A54C-882592D5E202}" dt="2021-11-11T07:01:48.015" v="444" actId="1038"/>
          <ac:spMkLst>
            <pc:docMk/>
            <pc:sldMk cId="4144969217" sldId="260"/>
            <ac:spMk id="50" creationId="{D176A6CF-D0B6-414F-9362-52F1B22DAB43}"/>
          </ac:spMkLst>
        </pc:spChg>
        <pc:spChg chg="add mod">
          <ac:chgData name="Siegbert Rudolph" userId="2af4d44886c067cc" providerId="LiveId" clId="{A9A4D853-4A2A-4773-A54C-882592D5E202}" dt="2021-11-11T07:01:48.015" v="444" actId="1038"/>
          <ac:spMkLst>
            <pc:docMk/>
            <pc:sldMk cId="4144969217" sldId="260"/>
            <ac:spMk id="51" creationId="{2DEFA2C1-007B-4D95-AFEB-51D1EBB6659F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52" creationId="{941F147F-731C-4CC0-8422-D548996BDB52}"/>
          </ac:spMkLst>
        </pc:spChg>
        <pc:spChg chg="add mod">
          <ac:chgData name="Siegbert Rudolph" userId="2af4d44886c067cc" providerId="LiveId" clId="{A9A4D853-4A2A-4773-A54C-882592D5E202}" dt="2021-11-11T07:00:54.797" v="152"/>
          <ac:spMkLst>
            <pc:docMk/>
            <pc:sldMk cId="4144969217" sldId="260"/>
            <ac:spMk id="53" creationId="{32DF3D25-8E36-4B54-AB44-85A2C37B34DA}"/>
          </ac:spMkLst>
        </pc:spChg>
        <pc:spChg chg="add mod">
          <ac:chgData name="Siegbert Rudolph" userId="2af4d44886c067cc" providerId="LiveId" clId="{A9A4D853-4A2A-4773-A54C-882592D5E202}" dt="2021-11-11T07:01:34.674" v="366" actId="1038"/>
          <ac:spMkLst>
            <pc:docMk/>
            <pc:sldMk cId="4144969217" sldId="260"/>
            <ac:spMk id="54" creationId="{0F35DCB8-C2C9-4B81-8027-C734A5F23D10}"/>
          </ac:spMkLst>
        </pc:spChg>
        <pc:spChg chg="add mod">
          <ac:chgData name="Siegbert Rudolph" userId="2af4d44886c067cc" providerId="LiveId" clId="{A9A4D853-4A2A-4773-A54C-882592D5E202}" dt="2021-11-11T07:01:34.674" v="366" actId="1038"/>
          <ac:spMkLst>
            <pc:docMk/>
            <pc:sldMk cId="4144969217" sldId="260"/>
            <ac:spMk id="55" creationId="{F4D25DCD-5F04-4EB3-8195-8D97F29C752C}"/>
          </ac:spMkLst>
        </pc:spChg>
        <pc:spChg chg="add mod">
          <ac:chgData name="Siegbert Rudolph" userId="2af4d44886c067cc" providerId="LiveId" clId="{A9A4D853-4A2A-4773-A54C-882592D5E202}" dt="2021-11-11T07:01:24.973" v="310" actId="1038"/>
          <ac:spMkLst>
            <pc:docMk/>
            <pc:sldMk cId="4144969217" sldId="260"/>
            <ac:spMk id="56" creationId="{D0E70830-0A83-4CD5-9E3F-BC3826BF33CC}"/>
          </ac:spMkLst>
        </pc:spChg>
        <pc:spChg chg="add mod">
          <ac:chgData name="Siegbert Rudolph" userId="2af4d44886c067cc" providerId="LiveId" clId="{A9A4D853-4A2A-4773-A54C-882592D5E202}" dt="2021-11-11T07:01:24.973" v="310" actId="1038"/>
          <ac:spMkLst>
            <pc:docMk/>
            <pc:sldMk cId="4144969217" sldId="260"/>
            <ac:spMk id="57" creationId="{09269A07-462D-4603-986D-C2ED1C5C0600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58" creationId="{A8B049CF-D2BA-471D-9320-0093337D7952}"/>
          </ac:spMkLst>
        </pc:spChg>
        <pc:spChg chg="add mod">
          <ac:chgData name="Siegbert Rudolph" userId="2af4d44886c067cc" providerId="LiveId" clId="{A9A4D853-4A2A-4773-A54C-882592D5E202}" dt="2021-11-11T07:01:08.352" v="216" actId="1038"/>
          <ac:spMkLst>
            <pc:docMk/>
            <pc:sldMk cId="4144969217" sldId="260"/>
            <ac:spMk id="59" creationId="{1FC53443-6F55-4B88-B235-BA0741D464D8}"/>
          </ac:spMkLst>
        </pc:spChg>
        <pc:picChg chg="add mod">
          <ac:chgData name="Siegbert Rudolph" userId="2af4d44886c067cc" providerId="LiveId" clId="{A9A4D853-4A2A-4773-A54C-882592D5E202}" dt="2021-11-11T07:10:03.655" v="745"/>
          <ac:picMkLst>
            <pc:docMk/>
            <pc:sldMk cId="4144969217" sldId="260"/>
            <ac:picMk id="60" creationId="{A0DBFC9C-E482-4F2B-928C-CEFCDAE07673}"/>
          </ac:picMkLst>
        </pc:picChg>
      </pc:sldChg>
      <pc:sldChg chg="addSp modSp mod modAnim">
        <pc:chgData name="Siegbert Rudolph" userId="2af4d44886c067cc" providerId="LiveId" clId="{A9A4D853-4A2A-4773-A54C-882592D5E202}" dt="2021-11-11T07:10:11.715" v="747"/>
        <pc:sldMkLst>
          <pc:docMk/>
          <pc:sldMk cId="1027442188" sldId="261"/>
        </pc:sldMkLst>
        <pc:spChg chg="add mod">
          <ac:chgData name="Siegbert Rudolph" userId="2af4d44886c067cc" providerId="LiveId" clId="{A9A4D853-4A2A-4773-A54C-882592D5E202}" dt="2021-11-11T07:03:04.965" v="498" actId="403"/>
          <ac:spMkLst>
            <pc:docMk/>
            <pc:sldMk cId="1027442188" sldId="261"/>
            <ac:spMk id="11" creationId="{B0935996-46B4-4016-A153-3EB4A813257A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12" creationId="{E52D9C16-CDDD-46F8-920F-FDA69A8A9089}"/>
          </ac:spMkLst>
        </pc:spChg>
        <pc:spChg chg="add mod">
          <ac:chgData name="Siegbert Rudolph" userId="2af4d44886c067cc" providerId="LiveId" clId="{A9A4D853-4A2A-4773-A54C-882592D5E202}" dt="2021-11-11T07:03:36.613" v="581" actId="1076"/>
          <ac:spMkLst>
            <pc:docMk/>
            <pc:sldMk cId="1027442188" sldId="261"/>
            <ac:spMk id="13" creationId="{48FDDC2C-A1C7-4984-9F98-07DEF263AE34}"/>
          </ac:spMkLst>
        </pc:spChg>
        <pc:spChg chg="add mod">
          <ac:chgData name="Siegbert Rudolph" userId="2af4d44886c067cc" providerId="LiveId" clId="{A9A4D853-4A2A-4773-A54C-882592D5E202}" dt="2021-11-11T07:03:22.741" v="534" actId="1038"/>
          <ac:spMkLst>
            <pc:docMk/>
            <pc:sldMk cId="1027442188" sldId="261"/>
            <ac:spMk id="14" creationId="{6DEE2F9A-B191-4C53-B7CA-430E6681B442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15" creationId="{76EB38D9-3AF5-49A5-96F2-E6A1CA489759}"/>
          </ac:spMkLst>
        </pc:spChg>
        <pc:spChg chg="add mod">
          <ac:chgData name="Siegbert Rudolph" userId="2af4d44886c067cc" providerId="LiveId" clId="{A9A4D853-4A2A-4773-A54C-882592D5E202}" dt="2021-11-11T07:04:20.328" v="594" actId="1076"/>
          <ac:spMkLst>
            <pc:docMk/>
            <pc:sldMk cId="1027442188" sldId="261"/>
            <ac:spMk id="16" creationId="{E8E21D81-AB91-4F2E-8A3D-E020AACCAFE2}"/>
          </ac:spMkLst>
        </pc:spChg>
        <pc:spChg chg="add mod">
          <ac:chgData name="Siegbert Rudolph" userId="2af4d44886c067cc" providerId="LiveId" clId="{A9A4D853-4A2A-4773-A54C-882592D5E202}" dt="2021-11-11T07:04:18.360" v="593" actId="1076"/>
          <ac:spMkLst>
            <pc:docMk/>
            <pc:sldMk cId="1027442188" sldId="261"/>
            <ac:spMk id="17" creationId="{35571B62-EA4B-48D6-BEC1-258CD73972ED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18" creationId="{78FB4E40-0672-4B54-8C34-484B25E9F0CE}"/>
          </ac:spMkLst>
        </pc:spChg>
        <pc:spChg chg="add mod">
          <ac:chgData name="Siegbert Rudolph" userId="2af4d44886c067cc" providerId="LiveId" clId="{A9A4D853-4A2A-4773-A54C-882592D5E202}" dt="2021-11-11T07:03:39.768" v="582" actId="1076"/>
          <ac:spMkLst>
            <pc:docMk/>
            <pc:sldMk cId="1027442188" sldId="261"/>
            <ac:spMk id="19" creationId="{A6AD41C2-A667-45FD-9C3B-67F20BA577A9}"/>
          </ac:spMkLst>
        </pc:spChg>
        <pc:spChg chg="add mod">
          <ac:chgData name="Siegbert Rudolph" userId="2af4d44886c067cc" providerId="LiveId" clId="{A9A4D853-4A2A-4773-A54C-882592D5E202}" dt="2021-11-11T07:03:22.741" v="534" actId="1038"/>
          <ac:spMkLst>
            <pc:docMk/>
            <pc:sldMk cId="1027442188" sldId="261"/>
            <ac:spMk id="20" creationId="{4A736A7E-1812-427B-9FF3-C02DB418B4E5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21" creationId="{46954589-7DE4-48D2-B95E-7647306543D9}"/>
          </ac:spMkLst>
        </pc:spChg>
        <pc:spChg chg="add mod">
          <ac:chgData name="Siegbert Rudolph" userId="2af4d44886c067cc" providerId="LiveId" clId="{A9A4D853-4A2A-4773-A54C-882592D5E202}" dt="2021-11-11T07:03:22.741" v="534" actId="1038"/>
          <ac:spMkLst>
            <pc:docMk/>
            <pc:sldMk cId="1027442188" sldId="261"/>
            <ac:spMk id="22" creationId="{9607F7BC-5E45-40F0-A8AF-50A530B3BC27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23" creationId="{1726543D-C475-47B3-BEA4-49AC7C3F7BCF}"/>
          </ac:spMkLst>
        </pc:spChg>
        <pc:spChg chg="add mod">
          <ac:chgData name="Siegbert Rudolph" userId="2af4d44886c067cc" providerId="LiveId" clId="{A9A4D853-4A2A-4773-A54C-882592D5E202}" dt="2021-11-11T07:04:03.826" v="591" actId="1076"/>
          <ac:spMkLst>
            <pc:docMk/>
            <pc:sldMk cId="1027442188" sldId="261"/>
            <ac:spMk id="24" creationId="{7A33546F-E61C-4045-BB5E-994346A48E16}"/>
          </ac:spMkLst>
        </pc:spChg>
        <pc:spChg chg="add mod">
          <ac:chgData name="Siegbert Rudolph" userId="2af4d44886c067cc" providerId="LiveId" clId="{A9A4D853-4A2A-4773-A54C-882592D5E202}" dt="2021-11-11T07:03:54.641" v="587" actId="1076"/>
          <ac:spMkLst>
            <pc:docMk/>
            <pc:sldMk cId="1027442188" sldId="261"/>
            <ac:spMk id="25" creationId="{0DA3DC85-9CE8-4350-9C98-8F948F5FEF3F}"/>
          </ac:spMkLst>
        </pc:spChg>
        <pc:spChg chg="add mod">
          <ac:chgData name="Siegbert Rudolph" userId="2af4d44886c067cc" providerId="LiveId" clId="{A9A4D853-4A2A-4773-A54C-882592D5E202}" dt="2021-11-11T07:03:45.704" v="584" actId="1076"/>
          <ac:spMkLst>
            <pc:docMk/>
            <pc:sldMk cId="1027442188" sldId="261"/>
            <ac:spMk id="26" creationId="{953150C9-D1AE-44F4-88D2-1607534E6645}"/>
          </ac:spMkLst>
        </pc:spChg>
        <pc:spChg chg="add mod">
          <ac:chgData name="Siegbert Rudolph" userId="2af4d44886c067cc" providerId="LiveId" clId="{A9A4D853-4A2A-4773-A54C-882592D5E202}" dt="2021-11-11T07:03:28.036" v="556" actId="1037"/>
          <ac:spMkLst>
            <pc:docMk/>
            <pc:sldMk cId="1027442188" sldId="261"/>
            <ac:spMk id="27" creationId="{B560F7C4-6060-48A9-AA07-D15A42A3691F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28" creationId="{B750A138-3B57-4D20-9BC9-14C92AEB499D}"/>
          </ac:spMkLst>
        </pc:spChg>
        <pc:spChg chg="add mod">
          <ac:chgData name="Siegbert Rudolph" userId="2af4d44886c067cc" providerId="LiveId" clId="{A9A4D853-4A2A-4773-A54C-882592D5E202}" dt="2021-11-11T07:03:33.426" v="580" actId="1038"/>
          <ac:spMkLst>
            <pc:docMk/>
            <pc:sldMk cId="1027442188" sldId="261"/>
            <ac:spMk id="29" creationId="{FCA54B81-F03C-4D17-9361-EF8368CB50D8}"/>
          </ac:spMkLst>
        </pc:spChg>
        <pc:spChg chg="add mod">
          <ac:chgData name="Siegbert Rudolph" userId="2af4d44886c067cc" providerId="LiveId" clId="{A9A4D853-4A2A-4773-A54C-882592D5E202}" dt="2021-11-11T07:03:22.741" v="534" actId="1038"/>
          <ac:spMkLst>
            <pc:docMk/>
            <pc:sldMk cId="1027442188" sldId="261"/>
            <ac:spMk id="30" creationId="{A12F5403-ECEF-4D04-9F72-643DECEB2A82}"/>
          </ac:spMkLst>
        </pc:spChg>
        <pc:spChg chg="add mod">
          <ac:chgData name="Siegbert Rudolph" userId="2af4d44886c067cc" providerId="LiveId" clId="{A9A4D853-4A2A-4773-A54C-882592D5E202}" dt="2021-11-11T07:03:52.485" v="586" actId="1076"/>
          <ac:spMkLst>
            <pc:docMk/>
            <pc:sldMk cId="1027442188" sldId="261"/>
            <ac:spMk id="31" creationId="{6E5EF792-891D-4210-B4D0-1E459FD7467A}"/>
          </ac:spMkLst>
        </pc:spChg>
        <pc:spChg chg="add mod">
          <ac:chgData name="Siegbert Rudolph" userId="2af4d44886c067cc" providerId="LiveId" clId="{A9A4D853-4A2A-4773-A54C-882592D5E202}" dt="2021-11-11T07:03:57.906" v="588" actId="1076"/>
          <ac:spMkLst>
            <pc:docMk/>
            <pc:sldMk cId="1027442188" sldId="261"/>
            <ac:spMk id="32" creationId="{898D9907-6B1B-4B18-89F9-455BB1C93673}"/>
          </ac:spMkLst>
        </pc:spChg>
        <pc:spChg chg="add mod">
          <ac:chgData name="Siegbert Rudolph" userId="2af4d44886c067cc" providerId="LiveId" clId="{A9A4D853-4A2A-4773-A54C-882592D5E202}" dt="2021-11-11T07:04:01.811" v="590" actId="1076"/>
          <ac:spMkLst>
            <pc:docMk/>
            <pc:sldMk cId="1027442188" sldId="261"/>
            <ac:spMk id="33" creationId="{971160B9-7912-4866-B7E3-2A2BD7F13248}"/>
          </ac:spMkLst>
        </pc:spChg>
        <pc:spChg chg="add mod">
          <ac:chgData name="Siegbert Rudolph" userId="2af4d44886c067cc" providerId="LiveId" clId="{A9A4D853-4A2A-4773-A54C-882592D5E202}" dt="2021-11-11T07:03:50.672" v="585" actId="1076"/>
          <ac:spMkLst>
            <pc:docMk/>
            <pc:sldMk cId="1027442188" sldId="261"/>
            <ac:spMk id="34" creationId="{C319C7F6-0E16-47A9-9C61-7009C8B73DAC}"/>
          </ac:spMkLst>
        </pc:spChg>
        <pc:spChg chg="add mod">
          <ac:chgData name="Siegbert Rudolph" userId="2af4d44886c067cc" providerId="LiveId" clId="{A9A4D853-4A2A-4773-A54C-882592D5E202}" dt="2021-11-11T07:03:59.655" v="589" actId="1076"/>
          <ac:spMkLst>
            <pc:docMk/>
            <pc:sldMk cId="1027442188" sldId="261"/>
            <ac:spMk id="35" creationId="{59C280C8-1A87-467D-82F0-2B3113341550}"/>
          </ac:spMkLst>
        </pc:spChg>
        <pc:spChg chg="add mod">
          <ac:chgData name="Siegbert Rudolph" userId="2af4d44886c067cc" providerId="LiveId" clId="{A9A4D853-4A2A-4773-A54C-882592D5E202}" dt="2021-11-11T07:03:22.741" v="534" actId="1038"/>
          <ac:spMkLst>
            <pc:docMk/>
            <pc:sldMk cId="1027442188" sldId="261"/>
            <ac:spMk id="36" creationId="{815A1CE6-36E8-4F73-84BF-95630F5381B6}"/>
          </ac:spMkLst>
        </pc:spChg>
        <pc:spChg chg="add mod">
          <ac:chgData name="Siegbert Rudolph" userId="2af4d44886c067cc" providerId="LiveId" clId="{A9A4D853-4A2A-4773-A54C-882592D5E202}" dt="2021-11-11T07:03:33.426" v="580" actId="1038"/>
          <ac:spMkLst>
            <pc:docMk/>
            <pc:sldMk cId="1027442188" sldId="261"/>
            <ac:spMk id="37" creationId="{699F9730-D482-4F4B-8098-D5BBE867C1FD}"/>
          </ac:spMkLst>
        </pc:spChg>
        <pc:spChg chg="add mod">
          <ac:chgData name="Siegbert Rudolph" userId="2af4d44886c067cc" providerId="LiveId" clId="{A9A4D853-4A2A-4773-A54C-882592D5E202}" dt="2021-11-11T07:03:30.286" v="557" actId="1076"/>
          <ac:spMkLst>
            <pc:docMk/>
            <pc:sldMk cId="1027442188" sldId="261"/>
            <ac:spMk id="38" creationId="{034F7843-131F-4867-8C27-4AB6DED84AE2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39" creationId="{410D4C22-B2ED-423B-B231-FB1F70E20994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40" creationId="{2072FFFE-E126-4866-8E43-F4348823063B}"/>
          </ac:spMkLst>
        </pc:spChg>
        <pc:spChg chg="add mod">
          <ac:chgData name="Siegbert Rudolph" userId="2af4d44886c067cc" providerId="LiveId" clId="{A9A4D853-4A2A-4773-A54C-882592D5E202}" dt="2021-11-11T07:03:14.227" v="499"/>
          <ac:spMkLst>
            <pc:docMk/>
            <pc:sldMk cId="1027442188" sldId="261"/>
            <ac:spMk id="41" creationId="{757D6BF6-271F-4B22-B20D-31025F102B83}"/>
          </ac:spMkLst>
        </pc:spChg>
        <pc:picChg chg="add mod">
          <ac:chgData name="Siegbert Rudolph" userId="2af4d44886c067cc" providerId="LiveId" clId="{A9A4D853-4A2A-4773-A54C-882592D5E202}" dt="2021-11-11T07:10:11.715" v="747"/>
          <ac:picMkLst>
            <pc:docMk/>
            <pc:sldMk cId="1027442188" sldId="261"/>
            <ac:picMk id="42" creationId="{9C21E5E0-D0B2-4B29-830E-0CD8E8455F8A}"/>
          </ac:picMkLst>
        </pc:picChg>
      </pc:sldChg>
      <pc:sldChg chg="addSp delSp modSp mod modTransition delAnim modAnim">
        <pc:chgData name="Siegbert Rudolph" userId="2af4d44886c067cc" providerId="LiveId" clId="{A9A4D853-4A2A-4773-A54C-882592D5E202}" dt="2021-11-11T07:44:14.308" v="2256" actId="2711"/>
        <pc:sldMkLst>
          <pc:docMk/>
          <pc:sldMk cId="1502011922" sldId="262"/>
        </pc:sldMkLst>
        <pc:spChg chg="add mod">
          <ac:chgData name="Siegbert Rudolph" userId="2af4d44886c067cc" providerId="LiveId" clId="{A9A4D853-4A2A-4773-A54C-882592D5E202}" dt="2021-11-11T07:44:14.308" v="2256" actId="2711"/>
          <ac:spMkLst>
            <pc:docMk/>
            <pc:sldMk cId="1502011922" sldId="262"/>
            <ac:spMk id="11" creationId="{8816A510-EFC2-4F35-9321-32742E6D44E5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2" creationId="{D13777AB-E09B-47B6-9851-2DC98773174D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3" creationId="{FC0FDBE7-633A-4530-A228-0D64BEAA2C81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4" creationId="{5816FEEA-C940-4243-8AD9-0E8F6CFD82C4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5" creationId="{DAC949B9-43CE-4F11-A481-D81170F73656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6" creationId="{0F4E08AA-C064-4182-9CA5-3417AD23113F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7" creationId="{A565DFCA-08BC-41C4-87FB-A1E8D88FB3A2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8" creationId="{6D50D685-30A3-4977-A048-472F85C4AF7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19" creationId="{480D8D09-1AB1-4E87-B777-5CAB5521C950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20" creationId="{030626D2-047D-42E9-B540-DEFAE7242214}"/>
          </ac:spMkLst>
        </pc:spChg>
        <pc:spChg chg="add del mod">
          <ac:chgData name="Siegbert Rudolph" userId="2af4d44886c067cc" providerId="LiveId" clId="{A9A4D853-4A2A-4773-A54C-882592D5E202}" dt="2021-11-11T07:09:32.127" v="713" actId="21"/>
          <ac:spMkLst>
            <pc:docMk/>
            <pc:sldMk cId="1502011922" sldId="262"/>
            <ac:spMk id="21" creationId="{B5B5FAA6-F159-43B1-8AB1-27EFF47155F9}"/>
          </ac:spMkLst>
        </pc:spChg>
        <pc:spChg chg="add mod">
          <ac:chgData name="Siegbert Rudolph" userId="2af4d44886c067cc" providerId="LiveId" clId="{A9A4D853-4A2A-4773-A54C-882592D5E202}" dt="2021-11-11T07:24:11.151" v="1472" actId="113"/>
          <ac:spMkLst>
            <pc:docMk/>
            <pc:sldMk cId="1502011922" sldId="262"/>
            <ac:spMk id="22" creationId="{15095C4E-1BBD-45C2-A692-900D727E6BF0}"/>
          </ac:spMkLst>
        </pc:spChg>
        <pc:spChg chg="add mod">
          <ac:chgData name="Siegbert Rudolph" userId="2af4d44886c067cc" providerId="LiveId" clId="{A9A4D853-4A2A-4773-A54C-882592D5E202}" dt="2021-11-11T07:24:34.443" v="1483" actId="1036"/>
          <ac:spMkLst>
            <pc:docMk/>
            <pc:sldMk cId="1502011922" sldId="262"/>
            <ac:spMk id="23" creationId="{B454677A-A692-4116-8312-B9B0B9D24389}"/>
          </ac:spMkLst>
        </pc:spChg>
        <pc:spChg chg="add mod">
          <ac:chgData name="Siegbert Rudolph" userId="2af4d44886c067cc" providerId="LiveId" clId="{A9A4D853-4A2A-4773-A54C-882592D5E202}" dt="2021-11-11T07:24:38.551" v="1493" actId="1036"/>
          <ac:spMkLst>
            <pc:docMk/>
            <pc:sldMk cId="1502011922" sldId="262"/>
            <ac:spMk id="24" creationId="{AE724B3B-EB27-4F95-AF2B-A1B981397B7A}"/>
          </ac:spMkLst>
        </pc:spChg>
        <pc:spChg chg="add mod">
          <ac:chgData name="Siegbert Rudolph" userId="2af4d44886c067cc" providerId="LiveId" clId="{A9A4D853-4A2A-4773-A54C-882592D5E202}" dt="2021-11-11T07:24:43.581" v="1503" actId="1036"/>
          <ac:spMkLst>
            <pc:docMk/>
            <pc:sldMk cId="1502011922" sldId="262"/>
            <ac:spMk id="25" creationId="{BB1CCD44-3A0A-4A5A-AD5D-EF798399BEEE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26" creationId="{2FA4638A-CB95-4FB7-B9FA-AA732E57C20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27" creationId="{E8385E8E-7083-45A8-BEE2-A5DAF5AB5044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28" creationId="{CDAA5507-521E-4077-AE45-341DFE604F48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29" creationId="{A6976638-1EB3-441F-84E8-317799A2F24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0" creationId="{50F2863B-5C45-43B3-A803-7F8C42B964E6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1" creationId="{6C7866E4-BED6-4DA7-B612-2FF47A1CBFE0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2" creationId="{76C9186E-BBE4-46CD-9EE7-598F6B634253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3" creationId="{4143B44F-3361-46B9-A718-BA926FAE952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4" creationId="{6CB9E2BE-085B-449D-8E84-202FD7F0BAF5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5" creationId="{197BEC14-7076-4FD1-B482-160DD1E98843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6" creationId="{7CC5EBF9-74EB-4F3A-9D92-4E958FDA828C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7" creationId="{A1BB0A9B-D0F7-493D-B2EC-5CDE1BDCADEF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8" creationId="{7A08B742-FC2B-495F-95F3-86285CFEEB1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39" creationId="{35F25031-0641-4826-98F4-6483755FEA0E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0" creationId="{7CDD728B-32EF-4368-BE04-407EFF2AA17B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1" creationId="{FA17CF9F-44BA-453A-BAF0-0EF56E90D63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2" creationId="{47D3578D-11A8-4DF9-8D63-B3419702C639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3" creationId="{313EEEB5-EF3D-4455-973F-946A4D651A68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4" creationId="{016CEC8B-8922-4B60-A6A5-FA44492107CD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5" creationId="{5F789865-0820-41B3-9254-48ACDBBD9601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6" creationId="{B92C8009-875E-42BC-BA3F-A6338BC97C84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7" creationId="{FB32411C-C7AA-4852-986C-EEF19335C4D2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8" creationId="{917024C9-6006-4191-A9E7-E065E5E4F254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49" creationId="{D173FB75-4068-4029-BA32-519CF3C880B1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0" creationId="{2475D904-7962-4EB0-B8E8-682B7B8B74CE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1" creationId="{D4B0A7B8-B46B-420B-B983-7F17A9EB7D43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2" creationId="{FFE899A1-AD3A-401E-BB6F-2523E76E15D7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3" creationId="{E466B644-0B29-46FC-8670-B3F7CEA3733C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4" creationId="{F38F2B10-8410-45FD-BB72-1B5213FE66B4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5" creationId="{70A66E64-6166-47A1-BD77-981A5D9F1D4C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6" creationId="{8FFCB6BE-BBDD-49C5-934C-CCBE69B17377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7" creationId="{39A656AE-5216-4365-BB88-93AA030E8C8C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8" creationId="{F4EA52BD-3566-4DD1-A4EB-2A3DCB4C0667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59" creationId="{431CFC35-E9B6-496D-AE9F-93FF13BEC222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60" creationId="{754F7674-267F-4801-B9F1-B804266CFDE0}"/>
          </ac:spMkLst>
        </pc:spChg>
        <pc:spChg chg="add del mod">
          <ac:chgData name="Siegbert Rudolph" userId="2af4d44886c067cc" providerId="LiveId" clId="{A9A4D853-4A2A-4773-A54C-882592D5E202}" dt="2021-11-11T07:08:01.991" v="624" actId="21"/>
          <ac:spMkLst>
            <pc:docMk/>
            <pc:sldMk cId="1502011922" sldId="262"/>
            <ac:spMk id="61" creationId="{B534B796-999C-4E09-BC99-057DBFA04A19}"/>
          </ac:spMkLst>
        </pc:spChg>
        <pc:spChg chg="add del mod">
          <ac:chgData name="Siegbert Rudolph" userId="2af4d44886c067cc" providerId="LiveId" clId="{A9A4D853-4A2A-4773-A54C-882592D5E202}" dt="2021-11-11T07:09:32.127" v="713" actId="21"/>
          <ac:spMkLst>
            <pc:docMk/>
            <pc:sldMk cId="1502011922" sldId="262"/>
            <ac:spMk id="62" creationId="{58E262CE-ABDD-4ECB-9F60-8F5DFC7AD1FA}"/>
          </ac:spMkLst>
        </pc:spChg>
        <pc:spChg chg="add del mod">
          <ac:chgData name="Siegbert Rudolph" userId="2af4d44886c067cc" providerId="LiveId" clId="{A9A4D853-4A2A-4773-A54C-882592D5E202}" dt="2021-11-11T07:09:32.127" v="713" actId="21"/>
          <ac:spMkLst>
            <pc:docMk/>
            <pc:sldMk cId="1502011922" sldId="262"/>
            <ac:spMk id="63" creationId="{4C25735E-C635-4A0E-BBD0-0E90AF3256F7}"/>
          </ac:spMkLst>
        </pc:spChg>
        <pc:spChg chg="add del mod">
          <ac:chgData name="Siegbert Rudolph" userId="2af4d44886c067cc" providerId="LiveId" clId="{A9A4D853-4A2A-4773-A54C-882592D5E202}" dt="2021-11-11T07:09:32.127" v="713" actId="21"/>
          <ac:spMkLst>
            <pc:docMk/>
            <pc:sldMk cId="1502011922" sldId="262"/>
            <ac:spMk id="64" creationId="{8F064DC1-1C8D-4BEE-BE4A-5578FDAEB141}"/>
          </ac:spMkLst>
        </pc:spChg>
        <pc:spChg chg="add del mod">
          <ac:chgData name="Siegbert Rudolph" userId="2af4d44886c067cc" providerId="LiveId" clId="{A9A4D853-4A2A-4773-A54C-882592D5E202}" dt="2021-11-11T07:09:32.127" v="713" actId="21"/>
          <ac:spMkLst>
            <pc:docMk/>
            <pc:sldMk cId="1502011922" sldId="262"/>
            <ac:spMk id="65" creationId="{3F7FCB2C-A854-4696-A588-4598A20B3464}"/>
          </ac:spMkLst>
        </pc:spChg>
        <pc:spChg chg="add mod">
          <ac:chgData name="Siegbert Rudolph" userId="2af4d44886c067cc" providerId="LiveId" clId="{A9A4D853-4A2A-4773-A54C-882592D5E202}" dt="2021-11-11T07:31:41.576" v="1792" actId="207"/>
          <ac:spMkLst>
            <pc:docMk/>
            <pc:sldMk cId="1502011922" sldId="262"/>
            <ac:spMk id="66" creationId="{D80594DC-DF1C-4EFF-AE9E-A4AEAD526DF3}"/>
          </ac:spMkLst>
        </pc:spChg>
        <pc:spChg chg="add mod">
          <ac:chgData name="Siegbert Rudolph" userId="2af4d44886c067cc" providerId="LiveId" clId="{A9A4D853-4A2A-4773-A54C-882592D5E202}" dt="2021-11-11T07:34:12.732" v="1838" actId="108"/>
          <ac:spMkLst>
            <pc:docMk/>
            <pc:sldMk cId="1502011922" sldId="262"/>
            <ac:spMk id="67" creationId="{512E7901-55A4-4C30-896A-C63B32F4A03C}"/>
          </ac:spMkLst>
        </pc:spChg>
        <pc:spChg chg="add mod">
          <ac:chgData name="Siegbert Rudolph" userId="2af4d44886c067cc" providerId="LiveId" clId="{A9A4D853-4A2A-4773-A54C-882592D5E202}" dt="2021-11-11T07:31:41.576" v="1792" actId="207"/>
          <ac:spMkLst>
            <pc:docMk/>
            <pc:sldMk cId="1502011922" sldId="262"/>
            <ac:spMk id="68" creationId="{58875EC4-20A5-4116-9C78-38125CCEE8B1}"/>
          </ac:spMkLst>
        </pc:spChg>
        <pc:spChg chg="add mod">
          <ac:chgData name="Siegbert Rudolph" userId="2af4d44886c067cc" providerId="LiveId" clId="{A9A4D853-4A2A-4773-A54C-882592D5E202}" dt="2021-11-11T07:24:19.931" v="1473" actId="113"/>
          <ac:spMkLst>
            <pc:docMk/>
            <pc:sldMk cId="1502011922" sldId="262"/>
            <ac:spMk id="69" creationId="{0ACA3A29-0560-4E2E-8791-A0E4EC69194D}"/>
          </ac:spMkLst>
        </pc:spChg>
        <pc:spChg chg="add mod">
          <ac:chgData name="Siegbert Rudolph" userId="2af4d44886c067cc" providerId="LiveId" clId="{A9A4D853-4A2A-4773-A54C-882592D5E202}" dt="2021-11-11T07:31:49.660" v="1793" actId="207"/>
          <ac:spMkLst>
            <pc:docMk/>
            <pc:sldMk cId="1502011922" sldId="262"/>
            <ac:spMk id="70" creationId="{DF82114B-9BF4-422A-9EC0-054B96A6957E}"/>
          </ac:spMkLst>
        </pc:spChg>
        <pc:spChg chg="add mod">
          <ac:chgData name="Siegbert Rudolph" userId="2af4d44886c067cc" providerId="LiveId" clId="{A9A4D853-4A2A-4773-A54C-882592D5E202}" dt="2021-11-11T07:24:34.443" v="1483" actId="1036"/>
          <ac:spMkLst>
            <pc:docMk/>
            <pc:sldMk cId="1502011922" sldId="262"/>
            <ac:spMk id="71" creationId="{2E9EDFA9-5707-4EE9-BBE6-7568D6D6BD30}"/>
          </ac:spMkLst>
        </pc:spChg>
        <pc:spChg chg="add mod">
          <ac:chgData name="Siegbert Rudolph" userId="2af4d44886c067cc" providerId="LiveId" clId="{A9A4D853-4A2A-4773-A54C-882592D5E202}" dt="2021-11-11T07:31:49.660" v="1793" actId="207"/>
          <ac:spMkLst>
            <pc:docMk/>
            <pc:sldMk cId="1502011922" sldId="262"/>
            <ac:spMk id="72" creationId="{25ED40BD-BD85-46B8-AA9A-D78531596CF4}"/>
          </ac:spMkLst>
        </pc:spChg>
        <pc:spChg chg="add mod">
          <ac:chgData name="Siegbert Rudolph" userId="2af4d44886c067cc" providerId="LiveId" clId="{A9A4D853-4A2A-4773-A54C-882592D5E202}" dt="2021-11-11T07:34:59.863" v="1870" actId="1038"/>
          <ac:spMkLst>
            <pc:docMk/>
            <pc:sldMk cId="1502011922" sldId="262"/>
            <ac:spMk id="73" creationId="{CD98B8E3-286F-40B5-8785-EF1D67D6E8C1}"/>
          </ac:spMkLst>
        </pc:spChg>
        <pc:spChg chg="add mod">
          <ac:chgData name="Siegbert Rudolph" userId="2af4d44886c067cc" providerId="LiveId" clId="{A9A4D853-4A2A-4773-A54C-882592D5E202}" dt="2021-11-11T07:32:02.127" v="1794" actId="207"/>
          <ac:spMkLst>
            <pc:docMk/>
            <pc:sldMk cId="1502011922" sldId="262"/>
            <ac:spMk id="74" creationId="{D428ACB7-27A7-4413-AC98-1F6F09CAE786}"/>
          </ac:spMkLst>
        </pc:spChg>
        <pc:spChg chg="add mod">
          <ac:chgData name="Siegbert Rudolph" userId="2af4d44886c067cc" providerId="LiveId" clId="{A9A4D853-4A2A-4773-A54C-882592D5E202}" dt="2021-11-11T07:35:06.096" v="1889" actId="1038"/>
          <ac:spMkLst>
            <pc:docMk/>
            <pc:sldMk cId="1502011922" sldId="262"/>
            <ac:spMk id="75" creationId="{B159676A-B760-4600-892C-22FE019AF87D}"/>
          </ac:spMkLst>
        </pc:spChg>
        <pc:spChg chg="add mod">
          <ac:chgData name="Siegbert Rudolph" userId="2af4d44886c067cc" providerId="LiveId" clId="{A9A4D853-4A2A-4773-A54C-882592D5E202}" dt="2021-11-11T07:32:02.127" v="1794" actId="207"/>
          <ac:spMkLst>
            <pc:docMk/>
            <pc:sldMk cId="1502011922" sldId="262"/>
            <ac:spMk id="76" creationId="{79823695-2DB2-4B68-BCAC-5B9B3872BDB2}"/>
          </ac:spMkLst>
        </pc:spChg>
        <pc:spChg chg="add mod">
          <ac:chgData name="Siegbert Rudolph" userId="2af4d44886c067cc" providerId="LiveId" clId="{A9A4D853-4A2A-4773-A54C-882592D5E202}" dt="2021-11-11T07:32:02.127" v="1794" actId="207"/>
          <ac:spMkLst>
            <pc:docMk/>
            <pc:sldMk cId="1502011922" sldId="262"/>
            <ac:spMk id="77" creationId="{6C99154E-3098-4A22-A04A-DED63B4DD57A}"/>
          </ac:spMkLst>
        </pc:spChg>
        <pc:spChg chg="add mod">
          <ac:chgData name="Siegbert Rudolph" userId="2af4d44886c067cc" providerId="LiveId" clId="{A9A4D853-4A2A-4773-A54C-882592D5E202}" dt="2021-11-11T07:32:02.127" v="1794" actId="207"/>
          <ac:spMkLst>
            <pc:docMk/>
            <pc:sldMk cId="1502011922" sldId="262"/>
            <ac:spMk id="78" creationId="{86D345D6-8B6B-40BA-8A06-5A1BB85AED1C}"/>
          </ac:spMkLst>
        </pc:spChg>
        <pc:spChg chg="add mod">
          <ac:chgData name="Siegbert Rudolph" userId="2af4d44886c067cc" providerId="LiveId" clId="{A9A4D853-4A2A-4773-A54C-882592D5E202}" dt="2021-11-11T07:35:15.735" v="1927" actId="1035"/>
          <ac:spMkLst>
            <pc:docMk/>
            <pc:sldMk cId="1502011922" sldId="262"/>
            <ac:spMk id="79" creationId="{43793CD0-9263-4669-8406-9CCB8DC21669}"/>
          </ac:spMkLst>
        </pc:spChg>
        <pc:spChg chg="add mod">
          <ac:chgData name="Siegbert Rudolph" userId="2af4d44886c067cc" providerId="LiveId" clId="{A9A4D853-4A2A-4773-A54C-882592D5E202}" dt="2021-11-11T07:32:02.127" v="1794" actId="207"/>
          <ac:spMkLst>
            <pc:docMk/>
            <pc:sldMk cId="1502011922" sldId="262"/>
            <ac:spMk id="80" creationId="{B253B664-B728-4110-A2E4-2AF6BB35FF5A}"/>
          </ac:spMkLst>
        </pc:spChg>
        <pc:spChg chg="add mod">
          <ac:chgData name="Siegbert Rudolph" userId="2af4d44886c067cc" providerId="LiveId" clId="{A9A4D853-4A2A-4773-A54C-882592D5E202}" dt="2021-11-11T07:32:02.127" v="1794" actId="207"/>
          <ac:spMkLst>
            <pc:docMk/>
            <pc:sldMk cId="1502011922" sldId="262"/>
            <ac:spMk id="81" creationId="{C9C976C2-A080-4EFD-96F6-7C8A7C67AAA7}"/>
          </ac:spMkLst>
        </pc:spChg>
        <pc:spChg chg="add mod">
          <ac:chgData name="Siegbert Rudolph" userId="2af4d44886c067cc" providerId="LiveId" clId="{A9A4D853-4A2A-4773-A54C-882592D5E202}" dt="2021-11-11T07:27:21.020" v="1585" actId="20577"/>
          <ac:spMkLst>
            <pc:docMk/>
            <pc:sldMk cId="1502011922" sldId="262"/>
            <ac:spMk id="85" creationId="{938320F0-1023-486F-AD60-5F3E82EC626E}"/>
          </ac:spMkLst>
        </pc:spChg>
        <pc:spChg chg="add mod">
          <ac:chgData name="Siegbert Rudolph" userId="2af4d44886c067cc" providerId="LiveId" clId="{A9A4D853-4A2A-4773-A54C-882592D5E202}" dt="2021-11-11T07:27:48.617" v="1614" actId="20577"/>
          <ac:spMkLst>
            <pc:docMk/>
            <pc:sldMk cId="1502011922" sldId="262"/>
            <ac:spMk id="86" creationId="{49CCD657-77F4-433D-AD28-461455A22D5F}"/>
          </ac:spMkLst>
        </pc:spChg>
        <pc:spChg chg="add mod">
          <ac:chgData name="Siegbert Rudolph" userId="2af4d44886c067cc" providerId="LiveId" clId="{A9A4D853-4A2A-4773-A54C-882592D5E202}" dt="2021-11-11T07:29:58.907" v="1658" actId="20577"/>
          <ac:spMkLst>
            <pc:docMk/>
            <pc:sldMk cId="1502011922" sldId="262"/>
            <ac:spMk id="87" creationId="{06D83E5B-4CEA-4E08-9E48-E372650E869B}"/>
          </ac:spMkLst>
        </pc:spChg>
        <pc:spChg chg="add mod">
          <ac:chgData name="Siegbert Rudolph" userId="2af4d44886c067cc" providerId="LiveId" clId="{A9A4D853-4A2A-4773-A54C-882592D5E202}" dt="2021-11-11T07:30:15.090" v="1700" actId="20577"/>
          <ac:spMkLst>
            <pc:docMk/>
            <pc:sldMk cId="1502011922" sldId="262"/>
            <ac:spMk id="88" creationId="{044419FC-DE1B-40E0-BFF7-ABA0CEBA3B15}"/>
          </ac:spMkLst>
        </pc:spChg>
        <pc:spChg chg="add mod">
          <ac:chgData name="Siegbert Rudolph" userId="2af4d44886c067cc" providerId="LiveId" clId="{A9A4D853-4A2A-4773-A54C-882592D5E202}" dt="2021-11-11T07:36:13.911" v="2171" actId="1037"/>
          <ac:spMkLst>
            <pc:docMk/>
            <pc:sldMk cId="1502011922" sldId="262"/>
            <ac:spMk id="89" creationId="{7C80AC78-BF05-4FB1-AE0B-EA544C6B7535}"/>
          </ac:spMkLst>
        </pc:spChg>
        <pc:spChg chg="add mod">
          <ac:chgData name="Siegbert Rudolph" userId="2af4d44886c067cc" providerId="LiveId" clId="{A9A4D853-4A2A-4773-A54C-882592D5E202}" dt="2021-11-11T07:35:24.045" v="1950" actId="1038"/>
          <ac:spMkLst>
            <pc:docMk/>
            <pc:sldMk cId="1502011922" sldId="262"/>
            <ac:spMk id="90" creationId="{DFC0B0D9-4FF6-4443-A009-21A797B0CEC0}"/>
          </ac:spMkLst>
        </pc:spChg>
        <pc:spChg chg="add mod">
          <ac:chgData name="Siegbert Rudolph" userId="2af4d44886c067cc" providerId="LiveId" clId="{A9A4D853-4A2A-4773-A54C-882592D5E202}" dt="2021-11-11T07:36:13.911" v="2171" actId="1037"/>
          <ac:spMkLst>
            <pc:docMk/>
            <pc:sldMk cId="1502011922" sldId="262"/>
            <ac:spMk id="91" creationId="{4008B52E-B421-431A-9546-DA0A01A7F003}"/>
          </ac:spMkLst>
        </pc:spChg>
        <pc:spChg chg="add mod">
          <ac:chgData name="Siegbert Rudolph" userId="2af4d44886c067cc" providerId="LiveId" clId="{A9A4D853-4A2A-4773-A54C-882592D5E202}" dt="2021-11-11T07:36:13.911" v="2171" actId="1037"/>
          <ac:spMkLst>
            <pc:docMk/>
            <pc:sldMk cId="1502011922" sldId="262"/>
            <ac:spMk id="92" creationId="{D4920B8E-FBF8-4134-A9CC-15E3B628B41A}"/>
          </ac:spMkLst>
        </pc:spChg>
        <pc:spChg chg="add mod">
          <ac:chgData name="Siegbert Rudolph" userId="2af4d44886c067cc" providerId="LiveId" clId="{A9A4D853-4A2A-4773-A54C-882592D5E202}" dt="2021-11-11T07:36:18.503" v="2195" actId="1037"/>
          <ac:spMkLst>
            <pc:docMk/>
            <pc:sldMk cId="1502011922" sldId="262"/>
            <ac:spMk id="93" creationId="{BFF202C4-12D6-4788-B424-469F032139AF}"/>
          </ac:spMkLst>
        </pc:spChg>
        <pc:spChg chg="add mod">
          <ac:chgData name="Siegbert Rudolph" userId="2af4d44886c067cc" providerId="LiveId" clId="{A9A4D853-4A2A-4773-A54C-882592D5E202}" dt="2021-11-11T07:36:18.503" v="2195" actId="1037"/>
          <ac:spMkLst>
            <pc:docMk/>
            <pc:sldMk cId="1502011922" sldId="262"/>
            <ac:spMk id="94" creationId="{8F4177AB-CFEC-445F-8F13-C17D91D54D9B}"/>
          </ac:spMkLst>
        </pc:spChg>
        <pc:spChg chg="add mod">
          <ac:chgData name="Siegbert Rudolph" userId="2af4d44886c067cc" providerId="LiveId" clId="{A9A4D853-4A2A-4773-A54C-882592D5E202}" dt="2021-11-11T07:36:18.503" v="2195" actId="1037"/>
          <ac:spMkLst>
            <pc:docMk/>
            <pc:sldMk cId="1502011922" sldId="262"/>
            <ac:spMk id="95" creationId="{1DF63E7A-8F48-4AB0-8064-9269301A38CD}"/>
          </ac:spMkLst>
        </pc:spChg>
        <pc:spChg chg="add mod">
          <ac:chgData name="Siegbert Rudolph" userId="2af4d44886c067cc" providerId="LiveId" clId="{A9A4D853-4A2A-4773-A54C-882592D5E202}" dt="2021-11-11T07:35:32.700" v="1974" actId="1036"/>
          <ac:spMkLst>
            <pc:docMk/>
            <pc:sldMk cId="1502011922" sldId="262"/>
            <ac:spMk id="96" creationId="{CA6936F4-3976-47C9-9A5C-989BC85ECED8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97" creationId="{7FC01C1F-C4E7-4F39-8574-697A0D01655A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98" creationId="{71FDBF3E-E716-4B1D-BCAE-554F88AE54AF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99" creationId="{8E076398-92A7-44F2-B952-FCDD67A60A0C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0" creationId="{7F15A5EE-530A-4BD2-8970-719796BC7A29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1" creationId="{C9EA0006-9F15-4489-BBD2-955401983133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2" creationId="{9E49C320-5C42-4CB6-9664-EE9E0578E5E5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3" creationId="{0D4F2170-77A1-41F5-80B6-EE84AF78D314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4" creationId="{C2730898-CFBE-4FAF-B028-8B3C5757366C}"/>
          </ac:spMkLst>
        </pc:spChg>
        <pc:spChg chg="add mod">
          <ac:chgData name="Siegbert Rudolph" userId="2af4d44886c067cc" providerId="LiveId" clId="{A9A4D853-4A2A-4773-A54C-882592D5E202}" dt="2021-11-11T07:30:33.508" v="1743" actId="20577"/>
          <ac:spMkLst>
            <pc:docMk/>
            <pc:sldMk cId="1502011922" sldId="262"/>
            <ac:spMk id="105" creationId="{52675889-66F3-4CFB-8557-9EC04ABBE249}"/>
          </ac:spMkLst>
        </pc:spChg>
        <pc:spChg chg="add mod">
          <ac:chgData name="Siegbert Rudolph" userId="2af4d44886c067cc" providerId="LiveId" clId="{A9A4D853-4A2A-4773-A54C-882592D5E202}" dt="2021-11-11T07:31:13.297" v="1789" actId="20577"/>
          <ac:spMkLst>
            <pc:docMk/>
            <pc:sldMk cId="1502011922" sldId="262"/>
            <ac:spMk id="106" creationId="{358C9AC1-0492-45CB-95C6-DF64E8EB051A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7" creationId="{2EDB3716-5E2B-4118-9A54-F568BF8E5C27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8" creationId="{39913C61-51F7-41A6-BA79-E1BC5ED40157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09" creationId="{F922311F-6B64-4B89-8E05-C7F51790F12F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10" creationId="{B66E8BEB-D722-4F6B-B4FF-6C4B1B761C3A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11" creationId="{2542CAB5-8BEC-4802-ADCB-2409938173FB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12" creationId="{8D846DD0-FD7C-44EE-A233-4088CF31F954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13" creationId="{8FC05BC7-4C2C-4929-B4A1-C3CBD8F2684E}"/>
          </ac:spMkLst>
        </pc:spChg>
        <pc:spChg chg="add del mod">
          <ac:chgData name="Siegbert Rudolph" userId="2af4d44886c067cc" providerId="LiveId" clId="{A9A4D853-4A2A-4773-A54C-882592D5E202}" dt="2021-11-11T07:28:52.089" v="1615" actId="478"/>
          <ac:spMkLst>
            <pc:docMk/>
            <pc:sldMk cId="1502011922" sldId="262"/>
            <ac:spMk id="114" creationId="{E71B8024-CCD8-4BB0-8B30-127359C5C5EA}"/>
          </ac:spMkLst>
        </pc:spChg>
        <pc:spChg chg="add del mod">
          <ac:chgData name="Siegbert Rudolph" userId="2af4d44886c067cc" providerId="LiveId" clId="{A9A4D853-4A2A-4773-A54C-882592D5E202}" dt="2021-11-11T07:31:33.683" v="1791" actId="478"/>
          <ac:spMkLst>
            <pc:docMk/>
            <pc:sldMk cId="1502011922" sldId="262"/>
            <ac:spMk id="115" creationId="{43D15808-169B-4F10-AC93-06183B708B4D}"/>
          </ac:spMkLst>
        </pc:spChg>
        <pc:spChg chg="add del mod">
          <ac:chgData name="Siegbert Rudolph" userId="2af4d44886c067cc" providerId="LiveId" clId="{A9A4D853-4A2A-4773-A54C-882592D5E202}" dt="2021-11-11T07:31:33.683" v="1791" actId="478"/>
          <ac:spMkLst>
            <pc:docMk/>
            <pc:sldMk cId="1502011922" sldId="262"/>
            <ac:spMk id="116" creationId="{3EE30C1E-1E85-4BFF-AC77-A168808A97CF}"/>
          </ac:spMkLst>
        </pc:spChg>
        <pc:spChg chg="add del mod">
          <ac:chgData name="Siegbert Rudolph" userId="2af4d44886c067cc" providerId="LiveId" clId="{A9A4D853-4A2A-4773-A54C-882592D5E202}" dt="2021-11-11T07:31:33.683" v="1791" actId="478"/>
          <ac:spMkLst>
            <pc:docMk/>
            <pc:sldMk cId="1502011922" sldId="262"/>
            <ac:spMk id="117" creationId="{ED78A696-E93C-473A-BCB5-816F54D41AD4}"/>
          </ac:spMkLst>
        </pc:spChg>
        <pc:spChg chg="add del mod">
          <ac:chgData name="Siegbert Rudolph" userId="2af4d44886c067cc" providerId="LiveId" clId="{A9A4D853-4A2A-4773-A54C-882592D5E202}" dt="2021-11-11T07:31:33.683" v="1791" actId="478"/>
          <ac:spMkLst>
            <pc:docMk/>
            <pc:sldMk cId="1502011922" sldId="262"/>
            <ac:spMk id="118" creationId="{7656BCE7-B917-4143-AA08-76C9774EFA80}"/>
          </ac:spMkLst>
        </pc:spChg>
        <pc:spChg chg="add mod">
          <ac:chgData name="Siegbert Rudolph" userId="2af4d44886c067cc" providerId="LiveId" clId="{A9A4D853-4A2A-4773-A54C-882592D5E202}" dt="2021-11-11T07:32:23.841" v="1796" actId="1076"/>
          <ac:spMkLst>
            <pc:docMk/>
            <pc:sldMk cId="1502011922" sldId="262"/>
            <ac:spMk id="119" creationId="{74E11798-9A5D-4F27-935E-75F07370DEE2}"/>
          </ac:spMkLst>
        </pc:spChg>
        <pc:spChg chg="add mod">
          <ac:chgData name="Siegbert Rudolph" userId="2af4d44886c067cc" providerId="LiveId" clId="{A9A4D853-4A2A-4773-A54C-882592D5E202}" dt="2021-11-11T07:32:23.841" v="1796" actId="1076"/>
          <ac:spMkLst>
            <pc:docMk/>
            <pc:sldMk cId="1502011922" sldId="262"/>
            <ac:spMk id="120" creationId="{104702B4-54E5-4EB1-ABE6-F214B434A60E}"/>
          </ac:spMkLst>
        </pc:spChg>
        <pc:spChg chg="add mod">
          <ac:chgData name="Siegbert Rudolph" userId="2af4d44886c067cc" providerId="LiveId" clId="{A9A4D853-4A2A-4773-A54C-882592D5E202}" dt="2021-11-11T07:32:23.841" v="1796" actId="1076"/>
          <ac:spMkLst>
            <pc:docMk/>
            <pc:sldMk cId="1502011922" sldId="262"/>
            <ac:spMk id="121" creationId="{549952B5-435F-4C10-B152-67AF07660211}"/>
          </ac:spMkLst>
        </pc:spChg>
        <pc:spChg chg="add mod">
          <ac:chgData name="Siegbert Rudolph" userId="2af4d44886c067cc" providerId="LiveId" clId="{A9A4D853-4A2A-4773-A54C-882592D5E202}" dt="2021-11-11T07:35:41.557" v="2016" actId="1036"/>
          <ac:spMkLst>
            <pc:docMk/>
            <pc:sldMk cId="1502011922" sldId="262"/>
            <ac:spMk id="122" creationId="{2C2788B9-3C48-471D-9B7A-DD55818855B4}"/>
          </ac:spMkLst>
        </pc:spChg>
        <pc:spChg chg="add mod">
          <ac:chgData name="Siegbert Rudolph" userId="2af4d44886c067cc" providerId="LiveId" clId="{A9A4D853-4A2A-4773-A54C-882592D5E202}" dt="2021-11-11T07:32:48.814" v="1798" actId="1076"/>
          <ac:spMkLst>
            <pc:docMk/>
            <pc:sldMk cId="1502011922" sldId="262"/>
            <ac:spMk id="123" creationId="{D39F5BC4-68C8-4476-8151-6D37555943DB}"/>
          </ac:spMkLst>
        </pc:spChg>
        <pc:spChg chg="add mod">
          <ac:chgData name="Siegbert Rudolph" userId="2af4d44886c067cc" providerId="LiveId" clId="{A9A4D853-4A2A-4773-A54C-882592D5E202}" dt="2021-11-11T07:35:48.602" v="2050" actId="1037"/>
          <ac:spMkLst>
            <pc:docMk/>
            <pc:sldMk cId="1502011922" sldId="262"/>
            <ac:spMk id="124" creationId="{7EC75B24-4800-4FF4-85FD-FD9BA04ED2BD}"/>
          </ac:spMkLst>
        </pc:spChg>
        <pc:spChg chg="add mod">
          <ac:chgData name="Siegbert Rudolph" userId="2af4d44886c067cc" providerId="LiveId" clId="{A9A4D853-4A2A-4773-A54C-882592D5E202}" dt="2021-11-11T07:32:48.814" v="1798" actId="1076"/>
          <ac:spMkLst>
            <pc:docMk/>
            <pc:sldMk cId="1502011922" sldId="262"/>
            <ac:spMk id="125" creationId="{F56E232F-A144-470C-B602-3E8EF8DC72B6}"/>
          </ac:spMkLst>
        </pc:spChg>
        <pc:spChg chg="add mod">
          <ac:chgData name="Siegbert Rudolph" userId="2af4d44886c067cc" providerId="LiveId" clId="{A9A4D853-4A2A-4773-A54C-882592D5E202}" dt="2021-11-11T07:32:48.814" v="1798" actId="1076"/>
          <ac:spMkLst>
            <pc:docMk/>
            <pc:sldMk cId="1502011922" sldId="262"/>
            <ac:spMk id="126" creationId="{AFEB1CEE-2F81-479B-9F09-C13334DBB055}"/>
          </ac:spMkLst>
        </pc:spChg>
        <pc:spChg chg="add mod">
          <ac:chgData name="Siegbert Rudolph" userId="2af4d44886c067cc" providerId="LiveId" clId="{A9A4D853-4A2A-4773-A54C-882592D5E202}" dt="2021-11-11T07:32:57.657" v="1800" actId="1076"/>
          <ac:spMkLst>
            <pc:docMk/>
            <pc:sldMk cId="1502011922" sldId="262"/>
            <ac:spMk id="127" creationId="{E3E9F995-C075-4C59-BD7A-A47A48D99280}"/>
          </ac:spMkLst>
        </pc:spChg>
        <pc:spChg chg="add mod">
          <ac:chgData name="Siegbert Rudolph" userId="2af4d44886c067cc" providerId="LiveId" clId="{A9A4D853-4A2A-4773-A54C-882592D5E202}" dt="2021-11-11T07:35:57.836" v="2099" actId="1037"/>
          <ac:spMkLst>
            <pc:docMk/>
            <pc:sldMk cId="1502011922" sldId="262"/>
            <ac:spMk id="128" creationId="{D0472166-A32C-4374-846D-744914E072B7}"/>
          </ac:spMkLst>
        </pc:spChg>
        <pc:spChg chg="add mod">
          <ac:chgData name="Siegbert Rudolph" userId="2af4d44886c067cc" providerId="LiveId" clId="{A9A4D853-4A2A-4773-A54C-882592D5E202}" dt="2021-11-11T07:32:57.657" v="1800" actId="1076"/>
          <ac:spMkLst>
            <pc:docMk/>
            <pc:sldMk cId="1502011922" sldId="262"/>
            <ac:spMk id="129" creationId="{C846D990-4F4F-4599-A7DA-B6BC805E30FA}"/>
          </ac:spMkLst>
        </pc:spChg>
        <pc:spChg chg="add mod">
          <ac:chgData name="Siegbert Rudolph" userId="2af4d44886c067cc" providerId="LiveId" clId="{A9A4D853-4A2A-4773-A54C-882592D5E202}" dt="2021-11-11T07:32:57.657" v="1800" actId="1076"/>
          <ac:spMkLst>
            <pc:docMk/>
            <pc:sldMk cId="1502011922" sldId="262"/>
            <ac:spMk id="130" creationId="{3D45687D-5EA1-4364-B1CE-D6149FE7DF5F}"/>
          </ac:spMkLst>
        </pc:spChg>
        <pc:spChg chg="add mod">
          <ac:chgData name="Siegbert Rudolph" userId="2af4d44886c067cc" providerId="LiveId" clId="{A9A4D853-4A2A-4773-A54C-882592D5E202}" dt="2021-11-11T07:33:15.512" v="1802" actId="1076"/>
          <ac:spMkLst>
            <pc:docMk/>
            <pc:sldMk cId="1502011922" sldId="262"/>
            <ac:spMk id="131" creationId="{B606ABD8-A10A-4D10-8607-4E84D9AED9CD}"/>
          </ac:spMkLst>
        </pc:spChg>
        <pc:spChg chg="add mod">
          <ac:chgData name="Siegbert Rudolph" userId="2af4d44886c067cc" providerId="LiveId" clId="{A9A4D853-4A2A-4773-A54C-882592D5E202}" dt="2021-11-11T07:33:15.512" v="1802" actId="1076"/>
          <ac:spMkLst>
            <pc:docMk/>
            <pc:sldMk cId="1502011922" sldId="262"/>
            <ac:spMk id="132" creationId="{EDA00341-F519-4B38-AD6F-E49C7663B6F7}"/>
          </ac:spMkLst>
        </pc:spChg>
        <pc:spChg chg="add mod">
          <ac:chgData name="Siegbert Rudolph" userId="2af4d44886c067cc" providerId="LiveId" clId="{A9A4D853-4A2A-4773-A54C-882592D5E202}" dt="2021-11-11T07:33:15.512" v="1802" actId="1076"/>
          <ac:spMkLst>
            <pc:docMk/>
            <pc:sldMk cId="1502011922" sldId="262"/>
            <ac:spMk id="133" creationId="{A0E1E0F6-5973-4227-9E9D-56DF6D025858}"/>
          </ac:spMkLst>
        </pc:spChg>
        <pc:spChg chg="add mod">
          <ac:chgData name="Siegbert Rudolph" userId="2af4d44886c067cc" providerId="LiveId" clId="{A9A4D853-4A2A-4773-A54C-882592D5E202}" dt="2021-11-11T07:36:06.865" v="2140" actId="1035"/>
          <ac:spMkLst>
            <pc:docMk/>
            <pc:sldMk cId="1502011922" sldId="262"/>
            <ac:spMk id="134" creationId="{2DEB04E3-1BF6-4EAC-B745-99AA5BC40DD6}"/>
          </ac:spMkLst>
        </pc:spChg>
        <pc:picChg chg="add del mod">
          <ac:chgData name="Siegbert Rudolph" userId="2af4d44886c067cc" providerId="LiveId" clId="{A9A4D853-4A2A-4773-A54C-882592D5E202}" dt="2021-11-11T07:23:50.030" v="1450" actId="478"/>
          <ac:picMkLst>
            <pc:docMk/>
            <pc:sldMk cId="1502011922" sldId="262"/>
            <ac:picMk id="82" creationId="{977546D8-0E61-45A3-9FA7-C37F036434A2}"/>
          </ac:picMkLst>
        </pc:picChg>
        <pc:picChg chg="add mod">
          <ac:chgData name="Siegbert Rudolph" userId="2af4d44886c067cc" providerId="LiveId" clId="{A9A4D853-4A2A-4773-A54C-882592D5E202}" dt="2021-11-11T07:10:22.978" v="750"/>
          <ac:picMkLst>
            <pc:docMk/>
            <pc:sldMk cId="1502011922" sldId="262"/>
            <ac:picMk id="84" creationId="{512B772B-0831-42BD-800A-2D7718519AFF}"/>
          </ac:picMkLst>
        </pc:picChg>
        <pc:picChg chg="add mod">
          <ac:chgData name="Siegbert Rudolph" userId="2af4d44886c067cc" providerId="LiveId" clId="{A9A4D853-4A2A-4773-A54C-882592D5E202}" dt="2021-11-11T07:37:34.860" v="2241" actId="1076"/>
          <ac:picMkLst>
            <pc:docMk/>
            <pc:sldMk cId="1502011922" sldId="262"/>
            <ac:picMk id="135" creationId="{9AEF9FDF-0E84-4C3B-BF1C-6650637706E0}"/>
          </ac:picMkLst>
        </pc:picChg>
        <pc:cxnChg chg="del">
          <ac:chgData name="Siegbert Rudolph" userId="2af4d44886c067cc" providerId="LiveId" clId="{A9A4D853-4A2A-4773-A54C-882592D5E202}" dt="2021-11-11T07:08:01.991" v="624" actId="21"/>
          <ac:cxnSpMkLst>
            <pc:docMk/>
            <pc:sldMk cId="1502011922" sldId="262"/>
            <ac:cxnSpMk id="9" creationId="{D495B616-74C1-4407-91A0-747BFB3F67E8}"/>
          </ac:cxnSpMkLst>
        </pc:cxnChg>
        <pc:cxnChg chg="add mod">
          <ac:chgData name="Siegbert Rudolph" userId="2af4d44886c067cc" providerId="LiveId" clId="{A9A4D853-4A2A-4773-A54C-882592D5E202}" dt="2021-11-11T07:08:30.103" v="629"/>
          <ac:cxnSpMkLst>
            <pc:docMk/>
            <pc:sldMk cId="1502011922" sldId="262"/>
            <ac:cxnSpMk id="83" creationId="{BF365F65-420F-476F-A275-D13491E2F9BA}"/>
          </ac:cxnSpMkLst>
        </pc:cxnChg>
      </pc:sldChg>
      <pc:sldChg chg="addSp delSp modSp mod ord modTransition addAnim delAnim modAnim">
        <pc:chgData name="Siegbert Rudolph" userId="2af4d44886c067cc" providerId="LiveId" clId="{A9A4D853-4A2A-4773-A54C-882592D5E202}" dt="2021-11-11T07:43:59.842" v="2255" actId="2711"/>
        <pc:sldMkLst>
          <pc:docMk/>
          <pc:sldMk cId="708111407" sldId="263"/>
        </pc:sldMkLst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2" creationId="{7CD05CCC-DC05-4693-8316-55DB7AB3BAE4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3" creationId="{C6C2544E-77F0-41E2-A7DF-197D3049095D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4" creationId="{5449636F-CA69-4727-B8C8-09DF68BD3580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5" creationId="{F6174418-D7E7-42E5-BEC7-D7707E447108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6" creationId="{59C549F1-8A17-4F74-9F16-22B22DD7A009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7" creationId="{B3F9F46C-9F15-4BD6-B82A-E190321DE7DF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8" creationId="{08BA73D5-25A8-4445-B080-345115D88712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19" creationId="{73325238-E3C0-44CD-A905-74D89AED3ECE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0" creationId="{50895E32-5B17-42E2-B11A-75D827D940B5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1" creationId="{A2356945-9E12-47BF-9E2A-A31EBC567152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2" creationId="{6D110E34-30C5-4E80-BBB9-93BE15C82E68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3" creationId="{B4672658-D8BD-415B-9CAC-10F287B21B46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4" creationId="{C434E9FD-F5E7-4560-B187-127BD65950F1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5" creationId="{0C6F7B8D-CA53-4F08-99FD-23824F8F22BA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6" creationId="{F002EE33-AA7B-42B2-A756-5A308256D283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7" creationId="{6B624E27-7351-4C0A-9960-6CCBEE7B29AF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8" creationId="{5B4190B4-DEB2-4146-9141-7DAD01D3F3AD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29" creationId="{FE15DC33-517B-4944-8D4A-D16609A5ED2D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0" creationId="{CBF4D704-A283-4FCC-9C72-5C91C8B03EC9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1" creationId="{92D0492A-E27E-4932-A15A-3DCEF3879EBA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2" creationId="{C023A994-76D6-4D56-9929-B96C4DC019B3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3" creationId="{CB15376D-2623-4F8F-87A1-7922CB8A49B2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4" creationId="{EC4134D4-35D5-47DF-8ADB-96F7E559F94D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5" creationId="{358BB1C5-44F4-4B4C-B720-14FDB62C85F1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6" creationId="{919CC9B8-4092-4851-B380-CB4C3C3C9664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7" creationId="{7A1DA8D7-4ACA-4A74-91B3-36FC8C17629B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8" creationId="{1087A817-066C-4952-8492-A40A4CB28A91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39" creationId="{0D67E7E9-4D43-4DF6-A3FD-B5E9B1E6E818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0" creationId="{3F2E5C59-BF17-4195-AB5E-10E7CED1219A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1" creationId="{B6377BB4-6911-46F2-89B9-50566969912F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2" creationId="{A75A6723-1B04-4D5D-BD5B-2F882CAD574D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3" creationId="{2A33071E-DD02-4ED0-BD4A-2CE76E833C94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4" creationId="{8A2B5291-AB34-481D-BED2-DD5AE1F7562E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5" creationId="{7B933436-1D88-4A58-A999-66515B7000D4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6" creationId="{4D722C1F-1F93-43FF-9046-0181F173F06E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7" creationId="{77BDE1C3-9A7D-48B6-B744-B2DD74A2194F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8" creationId="{219D8161-4B64-48F9-8CE2-E23829C9043E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49" creationId="{6B3A3A2A-2079-45DC-93B7-1D3B6B1EF56E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0" creationId="{6272FE42-BC2A-4853-B3BC-430DE2D556D2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1" creationId="{8657AF97-531C-4A38-89B6-5D7DC3ACFE2E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2" creationId="{37B9D8E5-DE92-4C67-AF5B-87ABFE4AC53B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3" creationId="{84EF3137-1648-49CA-B42D-B53CDDEC15A8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4" creationId="{0A40B282-0003-40D2-9EB1-42ED861A98BF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5" creationId="{5C39A165-D36B-431C-9DDD-4CB8D1D62275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6" creationId="{6AC9A0C6-7F41-4C05-B490-C35783381E25}"/>
          </ac:spMkLst>
        </pc:spChg>
        <pc:spChg chg="add mod">
          <ac:chgData name="Siegbert Rudolph" userId="2af4d44886c067cc" providerId="LiveId" clId="{A9A4D853-4A2A-4773-A54C-882592D5E202}" dt="2021-11-11T07:43:59.842" v="2255" actId="2711"/>
          <ac:spMkLst>
            <pc:docMk/>
            <pc:sldMk cId="708111407" sldId="263"/>
            <ac:spMk id="57" creationId="{1AA9166D-E744-4682-B67D-1BE19A302E63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8" creationId="{3CB16B60-3735-4AD8-A1E9-536DD203E927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59" creationId="{298D2448-E8D9-427B-9CFE-690873B6D374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60" creationId="{A3274E2A-87D2-4633-ADF3-439F47CA9B70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61" creationId="{A3A85701-E5A9-41EC-BEA0-D64374412268}"/>
          </ac:spMkLst>
        </pc:spChg>
        <pc:spChg chg="add mod">
          <ac:chgData name="Siegbert Rudolph" userId="2af4d44886c067cc" providerId="LiveId" clId="{A9A4D853-4A2A-4773-A54C-882592D5E202}" dt="2021-11-11T07:19:37.759" v="1253" actId="1038"/>
          <ac:spMkLst>
            <pc:docMk/>
            <pc:sldMk cId="708111407" sldId="263"/>
            <ac:spMk id="62" creationId="{A8B1B36C-9F96-4D88-898E-979478D6FD73}"/>
          </ac:spMkLst>
        </pc:spChg>
        <pc:picChg chg="add mod">
          <ac:chgData name="Siegbert Rudolph" userId="2af4d44886c067cc" providerId="LiveId" clId="{A9A4D853-4A2A-4773-A54C-882592D5E202}" dt="2021-11-11T07:10:14.871" v="748"/>
          <ac:picMkLst>
            <pc:docMk/>
            <pc:sldMk cId="708111407" sldId="263"/>
            <ac:picMk id="63" creationId="{F4832619-298A-4A5E-A04C-BA8BFE8107A6}"/>
          </ac:picMkLst>
        </pc:picChg>
        <pc:picChg chg="add del mod">
          <ac:chgData name="Siegbert Rudolph" userId="2af4d44886c067cc" providerId="LiveId" clId="{A9A4D853-4A2A-4773-A54C-882592D5E202}" dt="2021-11-11T07:22:41.222" v="1342" actId="21"/>
          <ac:picMkLst>
            <pc:docMk/>
            <pc:sldMk cId="708111407" sldId="263"/>
            <ac:picMk id="64" creationId="{01101401-3778-47DB-97C1-F593A6BC64CA}"/>
          </ac:picMkLst>
        </pc:picChg>
        <pc:picChg chg="add mod">
          <ac:chgData name="Siegbert Rudolph" userId="2af4d44886c067cc" providerId="LiveId" clId="{A9A4D853-4A2A-4773-A54C-882592D5E202}" dt="2021-11-11T07:39:17.677" v="2246" actId="1035"/>
          <ac:picMkLst>
            <pc:docMk/>
            <pc:sldMk cId="708111407" sldId="263"/>
            <ac:picMk id="65" creationId="{FCAF94E6-980A-41D5-AF5F-34DB1104F207}"/>
          </ac:picMkLst>
        </pc:picChg>
        <pc:cxnChg chg="mod">
          <ac:chgData name="Siegbert Rudolph" userId="2af4d44886c067cc" providerId="LiveId" clId="{A9A4D853-4A2A-4773-A54C-882592D5E202}" dt="2021-11-11T07:19:52.804" v="1276" actId="1037"/>
          <ac:cxnSpMkLst>
            <pc:docMk/>
            <pc:sldMk cId="708111407" sldId="263"/>
            <ac:cxnSpMk id="9" creationId="{D495B616-74C1-4407-91A0-747BFB3F67E8}"/>
          </ac:cxnSpMkLst>
        </pc:cxnChg>
        <pc:cxnChg chg="add del mod">
          <ac:chgData name="Siegbert Rudolph" userId="2af4d44886c067cc" providerId="LiveId" clId="{A9A4D853-4A2A-4773-A54C-882592D5E202}" dt="2021-11-11T07:19:42.633" v="1255" actId="478"/>
          <ac:cxnSpMkLst>
            <pc:docMk/>
            <pc:sldMk cId="708111407" sldId="263"/>
            <ac:cxnSpMk id="11" creationId="{0D4420F5-7869-4E2D-94BF-D340CC1CE1B2}"/>
          </ac:cxnSpMkLst>
        </pc:cxnChg>
      </pc:sldChg>
      <pc:sldChg chg="addSp modSp mod modAnim">
        <pc:chgData name="Siegbert Rudolph" userId="2af4d44886c067cc" providerId="LiveId" clId="{A9A4D853-4A2A-4773-A54C-882592D5E202}" dt="2021-11-11T07:45:11.665" v="2270" actId="1035"/>
        <pc:sldMkLst>
          <pc:docMk/>
          <pc:sldMk cId="865781292" sldId="264"/>
        </pc:sldMkLst>
        <pc:spChg chg="add mod">
          <ac:chgData name="Siegbert Rudolph" userId="2af4d44886c067cc" providerId="LiveId" clId="{A9A4D853-4A2A-4773-A54C-882592D5E202}" dt="2021-11-11T07:44:43.051" v="2258" actId="20577"/>
          <ac:spMkLst>
            <pc:docMk/>
            <pc:sldMk cId="865781292" sldId="264"/>
            <ac:spMk id="12" creationId="{88CDB492-D5F6-4CB1-8C5B-B1C4C7CEBD10}"/>
          </ac:spMkLst>
        </pc:spChg>
        <pc:spChg chg="add mod">
          <ac:chgData name="Siegbert Rudolph" userId="2af4d44886c067cc" providerId="LiveId" clId="{A9A4D853-4A2A-4773-A54C-882592D5E202}" dt="2021-11-11T07:45:11.665" v="2270" actId="1035"/>
          <ac:spMkLst>
            <pc:docMk/>
            <pc:sldMk cId="865781292" sldId="264"/>
            <ac:spMk id="13" creationId="{4B9C1CAA-0B32-4C50-8320-2A775803101B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14" creationId="{B38046ED-FF80-4834-9C37-205D3A8B2889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15" creationId="{5FC82F65-900D-4B48-9BD1-8FBE8384E017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16" creationId="{6A37332B-BDFE-46EF-B1F4-984F11CE64A6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17" creationId="{8D6D8592-8F57-42F4-9F1C-1D4E11C0E353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18" creationId="{05E1C36A-69DB-4548-BE5E-037DAA9DD2D2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19" creationId="{889226B7-250B-4CD5-8797-896288460D05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0" creationId="{0250C648-CB31-4085-AA6F-FA7C62D273FC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1" creationId="{0DEBAA19-1ACF-40FE-9206-5FD8267F755F}"/>
          </ac:spMkLst>
        </pc:spChg>
        <pc:spChg chg="add mod">
          <ac:chgData name="Siegbert Rudolph" userId="2af4d44886c067cc" providerId="LiveId" clId="{A9A4D853-4A2A-4773-A54C-882592D5E202}" dt="2021-11-11T07:45:11.665" v="2270" actId="1035"/>
          <ac:spMkLst>
            <pc:docMk/>
            <pc:sldMk cId="865781292" sldId="264"/>
            <ac:spMk id="22" creationId="{57CB237E-831B-43F5-9AB4-71F76D703D80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3" creationId="{12184C95-4441-4F5E-BAF6-F3EB1C34B1F8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4" creationId="{EC727FC7-C3AC-4A45-BA66-57CEE62E975C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5" creationId="{12907421-9134-4C3A-858C-D5A72AB62942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6" creationId="{35B4B760-0938-40A3-8144-FE3C058C15AC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7" creationId="{FD67315C-7522-4DB8-93B5-EB4D55F89DFA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8" creationId="{39E0D482-80C1-4C8C-A4A9-34B355C62A3B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29" creationId="{7AA06F1E-B277-47AD-893D-1AF6CDC17AE4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0" creationId="{943D778A-519D-4E1D-966F-EEE460CC2732}"/>
          </ac:spMkLst>
        </pc:spChg>
        <pc:spChg chg="add mod">
          <ac:chgData name="Siegbert Rudolph" userId="2af4d44886c067cc" providerId="LiveId" clId="{A9A4D853-4A2A-4773-A54C-882592D5E202}" dt="2021-11-11T07:45:11.665" v="2270" actId="1035"/>
          <ac:spMkLst>
            <pc:docMk/>
            <pc:sldMk cId="865781292" sldId="264"/>
            <ac:spMk id="31" creationId="{44FBD06E-5947-4EFB-B7ED-E356D50C04CA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2" creationId="{971387A9-8FE7-4814-98DD-3CDDDE448A4E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3" creationId="{323AFFE2-2B5A-47D8-A42C-443C7CF4FA20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4" creationId="{63AD65D1-5CA4-4190-B8D5-8B91420876D1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5" creationId="{C67C1C1F-332B-4166-BF0B-18B724E16CA8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6" creationId="{27AE68A1-F454-4AFC-A821-FFE766802FD6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7" creationId="{3E88CFA3-0C54-440C-8DAC-AE327FF08674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8" creationId="{0A85344D-B4CC-4B62-8767-9DC8F674DC25}"/>
          </ac:spMkLst>
        </pc:spChg>
        <pc:spChg chg="add mod">
          <ac:chgData name="Siegbert Rudolph" userId="2af4d44886c067cc" providerId="LiveId" clId="{A9A4D853-4A2A-4773-A54C-882592D5E202}" dt="2021-11-11T07:44:59.137" v="2260" actId="403"/>
          <ac:spMkLst>
            <pc:docMk/>
            <pc:sldMk cId="865781292" sldId="264"/>
            <ac:spMk id="39" creationId="{FC96D28D-DFEC-43F3-B6BC-0B1E44305CB3}"/>
          </ac:spMkLst>
        </pc:spChg>
        <pc:picChg chg="add mod">
          <ac:chgData name="Siegbert Rudolph" userId="2af4d44886c067cc" providerId="LiveId" clId="{A9A4D853-4A2A-4773-A54C-882592D5E202}" dt="2021-11-11T07:10:25.587" v="751"/>
          <ac:picMkLst>
            <pc:docMk/>
            <pc:sldMk cId="865781292" sldId="264"/>
            <ac:picMk id="11" creationId="{A82F7E6C-EA66-4B8F-8ED2-06AFF356B748}"/>
          </ac:picMkLst>
        </pc:picChg>
        <pc:cxnChg chg="mod">
          <ac:chgData name="Siegbert Rudolph" userId="2af4d44886c067cc" providerId="LiveId" clId="{A9A4D853-4A2A-4773-A54C-882592D5E202}" dt="2021-11-11T07:45:07.057" v="2266" actId="1035"/>
          <ac:cxnSpMkLst>
            <pc:docMk/>
            <pc:sldMk cId="865781292" sldId="264"/>
            <ac:cxnSpMk id="9" creationId="{D495B616-74C1-4407-91A0-747BFB3F67E8}"/>
          </ac:cxnSpMkLst>
        </pc:cxnChg>
      </pc:sldChg>
      <pc:sldChg chg="addSp delSp modSp mod modTransition delAnim modAnim">
        <pc:chgData name="Siegbert Rudolph" userId="2af4d44886c067cc" providerId="LiveId" clId="{A9A4D853-4A2A-4773-A54C-882592D5E202}" dt="2021-11-11T07:56:03.918" v="2768"/>
        <pc:sldMkLst>
          <pc:docMk/>
          <pc:sldMk cId="1237761413" sldId="265"/>
        </pc:sldMkLst>
        <pc:spChg chg="add mod">
          <ac:chgData name="Siegbert Rudolph" userId="2af4d44886c067cc" providerId="LiveId" clId="{A9A4D853-4A2A-4773-A54C-882592D5E202}" dt="2021-11-11T07:47:30.887" v="2330" actId="207"/>
          <ac:spMkLst>
            <pc:docMk/>
            <pc:sldMk cId="1237761413" sldId="265"/>
            <ac:spMk id="12" creationId="{6D11CAB7-3159-4A7B-97E3-106CC729FF4E}"/>
          </ac:spMkLst>
        </pc:spChg>
        <pc:spChg chg="add mod">
          <ac:chgData name="Siegbert Rudolph" userId="2af4d44886c067cc" providerId="LiveId" clId="{A9A4D853-4A2A-4773-A54C-882592D5E202}" dt="2021-11-11T07:48:46.061" v="2347" actId="1076"/>
          <ac:spMkLst>
            <pc:docMk/>
            <pc:sldMk cId="1237761413" sldId="265"/>
            <ac:spMk id="13" creationId="{7006FD47-1AFD-4F30-83A9-E2E9ED043A1F}"/>
          </ac:spMkLst>
        </pc:spChg>
        <pc:spChg chg="add mod">
          <ac:chgData name="Siegbert Rudolph" userId="2af4d44886c067cc" providerId="LiveId" clId="{A9A4D853-4A2A-4773-A54C-882592D5E202}" dt="2021-11-11T07:52:12.994" v="2641" actId="14100"/>
          <ac:spMkLst>
            <pc:docMk/>
            <pc:sldMk cId="1237761413" sldId="265"/>
            <ac:spMk id="14" creationId="{4EEBD4C4-9B40-4FF0-B929-827529E5BB1C}"/>
          </ac:spMkLst>
        </pc:spChg>
        <pc:spChg chg="add mod">
          <ac:chgData name="Siegbert Rudolph" userId="2af4d44886c067cc" providerId="LiveId" clId="{A9A4D853-4A2A-4773-A54C-882592D5E202}" dt="2021-11-11T07:52:07.199" v="2640" actId="1076"/>
          <ac:spMkLst>
            <pc:docMk/>
            <pc:sldMk cId="1237761413" sldId="265"/>
            <ac:spMk id="15" creationId="{71F671B0-399D-4F4C-BAD0-05819703210E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16" creationId="{EB196102-07F9-4D8C-877F-3923ADBF9A10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17" creationId="{CE2877B8-C373-43DF-B702-3D688D91C445}"/>
          </ac:spMkLst>
        </pc:spChg>
        <pc:spChg chg="add mod">
          <ac:chgData name="Siegbert Rudolph" userId="2af4d44886c067cc" providerId="LiveId" clId="{A9A4D853-4A2A-4773-A54C-882592D5E202}" dt="2021-11-11T07:52:19.649" v="2642" actId="1076"/>
          <ac:spMkLst>
            <pc:docMk/>
            <pc:sldMk cId="1237761413" sldId="265"/>
            <ac:spMk id="18" creationId="{C0C9AB39-753D-486A-809B-FC20B069E0F8}"/>
          </ac:spMkLst>
        </pc:spChg>
        <pc:spChg chg="add mod">
          <ac:chgData name="Siegbert Rudolph" userId="2af4d44886c067cc" providerId="LiveId" clId="{A9A4D853-4A2A-4773-A54C-882592D5E202}" dt="2021-11-11T07:52:26.382" v="2644" actId="1076"/>
          <ac:spMkLst>
            <pc:docMk/>
            <pc:sldMk cId="1237761413" sldId="265"/>
            <ac:spMk id="19" creationId="{8744990E-4191-4EF0-9DDC-84FFAB1E6A15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20" creationId="{DEC1BEBF-7215-4375-8D8A-74BDCF0E8411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21" creationId="{830BB188-6A93-4FA9-9504-FBF34B0536E6}"/>
          </ac:spMkLst>
        </pc:spChg>
        <pc:spChg chg="add mod">
          <ac:chgData name="Siegbert Rudolph" userId="2af4d44886c067cc" providerId="LiveId" clId="{A9A4D853-4A2A-4773-A54C-882592D5E202}" dt="2021-11-11T07:52:41.081" v="2646" actId="1076"/>
          <ac:spMkLst>
            <pc:docMk/>
            <pc:sldMk cId="1237761413" sldId="265"/>
            <ac:spMk id="22" creationId="{795A70D1-BEDC-4261-9AEB-68984AD6C639}"/>
          </ac:spMkLst>
        </pc:spChg>
        <pc:spChg chg="add mod">
          <ac:chgData name="Siegbert Rudolph" userId="2af4d44886c067cc" providerId="LiveId" clId="{A9A4D853-4A2A-4773-A54C-882592D5E202}" dt="2021-11-11T07:52:46.361" v="2647" actId="1076"/>
          <ac:spMkLst>
            <pc:docMk/>
            <pc:sldMk cId="1237761413" sldId="265"/>
            <ac:spMk id="23" creationId="{F047D3EF-98B3-4148-80BC-12370C134AEC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24" creationId="{7AF15E0C-4756-484B-B29D-C4C3A3A9CB06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25" creationId="{C51AD62E-5031-4474-A162-16C7116B1D98}"/>
          </ac:spMkLst>
        </pc:spChg>
        <pc:spChg chg="add mod">
          <ac:chgData name="Siegbert Rudolph" userId="2af4d44886c067cc" providerId="LiveId" clId="{A9A4D853-4A2A-4773-A54C-882592D5E202}" dt="2021-11-11T07:52:50.844" v="2648" actId="1076"/>
          <ac:spMkLst>
            <pc:docMk/>
            <pc:sldMk cId="1237761413" sldId="265"/>
            <ac:spMk id="26" creationId="{0204B9CB-B995-4D3F-AC38-F12762A28582}"/>
          </ac:spMkLst>
        </pc:spChg>
        <pc:spChg chg="add mod">
          <ac:chgData name="Siegbert Rudolph" userId="2af4d44886c067cc" providerId="LiveId" clId="{A9A4D853-4A2A-4773-A54C-882592D5E202}" dt="2021-11-11T07:52:55.642" v="2649" actId="1076"/>
          <ac:spMkLst>
            <pc:docMk/>
            <pc:sldMk cId="1237761413" sldId="265"/>
            <ac:spMk id="27" creationId="{2586E79D-D006-4765-A3C2-C480255E0714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28" creationId="{B397EC31-1216-4E0D-BD31-DDECE361BFC4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29" creationId="{7F8661EC-3032-4931-855F-67AE17B6B49C}"/>
          </ac:spMkLst>
        </pc:spChg>
        <pc:spChg chg="add mod">
          <ac:chgData name="Siegbert Rudolph" userId="2af4d44886c067cc" providerId="LiveId" clId="{A9A4D853-4A2A-4773-A54C-882592D5E202}" dt="2021-11-11T07:53:08.639" v="2652" actId="1076"/>
          <ac:spMkLst>
            <pc:docMk/>
            <pc:sldMk cId="1237761413" sldId="265"/>
            <ac:spMk id="30" creationId="{2189A265-6813-4A2C-8B22-0DA2DA016CC0}"/>
          </ac:spMkLst>
        </pc:spChg>
        <pc:spChg chg="add mod">
          <ac:chgData name="Siegbert Rudolph" userId="2af4d44886c067cc" providerId="LiveId" clId="{A9A4D853-4A2A-4773-A54C-882592D5E202}" dt="2021-11-11T07:53:15.246" v="2653" actId="1076"/>
          <ac:spMkLst>
            <pc:docMk/>
            <pc:sldMk cId="1237761413" sldId="265"/>
            <ac:spMk id="31" creationId="{3B853F63-C47B-4BC2-994E-DA37E82F2533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32" creationId="{F72D4AF4-841C-41E9-834B-BAC9041D5DF8}"/>
          </ac:spMkLst>
        </pc:spChg>
        <pc:spChg chg="add del mod">
          <ac:chgData name="Siegbert Rudolph" userId="2af4d44886c067cc" providerId="LiveId" clId="{A9A4D853-4A2A-4773-A54C-882592D5E202}" dt="2021-11-11T07:48:10.298" v="2342" actId="478"/>
          <ac:spMkLst>
            <pc:docMk/>
            <pc:sldMk cId="1237761413" sldId="265"/>
            <ac:spMk id="33" creationId="{098041BA-9979-46EA-8CC9-C764D26E48EA}"/>
          </ac:spMkLst>
        </pc:spChg>
        <pc:spChg chg="add del mod">
          <ac:chgData name="Siegbert Rudolph" userId="2af4d44886c067cc" providerId="LiveId" clId="{A9A4D853-4A2A-4773-A54C-882592D5E202}" dt="2021-11-11T07:48:07.142" v="2339" actId="478"/>
          <ac:spMkLst>
            <pc:docMk/>
            <pc:sldMk cId="1237761413" sldId="265"/>
            <ac:spMk id="34" creationId="{ABC34A80-CA39-41D9-9FC8-40E1C38526CF}"/>
          </ac:spMkLst>
        </pc:spChg>
        <pc:spChg chg="add del mod">
          <ac:chgData name="Siegbert Rudolph" userId="2af4d44886c067cc" providerId="LiveId" clId="{A9A4D853-4A2A-4773-A54C-882592D5E202}" dt="2021-11-11T07:48:08.376" v="2341" actId="478"/>
          <ac:spMkLst>
            <pc:docMk/>
            <pc:sldMk cId="1237761413" sldId="265"/>
            <ac:spMk id="35" creationId="{2E5E0681-CD29-4163-BB20-FE70E53F945F}"/>
          </ac:spMkLst>
        </pc:spChg>
        <pc:spChg chg="add del mod">
          <ac:chgData name="Siegbert Rudolph" userId="2af4d44886c067cc" providerId="LiveId" clId="{A9A4D853-4A2A-4773-A54C-882592D5E202}" dt="2021-11-11T07:48:01.812" v="2332" actId="478"/>
          <ac:spMkLst>
            <pc:docMk/>
            <pc:sldMk cId="1237761413" sldId="265"/>
            <ac:spMk id="36" creationId="{A55F0E7D-75E9-4792-8E3E-BA0867868688}"/>
          </ac:spMkLst>
        </pc:spChg>
        <pc:spChg chg="add del mod">
          <ac:chgData name="Siegbert Rudolph" userId="2af4d44886c067cc" providerId="LiveId" clId="{A9A4D853-4A2A-4773-A54C-882592D5E202}" dt="2021-11-11T07:48:02.581" v="2333" actId="478"/>
          <ac:spMkLst>
            <pc:docMk/>
            <pc:sldMk cId="1237761413" sldId="265"/>
            <ac:spMk id="37" creationId="{C5A205D7-A7B6-413F-8D89-859BE93E2408}"/>
          </ac:spMkLst>
        </pc:spChg>
        <pc:spChg chg="add del mod">
          <ac:chgData name="Siegbert Rudolph" userId="2af4d44886c067cc" providerId="LiveId" clId="{A9A4D853-4A2A-4773-A54C-882592D5E202}" dt="2021-11-11T07:48:03.878" v="2335" actId="478"/>
          <ac:spMkLst>
            <pc:docMk/>
            <pc:sldMk cId="1237761413" sldId="265"/>
            <ac:spMk id="38" creationId="{379B21A0-D55F-4420-BB57-A8E9BC4A5230}"/>
          </ac:spMkLst>
        </pc:spChg>
        <pc:spChg chg="add del mod">
          <ac:chgData name="Siegbert Rudolph" userId="2af4d44886c067cc" providerId="LiveId" clId="{A9A4D853-4A2A-4773-A54C-882592D5E202}" dt="2021-11-11T07:48:03.143" v="2334" actId="478"/>
          <ac:spMkLst>
            <pc:docMk/>
            <pc:sldMk cId="1237761413" sldId="265"/>
            <ac:spMk id="39" creationId="{4381603C-B514-43B2-BDB1-9BF19EA8B015}"/>
          </ac:spMkLst>
        </pc:spChg>
        <pc:spChg chg="add del mod">
          <ac:chgData name="Siegbert Rudolph" userId="2af4d44886c067cc" providerId="LiveId" clId="{A9A4D853-4A2A-4773-A54C-882592D5E202}" dt="2021-11-11T07:48:04.815" v="2336" actId="478"/>
          <ac:spMkLst>
            <pc:docMk/>
            <pc:sldMk cId="1237761413" sldId="265"/>
            <ac:spMk id="40" creationId="{F72ED9F2-7F00-4BB7-959A-766E91436139}"/>
          </ac:spMkLst>
        </pc:spChg>
        <pc:spChg chg="add del mod">
          <ac:chgData name="Siegbert Rudolph" userId="2af4d44886c067cc" providerId="LiveId" clId="{A9A4D853-4A2A-4773-A54C-882592D5E202}" dt="2021-11-11T07:48:05.377" v="2337" actId="478"/>
          <ac:spMkLst>
            <pc:docMk/>
            <pc:sldMk cId="1237761413" sldId="265"/>
            <ac:spMk id="41" creationId="{5D99DDFE-8152-4BA4-8BD3-D4D3490002EC}"/>
          </ac:spMkLst>
        </pc:spChg>
        <pc:spChg chg="add del mod">
          <ac:chgData name="Siegbert Rudolph" userId="2af4d44886c067cc" providerId="LiveId" clId="{A9A4D853-4A2A-4773-A54C-882592D5E202}" dt="2021-11-11T07:48:06.299" v="2338" actId="478"/>
          <ac:spMkLst>
            <pc:docMk/>
            <pc:sldMk cId="1237761413" sldId="265"/>
            <ac:spMk id="42" creationId="{DC8EA38D-DBCB-47B4-992C-F5844128D82E}"/>
          </ac:spMkLst>
        </pc:spChg>
        <pc:spChg chg="add del mod">
          <ac:chgData name="Siegbert Rudolph" userId="2af4d44886c067cc" providerId="LiveId" clId="{A9A4D853-4A2A-4773-A54C-882592D5E202}" dt="2021-11-11T07:48:07.845" v="2340" actId="478"/>
          <ac:spMkLst>
            <pc:docMk/>
            <pc:sldMk cId="1237761413" sldId="265"/>
            <ac:spMk id="43" creationId="{18A018A8-EB8C-4376-BEBC-D2412C6A69EB}"/>
          </ac:spMkLst>
        </pc:spChg>
        <pc:spChg chg="add mod">
          <ac:chgData name="Siegbert Rudolph" userId="2af4d44886c067cc" providerId="LiveId" clId="{A9A4D853-4A2A-4773-A54C-882592D5E202}" dt="2021-11-11T07:51:07.773" v="2570" actId="1038"/>
          <ac:spMkLst>
            <pc:docMk/>
            <pc:sldMk cId="1237761413" sldId="265"/>
            <ac:spMk id="44" creationId="{3BBBA2F2-106C-4D84-8718-6056D07FB909}"/>
          </ac:spMkLst>
        </pc:spChg>
        <pc:spChg chg="add mod">
          <ac:chgData name="Siegbert Rudolph" userId="2af4d44886c067cc" providerId="LiveId" clId="{A9A4D853-4A2A-4773-A54C-882592D5E202}" dt="2021-11-11T07:50:56.744" v="2557" actId="1036"/>
          <ac:spMkLst>
            <pc:docMk/>
            <pc:sldMk cId="1237761413" sldId="265"/>
            <ac:spMk id="45" creationId="{0F238D9D-A73C-4705-AB1C-8EC0C5DCEB62}"/>
          </ac:spMkLst>
        </pc:spChg>
        <pc:spChg chg="add mod">
          <ac:chgData name="Siegbert Rudolph" userId="2af4d44886c067cc" providerId="LiveId" clId="{A9A4D853-4A2A-4773-A54C-882592D5E202}" dt="2021-11-11T07:49:00.862" v="2367" actId="1038"/>
          <ac:spMkLst>
            <pc:docMk/>
            <pc:sldMk cId="1237761413" sldId="265"/>
            <ac:spMk id="46" creationId="{CF24F3E6-E7D7-4392-A791-763C9A57F27A}"/>
          </ac:spMkLst>
        </pc:spChg>
        <pc:spChg chg="add mod">
          <ac:chgData name="Siegbert Rudolph" userId="2af4d44886c067cc" providerId="LiveId" clId="{A9A4D853-4A2A-4773-A54C-882592D5E202}" dt="2021-11-11T07:51:26.424" v="2612" actId="1037"/>
          <ac:spMkLst>
            <pc:docMk/>
            <pc:sldMk cId="1237761413" sldId="265"/>
            <ac:spMk id="47" creationId="{F049E410-9299-4321-B73A-62035B75FEF9}"/>
          </ac:spMkLst>
        </pc:spChg>
        <pc:spChg chg="add mod">
          <ac:chgData name="Siegbert Rudolph" userId="2af4d44886c067cc" providerId="LiveId" clId="{A9A4D853-4A2A-4773-A54C-882592D5E202}" dt="2021-11-11T07:51:32.517" v="2634" actId="1038"/>
          <ac:spMkLst>
            <pc:docMk/>
            <pc:sldMk cId="1237761413" sldId="265"/>
            <ac:spMk id="48" creationId="{4874D22C-02BC-48C9-BB20-959E30CF298C}"/>
          </ac:spMkLst>
        </pc:spChg>
        <pc:spChg chg="add mod">
          <ac:chgData name="Siegbert Rudolph" userId="2af4d44886c067cc" providerId="LiveId" clId="{A9A4D853-4A2A-4773-A54C-882592D5E202}" dt="2021-11-11T07:50:43.636" v="2542" actId="1037"/>
          <ac:spMkLst>
            <pc:docMk/>
            <pc:sldMk cId="1237761413" sldId="265"/>
            <ac:spMk id="49" creationId="{DECBE65E-AE64-4A82-9B10-E9246B493FBD}"/>
          </ac:spMkLst>
        </pc:spChg>
        <pc:spChg chg="add mod">
          <ac:chgData name="Siegbert Rudolph" userId="2af4d44886c067cc" providerId="LiveId" clId="{A9A4D853-4A2A-4773-A54C-882592D5E202}" dt="2021-11-11T07:50:31.045" v="2520" actId="1038"/>
          <ac:spMkLst>
            <pc:docMk/>
            <pc:sldMk cId="1237761413" sldId="265"/>
            <ac:spMk id="50" creationId="{3C1C10ED-37DA-45A2-9D3C-B93B1355DEA5}"/>
          </ac:spMkLst>
        </pc:spChg>
        <pc:spChg chg="add mod">
          <ac:chgData name="Siegbert Rudolph" userId="2af4d44886c067cc" providerId="LiveId" clId="{A9A4D853-4A2A-4773-A54C-882592D5E202}" dt="2021-11-11T07:50:14.018" v="2510" actId="1035"/>
          <ac:spMkLst>
            <pc:docMk/>
            <pc:sldMk cId="1237761413" sldId="265"/>
            <ac:spMk id="51" creationId="{FE121172-BE7F-4935-93D3-C558C9E39FD1}"/>
          </ac:spMkLst>
        </pc:spChg>
        <pc:spChg chg="add mod">
          <ac:chgData name="Siegbert Rudolph" userId="2af4d44886c067cc" providerId="LiveId" clId="{A9A4D853-4A2A-4773-A54C-882592D5E202}" dt="2021-11-11T07:50:05.192" v="2501" actId="1037"/>
          <ac:spMkLst>
            <pc:docMk/>
            <pc:sldMk cId="1237761413" sldId="265"/>
            <ac:spMk id="52" creationId="{B810BE41-CF62-4F45-BEFC-5CC8B109D636}"/>
          </ac:spMkLst>
        </pc:spChg>
        <pc:spChg chg="add mod">
          <ac:chgData name="Siegbert Rudolph" userId="2af4d44886c067cc" providerId="LiveId" clId="{A9A4D853-4A2A-4773-A54C-882592D5E202}" dt="2021-11-11T07:49:47.004" v="2429" actId="1037"/>
          <ac:spMkLst>
            <pc:docMk/>
            <pc:sldMk cId="1237761413" sldId="265"/>
            <ac:spMk id="53" creationId="{9846E55D-6047-47C1-981C-90EB525360D9}"/>
          </ac:spMkLst>
        </pc:spChg>
        <pc:picChg chg="add mod">
          <ac:chgData name="Siegbert Rudolph" userId="2af4d44886c067cc" providerId="LiveId" clId="{A9A4D853-4A2A-4773-A54C-882592D5E202}" dt="2021-11-11T07:10:27.805" v="752"/>
          <ac:picMkLst>
            <pc:docMk/>
            <pc:sldMk cId="1237761413" sldId="265"/>
            <ac:picMk id="11" creationId="{F4468F18-D713-455E-BB33-D7D0BC76F6B8}"/>
          </ac:picMkLst>
        </pc:picChg>
        <pc:picChg chg="add mod">
          <ac:chgData name="Siegbert Rudolph" userId="2af4d44886c067cc" providerId="LiveId" clId="{A9A4D853-4A2A-4773-A54C-882592D5E202}" dt="2021-11-11T07:54:49.216" v="2674" actId="1076"/>
          <ac:picMkLst>
            <pc:docMk/>
            <pc:sldMk cId="1237761413" sldId="265"/>
            <ac:picMk id="55" creationId="{18BA8BF1-F45C-4DFD-8AE6-C68994DBC7A1}"/>
          </ac:picMkLst>
        </pc:picChg>
        <pc:cxnChg chg="mod">
          <ac:chgData name="Siegbert Rudolph" userId="2af4d44886c067cc" providerId="LiveId" clId="{A9A4D853-4A2A-4773-A54C-882592D5E202}" dt="2021-11-11T07:48:28.430" v="2346" actId="14100"/>
          <ac:cxnSpMkLst>
            <pc:docMk/>
            <pc:sldMk cId="1237761413" sldId="265"/>
            <ac:cxnSpMk id="9" creationId="{D495B616-74C1-4407-91A0-747BFB3F67E8}"/>
          </ac:cxnSpMkLst>
        </pc:cxnChg>
      </pc:sldChg>
      <pc:sldChg chg="addSp modSp mod modAnim">
        <pc:chgData name="Siegbert Rudolph" userId="2af4d44886c067cc" providerId="LiveId" clId="{A9A4D853-4A2A-4773-A54C-882592D5E202}" dt="2021-11-11T07:55:45.376" v="2767" actId="207"/>
        <pc:sldMkLst>
          <pc:docMk/>
          <pc:sldMk cId="1516172233" sldId="266"/>
        </pc:sldMkLst>
        <pc:spChg chg="add mod">
          <ac:chgData name="Siegbert Rudolph" userId="2af4d44886c067cc" providerId="LiveId" clId="{A9A4D853-4A2A-4773-A54C-882592D5E202}" dt="2021-11-11T07:55:12.016" v="2699" actId="1037"/>
          <ac:spMkLst>
            <pc:docMk/>
            <pc:sldMk cId="1516172233" sldId="266"/>
            <ac:spMk id="14" creationId="{BB4F50E2-5066-46CB-B088-B532CC5BF87F}"/>
          </ac:spMkLst>
        </pc:spChg>
        <pc:spChg chg="add mod">
          <ac:chgData name="Siegbert Rudolph" userId="2af4d44886c067cc" providerId="LiveId" clId="{A9A4D853-4A2A-4773-A54C-882592D5E202}" dt="2021-11-11T07:55:45.376" v="2767" actId="207"/>
          <ac:spMkLst>
            <pc:docMk/>
            <pc:sldMk cId="1516172233" sldId="266"/>
            <ac:spMk id="15" creationId="{5DE4B24F-EE54-47CD-9E3E-CB9E3950725C}"/>
          </ac:spMkLst>
        </pc:spChg>
        <pc:picChg chg="add mod">
          <ac:chgData name="Siegbert Rudolph" userId="2af4d44886c067cc" providerId="LiveId" clId="{A9A4D853-4A2A-4773-A54C-882592D5E202}" dt="2021-11-11T07:10:30.477" v="753"/>
          <ac:picMkLst>
            <pc:docMk/>
            <pc:sldMk cId="1516172233" sldId="266"/>
            <ac:picMk id="11" creationId="{26F642C3-CF24-4CD9-A679-0DF4932F23A5}"/>
          </ac:picMkLst>
        </pc:picChg>
        <pc:picChg chg="add mod">
          <ac:chgData name="Siegbert Rudolph" userId="2af4d44886c067cc" providerId="LiveId" clId="{A9A4D853-4A2A-4773-A54C-882592D5E202}" dt="2021-11-11T07:55:12.016" v="2699" actId="1037"/>
          <ac:picMkLst>
            <pc:docMk/>
            <pc:sldMk cId="1516172233" sldId="266"/>
            <ac:picMk id="12" creationId="{90E35ACD-9476-4D95-8236-2FF3B96F2A88}"/>
          </ac:picMkLst>
        </pc:picChg>
        <pc:picChg chg="add mod">
          <ac:chgData name="Siegbert Rudolph" userId="2af4d44886c067cc" providerId="LiveId" clId="{A9A4D853-4A2A-4773-A54C-882592D5E202}" dt="2021-11-11T07:55:12.016" v="2699" actId="1037"/>
          <ac:picMkLst>
            <pc:docMk/>
            <pc:sldMk cId="1516172233" sldId="266"/>
            <ac:picMk id="13" creationId="{D6F4752D-2464-48EA-8EDF-543445F6A94C}"/>
          </ac:picMkLst>
        </pc:picChg>
      </pc:sldChg>
      <pc:sldChg chg="delSp modSp add del mod modAnim">
        <pc:chgData name="Siegbert Rudolph" userId="2af4d44886c067cc" providerId="LiveId" clId="{A9A4D853-4A2A-4773-A54C-882592D5E202}" dt="2021-11-11T07:33:47.690" v="1837" actId="47"/>
        <pc:sldMkLst>
          <pc:docMk/>
          <pc:sldMk cId="3001143263" sldId="267"/>
        </pc:sldMkLst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2" creationId="{7CD05CCC-DC05-4693-8316-55DB7AB3BAE4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3" creationId="{C6C2544E-77F0-41E2-A7DF-197D3049095D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4" creationId="{5449636F-CA69-4727-B8C8-09DF68BD3580}"/>
          </ac:spMkLst>
        </pc:spChg>
        <pc:spChg chg="del mod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5" creationId="{F6174418-D7E7-42E5-BEC7-D7707E447108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6" creationId="{59C549F1-8A17-4F74-9F16-22B22DD7A009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7" creationId="{B3F9F46C-9F15-4BD6-B82A-E190321DE7DF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8" creationId="{08BA73D5-25A8-4445-B080-345115D88712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19" creationId="{73325238-E3C0-44CD-A905-74D89AED3ECE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20" creationId="{50895E32-5B17-42E2-B11A-75D827D940B5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1" creationId="{A2356945-9E12-47BF-9E2A-A31EBC567152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2" creationId="{6D110E34-30C5-4E80-BBB9-93BE15C82E68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3" creationId="{B4672658-D8BD-415B-9CAC-10F287B21B46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4" creationId="{C434E9FD-F5E7-4560-B187-127BD65950F1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5" creationId="{0C6F7B8D-CA53-4F08-99FD-23824F8F22BA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6" creationId="{F002EE33-AA7B-42B2-A756-5A308256D283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7" creationId="{6B624E27-7351-4C0A-9960-6CCBEE7B29AF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8" creationId="{5B4190B4-DEB2-4146-9141-7DAD01D3F3AD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29" creationId="{FE15DC33-517B-4944-8D4A-D16609A5ED2D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0" creationId="{CBF4D704-A283-4FCC-9C72-5C91C8B03EC9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1" creationId="{92D0492A-E27E-4932-A15A-3DCEF3879EBA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2" creationId="{C023A994-76D6-4D56-9929-B96C4DC019B3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3" creationId="{CB15376D-2623-4F8F-87A1-7922CB8A49B2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4" creationId="{EC4134D4-35D5-47DF-8ADB-96F7E559F94D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5" creationId="{358BB1C5-44F4-4B4C-B720-14FDB62C85F1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6" creationId="{919CC9B8-4092-4851-B380-CB4C3C3C9664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7" creationId="{7A1DA8D7-4ACA-4A74-91B3-36FC8C17629B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8" creationId="{1087A817-066C-4952-8492-A40A4CB28A91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39" creationId="{0D67E7E9-4D43-4DF6-A3FD-B5E9B1E6E818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0" creationId="{3F2E5C59-BF17-4195-AB5E-10E7CED1219A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1" creationId="{B6377BB4-6911-46F2-89B9-50566969912F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2" creationId="{A75A6723-1B04-4D5D-BD5B-2F882CAD574D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3" creationId="{2A33071E-DD02-4ED0-BD4A-2CE76E833C94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4" creationId="{8A2B5291-AB34-481D-BED2-DD5AE1F7562E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5" creationId="{7B933436-1D88-4A58-A999-66515B7000D4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6" creationId="{4D722C1F-1F93-43FF-9046-0181F173F06E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7" creationId="{77BDE1C3-9A7D-48B6-B744-B2DD74A2194F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8" creationId="{219D8161-4B64-48F9-8CE2-E23829C9043E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49" creationId="{6B3A3A2A-2079-45DC-93B7-1D3B6B1EF56E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0" creationId="{6272FE42-BC2A-4853-B3BC-430DE2D556D2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1" creationId="{8657AF97-531C-4A38-89B6-5D7DC3ACFE2E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2" creationId="{37B9D8E5-DE92-4C67-AF5B-87ABFE4AC53B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3" creationId="{84EF3137-1648-49CA-B42D-B53CDDEC15A8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4" creationId="{0A40B282-0003-40D2-9EB1-42ED861A98BF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5" creationId="{5C39A165-D36B-431C-9DDD-4CB8D1D62275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6" creationId="{6AC9A0C6-7F41-4C05-B490-C35783381E25}"/>
          </ac:spMkLst>
        </pc:spChg>
        <pc:spChg chg="del">
          <ac:chgData name="Siegbert Rudolph" userId="2af4d44886c067cc" providerId="LiveId" clId="{A9A4D853-4A2A-4773-A54C-882592D5E202}" dt="2021-11-11T07:20:55.244" v="1311" actId="21"/>
          <ac:spMkLst>
            <pc:docMk/>
            <pc:sldMk cId="3001143263" sldId="267"/>
            <ac:spMk id="58" creationId="{3CB16B60-3735-4AD8-A1E9-536DD203E927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59" creationId="{298D2448-E8D9-427B-9CFE-690873B6D374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60" creationId="{A3274E2A-87D2-4633-ADF3-439F47CA9B70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61" creationId="{A3A85701-E5A9-41EC-BEA0-D64374412268}"/>
          </ac:spMkLst>
        </pc:spChg>
        <pc:spChg chg="del">
          <ac:chgData name="Siegbert Rudolph" userId="2af4d44886c067cc" providerId="LiveId" clId="{A9A4D853-4A2A-4773-A54C-882592D5E202}" dt="2021-11-11T07:20:35.763" v="1278" actId="478"/>
          <ac:spMkLst>
            <pc:docMk/>
            <pc:sldMk cId="3001143263" sldId="267"/>
            <ac:spMk id="62" creationId="{A8B1B36C-9F96-4D88-898E-979478D6FD73}"/>
          </ac:spMkLst>
        </pc:spChg>
        <pc:cxnChg chg="del">
          <ac:chgData name="Siegbert Rudolph" userId="2af4d44886c067cc" providerId="LiveId" clId="{A9A4D853-4A2A-4773-A54C-882592D5E202}" dt="2021-11-11T07:20:55.244" v="1311" actId="21"/>
          <ac:cxnSpMkLst>
            <pc:docMk/>
            <pc:sldMk cId="3001143263" sldId="267"/>
            <ac:cxnSpMk id="9" creationId="{D495B616-74C1-4407-91A0-747BFB3F67E8}"/>
          </ac:cxnSpMkLst>
        </pc:cxnChg>
      </pc:sldChg>
      <pc:sldChg chg="addSp delSp modSp add del mod modAnim">
        <pc:chgData name="Siegbert Rudolph" userId="2af4d44886c067cc" providerId="LiveId" clId="{A9A4D853-4A2A-4773-A54C-882592D5E202}" dt="2021-11-11T07:42:21.031" v="2249" actId="47"/>
        <pc:sldMkLst>
          <pc:docMk/>
          <pc:sldMk cId="3047441933" sldId="267"/>
        </pc:sldMkLst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22" creationId="{15095C4E-1BBD-45C2-A692-900D727E6BF0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23" creationId="{B454677A-A692-4116-8312-B9B0B9D24389}"/>
          </ac:spMkLst>
        </pc:spChg>
        <pc:spChg chg="del mod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24" creationId="{AE724B3B-EB27-4F95-AF2B-A1B981397B7A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25" creationId="{BB1CCD44-3A0A-4A5A-AD5D-EF798399BEEE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63" creationId="{D7E78AA5-30A0-4653-A634-C6CF3D3A4E5E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64" creationId="{6066273B-49CD-4995-BCBD-A590DBACFAAE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65" creationId="{998C7608-651C-4D7E-8F69-668F3973FA4A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66" creationId="{D80594DC-DF1C-4EFF-AE9E-A4AEAD526DF3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67" creationId="{512E7901-55A4-4C30-896A-C63B32F4A03C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68" creationId="{58875EC4-20A5-4116-9C78-38125CCEE8B1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69" creationId="{0ACA3A29-0560-4E2E-8791-A0E4EC69194D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0" creationId="{DF82114B-9BF4-422A-9EC0-054B96A6957E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1" creationId="{2E9EDFA9-5707-4EE9-BBE6-7568D6D6BD30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2" creationId="{25ED40BD-BD85-46B8-AA9A-D78531596CF4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3" creationId="{CD98B8E3-286F-40B5-8785-EF1D67D6E8C1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4" creationId="{D428ACB7-27A7-4413-AC98-1F6F09CAE786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5" creationId="{B159676A-B760-4600-892C-22FE019AF87D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6" creationId="{79823695-2DB2-4B68-BCAC-5B9B3872BDB2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7" creationId="{6C99154E-3098-4A22-A04A-DED63B4DD57A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8" creationId="{86D345D6-8B6B-40BA-8A06-5A1BB85AED1C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79" creationId="{43793CD0-9263-4669-8406-9CCB8DC21669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80" creationId="{B253B664-B728-4110-A2E4-2AF6BB35FF5A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81" creationId="{C9C976C2-A080-4EFD-96F6-7C8A7C67AAA7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82" creationId="{6C389311-EA5C-4DA2-821B-FE760FF702D4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85" creationId="{938320F0-1023-486F-AD60-5F3E82EC626E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86" creationId="{49CCD657-77F4-433D-AD28-461455A22D5F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87" creationId="{06D83E5B-4CEA-4E08-9E48-E372650E869B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88" creationId="{044419FC-DE1B-40E0-BFF7-ABA0CEBA3B15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89" creationId="{7C80AC78-BF05-4FB1-AE0B-EA544C6B7535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0" creationId="{DFC0B0D9-4FF6-4443-A009-21A797B0CEC0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1" creationId="{4008B52E-B421-431A-9546-DA0A01A7F003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2" creationId="{D4920B8E-FBF8-4134-A9CC-15E3B628B41A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3" creationId="{BFF202C4-12D6-4788-B424-469F032139AF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4" creationId="{8F4177AB-CFEC-445F-8F13-C17D91D54D9B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5" creationId="{1DF63E7A-8F48-4AB0-8064-9269301A38CD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96" creationId="{CA6936F4-3976-47C9-9A5C-989BC85ECED8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97" creationId="{BD4372E4-C5F7-4431-AD00-060ED6F4EAA5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98" creationId="{F3313305-4B4A-473E-A98D-06591614C0DD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99" creationId="{0116442E-94DA-4C03-979A-108AEBEDCCA7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0" creationId="{59C7358C-55C3-4844-B08F-248513FC72D3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1" creationId="{5046B9F0-1B1F-465D-9C89-2A126FAA1ED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2" creationId="{384D301B-97C0-41FF-ADFE-20BBDF82E36A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3" creationId="{060D9239-9DB4-424A-A087-69DF396DFE8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4" creationId="{218EB212-8B70-48FE-8197-706E312A2141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105" creationId="{52675889-66F3-4CFB-8557-9EC04ABBE249}"/>
          </ac:spMkLst>
        </pc:spChg>
        <pc:spChg chg="del">
          <ac:chgData name="Siegbert Rudolph" userId="2af4d44886c067cc" providerId="LiveId" clId="{A9A4D853-4A2A-4773-A54C-882592D5E202}" dt="2021-11-11T07:37:23.128" v="2238" actId="21"/>
          <ac:spMkLst>
            <pc:docMk/>
            <pc:sldMk cId="3047441933" sldId="267"/>
            <ac:spMk id="106" creationId="{358C9AC1-0492-45CB-95C6-DF64E8EB051A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7" creationId="{9C52ED1B-C40C-458F-8C83-966DF240FFE5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8" creationId="{D80BFFF0-E0B4-4A72-BDD1-573776DB1AB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09" creationId="{80610EC6-4526-483D-8C5D-CB7C3B1F4F7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0" creationId="{1AC0D8EC-C6EB-4340-9B78-DA087E22443D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1" creationId="{6D53F2FD-511F-4A3A-AEA4-8F8145B9BBA3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2" creationId="{C73057FD-D297-4EDD-9093-AEA9CF19ABF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3" creationId="{31EEA21F-D42E-4598-B14A-65DE4FCF165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4" creationId="{A7BBD95F-1608-4065-8188-54C117EBC450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5" creationId="{7C37DEFE-49AB-4573-9027-EEA061C69895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6" creationId="{E760701F-3DC0-4C65-8343-F63ADD998AE5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7" creationId="{CBB204AA-060C-4C4E-A3F9-A697D7F1B8FE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18" creationId="{5FFE6D7A-7C13-44CD-ACC5-6C2824AD4B21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19" creationId="{74E11798-9A5D-4F27-935E-75F07370DEE2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0" creationId="{104702B4-54E5-4EB1-ABE6-F214B434A60E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1" creationId="{549952B5-435F-4C10-B152-67AF07660211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2" creationId="{2C2788B9-3C48-471D-9B7A-DD55818855B4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3" creationId="{D39F5BC4-68C8-4476-8151-6D37555943DB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4" creationId="{7EC75B24-4800-4FF4-85FD-FD9BA04ED2BD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5" creationId="{F56E232F-A144-470C-B602-3E8EF8DC72B6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6" creationId="{AFEB1CEE-2F81-479B-9F09-C13334DBB055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7" creationId="{E3E9F995-C075-4C59-BD7A-A47A48D99280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8" creationId="{D0472166-A32C-4374-846D-744914E072B7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29" creationId="{C846D990-4F4F-4599-A7DA-B6BC805E30FA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30" creationId="{3D45687D-5EA1-4364-B1CE-D6149FE7DF5F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31" creationId="{B606ABD8-A10A-4D10-8607-4E84D9AED9CD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32" creationId="{EDA00341-F519-4B38-AD6F-E49C7663B6F7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33" creationId="{A0E1E0F6-5973-4227-9E9D-56DF6D025858}"/>
          </ac:spMkLst>
        </pc:spChg>
        <pc:spChg chg="del">
          <ac:chgData name="Siegbert Rudolph" userId="2af4d44886c067cc" providerId="LiveId" clId="{A9A4D853-4A2A-4773-A54C-882592D5E202}" dt="2021-11-11T07:37:04.539" v="2197" actId="478"/>
          <ac:spMkLst>
            <pc:docMk/>
            <pc:sldMk cId="3047441933" sldId="267"/>
            <ac:spMk id="134" creationId="{2DEB04E3-1BF6-4EAC-B745-99AA5BC40DD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35" creationId="{D7E164AE-392D-40C2-8061-A6C08A26A650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36" creationId="{72F50F75-92DF-4DDE-8CB8-B12AA7D39587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37" creationId="{BC75F2C6-8E41-45B2-ACB1-D7C04159887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38" creationId="{75EEB7E2-9A79-433D-8171-88431A2382C2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39" creationId="{362A0584-E7CA-48EF-B094-D8C89BDB8158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0" creationId="{B5EF5F01-2ACC-419E-BC15-88642D727C12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1" creationId="{22585AF3-0BCE-4366-A23F-FD701440E9C7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2" creationId="{10038219-A2FD-405D-9CEC-3A9EA69C7712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3" creationId="{04C70CE2-DF22-4F00-B210-E6EEFD6FF083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4" creationId="{3A0B3E54-E960-409D-BEA9-676C9B8812BA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5" creationId="{9E5F7918-379A-45B6-AFBC-7ADD2221147C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6" creationId="{26214E73-93BB-4B9C-AFF6-E10DB2999A1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7" creationId="{6A8552B0-DD03-4AE6-B553-FBCD629607CB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8" creationId="{D7346DB0-3736-4CFA-8B68-21792F577790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49" creationId="{F820DE77-248F-40EA-B00D-3641BB18B91F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0" creationId="{6802B520-A743-45CF-9D76-80846813359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1" creationId="{3694BD78-9919-4D74-A6D6-45098B833B52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2" creationId="{4E6DFEFC-4A87-43F7-8550-6EAA212C73D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3" creationId="{45655B4D-00C3-41D3-91BF-F6FDC369DB4F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4" creationId="{1B480CB0-E0DB-4150-BC44-058A0CAA723A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5" creationId="{A223DEC1-7A81-48F2-9DB8-82424AC3566A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6" creationId="{A6154AE9-692F-4668-A5B2-59A20C4AB40F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7" creationId="{B351C87E-0AB5-4259-9EBF-33064AAC233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8" creationId="{5075CC8F-8AFB-4F36-93F5-A01A294D0CE1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59" creationId="{954DBC27-14AE-421A-9415-822ABE26D335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0" creationId="{94A86AD0-7A21-4725-94CB-9CCA554B86EC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1" creationId="{801185D7-8F13-4DE0-9DCA-B2279EFA74E0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2" creationId="{FBA3177D-DABE-4B2B-B36F-CAA3C45BA600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3" creationId="{7C681E4A-5D0C-4E74-8762-038490588FA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4" creationId="{D3C055F3-E501-46C9-98F4-F2CB81FAE64B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5" creationId="{311FF5D2-396A-457E-ADCD-69624D9B1DFB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6" creationId="{068E3F8D-E9DE-4B7B-B0B4-2E3824AB169E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7" creationId="{DEABADD0-FA10-4923-BD55-76D1F575CC46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8" creationId="{EB8F3866-51F8-4A9D-B613-69D4D5643BA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69" creationId="{72D3A10C-B4C1-4DDA-A19F-2632343788C5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70" creationId="{C7767AC7-C02A-40C8-A5C2-5AE7BC912BBD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71" creationId="{7E5F5F1A-5D02-475E-9266-3DFF89F1A4FF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72" creationId="{A4525471-C2E8-4D7A-B99E-F16259FF6A47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73" creationId="{668C4C85-8C1B-41C0-BD6B-E91B79115254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74" creationId="{9589EF48-124B-4C8C-8532-8C961D3B7F4A}"/>
          </ac:spMkLst>
        </pc:spChg>
        <pc:spChg chg="add mod">
          <ac:chgData name="Siegbert Rudolph" userId="2af4d44886c067cc" providerId="LiveId" clId="{A9A4D853-4A2A-4773-A54C-882592D5E202}" dt="2021-11-11T07:40:15.634" v="2247"/>
          <ac:spMkLst>
            <pc:docMk/>
            <pc:sldMk cId="3047441933" sldId="267"/>
            <ac:spMk id="175" creationId="{0F8C1C9F-5C4E-4400-9588-A81BD5FF4798}"/>
          </ac:spMkLst>
        </pc:spChg>
      </pc:sldChg>
      <pc:sldChg chg="delSp modSp add del mod delAnim">
        <pc:chgData name="Siegbert Rudolph" userId="2af4d44886c067cc" providerId="LiveId" clId="{A9A4D853-4A2A-4773-A54C-882592D5E202}" dt="2021-11-11T07:54:57.258" v="2675" actId="47"/>
        <pc:sldMkLst>
          <pc:docMk/>
          <pc:sldMk cId="3239410594" sldId="267"/>
        </pc:sldMkLst>
        <pc:spChg chg="del mod">
          <ac:chgData name="Siegbert Rudolph" userId="2af4d44886c067cc" providerId="LiveId" clId="{A9A4D853-4A2A-4773-A54C-882592D5E202}" dt="2021-11-11T07:54:13.864" v="2669" actId="21"/>
          <ac:spMkLst>
            <pc:docMk/>
            <pc:sldMk cId="3239410594" sldId="267"/>
            <ac:spMk id="13" creationId="{7006FD47-1AFD-4F30-83A9-E2E9ED043A1F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14" creationId="{4EEBD4C4-9B40-4FF0-B929-827529E5BB1C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15" creationId="{71F671B0-399D-4F4C-BAD0-05819703210E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18" creationId="{C0C9AB39-753D-486A-809B-FC20B069E0F8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19" creationId="{8744990E-4191-4EF0-9DDC-84FFAB1E6A15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22" creationId="{795A70D1-BEDC-4261-9AEB-68984AD6C639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23" creationId="{F047D3EF-98B3-4148-80BC-12370C134AEC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26" creationId="{0204B9CB-B995-4D3F-AC38-F12762A28582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27" creationId="{2586E79D-D006-4765-A3C2-C480255E0714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30" creationId="{2189A265-6813-4A2C-8B22-0DA2DA016CC0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31" creationId="{3B853F63-C47B-4BC2-994E-DA37E82F2533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44" creationId="{3BBBA2F2-106C-4D84-8718-6056D07FB909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45" creationId="{0F238D9D-A73C-4705-AB1C-8EC0C5DCEB62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46" creationId="{CF24F3E6-E7D7-4392-A791-763C9A57F27A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47" creationId="{F049E410-9299-4321-B73A-62035B75FEF9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48" creationId="{4874D22C-02BC-48C9-BB20-959E30CF298C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49" creationId="{DECBE65E-AE64-4A82-9B10-E9246B493FBD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50" creationId="{3C1C10ED-37DA-45A2-9D3C-B93B1355DEA5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51" creationId="{FE121172-BE7F-4935-93D3-C558C9E39FD1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52" creationId="{B810BE41-CF62-4F45-BEFC-5CC8B109D636}"/>
          </ac:spMkLst>
        </pc:spChg>
        <pc:spChg chg="del">
          <ac:chgData name="Siegbert Rudolph" userId="2af4d44886c067cc" providerId="LiveId" clId="{A9A4D853-4A2A-4773-A54C-882592D5E202}" dt="2021-11-11T07:54:04.445" v="2655" actId="478"/>
          <ac:spMkLst>
            <pc:docMk/>
            <pc:sldMk cId="3239410594" sldId="267"/>
            <ac:spMk id="53" creationId="{9846E55D-6047-47C1-981C-90EB525360D9}"/>
          </ac:spMkLst>
        </pc:spChg>
      </pc:sldChg>
    </pc:docChg>
  </pc:docChgLst>
  <pc:docChgLst>
    <pc:chgData name="Siegbert Rudolph" userId="2af4d44886c067cc" providerId="LiveId" clId="{42EC1A5F-9C7B-4BC1-AC05-E36D68F7C895}"/>
    <pc:docChg chg="custSel modSld">
      <pc:chgData name="Siegbert Rudolph" userId="2af4d44886c067cc" providerId="LiveId" clId="{42EC1A5F-9C7B-4BC1-AC05-E36D68F7C895}" dt="2022-07-08T16:10:38.475" v="54" actId="1076"/>
      <pc:docMkLst>
        <pc:docMk/>
      </pc:docMkLst>
      <pc:sldChg chg="modSp mod">
        <pc:chgData name="Siegbert Rudolph" userId="2af4d44886c067cc" providerId="LiveId" clId="{42EC1A5F-9C7B-4BC1-AC05-E36D68F7C895}" dt="2022-07-08T16:10:38.412" v="4" actId="1076"/>
        <pc:sldMkLst>
          <pc:docMk/>
          <pc:sldMk cId="2546919538" sldId="256"/>
        </pc:sldMkLst>
        <pc:spChg chg="mod">
          <ac:chgData name="Siegbert Rudolph" userId="2af4d44886c067cc" providerId="LiveId" clId="{42EC1A5F-9C7B-4BC1-AC05-E36D68F7C895}" dt="2022-07-08T16:10:38.412" v="4" actId="1076"/>
          <ac:spMkLst>
            <pc:docMk/>
            <pc:sldMk cId="2546919538" sldId="256"/>
            <ac:spMk id="2" creationId="{C5E18977-87B4-D848-28BB-2D8FC65A6910}"/>
          </ac:spMkLst>
        </pc:spChg>
      </pc:sldChg>
      <pc:sldChg chg="modSp mod">
        <pc:chgData name="Siegbert Rudolph" userId="2af4d44886c067cc" providerId="LiveId" clId="{42EC1A5F-9C7B-4BC1-AC05-E36D68F7C895}" dt="2022-07-08T16:10:38.428" v="9" actId="1076"/>
        <pc:sldMkLst>
          <pc:docMk/>
          <pc:sldMk cId="1073985950" sldId="257"/>
        </pc:sldMkLst>
        <pc:spChg chg="mod">
          <ac:chgData name="Siegbert Rudolph" userId="2af4d44886c067cc" providerId="LiveId" clId="{42EC1A5F-9C7B-4BC1-AC05-E36D68F7C895}" dt="2022-07-08T16:10:38.428" v="9" actId="1076"/>
          <ac:spMkLst>
            <pc:docMk/>
            <pc:sldMk cId="1073985950" sldId="257"/>
            <ac:spMk id="15" creationId="{B0F2CD5F-7C3F-D3BA-5EFF-9DDD2CADD79F}"/>
          </ac:spMkLst>
        </pc:spChg>
      </pc:sldChg>
      <pc:sldChg chg="modSp mod">
        <pc:chgData name="Siegbert Rudolph" userId="2af4d44886c067cc" providerId="LiveId" clId="{42EC1A5F-9C7B-4BC1-AC05-E36D68F7C895}" dt="2022-07-08T16:10:38.428" v="14" actId="1076"/>
        <pc:sldMkLst>
          <pc:docMk/>
          <pc:sldMk cId="4174762684" sldId="258"/>
        </pc:sldMkLst>
        <pc:spChg chg="mod">
          <ac:chgData name="Siegbert Rudolph" userId="2af4d44886c067cc" providerId="LiveId" clId="{42EC1A5F-9C7B-4BC1-AC05-E36D68F7C895}" dt="2022-07-08T16:10:38.428" v="14" actId="1076"/>
          <ac:spMkLst>
            <pc:docMk/>
            <pc:sldMk cId="4174762684" sldId="258"/>
            <ac:spMk id="45" creationId="{46D9B651-7494-14CF-E69B-EAB32F9A2C37}"/>
          </ac:spMkLst>
        </pc:spChg>
      </pc:sldChg>
      <pc:sldChg chg="modSp mod">
        <pc:chgData name="Siegbert Rudolph" userId="2af4d44886c067cc" providerId="LiveId" clId="{42EC1A5F-9C7B-4BC1-AC05-E36D68F7C895}" dt="2022-07-08T16:10:38.444" v="24" actId="1076"/>
        <pc:sldMkLst>
          <pc:docMk/>
          <pc:sldMk cId="282976408" sldId="259"/>
        </pc:sldMkLst>
        <pc:spChg chg="mod">
          <ac:chgData name="Siegbert Rudolph" userId="2af4d44886c067cc" providerId="LiveId" clId="{42EC1A5F-9C7B-4BC1-AC05-E36D68F7C895}" dt="2022-07-08T16:10:38.444" v="24" actId="1076"/>
          <ac:spMkLst>
            <pc:docMk/>
            <pc:sldMk cId="282976408" sldId="259"/>
            <ac:spMk id="71" creationId="{103A6E3F-A4DB-671D-6E2F-4CECF5FCC5F0}"/>
          </ac:spMkLst>
        </pc:spChg>
      </pc:sldChg>
      <pc:sldChg chg="modSp mod">
        <pc:chgData name="Siegbert Rudolph" userId="2af4d44886c067cc" providerId="LiveId" clId="{42EC1A5F-9C7B-4BC1-AC05-E36D68F7C895}" dt="2022-07-08T16:10:38.444" v="19" actId="1076"/>
        <pc:sldMkLst>
          <pc:docMk/>
          <pc:sldMk cId="4144969217" sldId="260"/>
        </pc:sldMkLst>
        <pc:spChg chg="mod">
          <ac:chgData name="Siegbert Rudolph" userId="2af4d44886c067cc" providerId="LiveId" clId="{42EC1A5F-9C7B-4BC1-AC05-E36D68F7C895}" dt="2022-07-08T16:10:38.444" v="19" actId="1076"/>
          <ac:spMkLst>
            <pc:docMk/>
            <pc:sldMk cId="4144969217" sldId="260"/>
            <ac:spMk id="61" creationId="{C4B52CB2-2BD0-51C9-3EB5-F82EE4C65EF2}"/>
          </ac:spMkLst>
        </pc:spChg>
      </pc:sldChg>
      <pc:sldChg chg="modSp mod">
        <pc:chgData name="Siegbert Rudolph" userId="2af4d44886c067cc" providerId="LiveId" clId="{42EC1A5F-9C7B-4BC1-AC05-E36D68F7C895}" dt="2022-07-08T16:10:38.444" v="29" actId="1076"/>
        <pc:sldMkLst>
          <pc:docMk/>
          <pc:sldMk cId="1027442188" sldId="261"/>
        </pc:sldMkLst>
        <pc:spChg chg="mod">
          <ac:chgData name="Siegbert Rudolph" userId="2af4d44886c067cc" providerId="LiveId" clId="{42EC1A5F-9C7B-4BC1-AC05-E36D68F7C895}" dt="2022-07-08T16:10:38.444" v="29" actId="1076"/>
          <ac:spMkLst>
            <pc:docMk/>
            <pc:sldMk cId="1027442188" sldId="261"/>
            <ac:spMk id="43" creationId="{9F491C25-15ED-823B-20F6-B085EA4B7F4F}"/>
          </ac:spMkLst>
        </pc:spChg>
      </pc:sldChg>
      <pc:sldChg chg="modSp mod">
        <pc:chgData name="Siegbert Rudolph" userId="2af4d44886c067cc" providerId="LiveId" clId="{42EC1A5F-9C7B-4BC1-AC05-E36D68F7C895}" dt="2022-07-08T16:10:38.459" v="39" actId="1076"/>
        <pc:sldMkLst>
          <pc:docMk/>
          <pc:sldMk cId="1502011922" sldId="262"/>
        </pc:sldMkLst>
        <pc:spChg chg="mod">
          <ac:chgData name="Siegbert Rudolph" userId="2af4d44886c067cc" providerId="LiveId" clId="{42EC1A5F-9C7B-4BC1-AC05-E36D68F7C895}" dt="2022-07-08T16:10:38.459" v="39" actId="1076"/>
          <ac:spMkLst>
            <pc:docMk/>
            <pc:sldMk cId="1502011922" sldId="262"/>
            <ac:spMk id="9" creationId="{CB4B85D6-379F-75C4-5498-774EBFA4F878}"/>
          </ac:spMkLst>
        </pc:spChg>
      </pc:sldChg>
      <pc:sldChg chg="modSp mod">
        <pc:chgData name="Siegbert Rudolph" userId="2af4d44886c067cc" providerId="LiveId" clId="{42EC1A5F-9C7B-4BC1-AC05-E36D68F7C895}" dt="2022-07-08T16:10:38.459" v="34" actId="1076"/>
        <pc:sldMkLst>
          <pc:docMk/>
          <pc:sldMk cId="708111407" sldId="263"/>
        </pc:sldMkLst>
        <pc:spChg chg="mod">
          <ac:chgData name="Siegbert Rudolph" userId="2af4d44886c067cc" providerId="LiveId" clId="{42EC1A5F-9C7B-4BC1-AC05-E36D68F7C895}" dt="2022-07-08T16:10:38.459" v="34" actId="1076"/>
          <ac:spMkLst>
            <pc:docMk/>
            <pc:sldMk cId="708111407" sldId="263"/>
            <ac:spMk id="11" creationId="{16725CA1-E75D-9581-B760-3C184E7B9A58}"/>
          </ac:spMkLst>
        </pc:spChg>
      </pc:sldChg>
      <pc:sldChg chg="modSp mod">
        <pc:chgData name="Siegbert Rudolph" userId="2af4d44886c067cc" providerId="LiveId" clId="{42EC1A5F-9C7B-4BC1-AC05-E36D68F7C895}" dt="2022-07-08T16:10:38.459" v="44" actId="1076"/>
        <pc:sldMkLst>
          <pc:docMk/>
          <pc:sldMk cId="865781292" sldId="264"/>
        </pc:sldMkLst>
        <pc:spChg chg="mod">
          <ac:chgData name="Siegbert Rudolph" userId="2af4d44886c067cc" providerId="LiveId" clId="{42EC1A5F-9C7B-4BC1-AC05-E36D68F7C895}" dt="2022-07-08T16:10:38.459" v="44" actId="1076"/>
          <ac:spMkLst>
            <pc:docMk/>
            <pc:sldMk cId="865781292" sldId="264"/>
            <ac:spMk id="40" creationId="{322B0859-7306-1E25-7864-3B9B9DB07930}"/>
          </ac:spMkLst>
        </pc:spChg>
      </pc:sldChg>
      <pc:sldChg chg="modSp mod">
        <pc:chgData name="Siegbert Rudolph" userId="2af4d44886c067cc" providerId="LiveId" clId="{42EC1A5F-9C7B-4BC1-AC05-E36D68F7C895}" dt="2022-07-08T16:10:38.475" v="49" actId="1076"/>
        <pc:sldMkLst>
          <pc:docMk/>
          <pc:sldMk cId="1237761413" sldId="265"/>
        </pc:sldMkLst>
        <pc:spChg chg="mod">
          <ac:chgData name="Siegbert Rudolph" userId="2af4d44886c067cc" providerId="LiveId" clId="{42EC1A5F-9C7B-4BC1-AC05-E36D68F7C895}" dt="2022-07-08T16:10:38.475" v="49" actId="1076"/>
          <ac:spMkLst>
            <pc:docMk/>
            <pc:sldMk cId="1237761413" sldId="265"/>
            <ac:spMk id="16" creationId="{B0345227-6B29-973B-2373-AC9FC76F8713}"/>
          </ac:spMkLst>
        </pc:spChg>
      </pc:sldChg>
      <pc:sldChg chg="modSp mod">
        <pc:chgData name="Siegbert Rudolph" userId="2af4d44886c067cc" providerId="LiveId" clId="{42EC1A5F-9C7B-4BC1-AC05-E36D68F7C895}" dt="2022-07-08T16:10:38.475" v="54" actId="1076"/>
        <pc:sldMkLst>
          <pc:docMk/>
          <pc:sldMk cId="1516172233" sldId="266"/>
        </pc:sldMkLst>
        <pc:spChg chg="mod">
          <ac:chgData name="Siegbert Rudolph" userId="2af4d44886c067cc" providerId="LiveId" clId="{42EC1A5F-9C7B-4BC1-AC05-E36D68F7C895}" dt="2022-07-08T16:10:38.475" v="54" actId="1076"/>
          <ac:spMkLst>
            <pc:docMk/>
            <pc:sldMk cId="1516172233" sldId="266"/>
            <ac:spMk id="16" creationId="{E669753C-D293-2309-572F-C07A5E9E54D5}"/>
          </ac:spMkLst>
        </pc:spChg>
      </pc:sldChg>
    </pc:docChg>
  </pc:docChgLst>
  <pc:docChgLst>
    <pc:chgData name="Siegbert Rudolph" userId="2af4d44886c067cc" providerId="LiveId" clId="{912B5606-4B63-423D-878F-A62BE6956714}"/>
    <pc:docChg chg="custSel modSld">
      <pc:chgData name="Siegbert Rudolph" userId="2af4d44886c067cc" providerId="LiveId" clId="{912B5606-4B63-423D-878F-A62BE6956714}" dt="2024-03-26T16:03:07.637" v="275" actId="1076"/>
      <pc:docMkLst>
        <pc:docMk/>
      </pc:docMkLst>
      <pc:sldChg chg="delSp modSp mod">
        <pc:chgData name="Siegbert Rudolph" userId="2af4d44886c067cc" providerId="LiveId" clId="{912B5606-4B63-423D-878F-A62BE6956714}" dt="2024-03-26T16:03:07.591" v="209" actId="1076"/>
        <pc:sldMkLst>
          <pc:docMk/>
          <pc:sldMk cId="2546919538" sldId="256"/>
        </pc:sldMkLst>
        <pc:spChg chg="mod">
          <ac:chgData name="Siegbert Rudolph" userId="2af4d44886c067cc" providerId="LiveId" clId="{912B5606-4B63-423D-878F-A62BE6956714}" dt="2022-09-23T17:26:22.291" v="71" actId="1076"/>
          <ac:spMkLst>
            <pc:docMk/>
            <pc:sldMk cId="2546919538" sldId="256"/>
            <ac:spMk id="2" creationId="{5DC0F6DD-D5DC-BB2B-47A4-66297FFD94EE}"/>
          </ac:spMkLst>
        </pc:spChg>
        <pc:spChg chg="del">
          <ac:chgData name="Siegbert Rudolph" userId="2af4d44886c067cc" providerId="LiveId" clId="{912B5606-4B63-423D-878F-A62BE6956714}" dt="2022-09-20T17:23:46.963" v="0" actId="478"/>
          <ac:spMkLst>
            <pc:docMk/>
            <pc:sldMk cId="2546919538" sldId="256"/>
            <ac:spMk id="2" creationId="{C5E18977-87B4-D848-28BB-2D8FC65A6910}"/>
          </ac:spMkLst>
        </pc:spChg>
        <pc:spChg chg="del mod">
          <ac:chgData name="Siegbert Rudolph" userId="2af4d44886c067cc" providerId="LiveId" clId="{912B5606-4B63-423D-878F-A62BE6956714}" dt="2024-03-26T16:03:07.575" v="204" actId="478"/>
          <ac:spMkLst>
            <pc:docMk/>
            <pc:sldMk cId="2546919538" sldId="256"/>
            <ac:spMk id="2" creationId="{D66D5EE5-AB02-B665-D5BB-29594B5F08DC}"/>
          </ac:spMkLst>
        </pc:spChg>
        <pc:spChg chg="del mod">
          <ac:chgData name="Siegbert Rudolph" userId="2af4d44886c067cc" providerId="LiveId" clId="{912B5606-4B63-423D-878F-A62BE6956714}" dt="2022-09-23T17:26:22.291" v="66" actId="478"/>
          <ac:spMkLst>
            <pc:docMk/>
            <pc:sldMk cId="2546919538" sldId="256"/>
            <ac:spMk id="3" creationId="{07D9F56A-123E-0842-85F7-8A5ABCDC49DB}"/>
          </ac:spMkLst>
        </pc:spChg>
        <pc:spChg chg="mod">
          <ac:chgData name="Siegbert Rudolph" userId="2af4d44886c067cc" providerId="LiveId" clId="{912B5606-4B63-423D-878F-A62BE6956714}" dt="2024-03-26T16:03:07.591" v="209" actId="1076"/>
          <ac:spMkLst>
            <pc:docMk/>
            <pc:sldMk cId="2546919538" sldId="256"/>
            <ac:spMk id="3" creationId="{8475024E-A752-2E2F-E71E-BE3D2E7B3079}"/>
          </ac:spMkLst>
        </pc:spChg>
        <pc:spChg chg="del">
          <ac:chgData name="Siegbert Rudolph" userId="2af4d44886c067cc" providerId="LiveId" clId="{912B5606-4B63-423D-878F-A62BE6956714}" dt="2023-08-18T15:22:40.155" v="132" actId="478"/>
          <ac:spMkLst>
            <pc:docMk/>
            <pc:sldMk cId="2546919538" sldId="256"/>
            <ac:spMk id="3" creationId="{ADE0C1B5-F2F4-435C-2E6F-6E145627AEF9}"/>
          </ac:spMkLst>
        </pc:spChg>
      </pc:sldChg>
      <pc:sldChg chg="delSp modSp mod">
        <pc:chgData name="Siegbert Rudolph" userId="2af4d44886c067cc" providerId="LiveId" clId="{912B5606-4B63-423D-878F-A62BE6956714}" dt="2024-03-26T16:03:07.591" v="215" actId="1076"/>
        <pc:sldMkLst>
          <pc:docMk/>
          <pc:sldMk cId="1073985950" sldId="257"/>
        </pc:sldMkLst>
        <pc:spChg chg="del">
          <ac:chgData name="Siegbert Rudolph" userId="2af4d44886c067cc" providerId="LiveId" clId="{912B5606-4B63-423D-878F-A62BE6956714}" dt="2022-09-20T17:23:46.979" v="6" actId="478"/>
          <ac:spMkLst>
            <pc:docMk/>
            <pc:sldMk cId="1073985950" sldId="257"/>
            <ac:spMk id="15" creationId="{B0F2CD5F-7C3F-D3BA-5EFF-9DDD2CADD79F}"/>
          </ac:spMkLst>
        </pc:spChg>
        <pc:spChg chg="mod">
          <ac:chgData name="Siegbert Rudolph" userId="2af4d44886c067cc" providerId="LiveId" clId="{912B5606-4B63-423D-878F-A62BE6956714}" dt="2022-09-23T17:26:22.306" v="77" actId="1076"/>
          <ac:spMkLst>
            <pc:docMk/>
            <pc:sldMk cId="1073985950" sldId="257"/>
            <ac:spMk id="15" creationId="{EC0A0FC8-C7B3-DDA0-20DD-3920EF86C571}"/>
          </ac:spMkLst>
        </pc:spChg>
        <pc:spChg chg="del">
          <ac:chgData name="Siegbert Rudolph" userId="2af4d44886c067cc" providerId="LiveId" clId="{912B5606-4B63-423D-878F-A62BE6956714}" dt="2023-08-18T15:22:40.165" v="138" actId="478"/>
          <ac:spMkLst>
            <pc:docMk/>
            <pc:sldMk cId="1073985950" sldId="257"/>
            <ac:spMk id="16" creationId="{2C883550-CC96-5DBD-C950-04E1BF83A779}"/>
          </ac:spMkLst>
        </pc:spChg>
        <pc:spChg chg="del mod">
          <ac:chgData name="Siegbert Rudolph" userId="2af4d44886c067cc" providerId="LiveId" clId="{912B5606-4B63-423D-878F-A62BE6956714}" dt="2022-09-23T17:26:22.291" v="72" actId="478"/>
          <ac:spMkLst>
            <pc:docMk/>
            <pc:sldMk cId="1073985950" sldId="257"/>
            <ac:spMk id="16" creationId="{5A7E1D8C-7FDA-2D19-EC12-48FEE029C322}"/>
          </ac:spMkLst>
        </pc:spChg>
        <pc:spChg chg="mod">
          <ac:chgData name="Siegbert Rudolph" userId="2af4d44886c067cc" providerId="LiveId" clId="{912B5606-4B63-423D-878F-A62BE6956714}" dt="2024-03-26T16:03:07.591" v="215" actId="1076"/>
          <ac:spMkLst>
            <pc:docMk/>
            <pc:sldMk cId="1073985950" sldId="257"/>
            <ac:spMk id="16" creationId="{C61FAA97-8EAF-66EE-F931-68320BF51A41}"/>
          </ac:spMkLst>
        </pc:spChg>
        <pc:spChg chg="del mod">
          <ac:chgData name="Siegbert Rudolph" userId="2af4d44886c067cc" providerId="LiveId" clId="{912B5606-4B63-423D-878F-A62BE6956714}" dt="2024-03-26T16:03:07.591" v="210" actId="478"/>
          <ac:spMkLst>
            <pc:docMk/>
            <pc:sldMk cId="1073985950" sldId="257"/>
            <ac:spMk id="33" creationId="{B5758762-17EC-BCE7-16B1-C6D2CCF67F6B}"/>
          </ac:spMkLst>
        </pc:spChg>
      </pc:sldChg>
      <pc:sldChg chg="delSp modSp mod">
        <pc:chgData name="Siegbert Rudolph" userId="2af4d44886c067cc" providerId="LiveId" clId="{912B5606-4B63-423D-878F-A62BE6956714}" dt="2024-03-26T16:03:07.591" v="221" actId="1076"/>
        <pc:sldMkLst>
          <pc:docMk/>
          <pc:sldMk cId="4174762684" sldId="258"/>
        </pc:sldMkLst>
        <pc:spChg chg="del">
          <ac:chgData name="Siegbert Rudolph" userId="2af4d44886c067cc" providerId="LiveId" clId="{912B5606-4B63-423D-878F-A62BE6956714}" dt="2022-09-20T17:23:46.979" v="12" actId="478"/>
          <ac:spMkLst>
            <pc:docMk/>
            <pc:sldMk cId="4174762684" sldId="258"/>
            <ac:spMk id="45" creationId="{46D9B651-7494-14CF-E69B-EAB32F9A2C37}"/>
          </ac:spMkLst>
        </pc:spChg>
        <pc:spChg chg="del mod">
          <ac:chgData name="Siegbert Rudolph" userId="2af4d44886c067cc" providerId="LiveId" clId="{912B5606-4B63-423D-878F-A62BE6956714}" dt="2024-03-26T16:03:07.591" v="216" actId="478"/>
          <ac:spMkLst>
            <pc:docMk/>
            <pc:sldMk cId="4174762684" sldId="258"/>
            <ac:spMk id="45" creationId="{52E5FFE5-2D16-55C3-4B36-5878D1FF694E}"/>
          </ac:spMkLst>
        </pc:spChg>
        <pc:spChg chg="mod">
          <ac:chgData name="Siegbert Rudolph" userId="2af4d44886c067cc" providerId="LiveId" clId="{912B5606-4B63-423D-878F-A62BE6956714}" dt="2022-09-23T17:26:22.306" v="83" actId="1076"/>
          <ac:spMkLst>
            <pc:docMk/>
            <pc:sldMk cId="4174762684" sldId="258"/>
            <ac:spMk id="45" creationId="{B5FFEC44-5FF9-5062-A9CF-6CA7C589373C}"/>
          </ac:spMkLst>
        </pc:spChg>
        <pc:spChg chg="del mod">
          <ac:chgData name="Siegbert Rudolph" userId="2af4d44886c067cc" providerId="LiveId" clId="{912B5606-4B63-423D-878F-A62BE6956714}" dt="2022-09-23T17:26:22.306" v="78" actId="478"/>
          <ac:spMkLst>
            <pc:docMk/>
            <pc:sldMk cId="4174762684" sldId="258"/>
            <ac:spMk id="46" creationId="{6649195B-2D98-3EAC-52E8-3ACEC2AF8CC6}"/>
          </ac:spMkLst>
        </pc:spChg>
        <pc:spChg chg="mod">
          <ac:chgData name="Siegbert Rudolph" userId="2af4d44886c067cc" providerId="LiveId" clId="{912B5606-4B63-423D-878F-A62BE6956714}" dt="2024-03-26T16:03:07.591" v="221" actId="1076"/>
          <ac:spMkLst>
            <pc:docMk/>
            <pc:sldMk cId="4174762684" sldId="258"/>
            <ac:spMk id="46" creationId="{8B76B606-4526-0AD7-E477-9A74FD54E363}"/>
          </ac:spMkLst>
        </pc:spChg>
        <pc:spChg chg="del">
          <ac:chgData name="Siegbert Rudolph" userId="2af4d44886c067cc" providerId="LiveId" clId="{912B5606-4B63-423D-878F-A62BE6956714}" dt="2023-08-18T15:22:40.165" v="144" actId="478"/>
          <ac:spMkLst>
            <pc:docMk/>
            <pc:sldMk cId="4174762684" sldId="258"/>
            <ac:spMk id="46" creationId="{E9AE455D-15DB-697A-6ECE-DA5C1E68F834}"/>
          </ac:spMkLst>
        </pc:spChg>
      </pc:sldChg>
      <pc:sldChg chg="delSp modSp mod">
        <pc:chgData name="Siegbert Rudolph" userId="2af4d44886c067cc" providerId="LiveId" clId="{912B5606-4B63-423D-878F-A62BE6956714}" dt="2024-03-26T16:03:07.606" v="233" actId="1076"/>
        <pc:sldMkLst>
          <pc:docMk/>
          <pc:sldMk cId="282976408" sldId="259"/>
        </pc:sldMkLst>
        <pc:spChg chg="del">
          <ac:chgData name="Siegbert Rudolph" userId="2af4d44886c067cc" providerId="LiveId" clId="{912B5606-4B63-423D-878F-A62BE6956714}" dt="2022-09-20T17:23:46.994" v="24" actId="478"/>
          <ac:spMkLst>
            <pc:docMk/>
            <pc:sldMk cId="282976408" sldId="259"/>
            <ac:spMk id="71" creationId="{103A6E3F-A4DB-671D-6E2F-4CECF5FCC5F0}"/>
          </ac:spMkLst>
        </pc:spChg>
        <pc:spChg chg="mod">
          <ac:chgData name="Siegbert Rudolph" userId="2af4d44886c067cc" providerId="LiveId" clId="{912B5606-4B63-423D-878F-A62BE6956714}" dt="2022-09-23T17:26:22.322" v="95" actId="1076"/>
          <ac:spMkLst>
            <pc:docMk/>
            <pc:sldMk cId="282976408" sldId="259"/>
            <ac:spMk id="71" creationId="{87F5BEE9-DC5C-8CE0-3356-6D9C6FC3BA94}"/>
          </ac:spMkLst>
        </pc:spChg>
        <pc:spChg chg="del mod">
          <ac:chgData name="Siegbert Rudolph" userId="2af4d44886c067cc" providerId="LiveId" clId="{912B5606-4B63-423D-878F-A62BE6956714}" dt="2024-03-26T16:03:07.606" v="228" actId="478"/>
          <ac:spMkLst>
            <pc:docMk/>
            <pc:sldMk cId="282976408" sldId="259"/>
            <ac:spMk id="71" creationId="{A0D347E0-F1BA-7AAF-1511-58CB37EFECC9}"/>
          </ac:spMkLst>
        </pc:spChg>
        <pc:spChg chg="del">
          <ac:chgData name="Siegbert Rudolph" userId="2af4d44886c067cc" providerId="LiveId" clId="{912B5606-4B63-423D-878F-A62BE6956714}" dt="2023-08-18T15:22:40.175" v="156" actId="478"/>
          <ac:spMkLst>
            <pc:docMk/>
            <pc:sldMk cId="282976408" sldId="259"/>
            <ac:spMk id="72" creationId="{5AF22DD1-6D03-A4BF-B2A9-964F8395B3B0}"/>
          </ac:spMkLst>
        </pc:spChg>
        <pc:spChg chg="del mod">
          <ac:chgData name="Siegbert Rudolph" userId="2af4d44886c067cc" providerId="LiveId" clId="{912B5606-4B63-423D-878F-A62BE6956714}" dt="2022-09-23T17:26:22.306" v="90" actId="478"/>
          <ac:spMkLst>
            <pc:docMk/>
            <pc:sldMk cId="282976408" sldId="259"/>
            <ac:spMk id="72" creationId="{CE6F0964-40D6-3A4B-01C5-5F944B3F35AE}"/>
          </ac:spMkLst>
        </pc:spChg>
        <pc:spChg chg="mod">
          <ac:chgData name="Siegbert Rudolph" userId="2af4d44886c067cc" providerId="LiveId" clId="{912B5606-4B63-423D-878F-A62BE6956714}" dt="2024-03-26T16:03:07.606" v="233" actId="1076"/>
          <ac:spMkLst>
            <pc:docMk/>
            <pc:sldMk cId="282976408" sldId="259"/>
            <ac:spMk id="72" creationId="{EA8B2E60-048B-0B62-8C8E-ED2BF84C719A}"/>
          </ac:spMkLst>
        </pc:spChg>
      </pc:sldChg>
      <pc:sldChg chg="delSp modSp mod">
        <pc:chgData name="Siegbert Rudolph" userId="2af4d44886c067cc" providerId="LiveId" clId="{912B5606-4B63-423D-878F-A62BE6956714}" dt="2024-03-26T16:03:07.606" v="227" actId="1076"/>
        <pc:sldMkLst>
          <pc:docMk/>
          <pc:sldMk cId="4144969217" sldId="260"/>
        </pc:sldMkLst>
        <pc:spChg chg="mod">
          <ac:chgData name="Siegbert Rudolph" userId="2af4d44886c067cc" providerId="LiveId" clId="{912B5606-4B63-423D-878F-A62BE6956714}" dt="2022-09-23T17:26:22.306" v="89" actId="1076"/>
          <ac:spMkLst>
            <pc:docMk/>
            <pc:sldMk cId="4144969217" sldId="260"/>
            <ac:spMk id="61" creationId="{043284C9-EFE7-9E8D-6AB1-473A18AB7172}"/>
          </ac:spMkLst>
        </pc:spChg>
        <pc:spChg chg="del">
          <ac:chgData name="Siegbert Rudolph" userId="2af4d44886c067cc" providerId="LiveId" clId="{912B5606-4B63-423D-878F-A62BE6956714}" dt="2022-09-20T17:23:46.979" v="18" actId="478"/>
          <ac:spMkLst>
            <pc:docMk/>
            <pc:sldMk cId="4144969217" sldId="260"/>
            <ac:spMk id="61" creationId="{C4B52CB2-2BD0-51C9-3EB5-F82EE4C65EF2}"/>
          </ac:spMkLst>
        </pc:spChg>
        <pc:spChg chg="del mod">
          <ac:chgData name="Siegbert Rudolph" userId="2af4d44886c067cc" providerId="LiveId" clId="{912B5606-4B63-423D-878F-A62BE6956714}" dt="2024-03-26T16:03:07.591" v="222" actId="478"/>
          <ac:spMkLst>
            <pc:docMk/>
            <pc:sldMk cId="4144969217" sldId="260"/>
            <ac:spMk id="61" creationId="{F078F9CE-C2D1-0AA0-C383-9AF1A3622E8A}"/>
          </ac:spMkLst>
        </pc:spChg>
        <pc:spChg chg="mod">
          <ac:chgData name="Siegbert Rudolph" userId="2af4d44886c067cc" providerId="LiveId" clId="{912B5606-4B63-423D-878F-A62BE6956714}" dt="2024-03-26T16:03:07.606" v="227" actId="1076"/>
          <ac:spMkLst>
            <pc:docMk/>
            <pc:sldMk cId="4144969217" sldId="260"/>
            <ac:spMk id="62" creationId="{29684110-16AF-3D81-75EA-0EA8613EBE66}"/>
          </ac:spMkLst>
        </pc:spChg>
        <pc:spChg chg="del mod">
          <ac:chgData name="Siegbert Rudolph" userId="2af4d44886c067cc" providerId="LiveId" clId="{912B5606-4B63-423D-878F-A62BE6956714}" dt="2022-09-23T17:26:22.306" v="84" actId="478"/>
          <ac:spMkLst>
            <pc:docMk/>
            <pc:sldMk cId="4144969217" sldId="260"/>
            <ac:spMk id="62" creationId="{644C100C-80D8-0064-4D99-A58A626D5842}"/>
          </ac:spMkLst>
        </pc:spChg>
        <pc:spChg chg="del">
          <ac:chgData name="Siegbert Rudolph" userId="2af4d44886c067cc" providerId="LiveId" clId="{912B5606-4B63-423D-878F-A62BE6956714}" dt="2023-08-18T15:22:40.175" v="150" actId="478"/>
          <ac:spMkLst>
            <pc:docMk/>
            <pc:sldMk cId="4144969217" sldId="260"/>
            <ac:spMk id="62" creationId="{E8F334A5-9E83-9DFF-B6B2-1F2874903CFF}"/>
          </ac:spMkLst>
        </pc:spChg>
      </pc:sldChg>
      <pc:sldChg chg="delSp modSp mod">
        <pc:chgData name="Siegbert Rudolph" userId="2af4d44886c067cc" providerId="LiveId" clId="{912B5606-4B63-423D-878F-A62BE6956714}" dt="2024-03-26T16:03:07.606" v="239" actId="1076"/>
        <pc:sldMkLst>
          <pc:docMk/>
          <pc:sldMk cId="1027442188" sldId="261"/>
        </pc:sldMkLst>
        <pc:spChg chg="del">
          <ac:chgData name="Siegbert Rudolph" userId="2af4d44886c067cc" providerId="LiveId" clId="{912B5606-4B63-423D-878F-A62BE6956714}" dt="2022-09-20T17:23:46.994" v="30" actId="478"/>
          <ac:spMkLst>
            <pc:docMk/>
            <pc:sldMk cId="1027442188" sldId="261"/>
            <ac:spMk id="43" creationId="{9F491C25-15ED-823B-20F6-B085EA4B7F4F}"/>
          </ac:spMkLst>
        </pc:spChg>
        <pc:spChg chg="del mod">
          <ac:chgData name="Siegbert Rudolph" userId="2af4d44886c067cc" providerId="LiveId" clId="{912B5606-4B63-423D-878F-A62BE6956714}" dt="2024-03-26T16:03:07.606" v="234" actId="478"/>
          <ac:spMkLst>
            <pc:docMk/>
            <pc:sldMk cId="1027442188" sldId="261"/>
            <ac:spMk id="43" creationId="{BC7A0EF9-C35D-C75F-8985-E49FE8C676A5}"/>
          </ac:spMkLst>
        </pc:spChg>
        <pc:spChg chg="mod">
          <ac:chgData name="Siegbert Rudolph" userId="2af4d44886c067cc" providerId="LiveId" clId="{912B5606-4B63-423D-878F-A62BE6956714}" dt="2022-09-23T17:26:22.322" v="101" actId="1076"/>
          <ac:spMkLst>
            <pc:docMk/>
            <pc:sldMk cId="1027442188" sldId="261"/>
            <ac:spMk id="43" creationId="{E96126AC-7C47-2E79-DCA0-868F930805D6}"/>
          </ac:spMkLst>
        </pc:spChg>
        <pc:spChg chg="del">
          <ac:chgData name="Siegbert Rudolph" userId="2af4d44886c067cc" providerId="LiveId" clId="{912B5606-4B63-423D-878F-A62BE6956714}" dt="2023-08-18T15:22:40.185" v="162" actId="478"/>
          <ac:spMkLst>
            <pc:docMk/>
            <pc:sldMk cId="1027442188" sldId="261"/>
            <ac:spMk id="44" creationId="{8B91B0F1-1C96-EA3E-0963-512D67879070}"/>
          </ac:spMkLst>
        </pc:spChg>
        <pc:spChg chg="mod">
          <ac:chgData name="Siegbert Rudolph" userId="2af4d44886c067cc" providerId="LiveId" clId="{912B5606-4B63-423D-878F-A62BE6956714}" dt="2024-03-26T16:03:07.606" v="239" actId="1076"/>
          <ac:spMkLst>
            <pc:docMk/>
            <pc:sldMk cId="1027442188" sldId="261"/>
            <ac:spMk id="44" creationId="{BDE175DD-4602-8EE1-F352-182EAB1A4D5B}"/>
          </ac:spMkLst>
        </pc:spChg>
        <pc:spChg chg="del mod">
          <ac:chgData name="Siegbert Rudolph" userId="2af4d44886c067cc" providerId="LiveId" clId="{912B5606-4B63-423D-878F-A62BE6956714}" dt="2022-09-23T17:26:22.322" v="96" actId="478"/>
          <ac:spMkLst>
            <pc:docMk/>
            <pc:sldMk cId="1027442188" sldId="261"/>
            <ac:spMk id="44" creationId="{E76E3A89-8615-9457-82E5-56768EE67456}"/>
          </ac:spMkLst>
        </pc:spChg>
      </pc:sldChg>
      <pc:sldChg chg="delSp modSp mod">
        <pc:chgData name="Siegbert Rudolph" userId="2af4d44886c067cc" providerId="LiveId" clId="{912B5606-4B63-423D-878F-A62BE6956714}" dt="2024-03-26T16:03:07.622" v="251" actId="1076"/>
        <pc:sldMkLst>
          <pc:docMk/>
          <pc:sldMk cId="1502011922" sldId="262"/>
        </pc:sldMkLst>
        <pc:spChg chg="mod">
          <ac:chgData name="Siegbert Rudolph" userId="2af4d44886c067cc" providerId="LiveId" clId="{912B5606-4B63-423D-878F-A62BE6956714}" dt="2022-09-23T17:26:22.338" v="113" actId="1076"/>
          <ac:spMkLst>
            <pc:docMk/>
            <pc:sldMk cId="1502011922" sldId="262"/>
            <ac:spMk id="9" creationId="{9D316A57-3240-C407-FEFE-C9D15B690BFA}"/>
          </ac:spMkLst>
        </pc:spChg>
        <pc:spChg chg="del mod">
          <ac:chgData name="Siegbert Rudolph" userId="2af4d44886c067cc" providerId="LiveId" clId="{912B5606-4B63-423D-878F-A62BE6956714}" dt="2024-03-26T16:03:07.622" v="246" actId="478"/>
          <ac:spMkLst>
            <pc:docMk/>
            <pc:sldMk cId="1502011922" sldId="262"/>
            <ac:spMk id="9" creationId="{ACA35FC1-A599-5BAF-9E79-E1D6324860CC}"/>
          </ac:spMkLst>
        </pc:spChg>
        <pc:spChg chg="del">
          <ac:chgData name="Siegbert Rudolph" userId="2af4d44886c067cc" providerId="LiveId" clId="{912B5606-4B63-423D-878F-A62BE6956714}" dt="2022-09-20T17:23:47.010" v="42" actId="478"/>
          <ac:spMkLst>
            <pc:docMk/>
            <pc:sldMk cId="1502011922" sldId="262"/>
            <ac:spMk id="9" creationId="{CB4B85D6-379F-75C4-5498-774EBFA4F878}"/>
          </ac:spMkLst>
        </pc:spChg>
        <pc:spChg chg="del mod">
          <ac:chgData name="Siegbert Rudolph" userId="2af4d44886c067cc" providerId="LiveId" clId="{912B5606-4B63-423D-878F-A62BE6956714}" dt="2022-09-23T17:26:22.322" v="108" actId="478"/>
          <ac:spMkLst>
            <pc:docMk/>
            <pc:sldMk cId="1502011922" sldId="262"/>
            <ac:spMk id="12" creationId="{25650592-A1B3-0AE9-73F9-0725C3683ED9}"/>
          </ac:spMkLst>
        </pc:spChg>
        <pc:spChg chg="mod">
          <ac:chgData name="Siegbert Rudolph" userId="2af4d44886c067cc" providerId="LiveId" clId="{912B5606-4B63-423D-878F-A62BE6956714}" dt="2024-03-26T16:03:07.622" v="251" actId="1076"/>
          <ac:spMkLst>
            <pc:docMk/>
            <pc:sldMk cId="1502011922" sldId="262"/>
            <ac:spMk id="12" creationId="{7856F49B-FBC3-1B50-AAB0-43E7098A0C62}"/>
          </ac:spMkLst>
        </pc:spChg>
        <pc:spChg chg="del">
          <ac:chgData name="Siegbert Rudolph" userId="2af4d44886c067cc" providerId="LiveId" clId="{912B5606-4B63-423D-878F-A62BE6956714}" dt="2023-08-18T15:22:40.205" v="174" actId="478"/>
          <ac:spMkLst>
            <pc:docMk/>
            <pc:sldMk cId="1502011922" sldId="262"/>
            <ac:spMk id="12" creationId="{D2042F20-6E4C-B48A-22B8-AF69B0410978}"/>
          </ac:spMkLst>
        </pc:spChg>
      </pc:sldChg>
      <pc:sldChg chg="delSp modSp mod">
        <pc:chgData name="Siegbert Rudolph" userId="2af4d44886c067cc" providerId="LiveId" clId="{912B5606-4B63-423D-878F-A62BE6956714}" dt="2024-03-26T16:03:07.622" v="245" actId="1076"/>
        <pc:sldMkLst>
          <pc:docMk/>
          <pc:sldMk cId="708111407" sldId="263"/>
        </pc:sldMkLst>
        <pc:spChg chg="del">
          <ac:chgData name="Siegbert Rudolph" userId="2af4d44886c067cc" providerId="LiveId" clId="{912B5606-4B63-423D-878F-A62BE6956714}" dt="2022-09-20T17:23:46.994" v="36" actId="478"/>
          <ac:spMkLst>
            <pc:docMk/>
            <pc:sldMk cId="708111407" sldId="263"/>
            <ac:spMk id="11" creationId="{16725CA1-E75D-9581-B760-3C184E7B9A58}"/>
          </ac:spMkLst>
        </pc:spChg>
        <pc:spChg chg="del mod">
          <ac:chgData name="Siegbert Rudolph" userId="2af4d44886c067cc" providerId="LiveId" clId="{912B5606-4B63-423D-878F-A62BE6956714}" dt="2024-03-26T16:03:07.606" v="240" actId="478"/>
          <ac:spMkLst>
            <pc:docMk/>
            <pc:sldMk cId="708111407" sldId="263"/>
            <ac:spMk id="11" creationId="{E985A02E-A91A-00C6-3BF5-DBAEB2D34CA8}"/>
          </ac:spMkLst>
        </pc:spChg>
        <pc:spChg chg="mod">
          <ac:chgData name="Siegbert Rudolph" userId="2af4d44886c067cc" providerId="LiveId" clId="{912B5606-4B63-423D-878F-A62BE6956714}" dt="2022-09-23T17:26:22.322" v="107" actId="1076"/>
          <ac:spMkLst>
            <pc:docMk/>
            <pc:sldMk cId="708111407" sldId="263"/>
            <ac:spMk id="11" creationId="{F0B10EC8-A8D3-7449-FAEA-EC4A323C040C}"/>
          </ac:spMkLst>
        </pc:spChg>
        <pc:spChg chg="mod">
          <ac:chgData name="Siegbert Rudolph" userId="2af4d44886c067cc" providerId="LiveId" clId="{912B5606-4B63-423D-878F-A62BE6956714}" dt="2024-03-26T16:03:07.622" v="245" actId="1076"/>
          <ac:spMkLst>
            <pc:docMk/>
            <pc:sldMk cId="708111407" sldId="263"/>
            <ac:spMk id="64" creationId="{26429798-05F5-57EC-41B8-456ED3A7986A}"/>
          </ac:spMkLst>
        </pc:spChg>
        <pc:spChg chg="del">
          <ac:chgData name="Siegbert Rudolph" userId="2af4d44886c067cc" providerId="LiveId" clId="{912B5606-4B63-423D-878F-A62BE6956714}" dt="2023-08-18T15:22:40.196" v="168" actId="478"/>
          <ac:spMkLst>
            <pc:docMk/>
            <pc:sldMk cId="708111407" sldId="263"/>
            <ac:spMk id="64" creationId="{72465C76-E837-68DA-83D4-AE320C48AD1B}"/>
          </ac:spMkLst>
        </pc:spChg>
        <pc:spChg chg="del mod">
          <ac:chgData name="Siegbert Rudolph" userId="2af4d44886c067cc" providerId="LiveId" clId="{912B5606-4B63-423D-878F-A62BE6956714}" dt="2022-09-23T17:26:22.322" v="102" actId="478"/>
          <ac:spMkLst>
            <pc:docMk/>
            <pc:sldMk cId="708111407" sldId="263"/>
            <ac:spMk id="64" creationId="{A92ED76E-0014-E596-6E21-85622A667378}"/>
          </ac:spMkLst>
        </pc:spChg>
      </pc:sldChg>
      <pc:sldChg chg="delSp modSp mod">
        <pc:chgData name="Siegbert Rudolph" userId="2af4d44886c067cc" providerId="LiveId" clId="{912B5606-4B63-423D-878F-A62BE6956714}" dt="2024-03-26T16:03:07.622" v="257" actId="1076"/>
        <pc:sldMkLst>
          <pc:docMk/>
          <pc:sldMk cId="865781292" sldId="264"/>
        </pc:sldMkLst>
        <pc:spChg chg="mod">
          <ac:chgData name="Siegbert Rudolph" userId="2af4d44886c067cc" providerId="LiveId" clId="{912B5606-4B63-423D-878F-A62BE6956714}" dt="2022-09-23T17:26:22.338" v="119" actId="1076"/>
          <ac:spMkLst>
            <pc:docMk/>
            <pc:sldMk cId="865781292" sldId="264"/>
            <ac:spMk id="40" creationId="{04E02296-561B-646D-CD13-ADB42F116110}"/>
          </ac:spMkLst>
        </pc:spChg>
        <pc:spChg chg="del">
          <ac:chgData name="Siegbert Rudolph" userId="2af4d44886c067cc" providerId="LiveId" clId="{912B5606-4B63-423D-878F-A62BE6956714}" dt="2022-09-20T17:23:47.010" v="48" actId="478"/>
          <ac:spMkLst>
            <pc:docMk/>
            <pc:sldMk cId="865781292" sldId="264"/>
            <ac:spMk id="40" creationId="{322B0859-7306-1E25-7864-3B9B9DB07930}"/>
          </ac:spMkLst>
        </pc:spChg>
        <pc:spChg chg="del mod">
          <ac:chgData name="Siegbert Rudolph" userId="2af4d44886c067cc" providerId="LiveId" clId="{912B5606-4B63-423D-878F-A62BE6956714}" dt="2024-03-26T16:03:07.622" v="252" actId="478"/>
          <ac:spMkLst>
            <pc:docMk/>
            <pc:sldMk cId="865781292" sldId="264"/>
            <ac:spMk id="40" creationId="{50E95923-E3FE-4346-4BBC-4D788520BD73}"/>
          </ac:spMkLst>
        </pc:spChg>
        <pc:spChg chg="del">
          <ac:chgData name="Siegbert Rudolph" userId="2af4d44886c067cc" providerId="LiveId" clId="{912B5606-4B63-423D-878F-A62BE6956714}" dt="2023-08-18T15:22:40.215" v="180" actId="478"/>
          <ac:spMkLst>
            <pc:docMk/>
            <pc:sldMk cId="865781292" sldId="264"/>
            <ac:spMk id="41" creationId="{1B6CD4DF-348F-DFFA-C357-03C9E21D9514}"/>
          </ac:spMkLst>
        </pc:spChg>
        <pc:spChg chg="del mod">
          <ac:chgData name="Siegbert Rudolph" userId="2af4d44886c067cc" providerId="LiveId" clId="{912B5606-4B63-423D-878F-A62BE6956714}" dt="2022-09-23T17:26:22.338" v="114" actId="478"/>
          <ac:spMkLst>
            <pc:docMk/>
            <pc:sldMk cId="865781292" sldId="264"/>
            <ac:spMk id="41" creationId="{40BF393C-E799-02AE-0919-AE109D34E943}"/>
          </ac:spMkLst>
        </pc:spChg>
        <pc:spChg chg="mod">
          <ac:chgData name="Siegbert Rudolph" userId="2af4d44886c067cc" providerId="LiveId" clId="{912B5606-4B63-423D-878F-A62BE6956714}" dt="2024-03-26T16:03:07.622" v="257" actId="1076"/>
          <ac:spMkLst>
            <pc:docMk/>
            <pc:sldMk cId="865781292" sldId="264"/>
            <ac:spMk id="41" creationId="{69079C68-FA19-B8C5-CFFB-167CDAA596E2}"/>
          </ac:spMkLst>
        </pc:spChg>
      </pc:sldChg>
      <pc:sldChg chg="delSp modSp mod">
        <pc:chgData name="Siegbert Rudolph" userId="2af4d44886c067cc" providerId="LiveId" clId="{912B5606-4B63-423D-878F-A62BE6956714}" dt="2024-03-26T16:03:07.637" v="263" actId="1076"/>
        <pc:sldMkLst>
          <pc:docMk/>
          <pc:sldMk cId="1237761413" sldId="265"/>
        </pc:sldMkLst>
        <pc:spChg chg="mod">
          <ac:chgData name="Siegbert Rudolph" userId="2af4d44886c067cc" providerId="LiveId" clId="{912B5606-4B63-423D-878F-A62BE6956714}" dt="2022-09-23T17:26:22.338" v="125" actId="1076"/>
          <ac:spMkLst>
            <pc:docMk/>
            <pc:sldMk cId="1237761413" sldId="265"/>
            <ac:spMk id="16" creationId="{82CDE065-FB74-9AE7-543B-B503C9097A19}"/>
          </ac:spMkLst>
        </pc:spChg>
        <pc:spChg chg="del">
          <ac:chgData name="Siegbert Rudolph" userId="2af4d44886c067cc" providerId="LiveId" clId="{912B5606-4B63-423D-878F-A62BE6956714}" dt="2022-09-20T17:23:47.010" v="54" actId="478"/>
          <ac:spMkLst>
            <pc:docMk/>
            <pc:sldMk cId="1237761413" sldId="265"/>
            <ac:spMk id="16" creationId="{B0345227-6B29-973B-2373-AC9FC76F8713}"/>
          </ac:spMkLst>
        </pc:spChg>
        <pc:spChg chg="del mod">
          <ac:chgData name="Siegbert Rudolph" userId="2af4d44886c067cc" providerId="LiveId" clId="{912B5606-4B63-423D-878F-A62BE6956714}" dt="2022-09-23T17:26:22.338" v="120" actId="478"/>
          <ac:spMkLst>
            <pc:docMk/>
            <pc:sldMk cId="1237761413" sldId="265"/>
            <ac:spMk id="17" creationId="{D61E747F-53D9-723D-63B9-DBCBB4043ED4}"/>
          </ac:spMkLst>
        </pc:spChg>
        <pc:spChg chg="del">
          <ac:chgData name="Siegbert Rudolph" userId="2af4d44886c067cc" providerId="LiveId" clId="{912B5606-4B63-423D-878F-A62BE6956714}" dt="2023-08-18T15:22:40.215" v="186" actId="478"/>
          <ac:spMkLst>
            <pc:docMk/>
            <pc:sldMk cId="1237761413" sldId="265"/>
            <ac:spMk id="20" creationId="{FA65BDE6-195F-08C9-4718-EBACABD188CF}"/>
          </ac:spMkLst>
        </pc:spChg>
        <pc:spChg chg="mod">
          <ac:chgData name="Siegbert Rudolph" userId="2af4d44886c067cc" providerId="LiveId" clId="{912B5606-4B63-423D-878F-A62BE6956714}" dt="2024-03-26T16:03:07.637" v="263" actId="1076"/>
          <ac:spMkLst>
            <pc:docMk/>
            <pc:sldMk cId="1237761413" sldId="265"/>
            <ac:spMk id="20" creationId="{FEC3E431-B1AB-49E1-5991-3903B72BEFB3}"/>
          </ac:spMkLst>
        </pc:spChg>
        <pc:spChg chg="del mod">
          <ac:chgData name="Siegbert Rudolph" userId="2af4d44886c067cc" providerId="LiveId" clId="{912B5606-4B63-423D-878F-A62BE6956714}" dt="2024-03-26T16:03:07.622" v="258" actId="478"/>
          <ac:spMkLst>
            <pc:docMk/>
            <pc:sldMk cId="1237761413" sldId="265"/>
            <ac:spMk id="24" creationId="{2EA80CC3-42E1-EEF7-F2A0-11A40BBE15D2}"/>
          </ac:spMkLst>
        </pc:spChg>
      </pc:sldChg>
      <pc:sldChg chg="delSp modSp mod">
        <pc:chgData name="Siegbert Rudolph" userId="2af4d44886c067cc" providerId="LiveId" clId="{912B5606-4B63-423D-878F-A62BE6956714}" dt="2024-03-26T16:03:07.637" v="269" actId="1076"/>
        <pc:sldMkLst>
          <pc:docMk/>
          <pc:sldMk cId="1516172233" sldId="266"/>
        </pc:sldMkLst>
        <pc:spChg chg="del mod">
          <ac:chgData name="Siegbert Rudolph" userId="2af4d44886c067cc" providerId="LiveId" clId="{912B5606-4B63-423D-878F-A62BE6956714}" dt="2024-03-26T16:03:07.637" v="264" actId="478"/>
          <ac:spMkLst>
            <pc:docMk/>
            <pc:sldMk cId="1516172233" sldId="266"/>
            <ac:spMk id="16" creationId="{6A91ED54-3069-FD52-487F-7EEC3B232124}"/>
          </ac:spMkLst>
        </pc:spChg>
        <pc:spChg chg="mod">
          <ac:chgData name="Siegbert Rudolph" userId="2af4d44886c067cc" providerId="LiveId" clId="{912B5606-4B63-423D-878F-A62BE6956714}" dt="2022-09-23T17:26:22.353" v="131" actId="1076"/>
          <ac:spMkLst>
            <pc:docMk/>
            <pc:sldMk cId="1516172233" sldId="266"/>
            <ac:spMk id="16" creationId="{8376573F-0D8D-A639-D222-EF7AF2F9E2C4}"/>
          </ac:spMkLst>
        </pc:spChg>
        <pc:spChg chg="del">
          <ac:chgData name="Siegbert Rudolph" userId="2af4d44886c067cc" providerId="LiveId" clId="{912B5606-4B63-423D-878F-A62BE6956714}" dt="2022-09-20T17:23:47.026" v="60" actId="478"/>
          <ac:spMkLst>
            <pc:docMk/>
            <pc:sldMk cId="1516172233" sldId="266"/>
            <ac:spMk id="16" creationId="{E669753C-D293-2309-572F-C07A5E9E54D5}"/>
          </ac:spMkLst>
        </pc:spChg>
        <pc:spChg chg="mod">
          <ac:chgData name="Siegbert Rudolph" userId="2af4d44886c067cc" providerId="LiveId" clId="{912B5606-4B63-423D-878F-A62BE6956714}" dt="2024-03-26T16:03:07.637" v="269" actId="1076"/>
          <ac:spMkLst>
            <pc:docMk/>
            <pc:sldMk cId="1516172233" sldId="266"/>
            <ac:spMk id="17" creationId="{59CF3AF9-5934-D490-4445-AAFBB271AD04}"/>
          </ac:spMkLst>
        </pc:spChg>
        <pc:spChg chg="del mod">
          <ac:chgData name="Siegbert Rudolph" userId="2af4d44886c067cc" providerId="LiveId" clId="{912B5606-4B63-423D-878F-A62BE6956714}" dt="2022-09-23T17:26:22.338" v="126" actId="478"/>
          <ac:spMkLst>
            <pc:docMk/>
            <pc:sldMk cId="1516172233" sldId="266"/>
            <ac:spMk id="17" creationId="{613CCE80-2C86-D5C1-4A74-2F9B3318E7E3}"/>
          </ac:spMkLst>
        </pc:spChg>
        <pc:spChg chg="del">
          <ac:chgData name="Siegbert Rudolph" userId="2af4d44886c067cc" providerId="LiveId" clId="{912B5606-4B63-423D-878F-A62BE6956714}" dt="2023-08-18T15:22:40.225" v="192" actId="478"/>
          <ac:spMkLst>
            <pc:docMk/>
            <pc:sldMk cId="1516172233" sldId="266"/>
            <ac:spMk id="17" creationId="{77769236-B5CC-A2B2-82EF-3181C801F98E}"/>
          </ac:spMkLst>
        </pc:spChg>
      </pc:sldChg>
      <pc:sldChg chg="delSp modSp mod">
        <pc:chgData name="Siegbert Rudolph" userId="2af4d44886c067cc" providerId="LiveId" clId="{912B5606-4B63-423D-878F-A62BE6956714}" dt="2024-03-26T16:03:07.637" v="275" actId="1076"/>
        <pc:sldMkLst>
          <pc:docMk/>
          <pc:sldMk cId="2470863572" sldId="659"/>
        </pc:sldMkLst>
        <pc:spChg chg="del">
          <ac:chgData name="Siegbert Rudolph" userId="2af4d44886c067cc" providerId="LiveId" clId="{912B5606-4B63-423D-878F-A62BE6956714}" dt="2023-08-18T15:22:40.235" v="198" actId="478"/>
          <ac:spMkLst>
            <pc:docMk/>
            <pc:sldMk cId="2470863572" sldId="659"/>
            <ac:spMk id="2" creationId="{269C6C18-D9FA-8C5A-A64F-DF4511FC75FA}"/>
          </ac:spMkLst>
        </pc:spChg>
        <pc:spChg chg="mod">
          <ac:chgData name="Siegbert Rudolph" userId="2af4d44886c067cc" providerId="LiveId" clId="{912B5606-4B63-423D-878F-A62BE6956714}" dt="2024-03-26T16:03:07.637" v="275" actId="1076"/>
          <ac:spMkLst>
            <pc:docMk/>
            <pc:sldMk cId="2470863572" sldId="659"/>
            <ac:spMk id="2" creationId="{7F0ED2DA-804B-35F0-7FC4-2D2DEF485656}"/>
          </ac:spMkLst>
        </pc:spChg>
        <pc:spChg chg="del mod">
          <ac:chgData name="Siegbert Rudolph" userId="2af4d44886c067cc" providerId="LiveId" clId="{912B5606-4B63-423D-878F-A62BE6956714}" dt="2024-03-26T16:03:07.637" v="270" actId="478"/>
          <ac:spMkLst>
            <pc:docMk/>
            <pc:sldMk cId="2470863572" sldId="659"/>
            <ac:spMk id="3" creationId="{C8ABD14D-DD73-F4FC-730E-38C83F30F02F}"/>
          </ac:spMkLst>
        </pc:spChg>
      </pc:sldChg>
    </pc:docChg>
  </pc:docChgLst>
  <pc:docChgLst>
    <pc:chgData name="Siegbert Rudolph" userId="2af4d44886c067cc" providerId="LiveId" clId="{A9CFF32E-880F-4F6F-8500-A852D07C962C}"/>
    <pc:docChg chg="custSel modSld">
      <pc:chgData name="Siegbert Rudolph" userId="2af4d44886c067cc" providerId="LiveId" clId="{A9CFF32E-880F-4F6F-8500-A852D07C962C}" dt="2023-04-15T12:10:39.376" v="144" actId="1076"/>
      <pc:docMkLst>
        <pc:docMk/>
      </pc:docMkLst>
      <pc:sldChg chg="delSp modSp mod">
        <pc:chgData name="Siegbert Rudolph" userId="2af4d44886c067cc" providerId="LiveId" clId="{A9CFF32E-880F-4F6F-8500-A852D07C962C}" dt="2023-04-15T12:10:39.329" v="78" actId="1076"/>
        <pc:sldMkLst>
          <pc:docMk/>
          <pc:sldMk cId="2546919538" sldId="256"/>
        </pc:sldMkLst>
        <pc:spChg chg="del">
          <ac:chgData name="Siegbert Rudolph" userId="2af4d44886c067cc" providerId="LiveId" clId="{A9CFF32E-880F-4F6F-8500-A852D07C962C}" dt="2023-04-15T12:10:39.329" v="73" actId="478"/>
          <ac:spMkLst>
            <pc:docMk/>
            <pc:sldMk cId="2546919538" sldId="256"/>
            <ac:spMk id="2" creationId="{5DC0F6DD-D5DC-BB2B-47A4-66297FFD94EE}"/>
          </ac:spMkLst>
        </pc:spChg>
        <pc:spChg chg="mod">
          <ac:chgData name="Siegbert Rudolph" userId="2af4d44886c067cc" providerId="LiveId" clId="{A9CFF32E-880F-4F6F-8500-A852D07C962C}" dt="2023-04-15T12:10:39.329" v="78" actId="1076"/>
          <ac:spMkLst>
            <pc:docMk/>
            <pc:sldMk cId="2546919538" sldId="256"/>
            <ac:spMk id="3" creationId="{ADE0C1B5-F2F4-435C-2E6F-6E145627AEF9}"/>
          </ac:spMkLst>
        </pc:spChg>
        <pc:spChg chg="mod">
          <ac:chgData name="Siegbert Rudolph" userId="2af4d44886c067cc" providerId="LiveId" clId="{A9CFF32E-880F-4F6F-8500-A852D07C962C}" dt="2023-04-06T12:47:49.754" v="72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A9CFF32E-880F-4F6F-8500-A852D07C962C}" dt="2023-04-15T12:10:39.329" v="84" actId="1076"/>
        <pc:sldMkLst>
          <pc:docMk/>
          <pc:sldMk cId="1073985950" sldId="257"/>
        </pc:sldMkLst>
        <pc:spChg chg="del">
          <ac:chgData name="Siegbert Rudolph" userId="2af4d44886c067cc" providerId="LiveId" clId="{A9CFF32E-880F-4F6F-8500-A852D07C962C}" dt="2023-04-15T12:10:39.329" v="79" actId="478"/>
          <ac:spMkLst>
            <pc:docMk/>
            <pc:sldMk cId="1073985950" sldId="257"/>
            <ac:spMk id="15" creationId="{EC0A0FC8-C7B3-DDA0-20DD-3920EF86C571}"/>
          </ac:spMkLst>
        </pc:spChg>
        <pc:spChg chg="mod">
          <ac:chgData name="Siegbert Rudolph" userId="2af4d44886c067cc" providerId="LiveId" clId="{A9CFF32E-880F-4F6F-8500-A852D07C962C}" dt="2023-04-15T12:10:39.329" v="84" actId="1076"/>
          <ac:spMkLst>
            <pc:docMk/>
            <pc:sldMk cId="1073985950" sldId="257"/>
            <ac:spMk id="16" creationId="{2C883550-CC96-5DBD-C950-04E1BF83A779}"/>
          </ac:spMkLst>
        </pc:spChg>
      </pc:sldChg>
      <pc:sldChg chg="delSp modSp mod">
        <pc:chgData name="Siegbert Rudolph" userId="2af4d44886c067cc" providerId="LiveId" clId="{A9CFF32E-880F-4F6F-8500-A852D07C962C}" dt="2023-04-15T12:10:39.345" v="90" actId="1076"/>
        <pc:sldMkLst>
          <pc:docMk/>
          <pc:sldMk cId="4174762684" sldId="258"/>
        </pc:sldMkLst>
        <pc:spChg chg="del">
          <ac:chgData name="Siegbert Rudolph" userId="2af4d44886c067cc" providerId="LiveId" clId="{A9CFF32E-880F-4F6F-8500-A852D07C962C}" dt="2023-04-15T12:10:39.329" v="85" actId="478"/>
          <ac:spMkLst>
            <pc:docMk/>
            <pc:sldMk cId="4174762684" sldId="258"/>
            <ac:spMk id="45" creationId="{B5FFEC44-5FF9-5062-A9CF-6CA7C589373C}"/>
          </ac:spMkLst>
        </pc:spChg>
        <pc:spChg chg="mod">
          <ac:chgData name="Siegbert Rudolph" userId="2af4d44886c067cc" providerId="LiveId" clId="{A9CFF32E-880F-4F6F-8500-A852D07C962C}" dt="2023-04-15T12:10:39.345" v="90" actId="1076"/>
          <ac:spMkLst>
            <pc:docMk/>
            <pc:sldMk cId="4174762684" sldId="258"/>
            <ac:spMk id="46" creationId="{E9AE455D-15DB-697A-6ECE-DA5C1E68F834}"/>
          </ac:spMkLst>
        </pc:spChg>
      </pc:sldChg>
      <pc:sldChg chg="delSp modSp mod">
        <pc:chgData name="Siegbert Rudolph" userId="2af4d44886c067cc" providerId="LiveId" clId="{A9CFF32E-880F-4F6F-8500-A852D07C962C}" dt="2023-04-15T12:10:39.345" v="102" actId="1076"/>
        <pc:sldMkLst>
          <pc:docMk/>
          <pc:sldMk cId="282976408" sldId="259"/>
        </pc:sldMkLst>
        <pc:spChg chg="del">
          <ac:chgData name="Siegbert Rudolph" userId="2af4d44886c067cc" providerId="LiveId" clId="{A9CFF32E-880F-4F6F-8500-A852D07C962C}" dt="2023-04-15T12:10:39.345" v="97" actId="478"/>
          <ac:spMkLst>
            <pc:docMk/>
            <pc:sldMk cId="282976408" sldId="259"/>
            <ac:spMk id="71" creationId="{87F5BEE9-DC5C-8CE0-3356-6D9C6FC3BA94}"/>
          </ac:spMkLst>
        </pc:spChg>
        <pc:spChg chg="mod">
          <ac:chgData name="Siegbert Rudolph" userId="2af4d44886c067cc" providerId="LiveId" clId="{A9CFF32E-880F-4F6F-8500-A852D07C962C}" dt="2023-04-15T12:10:39.345" v="102" actId="1076"/>
          <ac:spMkLst>
            <pc:docMk/>
            <pc:sldMk cId="282976408" sldId="259"/>
            <ac:spMk id="72" creationId="{5AF22DD1-6D03-A4BF-B2A9-964F8395B3B0}"/>
          </ac:spMkLst>
        </pc:spChg>
      </pc:sldChg>
      <pc:sldChg chg="delSp modSp mod">
        <pc:chgData name="Siegbert Rudolph" userId="2af4d44886c067cc" providerId="LiveId" clId="{A9CFF32E-880F-4F6F-8500-A852D07C962C}" dt="2023-04-15T12:10:39.345" v="96" actId="1076"/>
        <pc:sldMkLst>
          <pc:docMk/>
          <pc:sldMk cId="4144969217" sldId="260"/>
        </pc:sldMkLst>
        <pc:spChg chg="del">
          <ac:chgData name="Siegbert Rudolph" userId="2af4d44886c067cc" providerId="LiveId" clId="{A9CFF32E-880F-4F6F-8500-A852D07C962C}" dt="2023-04-15T12:10:39.345" v="91" actId="478"/>
          <ac:spMkLst>
            <pc:docMk/>
            <pc:sldMk cId="4144969217" sldId="260"/>
            <ac:spMk id="61" creationId="{043284C9-EFE7-9E8D-6AB1-473A18AB7172}"/>
          </ac:spMkLst>
        </pc:spChg>
        <pc:spChg chg="mod">
          <ac:chgData name="Siegbert Rudolph" userId="2af4d44886c067cc" providerId="LiveId" clId="{A9CFF32E-880F-4F6F-8500-A852D07C962C}" dt="2023-04-15T12:10:39.345" v="96" actId="1076"/>
          <ac:spMkLst>
            <pc:docMk/>
            <pc:sldMk cId="4144969217" sldId="260"/>
            <ac:spMk id="62" creationId="{E8F334A5-9E83-9DFF-B6B2-1F2874903CFF}"/>
          </ac:spMkLst>
        </pc:spChg>
      </pc:sldChg>
      <pc:sldChg chg="delSp modSp mod">
        <pc:chgData name="Siegbert Rudolph" userId="2af4d44886c067cc" providerId="LiveId" clId="{A9CFF32E-880F-4F6F-8500-A852D07C962C}" dt="2023-04-15T12:10:39.361" v="108" actId="1076"/>
        <pc:sldMkLst>
          <pc:docMk/>
          <pc:sldMk cId="1027442188" sldId="261"/>
        </pc:sldMkLst>
        <pc:spChg chg="del">
          <ac:chgData name="Siegbert Rudolph" userId="2af4d44886c067cc" providerId="LiveId" clId="{A9CFF32E-880F-4F6F-8500-A852D07C962C}" dt="2023-04-15T12:10:39.345" v="103" actId="478"/>
          <ac:spMkLst>
            <pc:docMk/>
            <pc:sldMk cId="1027442188" sldId="261"/>
            <ac:spMk id="43" creationId="{E96126AC-7C47-2E79-DCA0-868F930805D6}"/>
          </ac:spMkLst>
        </pc:spChg>
        <pc:spChg chg="mod">
          <ac:chgData name="Siegbert Rudolph" userId="2af4d44886c067cc" providerId="LiveId" clId="{A9CFF32E-880F-4F6F-8500-A852D07C962C}" dt="2023-04-15T12:10:39.361" v="108" actId="1076"/>
          <ac:spMkLst>
            <pc:docMk/>
            <pc:sldMk cId="1027442188" sldId="261"/>
            <ac:spMk id="44" creationId="{8B91B0F1-1C96-EA3E-0963-512D67879070}"/>
          </ac:spMkLst>
        </pc:spChg>
      </pc:sldChg>
      <pc:sldChg chg="delSp modSp mod">
        <pc:chgData name="Siegbert Rudolph" userId="2af4d44886c067cc" providerId="LiveId" clId="{A9CFF32E-880F-4F6F-8500-A852D07C962C}" dt="2023-04-15T12:10:39.361" v="120" actId="1076"/>
        <pc:sldMkLst>
          <pc:docMk/>
          <pc:sldMk cId="1502011922" sldId="262"/>
        </pc:sldMkLst>
        <pc:spChg chg="del">
          <ac:chgData name="Siegbert Rudolph" userId="2af4d44886c067cc" providerId="LiveId" clId="{A9CFF32E-880F-4F6F-8500-A852D07C962C}" dt="2023-04-15T12:10:39.361" v="115" actId="478"/>
          <ac:spMkLst>
            <pc:docMk/>
            <pc:sldMk cId="1502011922" sldId="262"/>
            <ac:spMk id="9" creationId="{9D316A57-3240-C407-FEFE-C9D15B690BFA}"/>
          </ac:spMkLst>
        </pc:spChg>
        <pc:spChg chg="mod">
          <ac:chgData name="Siegbert Rudolph" userId="2af4d44886c067cc" providerId="LiveId" clId="{A9CFF32E-880F-4F6F-8500-A852D07C962C}" dt="2023-04-15T12:10:39.361" v="120" actId="1076"/>
          <ac:spMkLst>
            <pc:docMk/>
            <pc:sldMk cId="1502011922" sldId="262"/>
            <ac:spMk id="12" creationId="{D2042F20-6E4C-B48A-22B8-AF69B0410978}"/>
          </ac:spMkLst>
        </pc:spChg>
      </pc:sldChg>
      <pc:sldChg chg="delSp modSp mod">
        <pc:chgData name="Siegbert Rudolph" userId="2af4d44886c067cc" providerId="LiveId" clId="{A9CFF32E-880F-4F6F-8500-A852D07C962C}" dt="2023-04-15T12:10:39.361" v="114" actId="1076"/>
        <pc:sldMkLst>
          <pc:docMk/>
          <pc:sldMk cId="708111407" sldId="263"/>
        </pc:sldMkLst>
        <pc:spChg chg="del">
          <ac:chgData name="Siegbert Rudolph" userId="2af4d44886c067cc" providerId="LiveId" clId="{A9CFF32E-880F-4F6F-8500-A852D07C962C}" dt="2023-04-15T12:10:39.361" v="109" actId="478"/>
          <ac:spMkLst>
            <pc:docMk/>
            <pc:sldMk cId="708111407" sldId="263"/>
            <ac:spMk id="11" creationId="{F0B10EC8-A8D3-7449-FAEA-EC4A323C040C}"/>
          </ac:spMkLst>
        </pc:spChg>
        <pc:spChg chg="mod">
          <ac:chgData name="Siegbert Rudolph" userId="2af4d44886c067cc" providerId="LiveId" clId="{A9CFF32E-880F-4F6F-8500-A852D07C962C}" dt="2023-04-15T12:10:39.361" v="114" actId="1076"/>
          <ac:spMkLst>
            <pc:docMk/>
            <pc:sldMk cId="708111407" sldId="263"/>
            <ac:spMk id="64" creationId="{72465C76-E837-68DA-83D4-AE320C48AD1B}"/>
          </ac:spMkLst>
        </pc:spChg>
      </pc:sldChg>
      <pc:sldChg chg="delSp modSp mod">
        <pc:chgData name="Siegbert Rudolph" userId="2af4d44886c067cc" providerId="LiveId" clId="{A9CFF32E-880F-4F6F-8500-A852D07C962C}" dt="2023-04-15T12:10:39.361" v="126" actId="1076"/>
        <pc:sldMkLst>
          <pc:docMk/>
          <pc:sldMk cId="865781292" sldId="264"/>
        </pc:sldMkLst>
        <pc:spChg chg="del">
          <ac:chgData name="Siegbert Rudolph" userId="2af4d44886c067cc" providerId="LiveId" clId="{A9CFF32E-880F-4F6F-8500-A852D07C962C}" dt="2023-04-15T12:10:39.361" v="121" actId="478"/>
          <ac:spMkLst>
            <pc:docMk/>
            <pc:sldMk cId="865781292" sldId="264"/>
            <ac:spMk id="40" creationId="{04E02296-561B-646D-CD13-ADB42F116110}"/>
          </ac:spMkLst>
        </pc:spChg>
        <pc:spChg chg="mod">
          <ac:chgData name="Siegbert Rudolph" userId="2af4d44886c067cc" providerId="LiveId" clId="{A9CFF32E-880F-4F6F-8500-A852D07C962C}" dt="2023-04-15T12:10:39.361" v="126" actId="1076"/>
          <ac:spMkLst>
            <pc:docMk/>
            <pc:sldMk cId="865781292" sldId="264"/>
            <ac:spMk id="41" creationId="{1B6CD4DF-348F-DFFA-C357-03C9E21D9514}"/>
          </ac:spMkLst>
        </pc:spChg>
      </pc:sldChg>
      <pc:sldChg chg="delSp modSp mod">
        <pc:chgData name="Siegbert Rudolph" userId="2af4d44886c067cc" providerId="LiveId" clId="{A9CFF32E-880F-4F6F-8500-A852D07C962C}" dt="2023-04-15T12:10:39.376" v="132" actId="1076"/>
        <pc:sldMkLst>
          <pc:docMk/>
          <pc:sldMk cId="1237761413" sldId="265"/>
        </pc:sldMkLst>
        <pc:spChg chg="del">
          <ac:chgData name="Siegbert Rudolph" userId="2af4d44886c067cc" providerId="LiveId" clId="{A9CFF32E-880F-4F6F-8500-A852D07C962C}" dt="2023-04-15T12:10:39.361" v="127" actId="478"/>
          <ac:spMkLst>
            <pc:docMk/>
            <pc:sldMk cId="1237761413" sldId="265"/>
            <ac:spMk id="16" creationId="{82CDE065-FB74-9AE7-543B-B503C9097A19}"/>
          </ac:spMkLst>
        </pc:spChg>
        <pc:spChg chg="mod">
          <ac:chgData name="Siegbert Rudolph" userId="2af4d44886c067cc" providerId="LiveId" clId="{A9CFF32E-880F-4F6F-8500-A852D07C962C}" dt="2023-04-15T12:10:39.376" v="132" actId="1076"/>
          <ac:spMkLst>
            <pc:docMk/>
            <pc:sldMk cId="1237761413" sldId="265"/>
            <ac:spMk id="20" creationId="{FA65BDE6-195F-08C9-4718-EBACABD188CF}"/>
          </ac:spMkLst>
        </pc:spChg>
      </pc:sldChg>
      <pc:sldChg chg="delSp modSp mod">
        <pc:chgData name="Siegbert Rudolph" userId="2af4d44886c067cc" providerId="LiveId" clId="{A9CFF32E-880F-4F6F-8500-A852D07C962C}" dt="2023-04-15T12:10:39.376" v="138" actId="1076"/>
        <pc:sldMkLst>
          <pc:docMk/>
          <pc:sldMk cId="1516172233" sldId="266"/>
        </pc:sldMkLst>
        <pc:spChg chg="del">
          <ac:chgData name="Siegbert Rudolph" userId="2af4d44886c067cc" providerId="LiveId" clId="{A9CFF32E-880F-4F6F-8500-A852D07C962C}" dt="2023-04-15T12:10:39.376" v="133" actId="478"/>
          <ac:spMkLst>
            <pc:docMk/>
            <pc:sldMk cId="1516172233" sldId="266"/>
            <ac:spMk id="16" creationId="{8376573F-0D8D-A639-D222-EF7AF2F9E2C4}"/>
          </ac:spMkLst>
        </pc:spChg>
        <pc:spChg chg="mod">
          <ac:chgData name="Siegbert Rudolph" userId="2af4d44886c067cc" providerId="LiveId" clId="{A9CFF32E-880F-4F6F-8500-A852D07C962C}" dt="2023-04-15T12:10:39.376" v="138" actId="1076"/>
          <ac:spMkLst>
            <pc:docMk/>
            <pc:sldMk cId="1516172233" sldId="266"/>
            <ac:spMk id="17" creationId="{77769236-B5CC-A2B2-82EF-3181C801F98E}"/>
          </ac:spMkLst>
        </pc:spChg>
      </pc:sldChg>
      <pc:sldChg chg="delSp modSp mod">
        <pc:chgData name="Siegbert Rudolph" userId="2af4d44886c067cc" providerId="LiveId" clId="{A9CFF32E-880F-4F6F-8500-A852D07C962C}" dt="2023-04-15T12:10:39.376" v="144" actId="1076"/>
        <pc:sldMkLst>
          <pc:docMk/>
          <pc:sldMk cId="2470863572" sldId="659"/>
        </pc:sldMkLst>
        <pc:spChg chg="mod">
          <ac:chgData name="Siegbert Rudolph" userId="2af4d44886c067cc" providerId="LiveId" clId="{A9CFF32E-880F-4F6F-8500-A852D07C962C}" dt="2023-04-15T12:10:39.376" v="144" actId="1076"/>
          <ac:spMkLst>
            <pc:docMk/>
            <pc:sldMk cId="2470863572" sldId="659"/>
            <ac:spMk id="2" creationId="{269C6C18-D9FA-8C5A-A64F-DF4511FC75FA}"/>
          </ac:spMkLst>
        </pc:spChg>
        <pc:spChg chg="del">
          <ac:chgData name="Siegbert Rudolph" userId="2af4d44886c067cc" providerId="LiveId" clId="{A9CFF32E-880F-4F6F-8500-A852D07C962C}" dt="2023-04-15T12:10:39.376" v="139" actId="478"/>
          <ac:spMkLst>
            <pc:docMk/>
            <pc:sldMk cId="2470863572" sldId="659"/>
            <ac:spMk id="3" creationId="{C086B46B-FC5A-927C-4B6C-1C693C72C41B}"/>
          </ac:spMkLst>
        </pc:spChg>
      </pc:sldChg>
    </pc:docChg>
  </pc:docChgLst>
  <pc:docChgLst>
    <pc:chgData name="Siegbert Rudolph" userId="2af4d44886c067cc" providerId="LiveId" clId="{732B1C29-14AA-47FD-AAFA-3112B25F406B}"/>
    <pc:docChg chg="undo custSel modSld">
      <pc:chgData name="Siegbert Rudolph" userId="2af4d44886c067cc" providerId="LiveId" clId="{732B1C29-14AA-47FD-AAFA-3112B25F406B}" dt="2023-05-19T11:38:20.658" v="143" actId="1076"/>
      <pc:docMkLst>
        <pc:docMk/>
      </pc:docMkLst>
      <pc:sldChg chg="addSp modSp mod modAnim">
        <pc:chgData name="Siegbert Rudolph" userId="2af4d44886c067cc" providerId="LiveId" clId="{732B1C29-14AA-47FD-AAFA-3112B25F406B}" dt="2023-05-19T11:35:06.325" v="83" actId="1076"/>
        <pc:sldMkLst>
          <pc:docMk/>
          <pc:sldMk cId="1073985950" sldId="257"/>
        </pc:sldMkLst>
        <pc:spChg chg="ord">
          <ac:chgData name="Siegbert Rudolph" userId="2af4d44886c067cc" providerId="LiveId" clId="{732B1C29-14AA-47FD-AAFA-3112B25F406B}" dt="2023-05-19T11:33:13.715" v="27" actId="166"/>
          <ac:spMkLst>
            <pc:docMk/>
            <pc:sldMk cId="1073985950" sldId="257"/>
            <ac:spMk id="13" creationId="{B417F03D-18A6-491B-A51E-164123A6D175}"/>
          </ac:spMkLst>
        </pc:spChg>
        <pc:spChg chg="ord">
          <ac:chgData name="Siegbert Rudolph" userId="2af4d44886c067cc" providerId="LiveId" clId="{732B1C29-14AA-47FD-AAFA-3112B25F406B}" dt="2023-05-19T11:33:13.715" v="27" actId="166"/>
          <ac:spMkLst>
            <pc:docMk/>
            <pc:sldMk cId="1073985950" sldId="257"/>
            <ac:spMk id="14" creationId="{999BA389-8C5C-4D40-804A-CF5CE3DF93B5}"/>
          </ac:spMkLst>
        </pc:spChg>
        <pc:spChg chg="add mod ord">
          <ac:chgData name="Siegbert Rudolph" userId="2af4d44886c067cc" providerId="LiveId" clId="{732B1C29-14AA-47FD-AAFA-3112B25F406B}" dt="2023-05-19T11:33:22.634" v="28" actId="166"/>
          <ac:spMkLst>
            <pc:docMk/>
            <pc:sldMk cId="1073985950" sldId="257"/>
            <ac:spMk id="15" creationId="{B9CDBB59-64CC-4387-82B3-3AC8681CB9AB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17" creationId="{13F909A1-EC1C-4566-8481-3DF01556BA5F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18" creationId="{85AA63A6-2962-4A74-B2B7-4B896105729B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19" creationId="{3EC257BE-C3DF-4D5B-B306-B64C17FA533A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0" creationId="{F4F87542-FEEC-4290-849A-A3325D75A163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1" creationId="{5250CA1A-47C1-4ADF-A513-AB27436FD0B9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2" creationId="{7B19F2CF-9D91-427E-BD80-AAB558ACDDD0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3" creationId="{78AF50A7-D22D-4F84-82BE-76EA21B0C512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4" creationId="{3463EDA7-A49E-4B6D-A892-F547695E052D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5" creationId="{9699656C-C2D0-44D1-AAC3-E2ECE6E6CAE9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6" creationId="{17636F62-52C9-43B7-BEE9-E039A1F60285}"/>
          </ac:spMkLst>
        </pc:spChg>
        <pc:spChg chg="ord">
          <ac:chgData name="Siegbert Rudolph" userId="2af4d44886c067cc" providerId="LiveId" clId="{732B1C29-14AA-47FD-AAFA-3112B25F406B}" dt="2023-05-19T11:34:12.372" v="35" actId="166"/>
          <ac:spMkLst>
            <pc:docMk/>
            <pc:sldMk cId="1073985950" sldId="257"/>
            <ac:spMk id="27" creationId="{ADD5EBF9-7F3C-41ED-94F8-E74732A2ACA9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8" creationId="{91C21BFA-88B7-4B06-AD82-25E7D541D204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29" creationId="{D881478D-76A2-4030-86A9-EAB38A836F88}"/>
          </ac:spMkLst>
        </pc:spChg>
        <pc:spChg chg="ord">
          <ac:chgData name="Siegbert Rudolph" userId="2af4d44886c067cc" providerId="LiveId" clId="{732B1C29-14AA-47FD-AAFA-3112B25F406B}" dt="2023-05-19T11:34:12.372" v="35" actId="166"/>
          <ac:spMkLst>
            <pc:docMk/>
            <pc:sldMk cId="1073985950" sldId="257"/>
            <ac:spMk id="30" creationId="{CBAA8C2D-CB3B-4548-9821-CE6806ED4340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31" creationId="{B2F5B85F-A2BD-4C98-8BB6-9E6FC57E92DF}"/>
          </ac:spMkLst>
        </pc:spChg>
        <pc:spChg chg="add mod ord">
          <ac:chgData name="Siegbert Rudolph" userId="2af4d44886c067cc" providerId="LiveId" clId="{732B1C29-14AA-47FD-AAFA-3112B25F406B}" dt="2023-05-19T11:34:57.862" v="82" actId="14100"/>
          <ac:spMkLst>
            <pc:docMk/>
            <pc:sldMk cId="1073985950" sldId="257"/>
            <ac:spMk id="32" creationId="{47EE16DF-E720-9498-09D9-08BEEE53E7A6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34" creationId="{06173E3C-1370-465A-8FE5-907F0CF566DE}"/>
          </ac:spMkLst>
        </pc:spChg>
        <pc:spChg chg="ord">
          <ac:chgData name="Siegbert Rudolph" userId="2af4d44886c067cc" providerId="LiveId" clId="{732B1C29-14AA-47FD-AAFA-3112B25F406B}" dt="2023-05-19T11:34:12.372" v="35" actId="166"/>
          <ac:spMkLst>
            <pc:docMk/>
            <pc:sldMk cId="1073985950" sldId="257"/>
            <ac:spMk id="35" creationId="{13C804D7-F17C-4C40-8FD9-464D3C1416C7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36" creationId="{25219746-8B3C-4C21-914B-0DF90699FCE1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2" creationId="{46890F58-7F78-40D5-974B-3C34540DF38E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3" creationId="{69DBC19C-5935-4E0A-BEAC-77A9D11287AB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4" creationId="{0B3D6A89-0515-4D34-9A32-CA12F027468F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5" creationId="{C397962F-3741-4AFE-AF0F-3D42CF6BEC85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6" creationId="{D44FDE03-0A57-4437-8C7F-48EA127F0DF1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7" creationId="{185E2D8C-E42B-4FC3-8029-6E6B13408A9B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8" creationId="{A0BE86DA-BC15-4FE4-AFCC-8441D664F418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49" creationId="{0278FED9-8311-4F18-94A4-F8B3A03C1548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0" creationId="{8BDD0AEE-15E7-4F7F-8B23-EE806869DE55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3" creationId="{1ABE49CE-6212-476B-84E8-EB2D4AAB14DD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4" creationId="{B4A6EE8F-C5EC-47F4-A977-B59AEFA0462F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5" creationId="{C34640F1-1BE3-4186-9A64-F6FC85BE1FD6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6" creationId="{67D6E70C-C170-44B2-A04A-D302D12BB5F2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7" creationId="{5506C426-293D-4F8E-AF3B-B91C859ACDF5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8" creationId="{DBA91826-138B-4C7E-94D9-F60918611CA7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59" creationId="{B8A07B5E-5317-47F5-B715-E4953EC829C8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60" creationId="{344C93E9-E5A4-4909-9812-82C36B745080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61" creationId="{AF3A1D0B-BAE5-4BA8-9842-C57D99E5B2F5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62" creationId="{896B0623-F67B-41CA-A506-09FB37E7B672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63" creationId="{656E2D73-E13F-4B69-872D-D179A7389FDD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64" creationId="{20E0455D-6ED6-4331-80B8-27FB54C7FAA6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65" creationId="{C1FC885B-DAE0-4E68-9DDE-8104F7B02394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66" creationId="{66A9EF1B-7494-4CC2-9D73-27E0103D158A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67" creationId="{A9E776A2-DA6B-4552-91F4-F236A263EED8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68" creationId="{F1F87797-CFD3-4D39-ACFE-5F4BF5841709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69" creationId="{46375300-70DB-462C-A3D6-66F493E8BB20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0" creationId="{646EDA9F-5343-4401-9FE8-B2DE758DAC9C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1" creationId="{9E7FCEC4-C4EA-4F6F-86D1-160EB29D4515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2" creationId="{2BC75101-1CEC-4B69-A9CD-B1F7D2792A79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3" creationId="{ECC8A173-4878-4B00-9B02-03F350406106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4" creationId="{1601E318-A6A8-4233-9603-6E6BA40D3294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5" creationId="{A8772E47-2F9A-4979-B5C6-DFED480EE9DF}"/>
          </ac:spMkLst>
        </pc:spChg>
        <pc:spChg chg="ord">
          <ac:chgData name="Siegbert Rudolph" userId="2af4d44886c067cc" providerId="LiveId" clId="{732B1C29-14AA-47FD-AAFA-3112B25F406B}" dt="2023-05-19T11:34:06.217" v="34" actId="166"/>
          <ac:spMkLst>
            <pc:docMk/>
            <pc:sldMk cId="1073985950" sldId="257"/>
            <ac:spMk id="76" creationId="{5890BB24-DB96-431A-9801-D3DBE197AE4D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77" creationId="{F9CC3DF2-DF35-42AC-8BF3-892A6BA0B6FB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78" creationId="{8AF1BD04-46F8-482E-A77B-46640732D398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79" creationId="{9A6BC17C-ACB1-495A-B05F-D25BA11BD82D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80" creationId="{FB161AD1-3499-4B3E-8E96-A5843619FC09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81" creationId="{E41A09BA-7A41-4FB9-897F-FADE5F5C88B2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82" creationId="{6DCFDEE4-7FFA-4541-A4D0-341185ACE9D7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83" creationId="{C5E44EFC-66E6-4C47-9B9D-084E4524F9BB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84" creationId="{7133AD5B-5161-469D-AA86-9E25FF5BB1DE}"/>
          </ac:spMkLst>
        </pc:spChg>
        <pc:spChg chg="ord">
          <ac:chgData name="Siegbert Rudolph" userId="2af4d44886c067cc" providerId="LiveId" clId="{732B1C29-14AA-47FD-AAFA-3112B25F406B}" dt="2023-05-19T11:34:19.343" v="36" actId="166"/>
          <ac:spMkLst>
            <pc:docMk/>
            <pc:sldMk cId="1073985950" sldId="257"/>
            <ac:spMk id="85" creationId="{378C94BF-AD10-4863-9C8F-E64E848B36DC}"/>
          </ac:spMkLst>
        </pc:spChg>
        <pc:picChg chg="mod ord">
          <ac:chgData name="Siegbert Rudolph" userId="2af4d44886c067cc" providerId="LiveId" clId="{732B1C29-14AA-47FD-AAFA-3112B25F406B}" dt="2023-05-19T11:35:06.325" v="83" actId="1076"/>
          <ac:picMkLst>
            <pc:docMk/>
            <pc:sldMk cId="1073985950" sldId="257"/>
            <ac:picMk id="92" creationId="{0C6D77E9-6405-4255-BF3C-DB7181C11B1E}"/>
          </ac:picMkLst>
        </pc:picChg>
      </pc:sldChg>
      <pc:sldChg chg="addSp delSp modSp mod modAnim">
        <pc:chgData name="Siegbert Rudolph" userId="2af4d44886c067cc" providerId="LiveId" clId="{732B1C29-14AA-47FD-AAFA-3112B25F406B}" dt="2023-05-19T11:37:00.263" v="119" actId="1076"/>
        <pc:sldMkLst>
          <pc:docMk/>
          <pc:sldMk cId="708111407" sldId="263"/>
        </pc:sldMkLst>
        <pc:spChg chg="add del mod">
          <ac:chgData name="Siegbert Rudolph" userId="2af4d44886c067cc" providerId="LiveId" clId="{732B1C29-14AA-47FD-AAFA-3112B25F406B}" dt="2023-05-19T11:36:55.290" v="118"/>
          <ac:spMkLst>
            <pc:docMk/>
            <pc:sldMk cId="708111407" sldId="263"/>
            <ac:spMk id="11" creationId="{B0FE633F-2B21-98A2-229B-A371CCCE1B60}"/>
          </ac:spMkLst>
        </pc:spChg>
        <pc:spChg chg="ord">
          <ac:chgData name="Siegbert Rudolph" userId="2af4d44886c067cc" providerId="LiveId" clId="{732B1C29-14AA-47FD-AAFA-3112B25F406B}" dt="2023-05-19T11:36:49.841" v="113" actId="166"/>
          <ac:spMkLst>
            <pc:docMk/>
            <pc:sldMk cId="708111407" sldId="263"/>
            <ac:spMk id="23" creationId="{B4672658-D8BD-415B-9CAC-10F287B21B46}"/>
          </ac:spMkLst>
        </pc:spChg>
        <pc:spChg chg="ord">
          <ac:chgData name="Siegbert Rudolph" userId="2af4d44886c067cc" providerId="LiveId" clId="{732B1C29-14AA-47FD-AAFA-3112B25F406B}" dt="2023-05-19T11:36:49.235" v="112" actId="166"/>
          <ac:spMkLst>
            <pc:docMk/>
            <pc:sldMk cId="708111407" sldId="263"/>
            <ac:spMk id="27" creationId="{6B624E27-7351-4C0A-9960-6CCBEE7B29AF}"/>
          </ac:spMkLst>
        </pc:spChg>
        <pc:spChg chg="ord">
          <ac:chgData name="Siegbert Rudolph" userId="2af4d44886c067cc" providerId="LiveId" clId="{732B1C29-14AA-47FD-AAFA-3112B25F406B}" dt="2023-05-19T11:36:48.742" v="111" actId="166"/>
          <ac:spMkLst>
            <pc:docMk/>
            <pc:sldMk cId="708111407" sldId="263"/>
            <ac:spMk id="31" creationId="{92D0492A-E27E-4932-A15A-3DCEF3879EBA}"/>
          </ac:spMkLst>
        </pc:spChg>
        <pc:spChg chg="add del mod">
          <ac:chgData name="Siegbert Rudolph" userId="2af4d44886c067cc" providerId="LiveId" clId="{732B1C29-14AA-47FD-AAFA-3112B25F406B}" dt="2023-05-19T11:36:55.290" v="118"/>
          <ac:spMkLst>
            <pc:docMk/>
            <pc:sldMk cId="708111407" sldId="263"/>
            <ac:spMk id="66" creationId="{46E856A7-7467-C78A-B38C-D36BEB551DB5}"/>
          </ac:spMkLst>
        </pc:spChg>
        <pc:picChg chg="mod">
          <ac:chgData name="Siegbert Rudolph" userId="2af4d44886c067cc" providerId="LiveId" clId="{732B1C29-14AA-47FD-AAFA-3112B25F406B}" dt="2023-05-19T11:37:00.263" v="119" actId="1076"/>
          <ac:picMkLst>
            <pc:docMk/>
            <pc:sldMk cId="708111407" sldId="263"/>
            <ac:picMk id="65" creationId="{FCAF94E6-980A-41D5-AF5F-34DB1104F207}"/>
          </ac:picMkLst>
        </pc:picChg>
      </pc:sldChg>
      <pc:sldChg chg="addSp modSp mod modAnim">
        <pc:chgData name="Siegbert Rudolph" userId="2af4d44886c067cc" providerId="LiveId" clId="{732B1C29-14AA-47FD-AAFA-3112B25F406B}" dt="2023-05-19T11:38:20.658" v="143" actId="1076"/>
        <pc:sldMkLst>
          <pc:docMk/>
          <pc:sldMk cId="1237761413" sldId="265"/>
        </pc:sldMkLst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14" creationId="{4EEBD4C4-9B40-4FF0-B929-827529E5BB1C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15" creationId="{71F671B0-399D-4F4C-BAD0-05819703210E}"/>
          </ac:spMkLst>
        </pc:spChg>
        <pc:spChg chg="add mod">
          <ac:chgData name="Siegbert Rudolph" userId="2af4d44886c067cc" providerId="LiveId" clId="{732B1C29-14AA-47FD-AAFA-3112B25F406B}" dt="2023-05-19T11:37:51.062" v="139" actId="1076"/>
          <ac:spMkLst>
            <pc:docMk/>
            <pc:sldMk cId="1237761413" sldId="265"/>
            <ac:spMk id="16" creationId="{AA0E2D71-562F-A2A2-6E53-6BDFE99FC482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18" creationId="{C0C9AB39-753D-486A-809B-FC20B069E0F8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19" creationId="{8744990E-4191-4EF0-9DDC-84FFAB1E6A15}"/>
          </ac:spMkLst>
        </pc:spChg>
        <pc:spChg chg="add mod">
          <ac:chgData name="Siegbert Rudolph" userId="2af4d44886c067cc" providerId="LiveId" clId="{732B1C29-14AA-47FD-AAFA-3112B25F406B}" dt="2023-05-19T11:38:03.181" v="140" actId="14100"/>
          <ac:spMkLst>
            <pc:docMk/>
            <pc:sldMk cId="1237761413" sldId="265"/>
            <ac:spMk id="21" creationId="{A79D85E4-387B-330D-CB8F-4EBD6C9B8623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22" creationId="{795A70D1-BEDC-4261-9AEB-68984AD6C639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23" creationId="{F047D3EF-98B3-4148-80BC-12370C134AEC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26" creationId="{0204B9CB-B995-4D3F-AC38-F12762A28582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27" creationId="{2586E79D-D006-4765-A3C2-C480255E0714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30" creationId="{2189A265-6813-4A2C-8B22-0DA2DA016CC0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31" creationId="{3B853F63-C47B-4BC2-994E-DA37E82F2533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44" creationId="{3BBBA2F2-106C-4D84-8718-6056D07FB909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45" creationId="{0F238D9D-A73C-4705-AB1C-8EC0C5DCEB62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46" creationId="{CF24F3E6-E7D7-4392-A791-763C9A57F27A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47" creationId="{F049E410-9299-4321-B73A-62035B75FEF9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48" creationId="{4874D22C-02BC-48C9-BB20-959E30CF298C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49" creationId="{DECBE65E-AE64-4A82-9B10-E9246B493FBD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50" creationId="{3C1C10ED-37DA-45A2-9D3C-B93B1355DEA5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51" creationId="{FE121172-BE7F-4935-93D3-C558C9E39FD1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52" creationId="{B810BE41-CF62-4F45-BEFC-5CC8B109D636}"/>
          </ac:spMkLst>
        </pc:spChg>
        <pc:spChg chg="ord">
          <ac:chgData name="Siegbert Rudolph" userId="2af4d44886c067cc" providerId="LiveId" clId="{732B1C29-14AA-47FD-AAFA-3112B25F406B}" dt="2023-05-19T11:38:10.702" v="141" actId="166"/>
          <ac:spMkLst>
            <pc:docMk/>
            <pc:sldMk cId="1237761413" sldId="265"/>
            <ac:spMk id="53" creationId="{9846E55D-6047-47C1-981C-90EB525360D9}"/>
          </ac:spMkLst>
        </pc:spChg>
        <pc:picChg chg="mod ord">
          <ac:chgData name="Siegbert Rudolph" userId="2af4d44886c067cc" providerId="LiveId" clId="{732B1C29-14AA-47FD-AAFA-3112B25F406B}" dt="2023-05-19T11:38:20.658" v="143" actId="1076"/>
          <ac:picMkLst>
            <pc:docMk/>
            <pc:sldMk cId="1237761413" sldId="265"/>
            <ac:picMk id="17" creationId="{73C63E56-14AD-C25B-426A-75E56D796761}"/>
          </ac:picMkLst>
        </pc:picChg>
      </pc:sldChg>
    </pc:docChg>
  </pc:docChgLst>
  <pc:docChgLst>
    <pc:chgData name="Siegbert Rudolph" userId="2af4d44886c067cc" providerId="LiveId" clId="{695BF5B0-A605-4293-AB2D-901230386944}"/>
    <pc:docChg chg="custSel addSld delSld modSld">
      <pc:chgData name="Siegbert Rudolph" userId="2af4d44886c067cc" providerId="LiveId" clId="{695BF5B0-A605-4293-AB2D-901230386944}" dt="2022-11-02T08:04:17.070" v="31" actId="1076"/>
      <pc:docMkLst>
        <pc:docMk/>
      </pc:docMkLst>
      <pc:sldChg chg="modSp mod">
        <pc:chgData name="Siegbert Rudolph" userId="2af4d44886c067cc" providerId="LiveId" clId="{695BF5B0-A605-4293-AB2D-901230386944}" dt="2022-11-02T08:04:17.070" v="31" actId="1076"/>
        <pc:sldMkLst>
          <pc:docMk/>
          <pc:sldMk cId="708111407" sldId="263"/>
        </pc:sldMkLst>
        <pc:picChg chg="mod">
          <ac:chgData name="Siegbert Rudolph" userId="2af4d44886c067cc" providerId="LiveId" clId="{695BF5B0-A605-4293-AB2D-901230386944}" dt="2022-11-02T08:04:17.070" v="31" actId="1076"/>
          <ac:picMkLst>
            <pc:docMk/>
            <pc:sldMk cId="708111407" sldId="263"/>
            <ac:picMk id="65" creationId="{FCAF94E6-980A-41D5-AF5F-34DB1104F207}"/>
          </ac:picMkLst>
        </pc:picChg>
      </pc:sldChg>
      <pc:sldChg chg="addSp delSp modSp mod delAnim modAnim">
        <pc:chgData name="Siegbert Rudolph" userId="2af4d44886c067cc" providerId="LiveId" clId="{695BF5B0-A605-4293-AB2D-901230386944}" dt="2022-10-01T12:01:54.379" v="27"/>
        <pc:sldMkLst>
          <pc:docMk/>
          <pc:sldMk cId="1237761413" sldId="265"/>
        </pc:sldMkLst>
        <pc:spChg chg="mod">
          <ac:chgData name="Siegbert Rudolph" userId="2af4d44886c067cc" providerId="LiveId" clId="{695BF5B0-A605-4293-AB2D-901230386944}" dt="2022-10-01T12:00:22.212" v="17" actId="20577"/>
          <ac:spMkLst>
            <pc:docMk/>
            <pc:sldMk cId="1237761413" sldId="265"/>
            <ac:spMk id="13" creationId="{7006FD47-1AFD-4F30-83A9-E2E9ED043A1F}"/>
          </ac:spMkLst>
        </pc:spChg>
        <pc:picChg chg="add mod">
          <ac:chgData name="Siegbert Rudolph" userId="2af4d44886c067cc" providerId="LiveId" clId="{695BF5B0-A605-4293-AB2D-901230386944}" dt="2022-10-01T12:01:15.632" v="25" actId="1076"/>
          <ac:picMkLst>
            <pc:docMk/>
            <pc:sldMk cId="1237761413" sldId="265"/>
            <ac:picMk id="17" creationId="{73C63E56-14AD-C25B-426A-75E56D796761}"/>
          </ac:picMkLst>
        </pc:picChg>
        <pc:picChg chg="del mod">
          <ac:chgData name="Siegbert Rudolph" userId="2af4d44886c067cc" providerId="LiveId" clId="{695BF5B0-A605-4293-AB2D-901230386944}" dt="2022-10-01T12:00:34.583" v="19" actId="478"/>
          <ac:picMkLst>
            <pc:docMk/>
            <pc:sldMk cId="1237761413" sldId="265"/>
            <ac:picMk id="55" creationId="{18BA8BF1-F45C-4DFD-8AE6-C68994DBC7A1}"/>
          </ac:picMkLst>
        </pc:picChg>
      </pc:sldChg>
      <pc:sldChg chg="delSp add del mod delAnim">
        <pc:chgData name="Siegbert Rudolph" userId="2af4d44886c067cc" providerId="LiveId" clId="{695BF5B0-A605-4293-AB2D-901230386944}" dt="2022-10-01T12:01:59.212" v="28" actId="47"/>
        <pc:sldMkLst>
          <pc:docMk/>
          <pc:sldMk cId="2027200856" sldId="267"/>
        </pc:sldMkLst>
        <pc:spChg chg="del">
          <ac:chgData name="Siegbert Rudolph" userId="2af4d44886c067cc" providerId="LiveId" clId="{695BF5B0-A605-4293-AB2D-901230386944}" dt="2022-10-01T12:01:02.649" v="22" actId="21"/>
          <ac:spMkLst>
            <pc:docMk/>
            <pc:sldMk cId="2027200856" sldId="267"/>
            <ac:spMk id="13" creationId="{7006FD47-1AFD-4F30-83A9-E2E9ED043A1F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14" creationId="{4EEBD4C4-9B40-4FF0-B929-827529E5BB1C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15" creationId="{71F671B0-399D-4F4C-BAD0-05819703210E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18" creationId="{C0C9AB39-753D-486A-809B-FC20B069E0F8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19" creationId="{8744990E-4191-4EF0-9DDC-84FFAB1E6A15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22" creationId="{795A70D1-BEDC-4261-9AEB-68984AD6C639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23" creationId="{F047D3EF-98B3-4148-80BC-12370C134AEC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26" creationId="{0204B9CB-B995-4D3F-AC38-F12762A28582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27" creationId="{2586E79D-D006-4765-A3C2-C480255E0714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30" creationId="{2189A265-6813-4A2C-8B22-0DA2DA016CC0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31" creationId="{3B853F63-C47B-4BC2-994E-DA37E82F2533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44" creationId="{3BBBA2F2-106C-4D84-8718-6056D07FB909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45" creationId="{0F238D9D-A73C-4705-AB1C-8EC0C5DCEB62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46" creationId="{CF24F3E6-E7D7-4392-A791-763C9A57F27A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47" creationId="{F049E410-9299-4321-B73A-62035B75FEF9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48" creationId="{4874D22C-02BC-48C9-BB20-959E30CF298C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49" creationId="{DECBE65E-AE64-4A82-9B10-E9246B493FBD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50" creationId="{3C1C10ED-37DA-45A2-9D3C-B93B1355DEA5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51" creationId="{FE121172-BE7F-4935-93D3-C558C9E39FD1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52" creationId="{B810BE41-CF62-4F45-BEFC-5CC8B109D636}"/>
          </ac:spMkLst>
        </pc:spChg>
        <pc:spChg chg="del">
          <ac:chgData name="Siegbert Rudolph" userId="2af4d44886c067cc" providerId="LiveId" clId="{695BF5B0-A605-4293-AB2D-901230386944}" dt="2022-10-01T12:00:54.034" v="21" actId="478"/>
          <ac:spMkLst>
            <pc:docMk/>
            <pc:sldMk cId="2027200856" sldId="267"/>
            <ac:spMk id="53" creationId="{9846E55D-6047-47C1-981C-90EB525360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87" y="1844675"/>
            <a:ext cx="21884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48990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Häufig falsch gelesen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Umlaute ä-a 02 Standardübung 1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2947625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8475024E-A752-2E2F-E71E-BE3D2E7B3079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5367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F4468F18-D713-455E-BB33-D7D0BC76F6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36">
            <a:extLst>
              <a:ext uri="{FF2B5EF4-FFF2-40B4-BE49-F238E27FC236}">
                <a16:creationId xmlns:a16="http://schemas.microsoft.com/office/drawing/2014/main" id="{6D11CAB7-3159-4A7B-97E3-106CC729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24178"/>
            <a:ext cx="904196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chemeClr val="accent1"/>
                </a:solidFill>
                <a:latin typeface="Trebuchet MS" pitchFamily="34" charset="0"/>
              </a:rPr>
              <a:t>Nur, wenn es bis dahin gut ging! 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 bist der Lehrer – korrigiere die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ganz genau auf die Fehler!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006FD47-1AFD-4F30-83A9-E2E9ED043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111450"/>
            <a:ext cx="7220980" cy="482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 dem Plätz gab es eine Hatz.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 Mathe sollten wir die Kästchen zahlen.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Katze jagte die Maus aus dem Haus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hinäus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 Garten haben wir viele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Straucher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Der Räuber schlagt den Wachmann.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Es wurde warm und warmer.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Frösche quaken in den Garten.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Vater sagte, er hätte den Baum abgesagt.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Hans wägte ab, ob er es wägen sollte.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Das Buch hat viele Blatter.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A0E2D71-562F-A2A2-6E53-6BDFE99FC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6230" y="578902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79D85E4-387B-330D-CB8F-4EBD6C9B8623}"/>
              </a:ext>
            </a:extLst>
          </p:cNvPr>
          <p:cNvSpPr/>
          <p:nvPr/>
        </p:nvSpPr>
        <p:spPr>
          <a:xfrm>
            <a:off x="190501" y="1060233"/>
            <a:ext cx="7489676" cy="48079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EEBD4C4-9B40-4FF0-B929-827529E5B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326" y="1105386"/>
            <a:ext cx="80520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Platz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1F671B0-399D-4F4C-BAD0-058197032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7309" y="1576503"/>
            <a:ext cx="119303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zählen.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0C9AB39-753D-486A-809B-FC20B069E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9266" y="2071689"/>
            <a:ext cx="142958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hinaus.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744990E-4191-4EF0-9DDC-84FFAB1E6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2784" y="2561292"/>
            <a:ext cx="185004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Sträucher.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95A70D1-BEDC-4261-9AEB-68984AD6C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928" y="3036568"/>
            <a:ext cx="114189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schlägt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047D3EF-98B3-4148-80BC-12370C134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002" y="3498233"/>
            <a:ext cx="160513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wärmer.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204B9CB-B995-4D3F-AC38-F12762A28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214" y="3997812"/>
            <a:ext cx="152009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Gärten.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586E79D-D006-4765-A3C2-C480255E0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480" y="4475835"/>
            <a:ext cx="184002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abgesägt.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189A265-6813-4A2C-8B22-0DA2DA016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058" y="4945893"/>
            <a:ext cx="107530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wagen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3B853F63-C47B-4BC2-994E-DA37E82F2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004" y="5440870"/>
            <a:ext cx="146410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Blätter.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3BBBA2F2-106C-4D84-8718-6056D07FB909}"/>
              </a:ext>
            </a:extLst>
          </p:cNvPr>
          <p:cNvSpPr/>
          <p:nvPr/>
        </p:nvSpPr>
        <p:spPr>
          <a:xfrm>
            <a:off x="4179501" y="2623444"/>
            <a:ext cx="28364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0F238D9D-A73C-4705-AB1C-8EC0C5DCEB62}"/>
              </a:ext>
            </a:extLst>
          </p:cNvPr>
          <p:cNvSpPr/>
          <p:nvPr/>
        </p:nvSpPr>
        <p:spPr>
          <a:xfrm>
            <a:off x="2283474" y="3088204"/>
            <a:ext cx="31082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F24F3E6-E7D7-4392-A791-763C9A57F27A}"/>
              </a:ext>
            </a:extLst>
          </p:cNvPr>
          <p:cNvSpPr/>
          <p:nvPr/>
        </p:nvSpPr>
        <p:spPr>
          <a:xfrm>
            <a:off x="1643008" y="1186807"/>
            <a:ext cx="23156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F049E410-9299-4321-B73A-62035B75FEF9}"/>
              </a:ext>
            </a:extLst>
          </p:cNvPr>
          <p:cNvSpPr/>
          <p:nvPr/>
        </p:nvSpPr>
        <p:spPr>
          <a:xfrm>
            <a:off x="4928533" y="1646097"/>
            <a:ext cx="28364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4874D22C-02BC-48C9-BB20-959E30CF298C}"/>
              </a:ext>
            </a:extLst>
          </p:cNvPr>
          <p:cNvSpPr/>
          <p:nvPr/>
        </p:nvSpPr>
        <p:spPr>
          <a:xfrm>
            <a:off x="6010412" y="2143515"/>
            <a:ext cx="28364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DECBE65E-AE64-4A82-9B10-E9246B493FBD}"/>
              </a:ext>
            </a:extLst>
          </p:cNvPr>
          <p:cNvSpPr/>
          <p:nvPr/>
        </p:nvSpPr>
        <p:spPr>
          <a:xfrm>
            <a:off x="3100840" y="3574637"/>
            <a:ext cx="37819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3C1C10ED-37DA-45A2-9D3C-B93B1355DEA5}"/>
              </a:ext>
            </a:extLst>
          </p:cNvPr>
          <p:cNvSpPr/>
          <p:nvPr/>
        </p:nvSpPr>
        <p:spPr>
          <a:xfrm>
            <a:off x="3504775" y="4059773"/>
            <a:ext cx="37819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FE121172-BE7F-4935-93D3-C558C9E39FD1}"/>
              </a:ext>
            </a:extLst>
          </p:cNvPr>
          <p:cNvSpPr/>
          <p:nvPr/>
        </p:nvSpPr>
        <p:spPr>
          <a:xfrm>
            <a:off x="5363670" y="4537136"/>
            <a:ext cx="28364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810BE41-CF62-4F45-BEFC-5CC8B109D636}"/>
              </a:ext>
            </a:extLst>
          </p:cNvPr>
          <p:cNvSpPr/>
          <p:nvPr/>
        </p:nvSpPr>
        <p:spPr>
          <a:xfrm>
            <a:off x="3767062" y="5017251"/>
            <a:ext cx="28364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846E55D-6047-47C1-981C-90EB525360D9}"/>
              </a:ext>
            </a:extLst>
          </p:cNvPr>
          <p:cNvSpPr/>
          <p:nvPr/>
        </p:nvSpPr>
        <p:spPr>
          <a:xfrm>
            <a:off x="3010697" y="5498607"/>
            <a:ext cx="31966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73C63E56-14AD-C25B-426A-75E56D796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12" y="989766"/>
            <a:ext cx="7315834" cy="49625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FEC3E431-B1AB-49E1-5991-3903B72BEFB3}"/>
              </a:ext>
            </a:extLst>
          </p:cNvPr>
          <p:cNvSpPr txBox="1"/>
          <p:nvPr/>
        </p:nvSpPr>
        <p:spPr>
          <a:xfrm>
            <a:off x="190500" y="6724134"/>
            <a:ext cx="526458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2377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14" grpId="0" animBg="1"/>
      <p:bldP spid="15" grpId="0" animBg="1"/>
      <p:bldP spid="18" grpId="0" animBg="1"/>
      <p:bldP spid="19" grpId="0" animBg="1"/>
      <p:bldP spid="22" grpId="0" animBg="1"/>
      <p:bldP spid="23" grpId="0" animBg="1"/>
      <p:bldP spid="26" grpId="0" animBg="1"/>
      <p:bldP spid="27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26F642C3-CF24-4CD9-A679-0DF4932F23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 descr="Smiley böse.png">
            <a:extLst>
              <a:ext uri="{FF2B5EF4-FFF2-40B4-BE49-F238E27FC236}">
                <a16:creationId xmlns:a16="http://schemas.microsoft.com/office/drawing/2014/main" id="{90E35ACD-9476-4D95-8236-2FF3B96F2A8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8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Grafik 12" descr="Smiley gut.png">
            <a:extLst>
              <a:ext uri="{FF2B5EF4-FFF2-40B4-BE49-F238E27FC236}">
                <a16:creationId xmlns:a16="http://schemas.microsoft.com/office/drawing/2014/main" id="{D6F4752D-2464-48EA-8EDF-543445F6A94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63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BB4F50E2-5066-46CB-B088-B532CC5BF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502" y="4076700"/>
            <a:ext cx="73148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Hurra, wieder ein Stück weiter</a:t>
            </a:r>
            <a:r>
              <a:rPr lang="de-DE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</a:t>
            </a:r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5DE4B24F-EE54-47CD-9E3E-CB9E39507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24178"/>
            <a:ext cx="40176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latin typeface="Trebuchet MS" pitchFamily="34" charset="0"/>
              </a:rPr>
              <a:t>Üben verbessert die Fertigkeit!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latin typeface="Trebuchet MS" pitchFamily="34" charset="0"/>
              </a:rPr>
              <a:t>Wer viel übt, der wird gescheit!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9CF3AF9-5934-D490-4445-AAFBB271AD04}"/>
              </a:ext>
            </a:extLst>
          </p:cNvPr>
          <p:cNvSpPr txBox="1"/>
          <p:nvPr/>
        </p:nvSpPr>
        <p:spPr>
          <a:xfrm>
            <a:off x="190500" y="6724134"/>
            <a:ext cx="526458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151617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feld 64"/>
          <p:cNvSpPr txBox="1">
            <a:spLocks noChangeArrowheads="1"/>
          </p:cNvSpPr>
          <p:nvPr/>
        </p:nvSpPr>
        <p:spPr bwMode="auto">
          <a:xfrm>
            <a:off x="1784351" y="465138"/>
            <a:ext cx="6715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27652" name="Textfeld 6"/>
          <p:cNvSpPr txBox="1">
            <a:spLocks noChangeArrowheads="1"/>
          </p:cNvSpPr>
          <p:nvPr/>
        </p:nvSpPr>
        <p:spPr bwMode="auto">
          <a:xfrm>
            <a:off x="1784351" y="465138"/>
            <a:ext cx="6715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9" name="Rechteck 8"/>
          <p:cNvSpPr/>
          <p:nvPr/>
        </p:nvSpPr>
        <p:spPr>
          <a:xfrm>
            <a:off x="9191626" y="6469064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7697789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1" name="Rechteck 10">
            <a:hlinkClick r:id="" action="ppaction://hlinkshowjump?jump=nextslide"/>
          </p:cNvPr>
          <p:cNvSpPr/>
          <p:nvPr/>
        </p:nvSpPr>
        <p:spPr>
          <a:xfrm>
            <a:off x="9083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>
                <a:solidFill>
                  <a:prstClr val="black"/>
                </a:solidFill>
              </a:rPr>
              <a:t>Nächste Folie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2" name="Rechteck 11">
            <a:hlinkClick r:id="" action="ppaction://hlinkshowjump?jump=previousslide"/>
          </p:cNvPr>
          <p:cNvSpPr/>
          <p:nvPr/>
        </p:nvSpPr>
        <p:spPr>
          <a:xfrm>
            <a:off x="7469189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>
                <a:solidFill>
                  <a:prstClr val="black"/>
                </a:solidFill>
              </a:rPr>
              <a:t>Vorherige Folie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800226" y="17296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800226" y="267606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800226" y="36224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800226" y="457040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800226" y="551837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2073273" y="1610623"/>
            <a:ext cx="5886548" cy="38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de-DE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Zahnrad hat viele gefährliche scharfe Zähne.</a:t>
            </a:r>
            <a:endParaRPr lang="de-D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2084387" y="2583390"/>
            <a:ext cx="5734647" cy="38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de-DE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Vater trägt die Tragetasche mit einer Hand.</a:t>
            </a:r>
            <a:endParaRPr lang="de-D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2084387" y="3518890"/>
            <a:ext cx="3762633" cy="38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de-DE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Wir klatschen mit den Händen.</a:t>
            </a:r>
            <a:endParaRPr lang="de-D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084386" y="4450554"/>
            <a:ext cx="7368492" cy="38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de-DE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In unserem Garten gibt es viele Gräser, Sträucher und Bäume.</a:t>
            </a:r>
            <a:endParaRPr lang="de-D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2084386" y="5416568"/>
            <a:ext cx="4860626" cy="38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de-DE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Gras muss dringend gemäht werden.</a:t>
            </a:r>
            <a:endParaRPr lang="de-D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feld 4"/>
          <p:cNvSpPr txBox="1">
            <a:spLocks noChangeArrowheads="1"/>
          </p:cNvSpPr>
          <p:nvPr/>
        </p:nvSpPr>
        <p:spPr bwMode="auto">
          <a:xfrm>
            <a:off x="2822575" y="179388"/>
            <a:ext cx="1255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Sätze lesen</a:t>
            </a:r>
          </a:p>
        </p:txBody>
      </p:sp>
      <p:sp>
        <p:nvSpPr>
          <p:cNvPr id="37" name="Foliennummernplatzhalt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39" name="Textfeld 4"/>
          <p:cNvSpPr txBox="1">
            <a:spLocks noChangeArrowheads="1"/>
          </p:cNvSpPr>
          <p:nvPr/>
        </p:nvSpPr>
        <p:spPr bwMode="auto">
          <a:xfrm>
            <a:off x="1703513" y="108365"/>
            <a:ext cx="4084773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Sätze lesen</a:t>
            </a:r>
          </a:p>
          <a:p>
            <a:pPr eaLnBrk="0" hangingPunct="0"/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Klick auf die Punkte links!</a:t>
            </a:r>
          </a:p>
          <a:p>
            <a:pPr eaLnBrk="0" hangingPunct="0"/>
            <a:r>
              <a:rPr lang="de-DE" sz="1600" b="1" dirty="0">
                <a:latin typeface="Arial" pitchFamily="34" charset="0"/>
                <a:cs typeface="Arial" pitchFamily="34" charset="0"/>
              </a:rPr>
              <a:t>Erst </a:t>
            </a:r>
            <a:r>
              <a:rPr lang="de-DE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 und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ä 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kennzeichnen, dann lesen! </a:t>
            </a: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8A2B20C1-3705-4CBD-97F5-22BB81CC69B1}"/>
              </a:ext>
            </a:extLst>
          </p:cNvPr>
          <p:cNvSpPr/>
          <p:nvPr/>
        </p:nvSpPr>
        <p:spPr>
          <a:xfrm>
            <a:off x="2689550" y="1697219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4F531F4F-BB89-486F-9B88-42091394100F}"/>
              </a:ext>
            </a:extLst>
          </p:cNvPr>
          <p:cNvSpPr/>
          <p:nvPr/>
        </p:nvSpPr>
        <p:spPr>
          <a:xfrm>
            <a:off x="2689550" y="161591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D8731287-E2D4-4577-9256-A3C1C99D4CC8}"/>
              </a:ext>
            </a:extLst>
          </p:cNvPr>
          <p:cNvSpPr/>
          <p:nvPr/>
        </p:nvSpPr>
        <p:spPr>
          <a:xfrm>
            <a:off x="3199599" y="1697219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75822EED-BB70-4136-824D-253B5B918907}"/>
              </a:ext>
            </a:extLst>
          </p:cNvPr>
          <p:cNvSpPr/>
          <p:nvPr/>
        </p:nvSpPr>
        <p:spPr>
          <a:xfrm>
            <a:off x="3199599" y="161591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918052BF-030C-40BD-84C1-27D6397A5FEF}"/>
              </a:ext>
            </a:extLst>
          </p:cNvPr>
          <p:cNvSpPr/>
          <p:nvPr/>
        </p:nvSpPr>
        <p:spPr>
          <a:xfrm>
            <a:off x="3692725" y="1697219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BB865DDD-13E7-4BC6-82CD-C47931EB6959}"/>
              </a:ext>
            </a:extLst>
          </p:cNvPr>
          <p:cNvSpPr/>
          <p:nvPr/>
        </p:nvSpPr>
        <p:spPr>
          <a:xfrm>
            <a:off x="3692725" y="161591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E1B7FEF7-8F62-432D-BB5D-8C1FEF518E40}"/>
              </a:ext>
            </a:extLst>
          </p:cNvPr>
          <p:cNvSpPr/>
          <p:nvPr/>
        </p:nvSpPr>
        <p:spPr>
          <a:xfrm>
            <a:off x="6389288" y="1697219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6D7F89E5-CAD0-46A6-A4A8-6B5434F5AD12}"/>
              </a:ext>
            </a:extLst>
          </p:cNvPr>
          <p:cNvSpPr/>
          <p:nvPr/>
        </p:nvSpPr>
        <p:spPr>
          <a:xfrm>
            <a:off x="6389288" y="161591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104E22D-AD0A-4FD9-9721-DC36D11CC2F8}"/>
              </a:ext>
            </a:extLst>
          </p:cNvPr>
          <p:cNvSpPr/>
          <p:nvPr/>
        </p:nvSpPr>
        <p:spPr>
          <a:xfrm>
            <a:off x="2078293" y="1241143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zuerst alle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D929FB9E-136A-4B94-AA74-5CE0157E74D9}"/>
              </a:ext>
            </a:extLst>
          </p:cNvPr>
          <p:cNvSpPr/>
          <p:nvPr/>
        </p:nvSpPr>
        <p:spPr>
          <a:xfrm>
            <a:off x="4574954" y="1250593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5 a?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alle </a:t>
            </a:r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ä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DABBB8B2-1C17-48C5-9479-CB17C58F0B03}"/>
              </a:ext>
            </a:extLst>
          </p:cNvPr>
          <p:cNvSpPr/>
          <p:nvPr/>
        </p:nvSpPr>
        <p:spPr>
          <a:xfrm>
            <a:off x="5009720" y="1697219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8F1CCCEA-4C2D-4215-B84C-74528001E1E5}"/>
              </a:ext>
            </a:extLst>
          </p:cNvPr>
          <p:cNvSpPr/>
          <p:nvPr/>
        </p:nvSpPr>
        <p:spPr>
          <a:xfrm>
            <a:off x="5009720" y="161591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83B6F52-DEE9-4E78-9F4E-2A529696931D}"/>
              </a:ext>
            </a:extLst>
          </p:cNvPr>
          <p:cNvSpPr/>
          <p:nvPr/>
        </p:nvSpPr>
        <p:spPr>
          <a:xfrm>
            <a:off x="7074082" y="1697219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ADFF446E-6C71-48B1-A8ED-863DE4D7CD86}"/>
              </a:ext>
            </a:extLst>
          </p:cNvPr>
          <p:cNvSpPr/>
          <p:nvPr/>
        </p:nvSpPr>
        <p:spPr>
          <a:xfrm>
            <a:off x="7074082" y="161591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B54107C7-599D-4C2D-A449-FE101AA49D0B}"/>
              </a:ext>
            </a:extLst>
          </p:cNvPr>
          <p:cNvSpPr/>
          <p:nvPr/>
        </p:nvSpPr>
        <p:spPr>
          <a:xfrm>
            <a:off x="7239250" y="1253441"/>
            <a:ext cx="222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ä?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Lies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dann weiter!</a:t>
            </a:r>
            <a:endParaRPr lang="de-DE" sz="1400" dirty="0"/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EF4628CB-3B1D-440B-AB86-7C6FE0125EDE}"/>
              </a:ext>
            </a:extLst>
          </p:cNvPr>
          <p:cNvSpPr/>
          <p:nvPr/>
        </p:nvSpPr>
        <p:spPr>
          <a:xfrm>
            <a:off x="2689550" y="2583390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37FE7E0C-127D-47D9-A0BB-AB8DCF9183A0}"/>
              </a:ext>
            </a:extLst>
          </p:cNvPr>
          <p:cNvSpPr/>
          <p:nvPr/>
        </p:nvSpPr>
        <p:spPr>
          <a:xfrm>
            <a:off x="2689550" y="258339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6610D2FC-3AFF-49FF-B495-02582E53183D}"/>
              </a:ext>
            </a:extLst>
          </p:cNvPr>
          <p:cNvSpPr/>
          <p:nvPr/>
        </p:nvSpPr>
        <p:spPr>
          <a:xfrm>
            <a:off x="4552693" y="2583390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75E99FF3-481D-4D65-ACB2-4DD20267AAC7}"/>
              </a:ext>
            </a:extLst>
          </p:cNvPr>
          <p:cNvSpPr/>
          <p:nvPr/>
        </p:nvSpPr>
        <p:spPr>
          <a:xfrm>
            <a:off x="4552693" y="258339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EEAA7337-E2B1-40A2-95A8-C53266F49D60}"/>
              </a:ext>
            </a:extLst>
          </p:cNvPr>
          <p:cNvSpPr/>
          <p:nvPr/>
        </p:nvSpPr>
        <p:spPr>
          <a:xfrm>
            <a:off x="5063346" y="2583390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20C99E4F-FA63-4352-BF64-37A61C042F50}"/>
              </a:ext>
            </a:extLst>
          </p:cNvPr>
          <p:cNvSpPr/>
          <p:nvPr/>
        </p:nvSpPr>
        <p:spPr>
          <a:xfrm>
            <a:off x="5063346" y="258339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AD10822E-2C97-43C5-9D8B-AA49F7A1FC76}"/>
              </a:ext>
            </a:extLst>
          </p:cNvPr>
          <p:cNvSpPr/>
          <p:nvPr/>
        </p:nvSpPr>
        <p:spPr>
          <a:xfrm>
            <a:off x="7069577" y="2583390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4FEFCDB4-F438-4791-B124-B8D3A18A3B5A}"/>
              </a:ext>
            </a:extLst>
          </p:cNvPr>
          <p:cNvSpPr/>
          <p:nvPr/>
        </p:nvSpPr>
        <p:spPr>
          <a:xfrm>
            <a:off x="7069577" y="258339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7B0891C6-78CA-4287-AEB6-0E9D46D5782A}"/>
              </a:ext>
            </a:extLst>
          </p:cNvPr>
          <p:cNvSpPr/>
          <p:nvPr/>
        </p:nvSpPr>
        <p:spPr>
          <a:xfrm>
            <a:off x="2095559" y="2273745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zuerst alle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252F87BF-874D-4664-A9A3-370F0487B6B1}"/>
              </a:ext>
            </a:extLst>
          </p:cNvPr>
          <p:cNvSpPr/>
          <p:nvPr/>
        </p:nvSpPr>
        <p:spPr>
          <a:xfrm>
            <a:off x="4592220" y="2283195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4 a?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alle </a:t>
            </a:r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ä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310DB955-C156-4559-BD19-9883D24AA9A3}"/>
              </a:ext>
            </a:extLst>
          </p:cNvPr>
          <p:cNvSpPr/>
          <p:nvPr/>
        </p:nvSpPr>
        <p:spPr>
          <a:xfrm>
            <a:off x="7256516" y="2286043"/>
            <a:ext cx="222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ä?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Lies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dann weiter!</a:t>
            </a:r>
            <a:endParaRPr lang="de-DE" sz="1400" dirty="0"/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5AD5729F-33E6-4208-8820-1E93800786E7}"/>
              </a:ext>
            </a:extLst>
          </p:cNvPr>
          <p:cNvSpPr/>
          <p:nvPr/>
        </p:nvSpPr>
        <p:spPr>
          <a:xfrm>
            <a:off x="3461462" y="2583390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CD9A30C0-EC13-4EF6-AC40-4865C155AFC5}"/>
              </a:ext>
            </a:extLst>
          </p:cNvPr>
          <p:cNvSpPr/>
          <p:nvPr/>
        </p:nvSpPr>
        <p:spPr>
          <a:xfrm>
            <a:off x="3461462" y="258339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A3E8C91A-83DA-490B-9942-61C76A50A101}"/>
              </a:ext>
            </a:extLst>
          </p:cNvPr>
          <p:cNvSpPr/>
          <p:nvPr/>
        </p:nvSpPr>
        <p:spPr>
          <a:xfrm>
            <a:off x="2078293" y="3208097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zuerst alle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88FCE8BD-E86D-4575-82AC-536CEED48E22}"/>
              </a:ext>
            </a:extLst>
          </p:cNvPr>
          <p:cNvSpPr/>
          <p:nvPr/>
        </p:nvSpPr>
        <p:spPr>
          <a:xfrm>
            <a:off x="4574954" y="3217547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 a?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alle </a:t>
            </a:r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ä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80AA9F89-C78D-488B-AECE-B459B03CA37C}"/>
              </a:ext>
            </a:extLst>
          </p:cNvPr>
          <p:cNvSpPr/>
          <p:nvPr/>
        </p:nvSpPr>
        <p:spPr>
          <a:xfrm>
            <a:off x="7239250" y="3220395"/>
            <a:ext cx="222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ä?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Lies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dann weiter!</a:t>
            </a:r>
            <a:endParaRPr lang="de-DE" sz="1400" dirty="0"/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C4091182-6686-438E-B9FB-C6465E369DC8}"/>
              </a:ext>
            </a:extLst>
          </p:cNvPr>
          <p:cNvSpPr/>
          <p:nvPr/>
        </p:nvSpPr>
        <p:spPr>
          <a:xfrm>
            <a:off x="2761114" y="3608311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9828EB51-ABA9-4274-82D6-E223602A6B2A}"/>
              </a:ext>
            </a:extLst>
          </p:cNvPr>
          <p:cNvSpPr/>
          <p:nvPr/>
        </p:nvSpPr>
        <p:spPr>
          <a:xfrm>
            <a:off x="2761114" y="352701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EFADB40E-B046-4F34-BA70-64AA27C14734}"/>
              </a:ext>
            </a:extLst>
          </p:cNvPr>
          <p:cNvSpPr/>
          <p:nvPr/>
        </p:nvSpPr>
        <p:spPr>
          <a:xfrm>
            <a:off x="4840725" y="3604577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1D914CA8-E219-4777-97DE-AD1B902F1210}"/>
              </a:ext>
            </a:extLst>
          </p:cNvPr>
          <p:cNvSpPr/>
          <p:nvPr/>
        </p:nvSpPr>
        <p:spPr>
          <a:xfrm>
            <a:off x="4840725" y="3523277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BE72593B-EB47-449E-BEB7-7249554EF45E}"/>
              </a:ext>
            </a:extLst>
          </p:cNvPr>
          <p:cNvSpPr/>
          <p:nvPr/>
        </p:nvSpPr>
        <p:spPr>
          <a:xfrm>
            <a:off x="2087668" y="4170682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zuerst alle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AD1A743C-427D-47C6-B669-E9438178F478}"/>
              </a:ext>
            </a:extLst>
          </p:cNvPr>
          <p:cNvSpPr/>
          <p:nvPr/>
        </p:nvSpPr>
        <p:spPr>
          <a:xfrm>
            <a:off x="4584329" y="4180132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 a?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alle </a:t>
            </a:r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ä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5D369034-7818-4F37-86D9-CA3376A780DA}"/>
              </a:ext>
            </a:extLst>
          </p:cNvPr>
          <p:cNvSpPr/>
          <p:nvPr/>
        </p:nvSpPr>
        <p:spPr>
          <a:xfrm>
            <a:off x="7248625" y="4182980"/>
            <a:ext cx="222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ä?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Lies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dann weiter!</a:t>
            </a:r>
            <a:endParaRPr lang="de-DE" sz="1400" dirty="0"/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3AE9097E-747D-4496-8A7C-558D379CC868}"/>
              </a:ext>
            </a:extLst>
          </p:cNvPr>
          <p:cNvSpPr/>
          <p:nvPr/>
        </p:nvSpPr>
        <p:spPr>
          <a:xfrm>
            <a:off x="3589835" y="4450554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80362074-39A6-43C6-A5DF-CCD3E4139210}"/>
              </a:ext>
            </a:extLst>
          </p:cNvPr>
          <p:cNvSpPr/>
          <p:nvPr/>
        </p:nvSpPr>
        <p:spPr>
          <a:xfrm>
            <a:off x="3589835" y="44505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7E8CAFBF-FEE3-4E5C-AE75-FF12BFFCCDCE}"/>
              </a:ext>
            </a:extLst>
          </p:cNvPr>
          <p:cNvSpPr/>
          <p:nvPr/>
        </p:nvSpPr>
        <p:spPr>
          <a:xfrm>
            <a:off x="6046332" y="4450554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A1A3E349-075B-487B-9FCA-1D4E8556056F}"/>
              </a:ext>
            </a:extLst>
          </p:cNvPr>
          <p:cNvSpPr/>
          <p:nvPr/>
        </p:nvSpPr>
        <p:spPr>
          <a:xfrm>
            <a:off x="6046332" y="44505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C37E70C9-90B7-4852-A60E-12E54B59FB24}"/>
              </a:ext>
            </a:extLst>
          </p:cNvPr>
          <p:cNvSpPr/>
          <p:nvPr/>
        </p:nvSpPr>
        <p:spPr>
          <a:xfrm>
            <a:off x="6996013" y="4450554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0D95260A-07E4-422E-9C4C-D9F44AD8B821}"/>
              </a:ext>
            </a:extLst>
          </p:cNvPr>
          <p:cNvSpPr/>
          <p:nvPr/>
        </p:nvSpPr>
        <p:spPr>
          <a:xfrm>
            <a:off x="6996013" y="44505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814A89F0-BAFB-421F-80FC-3C0316230605}"/>
              </a:ext>
            </a:extLst>
          </p:cNvPr>
          <p:cNvSpPr/>
          <p:nvPr/>
        </p:nvSpPr>
        <p:spPr>
          <a:xfrm>
            <a:off x="8491697" y="4450554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E3152E68-E227-4BD8-8694-E507D486621A}"/>
              </a:ext>
            </a:extLst>
          </p:cNvPr>
          <p:cNvSpPr/>
          <p:nvPr/>
        </p:nvSpPr>
        <p:spPr>
          <a:xfrm>
            <a:off x="8491697" y="44505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23F06136-7A4A-4625-8AC4-C5C00A7DBB5E}"/>
              </a:ext>
            </a:extLst>
          </p:cNvPr>
          <p:cNvSpPr/>
          <p:nvPr/>
        </p:nvSpPr>
        <p:spPr>
          <a:xfrm>
            <a:off x="2079397" y="5106453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zuerst alle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5B2E0AC7-9419-4E5D-BD53-AF07CFA45345}"/>
              </a:ext>
            </a:extLst>
          </p:cNvPr>
          <p:cNvSpPr/>
          <p:nvPr/>
        </p:nvSpPr>
        <p:spPr>
          <a:xfrm>
            <a:off x="4576058" y="5115903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 a?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Kennzeichne alle </a:t>
            </a:r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ä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de-DE" dirty="0"/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71953D5A-FD63-45D1-9F2E-78973C2F5922}"/>
              </a:ext>
            </a:extLst>
          </p:cNvPr>
          <p:cNvSpPr/>
          <p:nvPr/>
        </p:nvSpPr>
        <p:spPr>
          <a:xfrm>
            <a:off x="7240354" y="5118751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ä?</a:t>
            </a:r>
            <a:r>
              <a:rPr lang="de-DE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Lies</a:t>
            </a:r>
            <a:r>
              <a:rPr lang="de-DE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</a:t>
            </a:r>
            <a:endParaRPr lang="de-DE" sz="1400" dirty="0"/>
          </a:p>
        </p:txBody>
      </p:sp>
      <p:sp>
        <p:nvSpPr>
          <p:cNvPr id="146" name="Rechteck 145">
            <a:extLst>
              <a:ext uri="{FF2B5EF4-FFF2-40B4-BE49-F238E27FC236}">
                <a16:creationId xmlns:a16="http://schemas.microsoft.com/office/drawing/2014/main" id="{B2564D50-448E-4C35-BEBE-4254F7BCAE0F}"/>
              </a:ext>
            </a:extLst>
          </p:cNvPr>
          <p:cNvSpPr/>
          <p:nvPr/>
        </p:nvSpPr>
        <p:spPr>
          <a:xfrm>
            <a:off x="2817923" y="5505755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DEC75A20-14A0-4946-8D30-7FFF6BEA89BB}"/>
              </a:ext>
            </a:extLst>
          </p:cNvPr>
          <p:cNvSpPr/>
          <p:nvPr/>
        </p:nvSpPr>
        <p:spPr>
          <a:xfrm>
            <a:off x="2817923" y="5424455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FE929BF3-8585-4977-B960-786886145FAE}"/>
              </a:ext>
            </a:extLst>
          </p:cNvPr>
          <p:cNvSpPr/>
          <p:nvPr/>
        </p:nvSpPr>
        <p:spPr>
          <a:xfrm>
            <a:off x="5327069" y="5497868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46478DA2-56F7-4E8A-A40C-437F64FD9613}"/>
              </a:ext>
            </a:extLst>
          </p:cNvPr>
          <p:cNvSpPr/>
          <p:nvPr/>
        </p:nvSpPr>
        <p:spPr>
          <a:xfrm>
            <a:off x="5327069" y="541656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E9CF97B8-255E-4B5D-B0DB-37A42B89D200}"/>
              </a:ext>
            </a:extLst>
          </p:cNvPr>
          <p:cNvSpPr/>
          <p:nvPr/>
        </p:nvSpPr>
        <p:spPr>
          <a:xfrm>
            <a:off x="2238012" y="1693391"/>
            <a:ext cx="288032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32C6180A-B80F-4E8D-A493-663A55C39ACA}"/>
              </a:ext>
            </a:extLst>
          </p:cNvPr>
          <p:cNvSpPr/>
          <p:nvPr/>
        </p:nvSpPr>
        <p:spPr>
          <a:xfrm>
            <a:off x="2238012" y="161209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0ED2DA-804B-35F0-7FC4-2D2DEF485656}"/>
              </a:ext>
            </a:extLst>
          </p:cNvPr>
          <p:cNvSpPr txBox="1"/>
          <p:nvPr/>
        </p:nvSpPr>
        <p:spPr>
          <a:xfrm>
            <a:off x="190500" y="6724134"/>
            <a:ext cx="526458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247086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</p:childTnLst>
        </p:cTn>
      </p:par>
    </p:tnLst>
    <p:bldLst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93" grpId="0" animBg="1"/>
      <p:bldP spid="94" grpId="0"/>
      <p:bldP spid="95" grpId="0" animBg="1"/>
      <p:bldP spid="96" grpId="0"/>
      <p:bldP spid="97" grpId="0" animBg="1"/>
      <p:bldP spid="98" grpId="0"/>
      <p:bldP spid="99" grpId="0" animBg="1"/>
      <p:bldP spid="100" grpId="0"/>
      <p:bldP spid="5" grpId="0"/>
      <p:bldP spid="101" grpId="0"/>
      <p:bldP spid="102" grpId="0" animBg="1"/>
      <p:bldP spid="103" grpId="0"/>
      <p:bldP spid="104" grpId="0" animBg="1"/>
      <p:bldP spid="105" grpId="0"/>
      <p:bldP spid="106" grpId="0"/>
      <p:bldP spid="108" grpId="0" animBg="1"/>
      <p:bldP spid="109" grpId="0"/>
      <p:bldP spid="110" grpId="0" animBg="1"/>
      <p:bldP spid="111" grpId="0"/>
      <p:bldP spid="112" grpId="0" animBg="1"/>
      <p:bldP spid="113" grpId="0"/>
      <p:bldP spid="114" grpId="0" animBg="1"/>
      <p:bldP spid="115" grpId="0"/>
      <p:bldP spid="116" grpId="0"/>
      <p:bldP spid="117" grpId="0"/>
      <p:bldP spid="118" grpId="0"/>
      <p:bldP spid="120" grpId="0" animBg="1"/>
      <p:bldP spid="121" grpId="0"/>
      <p:bldP spid="122" grpId="0"/>
      <p:bldP spid="123" grpId="0"/>
      <p:bldP spid="124" grpId="0"/>
      <p:bldP spid="126" grpId="0" animBg="1"/>
      <p:bldP spid="127" grpId="0"/>
      <p:bldP spid="128" grpId="0" animBg="1"/>
      <p:bldP spid="129" grpId="0"/>
      <p:bldP spid="130" grpId="0"/>
      <p:bldP spid="131" grpId="0"/>
      <p:bldP spid="132" grpId="0"/>
      <p:bldP spid="134" grpId="0" animBg="1"/>
      <p:bldP spid="135" grpId="0"/>
      <p:bldP spid="136" grpId="0" animBg="1"/>
      <p:bldP spid="137" grpId="0"/>
      <p:bldP spid="138" grpId="0" animBg="1"/>
      <p:bldP spid="139" grpId="0"/>
      <p:bldP spid="140" grpId="0" animBg="1"/>
      <p:bldP spid="141" grpId="0"/>
      <p:bldP spid="142" grpId="0"/>
      <p:bldP spid="143" grpId="0"/>
      <p:bldP spid="144" grpId="0"/>
      <p:bldP spid="146" grpId="0" animBg="1"/>
      <p:bldP spid="147" grpId="0"/>
      <p:bldP spid="148" grpId="0" animBg="1"/>
      <p:bldP spid="149" grpId="0"/>
      <p:bldP spid="76" grpId="0" animBg="1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7EE12EDF-7D52-4BDF-B298-153CF824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37908"/>
            <a:ext cx="293702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Buchstaben  erkennen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EB7F3DE-9CD7-4DE4-B5C9-8B3DF1C3C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7" y="2009132"/>
            <a:ext cx="769633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ertoüäaadjklaeräbncxaöüoägfdsyxcerüäö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asdfreaäöüäaäwertäaerüörtzöüaägägäga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3E2E44B4-9C17-45A3-A8ED-BF60A8B646E9}"/>
              </a:ext>
            </a:extLst>
          </p:cNvPr>
          <p:cNvSpPr/>
          <p:nvPr/>
        </p:nvSpPr>
        <p:spPr>
          <a:xfrm>
            <a:off x="269285" y="446098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6003B12-46ED-4CF9-8AB0-CF7CB2E24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23" y="4222362"/>
            <a:ext cx="82429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spc="10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ertoüäabdjklaeräbncdabüoägfdsyxcerüäö</a:t>
            </a:r>
            <a:endParaRPr lang="de-DE" sz="3200" spc="100" dirty="0">
              <a:solidFill>
                <a:prstClr val="black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de-DE" sz="1600" spc="100" dirty="0">
              <a:solidFill>
                <a:prstClr val="black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de-DE" sz="3200" spc="10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asdfrdbäöüäabwertäadrüörtzöübägädäga</a:t>
            </a:r>
            <a:endParaRPr lang="de-DE" sz="3200" spc="100" dirty="0">
              <a:solidFill>
                <a:prstClr val="black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3A237392-9760-4CB3-9614-40706A0274AD}"/>
              </a:ext>
            </a:extLst>
          </p:cNvPr>
          <p:cNvSpPr/>
          <p:nvPr/>
        </p:nvSpPr>
        <p:spPr>
          <a:xfrm>
            <a:off x="270873" y="446098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7DE2988D-437F-410B-B1CE-DCCA82552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980728"/>
            <a:ext cx="56460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Lies jedes </a:t>
            </a:r>
            <a:r>
              <a:rPr lang="de-DE" sz="2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zeige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 </a:t>
            </a:r>
          </a:p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(Die Buchstabenschlange musst du nicht lesen!)</a:t>
            </a:r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ED129E2B-C024-4185-9109-7BEBEA549A8E}"/>
              </a:ext>
            </a:extLst>
          </p:cNvPr>
          <p:cNvSpPr/>
          <p:nvPr/>
        </p:nvSpPr>
        <p:spPr>
          <a:xfrm>
            <a:off x="256581" y="11092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DCBF35A9-2BB4-4BCF-A135-5657C4709C6D}"/>
              </a:ext>
            </a:extLst>
          </p:cNvPr>
          <p:cNvSpPr/>
          <p:nvPr/>
        </p:nvSpPr>
        <p:spPr>
          <a:xfrm>
            <a:off x="258169" y="110924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C424A877-1DA1-4C73-B0A4-FA5A21141A52}"/>
              </a:ext>
            </a:extLst>
          </p:cNvPr>
          <p:cNvSpPr/>
          <p:nvPr/>
        </p:nvSpPr>
        <p:spPr>
          <a:xfrm>
            <a:off x="433394" y="367325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lang="de-DE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Lies jedes  </a:t>
            </a:r>
            <a:r>
              <a:rPr lang="de-DE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ä </a:t>
            </a:r>
            <a:r>
              <a:rPr lang="de-DE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und zeige oder 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</a:t>
            </a: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D551129A-D899-42C1-8829-B2F23F43F68B}"/>
              </a:ext>
            </a:extLst>
          </p:cNvPr>
          <p:cNvSpPr/>
          <p:nvPr/>
        </p:nvSpPr>
        <p:spPr>
          <a:xfrm>
            <a:off x="251520" y="379678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29EFC727-8B6D-41D9-95EA-0F8DD6CF2080}"/>
              </a:ext>
            </a:extLst>
          </p:cNvPr>
          <p:cNvSpPr/>
          <p:nvPr/>
        </p:nvSpPr>
        <p:spPr>
          <a:xfrm>
            <a:off x="253108" y="379678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93" name="shpLesekochValidCheck" descr="lesekoch_logo_mit_Hintergrund-1.jpg">
            <a:extLst>
              <a:ext uri="{FF2B5EF4-FFF2-40B4-BE49-F238E27FC236}">
                <a16:creationId xmlns:a16="http://schemas.microsoft.com/office/drawing/2014/main" id="{9CE70B23-2A9A-4A2B-A419-EE114D96AF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B417F03D-18A6-491B-A51E-164123A6D175}"/>
              </a:ext>
            </a:extLst>
          </p:cNvPr>
          <p:cNvSpPr/>
          <p:nvPr/>
        </p:nvSpPr>
        <p:spPr>
          <a:xfrm>
            <a:off x="274346" y="22288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99BA389-8C5C-4D40-804A-CF5CE3DF93B5}"/>
              </a:ext>
            </a:extLst>
          </p:cNvPr>
          <p:cNvSpPr/>
          <p:nvPr/>
        </p:nvSpPr>
        <p:spPr>
          <a:xfrm>
            <a:off x="275934" y="222889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9CDBB59-64CC-4387-82B3-3AC8681CB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7799" y="574061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7EE16DF-E720-9498-09D9-08BEEE53E7A6}"/>
              </a:ext>
            </a:extLst>
          </p:cNvPr>
          <p:cNvSpPr/>
          <p:nvPr/>
        </p:nvSpPr>
        <p:spPr>
          <a:xfrm>
            <a:off x="435799" y="1747189"/>
            <a:ext cx="11584072" cy="408240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3F909A1-EC1C-4566-8481-3DF01556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529" y="2491431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1/10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5AA63A6-2962-4A74-B2B7-4B8961057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91" y="2491431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2/10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EC257BE-C3DF-4D5B-B306-B64C17FA5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2402" y="250692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3/10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4F87542-FEEC-4290-849A-A3325D75A163}"/>
              </a:ext>
            </a:extLst>
          </p:cNvPr>
          <p:cNvSpPr/>
          <p:nvPr/>
        </p:nvSpPr>
        <p:spPr>
          <a:xfrm>
            <a:off x="1829326" y="2188772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250CA1A-47C1-4ADF-A513-AB27436FD0B9}"/>
              </a:ext>
            </a:extLst>
          </p:cNvPr>
          <p:cNvSpPr/>
          <p:nvPr/>
        </p:nvSpPr>
        <p:spPr>
          <a:xfrm>
            <a:off x="2083499" y="2220758"/>
            <a:ext cx="2699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B19F2CF-9D91-427E-BD80-AAB558ACDDD0}"/>
              </a:ext>
            </a:extLst>
          </p:cNvPr>
          <p:cNvSpPr/>
          <p:nvPr/>
        </p:nvSpPr>
        <p:spPr>
          <a:xfrm>
            <a:off x="2990902" y="2185195"/>
            <a:ext cx="286686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8AF50A7-D22D-4F84-82BE-76EA21B0C512}"/>
              </a:ext>
            </a:extLst>
          </p:cNvPr>
          <p:cNvSpPr/>
          <p:nvPr/>
        </p:nvSpPr>
        <p:spPr>
          <a:xfrm>
            <a:off x="1791886" y="2005610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463EDA7-A49E-4B6D-A892-F547695E052D}"/>
              </a:ext>
            </a:extLst>
          </p:cNvPr>
          <p:cNvSpPr/>
          <p:nvPr/>
        </p:nvSpPr>
        <p:spPr>
          <a:xfrm>
            <a:off x="2010177" y="2005610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9699656C-C2D0-44D1-AAC3-E2ECE6E6CAE9}"/>
              </a:ext>
            </a:extLst>
          </p:cNvPr>
          <p:cNvSpPr/>
          <p:nvPr/>
        </p:nvSpPr>
        <p:spPr>
          <a:xfrm>
            <a:off x="2923130" y="2005610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7636F62-52C9-43B7-BEE9-E039A1F60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436" y="2500883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4/10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1C21BFA-88B7-4B06-AD82-25E7D541D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575" y="319840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6/10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881478D-76A2-4030-86A9-EAB38A836F88}"/>
              </a:ext>
            </a:extLst>
          </p:cNvPr>
          <p:cNvSpPr/>
          <p:nvPr/>
        </p:nvSpPr>
        <p:spPr>
          <a:xfrm>
            <a:off x="4574906" y="2005610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2F5B85F-A2BD-4C98-8BB6-9E6FC57E92DF}"/>
              </a:ext>
            </a:extLst>
          </p:cNvPr>
          <p:cNvSpPr/>
          <p:nvPr/>
        </p:nvSpPr>
        <p:spPr>
          <a:xfrm>
            <a:off x="1726960" y="271362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6173E3C-1370-465A-8FE5-907F0CF566DE}"/>
              </a:ext>
            </a:extLst>
          </p:cNvPr>
          <p:cNvSpPr/>
          <p:nvPr/>
        </p:nvSpPr>
        <p:spPr>
          <a:xfrm>
            <a:off x="4652018" y="2188772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5219746-8B3C-4C21-914B-0DF90699FCE1}"/>
              </a:ext>
            </a:extLst>
          </p:cNvPr>
          <p:cNvSpPr/>
          <p:nvPr/>
        </p:nvSpPr>
        <p:spPr>
          <a:xfrm>
            <a:off x="1744737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C1FC885B-DAE0-4E68-9DDE-8104F7B02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1663" y="319680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7/10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66A9EF1B-7494-4CC2-9D73-27E0103D158A}"/>
              </a:ext>
            </a:extLst>
          </p:cNvPr>
          <p:cNvSpPr/>
          <p:nvPr/>
        </p:nvSpPr>
        <p:spPr>
          <a:xfrm>
            <a:off x="2803048" y="271362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A9E776A2-DA6B-4552-91F4-F236A263EED8}"/>
              </a:ext>
            </a:extLst>
          </p:cNvPr>
          <p:cNvSpPr/>
          <p:nvPr/>
        </p:nvSpPr>
        <p:spPr>
          <a:xfrm>
            <a:off x="2820825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F1F87797-CFD3-4D39-ACFE-5F4BF5841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460" y="319680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8/10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46375300-70DB-462C-A3D6-66F493E8BB20}"/>
              </a:ext>
            </a:extLst>
          </p:cNvPr>
          <p:cNvSpPr/>
          <p:nvPr/>
        </p:nvSpPr>
        <p:spPr>
          <a:xfrm>
            <a:off x="4280845" y="271362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646EDA9F-5343-4401-9FE8-B2DE758DAC9C}"/>
              </a:ext>
            </a:extLst>
          </p:cNvPr>
          <p:cNvSpPr/>
          <p:nvPr/>
        </p:nvSpPr>
        <p:spPr>
          <a:xfrm>
            <a:off x="4298622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9E7FCEC4-C4EA-4F6F-86D1-160EB29D4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640" y="320874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9/10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2BC75101-1CEC-4B69-A9CD-B1F7D2792A79}"/>
              </a:ext>
            </a:extLst>
          </p:cNvPr>
          <p:cNvSpPr/>
          <p:nvPr/>
        </p:nvSpPr>
        <p:spPr>
          <a:xfrm>
            <a:off x="6279025" y="271362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ECC8A173-4878-4B00-9B02-03F350406106}"/>
              </a:ext>
            </a:extLst>
          </p:cNvPr>
          <p:cNvSpPr/>
          <p:nvPr/>
        </p:nvSpPr>
        <p:spPr>
          <a:xfrm>
            <a:off x="6296802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1601E318-A6A8-4233-9603-6E6BA40D3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290" y="3203876"/>
            <a:ext cx="585418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10/10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A8772E47-2F9A-4979-B5C6-DFED480EE9DF}"/>
              </a:ext>
            </a:extLst>
          </p:cNvPr>
          <p:cNvSpPr/>
          <p:nvPr/>
        </p:nvSpPr>
        <p:spPr>
          <a:xfrm>
            <a:off x="7749826" y="271362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5890BB24-DB96-431A-9801-D3DBE197AE4D}"/>
              </a:ext>
            </a:extLst>
          </p:cNvPr>
          <p:cNvSpPr/>
          <p:nvPr/>
        </p:nvSpPr>
        <p:spPr>
          <a:xfrm>
            <a:off x="7767603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ADD5EBF9-7F3C-41ED-94F8-E74732A2A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42" y="3206363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5/10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BAA8C2D-CB3B-4548-9821-CE6806ED4340}"/>
              </a:ext>
            </a:extLst>
          </p:cNvPr>
          <p:cNvSpPr/>
          <p:nvPr/>
        </p:nvSpPr>
        <p:spPr>
          <a:xfrm>
            <a:off x="579571" y="271362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3C804D7-F17C-4C40-8FD9-464D3C1416C7}"/>
              </a:ext>
            </a:extLst>
          </p:cNvPr>
          <p:cNvSpPr/>
          <p:nvPr/>
        </p:nvSpPr>
        <p:spPr>
          <a:xfrm>
            <a:off x="625111" y="2928775"/>
            <a:ext cx="3468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6890F58-7F78-40D5-974B-3C34540DF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19" y="4723516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1/10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69DBC19C-5935-4E0A-BEAC-77A9D1128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992" y="4723516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2/10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B3D6A89-0515-4D34-9A32-CA12F0274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195" y="4723516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3/10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397962F-3741-4AFE-AF0F-3D42CF6BEC85}"/>
              </a:ext>
            </a:extLst>
          </p:cNvPr>
          <p:cNvSpPr/>
          <p:nvPr/>
        </p:nvSpPr>
        <p:spPr>
          <a:xfrm>
            <a:off x="1455929" y="4320612"/>
            <a:ext cx="369611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D44FDE03-0A57-4437-8C7F-48EA127F0DF1}"/>
              </a:ext>
            </a:extLst>
          </p:cNvPr>
          <p:cNvSpPr/>
          <p:nvPr/>
        </p:nvSpPr>
        <p:spPr>
          <a:xfrm>
            <a:off x="3613466" y="4347978"/>
            <a:ext cx="2699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85E2D8C-E42B-4FC3-8029-6E6B13408A9B}"/>
              </a:ext>
            </a:extLst>
          </p:cNvPr>
          <p:cNvSpPr/>
          <p:nvPr/>
        </p:nvSpPr>
        <p:spPr>
          <a:xfrm>
            <a:off x="5698768" y="4320612"/>
            <a:ext cx="286686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A0BE86DA-BC15-4FE4-AFCC-8441D664F418}"/>
              </a:ext>
            </a:extLst>
          </p:cNvPr>
          <p:cNvSpPr/>
          <p:nvPr/>
        </p:nvSpPr>
        <p:spPr>
          <a:xfrm>
            <a:off x="1461210" y="422219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0278FED9-8311-4F18-94A4-F8B3A03C1548}"/>
              </a:ext>
            </a:extLst>
          </p:cNvPr>
          <p:cNvSpPr/>
          <p:nvPr/>
        </p:nvSpPr>
        <p:spPr>
          <a:xfrm>
            <a:off x="3537168" y="4226371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BDD0AEE-15E7-4F7F-8B23-EE806869DE55}"/>
              </a:ext>
            </a:extLst>
          </p:cNvPr>
          <p:cNvSpPr/>
          <p:nvPr/>
        </p:nvSpPr>
        <p:spPr>
          <a:xfrm>
            <a:off x="5628873" y="422219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1ABE49CE-6212-476B-84E8-EB2D4AAB1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3506" y="472067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4/10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B4A6EE8F-C5EC-47F4-A977-B59AEFA0462F}"/>
              </a:ext>
            </a:extLst>
          </p:cNvPr>
          <p:cNvSpPr/>
          <p:nvPr/>
        </p:nvSpPr>
        <p:spPr>
          <a:xfrm>
            <a:off x="7942709" y="4221088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C34640F1-1BE3-4186-9A64-F6FC85BE1FD6}"/>
              </a:ext>
            </a:extLst>
          </p:cNvPr>
          <p:cNvSpPr/>
          <p:nvPr/>
        </p:nvSpPr>
        <p:spPr>
          <a:xfrm>
            <a:off x="8014717" y="4319503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67D6E70C-C170-44B2-A04A-D302D12BB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703" y="5448188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5/10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5506C426-293D-4F8E-AF3B-B91C859AC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135" y="545593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6/10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DBA91826-138B-4C7E-94D9-F60918611CA7}"/>
              </a:ext>
            </a:extLst>
          </p:cNvPr>
          <p:cNvSpPr/>
          <p:nvPr/>
        </p:nvSpPr>
        <p:spPr>
          <a:xfrm>
            <a:off x="1872632" y="4952771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B8A07B5E-5317-47F5-B715-E4953EC829C8}"/>
              </a:ext>
            </a:extLst>
          </p:cNvPr>
          <p:cNvSpPr/>
          <p:nvPr/>
        </p:nvSpPr>
        <p:spPr>
          <a:xfrm>
            <a:off x="2571274" y="4953068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44C93E9-E5A4-4909-9812-82C36B745080}"/>
              </a:ext>
            </a:extLst>
          </p:cNvPr>
          <p:cNvSpPr/>
          <p:nvPr/>
        </p:nvSpPr>
        <p:spPr>
          <a:xfrm>
            <a:off x="1913644" y="5058880"/>
            <a:ext cx="3468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AF3A1D0B-BAE5-4BA8-9842-C57D99E5B2F5}"/>
              </a:ext>
            </a:extLst>
          </p:cNvPr>
          <p:cNvSpPr/>
          <p:nvPr/>
        </p:nvSpPr>
        <p:spPr>
          <a:xfrm>
            <a:off x="2612286" y="5056973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896B0623-F67B-41CA-A506-09FB37E7B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307" y="544371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7/10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656E2D73-E13F-4B69-872D-D179A7389FDD}"/>
              </a:ext>
            </a:extLst>
          </p:cNvPr>
          <p:cNvSpPr/>
          <p:nvPr/>
        </p:nvSpPr>
        <p:spPr>
          <a:xfrm>
            <a:off x="4155450" y="4948597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0E0455D-6ED6-4331-80B8-27FB54C7FAA6}"/>
              </a:ext>
            </a:extLst>
          </p:cNvPr>
          <p:cNvSpPr/>
          <p:nvPr/>
        </p:nvSpPr>
        <p:spPr>
          <a:xfrm>
            <a:off x="4139952" y="504069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F9CC3DF2-DF35-42AC-8BF3-892A6BA0B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668" y="5448188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8/10</a:t>
            </a: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8AF1BD04-46F8-482E-A77B-46640732D398}"/>
              </a:ext>
            </a:extLst>
          </p:cNvPr>
          <p:cNvSpPr/>
          <p:nvPr/>
        </p:nvSpPr>
        <p:spPr>
          <a:xfrm>
            <a:off x="6743811" y="4953068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9A6BC17C-ACB1-495A-B05F-D25BA11BD82D}"/>
              </a:ext>
            </a:extLst>
          </p:cNvPr>
          <p:cNvSpPr/>
          <p:nvPr/>
        </p:nvSpPr>
        <p:spPr>
          <a:xfrm>
            <a:off x="6764936" y="5045161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FB161AD1-3499-4B3E-8E96-A5843619F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6581" y="5441260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9/10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E41A09BA-7A41-4FB9-897F-FADE5F5C88B2}"/>
              </a:ext>
            </a:extLst>
          </p:cNvPr>
          <p:cNvSpPr/>
          <p:nvPr/>
        </p:nvSpPr>
        <p:spPr>
          <a:xfrm>
            <a:off x="7204724" y="4946140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6DCFDEE4-7FFA-4541-A4D0-341185ACE9D7}"/>
              </a:ext>
            </a:extLst>
          </p:cNvPr>
          <p:cNvSpPr/>
          <p:nvPr/>
        </p:nvSpPr>
        <p:spPr>
          <a:xfrm>
            <a:off x="7164288" y="5038233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5E44EFC-66E6-4C47-9B9D-084E4524F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6840" y="5441260"/>
            <a:ext cx="585418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10/10</a:t>
            </a: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7133AD5B-5161-469D-AA86-9E25FF5BB1DE}"/>
              </a:ext>
            </a:extLst>
          </p:cNvPr>
          <p:cNvSpPr/>
          <p:nvPr/>
        </p:nvSpPr>
        <p:spPr>
          <a:xfrm>
            <a:off x="7665134" y="4946140"/>
            <a:ext cx="415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378C94BF-AD10-4863-9C8F-E64E848B36DC}"/>
              </a:ext>
            </a:extLst>
          </p:cNvPr>
          <p:cNvSpPr/>
          <p:nvPr/>
        </p:nvSpPr>
        <p:spPr>
          <a:xfrm>
            <a:off x="7716412" y="5038233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0C6D77E9-6405-4255-BF3C-DB7181C11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80728"/>
            <a:ext cx="8927677" cy="508450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C61FAA97-8EAF-66EE-F931-68320BF51A41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0739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5" grpId="0" animBg="1"/>
      <p:bldP spid="32" grpId="0" animBg="1"/>
      <p:bldP spid="17" grpId="0"/>
      <p:bldP spid="18" grpId="0"/>
      <p:bldP spid="19" grpId="0"/>
      <p:bldP spid="23" grpId="0"/>
      <p:bldP spid="24" grpId="0"/>
      <p:bldP spid="25" grpId="0"/>
      <p:bldP spid="26" grpId="0"/>
      <p:bldP spid="28" grpId="0"/>
      <p:bldP spid="29" grpId="0"/>
      <p:bldP spid="31" grpId="0"/>
      <p:bldP spid="65" grpId="0"/>
      <p:bldP spid="66" grpId="0"/>
      <p:bldP spid="68" grpId="0"/>
      <p:bldP spid="69" grpId="0"/>
      <p:bldP spid="71" grpId="0"/>
      <p:bldP spid="72" grpId="0"/>
      <p:bldP spid="74" grpId="0"/>
      <p:bldP spid="75" grpId="0"/>
      <p:bldP spid="27" grpId="0"/>
      <p:bldP spid="30" grpId="0"/>
      <p:bldP spid="42" grpId="0"/>
      <p:bldP spid="43" grpId="0"/>
      <p:bldP spid="44" grpId="0"/>
      <p:bldP spid="48" grpId="0"/>
      <p:bldP spid="49" grpId="0"/>
      <p:bldP spid="50" grpId="0"/>
      <p:bldP spid="53" grpId="0"/>
      <p:bldP spid="54" grpId="0"/>
      <p:bldP spid="56" grpId="0"/>
      <p:bldP spid="57" grpId="0"/>
      <p:bldP spid="58" grpId="0"/>
      <p:bldP spid="59" grpId="0"/>
      <p:bldP spid="62" grpId="0"/>
      <p:bldP spid="63" grpId="0"/>
      <p:bldP spid="77" grpId="0"/>
      <p:bldP spid="78" grpId="0"/>
      <p:bldP spid="80" grpId="0"/>
      <p:bldP spid="81" grpId="0"/>
      <p:bldP spid="83" grpId="0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801A314C-6A2E-48A9-9832-6D0603BAD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25703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Genau lesen!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Erst Buchstaben a und ä nennen, dann Wort lesen!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8107815-EE12-4091-A3B5-B32978F9B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694" y="1055595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G  rten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67FB261-42FE-40DE-B874-EB2E246C5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132" y="1655127"/>
            <a:ext cx="12602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  ter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B13EA13-FC05-44E0-AD72-9ACDC00D7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844" y="2296890"/>
            <a:ext cx="16979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br  chte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F05880D-1C82-4C6D-BC96-C17E15F24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852" y="3002973"/>
            <a:ext cx="12923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  gen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1A9ECE2-B588-4D93-AC89-E2B66ECCD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374" y="3676896"/>
            <a:ext cx="14382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w  gen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7CFE717-499C-4314-86EF-F1882FA74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2700" y="4350819"/>
            <a:ext cx="1391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B  nde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2212939-D818-4EA3-829F-900095C98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404" y="5024742"/>
            <a:ext cx="1510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W  nde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BEAFD15-BFCC-4095-8707-85193E25F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277" y="5698667"/>
            <a:ext cx="1134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T  nz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6A7C63B-8155-40BA-87D2-13A40E394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572" y="1070352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G  rten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B05B4CF-3260-4DF5-854A-5C3B00FF9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8004" y="1669884"/>
            <a:ext cx="12602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  ter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4F8E38E-1362-48B5-8B54-1C6D16254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396" y="2288124"/>
            <a:ext cx="16979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br  chte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B4EBCBE-AB97-4CAD-A73A-76934C4DA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012" y="3017730"/>
            <a:ext cx="12923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  gen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6A4CCF4-CADA-4447-BFCE-03B5DEE3F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36" y="3691653"/>
            <a:ext cx="14382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w  gen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9F35DD9-7DBF-4078-9D1A-33CD03B2B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6004" y="4365576"/>
            <a:ext cx="1391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B  nde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4A71D3F-BF6E-43B5-985B-7D411DA4B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8564" y="5039499"/>
            <a:ext cx="12747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W  nd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6255FE2-5CC3-4B52-9072-16DB9BC36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5819" y="5713424"/>
            <a:ext cx="1369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T  nze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6B3EA46-C77C-4ECB-9BD5-4B459FDF2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5399" y="1052736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F7667A6B-1519-400B-818D-7CE9592F1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716" y="1655127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39CC0CF-6E86-4CFE-BC8E-D770D955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716" y="3002973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19CC3B0-BEAF-47DE-B62A-F848D4366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716" y="4350819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7E56D24-5BF0-4BA8-BC4B-AF39A0B9C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716" y="5024742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1E1EE2F-CCE9-42DA-8A3A-ECBD500DD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716" y="5698667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3E58A31-3191-4A40-B26D-8ABCD6E6B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1444" y="2288124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56B67D5-9CDC-41BD-ADEA-CF225EB5C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182" y="3691653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140A2C6-7CFD-4121-9B2C-A3CDFFA0B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788" y="2296890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3CACB270-7ADE-4E99-BA6C-58D3CB762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442" y="3676896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2651655-058B-423B-AA8B-5D532CD90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471" y="1067493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CA6DA5E-49D4-4DA0-BD2C-5F6CE1C8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788" y="1669884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044279D-90BA-4E39-A98C-A3DBABF56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788" y="3017730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852C4B2-C38C-4977-865F-4EB137FB3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788" y="4365576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69CD2935-950A-46F5-A065-9B2609EB9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788" y="5039499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a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B639030C-C360-4BE1-B12C-37CFCFFB7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788" y="5713424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ä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44" name="shpLesekochValidCheck" descr="lesekoch_logo_mit_Hintergrund-1.jpg">
            <a:extLst>
              <a:ext uri="{FF2B5EF4-FFF2-40B4-BE49-F238E27FC236}">
                <a16:creationId xmlns:a16="http://schemas.microsoft.com/office/drawing/2014/main" id="{B41CD5B4-F81A-4816-A309-A135B4BE2D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feld 45">
            <a:extLst>
              <a:ext uri="{FF2B5EF4-FFF2-40B4-BE49-F238E27FC236}">
                <a16:creationId xmlns:a16="http://schemas.microsoft.com/office/drawing/2014/main" id="{8B76B606-4526-0AD7-E477-9A74FD54E363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1747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14BC9065-47A4-4EF6-A92F-2FF3D5FFF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7" y="88529"/>
            <a:ext cx="386054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1. Ist im Wort ein a oder ein ä?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2.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das Wort!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D24CA-B78B-4BC7-9182-9CDFE99CA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9321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Wand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9F2448C-B279-471C-8CF8-F3BF85EDA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230" y="1090873"/>
            <a:ext cx="9139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Vater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018CDEF-F9EE-4CBA-A64A-4FB009149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0902" y="1482042"/>
            <a:ext cx="986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Räder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6B333C3-5E25-4D04-8506-DCE1EA6A0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56" y="2048768"/>
            <a:ext cx="10294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Bande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85E473E-6C3F-458D-A97A-BF6B9E42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2438400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Last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711304A-69B0-49E5-A378-80831778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935" y="3060512"/>
            <a:ext cx="11176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Wände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6C533B0-1408-43D3-B65A-266A352E3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9869" y="3360563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Gärten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6E2A4F2-E463-4457-9943-B3B625C63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78263"/>
            <a:ext cx="1007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Tänze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FF34640-4452-42D2-9C66-7D41AC2A0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686" y="4080589"/>
            <a:ext cx="10294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Bände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EDCD286-BA2C-460A-B323-8F7E3841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8253" y="4402852"/>
            <a:ext cx="800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Tanz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B9E90EC-AF1C-403C-9201-4727DEA52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40" y="4836757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sagen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5623140-98AE-4C9B-9E08-7C33A39B1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7781" y="4653136"/>
            <a:ext cx="697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Rad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64C3FD4-54ED-4AF1-9531-513FAA63F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4311" y="5398289"/>
            <a:ext cx="9380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Väter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A4D926B-6401-4299-A7CB-2F0CCF57A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067" y="2805553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Garten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EF097CC-4345-4FC3-8F05-76D25D316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0116" y="5615596"/>
            <a:ext cx="1279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lästig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E44D7D0-8346-45C8-B357-9E30FA55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824" y="1875673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sägen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DDD48A1-34DD-46DF-92D8-004BF0586A79}"/>
              </a:ext>
            </a:extLst>
          </p:cNvPr>
          <p:cNvSpPr txBox="1"/>
          <p:nvPr/>
        </p:nvSpPr>
        <p:spPr>
          <a:xfrm>
            <a:off x="582876" y="173606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29" name="Pfeil: nach oben 28">
            <a:extLst>
              <a:ext uri="{FF2B5EF4-FFF2-40B4-BE49-F238E27FC236}">
                <a16:creationId xmlns:a16="http://schemas.microsoft.com/office/drawing/2014/main" id="{C60B8385-86D5-4EA3-B6AF-641F1696FBC6}"/>
              </a:ext>
            </a:extLst>
          </p:cNvPr>
          <p:cNvSpPr/>
          <p:nvPr/>
        </p:nvSpPr>
        <p:spPr>
          <a:xfrm>
            <a:off x="1088067" y="157953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86BA0A2-A284-4147-9A86-B20C1E4FC12B}"/>
              </a:ext>
            </a:extLst>
          </p:cNvPr>
          <p:cNvSpPr txBox="1"/>
          <p:nvPr/>
        </p:nvSpPr>
        <p:spPr>
          <a:xfrm>
            <a:off x="4615050" y="1666834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31" name="Pfeil: nach oben 30">
            <a:extLst>
              <a:ext uri="{FF2B5EF4-FFF2-40B4-BE49-F238E27FC236}">
                <a16:creationId xmlns:a16="http://schemas.microsoft.com/office/drawing/2014/main" id="{F8A5E6A9-461C-4029-8A3D-F0133D002325}"/>
              </a:ext>
            </a:extLst>
          </p:cNvPr>
          <p:cNvSpPr/>
          <p:nvPr/>
        </p:nvSpPr>
        <p:spPr>
          <a:xfrm>
            <a:off x="5120241" y="1510305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BBA7F61-4F51-4656-ABDE-65F871A973AA}"/>
              </a:ext>
            </a:extLst>
          </p:cNvPr>
          <p:cNvSpPr txBox="1"/>
          <p:nvPr/>
        </p:nvSpPr>
        <p:spPr>
          <a:xfrm>
            <a:off x="8588859" y="2048768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33" name="Pfeil: nach oben 32">
            <a:extLst>
              <a:ext uri="{FF2B5EF4-FFF2-40B4-BE49-F238E27FC236}">
                <a16:creationId xmlns:a16="http://schemas.microsoft.com/office/drawing/2014/main" id="{5A2B5737-84FA-4068-A567-3BF982545E48}"/>
              </a:ext>
            </a:extLst>
          </p:cNvPr>
          <p:cNvSpPr/>
          <p:nvPr/>
        </p:nvSpPr>
        <p:spPr>
          <a:xfrm>
            <a:off x="9094050" y="1892239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2BCF5-29C4-4ED3-8961-075537490FCB}"/>
              </a:ext>
            </a:extLst>
          </p:cNvPr>
          <p:cNvSpPr txBox="1"/>
          <p:nvPr/>
        </p:nvSpPr>
        <p:spPr>
          <a:xfrm>
            <a:off x="2638738" y="244661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35" name="Pfeil: nach oben 34">
            <a:extLst>
              <a:ext uri="{FF2B5EF4-FFF2-40B4-BE49-F238E27FC236}">
                <a16:creationId xmlns:a16="http://schemas.microsoft.com/office/drawing/2014/main" id="{270AB469-772D-4CFA-915D-A3839C03942C}"/>
              </a:ext>
            </a:extLst>
          </p:cNvPr>
          <p:cNvSpPr/>
          <p:nvPr/>
        </p:nvSpPr>
        <p:spPr>
          <a:xfrm>
            <a:off x="3143929" y="229008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A34A16B-FB02-4850-AE89-F331FE86130E}"/>
              </a:ext>
            </a:extLst>
          </p:cNvPr>
          <p:cNvSpPr txBox="1"/>
          <p:nvPr/>
        </p:nvSpPr>
        <p:spPr>
          <a:xfrm>
            <a:off x="5261131" y="2617647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37" name="Pfeil: nach oben 36">
            <a:extLst>
              <a:ext uri="{FF2B5EF4-FFF2-40B4-BE49-F238E27FC236}">
                <a16:creationId xmlns:a16="http://schemas.microsoft.com/office/drawing/2014/main" id="{E8B75169-0919-4E20-82D6-0A389A658F67}"/>
              </a:ext>
            </a:extLst>
          </p:cNvPr>
          <p:cNvSpPr/>
          <p:nvPr/>
        </p:nvSpPr>
        <p:spPr>
          <a:xfrm>
            <a:off x="5766322" y="2461118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7B9556C-7D52-4DB7-835C-3FB0D1188271}"/>
              </a:ext>
            </a:extLst>
          </p:cNvPr>
          <p:cNvSpPr txBox="1"/>
          <p:nvPr/>
        </p:nvSpPr>
        <p:spPr>
          <a:xfrm>
            <a:off x="7055379" y="299912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39" name="Pfeil: nach oben 38">
            <a:extLst>
              <a:ext uri="{FF2B5EF4-FFF2-40B4-BE49-F238E27FC236}">
                <a16:creationId xmlns:a16="http://schemas.microsoft.com/office/drawing/2014/main" id="{2515F5AB-EA6D-44E1-BA8C-D0F2411352BF}"/>
              </a:ext>
            </a:extLst>
          </p:cNvPr>
          <p:cNvSpPr/>
          <p:nvPr/>
        </p:nvSpPr>
        <p:spPr>
          <a:xfrm>
            <a:off x="7560570" y="284259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184DAF1-7D56-4E86-9548-45F3EFC5DEB6}"/>
              </a:ext>
            </a:extLst>
          </p:cNvPr>
          <p:cNvSpPr txBox="1"/>
          <p:nvPr/>
        </p:nvSpPr>
        <p:spPr>
          <a:xfrm>
            <a:off x="1538109" y="3360563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41" name="Pfeil: nach oben 40">
            <a:extLst>
              <a:ext uri="{FF2B5EF4-FFF2-40B4-BE49-F238E27FC236}">
                <a16:creationId xmlns:a16="http://schemas.microsoft.com/office/drawing/2014/main" id="{B870644B-CBBE-4F78-8D37-BC00AB24DEB3}"/>
              </a:ext>
            </a:extLst>
          </p:cNvPr>
          <p:cNvSpPr/>
          <p:nvPr/>
        </p:nvSpPr>
        <p:spPr>
          <a:xfrm>
            <a:off x="2043300" y="3204034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563041A-1D52-4306-BC17-E5F7C510E703}"/>
              </a:ext>
            </a:extLst>
          </p:cNvPr>
          <p:cNvSpPr txBox="1"/>
          <p:nvPr/>
        </p:nvSpPr>
        <p:spPr>
          <a:xfrm>
            <a:off x="3141738" y="3627915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43" name="Pfeil: nach oben 42">
            <a:extLst>
              <a:ext uri="{FF2B5EF4-FFF2-40B4-BE49-F238E27FC236}">
                <a16:creationId xmlns:a16="http://schemas.microsoft.com/office/drawing/2014/main" id="{1303B6A3-66C3-4DC8-8F45-68F5C5E993C9}"/>
              </a:ext>
            </a:extLst>
          </p:cNvPr>
          <p:cNvSpPr/>
          <p:nvPr/>
        </p:nvSpPr>
        <p:spPr>
          <a:xfrm>
            <a:off x="3646929" y="3471386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512D033-8ED9-468F-9A14-0154FF354A7D}"/>
              </a:ext>
            </a:extLst>
          </p:cNvPr>
          <p:cNvSpPr txBox="1"/>
          <p:nvPr/>
        </p:nvSpPr>
        <p:spPr>
          <a:xfrm>
            <a:off x="7898684" y="3914159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45" name="Pfeil: nach oben 44">
            <a:extLst>
              <a:ext uri="{FF2B5EF4-FFF2-40B4-BE49-F238E27FC236}">
                <a16:creationId xmlns:a16="http://schemas.microsoft.com/office/drawing/2014/main" id="{5C4B8774-9F28-4B09-B40F-F340BC1D97F8}"/>
              </a:ext>
            </a:extLst>
          </p:cNvPr>
          <p:cNvSpPr/>
          <p:nvPr/>
        </p:nvSpPr>
        <p:spPr>
          <a:xfrm>
            <a:off x="8403875" y="3757630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54BF674-F201-408C-925D-998337AB8695}"/>
              </a:ext>
            </a:extLst>
          </p:cNvPr>
          <p:cNvSpPr txBox="1"/>
          <p:nvPr/>
        </p:nvSpPr>
        <p:spPr>
          <a:xfrm>
            <a:off x="261740" y="443590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47" name="Pfeil: nach oben 46">
            <a:extLst>
              <a:ext uri="{FF2B5EF4-FFF2-40B4-BE49-F238E27FC236}">
                <a16:creationId xmlns:a16="http://schemas.microsoft.com/office/drawing/2014/main" id="{C72110F6-53DE-422F-BE0F-EC7E22D37E65}"/>
              </a:ext>
            </a:extLst>
          </p:cNvPr>
          <p:cNvSpPr/>
          <p:nvPr/>
        </p:nvSpPr>
        <p:spPr>
          <a:xfrm>
            <a:off x="766931" y="427937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652EFBD-6EA3-4A9B-AED1-D1BEF328713E}"/>
              </a:ext>
            </a:extLst>
          </p:cNvPr>
          <p:cNvSpPr txBox="1"/>
          <p:nvPr/>
        </p:nvSpPr>
        <p:spPr>
          <a:xfrm>
            <a:off x="4566297" y="4638183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49" name="Pfeil: nach oben 48">
            <a:extLst>
              <a:ext uri="{FF2B5EF4-FFF2-40B4-BE49-F238E27FC236}">
                <a16:creationId xmlns:a16="http://schemas.microsoft.com/office/drawing/2014/main" id="{432603E1-14D8-4E97-9A08-7F5D0D09A4C4}"/>
              </a:ext>
            </a:extLst>
          </p:cNvPr>
          <p:cNvSpPr/>
          <p:nvPr/>
        </p:nvSpPr>
        <p:spPr>
          <a:xfrm>
            <a:off x="5007988" y="4481654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176A6CF-D0B6-414F-9362-52F1B22DAB43}"/>
              </a:ext>
            </a:extLst>
          </p:cNvPr>
          <p:cNvSpPr txBox="1"/>
          <p:nvPr/>
        </p:nvSpPr>
        <p:spPr>
          <a:xfrm>
            <a:off x="9769959" y="4977494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51" name="Pfeil: nach oben 50">
            <a:extLst>
              <a:ext uri="{FF2B5EF4-FFF2-40B4-BE49-F238E27FC236}">
                <a16:creationId xmlns:a16="http://schemas.microsoft.com/office/drawing/2014/main" id="{2DEFA2C1-007B-4D95-AFEB-51D1EBB6659F}"/>
              </a:ext>
            </a:extLst>
          </p:cNvPr>
          <p:cNvSpPr/>
          <p:nvPr/>
        </p:nvSpPr>
        <p:spPr>
          <a:xfrm>
            <a:off x="10275150" y="4820965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41F147F-731C-4CC0-8422-D548996BDB52}"/>
              </a:ext>
            </a:extLst>
          </p:cNvPr>
          <p:cNvSpPr txBox="1"/>
          <p:nvPr/>
        </p:nvSpPr>
        <p:spPr>
          <a:xfrm>
            <a:off x="1425387" y="540980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53" name="Pfeil: nach oben 52">
            <a:extLst>
              <a:ext uri="{FF2B5EF4-FFF2-40B4-BE49-F238E27FC236}">
                <a16:creationId xmlns:a16="http://schemas.microsoft.com/office/drawing/2014/main" id="{32DF3D25-8E36-4B54-AB44-85A2C37B34DA}"/>
              </a:ext>
            </a:extLst>
          </p:cNvPr>
          <p:cNvSpPr/>
          <p:nvPr/>
        </p:nvSpPr>
        <p:spPr>
          <a:xfrm>
            <a:off x="1930578" y="525327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F35DCB8-C2C9-4B81-8027-C734A5F23D10}"/>
              </a:ext>
            </a:extLst>
          </p:cNvPr>
          <p:cNvSpPr txBox="1"/>
          <p:nvPr/>
        </p:nvSpPr>
        <p:spPr>
          <a:xfrm>
            <a:off x="6831635" y="5249032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55" name="Pfeil: nach oben 54">
            <a:extLst>
              <a:ext uri="{FF2B5EF4-FFF2-40B4-BE49-F238E27FC236}">
                <a16:creationId xmlns:a16="http://schemas.microsoft.com/office/drawing/2014/main" id="{F4D25DCD-5F04-4EB3-8195-8D97F29C752C}"/>
              </a:ext>
            </a:extLst>
          </p:cNvPr>
          <p:cNvSpPr/>
          <p:nvPr/>
        </p:nvSpPr>
        <p:spPr>
          <a:xfrm>
            <a:off x="7336826" y="5092503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0E70830-0A83-4CD5-9E3F-BC3826BF33CC}"/>
              </a:ext>
            </a:extLst>
          </p:cNvPr>
          <p:cNvSpPr txBox="1"/>
          <p:nvPr/>
        </p:nvSpPr>
        <p:spPr>
          <a:xfrm>
            <a:off x="3047673" y="5954357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57" name="Pfeil: nach oben 56">
            <a:extLst>
              <a:ext uri="{FF2B5EF4-FFF2-40B4-BE49-F238E27FC236}">
                <a16:creationId xmlns:a16="http://schemas.microsoft.com/office/drawing/2014/main" id="{09269A07-462D-4603-986D-C2ED1C5C0600}"/>
              </a:ext>
            </a:extLst>
          </p:cNvPr>
          <p:cNvSpPr/>
          <p:nvPr/>
        </p:nvSpPr>
        <p:spPr>
          <a:xfrm>
            <a:off x="3552864" y="5797828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8B049CF-D2BA-471D-9320-0093337D7952}"/>
              </a:ext>
            </a:extLst>
          </p:cNvPr>
          <p:cNvSpPr txBox="1"/>
          <p:nvPr/>
        </p:nvSpPr>
        <p:spPr>
          <a:xfrm>
            <a:off x="5552698" y="618779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a oder ä?</a:t>
            </a:r>
          </a:p>
        </p:txBody>
      </p:sp>
      <p:sp>
        <p:nvSpPr>
          <p:cNvPr id="59" name="Pfeil: nach oben 58">
            <a:extLst>
              <a:ext uri="{FF2B5EF4-FFF2-40B4-BE49-F238E27FC236}">
                <a16:creationId xmlns:a16="http://schemas.microsoft.com/office/drawing/2014/main" id="{1FC53443-6F55-4B88-B235-BA0741D464D8}"/>
              </a:ext>
            </a:extLst>
          </p:cNvPr>
          <p:cNvSpPr/>
          <p:nvPr/>
        </p:nvSpPr>
        <p:spPr>
          <a:xfrm>
            <a:off x="6057889" y="603126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shpLesekochValidCheck" descr="lesekoch_logo_mit_Hintergrund-1.jpg">
            <a:extLst>
              <a:ext uri="{FF2B5EF4-FFF2-40B4-BE49-F238E27FC236}">
                <a16:creationId xmlns:a16="http://schemas.microsoft.com/office/drawing/2014/main" id="{A0DBFC9C-E482-4F2B-928C-CEFCDAE076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feld 61">
            <a:extLst>
              <a:ext uri="{FF2B5EF4-FFF2-40B4-BE49-F238E27FC236}">
                <a16:creationId xmlns:a16="http://schemas.microsoft.com/office/drawing/2014/main" id="{29684110-16AF-3D81-75EA-0EA8613EBE66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41449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2DDEADB3-D46C-4DFB-BE25-007A439F6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39575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Zum Schluss evtl. waagrecht lesen!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1A70A4E-3F8C-453C-B4E4-0129EB32BFF7}"/>
              </a:ext>
            </a:extLst>
          </p:cNvPr>
          <p:cNvSpPr/>
          <p:nvPr/>
        </p:nvSpPr>
        <p:spPr>
          <a:xfrm>
            <a:off x="3781464" y="146226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2114766-C97A-4FBE-BEA9-F80912891538}"/>
              </a:ext>
            </a:extLst>
          </p:cNvPr>
          <p:cNvSpPr/>
          <p:nvPr/>
        </p:nvSpPr>
        <p:spPr>
          <a:xfrm>
            <a:off x="3781464" y="18162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A1BFEF9-04FC-42BA-82CF-55F961AD729B}"/>
              </a:ext>
            </a:extLst>
          </p:cNvPr>
          <p:cNvSpPr/>
          <p:nvPr/>
        </p:nvSpPr>
        <p:spPr>
          <a:xfrm>
            <a:off x="3781464" y="216870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47AD717-9788-4115-8388-183F7B49AF78}"/>
              </a:ext>
            </a:extLst>
          </p:cNvPr>
          <p:cNvSpPr/>
          <p:nvPr/>
        </p:nvSpPr>
        <p:spPr>
          <a:xfrm>
            <a:off x="3781464" y="252430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0175271-F890-45F7-BE43-A795F0C272F0}"/>
              </a:ext>
            </a:extLst>
          </p:cNvPr>
          <p:cNvSpPr/>
          <p:nvPr/>
        </p:nvSpPr>
        <p:spPr>
          <a:xfrm>
            <a:off x="3781464" y="287831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D86187-84F6-453B-B56A-2B1026FE957C}"/>
              </a:ext>
            </a:extLst>
          </p:cNvPr>
          <p:cNvSpPr/>
          <p:nvPr/>
        </p:nvSpPr>
        <p:spPr>
          <a:xfrm>
            <a:off x="3781464" y="323232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C26BFB1F-518D-4BFD-AA17-F85687D8AC4C}"/>
              </a:ext>
            </a:extLst>
          </p:cNvPr>
          <p:cNvSpPr/>
          <p:nvPr/>
        </p:nvSpPr>
        <p:spPr>
          <a:xfrm>
            <a:off x="3781464" y="35863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FB2ECA24-4781-4D8C-9CF2-7EC0389334F6}"/>
              </a:ext>
            </a:extLst>
          </p:cNvPr>
          <p:cNvSpPr/>
          <p:nvPr/>
        </p:nvSpPr>
        <p:spPr>
          <a:xfrm>
            <a:off x="3781464" y="39403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5ED42A4C-6852-4C46-AAFC-A3D9166AB059}"/>
              </a:ext>
            </a:extLst>
          </p:cNvPr>
          <p:cNvSpPr/>
          <p:nvPr/>
        </p:nvSpPr>
        <p:spPr>
          <a:xfrm>
            <a:off x="3781464" y="42943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DD01FF-E61D-43E0-84EC-DC565A49CB0C}"/>
              </a:ext>
            </a:extLst>
          </p:cNvPr>
          <p:cNvSpPr/>
          <p:nvPr/>
        </p:nvSpPr>
        <p:spPr>
          <a:xfrm>
            <a:off x="3781464" y="50055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DF13604-453E-4A4F-9280-09735909CA50}"/>
              </a:ext>
            </a:extLst>
          </p:cNvPr>
          <p:cNvSpPr/>
          <p:nvPr/>
        </p:nvSpPr>
        <p:spPr>
          <a:xfrm>
            <a:off x="3781464" y="535957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6D32011-5CD6-47DE-9BCD-87ED225BF511}"/>
              </a:ext>
            </a:extLst>
          </p:cNvPr>
          <p:cNvSpPr/>
          <p:nvPr/>
        </p:nvSpPr>
        <p:spPr>
          <a:xfrm>
            <a:off x="3781464" y="57151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D02D36C-1319-41D3-822D-7B023A136AB8}"/>
              </a:ext>
            </a:extLst>
          </p:cNvPr>
          <p:cNvSpPr/>
          <p:nvPr/>
        </p:nvSpPr>
        <p:spPr>
          <a:xfrm>
            <a:off x="3781464" y="606760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E080728-E193-4106-A1E5-B0E244C01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452" y="1343204"/>
            <a:ext cx="79060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älter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29BD53E-9FD1-40F0-82DC-E799E7ED4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1698804"/>
            <a:ext cx="81304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Bälle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40EE7F0-C567-462C-B215-1EFB3B27A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2055991"/>
            <a:ext cx="9428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Bänke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2E53350-FB98-4CD2-B24A-33763725D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2411591"/>
            <a:ext cx="109356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Bäuche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994BC241-6307-475F-AA0B-5AAC18A50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2767191"/>
            <a:ext cx="103425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Bäume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06083F0-56A9-4793-BCE4-6FF17E0A4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3122791"/>
            <a:ext cx="8114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fährt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0A677BB-42B7-4919-8D1A-B9186217C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3478391"/>
            <a:ext cx="7152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fällt</a:t>
            </a:r>
            <a:endParaRPr lang="de-DE" sz="2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5FD2707-4E1E-481B-B8FD-B0DE51418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3835579"/>
            <a:ext cx="84350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fängt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112878A-88BB-452B-A2F6-29A0B4CE6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4191179"/>
            <a:ext cx="105189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Gärten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BFB882F-10D9-4268-9E7B-8B6488351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4546779"/>
            <a:ext cx="100860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Gräser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93270214-8B1A-4C47-82EE-2F3900D4B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4902379"/>
            <a:ext cx="86754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Hälse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9B6663EC-FF35-4D78-B2C4-B753DCEF1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5259566"/>
            <a:ext cx="98135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Hände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B5A77A3D-0A03-4193-A504-D14F25A28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5615166"/>
            <a:ext cx="9701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härter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1F4B818-BC61-4238-AFE4-00D1B37D1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565" y="5969179"/>
            <a:ext cx="10470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Häuser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E4DA7E7-B02A-4DCF-8C29-71999C36B034}"/>
              </a:ext>
            </a:extLst>
          </p:cNvPr>
          <p:cNvSpPr/>
          <p:nvPr/>
        </p:nvSpPr>
        <p:spPr>
          <a:xfrm>
            <a:off x="3783052" y="146226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A8E79D4-1B69-43E9-878D-9C3E3392A828}"/>
              </a:ext>
            </a:extLst>
          </p:cNvPr>
          <p:cNvSpPr/>
          <p:nvPr/>
        </p:nvSpPr>
        <p:spPr>
          <a:xfrm>
            <a:off x="3783052" y="181627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AC6E378A-33FF-402D-85A6-A78652C1EF3F}"/>
              </a:ext>
            </a:extLst>
          </p:cNvPr>
          <p:cNvSpPr/>
          <p:nvPr/>
        </p:nvSpPr>
        <p:spPr>
          <a:xfrm>
            <a:off x="3783052" y="216870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D997883C-4702-4649-B41B-FACCC59F5927}"/>
              </a:ext>
            </a:extLst>
          </p:cNvPr>
          <p:cNvSpPr/>
          <p:nvPr/>
        </p:nvSpPr>
        <p:spPr>
          <a:xfrm>
            <a:off x="3783052" y="252430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084105B7-BDD6-4959-B27C-1015487B80DF}"/>
              </a:ext>
            </a:extLst>
          </p:cNvPr>
          <p:cNvSpPr/>
          <p:nvPr/>
        </p:nvSpPr>
        <p:spPr>
          <a:xfrm>
            <a:off x="3783052" y="287831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78E02786-589A-4EBE-9D4E-5A1C1E585B12}"/>
              </a:ext>
            </a:extLst>
          </p:cNvPr>
          <p:cNvSpPr/>
          <p:nvPr/>
        </p:nvSpPr>
        <p:spPr>
          <a:xfrm>
            <a:off x="3783052" y="323232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D7D00D26-2FFA-41FB-B9A5-02F1624A13AA}"/>
              </a:ext>
            </a:extLst>
          </p:cNvPr>
          <p:cNvSpPr/>
          <p:nvPr/>
        </p:nvSpPr>
        <p:spPr>
          <a:xfrm>
            <a:off x="3783052" y="3586341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01768DED-378B-4269-A7E8-4DF14181114C}"/>
              </a:ext>
            </a:extLst>
          </p:cNvPr>
          <p:cNvSpPr/>
          <p:nvPr/>
        </p:nvSpPr>
        <p:spPr>
          <a:xfrm>
            <a:off x="3783052" y="394035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3E2B9713-9A24-44DF-880D-9B02ECD9DD78}"/>
              </a:ext>
            </a:extLst>
          </p:cNvPr>
          <p:cNvSpPr/>
          <p:nvPr/>
        </p:nvSpPr>
        <p:spPr>
          <a:xfrm>
            <a:off x="3783052" y="4294366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784925E-9A15-40DE-B76A-6C375E4A6CE9}"/>
              </a:ext>
            </a:extLst>
          </p:cNvPr>
          <p:cNvSpPr/>
          <p:nvPr/>
        </p:nvSpPr>
        <p:spPr>
          <a:xfrm>
            <a:off x="3783052" y="5005566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EA2D98F3-C612-4933-8C7F-A2FAD74AC0AB}"/>
              </a:ext>
            </a:extLst>
          </p:cNvPr>
          <p:cNvSpPr/>
          <p:nvPr/>
        </p:nvSpPr>
        <p:spPr>
          <a:xfrm>
            <a:off x="3783052" y="535957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F393331D-C09E-4807-A3D3-A3D1D576557D}"/>
              </a:ext>
            </a:extLst>
          </p:cNvPr>
          <p:cNvSpPr/>
          <p:nvPr/>
        </p:nvSpPr>
        <p:spPr>
          <a:xfrm>
            <a:off x="3783052" y="571517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2FF74EB6-F225-463B-A8C3-D00ADA18EA43}"/>
              </a:ext>
            </a:extLst>
          </p:cNvPr>
          <p:cNvSpPr/>
          <p:nvPr/>
        </p:nvSpPr>
        <p:spPr>
          <a:xfrm>
            <a:off x="3783052" y="606760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DF4A5A8-A799-452F-8476-FA2043C3A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1335266"/>
            <a:ext cx="52770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alt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FA9C975-E718-40D3-BE79-B358C24F9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1690866"/>
            <a:ext cx="65915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Ball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3FEC28A-BB7A-4D41-806B-EE220980D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2046466"/>
            <a:ext cx="78899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Bank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912ABCAA-6731-472D-8296-6A5A95CD6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2403654"/>
            <a:ext cx="93968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Bauch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F7CC0F88-266C-452B-9C8F-895C34C4F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2760841"/>
            <a:ext cx="9653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Baum </a:t>
            </a:r>
            <a:endParaRPr lang="de-DE" sz="2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EC7E30CC-61BC-4199-9633-A2041CDBA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3118029"/>
            <a:ext cx="10070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fahren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ED12259D-430D-465C-B20F-141F93646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3473629"/>
            <a:ext cx="9957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fallen </a:t>
            </a:r>
            <a:endParaRPr lang="de-DE" sz="2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5150B7C3-9754-42B8-AC69-18013EC2B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3830816"/>
            <a:ext cx="103906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fangen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201E0E5-1A57-459B-ACB6-4BE585136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4188004"/>
            <a:ext cx="105189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Garten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D749B865-4CCD-4CE7-8DA0-483C08B7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4545191"/>
            <a:ext cx="74571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Gras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6ACD6747-125A-420F-93D8-A2845C3AC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4899204"/>
            <a:ext cx="71365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Hals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EEAC90BB-29A6-4E05-A6F5-13503D653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5256391"/>
            <a:ext cx="8274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Hand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79B6B59-8D01-4BC0-8DA3-4CEFF5B25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5613579"/>
            <a:ext cx="70724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hart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F4A2DF90-32BC-4062-97C2-75862E413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791" y="5970766"/>
            <a:ext cx="78418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Haus</a:t>
            </a: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938B864-CA51-40FF-BB46-48D7AF4C7DA1}"/>
              </a:ext>
            </a:extLst>
          </p:cNvPr>
          <p:cNvSpPr/>
          <p:nvPr/>
        </p:nvSpPr>
        <p:spPr>
          <a:xfrm>
            <a:off x="3781464" y="46499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2269FA8E-B9A2-4309-AFCC-27E3AE668DEF}"/>
              </a:ext>
            </a:extLst>
          </p:cNvPr>
          <p:cNvSpPr/>
          <p:nvPr/>
        </p:nvSpPr>
        <p:spPr>
          <a:xfrm>
            <a:off x="3783052" y="4649966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62205B1-17E6-4D1C-A87A-757D527E7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551" y="916658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10BF9869-5182-4318-B120-52523D52C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5868" y="90872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pic>
        <p:nvPicPr>
          <p:cNvPr id="70" name="shpLesekochValidCheck" descr="lesekoch_logo_mit_Hintergrund-1.jpg">
            <a:extLst>
              <a:ext uri="{FF2B5EF4-FFF2-40B4-BE49-F238E27FC236}">
                <a16:creationId xmlns:a16="http://schemas.microsoft.com/office/drawing/2014/main" id="{D45848C1-E69F-466E-806E-E7BF2550F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feld 71">
            <a:extLst>
              <a:ext uri="{FF2B5EF4-FFF2-40B4-BE49-F238E27FC236}">
                <a16:creationId xmlns:a16="http://schemas.microsoft.com/office/drawing/2014/main" id="{EA8B2E60-048B-0B62-8C8E-ED2BF84C719A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829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B0935996-46B4-4016-A153-3EB4A8132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52063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auf Klick lesen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2D9C16-CDDD-46F8-920F-FDA69A8A9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12137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fährt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8FDDC2C-A1C7-4984-9F98-07DEF263A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5225" y="1091286"/>
            <a:ext cx="14205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fangen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DEE2F9A-B191-4C53-B7CA-430E6681B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214438"/>
            <a:ext cx="11256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fällt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EB38D9-3AF5-49A5-96F2-E6A1CA489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1619250"/>
            <a:ext cx="13404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   Hälse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8E21D81-AB91-4F2E-8A3D-E020AACCA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964" y="1744357"/>
            <a:ext cx="1468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Bau   Baum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5571B62-EA4B-48D6-BEC1-258CD739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2225736"/>
            <a:ext cx="1385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Bänke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8FB4E40-0672-4B54-8C34-484B25E9F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95525"/>
            <a:ext cx="1200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   Hals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6AD41C2-A667-45FD-9C3B-67F20BA57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80" y="2282795"/>
            <a:ext cx="1127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Ball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A736A7E-1812-427B-9FF3-C02DB418B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2525" y="2438400"/>
            <a:ext cx="12426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fängt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6954589-7DE4-48D2-B95E-764730654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3014663"/>
            <a:ext cx="14029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   härter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607F7BC-5E45-40F0-A8AF-50A530B3B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9863" y="3086100"/>
            <a:ext cx="15215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Bau   Bauch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726543D-C475-47B3-BEA4-49AC7C3F7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519488"/>
            <a:ext cx="11641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   hart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A33546F-E61C-4045-BB5E-994346A48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964" y="3226595"/>
            <a:ext cx="16433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Häu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Häuser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DA3DC85-9CE8-4350-9C98-8F948F5FE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0" y="3878263"/>
            <a:ext cx="13035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fallen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53150C9-D1AE-44F4-88D2-1607534E6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50" y="3802003"/>
            <a:ext cx="13917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fahren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560F7C4-6060-48A9-AA07-D15A42A3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663" y="3878263"/>
            <a:ext cx="10999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ä   älter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750A138-3B57-4D20-9BC9-14C92AEB4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454525"/>
            <a:ext cx="16610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Bäu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Bäuche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FCA54B81-F03C-4D17-9361-EF8368CB5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313" y="4454525"/>
            <a:ext cx="15728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Gräser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12F5403-ECEF-4D04-9F72-643DECEB2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413" y="4454525"/>
            <a:ext cx="12666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Bälle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E5EF792-891D-4210-B4D0-1E459FD74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719" y="4827588"/>
            <a:ext cx="1510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Garten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98D9907-6B1B-4B18-89F9-455BB1C93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9497" y="4854635"/>
            <a:ext cx="14430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   Hände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971160B9-7912-4866-B7E3-2A2BD7F13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4500" y="4957853"/>
            <a:ext cx="16097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Gärtner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319C7F6-0E16-47A9-9C61-7009C8B73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149" y="5637153"/>
            <a:ext cx="17972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Kräu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Kräuter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9C280C8-1A87-467D-82F0-2B3113341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516" y="5254745"/>
            <a:ext cx="13035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   Hand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15A1CE6-36E8-4F73-84BF-95630F538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363" y="5391150"/>
            <a:ext cx="15584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Krau   Kraut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99F9730-D482-4F4B-8098-D5BBE867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713" y="5751513"/>
            <a:ext cx="14045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Hau   Haus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034F7843-131F-4867-8C27-4AB6DED84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115" y="5930900"/>
            <a:ext cx="18036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Gä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Gärten 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10D4C22-B2ED-423B-B231-FB1F70E20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798763"/>
            <a:ext cx="1608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Bäu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Bäume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072FFFE-E126-4866-8E43-F43488230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574800"/>
            <a:ext cx="13340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Gras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57D6BF6-271F-4B22-B20D-31025F102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006600"/>
            <a:ext cx="12458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Ba</a:t>
            </a: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Bank</a:t>
            </a:r>
          </a:p>
        </p:txBody>
      </p:sp>
      <p:pic>
        <p:nvPicPr>
          <p:cNvPr id="42" name="shpLesekochValidCheck" descr="lesekoch_logo_mit_Hintergrund-1.jpg">
            <a:extLst>
              <a:ext uri="{FF2B5EF4-FFF2-40B4-BE49-F238E27FC236}">
                <a16:creationId xmlns:a16="http://schemas.microsoft.com/office/drawing/2014/main" id="{9C21E5E0-D0B2-4B29-830E-0CD8E8455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BDE175DD-4602-8EE1-F352-182EAB1A4D5B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02744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693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CD05CCC-DC05-4693-8316-55DB7AB3B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1106456"/>
            <a:ext cx="3735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Vater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tr_gt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 Rucksack.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6C2544E-77F0-41E2-A7DF-197D30490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1609693"/>
            <a:ext cx="4855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Zahnarzt zog mir zwei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Z_hne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449636F-CA69-4727-B8C8-09DF68BD3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2100231"/>
            <a:ext cx="26484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Das Baby schl_ft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6174418-D7E7-42E5-BEC7-D7707E44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2590768"/>
            <a:ext cx="7536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Nach dem Mittagessen schl_fen wir alle ein bisschen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9C549F1-8A17-4F74-9F16-22B22DD7A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3081306"/>
            <a:ext cx="5419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sollen in ganzen S_tzen sprechen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3F9F46C-9F15-4BD6-B82A-E190321DE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3582956"/>
            <a:ext cx="42546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trinke gerne Orangens_ft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8BA73D5-25A8-4445-B080-345115D88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4073493"/>
            <a:ext cx="4458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Mir schmecken S_fte gar nicht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3325238-E3C0-44CD-A905-74D89AED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4564031"/>
            <a:ext cx="49231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Im Garten haben wir viele B_ume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0895E32-5B17-42E2-B11A-75D827D94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5067268"/>
            <a:ext cx="5872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Das Zahnrad hat viele gefährliche Z_hne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2356945-9E12-47BF-9E2A-A31EBC567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904" y="1066845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D110E34-30C5-4E80-BBB9-93BE15C82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962" y="1066845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4672658-D8BD-415B-9CAC-10F287B21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0398" y="1066845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434E9FD-F5E7-4560-B187-127BD6595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3855" y="1107109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C6F7B8D-CA53-4F08-99FD-23824F8F2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2316" y="162448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002EE33-AA7B-42B2-A756-5A308256D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5374" y="1624484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6B624E27-7351-4C0A-9960-6CCBEE7B2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2810" y="162448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B4190B4-DEB2-4146-9141-7DAD01D3F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922" y="1601001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FE15DC33-517B-4944-8D4A-D16609A5E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292" y="207145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BF4D704-A283-4FCC-9C72-5C91C8B03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4042" y="2071454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2D0492A-E27E-4932-A15A-3DCEF3879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1786" y="207145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023A994-76D6-4D56-9929-B96C4DC01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272" y="2086254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B15376D-2623-4F8F-87A1-7922CB8A4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9456" y="259856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C4134D4-35D5-47DF-8ADB-96F7E559F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73" y="2580581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358BB1C5-44F4-4B4C-B720-14FDB62C8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9950" y="259856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919CC9B8-4092-4851-B380-CB4C3C3C9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206" y="2598564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A1DA8D7-4ACA-4A74-91B3-36FC8C176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0827" y="306651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1087A817-066C-4952-8492-A40A4CB28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577" y="3066514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0D67E7E9-4D43-4DF6-A3FD-B5E9B1E6E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1321" y="306651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F2E5C59-BF17-4195-AB5E-10E7CED12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9303" y="3065530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6377BB4-6911-46F2-89B9-50566969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736" y="3582559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75A6723-1B04-4D5D-BD5B-2F882CAD5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781" y="3579246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A33071E-DD02-4ED0-BD4A-2CE76E833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30" y="3582559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A2B5291-AB34-481D-BED2-DD5AE1F75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0486" y="3582559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B933436-1D88-4A58-A999-66515B700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4568" y="4065685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4D722C1F-1F93-43FF-9046-0181F173F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7010" y="4065685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7BDE1C3-9A7D-48B6-B744-B2DD74A21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5062" y="4065685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19D8161-4B64-48F9-8CE2-E23829C90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991" y="4058518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6B3A3A2A-2079-45DC-93B7-1D3B6B1EF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8247" y="454912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6272FE42-BC2A-4853-B3BC-430DE2D55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0690" y="4549120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8657AF97-531C-4A38-89B6-5D7DC3ACF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8742" y="454912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7B9D8E5-DE92-4C67-AF5B-87ABFE4AC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9251" y="4548236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84EF3137-1648-49CA-B42D-B53CDDEC1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312" y="5029406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A40B282-0003-40D2-9EB1-42ED861A9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678" y="5029406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C39A165-D36B-431C-9DDD-4CB8D1D62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806" y="5029406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6AC9A0C6-7F41-4C05-B490-C35783381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926" y="5063944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57" name="Textfeld 3">
            <a:extLst>
              <a:ext uri="{FF2B5EF4-FFF2-40B4-BE49-F238E27FC236}">
                <a16:creationId xmlns:a16="http://schemas.microsoft.com/office/drawing/2014/main" id="{1AA9166D-E744-4682-B67D-1BE19A302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06233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 oder ä?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rechts!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3CB16B60-3735-4AD8-A1E9-536DD203E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20" y="5608606"/>
            <a:ext cx="4694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In der Stadt gibt es viele H_user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298D2448-E8D9-427B-9CFE-690873B6D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292" y="5579946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3274E2A-87D2-4633-ADF3-439F47CA9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9658" y="5579946"/>
            <a:ext cx="298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A3A85701-E5A9-41EC-BEA0-D64374412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6786" y="5579946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A8B1B36C-9F96-4D88-898E-979478D6F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777" y="5595727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pic>
        <p:nvPicPr>
          <p:cNvPr id="63" name="shpLesekochValidCheck" descr="lesekoch_logo_mit_Hintergrund-1.jpg">
            <a:extLst>
              <a:ext uri="{FF2B5EF4-FFF2-40B4-BE49-F238E27FC236}">
                <a16:creationId xmlns:a16="http://schemas.microsoft.com/office/drawing/2014/main" id="{F4832619-298A-4A5E-A04C-BA8BFE8107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Grafik 64">
            <a:extLst>
              <a:ext uri="{FF2B5EF4-FFF2-40B4-BE49-F238E27FC236}">
                <a16:creationId xmlns:a16="http://schemas.microsoft.com/office/drawing/2014/main" id="{FCAF94E6-980A-41D5-AF5F-34DB1104F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66" y="957031"/>
            <a:ext cx="11839458" cy="5285690"/>
          </a:xfrm>
          <a:prstGeom prst="rect">
            <a:avLst/>
          </a:prstGeom>
        </p:spPr>
      </p:pic>
      <p:sp>
        <p:nvSpPr>
          <p:cNvPr id="64" name="Textfeld 63">
            <a:extLst>
              <a:ext uri="{FF2B5EF4-FFF2-40B4-BE49-F238E27FC236}">
                <a16:creationId xmlns:a16="http://schemas.microsoft.com/office/drawing/2014/main" id="{26429798-05F5-57EC-41B8-456ED3A7986A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7081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60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">
            <a:extLst>
              <a:ext uri="{FF2B5EF4-FFF2-40B4-BE49-F238E27FC236}">
                <a16:creationId xmlns:a16="http://schemas.microsoft.com/office/drawing/2014/main" id="{8816A510-EFC2-4F35-9321-32742E6D4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06233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 oder ä?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rechts!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5095C4E-1BBD-45C2-A692-900D727E6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1106456"/>
            <a:ext cx="6702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Das Spiel wurde nach einem S_tz abgebrochen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454677A-A692-4116-8312-B9B0B9D24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1596993"/>
            <a:ext cx="5517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Im Diktat hatte ich alle S_tze richtig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AE724B3B-EB27-4F95-AF2B-A1B981397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2087531"/>
            <a:ext cx="65489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Wenn du dich wäschst,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w_sche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ich mich auch.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B1CCD44-3A0A-4A5A-AD5D-EF798399B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2578068"/>
            <a:ext cx="5745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Bayern schl_gen den Club haushoch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80594DC-DF1C-4EFF-AE9E-A4AEAD526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8584" y="110803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512E7901-55A4-4C30-896A-C63B32F4A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558" y="1097566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58875EC4-20A5-4116-9C78-38125CCEE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9078" y="110803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0ACA3A29-0560-4E2E-8791-A0E4EC691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950" y="110803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DF82114B-9BF4-422A-9EC0-054B96A69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472" y="159507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2E9EDFA9-5707-4EE9-BBE6-7568D6D6B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3838" y="159507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25ED40BD-BD85-46B8-AA9A-D78531596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966" y="159507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D98B8E3-286F-40B5-8785-EF1D67D6E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706" y="1589244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D428ACB7-27A7-4413-AC98-1F6F09CAE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8892" y="210360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B159676A-B760-4600-892C-22FE019AF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1786" y="2069894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79823695-2DB2-4B68-BCAC-5B9B3872B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9386" y="210360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C99154E-3098-4A22-A04A-DED63B4DD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950" y="2103600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86D345D6-8B6B-40BA-8A06-5A1BB85AE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820" y="259064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43793CD0-9263-4669-8406-9CCB8DC21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7259" y="2579804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B253B664-B728-4110-A2E4-2AF6BB35F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1314" y="259064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C9C976C2-A080-4EFD-96F6-7C8A7C67A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878" y="2590640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cxnSp>
        <p:nvCxnSpPr>
          <p:cNvPr id="83" name="Gerader Verbinder 82">
            <a:extLst>
              <a:ext uri="{FF2B5EF4-FFF2-40B4-BE49-F238E27FC236}">
                <a16:creationId xmlns:a16="http://schemas.microsoft.com/office/drawing/2014/main" id="{BF365F65-420F-476F-A275-D13491E2F9BA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shpLesekochValidCheck" descr="lesekoch_logo_mit_Hintergrund-1.jpg">
            <a:extLst>
              <a:ext uri="{FF2B5EF4-FFF2-40B4-BE49-F238E27FC236}">
                <a16:creationId xmlns:a16="http://schemas.microsoft.com/office/drawing/2014/main" id="{512B772B-0831-42BD-800A-2D7718519A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feld 84">
            <a:extLst>
              <a:ext uri="{FF2B5EF4-FFF2-40B4-BE49-F238E27FC236}">
                <a16:creationId xmlns:a16="http://schemas.microsoft.com/office/drawing/2014/main" id="{938320F0-1023-486F-AD60-5F3E82EC6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3116446"/>
            <a:ext cx="4631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Es wird jetzt schon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b_ld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dunkel.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49CCD657-77F4-433D-AD28-461455A22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3606983"/>
            <a:ext cx="4201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Du musst hinaus in die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K_lte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6D83E5B-4CEA-4E08-9E48-E372650E8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4097521"/>
            <a:ext cx="6305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müssen Bretter schneiden, hol die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S_ge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044419FC-DE1B-40E0-BFF7-ABA0CEBA3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20" y="4588058"/>
            <a:ext cx="5476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S_ge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erzählt eine alte Geschichte.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7C80AC78-BF05-4FB1-AE0B-EA544C6B7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384" y="311802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DFC0B0D9-4FF6-4443-A009-21A797B0C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358" y="3120256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4008B52E-B421-431A-9546-DA0A01A7F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878" y="311802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D4920B8E-FBF8-4134-A9CC-15E3B628B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750" y="311802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BFF202C4-12D6-4788-B424-469F03213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972" y="360506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8F4177AB-CFEC-445F-8F13-C17D91D54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338" y="360506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1DF63E7A-8F48-4AB0-8064-9269301A3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466" y="3605064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CA6936F4-3976-47C9-9A5C-989BC85EC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806" y="3611934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52675889-66F3-4CFB-8557-9EC04ABBE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67" y="5109708"/>
            <a:ext cx="6519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Willst du zu diesem Thema noch etwas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s_gen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358C9AC1-0492-45CB-95C6-DF64E8EB0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67" y="5600245"/>
            <a:ext cx="6070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Wann können wir endlich den Ast 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abs_gen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74E11798-9A5D-4F27-935E-75F07370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266" y="4089675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104702B4-54E5-4EB1-ABE6-F214B434A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632" y="4089675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549952B5-435F-4C10-B152-67AF07660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760" y="4089675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2C2788B9-3C48-471D-9B7A-DD5581885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100" y="4096545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D39F5BC4-68C8-4476-8151-6D3755594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853" y="4616931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7EC75B24-4800-4FF4-85FD-FD9BA04ED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27" y="4593763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F56E232F-A144-470C-B602-3E8EF8DC7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347" y="4616931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AFEB1CEE-2F81-479B-9F09-C13334DBB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219" y="4616931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E3E9F995-C075-4C59-BD7A-A47A48D99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511" y="513826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D0472166-A32C-4374-846D-744914E07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985" y="5115092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C846D990-4F4F-4599-A7DA-B6BC805E3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005" y="5138260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3D45687D-5EA1-4364-B1CE-D6149FE7D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877" y="5138260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131" name="Textfeld 130">
            <a:extLst>
              <a:ext uri="{FF2B5EF4-FFF2-40B4-BE49-F238E27FC236}">
                <a16:creationId xmlns:a16="http://schemas.microsoft.com/office/drawing/2014/main" id="{B606ABD8-A10A-4D10-8607-4E84D9AED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123" y="5639787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EDA00341-F519-4B38-AD6F-E49C7663B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489" y="5639787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A0E1E0F6-5973-4227-9E9D-56DF6D025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617" y="5639787"/>
            <a:ext cx="3465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2DEB04E3-1BF6-4EAC-B745-99AA5BC40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2557" y="5608557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ä</a:t>
            </a:r>
          </a:p>
        </p:txBody>
      </p:sp>
      <p:pic>
        <p:nvPicPr>
          <p:cNvPr id="135" name="Grafik 134">
            <a:extLst>
              <a:ext uri="{FF2B5EF4-FFF2-40B4-BE49-F238E27FC236}">
                <a16:creationId xmlns:a16="http://schemas.microsoft.com/office/drawing/2014/main" id="{9AEF9FDF-0E84-4C3B-BF1C-665063770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0" y="1042247"/>
            <a:ext cx="10364098" cy="513937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7856F49B-FBC3-1B50-AAB0-43E7098A0C62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50201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7" grpId="0"/>
      <p:bldP spid="69" grpId="0"/>
      <p:bldP spid="71" grpId="0"/>
      <p:bldP spid="73" grpId="0"/>
      <p:bldP spid="75" grpId="0"/>
      <p:bldP spid="77" grpId="0"/>
      <p:bldP spid="79" grpId="0"/>
      <p:bldP spid="81" grpId="0"/>
      <p:bldP spid="90" grpId="0"/>
      <p:bldP spid="92" grpId="0"/>
      <p:bldP spid="94" grpId="0"/>
      <p:bldP spid="96" grpId="0"/>
      <p:bldP spid="120" grpId="0"/>
      <p:bldP spid="122" grpId="0"/>
      <p:bldP spid="124" grpId="0"/>
      <p:bldP spid="126" grpId="0"/>
      <p:bldP spid="128" grpId="0"/>
      <p:bldP spid="130" grpId="0"/>
      <p:bldP spid="132" grpId="0"/>
      <p:bldP spid="1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A82F7E6C-EA66-4B8F-8ED2-06AFF356B7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4">
            <a:extLst>
              <a:ext uri="{FF2B5EF4-FFF2-40B4-BE49-F238E27FC236}">
                <a16:creationId xmlns:a16="http://schemas.microsoft.com/office/drawing/2014/main" id="{88CDB492-D5F6-4CB1-8C5B-B1C4C7CEB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54561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Sätze lesen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B9C1CAA-0B32-4C50-8320-2A775803101B}"/>
              </a:ext>
            </a:extLst>
          </p:cNvPr>
          <p:cNvSpPr/>
          <p:nvPr/>
        </p:nvSpPr>
        <p:spPr>
          <a:xfrm>
            <a:off x="276225" y="117482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38046ED-FF80-4834-9C37-205D3A8B2889}"/>
              </a:ext>
            </a:extLst>
          </p:cNvPr>
          <p:cNvSpPr/>
          <p:nvPr/>
        </p:nvSpPr>
        <p:spPr>
          <a:xfrm>
            <a:off x="276225" y="16516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FC82F65-900D-4B48-9BD1-8FBE8384E017}"/>
              </a:ext>
            </a:extLst>
          </p:cNvPr>
          <p:cNvSpPr/>
          <p:nvPr/>
        </p:nvSpPr>
        <p:spPr>
          <a:xfrm>
            <a:off x="276225" y="20760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A37332B-BDFE-46EF-B1F4-984F11CE64A6}"/>
              </a:ext>
            </a:extLst>
          </p:cNvPr>
          <p:cNvSpPr/>
          <p:nvPr/>
        </p:nvSpPr>
        <p:spPr>
          <a:xfrm>
            <a:off x="276225" y="250369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D6D8592-8F57-42F4-9F1C-1D4E11C0E353}"/>
              </a:ext>
            </a:extLst>
          </p:cNvPr>
          <p:cNvSpPr/>
          <p:nvPr/>
        </p:nvSpPr>
        <p:spPr>
          <a:xfrm>
            <a:off x="276225" y="296406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5E1C36A-69DB-4548-BE5E-037DAA9DD2D2}"/>
              </a:ext>
            </a:extLst>
          </p:cNvPr>
          <p:cNvSpPr/>
          <p:nvPr/>
        </p:nvSpPr>
        <p:spPr>
          <a:xfrm>
            <a:off x="276225" y="342900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89226B7-250B-4CD5-8797-896288460D05}"/>
              </a:ext>
            </a:extLst>
          </p:cNvPr>
          <p:cNvSpPr/>
          <p:nvPr/>
        </p:nvSpPr>
        <p:spPr>
          <a:xfrm>
            <a:off x="276225" y="428580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0250C648-CB31-4085-AA6F-FA7C62D273FC}"/>
              </a:ext>
            </a:extLst>
          </p:cNvPr>
          <p:cNvSpPr/>
          <p:nvPr/>
        </p:nvSpPr>
        <p:spPr>
          <a:xfrm>
            <a:off x="276225" y="509373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DEBAA19-1ACF-40FE-9206-5FD8267F755F}"/>
              </a:ext>
            </a:extLst>
          </p:cNvPr>
          <p:cNvSpPr/>
          <p:nvPr/>
        </p:nvSpPr>
        <p:spPr>
          <a:xfrm>
            <a:off x="276225" y="595180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7CB237E-831B-43F5-9AB4-71F76D703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3" y="1055767"/>
            <a:ext cx="7590539" cy="46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Zahnrad hat viele gefährliche scharfe Zähne.</a:t>
            </a:r>
            <a:endParaRPr lang="de-D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2184C95-4441-4F5E-BAF6-F3EB1C34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1534175"/>
            <a:ext cx="7389139" cy="46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4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Vater trägt die Tragetasche mit einer Hand.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C727FC7-C3AC-4A45-BA66-57CEE62E9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1963370"/>
            <a:ext cx="4835555" cy="46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4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Wir klatschen mit den Händen.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2907421-9134-4C3A-858C-D5A72AB62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2390978"/>
            <a:ext cx="9515169" cy="46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4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In unserem Garten gibt es viele Gräser, Sträucher und Bäume.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5B4B760-0938-40A3-8144-FE3C058C1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2852936"/>
            <a:ext cx="6268063" cy="46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4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Gras muss dringend gemäht werden.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D67315C-7522-4DB8-93B5-EB4D55F89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3318202"/>
            <a:ext cx="5766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Zug hält an jedem Bahnhof, </a:t>
            </a:r>
          </a:p>
          <a:p>
            <a:pPr lvl="0"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beim Fahren halten wir uns fest.</a:t>
            </a:r>
            <a:endParaRPr lang="de-D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9E0D482-80C1-4C8C-A4A9-34B355C62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4177858"/>
            <a:ext cx="71400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Im Herbst fallen die Blätter von den Bäumen, </a:t>
            </a:r>
          </a:p>
          <a:p>
            <a:pPr lvl="0"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dauernd fällt eines herunter.</a:t>
            </a:r>
            <a:endParaRPr lang="de-D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AA06F1E-B277-47AD-893D-1AF6CDC1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4988960"/>
            <a:ext cx="6175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Mäuse rennen vor der Katze davon, </a:t>
            </a:r>
          </a:p>
          <a:p>
            <a:pPr>
              <a:spcAft>
                <a:spcPts val="0"/>
              </a:spcAft>
            </a:pPr>
            <a:r>
              <a:rPr lang="de-DE" sz="24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eine Maus ist zu langsam.</a:t>
            </a:r>
            <a:endParaRPr lang="de-D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43D778A-519D-4E1D-966F-EEE460CC2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6" y="5848616"/>
            <a:ext cx="7290778" cy="46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4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Sauerkraut und Kräutertee mag ich beide gern.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4FBD06E-5947-4EFB-B7ED-E356D50C04CA}"/>
              </a:ext>
            </a:extLst>
          </p:cNvPr>
          <p:cNvSpPr/>
          <p:nvPr/>
        </p:nvSpPr>
        <p:spPr>
          <a:xfrm>
            <a:off x="277813" y="117482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71387A9-8FE7-4814-98DD-3CDDDE448A4E}"/>
              </a:ext>
            </a:extLst>
          </p:cNvPr>
          <p:cNvSpPr/>
          <p:nvPr/>
        </p:nvSpPr>
        <p:spPr>
          <a:xfrm>
            <a:off x="277813" y="1651650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23AFFE2-2B5A-47D8-A42C-443C7CF4FA20}"/>
              </a:ext>
            </a:extLst>
          </p:cNvPr>
          <p:cNvSpPr/>
          <p:nvPr/>
        </p:nvSpPr>
        <p:spPr>
          <a:xfrm>
            <a:off x="277813" y="2076083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63AD65D1-5CA4-4190-B8D5-8B91420876D1}"/>
              </a:ext>
            </a:extLst>
          </p:cNvPr>
          <p:cNvSpPr/>
          <p:nvPr/>
        </p:nvSpPr>
        <p:spPr>
          <a:xfrm>
            <a:off x="277813" y="250369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67C1C1F-332B-4166-BF0B-18B724E16CA8}"/>
              </a:ext>
            </a:extLst>
          </p:cNvPr>
          <p:cNvSpPr/>
          <p:nvPr/>
        </p:nvSpPr>
        <p:spPr>
          <a:xfrm>
            <a:off x="277813" y="2964061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27AE68A1-F454-4AFC-A821-FFE766802FD6}"/>
              </a:ext>
            </a:extLst>
          </p:cNvPr>
          <p:cNvSpPr/>
          <p:nvPr/>
        </p:nvSpPr>
        <p:spPr>
          <a:xfrm>
            <a:off x="277813" y="342900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3E88CFA3-0C54-440C-8DAC-AE327FF08674}"/>
              </a:ext>
            </a:extLst>
          </p:cNvPr>
          <p:cNvSpPr/>
          <p:nvPr/>
        </p:nvSpPr>
        <p:spPr>
          <a:xfrm>
            <a:off x="277813" y="428580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0A85344D-B4CC-4B62-8767-9DC8F674DC25}"/>
              </a:ext>
            </a:extLst>
          </p:cNvPr>
          <p:cNvSpPr/>
          <p:nvPr/>
        </p:nvSpPr>
        <p:spPr>
          <a:xfrm>
            <a:off x="277813" y="509373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C96D28D-DFEC-43F3-B6BC-0B1E44305CB3}"/>
              </a:ext>
            </a:extLst>
          </p:cNvPr>
          <p:cNvSpPr/>
          <p:nvPr/>
        </p:nvSpPr>
        <p:spPr>
          <a:xfrm>
            <a:off x="277813" y="5951803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69079C68-FA19-B8C5-CFFB-167CDAA596E2}"/>
              </a:ext>
            </a:extLst>
          </p:cNvPr>
          <p:cNvSpPr txBox="1"/>
          <p:nvPr/>
        </p:nvSpPr>
        <p:spPr>
          <a:xfrm>
            <a:off x="190500" y="6724134"/>
            <a:ext cx="522450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ä-a 02 Standardübung 1.pptx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86578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1551</Words>
  <Application>Microsoft Office PowerPoint</Application>
  <PresentationFormat>Breitbild</PresentationFormat>
  <Paragraphs>477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18</cp:revision>
  <dcterms:created xsi:type="dcterms:W3CDTF">2018-01-14T09:53:09Z</dcterms:created>
  <dcterms:modified xsi:type="dcterms:W3CDTF">2024-03-26T16:03:07Z</dcterms:modified>
</cp:coreProperties>
</file>