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6" autoAdjust="0"/>
    <p:restoredTop sz="94561" autoAdjust="0"/>
  </p:normalViewPr>
  <p:slideViewPr>
    <p:cSldViewPr snapToGrid="0">
      <p:cViewPr varScale="1">
        <p:scale>
          <a:sx n="83" d="100"/>
          <a:sy n="83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D0583E05-EA35-45A1-B188-BCDAA90ACC5D}"/>
    <pc:docChg chg="modSld">
      <pc:chgData name="Siegbert Rudolph" userId="2af4d44886c067cc" providerId="LiveId" clId="{D0583E05-EA35-45A1-B188-BCDAA90ACC5D}" dt="2022-10-02T14:07:14.348" v="18" actId="1035"/>
      <pc:docMkLst>
        <pc:docMk/>
      </pc:docMkLst>
      <pc:sldChg chg="addSp modSp mod">
        <pc:chgData name="Siegbert Rudolph" userId="2af4d44886c067cc" providerId="LiveId" clId="{D0583E05-EA35-45A1-B188-BCDAA90ACC5D}" dt="2022-10-02T14:07:14.348" v="18" actId="1035"/>
        <pc:sldMkLst>
          <pc:docMk/>
          <pc:sldMk cId="708111407" sldId="263"/>
        </pc:sldMkLst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65" creationId="{AD6B8081-7CC0-4D9A-8180-FD9A5DC7DE1B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15" creationId="{F35FA1D9-A57C-4967-A205-DA2090A9B5CB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16" creationId="{54AA5EE4-5592-4B7B-9B68-73700C2F6944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17" creationId="{E94249FF-062F-4227-B33B-4F6169D7FBAA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18" creationId="{6798B5EC-EF1F-4A99-96B7-B466A7CE283B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19" creationId="{BD70CC44-2B02-484B-A6E6-1949966398F0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0" creationId="{A4E30464-97DF-4736-B6CB-06B426875748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1" creationId="{041E7CA8-8E9E-405A-953C-E2B0E282A529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2" creationId="{234180F1-0C1F-4F24-BC52-1D74F66A4520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3" creationId="{8A11F35E-23CD-444F-8022-798C235F197C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4" creationId="{3FEF1D9A-081F-43C1-A971-EB026BBF8624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5" creationId="{CD33153C-D86A-4155-8038-12F110D92B3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6" creationId="{E900F1A3-EB64-41C8-8EB0-BE567D92A004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7" creationId="{09086A94-D905-4C6E-8DEE-3124443BE549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8" creationId="{01DCE5E0-C42D-4F57-B5B1-E5E85B28126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29" creationId="{072B9763-F10B-4449-B043-30CF33EDC207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0" creationId="{65DF7999-5862-4494-A3A8-2B69DA0BE15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1" creationId="{F18B0C8C-95A6-4226-B650-BA010D51072C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2" creationId="{61FB874E-6B79-4F63-81C0-C714FE792247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3" creationId="{04512195-4D9E-4C79-8E06-9C4B1CDD0F71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4" creationId="{5AADFE19-A1B3-42BE-9A3D-1A52BE0BAA0F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5" creationId="{9E643DF1-15FD-4138-AF93-44D193383E40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6" creationId="{92039D6F-D347-4626-8B03-18BC969DAC68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7" creationId="{629957F0-4DF2-4DD8-A3B8-7BB7000CD8C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8" creationId="{FC83B058-3235-411E-9057-37D98EBD65AB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39" creationId="{4D031F3A-BDE3-4248-9780-305A137C9F4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0" creationId="{7A9D88C2-CE77-4A4E-9C39-6F91FE74EBB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1" creationId="{0FF59EEF-A9CB-454F-B073-490ACE730126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2" creationId="{C793E1EF-9937-4958-9CD0-B73B565673E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3" creationId="{87B8B147-6C0B-4819-9FA9-44A13FC58B0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4" creationId="{8D3090B1-5F5C-4759-90EB-45D29CEA1FF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5" creationId="{38216118-B26A-4DD5-A01A-3C82266F8BB5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6" creationId="{D4691AC4-A4AE-4B8C-80C0-96CC0CDF906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7" creationId="{673A193F-A76E-437E-8F02-6C7A2D403197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8" creationId="{256EA705-5504-4C7D-BB39-7CC0955AA25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49" creationId="{9F89E611-7B18-433A-845B-C87AF7CC399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0" creationId="{F33D927F-8778-4992-892F-5FC1B094CC4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1" creationId="{7C865E93-58F2-4ABE-98AB-91E338FC3689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2" creationId="{8034440A-7B85-4625-839C-AC0D30DD10B2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3" creationId="{1F0A2535-73E2-4F3E-BB47-A4478014E844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4" creationId="{6738EB3C-D66E-43C7-A427-56F3ED18FEC9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5" creationId="{FB71D7C6-D9AB-4215-A2CF-F09C4ED1B5F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6" creationId="{43C39B54-0DF6-4319-B16F-A585CFEC356E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7" creationId="{8652BB4E-869A-41C5-AC49-C8A436BD8BC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8" creationId="{64A3D68C-40B7-4849-BF07-6A6FC3981D20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59" creationId="{712A3B02-B2BD-46CE-853A-A132F1B47BCF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0" creationId="{7E9BF605-F4F1-4430-A00F-43AFAA8E6386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1" creationId="{13AD206E-C915-49F6-9A4D-8BECDE1C0DFB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2" creationId="{E322FD7F-9FCF-4E12-B30B-5DF13984461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3" creationId="{D68BBDDD-892B-46EE-890E-DF5D5211E6BE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4" creationId="{2120DB9E-1B98-4B8F-BEA6-00946C445DCA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5" creationId="{3050D325-AF04-4241-B39F-48775C5C5441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6" creationId="{DE83A079-8BFA-4E7E-80A8-0F528D2A330A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7" creationId="{4417FB03-97DE-4FAC-8627-EED659608646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8" creationId="{83F455E8-1748-4B90-B2B3-C0F9E2659531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69" creationId="{2BE5D801-77AF-40A8-BE97-869F8008B50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0" creationId="{AAB62202-74E8-480A-BFCF-5EF4D1BA161C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1" creationId="{FF2F3994-9CB2-48CB-A274-4D092D8A0AA3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2" creationId="{D5173EF1-D22E-48CE-B81A-C3A12804B0E5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3" creationId="{15375FA3-B2F3-409E-AF95-072EC25B1AB9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4" creationId="{EE2E99B5-C8EC-4867-91AC-42152B4E2CFA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5" creationId="{305E37D8-DA09-4140-82E5-EC9FC94652D2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6" creationId="{06BA9BE1-7C7B-4D54-9983-3A4D04326FD5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7" creationId="{262FBACE-C309-48A1-8436-37DBC2814D52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8" creationId="{A8FD17DC-D761-485D-90D6-4919A0259EA2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79" creationId="{A84885F9-7E81-4F67-986C-D82AD7CE64A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80" creationId="{A7A1BF30-A41E-48BE-A2D9-E0FE2957EC0F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81" creationId="{AD5515A1-8F56-4699-A811-827B5C77E12D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82" creationId="{41DB3A3D-BFE1-49D8-A36D-AA358985CAD8}"/>
          </ac:spMkLst>
        </pc:spChg>
        <pc:spChg chg="mod">
          <ac:chgData name="Siegbert Rudolph" userId="2af4d44886c067cc" providerId="LiveId" clId="{D0583E05-EA35-45A1-B188-BCDAA90ACC5D}" dt="2022-10-02T14:06:19.889" v="11" actId="1035"/>
          <ac:spMkLst>
            <pc:docMk/>
            <pc:sldMk cId="708111407" sldId="263"/>
            <ac:spMk id="183" creationId="{B61B2D70-658D-4404-AB3D-953F5B17C664}"/>
          </ac:spMkLst>
        </pc:spChg>
        <pc:picChg chg="mod">
          <ac:chgData name="Siegbert Rudolph" userId="2af4d44886c067cc" providerId="LiveId" clId="{D0583E05-EA35-45A1-B188-BCDAA90ACC5D}" dt="2022-10-02T14:07:14.348" v="18" actId="1035"/>
          <ac:picMkLst>
            <pc:docMk/>
            <pc:sldMk cId="708111407" sldId="263"/>
            <ac:picMk id="11" creationId="{E3C2C6CB-E6DB-4700-9C6A-BD7F38201D93}"/>
          </ac:picMkLst>
        </pc:picChg>
        <pc:cxnChg chg="add mod">
          <ac:chgData name="Siegbert Rudolph" userId="2af4d44886c067cc" providerId="LiveId" clId="{D0583E05-EA35-45A1-B188-BCDAA90ACC5D}" dt="2022-10-02T14:07:05.657" v="16"/>
          <ac:cxnSpMkLst>
            <pc:docMk/>
            <pc:sldMk cId="708111407" sldId="263"/>
            <ac:cxnSpMk id="12" creationId="{FBE73103-5CB1-E7BD-8F52-D169A85E0B9D}"/>
          </ac:cxnSpMkLst>
        </pc:cxnChg>
      </pc:sldChg>
    </pc:docChg>
  </pc:docChgLst>
  <pc:docChgLst>
    <pc:chgData name="Siegbert Rudolph" userId="2af4d44886c067cc" providerId="LiveId" clId="{B39D823B-6CA0-454F-965E-4F13BBAEC391}"/>
    <pc:docChg chg="undo custSel addSld delSld modSld sldOrd">
      <pc:chgData name="Siegbert Rudolph" userId="2af4d44886c067cc" providerId="LiveId" clId="{B39D823B-6CA0-454F-965E-4F13BBAEC391}" dt="2021-11-11T13:48:42.119" v="3113" actId="20577"/>
      <pc:docMkLst>
        <pc:docMk/>
      </pc:docMkLst>
      <pc:sldChg chg="modSp mod">
        <pc:chgData name="Siegbert Rudolph" userId="2af4d44886c067cc" providerId="LiveId" clId="{B39D823B-6CA0-454F-965E-4F13BBAEC391}" dt="2021-11-11T13:02:08.327" v="3" actId="20577"/>
        <pc:sldMkLst>
          <pc:docMk/>
          <pc:sldMk cId="2546919538" sldId="256"/>
        </pc:sldMkLst>
        <pc:spChg chg="mod">
          <ac:chgData name="Siegbert Rudolph" userId="2af4d44886c067cc" providerId="LiveId" clId="{B39D823B-6CA0-454F-965E-4F13BBAEC391}" dt="2021-11-11T13:02:08.327" v="3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addSp delSp modSp mod delAnim modAnim">
        <pc:chgData name="Siegbert Rudolph" userId="2af4d44886c067cc" providerId="LiveId" clId="{B39D823B-6CA0-454F-965E-4F13BBAEC391}" dt="2021-11-11T13:48:09.701" v="3110" actId="1076"/>
        <pc:sldMkLst>
          <pc:docMk/>
          <pc:sldMk cId="1073985950" sldId="257"/>
        </pc:sldMkLst>
        <pc:spChg chg="add mod">
          <ac:chgData name="Siegbert Rudolph" userId="2af4d44886c067cc" providerId="LiveId" clId="{B39D823B-6CA0-454F-965E-4F13BBAEC391}" dt="2021-11-11T13:03:28.701" v="15" actId="20577"/>
          <ac:spMkLst>
            <pc:docMk/>
            <pc:sldMk cId="1073985950" sldId="257"/>
            <ac:spMk id="92" creationId="{D90AB083-56E4-4233-8D94-FC77C894459C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94" creationId="{18BD478C-8F16-458E-AC3C-2959CA681219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95" creationId="{2E1CF0A3-1DBC-42B0-9AB6-8E865DACFFA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96" creationId="{1EB503B0-C040-4BCD-A9DC-936871647D65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97" creationId="{14BC9859-6639-49CD-9B38-9CB5A305A39A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98" creationId="{A819B640-ECDE-4682-82E8-9DC64DB82E57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99" creationId="{C81615CF-F784-4E81-B08D-762DB93CF70A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0" creationId="{98A6BFE9-2169-445C-AF1A-15528847FE13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1" creationId="{65F81449-6C3F-401B-ADF7-928C84007558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2" creationId="{FEC02515-6DAA-448B-B46B-A273C2FE5B24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3" creationId="{67798143-DD99-4513-8949-2E20DF426F56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4" creationId="{C74292DC-E934-4708-AC62-40A991D3278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5" creationId="{D3D4E8FA-CB69-4BD9-9C65-098CB1DAAFCB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6" creationId="{B113C920-8C64-4377-B2E3-C30A00F7EB12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7" creationId="{FBCC2415-0A59-48A2-9190-78599F4A6554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8" creationId="{5928A0AC-1FA3-4427-B31B-648143944605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09" creationId="{A538034D-60EC-4230-A1D7-F765BD7E76D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0" creationId="{B2AE876C-74BA-40D7-8077-FFE624BFF909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1" creationId="{45FD246B-8D5D-48EC-ACB5-D37B2AC47F0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2" creationId="{2A1B58C6-5443-4F0C-9D2C-32540A56A268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3" creationId="{A02614A4-9196-484D-BAC6-AD39A7270274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4" creationId="{D11CEABD-2E79-40CB-AFBD-08DAF3DDBCAE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5" creationId="{30BB8C00-0747-48AE-BB79-F78A8AB3D19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6" creationId="{B26FBB32-31A5-48E8-BA81-47DF9984BB9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7" creationId="{450BF6B6-0CC6-455C-9ABC-ED21E9F97957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8" creationId="{47793804-761B-41E2-B710-6C247203E149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19" creationId="{85F95A14-B9EC-4B63-9805-3BD069051BC4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0" creationId="{94AA90F2-A5C8-4F0A-A00D-7EC41BC3207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1" creationId="{D45283A2-A6F8-425F-A987-827528BFE569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2" creationId="{1F56BE94-64CD-45D2-84A7-F29DCF8D33E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3" creationId="{C4BE3459-1EC0-408A-8128-BD88DB6AD1D3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4" creationId="{540B3570-1ED6-4BBA-B5EC-E4068B75FAA2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5" creationId="{9C06CAD8-DB9E-4C8F-A4A9-151240E7060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6" creationId="{F58EEDEA-0B8B-4C7F-91C4-20B0CE4E3D47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7" creationId="{5C4A3796-D777-4DE8-880C-11074FD75444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8" creationId="{AA8B6D43-F79B-47E4-A82C-FAC31349FE04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29" creationId="{A2B8FCCC-02EA-47B8-A045-551A6B702FE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0" creationId="{81D99CDB-31BA-4FA5-8667-8B9E330EAAB1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1" creationId="{7D4704B9-B22E-4C7B-A321-AB64E9788D7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2" creationId="{52F1DD06-236B-4DDB-96F9-E8F7BC01C338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3" creationId="{A6EF6B39-20B2-43F2-AF9B-D16ABC94DE21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4" creationId="{DF4C5527-812A-49F0-8515-DA3C2D1ACDD6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5" creationId="{6B80C376-0227-41C3-A567-0D121901075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6" creationId="{7C4C21A8-CBB4-4761-BF27-092475CB233A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7" creationId="{A278E2D0-7368-4FF1-932D-5568A19B8A2B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8" creationId="{53FAAD40-E7BA-49DB-9E4B-516EF84949FE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39" creationId="{C713F2DB-908A-4BBC-9118-720DB12C46D5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0" creationId="{FFC1E608-49F2-48EA-A1E3-5C00FE9EE3CC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1" creationId="{7965C3E8-D19A-4781-9937-B8D189F54E4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2" creationId="{DA10F323-3F13-462B-8DDD-DF60F68603CB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3" creationId="{889D7639-0CCC-4086-8C60-85B88365B101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4" creationId="{F42835A8-F13B-45FC-A373-FF837846378B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5" creationId="{B33CBED9-0CDC-48F7-A2B8-4B0F0AFFD931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6" creationId="{B93ACEC6-F958-41A3-8B77-B87E09A3B60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7" creationId="{BF6D8E5C-2653-4C58-937E-215E9EFD01F1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8" creationId="{7FD64585-F17F-440D-96DB-D6938A5C3733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49" creationId="{5BAC5EFC-F85B-4C08-9859-2E8D3BF6F4D8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0" creationId="{B36A652E-E4B6-41EF-B5EA-A7CD35F1817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1" creationId="{9FF030E3-3593-46AF-B4B9-708BE97936AA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2" creationId="{82018FE6-2698-443F-930F-054B057A9472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3" creationId="{BE4CAA87-9045-4218-8DA3-C74248D6AE46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4" creationId="{6AB665D4-3406-4CC7-9A1E-0F7246D99C71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5" creationId="{FCA58B79-64E5-44D0-A636-BEAB0796FB57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6" creationId="{E1F1D77A-5B63-4AB6-BC0A-B225DA1BCD7A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7" creationId="{5074E9CD-9AF5-4E44-86A7-31D64A1850F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8" creationId="{9E14543A-64A1-4A2A-BAE5-E666481AB92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59" creationId="{385D97F1-4F01-40B3-B974-C08BFC5C629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0" creationId="{D4362703-D44A-4CEC-A6B8-8B4D0E904F55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1" creationId="{68B7911E-C983-4D5B-BEC3-BD2F3551B3B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2" creationId="{D08AABAE-6ECB-4215-929E-63148D99BE8D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3" creationId="{444771B3-7D4D-4AB2-94EE-9486A06F4588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4" creationId="{062BD25E-2CAC-4380-A969-92667FBE54D0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5" creationId="{64624DA6-091F-4E7E-B321-FE526371F722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6" creationId="{164FA902-096A-4BE1-B9C1-F0C094716D0F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7" creationId="{3D49A04D-33BC-4ACC-B47A-21256DC8EFE3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8" creationId="{2ECCE8BA-BD98-46F6-A58E-88DAC70DC44E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69" creationId="{48E93BEA-1722-4E33-B1CF-F6702878BAD7}"/>
          </ac:spMkLst>
        </pc:spChg>
        <pc:spChg chg="del">
          <ac:chgData name="Siegbert Rudolph" userId="2af4d44886c067cc" providerId="LiveId" clId="{B39D823B-6CA0-454F-965E-4F13BBAEC391}" dt="2021-11-11T13:02:35.090" v="5" actId="478"/>
          <ac:spMkLst>
            <pc:docMk/>
            <pc:sldMk cId="1073985950" sldId="257"/>
            <ac:spMk id="170" creationId="{D9C705A1-33A9-42D4-9D87-64EB92E3EBDE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72" creationId="{6E8964AE-5628-40E1-9EEB-F20F946A4D90}"/>
          </ac:spMkLst>
        </pc:spChg>
        <pc:spChg chg="add mod">
          <ac:chgData name="Siegbert Rudolph" userId="2af4d44886c067cc" providerId="LiveId" clId="{B39D823B-6CA0-454F-965E-4F13BBAEC391}" dt="2021-11-11T13:03:10.047" v="12" actId="1036"/>
          <ac:spMkLst>
            <pc:docMk/>
            <pc:sldMk cId="1073985950" sldId="257"/>
            <ac:spMk id="173" creationId="{CEEEF0A7-F923-4B9F-80BE-799936F46970}"/>
          </ac:spMkLst>
        </pc:spChg>
        <pc:spChg chg="add mod">
          <ac:chgData name="Siegbert Rudolph" userId="2af4d44886c067cc" providerId="LiveId" clId="{B39D823B-6CA0-454F-965E-4F13BBAEC391}" dt="2021-11-11T13:03:10.047" v="12" actId="1036"/>
          <ac:spMkLst>
            <pc:docMk/>
            <pc:sldMk cId="1073985950" sldId="257"/>
            <ac:spMk id="174" creationId="{2BF3D37E-C2C4-4018-A014-0E2458A8F2FD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75" creationId="{44DAB2CB-152D-4938-BAA8-8A5356C0184D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76" creationId="{F34E526D-4636-4595-982F-98AF5C054C52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77" creationId="{77C9640D-5E79-4194-A5DA-38E628B39BE5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78" creationId="{7AC5022D-496B-41AD-B77B-03DC360C6575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79" creationId="{8EDD6068-8583-4C1A-A0A6-6EB08D82D12B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0" creationId="{CF02DA21-A3F7-4FB5-A33C-8923EE3A910C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1" creationId="{F006ADAB-5C17-43A7-92B5-0848F3384DD9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2" creationId="{19425051-AF28-482C-94AC-6A92C50DB789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3" creationId="{9D39339A-486B-44A6-9E5E-CC5D883D700E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4" creationId="{FE34DE77-8B45-4192-9F9B-9B4C8169CC13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5" creationId="{7D43FCBB-51AA-4A87-B36A-3717A4E57E86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6" creationId="{F948F7A0-E571-4E3F-B2BA-CD361886470D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7" creationId="{B21F3F71-C7B8-48DE-B187-6AA1AAC17A6D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8" creationId="{C995DC66-BB1E-491B-855F-693A2249C973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89" creationId="{D51F5681-321F-415C-BD2B-095A1E9ECE35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0" creationId="{0851918D-B64A-4CE6-AFBD-972ADE45CA2B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1" creationId="{1DD99399-A917-44B6-B321-305D4908FE6E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2" creationId="{CC380E97-EE83-4346-BD39-9750AF644C95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3" creationId="{AA53A4E7-D6BB-4918-BE44-2F9EDCA3B7E1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4" creationId="{6F5770F0-0CB2-4FFD-888C-A194D46B3F8E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5" creationId="{BFC3FA9F-09DB-4488-9416-058AD0FDDDE3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6" creationId="{7C007A03-322A-48B9-8C93-E72A75D43C7A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7" creationId="{37CD85E6-58E1-4BFE-8600-A65D85D42146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8" creationId="{BAC4CC2D-448B-496D-845C-D5E5DFCE3E4E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199" creationId="{A3EEDECA-B0E4-4F84-83DC-27FB08448EAB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0" creationId="{420A83EC-56D0-435C-95A2-B75BAB482078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1" creationId="{930E6989-5BDF-479C-AA3E-084AD00DB185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2" creationId="{828FA566-1F1D-47EC-91CC-469B901B7BC2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3" creationId="{A7BCE952-E929-46BB-A244-CEDC7ADB3D89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4" creationId="{C4D62FB6-85FC-4075-8F39-9715322416A1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5" creationId="{C12A1ADA-B450-48D4-B56C-760C98C72D2F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6" creationId="{93984588-1B18-4EA8-A113-4B18B815B260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7" creationId="{36B21895-6DCC-450B-8406-B9556E4EAA07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8" creationId="{544766F4-60DD-4362-9108-CB0101ECA811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09" creationId="{1E56D53A-881D-4E57-96CC-CBE888E8F1FC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10" creationId="{2E58113B-68AF-4124-991E-0B4A034D6F55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11" creationId="{B52333BA-817E-48F3-B7D8-BBA63EF29D2C}"/>
          </ac:spMkLst>
        </pc:spChg>
        <pc:spChg chg="add del mod">
          <ac:chgData name="Siegbert Rudolph" userId="2af4d44886c067cc" providerId="LiveId" clId="{B39D823B-6CA0-454F-965E-4F13BBAEC391}" dt="2021-11-11T13:35:24.402" v="2360" actId="478"/>
          <ac:spMkLst>
            <pc:docMk/>
            <pc:sldMk cId="1073985950" sldId="257"/>
            <ac:spMk id="212" creationId="{FD702AAE-2DD9-4A78-A655-C508660D8017}"/>
          </ac:spMkLst>
        </pc:spChg>
        <pc:spChg chg="add mod">
          <ac:chgData name="Siegbert Rudolph" userId="2af4d44886c067cc" providerId="LiveId" clId="{B39D823B-6CA0-454F-965E-4F13BBAEC391}" dt="2021-11-11T13:40:49.860" v="2759" actId="20577"/>
          <ac:spMkLst>
            <pc:docMk/>
            <pc:sldMk cId="1073985950" sldId="257"/>
            <ac:spMk id="214" creationId="{8E647F1B-F378-474B-9D68-FE20763FA770}"/>
          </ac:spMkLst>
        </pc:spChg>
        <pc:spChg chg="add mod">
          <ac:chgData name="Siegbert Rudolph" userId="2af4d44886c067cc" providerId="LiveId" clId="{B39D823B-6CA0-454F-965E-4F13BBAEC391}" dt="2021-11-11T13:35:28.369" v="2361"/>
          <ac:spMkLst>
            <pc:docMk/>
            <pc:sldMk cId="1073985950" sldId="257"/>
            <ac:spMk id="215" creationId="{32249B5A-1DFC-42C6-AB61-E610721FD9C3}"/>
          </ac:spMkLst>
        </pc:spChg>
        <pc:spChg chg="add mod">
          <ac:chgData name="Siegbert Rudolph" userId="2af4d44886c067cc" providerId="LiveId" clId="{B39D823B-6CA0-454F-965E-4F13BBAEC391}" dt="2021-11-11T13:35:28.369" v="2361"/>
          <ac:spMkLst>
            <pc:docMk/>
            <pc:sldMk cId="1073985950" sldId="257"/>
            <ac:spMk id="216" creationId="{BFA2E8AE-97C1-41EC-8BAD-255AAB9269F5}"/>
          </ac:spMkLst>
        </pc:spChg>
        <pc:spChg chg="add mod">
          <ac:chgData name="Siegbert Rudolph" userId="2af4d44886c067cc" providerId="LiveId" clId="{B39D823B-6CA0-454F-965E-4F13BBAEC391}" dt="2021-11-11T13:43:29.595" v="2986" actId="1037"/>
          <ac:spMkLst>
            <pc:docMk/>
            <pc:sldMk cId="1073985950" sldId="257"/>
            <ac:spMk id="217" creationId="{C3BB1A21-1652-4885-A308-B03F91372CDC}"/>
          </ac:spMkLst>
        </pc:spChg>
        <pc:spChg chg="add mod">
          <ac:chgData name="Siegbert Rudolph" userId="2af4d44886c067cc" providerId="LiveId" clId="{B39D823B-6CA0-454F-965E-4F13BBAEC391}" dt="2021-11-11T13:43:29.595" v="2986" actId="1037"/>
          <ac:spMkLst>
            <pc:docMk/>
            <pc:sldMk cId="1073985950" sldId="257"/>
            <ac:spMk id="218" creationId="{D5FA39E3-BEF4-4F29-8811-BA77880E804A}"/>
          </ac:spMkLst>
        </pc:spChg>
        <pc:spChg chg="add mod">
          <ac:chgData name="Siegbert Rudolph" userId="2af4d44886c067cc" providerId="LiveId" clId="{B39D823B-6CA0-454F-965E-4F13BBAEC391}" dt="2021-11-11T13:43:14.456" v="2953" actId="1037"/>
          <ac:spMkLst>
            <pc:docMk/>
            <pc:sldMk cId="1073985950" sldId="257"/>
            <ac:spMk id="219" creationId="{D321614C-A5A9-4539-BC16-367F1A6827F0}"/>
          </ac:spMkLst>
        </pc:spChg>
        <pc:spChg chg="add mod">
          <ac:chgData name="Siegbert Rudolph" userId="2af4d44886c067cc" providerId="LiveId" clId="{B39D823B-6CA0-454F-965E-4F13BBAEC391}" dt="2021-11-11T13:43:29.595" v="2986" actId="1037"/>
          <ac:spMkLst>
            <pc:docMk/>
            <pc:sldMk cId="1073985950" sldId="257"/>
            <ac:spMk id="220" creationId="{5B5E468B-86F2-409E-8990-DE86714F48B0}"/>
          </ac:spMkLst>
        </pc:spChg>
        <pc:spChg chg="add mod">
          <ac:chgData name="Siegbert Rudolph" userId="2af4d44886c067cc" providerId="LiveId" clId="{B39D823B-6CA0-454F-965E-4F13BBAEC391}" dt="2021-11-11T13:43:29.595" v="2986" actId="1037"/>
          <ac:spMkLst>
            <pc:docMk/>
            <pc:sldMk cId="1073985950" sldId="257"/>
            <ac:spMk id="221" creationId="{69408169-59B0-4D92-9907-FC182997B6A3}"/>
          </ac:spMkLst>
        </pc:spChg>
        <pc:spChg chg="add mod">
          <ac:chgData name="Siegbert Rudolph" userId="2af4d44886c067cc" providerId="LiveId" clId="{B39D823B-6CA0-454F-965E-4F13BBAEC391}" dt="2021-11-11T13:43:14.456" v="2953" actId="1037"/>
          <ac:spMkLst>
            <pc:docMk/>
            <pc:sldMk cId="1073985950" sldId="257"/>
            <ac:spMk id="222" creationId="{3C4D0C05-7DCD-482E-890E-E58C498DFB03}"/>
          </ac:spMkLst>
        </pc:spChg>
        <pc:spChg chg="add mod">
          <ac:chgData name="Siegbert Rudolph" userId="2af4d44886c067cc" providerId="LiveId" clId="{B39D823B-6CA0-454F-965E-4F13BBAEC391}" dt="2021-11-11T13:43:29.595" v="2986" actId="1037"/>
          <ac:spMkLst>
            <pc:docMk/>
            <pc:sldMk cId="1073985950" sldId="257"/>
            <ac:spMk id="223" creationId="{E4D48DA9-204C-431D-A24F-3DF20DE437CD}"/>
          </ac:spMkLst>
        </pc:spChg>
        <pc:spChg chg="add mod">
          <ac:chgData name="Siegbert Rudolph" userId="2af4d44886c067cc" providerId="LiveId" clId="{B39D823B-6CA0-454F-965E-4F13BBAEC391}" dt="2021-11-11T13:43:35.812" v="2987" actId="1037"/>
          <ac:spMkLst>
            <pc:docMk/>
            <pc:sldMk cId="1073985950" sldId="257"/>
            <ac:spMk id="224" creationId="{272F1BCB-E769-4FB7-8DF8-CB0A349775A1}"/>
          </ac:spMkLst>
        </pc:spChg>
        <pc:spChg chg="add mod">
          <ac:chgData name="Siegbert Rudolph" userId="2af4d44886c067cc" providerId="LiveId" clId="{B39D823B-6CA0-454F-965E-4F13BBAEC391}" dt="2021-11-11T13:43:14.456" v="2953" actId="1037"/>
          <ac:spMkLst>
            <pc:docMk/>
            <pc:sldMk cId="1073985950" sldId="257"/>
            <ac:spMk id="225" creationId="{04FEBE96-F4AE-4525-B956-49A1B5AB9542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26" creationId="{B07C0B05-AA24-4A71-A2AC-4D0703108640}"/>
          </ac:spMkLst>
        </pc:spChg>
        <pc:spChg chg="add mod">
          <ac:chgData name="Siegbert Rudolph" userId="2af4d44886c067cc" providerId="LiveId" clId="{B39D823B-6CA0-454F-965E-4F13BBAEC391}" dt="2021-11-11T13:42:14.743" v="2887" actId="1038"/>
          <ac:spMkLst>
            <pc:docMk/>
            <pc:sldMk cId="1073985950" sldId="257"/>
            <ac:spMk id="227" creationId="{B062F7A0-3A94-4F28-B0CB-E5F15D062813}"/>
          </ac:spMkLst>
        </pc:spChg>
        <pc:spChg chg="add mod">
          <ac:chgData name="Siegbert Rudolph" userId="2af4d44886c067cc" providerId="LiveId" clId="{B39D823B-6CA0-454F-965E-4F13BBAEC391}" dt="2021-11-11T13:42:22.227" v="2890" actId="1037"/>
          <ac:spMkLst>
            <pc:docMk/>
            <pc:sldMk cId="1073985950" sldId="257"/>
            <ac:spMk id="228" creationId="{38BBC2D8-F2B7-431F-B305-4660603A88AA}"/>
          </ac:spMkLst>
        </pc:spChg>
        <pc:spChg chg="add mod">
          <ac:chgData name="Siegbert Rudolph" userId="2af4d44886c067cc" providerId="LiveId" clId="{B39D823B-6CA0-454F-965E-4F13BBAEC391}" dt="2021-11-11T13:43:05.380" v="2934" actId="1038"/>
          <ac:spMkLst>
            <pc:docMk/>
            <pc:sldMk cId="1073985950" sldId="257"/>
            <ac:spMk id="229" creationId="{BA4FD7E7-E636-41E8-9AD1-486A95590518}"/>
          </ac:spMkLst>
        </pc:spChg>
        <pc:spChg chg="add mod">
          <ac:chgData name="Siegbert Rudolph" userId="2af4d44886c067cc" providerId="LiveId" clId="{B39D823B-6CA0-454F-965E-4F13BBAEC391}" dt="2021-11-11T13:42:14.743" v="2887" actId="1038"/>
          <ac:spMkLst>
            <pc:docMk/>
            <pc:sldMk cId="1073985950" sldId="257"/>
            <ac:spMk id="230" creationId="{7D853C40-612E-46D6-B57A-AB8C65ADB7C0}"/>
          </ac:spMkLst>
        </pc:spChg>
        <pc:spChg chg="add mod">
          <ac:chgData name="Siegbert Rudolph" userId="2af4d44886c067cc" providerId="LiveId" clId="{B39D823B-6CA0-454F-965E-4F13BBAEC391}" dt="2021-11-11T13:42:22.227" v="2890" actId="1037"/>
          <ac:spMkLst>
            <pc:docMk/>
            <pc:sldMk cId="1073985950" sldId="257"/>
            <ac:spMk id="231" creationId="{AB2E8079-D3A9-4219-827E-E4F11986968F}"/>
          </ac:spMkLst>
        </pc:spChg>
        <pc:spChg chg="add mod">
          <ac:chgData name="Siegbert Rudolph" userId="2af4d44886c067cc" providerId="LiveId" clId="{B39D823B-6CA0-454F-965E-4F13BBAEC391}" dt="2021-11-11T13:43:05.380" v="2934" actId="1038"/>
          <ac:spMkLst>
            <pc:docMk/>
            <pc:sldMk cId="1073985950" sldId="257"/>
            <ac:spMk id="232" creationId="{AF266654-C89C-4650-BA74-7D3A19E595CD}"/>
          </ac:spMkLst>
        </pc:spChg>
        <pc:spChg chg="add mod">
          <ac:chgData name="Siegbert Rudolph" userId="2af4d44886c067cc" providerId="LiveId" clId="{B39D823B-6CA0-454F-965E-4F13BBAEC391}" dt="2021-11-11T13:42:14.743" v="2887" actId="1038"/>
          <ac:spMkLst>
            <pc:docMk/>
            <pc:sldMk cId="1073985950" sldId="257"/>
            <ac:spMk id="233" creationId="{8A1E178F-1035-452E-A526-C5BB75C45311}"/>
          </ac:spMkLst>
        </pc:spChg>
        <pc:spChg chg="add mod">
          <ac:chgData name="Siegbert Rudolph" userId="2af4d44886c067cc" providerId="LiveId" clId="{B39D823B-6CA0-454F-965E-4F13BBAEC391}" dt="2021-11-11T13:42:22.227" v="2890" actId="1037"/>
          <ac:spMkLst>
            <pc:docMk/>
            <pc:sldMk cId="1073985950" sldId="257"/>
            <ac:spMk id="234" creationId="{FECCFB2A-BAAA-45A1-96AB-3F902009672C}"/>
          </ac:spMkLst>
        </pc:spChg>
        <pc:spChg chg="add mod">
          <ac:chgData name="Siegbert Rudolph" userId="2af4d44886c067cc" providerId="LiveId" clId="{B39D823B-6CA0-454F-965E-4F13BBAEC391}" dt="2021-11-11T13:42:33.851" v="2901" actId="1036"/>
          <ac:spMkLst>
            <pc:docMk/>
            <pc:sldMk cId="1073985950" sldId="257"/>
            <ac:spMk id="235" creationId="{81EEF85F-EED6-4D81-8333-293794A9A67D}"/>
          </ac:spMkLst>
        </pc:spChg>
        <pc:spChg chg="add mod">
          <ac:chgData name="Siegbert Rudolph" userId="2af4d44886c067cc" providerId="LiveId" clId="{B39D823B-6CA0-454F-965E-4F13BBAEC391}" dt="2021-11-11T13:46:21.014" v="3013" actId="20577"/>
          <ac:spMkLst>
            <pc:docMk/>
            <pc:sldMk cId="1073985950" sldId="257"/>
            <ac:spMk id="236" creationId="{55A3BA28-F8B3-4A64-9F5B-8F6352229AC3}"/>
          </ac:spMkLst>
        </pc:spChg>
        <pc:spChg chg="add mod">
          <ac:chgData name="Siegbert Rudolph" userId="2af4d44886c067cc" providerId="LiveId" clId="{B39D823B-6CA0-454F-965E-4F13BBAEC391}" dt="2021-11-11T13:42:33.851" v="2901" actId="1036"/>
          <ac:spMkLst>
            <pc:docMk/>
            <pc:sldMk cId="1073985950" sldId="257"/>
            <ac:spMk id="237" creationId="{ACDDC71A-2008-40A3-B774-3EFA44CC1E60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38" creationId="{B6EBD20E-B7A4-4B00-8899-86F4237B840B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39" creationId="{E40BBD03-BD09-46C2-AF10-84B7C7E0956A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0" creationId="{49A6D536-AC37-46E9-A566-94D3A7F3E610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1" creationId="{1A214439-1DD6-4AA1-A10B-EA84AE2052FA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2" creationId="{CDD59230-45C5-441C-AF74-5DA6BDDFDF69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3" creationId="{0C44B825-3ED6-4699-9507-A8678DCD7691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4" creationId="{3E0D8C12-B9B2-4131-84FF-3D30A80BD2E2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5" creationId="{72C596CD-8907-4956-BA36-A03CA2CAA53C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6" creationId="{7C81D610-01CC-4BBF-82E2-DAF09F1045D8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7" creationId="{80E5BC2D-14E4-4E8A-B774-82D8DF11E903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8" creationId="{B583D61A-35F2-43A5-834C-6726BFA64330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49" creationId="{E53F5995-33F3-4DA5-868E-FF5241F39BE4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0" creationId="{6BFC1897-D05A-4C3F-A91A-CBC97A4911B3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1" creationId="{DBA5F2B4-1D69-453F-83D2-92E70CA820F7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2" creationId="{0D598C58-8C1A-4EE1-8FC9-C0D8CA3E08A7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3" creationId="{6B2AB818-7039-4DFE-97FD-6CFDA0E164D9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4" creationId="{FFD42B87-631E-4EFC-B77E-7643C925FFF6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5" creationId="{4B1FC699-6D03-4CD6-9AD9-6F633CE60FDC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6" creationId="{FD1496ED-10A3-42DC-8922-7ADBA8E5ECD9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7" creationId="{F59C2F81-6341-4098-87DA-D7201C86C1DD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58" creationId="{49DB6AEA-8672-4FD6-B1C2-8AF265DBC131}"/>
          </ac:spMkLst>
        </pc:spChg>
        <pc:spChg chg="add mod">
          <ac:chgData name="Siegbert Rudolph" userId="2af4d44886c067cc" providerId="LiveId" clId="{B39D823B-6CA0-454F-965E-4F13BBAEC391}" dt="2021-11-11T13:42:39.007" v="2904" actId="1037"/>
          <ac:spMkLst>
            <pc:docMk/>
            <pc:sldMk cId="1073985950" sldId="257"/>
            <ac:spMk id="259" creationId="{480E91C8-C05D-4747-9F2F-1C3109322664}"/>
          </ac:spMkLst>
        </pc:spChg>
        <pc:spChg chg="add mod">
          <ac:chgData name="Siegbert Rudolph" userId="2af4d44886c067cc" providerId="LiveId" clId="{B39D823B-6CA0-454F-965E-4F13BBAEC391}" dt="2021-11-11T13:42:39.007" v="2904" actId="1037"/>
          <ac:spMkLst>
            <pc:docMk/>
            <pc:sldMk cId="1073985950" sldId="257"/>
            <ac:spMk id="260" creationId="{1C316C2C-0197-4699-8BC2-C43D77DE595B}"/>
          </ac:spMkLst>
        </pc:spChg>
        <pc:spChg chg="add mod">
          <ac:chgData name="Siegbert Rudolph" userId="2af4d44886c067cc" providerId="LiveId" clId="{B39D823B-6CA0-454F-965E-4F13BBAEC391}" dt="2021-11-11T13:42:39.007" v="2904" actId="1037"/>
          <ac:spMkLst>
            <pc:docMk/>
            <pc:sldMk cId="1073985950" sldId="257"/>
            <ac:spMk id="261" creationId="{14B0287F-D310-438A-93E1-89B077054217}"/>
          </ac:spMkLst>
        </pc:spChg>
        <pc:spChg chg="add mod">
          <ac:chgData name="Siegbert Rudolph" userId="2af4d44886c067cc" providerId="LiveId" clId="{B39D823B-6CA0-454F-965E-4F13BBAEC391}" dt="2021-11-11T13:42:51.227" v="2907" actId="1037"/>
          <ac:spMkLst>
            <pc:docMk/>
            <pc:sldMk cId="1073985950" sldId="257"/>
            <ac:spMk id="262" creationId="{A8F19CDA-4A96-4FBD-AAB8-5F3C95B5716D}"/>
          </ac:spMkLst>
        </pc:spChg>
        <pc:spChg chg="add mod">
          <ac:chgData name="Siegbert Rudolph" userId="2af4d44886c067cc" providerId="LiveId" clId="{B39D823B-6CA0-454F-965E-4F13BBAEC391}" dt="2021-11-11T13:42:51.227" v="2907" actId="1037"/>
          <ac:spMkLst>
            <pc:docMk/>
            <pc:sldMk cId="1073985950" sldId="257"/>
            <ac:spMk id="263" creationId="{5230EE9C-EE7B-4333-ADF4-5354378056DB}"/>
          </ac:spMkLst>
        </pc:spChg>
        <pc:spChg chg="add mod">
          <ac:chgData name="Siegbert Rudolph" userId="2af4d44886c067cc" providerId="LiveId" clId="{B39D823B-6CA0-454F-965E-4F13BBAEC391}" dt="2021-11-11T13:42:51.227" v="2907" actId="1037"/>
          <ac:spMkLst>
            <pc:docMk/>
            <pc:sldMk cId="1073985950" sldId="257"/>
            <ac:spMk id="264" creationId="{D12FD698-9677-4185-992C-8B5A199C3AE1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65" creationId="{567162E0-1136-45CC-A5AD-540E5E807CFB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66" creationId="{E79D7C1C-8FA0-4109-AA19-47AE81FE3965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67" creationId="{E66C7A06-99E5-462B-8D99-008686E51DA2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68" creationId="{4D7074C7-7C5F-46E4-9122-00584888B5D4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69" creationId="{27909C67-6711-4529-BDB9-A43363A4E12F}"/>
          </ac:spMkLst>
        </pc:spChg>
        <pc:spChg chg="add mod">
          <ac:chgData name="Siegbert Rudolph" userId="2af4d44886c067cc" providerId="LiveId" clId="{B39D823B-6CA0-454F-965E-4F13BBAEC391}" dt="2021-11-11T13:41:04.106" v="2832" actId="1037"/>
          <ac:spMkLst>
            <pc:docMk/>
            <pc:sldMk cId="1073985950" sldId="257"/>
            <ac:spMk id="270" creationId="{F9503784-1553-42F6-9E90-2CA4F58E2BDA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1" creationId="{277CB9D5-0C9B-4A69-B98E-1E8EA09CAA29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2" creationId="{501E504F-67CD-4FBF-8BD9-79C4FC295DC6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3" creationId="{AFB2FD0A-C3BD-4574-AFCD-D6D7AC2317C1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4" creationId="{CCF7EA79-E7C7-4564-8BD4-BA25F52227E5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5" creationId="{8308D9D9-E0AA-447C-91FE-5D0EFA65D28C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6" creationId="{E7A9BFD2-1D5E-44C2-86AB-24336276EDBA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7" creationId="{3CEDECB2-042B-45CA-A997-DFF34DB244A4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8" creationId="{278884A4-A555-4091-A35D-4662C8135184}"/>
          </ac:spMkLst>
        </pc:spChg>
        <pc:spChg chg="add mod">
          <ac:chgData name="Siegbert Rudolph" userId="2af4d44886c067cc" providerId="LiveId" clId="{B39D823B-6CA0-454F-965E-4F13BBAEC391}" dt="2021-11-11T13:46:30.887" v="3100" actId="1037"/>
          <ac:spMkLst>
            <pc:docMk/>
            <pc:sldMk cId="1073985950" sldId="257"/>
            <ac:spMk id="279" creationId="{535B0E8C-C2AE-4155-953E-6930E3E57D72}"/>
          </ac:spMkLst>
        </pc:spChg>
        <pc:spChg chg="add mod">
          <ac:chgData name="Siegbert Rudolph" userId="2af4d44886c067cc" providerId="LiveId" clId="{B39D823B-6CA0-454F-965E-4F13BBAEC391}" dt="2021-11-11T13:42:46.057" v="2906" actId="1076"/>
          <ac:spMkLst>
            <pc:docMk/>
            <pc:sldMk cId="1073985950" sldId="257"/>
            <ac:spMk id="280" creationId="{7C493276-8C7F-4C56-BAF5-D52474F2EB8C}"/>
          </ac:spMkLst>
        </pc:spChg>
        <pc:spChg chg="add mod">
          <ac:chgData name="Siegbert Rudolph" userId="2af4d44886c067cc" providerId="LiveId" clId="{B39D823B-6CA0-454F-965E-4F13BBAEC391}" dt="2021-11-11T13:42:33.851" v="2901" actId="1036"/>
          <ac:spMkLst>
            <pc:docMk/>
            <pc:sldMk cId="1073985950" sldId="257"/>
            <ac:spMk id="281" creationId="{B3595F8C-44A9-42D3-AB03-EF36CB1FA844}"/>
          </ac:spMkLst>
        </pc:spChg>
        <pc:spChg chg="add mod">
          <ac:chgData name="Siegbert Rudolph" userId="2af4d44886c067cc" providerId="LiveId" clId="{B39D823B-6CA0-454F-965E-4F13BBAEC391}" dt="2021-11-11T13:42:33.851" v="2901" actId="1036"/>
          <ac:spMkLst>
            <pc:docMk/>
            <pc:sldMk cId="1073985950" sldId="257"/>
            <ac:spMk id="282" creationId="{83B10E86-7A4D-4D43-B662-DB5D919E61F3}"/>
          </ac:spMkLst>
        </pc:spChg>
        <pc:picChg chg="add mod">
          <ac:chgData name="Siegbert Rudolph" userId="2af4d44886c067cc" providerId="LiveId" clId="{B39D823B-6CA0-454F-965E-4F13BBAEC391}" dt="2021-11-11T13:48:09.701" v="3110" actId="1076"/>
          <ac:picMkLst>
            <pc:docMk/>
            <pc:sldMk cId="1073985950" sldId="257"/>
            <ac:picMk id="12" creationId="{78A175CC-ECA9-41D2-A248-6BB9F0A115F5}"/>
          </ac:picMkLst>
        </pc:picChg>
        <pc:picChg chg="del">
          <ac:chgData name="Siegbert Rudolph" userId="2af4d44886c067cc" providerId="LiveId" clId="{B39D823B-6CA0-454F-965E-4F13BBAEC391}" dt="2021-11-11T13:02:31.623" v="4" actId="478"/>
          <ac:picMkLst>
            <pc:docMk/>
            <pc:sldMk cId="1073985950" sldId="257"/>
            <ac:picMk id="171" creationId="{7F4D32E5-E702-41D7-9F9A-08FD037A1575}"/>
          </ac:picMkLst>
        </pc:picChg>
        <pc:picChg chg="add del mod">
          <ac:chgData name="Siegbert Rudolph" userId="2af4d44886c067cc" providerId="LiveId" clId="{B39D823B-6CA0-454F-965E-4F13BBAEC391}" dt="2021-11-11T13:34:25.421" v="2359" actId="478"/>
          <ac:picMkLst>
            <pc:docMk/>
            <pc:sldMk cId="1073985950" sldId="257"/>
            <ac:picMk id="213" creationId="{F3CAA7E0-75F5-4CF3-BE0A-1F1F6A25172C}"/>
          </ac:picMkLst>
        </pc:picChg>
        <pc:cxnChg chg="del">
          <ac:chgData name="Siegbert Rudolph" userId="2af4d44886c067cc" providerId="LiveId" clId="{B39D823B-6CA0-454F-965E-4F13BBAEC391}" dt="2021-11-11T13:02:35.090" v="5" actId="478"/>
          <ac:cxnSpMkLst>
            <pc:docMk/>
            <pc:sldMk cId="1073985950" sldId="257"/>
            <ac:cxnSpMk id="9" creationId="{D495B616-74C1-4407-91A0-747BFB3F67E8}"/>
          </ac:cxnSpMkLst>
        </pc:cxnChg>
        <pc:cxnChg chg="add mod">
          <ac:chgData name="Siegbert Rudolph" userId="2af4d44886c067cc" providerId="LiveId" clId="{B39D823B-6CA0-454F-965E-4F13BBAEC391}" dt="2021-11-11T13:02:58.331" v="6"/>
          <ac:cxnSpMkLst>
            <pc:docMk/>
            <pc:sldMk cId="1073985950" sldId="257"/>
            <ac:cxnSpMk id="91" creationId="{F55C098E-382F-43A5-8F10-08CCD39FD480}"/>
          </ac:cxnSpMkLst>
        </pc:cxnChg>
      </pc:sldChg>
      <pc:sldChg chg="addSp delSp modSp mod delAnim modAnim">
        <pc:chgData name="Siegbert Rudolph" userId="2af4d44886c067cc" providerId="LiveId" clId="{B39D823B-6CA0-454F-965E-4F13BBAEC391}" dt="2021-11-11T13:48:42.119" v="3113" actId="20577"/>
        <pc:sldMkLst>
          <pc:docMk/>
          <pc:sldMk cId="4174762684" sldId="258"/>
        </pc:sldMkLst>
        <pc:spChg chg="mod">
          <ac:chgData name="Siegbert Rudolph" userId="2af4d44886c067cc" providerId="LiveId" clId="{B39D823B-6CA0-454F-965E-4F13BBAEC391}" dt="2021-11-11T13:48:42.119" v="3113" actId="20577"/>
          <ac:spMkLst>
            <pc:docMk/>
            <pc:sldMk cId="4174762684" sldId="258"/>
            <ac:spMk id="11" creationId="{801A314C-6A2E-48A9-9832-6D0603BADF38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45" creationId="{5B2C947A-73AE-47AE-9D2B-0752DA5A5F82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46" creationId="{0402459B-06FC-4997-8448-44E3EE80360D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47" creationId="{A6989665-C210-4893-BCE3-AFA953B48131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48" creationId="{21926909-6918-4F67-BD99-C2ACD410F4B3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49" creationId="{2660B413-C713-4C4E-995B-1D75DC4F0E19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0" creationId="{5BF882F1-340B-4C22-AC3C-D4D368FA0F30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1" creationId="{52A940DE-3492-411A-BFC3-04AF9EBA09BA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2" creationId="{90FB3AD7-33B9-4212-A0BD-AF3F218EEE6A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3" creationId="{A61A6AE6-C2FF-43EE-AA26-BE0A4D389C1D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4" creationId="{89F9CB2C-D30F-45F7-9878-D2B445304B3F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5" creationId="{F5E022BB-6DE1-4363-A7C8-65C6F1B4E7C5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6" creationId="{6B386CA3-F1EA-444F-B189-308BE032DA49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7" creationId="{FCBBA666-3F7C-458E-B346-A7B4CD33DAAF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8" creationId="{332E5536-818F-4E90-840F-626764377B65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59" creationId="{9A37E601-2936-4150-A847-0816C52C629D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0" creationId="{6C46820C-0685-4179-BE28-7775F8132C23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1" creationId="{63B1E15B-EB82-4730-9BDE-AAD40BB8661E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2" creationId="{51D4FB12-7AA7-4326-AEDD-6FCB2C2B54CF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3" creationId="{A3C8934D-B6A8-4695-A0F2-4F30F01065ED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4" creationId="{44396F14-8A29-416D-BFF6-1E04E3F2247C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5" creationId="{01CEF029-35CF-4A8A-A802-8C6C4864F178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6" creationId="{67808177-E3C4-4E51-BC4E-F833069F71AD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7" creationId="{138DDCA7-27F8-46A8-9E6E-F79A088F7976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8" creationId="{DE0B0C91-2CBD-4373-B4C0-6C2BB50136D0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69" creationId="{164EA1A0-C9DC-41B9-A1F4-03E0BF5F16D5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0" creationId="{D28E3E58-CF90-4432-9A6C-28BB79147E7F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1" creationId="{99CA8878-3251-43AF-BCAA-63903920225F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2" creationId="{4B19C3E7-17E3-4F2B-BEEA-2E0BB0471B6A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3" creationId="{1FC38932-F1BD-4328-BD87-D7045067C89F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4" creationId="{3CC96292-A3A7-48CA-A00D-037BDAF881AC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5" creationId="{82DE6C34-C421-4931-A8F5-7C19F7ED4019}"/>
          </ac:spMkLst>
        </pc:spChg>
        <pc:spChg chg="del">
          <ac:chgData name="Siegbert Rudolph" userId="2af4d44886c067cc" providerId="LiveId" clId="{B39D823B-6CA0-454F-965E-4F13BBAEC391}" dt="2021-11-11T13:04:01.318" v="27" actId="478"/>
          <ac:spMkLst>
            <pc:docMk/>
            <pc:sldMk cId="4174762684" sldId="258"/>
            <ac:spMk id="76" creationId="{078D4F9C-7365-4CDF-93D9-0AC6C732470C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77" creationId="{FEFEDACF-67F8-48D5-A51E-30FC3CF5F10A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78" creationId="{BD043978-EF39-452F-BC37-9DC8671EF9E5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79" creationId="{8E33BA30-B51D-49ED-AB56-44A9615B0056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0" creationId="{CB1AAB5A-D193-430F-86C7-E48A92695C0F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1" creationId="{D12B4678-BC5D-446B-9160-10D5F5E9225A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2" creationId="{677F7EDD-C0F9-4FEF-8C61-595A0458271B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3" creationId="{6740F492-B900-43A0-BCA6-DFF76B026CDE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4" creationId="{148171E1-06BE-4527-BD31-06FF32BC5BDA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5" creationId="{EBD73E03-E270-415C-B2E2-F8C9E1F5E303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6" creationId="{0510B472-D8B6-476E-BA26-BA1A3FA91315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7" creationId="{CD0121C2-6A44-4CCB-91C8-897D6B6781D7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8" creationId="{CBDF9F6B-7F9F-44F5-A07D-720DFF231177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89" creationId="{DEA6C649-5214-410F-A86A-605C03EAFBFD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0" creationId="{48962CDD-060C-4525-A72B-2F3BBDD22D1D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1" creationId="{CC76AF73-3FDB-4799-AD94-D047F6C9D217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2" creationId="{8D019D45-8F60-48E6-9380-5065A51A42FE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3" creationId="{58FAEF63-E374-4431-A1EF-9AA251E17C5B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4" creationId="{10D8E16A-AE12-4DC4-BAFB-54EA11C6184A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5" creationId="{3F24013B-E6A7-4F3B-B8EA-E469FAB9DC3F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6" creationId="{FCE138A5-D044-4686-A69D-BC73C1FE4F9B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7" creationId="{293469D2-A6B7-4A3C-9540-DC0BBFEA7A27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8" creationId="{3F8CCA5D-99B9-4AC7-BBAC-6593589D8E30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99" creationId="{E0A017BA-1FEA-4D29-BCE6-7235EA82B507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0" creationId="{2B4C5846-13D7-4EA3-808D-752942C41F88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1" creationId="{956335E1-2E07-4702-9AAA-5008418C764E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2" creationId="{BF261FD7-57CE-48A9-BDF9-4E241399C6EC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3" creationId="{CE9C9239-436D-466B-96DA-8363DD59337F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4" creationId="{B0F7E5C3-5034-4919-836B-EC4FAFF4E8D9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5" creationId="{674191D3-8D1E-4A01-81FA-A4CA3E76E894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6" creationId="{73C26C8B-0FD8-486F-82BC-DB4391BB710D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7" creationId="{02B81CE6-66C1-4E6E-8D0E-4AFC9197470D}"/>
          </ac:spMkLst>
        </pc:spChg>
        <pc:spChg chg="add mod">
          <ac:chgData name="Siegbert Rudolph" userId="2af4d44886c067cc" providerId="LiveId" clId="{B39D823B-6CA0-454F-965E-4F13BBAEC391}" dt="2021-11-11T13:04:17.083" v="53" actId="1038"/>
          <ac:spMkLst>
            <pc:docMk/>
            <pc:sldMk cId="4174762684" sldId="258"/>
            <ac:spMk id="108" creationId="{5EC2A60D-D18F-4219-BE68-EE312237ADFF}"/>
          </ac:spMkLst>
        </pc:spChg>
      </pc:sldChg>
      <pc:sldChg chg="addSp delSp modSp mod delAnim modAnim">
        <pc:chgData name="Siegbert Rudolph" userId="2af4d44886c067cc" providerId="LiveId" clId="{B39D823B-6CA0-454F-965E-4F13BBAEC391}" dt="2021-11-11T13:10:02.083" v="306" actId="403"/>
        <pc:sldMkLst>
          <pc:docMk/>
          <pc:sldMk cId="282976408" sldId="259"/>
        </pc:sldMkLst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1" creationId="{64F3DF0B-6750-476F-ABB1-EDCA98401762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2" creationId="{D983CD1C-3D19-4183-B73B-72BCECC6EC87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3" creationId="{43FE6580-D539-49FD-AE17-60E27EC7A9EE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4" creationId="{C86D1407-FA4B-4181-931D-88DE93A5D52E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5" creationId="{8077C5EF-F10C-40F5-A191-D2EFC8C4ACB0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6" creationId="{79EB76F3-FC02-41D1-97D2-290A577D2624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7" creationId="{16AB948E-AB43-48BC-848A-05CBB08470AE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8" creationId="{15B5CA01-B8F6-42EF-8994-9EB20509F1BF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59" creationId="{C663C8E4-1973-420F-97F1-62C23B34AAD3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0" creationId="{5A66CAA9-DA54-45C5-BEE2-FAB9C2CA8FAC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1" creationId="{C6FD0551-CB44-4DB2-8959-7B34B760B431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2" creationId="{9F84D947-C24F-4BA1-931F-A5AD8FC59402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3" creationId="{16CC4A66-F7F3-46D3-8725-213AF0B31ADE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4" creationId="{97465359-0BF9-4E14-85D2-41BBD675770D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5" creationId="{7B34C62D-15FD-4502-BFD3-45FEBC8A9851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6" creationId="{27437BF1-2568-4ED3-93A4-89F31A4C38A3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7" creationId="{2F29922A-C706-4411-BE2D-D7AE01652B70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8" creationId="{1577C05C-0605-4A41-BD5A-C489937ABD1D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69" creationId="{37E56B20-604C-440D-B776-99C15F84AE55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1" creationId="{312FCE58-34F5-4AAA-BA9A-B57474A09D86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2" creationId="{4B540674-38A8-4C7E-9098-363B27BC4379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3" creationId="{73E828A2-5770-48E1-A35C-7EBAC6384140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4" creationId="{CCAE6D43-AF1A-48BE-979B-37B81519B308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5" creationId="{FCFD45C1-EFA7-4687-A4D8-257A3238E8A1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6" creationId="{BCE725B6-8020-45B2-8E8A-699B6569605D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7" creationId="{50A975B9-7E1D-4F6D-8B07-06559B7FF4CB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8" creationId="{495A4FA1-7B36-4712-BC62-57A4C69D3F82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79" creationId="{5C2D6758-0664-4A41-B9A1-54BC8E2F917B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0" creationId="{232622B2-55EF-4D0E-866E-4436AE3EB5FA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1" creationId="{36028E9F-75EE-4846-A058-2AE5F639B9F9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2" creationId="{60B74AAE-9635-4937-8098-AA8E60E321D1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3" creationId="{4666DA6B-E60D-4562-99D8-57B77AAF4258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4" creationId="{52B16B6C-563A-48C8-9EDE-B05426ABA30A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5" creationId="{1526024D-B2DF-4ADF-BE40-6F604B647831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6" creationId="{7AAE7DDE-3014-41A8-BF5C-06D59B5C4442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7" creationId="{92297666-27AA-41AA-BB6E-988FBE086748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8" creationId="{537A4275-0FDF-4D68-9A70-06EDE7EC9E10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89" creationId="{BDD64D17-5CA8-4224-BD27-695D5176256B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90" creationId="{70BD08A0-60E5-47F0-8053-9B8B22F3928C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91" creationId="{798EB1F1-7DED-43AA-80AD-BA75A69AE0E0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92" creationId="{9394BEF7-6883-4581-AE49-06CDE867782B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93" creationId="{F0015C23-F75F-43BC-B735-9E6BD93EC02B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94" creationId="{6D2A7273-0AFF-4AE4-B36A-55FF659F0059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95" creationId="{664F6773-E007-4019-9CB0-A30B786A5A80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96" creationId="{E191CB7E-A12A-4019-A15E-3E23AD7FF073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97" creationId="{DEE91DB9-17B3-4F5E-8FA8-DB33BAD272C2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98" creationId="{24E52161-3C57-49EF-911C-6896CDBBF201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99" creationId="{AE54B19C-37D8-40C1-AF8C-1674518B7D4E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00" creationId="{5C67D52A-9FEC-47BC-ABCC-16B64EB4407D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01" creationId="{74E21891-1868-4606-962B-A1FCCB07A533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02" creationId="{6DEDFC7E-4092-49DF-99A7-8694CC1CF885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03" creationId="{83B9E215-A742-4175-B2A0-77B557EC6C5F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04" creationId="{2F061B2D-51DD-4414-BC92-09AD18E7E313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05" creationId="{96CE8C8A-89BC-49FA-837F-93EC61FA334B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06" creationId="{49066D99-71F8-46F2-B937-CE9E86E6E0F9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07" creationId="{9C06A0F1-CBE0-4787-B694-A3D9036F6A5A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08" creationId="{7E108837-6185-4E3D-9D64-5520809E8FF3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09" creationId="{10476E8F-1785-40A7-9B84-2E9220383CAD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0" creationId="{46CAA625-B441-444D-B0EE-691AABADF28C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1" creationId="{25D7EDDB-791B-49F8-BC96-7946322F8EB1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2" creationId="{7A0F1AC6-7F12-4A32-8042-6E0D89A85CF1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3" creationId="{32E4257F-E3AB-4D7A-8424-4DA1BCD45B06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4" creationId="{BFD2B0CC-16CE-471C-966E-C181F6715A84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5" creationId="{5E191D77-7D90-4694-832D-71349D1CC6DE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6" creationId="{A7EBBD11-E956-4EA6-9D65-62311828B086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7" creationId="{0F2CA251-6868-4DA0-942F-73A7CB211516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18" creationId="{5AD18C85-E6C2-4718-B213-D9F1E87A5F9B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19" creationId="{BDDB23D0-A0E3-4185-9F0E-4D34B251F71E}"/>
          </ac:spMkLst>
        </pc:spChg>
        <pc:spChg chg="del">
          <ac:chgData name="Siegbert Rudolph" userId="2af4d44886c067cc" providerId="LiveId" clId="{B39D823B-6CA0-454F-965E-4F13BBAEC391}" dt="2021-11-11T13:09:25.429" v="256" actId="478"/>
          <ac:spMkLst>
            <pc:docMk/>
            <pc:sldMk cId="282976408" sldId="259"/>
            <ac:spMk id="120" creationId="{F7322AAE-3493-4938-9D57-B4C34C58084D}"/>
          </ac:spMkLst>
        </pc:spChg>
        <pc:spChg chg="add del mod">
          <ac:chgData name="Siegbert Rudolph" userId="2af4d44886c067cc" providerId="LiveId" clId="{B39D823B-6CA0-454F-965E-4F13BBAEC391}" dt="2021-11-11T13:09:29.585" v="258" actId="478"/>
          <ac:spMkLst>
            <pc:docMk/>
            <pc:sldMk cId="282976408" sldId="259"/>
            <ac:spMk id="121" creationId="{A0A6D4C6-DCD6-451B-91FB-0C879AE69AB4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2" creationId="{07CB8DD3-F216-4BCE-A093-9109BFF05931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3" creationId="{F76E70A2-899F-4345-BC4C-10F61F558700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4" creationId="{7788256F-61EA-4199-80A0-6FDB6A669933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5" creationId="{5DB8CAD5-8E85-45D4-B500-277F3DCD41BB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6" creationId="{0A307CF3-6E87-425A-B92F-797FFC85254A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7" creationId="{69B5DB1C-822D-4B58-B56E-251F39148673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8" creationId="{8D4BF963-7152-4F34-9850-850893A2B387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29" creationId="{080DAB46-31C1-4C71-8E7A-70D4F7E3A506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0" creationId="{219379BF-8107-4F1D-A835-77A73531A474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1" creationId="{59163FAE-7520-4E69-905F-3D94C7B85D27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2" creationId="{8E30D143-BA41-4E28-A271-31BB6D8001CA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3" creationId="{7896B821-0335-4165-9A9F-A9147A376188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4" creationId="{8878B1E1-166C-40A3-ADDF-CDD770576DE9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5" creationId="{62EC4BA4-6CB1-44DA-9640-142A327C4970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6" creationId="{267B53DC-B0D5-40C5-AAAE-F6FDBF2F3AFC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7" creationId="{A177BFD3-9935-47E3-8AB9-FE3BF33D4036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8" creationId="{5CDE5FE3-F76A-41DC-8A54-1B6DF13A23B6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39" creationId="{6C3F0071-6389-4277-8C28-1AA9A68B249D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0" creationId="{69B6B300-B507-41E3-A993-47913986A450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1" creationId="{B2CE6FB2-243B-43E7-B96F-FCA87D27E1F7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2" creationId="{AE9AAC41-EE52-4051-B063-84758947D2E9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3" creationId="{6EA804D1-A45E-4C7D-9464-E4BAB5AB8849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4" creationId="{E9E9B9B7-DC61-4962-A434-DC4DA2A35F10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5" creationId="{5239CDA9-6A2F-4EE9-85EE-A1EE55ECD84A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6" creationId="{28D58414-C263-4904-B501-187E24B791CC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7" creationId="{8012A7B7-E73E-4B41-83CF-D8EE699FD3AE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8" creationId="{CB9101F5-3A29-431E-868D-073F01219524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49" creationId="{457DC6F9-1944-4680-B6F4-E9ED875FBD5F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50" creationId="{CE3405C8-6FF4-4BD2-871A-F9F5327E1D4D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51" creationId="{5A74B4EB-B2F6-4856-A9F1-261D0E5134EF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52" creationId="{75F63650-35E5-4137-90E6-5D32514464D0}"/>
          </ac:spMkLst>
        </pc:spChg>
        <pc:spChg chg="add del mod">
          <ac:chgData name="Siegbert Rudolph" userId="2af4d44886c067cc" providerId="LiveId" clId="{B39D823B-6CA0-454F-965E-4F13BBAEC391}" dt="2021-11-11T13:09:40.792" v="260" actId="478"/>
          <ac:spMkLst>
            <pc:docMk/>
            <pc:sldMk cId="282976408" sldId="259"/>
            <ac:spMk id="153" creationId="{F70B1C1E-E8BA-4899-9173-8E9887872D05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54" creationId="{F1D4A6B5-CEC1-4A04-80CB-972776C26A01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55" creationId="{54845F4E-1670-4F63-A505-293131E89C19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56" creationId="{CC8ED377-99FC-44AD-A98E-A78A2040F9CC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57" creationId="{17EEED0A-79FC-4AE0-BDD6-312289790817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58" creationId="{8EE7AA8D-ABB6-44B2-8B83-400A0C18C4BF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59" creationId="{3BB2844C-6956-49CA-9B16-4EC3E95798DB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0" creationId="{E1A47393-6E70-4E98-99F5-37CB91EEFD72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1" creationId="{E89EFC54-D0F3-4624-B075-CAB0106B0CF8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2" creationId="{C950F259-6949-43DA-B591-58361418F109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3" creationId="{C10764BD-0573-4537-88DB-363038C5CC03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4" creationId="{C25A9B18-EBC0-4149-B76B-CDDD17F6FF4A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5" creationId="{63F1AA08-BFD2-4507-9992-D43084BA637B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66" creationId="{B75D25F0-08A8-42A6-B74F-078662664D71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67" creationId="{C634D605-0775-4413-A064-A266E6EF5D62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68" creationId="{AAEB64A3-E467-4212-96CD-1B5CFCAAFDE7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69" creationId="{3BC2E255-EF09-4D2C-A69E-AB8EF646A75C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0" creationId="{F4E03F4F-4B88-4DC7-8B41-A232A9F4A303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1" creationId="{E986460A-77C9-4E9C-9D6E-B5291EDB1269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2" creationId="{0DD1EFC5-95D2-41CE-AE58-17BD884939A9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3" creationId="{2E209344-CBE4-4E75-AAEF-0696D74413C7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4" creationId="{426A5886-FA1A-4693-81F5-6A26E033B9EF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5" creationId="{BE9D35A2-3C96-41A9-B5C6-AC11955F755D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6" creationId="{43D69B52-B7CF-4C32-9C05-9AE6C21B3878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7" creationId="{F37C471F-A49E-48E8-BA09-5392217A3298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8" creationId="{CBCD06AA-0ED3-41A3-BD63-55D00A6F71BE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79" creationId="{1F9A8338-698A-4AAA-B2DB-015D733AFA0E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80" creationId="{5E4263D9-E126-4291-9AF4-2730681A238B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1" creationId="{517A6677-BF17-4FBD-84E2-DBED334B74B4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2" creationId="{0B80CC0A-AAFB-4E05-BF80-C43CA52D3AE5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3" creationId="{63193D83-DB97-47B3-B0C6-916B614875B3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4" creationId="{4BF97BEF-EB5C-4868-868B-26B2581089F6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5" creationId="{F5EB9339-3834-40B5-BF41-ED08ABB6315D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6" creationId="{6B2E15BC-96F4-480D-A832-8E01C9D7B70A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7" creationId="{F2206D2C-BE38-4251-9090-F49794608875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8" creationId="{EE88DE79-94F1-447D-BE90-943D872D4409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89" creationId="{629DA140-9F4E-4661-A4F9-9A0D1EA0ED72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90" creationId="{A731F3F9-E8CF-4FD5-985C-96E1EEC5D259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91" creationId="{584BF8DE-76CC-4FA1-8500-187817F84344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92" creationId="{BDAF8DC3-A8B4-4FF4-BB2A-955C98CB89CB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193" creationId="{13295085-61F4-4FF6-B957-F6E0F55640EF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94" creationId="{DEF4DEF6-71FE-4620-93A3-7824E5BF8147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95" creationId="{493AC265-ACA3-43D7-977B-A7AC5F361721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96" creationId="{810D784C-E035-4B90-8F60-38400DAF92F3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97" creationId="{350045D2-4351-4642-9E2F-4B69500827B2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98" creationId="{B4F0D11B-7554-46D2-985E-9D6E834CA358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199" creationId="{EBA4022D-431B-40F0-9D15-DCBBEDD39514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0" creationId="{5596EE4A-A0B6-4821-AD22-11497817C501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1" creationId="{E4C96A6F-1A56-4843-BC71-83C59C6C36E3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2" creationId="{F9660814-B603-4AD9-A46E-25570D38AE7D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3" creationId="{21F1D278-A502-4BAC-BB38-CFB4D926A2EF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4" creationId="{21012A1B-795E-4BB6-98CD-6AF9A0B17999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5" creationId="{C2279762-5088-4D88-90F5-9734351BD1F1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6" creationId="{93F27DC6-F0BE-41DE-A669-689DEBD6BFA7}"/>
          </ac:spMkLst>
        </pc:spChg>
        <pc:spChg chg="add mod">
          <ac:chgData name="Siegbert Rudolph" userId="2af4d44886c067cc" providerId="LiveId" clId="{B39D823B-6CA0-454F-965E-4F13BBAEC391}" dt="2021-11-11T13:10:02.083" v="306" actId="403"/>
          <ac:spMkLst>
            <pc:docMk/>
            <pc:sldMk cId="282976408" sldId="259"/>
            <ac:spMk id="207" creationId="{DFF71124-AC7A-4998-9212-A3F3900E36FC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208" creationId="{98048321-BC2E-4E09-9299-C44E5229A4C2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209" creationId="{2EC66F9D-8DBF-4F92-9192-ABEC6FB17475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210" creationId="{8227529A-B337-4480-A9AA-7DDA9F15F948}"/>
          </ac:spMkLst>
        </pc:spChg>
        <pc:spChg chg="add mod">
          <ac:chgData name="Siegbert Rudolph" userId="2af4d44886c067cc" providerId="LiveId" clId="{B39D823B-6CA0-454F-965E-4F13BBAEC391}" dt="2021-11-11T13:09:52.804" v="302" actId="1037"/>
          <ac:spMkLst>
            <pc:docMk/>
            <pc:sldMk cId="282976408" sldId="259"/>
            <ac:spMk id="211" creationId="{CE469EFB-6BE2-46FB-AFC6-4E3D1145A69C}"/>
          </ac:spMkLst>
        </pc:spChg>
      </pc:sldChg>
      <pc:sldChg chg="modSp mod modAnim">
        <pc:chgData name="Siegbert Rudolph" userId="2af4d44886c067cc" providerId="LiveId" clId="{B39D823B-6CA0-454F-965E-4F13BBAEC391}" dt="2021-11-11T13:08:39.068" v="253" actId="20577"/>
        <pc:sldMkLst>
          <pc:docMk/>
          <pc:sldMk cId="4144969217" sldId="260"/>
        </pc:sldMkLst>
        <pc:spChg chg="mod">
          <ac:chgData name="Siegbert Rudolph" userId="2af4d44886c067cc" providerId="LiveId" clId="{B39D823B-6CA0-454F-965E-4F13BBAEC391}" dt="2021-11-11T13:05:57.942" v="87" actId="20577"/>
          <ac:spMkLst>
            <pc:docMk/>
            <pc:sldMk cId="4144969217" sldId="260"/>
            <ac:spMk id="11" creationId="{14BC9065-47A4-4EF6-A92F-2FF3D5FFF309}"/>
          </ac:spMkLst>
        </pc:spChg>
        <pc:spChg chg="mod">
          <ac:chgData name="Siegbert Rudolph" userId="2af4d44886c067cc" providerId="LiveId" clId="{B39D823B-6CA0-454F-965E-4F13BBAEC391}" dt="2021-11-11T13:07:26.708" v="168" actId="1076"/>
          <ac:spMkLst>
            <pc:docMk/>
            <pc:sldMk cId="4144969217" sldId="260"/>
            <ac:spMk id="12" creationId="{D8FD24CA-B78B-4BC7-9182-9CDFE99CA3DC}"/>
          </ac:spMkLst>
        </pc:spChg>
        <pc:spChg chg="mod">
          <ac:chgData name="Siegbert Rudolph" userId="2af4d44886c067cc" providerId="LiveId" clId="{B39D823B-6CA0-454F-965E-4F13BBAEC391}" dt="2021-11-11T13:07:33.347" v="169" actId="1076"/>
          <ac:spMkLst>
            <pc:docMk/>
            <pc:sldMk cId="4144969217" sldId="260"/>
            <ac:spMk id="13" creationId="{D9F2448C-B279-471C-8CF8-F3BF85EDAF46}"/>
          </ac:spMkLst>
        </pc:spChg>
        <pc:spChg chg="mod">
          <ac:chgData name="Siegbert Rudolph" userId="2af4d44886c067cc" providerId="LiveId" clId="{B39D823B-6CA0-454F-965E-4F13BBAEC391}" dt="2021-11-11T13:06:12.782" v="105" actId="20577"/>
          <ac:spMkLst>
            <pc:docMk/>
            <pc:sldMk cId="4144969217" sldId="260"/>
            <ac:spMk id="14" creationId="{A018CDEF-F9EE-4CBA-A64A-4FB0091498F2}"/>
          </ac:spMkLst>
        </pc:spChg>
        <pc:spChg chg="mod">
          <ac:chgData name="Siegbert Rudolph" userId="2af4d44886c067cc" providerId="LiveId" clId="{B39D823B-6CA0-454F-965E-4F13BBAEC391}" dt="2021-11-11T13:07:39.424" v="170" actId="1076"/>
          <ac:spMkLst>
            <pc:docMk/>
            <pc:sldMk cId="4144969217" sldId="260"/>
            <ac:spMk id="15" creationId="{D6B333C3-5E25-4D04-8506-DCE1EA6A02DC}"/>
          </ac:spMkLst>
        </pc:spChg>
        <pc:spChg chg="mod">
          <ac:chgData name="Siegbert Rudolph" userId="2af4d44886c067cc" providerId="LiveId" clId="{B39D823B-6CA0-454F-965E-4F13BBAEC391}" dt="2021-11-11T13:06:31.405" v="121" actId="20577"/>
          <ac:spMkLst>
            <pc:docMk/>
            <pc:sldMk cId="4144969217" sldId="260"/>
            <ac:spMk id="16" creationId="{785E473E-6C3F-458D-A97A-BF6B9E42192B}"/>
          </ac:spMkLst>
        </pc:spChg>
        <pc:spChg chg="mod">
          <ac:chgData name="Siegbert Rudolph" userId="2af4d44886c067cc" providerId="LiveId" clId="{B39D823B-6CA0-454F-965E-4F13BBAEC391}" dt="2021-11-11T13:07:50.953" v="174" actId="1037"/>
          <ac:spMkLst>
            <pc:docMk/>
            <pc:sldMk cId="4144969217" sldId="260"/>
            <ac:spMk id="17" creationId="{3711304A-69B0-49E5-A378-80831778EB06}"/>
          </ac:spMkLst>
        </pc:spChg>
        <pc:spChg chg="mod">
          <ac:chgData name="Siegbert Rudolph" userId="2af4d44886c067cc" providerId="LiveId" clId="{B39D823B-6CA0-454F-965E-4F13BBAEC391}" dt="2021-11-11T13:07:56.451" v="181" actId="1036"/>
          <ac:spMkLst>
            <pc:docMk/>
            <pc:sldMk cId="4144969217" sldId="260"/>
            <ac:spMk id="18" creationId="{06C533B0-1408-43D3-B65A-266A352E3F74}"/>
          </ac:spMkLst>
        </pc:spChg>
        <pc:spChg chg="mod">
          <ac:chgData name="Siegbert Rudolph" userId="2af4d44886c067cc" providerId="LiveId" clId="{B39D823B-6CA0-454F-965E-4F13BBAEC391}" dt="2021-11-11T13:06:48.119" v="143" actId="20577"/>
          <ac:spMkLst>
            <pc:docMk/>
            <pc:sldMk cId="4144969217" sldId="260"/>
            <ac:spMk id="19" creationId="{36E2A4F2-E463-4457-9943-B3B625C6389B}"/>
          </ac:spMkLst>
        </pc:spChg>
        <pc:spChg chg="mod">
          <ac:chgData name="Siegbert Rudolph" userId="2af4d44886c067cc" providerId="LiveId" clId="{B39D823B-6CA0-454F-965E-4F13BBAEC391}" dt="2021-11-11T13:08:09.558" v="213" actId="1037"/>
          <ac:spMkLst>
            <pc:docMk/>
            <pc:sldMk cId="4144969217" sldId="260"/>
            <ac:spMk id="20" creationId="{BFF34640-4452-42D2-9C66-7D41AC2A0C47}"/>
          </ac:spMkLst>
        </pc:spChg>
        <pc:spChg chg="mod">
          <ac:chgData name="Siegbert Rudolph" userId="2af4d44886c067cc" providerId="LiveId" clId="{B39D823B-6CA0-454F-965E-4F13BBAEC391}" dt="2021-11-11T13:07:59.701" v="186" actId="1037"/>
          <ac:spMkLst>
            <pc:docMk/>
            <pc:sldMk cId="4144969217" sldId="260"/>
            <ac:spMk id="21" creationId="{1EDCD286-BA2C-460A-B323-8F7E3841C37D}"/>
          </ac:spMkLst>
        </pc:spChg>
        <pc:spChg chg="mod">
          <ac:chgData name="Siegbert Rudolph" userId="2af4d44886c067cc" providerId="LiveId" clId="{B39D823B-6CA0-454F-965E-4F13BBAEC391}" dt="2021-11-11T13:08:39.068" v="253" actId="20577"/>
          <ac:spMkLst>
            <pc:docMk/>
            <pc:sldMk cId="4144969217" sldId="260"/>
            <ac:spMk id="22" creationId="{BB9E90EC-AF1C-403C-9201-4727DEA52D15}"/>
          </ac:spMkLst>
        </pc:spChg>
        <pc:spChg chg="mod">
          <ac:chgData name="Siegbert Rudolph" userId="2af4d44886c067cc" providerId="LiveId" clId="{B39D823B-6CA0-454F-965E-4F13BBAEC391}" dt="2021-11-11T13:08:04.653" v="196" actId="1038"/>
          <ac:spMkLst>
            <pc:docMk/>
            <pc:sldMk cId="4144969217" sldId="260"/>
            <ac:spMk id="23" creationId="{B5623140-98AE-4C9B-9E08-7C33A39B12A0}"/>
          </ac:spMkLst>
        </pc:spChg>
        <pc:spChg chg="mod">
          <ac:chgData name="Siegbert Rudolph" userId="2af4d44886c067cc" providerId="LiveId" clId="{B39D823B-6CA0-454F-965E-4F13BBAEC391}" dt="2021-11-11T13:08:19.665" v="225" actId="20577"/>
          <ac:spMkLst>
            <pc:docMk/>
            <pc:sldMk cId="4144969217" sldId="260"/>
            <ac:spMk id="24" creationId="{264C3FD4-54ED-4AF1-9531-513FAA63F53F}"/>
          </ac:spMkLst>
        </pc:spChg>
        <pc:spChg chg="mod">
          <ac:chgData name="Siegbert Rudolph" userId="2af4d44886c067cc" providerId="LiveId" clId="{B39D823B-6CA0-454F-965E-4F13BBAEC391}" dt="2021-11-11T13:07:44.376" v="172" actId="1076"/>
          <ac:spMkLst>
            <pc:docMk/>
            <pc:sldMk cId="4144969217" sldId="260"/>
            <ac:spMk id="25" creationId="{1A4D926B-6401-4299-A7CB-2F0CCF57AB19}"/>
          </ac:spMkLst>
        </pc:spChg>
        <pc:spChg chg="mod">
          <ac:chgData name="Siegbert Rudolph" userId="2af4d44886c067cc" providerId="LiveId" clId="{B39D823B-6CA0-454F-965E-4F13BBAEC391}" dt="2021-11-11T13:08:14.119" v="220" actId="1037"/>
          <ac:spMkLst>
            <pc:docMk/>
            <pc:sldMk cId="4144969217" sldId="260"/>
            <ac:spMk id="26" creationId="{CEF097CC-4345-4FC3-8F05-76D25D316D56}"/>
          </ac:spMkLst>
        </pc:spChg>
        <pc:spChg chg="mod">
          <ac:chgData name="Siegbert Rudolph" userId="2af4d44886c067cc" providerId="LiveId" clId="{B39D823B-6CA0-454F-965E-4F13BBAEC391}" dt="2021-11-11T13:07:42.220" v="171" actId="1076"/>
          <ac:spMkLst>
            <pc:docMk/>
            <pc:sldMk cId="4144969217" sldId="260"/>
            <ac:spMk id="27" creationId="{BE44D7D0-8346-45C8-B357-9E30FA557402}"/>
          </ac:spMkLst>
        </pc:spChg>
        <pc:spChg chg="mod">
          <ac:chgData name="Siegbert Rudolph" userId="2af4d44886c067cc" providerId="LiveId" clId="{B39D823B-6CA0-454F-965E-4F13BBAEC391}" dt="2021-11-11T13:04:44.692" v="55" actId="20577"/>
          <ac:spMkLst>
            <pc:docMk/>
            <pc:sldMk cId="4144969217" sldId="260"/>
            <ac:spMk id="28" creationId="{7DDD48A1-34DD-46DF-92D8-004BF0586A79}"/>
          </ac:spMkLst>
        </pc:spChg>
        <pc:spChg chg="mod">
          <ac:chgData name="Siegbert Rudolph" userId="2af4d44886c067cc" providerId="LiveId" clId="{B39D823B-6CA0-454F-965E-4F13BBAEC391}" dt="2021-11-11T13:04:52.502" v="59" actId="20577"/>
          <ac:spMkLst>
            <pc:docMk/>
            <pc:sldMk cId="4144969217" sldId="260"/>
            <ac:spMk id="30" creationId="{186BA0A2-A284-4147-9A86-B20C1E4FC12B}"/>
          </ac:spMkLst>
        </pc:spChg>
        <pc:spChg chg="mod">
          <ac:chgData name="Siegbert Rudolph" userId="2af4d44886c067cc" providerId="LiveId" clId="{B39D823B-6CA0-454F-965E-4F13BBAEC391}" dt="2021-11-11T13:04:56.330" v="61" actId="20577"/>
          <ac:spMkLst>
            <pc:docMk/>
            <pc:sldMk cId="4144969217" sldId="260"/>
            <ac:spMk id="32" creationId="{3BBA7F61-4F51-4656-ABDE-65F871A973AA}"/>
          </ac:spMkLst>
        </pc:spChg>
        <pc:spChg chg="mod">
          <ac:chgData name="Siegbert Rudolph" userId="2af4d44886c067cc" providerId="LiveId" clId="{B39D823B-6CA0-454F-965E-4F13BBAEC391}" dt="2021-11-11T13:04:48.253" v="57" actId="20577"/>
          <ac:spMkLst>
            <pc:docMk/>
            <pc:sldMk cId="4144969217" sldId="260"/>
            <ac:spMk id="34" creationId="{8AD2BCF5-29C4-4ED3-8961-075537490FCB}"/>
          </ac:spMkLst>
        </pc:spChg>
        <pc:spChg chg="mod">
          <ac:chgData name="Siegbert Rudolph" userId="2af4d44886c067cc" providerId="LiveId" clId="{B39D823B-6CA0-454F-965E-4F13BBAEC391}" dt="2021-11-11T13:05:03.578" v="65" actId="20577"/>
          <ac:spMkLst>
            <pc:docMk/>
            <pc:sldMk cId="4144969217" sldId="260"/>
            <ac:spMk id="36" creationId="{FA34A16B-FB02-4850-AE89-F331FE86130E}"/>
          </ac:spMkLst>
        </pc:spChg>
        <pc:spChg chg="mod">
          <ac:chgData name="Siegbert Rudolph" userId="2af4d44886c067cc" providerId="LiveId" clId="{B39D823B-6CA0-454F-965E-4F13BBAEC391}" dt="2021-11-11T13:05:00.157" v="63" actId="20577"/>
          <ac:spMkLst>
            <pc:docMk/>
            <pc:sldMk cId="4144969217" sldId="260"/>
            <ac:spMk id="38" creationId="{F7B9556C-7D52-4DB7-835C-3FB0D1188271}"/>
          </ac:spMkLst>
        </pc:spChg>
        <pc:spChg chg="mod">
          <ac:chgData name="Siegbert Rudolph" userId="2af4d44886c067cc" providerId="LiveId" clId="{B39D823B-6CA0-454F-965E-4F13BBAEC391}" dt="2021-11-11T13:05:08.280" v="67" actId="20577"/>
          <ac:spMkLst>
            <pc:docMk/>
            <pc:sldMk cId="4144969217" sldId="260"/>
            <ac:spMk id="40" creationId="{D184DAF1-7D56-4E86-9548-45F3EFC5DEB6}"/>
          </ac:spMkLst>
        </pc:spChg>
        <pc:spChg chg="mod">
          <ac:chgData name="Siegbert Rudolph" userId="2af4d44886c067cc" providerId="LiveId" clId="{B39D823B-6CA0-454F-965E-4F13BBAEC391}" dt="2021-11-11T13:05:11.545" v="69" actId="20577"/>
          <ac:spMkLst>
            <pc:docMk/>
            <pc:sldMk cId="4144969217" sldId="260"/>
            <ac:spMk id="42" creationId="{3563041A-1D52-4306-BC17-E5F7C510E703}"/>
          </ac:spMkLst>
        </pc:spChg>
        <pc:spChg chg="mod">
          <ac:chgData name="Siegbert Rudolph" userId="2af4d44886c067cc" providerId="LiveId" clId="{B39D823B-6CA0-454F-965E-4F13BBAEC391}" dt="2021-11-11T13:05:16.575" v="71" actId="20577"/>
          <ac:spMkLst>
            <pc:docMk/>
            <pc:sldMk cId="4144969217" sldId="260"/>
            <ac:spMk id="44" creationId="{F512D033-8ED9-468F-9A14-0154FF354A7D}"/>
          </ac:spMkLst>
        </pc:spChg>
        <pc:spChg chg="mod">
          <ac:chgData name="Siegbert Rudolph" userId="2af4d44886c067cc" providerId="LiveId" clId="{B39D823B-6CA0-454F-965E-4F13BBAEC391}" dt="2021-11-11T13:05:45.820" v="85" actId="20577"/>
          <ac:spMkLst>
            <pc:docMk/>
            <pc:sldMk cId="4144969217" sldId="260"/>
            <ac:spMk id="46" creationId="{354BF674-F201-408C-925D-998337AB8695}"/>
          </ac:spMkLst>
        </pc:spChg>
        <pc:spChg chg="mod">
          <ac:chgData name="Siegbert Rudolph" userId="2af4d44886c067cc" providerId="LiveId" clId="{B39D823B-6CA0-454F-965E-4F13BBAEC391}" dt="2021-11-11T13:05:28.808" v="77" actId="20577"/>
          <ac:spMkLst>
            <pc:docMk/>
            <pc:sldMk cId="4144969217" sldId="260"/>
            <ac:spMk id="48" creationId="{1652EFBD-6EA3-4A9B-AED1-D1BEF328713E}"/>
          </ac:spMkLst>
        </pc:spChg>
        <pc:spChg chg="mod">
          <ac:chgData name="Siegbert Rudolph" userId="2af4d44886c067cc" providerId="LiveId" clId="{B39D823B-6CA0-454F-965E-4F13BBAEC391}" dt="2021-11-11T13:05:21.138" v="73" actId="20577"/>
          <ac:spMkLst>
            <pc:docMk/>
            <pc:sldMk cId="4144969217" sldId="260"/>
            <ac:spMk id="50" creationId="{D176A6CF-D0B6-414F-9362-52F1B22DAB43}"/>
          </ac:spMkLst>
        </pc:spChg>
        <pc:spChg chg="mod">
          <ac:chgData name="Siegbert Rudolph" userId="2af4d44886c067cc" providerId="LiveId" clId="{B39D823B-6CA0-454F-965E-4F13BBAEC391}" dt="2021-11-11T13:05:42.680" v="83" actId="20577"/>
          <ac:spMkLst>
            <pc:docMk/>
            <pc:sldMk cId="4144969217" sldId="260"/>
            <ac:spMk id="52" creationId="{941F147F-731C-4CC0-8422-D548996BDB52}"/>
          </ac:spMkLst>
        </pc:spChg>
        <pc:spChg chg="mod">
          <ac:chgData name="Siegbert Rudolph" userId="2af4d44886c067cc" providerId="LiveId" clId="{B39D823B-6CA0-454F-965E-4F13BBAEC391}" dt="2021-11-11T13:05:25.199" v="75" actId="20577"/>
          <ac:spMkLst>
            <pc:docMk/>
            <pc:sldMk cId="4144969217" sldId="260"/>
            <ac:spMk id="54" creationId="{0F35DCB8-C2C9-4B81-8027-C734A5F23D10}"/>
          </ac:spMkLst>
        </pc:spChg>
        <pc:spChg chg="mod">
          <ac:chgData name="Siegbert Rudolph" userId="2af4d44886c067cc" providerId="LiveId" clId="{B39D823B-6CA0-454F-965E-4F13BBAEC391}" dt="2021-11-11T13:05:38.306" v="81" actId="20577"/>
          <ac:spMkLst>
            <pc:docMk/>
            <pc:sldMk cId="4144969217" sldId="260"/>
            <ac:spMk id="56" creationId="{D0E70830-0A83-4CD5-9E3F-BC3826BF33CC}"/>
          </ac:spMkLst>
        </pc:spChg>
        <pc:spChg chg="mod">
          <ac:chgData name="Siegbert Rudolph" userId="2af4d44886c067cc" providerId="LiveId" clId="{B39D823B-6CA0-454F-965E-4F13BBAEC391}" dt="2021-11-11T13:05:32.057" v="79" actId="20577"/>
          <ac:spMkLst>
            <pc:docMk/>
            <pc:sldMk cId="4144969217" sldId="260"/>
            <ac:spMk id="58" creationId="{A8B049CF-D2BA-471D-9320-0093337D7952}"/>
          </ac:spMkLst>
        </pc:spChg>
      </pc:sldChg>
      <pc:sldChg chg="addSp delSp modSp add del mod delAnim modAnim">
        <pc:chgData name="Siegbert Rudolph" userId="2af4d44886c067cc" providerId="LiveId" clId="{B39D823B-6CA0-454F-965E-4F13BBAEC391}" dt="2021-11-11T13:22:39.326" v="1205" actId="1076"/>
        <pc:sldMkLst>
          <pc:docMk/>
          <pc:sldMk cId="1027442188" sldId="261"/>
        </pc:sldMkLst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3" creationId="{81FEECBA-D575-4EDB-9B8E-130226B4C21C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4" creationId="{C0342A61-F8F3-4055-A9B7-6A038D0D7D8B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5" creationId="{676EACE5-DFCB-4A01-A1A8-EA58BEDBBE0C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6" creationId="{164880E7-71FB-45C2-B00E-BAEE4B5C9417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7" creationId="{462CC868-E456-47C6-B6BD-2B5CFD5E4C62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8" creationId="{73686655-8A8A-44A8-9DC0-0294BFC72CED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49" creationId="{8ADE053E-DAA9-4E0E-A77F-486DB3278A9B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0" creationId="{11D135E4-EA49-41E6-B882-532C79EE87C4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1" creationId="{A8CDD134-09FB-4ACB-AC8F-FF03DAD1ABE6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2" creationId="{B96DFF79-BD9F-4050-A3FD-D4D941195719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3" creationId="{B5A3BF48-0634-453F-BD21-E5FEE7257E8D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4" creationId="{CEF14F3C-F71D-4D22-B07A-6F1A30BA84E1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5" creationId="{8C83C273-7480-4830-929D-715249E007C7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6" creationId="{0DEC4EC9-B787-4C41-B173-8E9D946CA47C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7" creationId="{78FE3B5B-5AE2-411C-A516-92CE48FCA35C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8" creationId="{0EF606A0-4EAC-4FE4-8539-088771C0EBE4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59" creationId="{5B2973C3-5E4C-45EB-A90B-5221FAFB5434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0" creationId="{DC199ACD-2492-4EB0-916D-BEC189B240F0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1" creationId="{94050789-07DB-410C-9685-1B0EC9D5D25E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2" creationId="{12CC5D91-34D3-44B9-BE53-DAF2DCB3BEA2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3" creationId="{89F92BBD-8A11-4C82-8D7B-FE846A8A3658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4" creationId="{BF658460-5DE1-448D-A5CE-A90E4E095F21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5" creationId="{0414471F-326D-4EF7-981B-2644AE71D72B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6" creationId="{06AEC5B5-86CE-4E7A-ADEC-63CA63876EAD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7" creationId="{7392C480-65EC-4600-A3B4-3BE7A237E567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8" creationId="{BFAC7724-2307-4714-8DE1-05BFED2BFA58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69" creationId="{E12E94E4-AD8A-46F4-A17E-39E4F6750CAC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70" creationId="{17B640F2-1C6D-4DBF-B372-D4DD90319B1B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71" creationId="{689C29FA-5DA5-4370-BFD5-C7235B0545BC}"/>
          </ac:spMkLst>
        </pc:spChg>
        <pc:spChg chg="del">
          <ac:chgData name="Siegbert Rudolph" userId="2af4d44886c067cc" providerId="LiveId" clId="{B39D823B-6CA0-454F-965E-4F13BBAEC391}" dt="2021-11-11T13:18:29.648" v="983" actId="478"/>
          <ac:spMkLst>
            <pc:docMk/>
            <pc:sldMk cId="1027442188" sldId="261"/>
            <ac:spMk id="72" creationId="{BC6AD21B-16B1-43DB-AC4C-DA2C97276D1C}"/>
          </ac:spMkLst>
        </pc:spChg>
        <pc:spChg chg="add mod">
          <ac:chgData name="Siegbert Rudolph" userId="2af4d44886c067cc" providerId="LiveId" clId="{B39D823B-6CA0-454F-965E-4F13BBAEC391}" dt="2021-11-11T13:19:24.577" v="1059" actId="20577"/>
          <ac:spMkLst>
            <pc:docMk/>
            <pc:sldMk cId="1027442188" sldId="261"/>
            <ac:spMk id="74" creationId="{990527C6-366B-4342-8592-3C6934EF9270}"/>
          </ac:spMkLst>
        </pc:spChg>
        <pc:spChg chg="add mod">
          <ac:chgData name="Siegbert Rudolph" userId="2af4d44886c067cc" providerId="LiveId" clId="{B39D823B-6CA0-454F-965E-4F13BBAEC391}" dt="2021-11-11T13:21:59.763" v="1189" actId="1076"/>
          <ac:spMkLst>
            <pc:docMk/>
            <pc:sldMk cId="1027442188" sldId="261"/>
            <ac:spMk id="75" creationId="{77B16A3A-7452-4C74-8620-4CA50C7EA80D}"/>
          </ac:spMkLst>
        </pc:spChg>
        <pc:spChg chg="add mod">
          <ac:chgData name="Siegbert Rudolph" userId="2af4d44886c067cc" providerId="LiveId" clId="{B39D823B-6CA0-454F-965E-4F13BBAEC391}" dt="2021-11-11T13:22:08.714" v="1193" actId="1076"/>
          <ac:spMkLst>
            <pc:docMk/>
            <pc:sldMk cId="1027442188" sldId="261"/>
            <ac:spMk id="76" creationId="{D49221B9-A8FB-4CE2-A3FE-EA50AB6B86DF}"/>
          </ac:spMkLst>
        </pc:spChg>
        <pc:spChg chg="add mod">
          <ac:chgData name="Siegbert Rudolph" userId="2af4d44886c067cc" providerId="LiveId" clId="{B39D823B-6CA0-454F-965E-4F13BBAEC391}" dt="2021-11-11T13:22:06.230" v="1192" actId="1076"/>
          <ac:spMkLst>
            <pc:docMk/>
            <pc:sldMk cId="1027442188" sldId="261"/>
            <ac:spMk id="77" creationId="{D466264C-30D2-4654-A73F-50F1C2BFFAF4}"/>
          </ac:spMkLst>
        </pc:spChg>
        <pc:spChg chg="add mod">
          <ac:chgData name="Siegbert Rudolph" userId="2af4d44886c067cc" providerId="LiveId" clId="{B39D823B-6CA0-454F-965E-4F13BBAEC391}" dt="2021-11-11T13:22:11.042" v="1194" actId="1076"/>
          <ac:spMkLst>
            <pc:docMk/>
            <pc:sldMk cId="1027442188" sldId="261"/>
            <ac:spMk id="78" creationId="{C0799B8E-478C-4A08-8354-8A30CEFD2CFA}"/>
          </ac:spMkLst>
        </pc:spChg>
        <pc:spChg chg="add mod">
          <ac:chgData name="Siegbert Rudolph" userId="2af4d44886c067cc" providerId="LiveId" clId="{B39D823B-6CA0-454F-965E-4F13BBAEC391}" dt="2021-11-11T13:19:59.163" v="1099" actId="20577"/>
          <ac:spMkLst>
            <pc:docMk/>
            <pc:sldMk cId="1027442188" sldId="261"/>
            <ac:spMk id="79" creationId="{7AB455DF-A683-4ABB-9A76-F7D549A9C67A}"/>
          </ac:spMkLst>
        </pc:spChg>
        <pc:spChg chg="add mod">
          <ac:chgData name="Siegbert Rudolph" userId="2af4d44886c067cc" providerId="LiveId" clId="{B39D823B-6CA0-454F-965E-4F13BBAEC391}" dt="2021-11-11T13:22:15.853" v="1196" actId="1076"/>
          <ac:spMkLst>
            <pc:docMk/>
            <pc:sldMk cId="1027442188" sldId="261"/>
            <ac:spMk id="80" creationId="{7A7ECF7A-3CA3-4392-891A-E25A49B60F99}"/>
          </ac:spMkLst>
        </pc:spChg>
        <pc:spChg chg="add mod">
          <ac:chgData name="Siegbert Rudolph" userId="2af4d44886c067cc" providerId="LiveId" clId="{B39D823B-6CA0-454F-965E-4F13BBAEC391}" dt="2021-11-11T13:19:53.851" v="1090" actId="20577"/>
          <ac:spMkLst>
            <pc:docMk/>
            <pc:sldMk cId="1027442188" sldId="261"/>
            <ac:spMk id="81" creationId="{9353525F-F35A-4400-BACC-71ECD19E226C}"/>
          </ac:spMkLst>
        </pc:spChg>
        <pc:spChg chg="add mod">
          <ac:chgData name="Siegbert Rudolph" userId="2af4d44886c067cc" providerId="LiveId" clId="{B39D823B-6CA0-454F-965E-4F13BBAEC391}" dt="2021-11-11T13:20:07.301" v="1118" actId="20577"/>
          <ac:spMkLst>
            <pc:docMk/>
            <pc:sldMk cId="1027442188" sldId="261"/>
            <ac:spMk id="82" creationId="{F799F5E4-365D-4FCE-A032-F9BD0C64C8F4}"/>
          </ac:spMkLst>
        </pc:spChg>
        <pc:spChg chg="add mod">
          <ac:chgData name="Siegbert Rudolph" userId="2af4d44886c067cc" providerId="LiveId" clId="{B39D823B-6CA0-454F-965E-4F13BBAEC391}" dt="2021-11-11T13:20:26.923" v="1128" actId="20577"/>
          <ac:spMkLst>
            <pc:docMk/>
            <pc:sldMk cId="1027442188" sldId="261"/>
            <ac:spMk id="83" creationId="{2C7C7FFB-E288-4655-A545-EECCEB4CC19A}"/>
          </ac:spMkLst>
        </pc:spChg>
        <pc:spChg chg="add mod">
          <ac:chgData name="Siegbert Rudolph" userId="2af4d44886c067cc" providerId="LiveId" clId="{B39D823B-6CA0-454F-965E-4F13BBAEC391}" dt="2021-11-11T13:22:21.963" v="1198" actId="1076"/>
          <ac:spMkLst>
            <pc:docMk/>
            <pc:sldMk cId="1027442188" sldId="261"/>
            <ac:spMk id="84" creationId="{D4035A99-B883-4AD1-B259-17CA24A320E2}"/>
          </ac:spMkLst>
        </pc:spChg>
        <pc:spChg chg="add del mod">
          <ac:chgData name="Siegbert Rudolph" userId="2af4d44886c067cc" providerId="LiveId" clId="{B39D823B-6CA0-454F-965E-4F13BBAEC391}" dt="2021-11-11T13:20:57.697" v="1145" actId="478"/>
          <ac:spMkLst>
            <pc:docMk/>
            <pc:sldMk cId="1027442188" sldId="261"/>
            <ac:spMk id="85" creationId="{DCFB2EAA-63FC-4C7D-8F6C-EEBE6F86AA00}"/>
          </ac:spMkLst>
        </pc:spChg>
        <pc:spChg chg="add mod">
          <ac:chgData name="Siegbert Rudolph" userId="2af4d44886c067cc" providerId="LiveId" clId="{B39D823B-6CA0-454F-965E-4F13BBAEC391}" dt="2021-11-11T13:20:37.343" v="1137" actId="20577"/>
          <ac:spMkLst>
            <pc:docMk/>
            <pc:sldMk cId="1027442188" sldId="261"/>
            <ac:spMk id="86" creationId="{F818753D-24B1-4DC9-8C5F-9F788702DC30}"/>
          </ac:spMkLst>
        </pc:spChg>
        <pc:spChg chg="add mod">
          <ac:chgData name="Siegbert Rudolph" userId="2af4d44886c067cc" providerId="LiveId" clId="{B39D823B-6CA0-454F-965E-4F13BBAEC391}" dt="2021-11-11T13:22:37.467" v="1204" actId="1076"/>
          <ac:spMkLst>
            <pc:docMk/>
            <pc:sldMk cId="1027442188" sldId="261"/>
            <ac:spMk id="87" creationId="{1E95BC40-2155-46B7-9919-7ABE08E38125}"/>
          </ac:spMkLst>
        </pc:spChg>
        <pc:spChg chg="add mod">
          <ac:chgData name="Siegbert Rudolph" userId="2af4d44886c067cc" providerId="LiveId" clId="{B39D823B-6CA0-454F-965E-4F13BBAEC391}" dt="2021-11-11T13:22:39.326" v="1205" actId="1076"/>
          <ac:spMkLst>
            <pc:docMk/>
            <pc:sldMk cId="1027442188" sldId="261"/>
            <ac:spMk id="88" creationId="{7A26354E-F6AE-4C54-A356-39CEC5F31DF0}"/>
          </ac:spMkLst>
        </pc:spChg>
        <pc:spChg chg="add del mod">
          <ac:chgData name="Siegbert Rudolph" userId="2af4d44886c067cc" providerId="LiveId" clId="{B39D823B-6CA0-454F-965E-4F13BBAEC391}" dt="2021-11-11T13:20:52.042" v="1143" actId="478"/>
          <ac:spMkLst>
            <pc:docMk/>
            <pc:sldMk cId="1027442188" sldId="261"/>
            <ac:spMk id="89" creationId="{FE21FEF8-E926-4DC8-B8B5-EC5E4FFFA8D9}"/>
          </ac:spMkLst>
        </pc:spChg>
        <pc:spChg chg="add mod">
          <ac:chgData name="Siegbert Rudolph" userId="2af4d44886c067cc" providerId="LiveId" clId="{B39D823B-6CA0-454F-965E-4F13BBAEC391}" dt="2021-11-11T13:21:25.224" v="1166" actId="20577"/>
          <ac:spMkLst>
            <pc:docMk/>
            <pc:sldMk cId="1027442188" sldId="261"/>
            <ac:spMk id="90" creationId="{169B7BCF-C3E6-44CA-8620-CA61F1F73D35}"/>
          </ac:spMkLst>
        </pc:spChg>
        <pc:spChg chg="add mod">
          <ac:chgData name="Siegbert Rudolph" userId="2af4d44886c067cc" providerId="LiveId" clId="{B39D823B-6CA0-454F-965E-4F13BBAEC391}" dt="2021-11-11T13:19:19.718" v="1056" actId="1038"/>
          <ac:spMkLst>
            <pc:docMk/>
            <pc:sldMk cId="1027442188" sldId="261"/>
            <ac:spMk id="91" creationId="{6FDABC62-C859-417E-A246-49EFCDB75381}"/>
          </ac:spMkLst>
        </pc:spChg>
        <pc:spChg chg="add mod">
          <ac:chgData name="Siegbert Rudolph" userId="2af4d44886c067cc" providerId="LiveId" clId="{B39D823B-6CA0-454F-965E-4F13BBAEC391}" dt="2021-11-11T13:22:27.531" v="1200" actId="1076"/>
          <ac:spMkLst>
            <pc:docMk/>
            <pc:sldMk cId="1027442188" sldId="261"/>
            <ac:spMk id="92" creationId="{5A6B7520-D149-433E-A87C-20D840D20378}"/>
          </ac:spMkLst>
        </pc:spChg>
        <pc:spChg chg="add mod">
          <ac:chgData name="Siegbert Rudolph" userId="2af4d44886c067cc" providerId="LiveId" clId="{B39D823B-6CA0-454F-965E-4F13BBAEC391}" dt="2021-11-11T13:22:34.452" v="1203" actId="1076"/>
          <ac:spMkLst>
            <pc:docMk/>
            <pc:sldMk cId="1027442188" sldId="261"/>
            <ac:spMk id="93" creationId="{79CE1FA4-5CAB-45FF-8994-939519081005}"/>
          </ac:spMkLst>
        </pc:spChg>
        <pc:spChg chg="add mod">
          <ac:chgData name="Siegbert Rudolph" userId="2af4d44886c067cc" providerId="LiveId" clId="{B39D823B-6CA0-454F-965E-4F13BBAEC391}" dt="2021-11-11T13:21:20.334" v="1163" actId="20577"/>
          <ac:spMkLst>
            <pc:docMk/>
            <pc:sldMk cId="1027442188" sldId="261"/>
            <ac:spMk id="94" creationId="{C234769D-6268-428F-89A1-1799FDCC39E4}"/>
          </ac:spMkLst>
        </pc:spChg>
        <pc:spChg chg="add mod">
          <ac:chgData name="Siegbert Rudolph" userId="2af4d44886c067cc" providerId="LiveId" clId="{B39D823B-6CA0-454F-965E-4F13BBAEC391}" dt="2021-11-11T13:22:29.297" v="1201" actId="1076"/>
          <ac:spMkLst>
            <pc:docMk/>
            <pc:sldMk cId="1027442188" sldId="261"/>
            <ac:spMk id="95" creationId="{FA0A579C-CEB3-4389-94D2-298CA435D7AB}"/>
          </ac:spMkLst>
        </pc:spChg>
        <pc:spChg chg="add del mod">
          <ac:chgData name="Siegbert Rudolph" userId="2af4d44886c067cc" providerId="LiveId" clId="{B39D823B-6CA0-454F-965E-4F13BBAEC391}" dt="2021-11-11T13:21:35.987" v="1170" actId="478"/>
          <ac:spMkLst>
            <pc:docMk/>
            <pc:sldMk cId="1027442188" sldId="261"/>
            <ac:spMk id="96" creationId="{B48350D6-8D58-4E5C-AEF5-9ECADA94A990}"/>
          </ac:spMkLst>
        </pc:spChg>
        <pc:spChg chg="add mod">
          <ac:chgData name="Siegbert Rudolph" userId="2af4d44886c067cc" providerId="LiveId" clId="{B39D823B-6CA0-454F-965E-4F13BBAEC391}" dt="2021-11-11T13:21:42.454" v="1175" actId="20577"/>
          <ac:spMkLst>
            <pc:docMk/>
            <pc:sldMk cId="1027442188" sldId="261"/>
            <ac:spMk id="97" creationId="{0FEA1F54-81D2-4333-B508-CB538928535B}"/>
          </ac:spMkLst>
        </pc:spChg>
        <pc:spChg chg="add mod">
          <ac:chgData name="Siegbert Rudolph" userId="2af4d44886c067cc" providerId="LiveId" clId="{B39D823B-6CA0-454F-965E-4F13BBAEC391}" dt="2021-11-11T13:22:31.578" v="1202" actId="1076"/>
          <ac:spMkLst>
            <pc:docMk/>
            <pc:sldMk cId="1027442188" sldId="261"/>
            <ac:spMk id="98" creationId="{A7F99725-C727-4563-AD89-A1551AFB0813}"/>
          </ac:spMkLst>
        </pc:spChg>
        <pc:spChg chg="add mod">
          <ac:chgData name="Siegbert Rudolph" userId="2af4d44886c067cc" providerId="LiveId" clId="{B39D823B-6CA0-454F-965E-4F13BBAEC391}" dt="2021-11-11T13:21:48.593" v="1181" actId="20577"/>
          <ac:spMkLst>
            <pc:docMk/>
            <pc:sldMk cId="1027442188" sldId="261"/>
            <ac:spMk id="99" creationId="{EF437C8C-BFD6-4F4A-A4C6-89A22D453B7A}"/>
          </ac:spMkLst>
        </pc:spChg>
        <pc:spChg chg="add mod">
          <ac:chgData name="Siegbert Rudolph" userId="2af4d44886c067cc" providerId="LiveId" clId="{B39D823B-6CA0-454F-965E-4F13BBAEC391}" dt="2021-11-11T13:21:55.748" v="1188" actId="20577"/>
          <ac:spMkLst>
            <pc:docMk/>
            <pc:sldMk cId="1027442188" sldId="261"/>
            <ac:spMk id="100" creationId="{6FF56CB0-F29A-4DB9-85BD-7FE1F3D6075C}"/>
          </ac:spMkLst>
        </pc:spChg>
        <pc:spChg chg="add mod">
          <ac:chgData name="Siegbert Rudolph" userId="2af4d44886c067cc" providerId="LiveId" clId="{B39D823B-6CA0-454F-965E-4F13BBAEC391}" dt="2021-11-11T13:22:18.665" v="1197" actId="1076"/>
          <ac:spMkLst>
            <pc:docMk/>
            <pc:sldMk cId="1027442188" sldId="261"/>
            <ac:spMk id="101" creationId="{81D73543-5100-481A-8A6B-3DAB1F82A634}"/>
          </ac:spMkLst>
        </pc:spChg>
        <pc:spChg chg="add mod">
          <ac:chgData name="Siegbert Rudolph" userId="2af4d44886c067cc" providerId="LiveId" clId="{B39D823B-6CA0-454F-965E-4F13BBAEC391}" dt="2021-11-11T13:22:01.918" v="1190" actId="1076"/>
          <ac:spMkLst>
            <pc:docMk/>
            <pc:sldMk cId="1027442188" sldId="261"/>
            <ac:spMk id="102" creationId="{AFA9E7B2-CF22-41BF-9100-184D0B54B12E}"/>
          </ac:spMkLst>
        </pc:spChg>
        <pc:spChg chg="add mod">
          <ac:chgData name="Siegbert Rudolph" userId="2af4d44886c067cc" providerId="LiveId" clId="{B39D823B-6CA0-454F-965E-4F13BBAEC391}" dt="2021-11-11T13:22:13.604" v="1195" actId="1076"/>
          <ac:spMkLst>
            <pc:docMk/>
            <pc:sldMk cId="1027442188" sldId="261"/>
            <ac:spMk id="103" creationId="{460879FB-3C6F-424F-B03F-A5FE773DC80C}"/>
          </ac:spMkLst>
        </pc:spChg>
        <pc:spChg chg="add mod">
          <ac:chgData name="Siegbert Rudolph" userId="2af4d44886c067cc" providerId="LiveId" clId="{B39D823B-6CA0-454F-965E-4F13BBAEC391}" dt="2021-11-11T13:20:48.559" v="1142" actId="20577"/>
          <ac:spMkLst>
            <pc:docMk/>
            <pc:sldMk cId="1027442188" sldId="261"/>
            <ac:spMk id="104" creationId="{511BE231-8488-44D4-91A6-0F9785ECD8E1}"/>
          </ac:spMkLst>
        </pc:spChg>
        <pc:spChg chg="add mod">
          <ac:chgData name="Siegbert Rudolph" userId="2af4d44886c067cc" providerId="LiveId" clId="{B39D823B-6CA0-454F-965E-4F13BBAEC391}" dt="2021-11-11T13:20:33.094" v="1134" actId="20577"/>
          <ac:spMkLst>
            <pc:docMk/>
            <pc:sldMk cId="1027442188" sldId="261"/>
            <ac:spMk id="105" creationId="{8526CA7E-E507-4945-9B97-1E0E3C03A18A}"/>
          </ac:spMkLst>
        </pc:spChg>
        <pc:cxnChg chg="del">
          <ac:chgData name="Siegbert Rudolph" userId="2af4d44886c067cc" providerId="LiveId" clId="{B39D823B-6CA0-454F-965E-4F13BBAEC391}" dt="2021-11-11T13:18:29.648" v="983" actId="478"/>
          <ac:cxnSpMkLst>
            <pc:docMk/>
            <pc:sldMk cId="1027442188" sldId="261"/>
            <ac:cxnSpMk id="73" creationId="{D4E64DD5-8F04-48EE-8ADD-E04C49F989B6}"/>
          </ac:cxnSpMkLst>
        </pc:cxnChg>
        <pc:cxnChg chg="add mod">
          <ac:chgData name="Siegbert Rudolph" userId="2af4d44886c067cc" providerId="LiveId" clId="{B39D823B-6CA0-454F-965E-4F13BBAEC391}" dt="2021-11-11T13:19:02.330" v="986"/>
          <ac:cxnSpMkLst>
            <pc:docMk/>
            <pc:sldMk cId="1027442188" sldId="261"/>
            <ac:cxnSpMk id="106" creationId="{A016F8CE-9C2F-4797-A9C1-2CD38799D377}"/>
          </ac:cxnSpMkLst>
        </pc:cxnChg>
      </pc:sldChg>
      <pc:sldChg chg="addSp delSp modSp mod ord delAnim modAnim">
        <pc:chgData name="Siegbert Rudolph" userId="2af4d44886c067cc" providerId="LiveId" clId="{B39D823B-6CA0-454F-965E-4F13BBAEC391}" dt="2021-11-11T13:23:35.475" v="1212" actId="20577"/>
        <pc:sldMkLst>
          <pc:docMk/>
          <pc:sldMk cId="708111407" sldId="263"/>
        </pc:sldMkLst>
        <pc:spChg chg="mod">
          <ac:chgData name="Siegbert Rudolph" userId="2af4d44886c067cc" providerId="LiveId" clId="{B39D823B-6CA0-454F-965E-4F13BBAEC391}" dt="2021-11-11T13:23:35.475" v="1212" actId="20577"/>
          <ac:spMkLst>
            <pc:docMk/>
            <pc:sldMk cId="708111407" sldId="263"/>
            <ac:spMk id="57" creationId="{1AA9166D-E744-4682-B67D-1BE19A302E63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64" creationId="{5951973C-3CDB-4ABD-BD75-CA2AEE491A47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65" creationId="{AD6B8081-7CC0-4D9A-8180-FD9A5DC7DE1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66" creationId="{9B5079A4-EBB9-462C-8374-BB080796D93A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67" creationId="{0461E519-CD0D-435A-8F73-B78E46CF939D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68" creationId="{9D88AD4E-72DD-44E9-943D-09238BC753C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69" creationId="{8C4EE4CC-C1BE-4B3A-B96C-CC040B8A033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0" creationId="{201484D6-D878-4DAE-93FC-F093F5D161FE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1" creationId="{A84AB7F2-FC6E-453C-B486-F2870A0C71D3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2" creationId="{6747EBF4-3EFB-438D-B973-C084BE9DD394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3" creationId="{5FD6B4BC-B193-43EF-AA77-2281F5C58B7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4" creationId="{CE65A5CF-A339-4246-BD1C-164A7A80ED15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5" creationId="{1D6769BA-D304-4FF3-9560-A9DEA16E753C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6" creationId="{8BCA3A5F-D964-4A6C-AE9E-7A894026CC1D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7" creationId="{F3984611-965D-4667-869B-592FFBAEBCF0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8" creationId="{AE2195AE-7961-41BF-AC0B-2CF1E6E05A14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79" creationId="{11720FE4-2C97-47C4-B9EF-B4839A68C35E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0" creationId="{77FD9F95-CBCD-4B1E-90D3-5B2FC04CED3F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1" creationId="{8831A24E-1B56-43F5-8E69-F3E2EE1D5A65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2" creationId="{EC2786C4-775D-4CA0-AA9A-C807F5C1E1BA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3" creationId="{6AAE753E-C7AA-4B8B-995A-429516A46BBA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4" creationId="{B2BF9D84-6C1A-47BC-B80E-9EA438A0F08A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5" creationId="{3E11BB01-8D17-497A-B5F2-7B7F2E01C3F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6" creationId="{901EC49D-C767-4407-B3BB-F6C0A1A4C0AC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7" creationId="{A02696C7-20DC-4795-960E-039751A730EC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8" creationId="{C940D7AF-CB60-4081-BDF7-73658CFF0530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89" creationId="{B915DFBB-5735-4C60-B231-5FD05010A96C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0" creationId="{8489A7C0-392B-4553-9CAF-D67FFC07C900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1" creationId="{14D6A588-ED20-4697-AB50-5F2BE0C5ED36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2" creationId="{12094FCB-FEF3-4E70-990F-4B9BC625BB44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3" creationId="{E4D00D22-3BC9-4376-9814-4CA4CE18120F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4" creationId="{08AB2DD7-9B1C-4B8F-BA82-C5F477434793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5" creationId="{8171F01F-C417-4A61-890C-B0200E1DA5FC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6" creationId="{3500DFB4-D0E6-4EBA-82B9-E2C6A01D88A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7" creationId="{8A98A8DF-1D64-407D-93B0-83E02CA427F9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8" creationId="{7740B647-6DF4-4F38-97F8-AFC12D62C334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99" creationId="{6D578431-5B30-4F86-BABD-6A31F49B92F3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0" creationId="{0D1E54F1-D488-4E41-AAD4-354FCC9AAB7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1" creationId="{07D246F4-50BD-443C-9EEA-DCE8957E5B2B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2" creationId="{0F8D3F4B-7B53-4C8F-8DC2-542DE3BBD96D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3" creationId="{E516D7DF-F2A1-442C-AA5D-BC70BD8C1881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4" creationId="{563B10F5-CEDC-4D6D-8C23-3E3903FF8D68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5" creationId="{F1BDE65D-1F70-48A5-B132-D9D321228D57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6" creationId="{E6FC952E-6D41-4FB7-B89D-215335F40A3C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7" creationId="{51050A58-3D41-4784-ACF0-005AF788E5B7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8" creationId="{ACEF47E1-23C5-41C3-8C3D-0E99CAE36B40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09" creationId="{D70C7C1F-064B-4F3A-BE71-F681F2196EEA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10" creationId="{0D527053-6057-40E1-9E88-EF0A8D96948F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11" creationId="{10D3613B-AD9E-4442-AAFA-C5F6A4405094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12" creationId="{BD95721C-6B7E-4D3D-841C-A4EB96DF3962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13" creationId="{8B8BC3FD-9C78-4885-A2DA-8AAA2BA450FD}"/>
          </ac:spMkLst>
        </pc:spChg>
        <pc:spChg chg="del">
          <ac:chgData name="Siegbert Rudolph" userId="2af4d44886c067cc" providerId="LiveId" clId="{B39D823B-6CA0-454F-965E-4F13BBAEC391}" dt="2021-11-11T13:10:28.859" v="307" actId="478"/>
          <ac:spMkLst>
            <pc:docMk/>
            <pc:sldMk cId="708111407" sldId="263"/>
            <ac:spMk id="114" creationId="{8753C837-1AA9-472F-9DC3-65B09987EDD0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15" creationId="{F35FA1D9-A57C-4967-A205-DA2090A9B5CB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16" creationId="{54AA5EE4-5592-4B7B-9B68-73700C2F6944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17" creationId="{E94249FF-062F-4227-B33B-4F6169D7FBAA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18" creationId="{6798B5EC-EF1F-4A99-96B7-B466A7CE283B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19" creationId="{BD70CC44-2B02-484B-A6E6-1949966398F0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0" creationId="{A4E30464-97DF-4736-B6CB-06B426875748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1" creationId="{041E7CA8-8E9E-405A-953C-E2B0E282A529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2" creationId="{234180F1-0C1F-4F24-BC52-1D74F66A4520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3" creationId="{8A11F35E-23CD-444F-8022-798C235F197C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4" creationId="{3FEF1D9A-081F-43C1-A971-EB026BBF8624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5" creationId="{CD33153C-D86A-4155-8038-12F110D92B3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6" creationId="{E900F1A3-EB64-41C8-8EB0-BE567D92A004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7" creationId="{09086A94-D905-4C6E-8DEE-3124443BE549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8" creationId="{01DCE5E0-C42D-4F57-B5B1-E5E85B28126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29" creationId="{072B9763-F10B-4449-B043-30CF33EDC207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0" creationId="{65DF7999-5862-4494-A3A8-2B69DA0BE15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1" creationId="{F18B0C8C-95A6-4226-B650-BA010D51072C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2" creationId="{61FB874E-6B79-4F63-81C0-C714FE792247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3" creationId="{04512195-4D9E-4C79-8E06-9C4B1CDD0F71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4" creationId="{5AADFE19-A1B3-42BE-9A3D-1A52BE0BAA0F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5" creationId="{9E643DF1-15FD-4138-AF93-44D193383E40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6" creationId="{92039D6F-D347-4626-8B03-18BC969DAC68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7" creationId="{629957F0-4DF2-4DD8-A3B8-7BB7000CD8C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8" creationId="{FC83B058-3235-411E-9057-37D98EBD65AB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39" creationId="{4D031F3A-BDE3-4248-9780-305A137C9F4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0" creationId="{7A9D88C2-CE77-4A4E-9C39-6F91FE74EBB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1" creationId="{0FF59EEF-A9CB-454F-B073-490ACE730126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2" creationId="{C793E1EF-9937-4958-9CD0-B73B565673E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3" creationId="{87B8B147-6C0B-4819-9FA9-44A13FC58B0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4" creationId="{8D3090B1-5F5C-4759-90EB-45D29CEA1FF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5" creationId="{38216118-B26A-4DD5-A01A-3C82266F8BB5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6" creationId="{D4691AC4-A4AE-4B8C-80C0-96CC0CDF906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7" creationId="{673A193F-A76E-437E-8F02-6C7A2D403197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8" creationId="{256EA705-5504-4C7D-BB39-7CC0955AA25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49" creationId="{9F89E611-7B18-433A-845B-C87AF7CC399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0" creationId="{F33D927F-8778-4992-892F-5FC1B094CC4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1" creationId="{7C865E93-58F2-4ABE-98AB-91E338FC3689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2" creationId="{8034440A-7B85-4625-839C-AC0D30DD10B2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3" creationId="{1F0A2535-73E2-4F3E-BB47-A4478014E844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4" creationId="{6738EB3C-D66E-43C7-A427-56F3ED18FEC9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5" creationId="{FB71D7C6-D9AB-4215-A2CF-F09C4ED1B5F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6" creationId="{43C39B54-0DF6-4319-B16F-A585CFEC356E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7" creationId="{8652BB4E-869A-41C5-AC49-C8A436BD8BC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8" creationId="{64A3D68C-40B7-4849-BF07-6A6FC3981D20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59" creationId="{712A3B02-B2BD-46CE-853A-A132F1B47BCF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0" creationId="{7E9BF605-F4F1-4430-A00F-43AFAA8E6386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1" creationId="{13AD206E-C915-49F6-9A4D-8BECDE1C0DFB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2" creationId="{E322FD7F-9FCF-4E12-B30B-5DF13984461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3" creationId="{D68BBDDD-892B-46EE-890E-DF5D5211E6BE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4" creationId="{2120DB9E-1B98-4B8F-BEA6-00946C445DCA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5" creationId="{3050D325-AF04-4241-B39F-48775C5C5441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6" creationId="{DE83A079-8BFA-4E7E-80A8-0F528D2A330A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7" creationId="{4417FB03-97DE-4FAC-8627-EED659608646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8" creationId="{83F455E8-1748-4B90-B2B3-C0F9E2659531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69" creationId="{2BE5D801-77AF-40A8-BE97-869F8008B50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0" creationId="{AAB62202-74E8-480A-BFCF-5EF4D1BA161C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1" creationId="{FF2F3994-9CB2-48CB-A274-4D092D8A0AA3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2" creationId="{D5173EF1-D22E-48CE-B81A-C3A12804B0E5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3" creationId="{15375FA3-B2F3-409E-AF95-072EC25B1AB9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4" creationId="{EE2E99B5-C8EC-4867-91AC-42152B4E2CFA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5" creationId="{305E37D8-DA09-4140-82E5-EC9FC94652D2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6" creationId="{06BA9BE1-7C7B-4D54-9983-3A4D04326FD5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7" creationId="{262FBACE-C309-48A1-8436-37DBC2814D52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8" creationId="{A8FD17DC-D761-485D-90D6-4919A0259EA2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79" creationId="{A84885F9-7E81-4F67-986C-D82AD7CE64A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80" creationId="{A7A1BF30-A41E-48BE-A2D9-E0FE2957EC0F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81" creationId="{AD5515A1-8F56-4699-A811-827B5C77E12D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82" creationId="{41DB3A3D-BFE1-49D8-A36D-AA358985CAD8}"/>
          </ac:spMkLst>
        </pc:spChg>
        <pc:spChg chg="add mod">
          <ac:chgData name="Siegbert Rudolph" userId="2af4d44886c067cc" providerId="LiveId" clId="{B39D823B-6CA0-454F-965E-4F13BBAEC391}" dt="2021-11-11T13:16:18.556" v="928" actId="1076"/>
          <ac:spMkLst>
            <pc:docMk/>
            <pc:sldMk cId="708111407" sldId="263"/>
            <ac:spMk id="183" creationId="{B61B2D70-658D-4404-AB3D-953F5B17C664}"/>
          </ac:spMkLst>
        </pc:spChg>
        <pc:picChg chg="add mod modCrop">
          <ac:chgData name="Siegbert Rudolph" userId="2af4d44886c067cc" providerId="LiveId" clId="{B39D823B-6CA0-454F-965E-4F13BBAEC391}" dt="2021-11-11T13:17:54.105" v="979" actId="732"/>
          <ac:picMkLst>
            <pc:docMk/>
            <pc:sldMk cId="708111407" sldId="263"/>
            <ac:picMk id="11" creationId="{E3C2C6CB-E6DB-4700-9C6A-BD7F38201D93}"/>
          </ac:picMkLst>
        </pc:picChg>
        <pc:picChg chg="add del mod">
          <ac:chgData name="Siegbert Rudolph" userId="2af4d44886c067cc" providerId="LiveId" clId="{B39D823B-6CA0-454F-965E-4F13BBAEC391}" dt="2021-11-11T13:16:37.116" v="931" actId="478"/>
          <ac:picMkLst>
            <pc:docMk/>
            <pc:sldMk cId="708111407" sldId="263"/>
            <ac:picMk id="184" creationId="{9B0A547E-F2EB-419F-9E65-E7CB68594467}"/>
          </ac:picMkLst>
        </pc:picChg>
        <pc:cxnChg chg="del mod">
          <ac:chgData name="Siegbert Rudolph" userId="2af4d44886c067cc" providerId="LiveId" clId="{B39D823B-6CA0-454F-965E-4F13BBAEC391}" dt="2021-11-11T13:18:47.677" v="985" actId="478"/>
          <ac:cxnSpMkLst>
            <pc:docMk/>
            <pc:sldMk cId="708111407" sldId="263"/>
            <ac:cxnSpMk id="9" creationId="{D495B616-74C1-4407-91A0-747BFB3F67E8}"/>
          </ac:cxnSpMkLst>
        </pc:cxnChg>
      </pc:sldChg>
      <pc:sldChg chg="addSp delSp modSp mod delAnim modAnim">
        <pc:chgData name="Siegbert Rudolph" userId="2af4d44886c067cc" providerId="LiveId" clId="{B39D823B-6CA0-454F-965E-4F13BBAEC391}" dt="2021-11-11T13:23:19.321" v="1210" actId="403"/>
        <pc:sldMkLst>
          <pc:docMk/>
          <pc:sldMk cId="865781292" sldId="264"/>
        </pc:sldMkLst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34" creationId="{AA56B535-64EE-4695-9E91-BF6109AE7125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35" creationId="{CD73055E-E99E-4949-A106-E674A9816AF8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36" creationId="{EB5016AE-B36B-4D3C-9EB8-A5F47C8FF6AA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37" creationId="{EB9EB676-76D7-43D2-A60B-0FA9A7C92B52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38" creationId="{A23150DA-3294-4898-AC51-C9D094E4A69F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39" creationId="{5DE8F3DF-75EA-4BD1-850F-A2FA361C70A2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0" creationId="{FCD2A334-50EE-471F-B660-0DBB33C0354C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1" creationId="{C7F45B67-CB5A-4CA3-94DF-E519AC31E6F9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2" creationId="{09046DEC-766D-40BE-92C9-5C1924296B97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3" creationId="{70A2580A-67FB-41B5-9B01-3198EE92638F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4" creationId="{25EF1083-7289-4204-8405-F469AF75F4CA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5" creationId="{CE5D57BE-6906-44A4-902A-5FD35BA971A4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6" creationId="{1AF90D36-3CB2-42FC-AFA8-B2F5F521A98D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7" creationId="{37FE27C5-43BF-4CCC-BB07-BED9FFE2E258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8" creationId="{D997C502-069E-49B4-868A-55387409AC5B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49" creationId="{F5ED6DA1-5FAB-442F-97B0-D67D94A0A53B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0" creationId="{6761AE54-70F2-49C3-8ED4-7FED1FC5756F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1" creationId="{1CECFE18-E386-4B40-9C49-2789EF2CD40A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2" creationId="{9F590B5A-437F-434E-ABB1-98CFA3B2EA84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3" creationId="{D8AE8713-7477-45A3-8A01-D83FFDAD2113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4" creationId="{D826E83F-7C31-4518-9B6D-345C2121EFDC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5" creationId="{B8451F30-51AA-4DF7-835F-CD3805323D08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6" creationId="{E81D06C9-705B-4F1C-AEC4-E22B1D17AD81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7" creationId="{D6DC4D48-6C57-4276-BCA9-0EFDC1ED7AF2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8" creationId="{4C3D06CA-12F8-4047-90B4-B3811DC77E72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59" creationId="{0DA16B9B-0D02-42AE-8390-24D323EAB233}"/>
          </ac:spMkLst>
        </pc:spChg>
        <pc:spChg chg="del">
          <ac:chgData name="Siegbert Rudolph" userId="2af4d44886c067cc" providerId="LiveId" clId="{B39D823B-6CA0-454F-965E-4F13BBAEC391}" dt="2021-11-11T13:22:54.610" v="1206" actId="478"/>
          <ac:spMkLst>
            <pc:docMk/>
            <pc:sldMk cId="865781292" sldId="264"/>
            <ac:spMk id="60" creationId="{CCA69892-1C5F-4251-BCFE-55C86D975C49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62" creationId="{07DFAF2C-D3DD-4008-A314-8BDB70FD79C1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63" creationId="{5B0F006E-D11F-48E2-B83E-3B599A119489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64" creationId="{1F6D856B-65E9-4412-BC46-B70F75BD564D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65" creationId="{689E39F8-0999-4C7F-8AB7-300EFC5FF958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66" creationId="{56FB1802-7B94-463D-91A5-FA50B27BC63D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67" creationId="{F28D690C-46D3-498B-B37D-0F1DDB6E6F68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68" creationId="{F166F598-A029-436E-A78D-C7EBB96575B5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69" creationId="{4BF5DEAF-CE7A-4A5F-A795-00B48C92F888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70" creationId="{3F88C0CF-767F-43BE-9778-FEC313078C10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71" creationId="{1823A4E2-A9A1-43F9-8554-CDEA4A7EE074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72" creationId="{CE721DF0-146C-4B3B-9CC4-B2D2513C8743}"/>
          </ac:spMkLst>
        </pc:spChg>
        <pc:spChg chg="add mod">
          <ac:chgData name="Siegbert Rudolph" userId="2af4d44886c067cc" providerId="LiveId" clId="{B39D823B-6CA0-454F-965E-4F13BBAEC391}" dt="2021-11-11T13:23:19.321" v="1210" actId="403"/>
          <ac:spMkLst>
            <pc:docMk/>
            <pc:sldMk cId="865781292" sldId="264"/>
            <ac:spMk id="73" creationId="{4E7E8419-B755-4ACB-9BEF-7A39174D99D0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74" creationId="{9CBCD003-2B01-4810-A856-094A5FAF114B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75" creationId="{7A095B27-27EE-4C9D-8F81-0AD365999E08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76" creationId="{286AB4EF-E097-4BE1-8FB8-3951E07BEEC5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77" creationId="{78A9A7A6-2EB0-409A-A5DE-7155BE1B92C6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78" creationId="{6B54558F-6ACC-4E30-B819-10FF4988F7F9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79" creationId="{7EE952F1-4EF9-47F5-B5CA-3975CC32BB79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80" creationId="{CEB2E58B-FBD5-45EA-BA07-361D12D4D906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81" creationId="{E285635E-7D6E-4063-8A97-CB237062E9D3}"/>
          </ac:spMkLst>
        </pc:spChg>
        <pc:spChg chg="add mod">
          <ac:chgData name="Siegbert Rudolph" userId="2af4d44886c067cc" providerId="LiveId" clId="{B39D823B-6CA0-454F-965E-4F13BBAEC391}" dt="2021-11-11T13:23:01.624" v="1207"/>
          <ac:spMkLst>
            <pc:docMk/>
            <pc:sldMk cId="865781292" sldId="264"/>
            <ac:spMk id="82" creationId="{7EBDA638-F901-4AB0-A033-A36C142E1569}"/>
          </ac:spMkLst>
        </pc:spChg>
        <pc:cxnChg chg="del">
          <ac:chgData name="Siegbert Rudolph" userId="2af4d44886c067cc" providerId="LiveId" clId="{B39D823B-6CA0-454F-965E-4F13BBAEC391}" dt="2021-11-11T13:22:54.610" v="1206" actId="478"/>
          <ac:cxnSpMkLst>
            <pc:docMk/>
            <pc:sldMk cId="865781292" sldId="264"/>
            <ac:cxnSpMk id="61" creationId="{AD4B971C-2D4F-4ACE-8CBF-B4AA0FA66764}"/>
          </ac:cxnSpMkLst>
        </pc:cxnChg>
        <pc:cxnChg chg="add mod">
          <ac:chgData name="Siegbert Rudolph" userId="2af4d44886c067cc" providerId="LiveId" clId="{B39D823B-6CA0-454F-965E-4F13BBAEC391}" dt="2021-11-11T13:23:12.017" v="1208"/>
          <ac:cxnSpMkLst>
            <pc:docMk/>
            <pc:sldMk cId="865781292" sldId="264"/>
            <ac:cxnSpMk id="83" creationId="{F4C03F2D-48D9-4A07-87EB-943AB637CDE8}"/>
          </ac:cxnSpMkLst>
        </pc:cxnChg>
      </pc:sldChg>
      <pc:sldChg chg="delSp modSp mod delAnim">
        <pc:chgData name="Siegbert Rudolph" userId="2af4d44886c067cc" providerId="LiveId" clId="{B39D823B-6CA0-454F-965E-4F13BBAEC391}" dt="2021-11-11T13:31:27.025" v="2353" actId="1076"/>
        <pc:sldMkLst>
          <pc:docMk/>
          <pc:sldMk cId="1237761413" sldId="265"/>
        </pc:sldMkLst>
        <pc:spChg chg="mod">
          <ac:chgData name="Siegbert Rudolph" userId="2af4d44886c067cc" providerId="LiveId" clId="{B39D823B-6CA0-454F-965E-4F13BBAEC391}" dt="2021-11-11T13:28:16.789" v="1629" actId="20577"/>
          <ac:spMkLst>
            <pc:docMk/>
            <pc:sldMk cId="1237761413" sldId="265"/>
            <ac:spMk id="35" creationId="{6F5CB640-971C-4870-9C8A-60B5720D6FF7}"/>
          </ac:spMkLst>
        </pc:spChg>
        <pc:spChg chg="mod">
          <ac:chgData name="Siegbert Rudolph" userId="2af4d44886c067cc" providerId="LiveId" clId="{B39D823B-6CA0-454F-965E-4F13BBAEC391}" dt="2021-11-11T13:30:30.498" v="2337" actId="1076"/>
          <ac:spMkLst>
            <pc:docMk/>
            <pc:sldMk cId="1237761413" sldId="265"/>
            <ac:spMk id="36" creationId="{DC1B574E-0D21-4414-AE34-963A7ABE404C}"/>
          </ac:spMkLst>
        </pc:spChg>
        <pc:spChg chg="mod">
          <ac:chgData name="Siegbert Rudolph" userId="2af4d44886c067cc" providerId="LiveId" clId="{B39D823B-6CA0-454F-965E-4F13BBAEC391}" dt="2021-11-11T13:30:36.137" v="2338" actId="1076"/>
          <ac:spMkLst>
            <pc:docMk/>
            <pc:sldMk cId="1237761413" sldId="265"/>
            <ac:spMk id="37" creationId="{069D5FE0-E4E1-46EE-A2AD-AF731EDA5D1D}"/>
          </ac:spMkLst>
        </pc:spChg>
        <pc:spChg chg="mod">
          <ac:chgData name="Siegbert Rudolph" userId="2af4d44886c067cc" providerId="LiveId" clId="{B39D823B-6CA0-454F-965E-4F13BBAEC391}" dt="2021-11-11T13:30:52.922" v="2345" actId="1035"/>
          <ac:spMkLst>
            <pc:docMk/>
            <pc:sldMk cId="1237761413" sldId="265"/>
            <ac:spMk id="40" creationId="{33AC94D2-674B-4332-A7C2-3B36B11228D2}"/>
          </ac:spMkLst>
        </pc:spChg>
        <pc:spChg chg="mod">
          <ac:chgData name="Siegbert Rudolph" userId="2af4d44886c067cc" providerId="LiveId" clId="{B39D823B-6CA0-454F-965E-4F13BBAEC391}" dt="2021-11-11T13:31:02.560" v="2349" actId="1037"/>
          <ac:spMkLst>
            <pc:docMk/>
            <pc:sldMk cId="1237761413" sldId="265"/>
            <ac:spMk id="41" creationId="{5624E162-B765-4EF4-96F8-8E0292FEB402}"/>
          </ac:spMkLst>
        </pc:spChg>
        <pc:spChg chg="mod">
          <ac:chgData name="Siegbert Rudolph" userId="2af4d44886c067cc" providerId="LiveId" clId="{B39D823B-6CA0-454F-965E-4F13BBAEC391}" dt="2021-11-11T13:31:09.215" v="2350" actId="1076"/>
          <ac:spMkLst>
            <pc:docMk/>
            <pc:sldMk cId="1237761413" sldId="265"/>
            <ac:spMk id="54" creationId="{9765CC25-65E7-4CA6-97F2-5CD63B02B55F}"/>
          </ac:spMkLst>
        </pc:spChg>
        <pc:spChg chg="mod">
          <ac:chgData name="Siegbert Rudolph" userId="2af4d44886c067cc" providerId="LiveId" clId="{B39D823B-6CA0-454F-965E-4F13BBAEC391}" dt="2021-11-11T13:31:15.229" v="2351" actId="1076"/>
          <ac:spMkLst>
            <pc:docMk/>
            <pc:sldMk cId="1237761413" sldId="265"/>
            <ac:spMk id="56" creationId="{DCDB5584-CA3E-448A-9578-CB33D6E8827A}"/>
          </ac:spMkLst>
        </pc:spChg>
        <pc:spChg chg="mod">
          <ac:chgData name="Siegbert Rudolph" userId="2af4d44886c067cc" providerId="LiveId" clId="{B39D823B-6CA0-454F-965E-4F13BBAEC391}" dt="2021-11-11T13:31:21.386" v="2352" actId="1076"/>
          <ac:spMkLst>
            <pc:docMk/>
            <pc:sldMk cId="1237761413" sldId="265"/>
            <ac:spMk id="59" creationId="{0A2F33C9-17FD-4FF3-AEBD-E42A12A97EBF}"/>
          </ac:spMkLst>
        </pc:spChg>
        <pc:spChg chg="mod">
          <ac:chgData name="Siegbert Rudolph" userId="2af4d44886c067cc" providerId="LiveId" clId="{B39D823B-6CA0-454F-965E-4F13BBAEC391}" dt="2021-11-11T13:31:27.025" v="2353" actId="1076"/>
          <ac:spMkLst>
            <pc:docMk/>
            <pc:sldMk cId="1237761413" sldId="265"/>
            <ac:spMk id="60" creationId="{A8BAABD2-1DF6-44EE-93D9-B38D141DF7E7}"/>
          </ac:spMkLst>
        </pc:spChg>
        <pc:spChg chg="mod">
          <ac:chgData name="Siegbert Rudolph" userId="2af4d44886c067cc" providerId="LiveId" clId="{B39D823B-6CA0-454F-965E-4F13BBAEC391}" dt="2021-11-11T13:29:02.561" v="1972" actId="1037"/>
          <ac:spMkLst>
            <pc:docMk/>
            <pc:sldMk cId="1237761413" sldId="265"/>
            <ac:spMk id="71" creationId="{CE90A2B5-2F50-4221-9258-7177BD3D1172}"/>
          </ac:spMkLst>
        </pc:spChg>
        <pc:spChg chg="mod">
          <ac:chgData name="Siegbert Rudolph" userId="2af4d44886c067cc" providerId="LiveId" clId="{B39D823B-6CA0-454F-965E-4F13BBAEC391}" dt="2021-11-11T13:29:10.240" v="2054" actId="1037"/>
          <ac:spMkLst>
            <pc:docMk/>
            <pc:sldMk cId="1237761413" sldId="265"/>
            <ac:spMk id="72" creationId="{F5BA2A8F-AE2E-4004-8AED-1D32E8905E6F}"/>
          </ac:spMkLst>
        </pc:spChg>
        <pc:spChg chg="mod">
          <ac:chgData name="Siegbert Rudolph" userId="2af4d44886c067cc" providerId="LiveId" clId="{B39D823B-6CA0-454F-965E-4F13BBAEC391}" dt="2021-11-11T13:28:32.193" v="1695" actId="1037"/>
          <ac:spMkLst>
            <pc:docMk/>
            <pc:sldMk cId="1237761413" sldId="265"/>
            <ac:spMk id="73" creationId="{975E6E15-9949-4456-9C01-E87735834520}"/>
          </ac:spMkLst>
        </pc:spChg>
        <pc:spChg chg="mod">
          <ac:chgData name="Siegbert Rudolph" userId="2af4d44886c067cc" providerId="LiveId" clId="{B39D823B-6CA0-454F-965E-4F13BBAEC391}" dt="2021-11-11T13:28:39.894" v="1767" actId="1038"/>
          <ac:spMkLst>
            <pc:docMk/>
            <pc:sldMk cId="1237761413" sldId="265"/>
            <ac:spMk id="74" creationId="{9D190558-6BB7-4E40-ACCC-13350DB2609A}"/>
          </ac:spMkLst>
        </pc:spChg>
        <pc:spChg chg="mod">
          <ac:chgData name="Siegbert Rudolph" userId="2af4d44886c067cc" providerId="LiveId" clId="{B39D823B-6CA0-454F-965E-4F13BBAEC391}" dt="2021-11-11T13:28:52.298" v="1871" actId="1037"/>
          <ac:spMkLst>
            <pc:docMk/>
            <pc:sldMk cId="1237761413" sldId="265"/>
            <ac:spMk id="75" creationId="{7C6375B8-139E-4AC3-AB5A-8BB2DF9EBB1C}"/>
          </ac:spMkLst>
        </pc:spChg>
        <pc:spChg chg="mod">
          <ac:chgData name="Siegbert Rudolph" userId="2af4d44886c067cc" providerId="LiveId" clId="{B39D823B-6CA0-454F-965E-4F13BBAEC391}" dt="2021-11-11T13:29:17.269" v="2117" actId="1038"/>
          <ac:spMkLst>
            <pc:docMk/>
            <pc:sldMk cId="1237761413" sldId="265"/>
            <ac:spMk id="76" creationId="{017B1CC0-6156-4354-B9C3-45B99FC9420B}"/>
          </ac:spMkLst>
        </pc:spChg>
        <pc:spChg chg="mod">
          <ac:chgData name="Siegbert Rudolph" userId="2af4d44886c067cc" providerId="LiveId" clId="{B39D823B-6CA0-454F-965E-4F13BBAEC391}" dt="2021-11-11T13:29:26.534" v="2208" actId="1037"/>
          <ac:spMkLst>
            <pc:docMk/>
            <pc:sldMk cId="1237761413" sldId="265"/>
            <ac:spMk id="77" creationId="{9FEE37D5-1D04-454A-BC7A-E8AE261A0C46}"/>
          </ac:spMkLst>
        </pc:spChg>
        <pc:spChg chg="mod">
          <ac:chgData name="Siegbert Rudolph" userId="2af4d44886c067cc" providerId="LiveId" clId="{B39D823B-6CA0-454F-965E-4F13BBAEC391}" dt="2021-11-11T13:29:32.907" v="2270" actId="1037"/>
          <ac:spMkLst>
            <pc:docMk/>
            <pc:sldMk cId="1237761413" sldId="265"/>
            <ac:spMk id="78" creationId="{0BC04227-2159-434E-B951-A3F50CA4D25F}"/>
          </ac:spMkLst>
        </pc:spChg>
        <pc:picChg chg="del mod">
          <ac:chgData name="Siegbert Rudolph" userId="2af4d44886c067cc" providerId="LiveId" clId="{B39D823B-6CA0-454F-965E-4F13BBAEC391}" dt="2021-11-11T13:24:50.386" v="1277" actId="478"/>
          <ac:picMkLst>
            <pc:docMk/>
            <pc:sldMk cId="1237761413" sldId="265"/>
            <ac:picMk id="16" creationId="{5C3A95A3-3F19-4CAC-8E3D-6D1A5ACD6613}"/>
          </ac:picMkLst>
        </pc:picChg>
      </pc:sldChg>
      <pc:sldChg chg="delSp modSp add del mod delAnim">
        <pc:chgData name="Siegbert Rudolph" userId="2af4d44886c067cc" providerId="LiveId" clId="{B39D823B-6CA0-454F-965E-4F13BBAEC391}" dt="2021-11-11T13:17:58.229" v="980" actId="47"/>
        <pc:sldMkLst>
          <pc:docMk/>
          <pc:sldMk cId="1597216290" sldId="267"/>
        </pc:sldMkLst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65" creationId="{AD6B8081-7CC0-4D9A-8180-FD9A5DC7DE1B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15" creationId="{F35FA1D9-A57C-4967-A205-DA2090A9B5CB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16" creationId="{54AA5EE4-5592-4B7B-9B68-73700C2F6944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17" creationId="{E94249FF-062F-4227-B33B-4F6169D7FBAA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18" creationId="{6798B5EC-EF1F-4A99-96B7-B466A7CE283B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19" creationId="{BD70CC44-2B02-484B-A6E6-1949966398F0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0" creationId="{A4E30464-97DF-4736-B6CB-06B426875748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1" creationId="{041E7CA8-8E9E-405A-953C-E2B0E282A529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2" creationId="{234180F1-0C1F-4F24-BC52-1D74F66A4520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3" creationId="{8A11F35E-23CD-444F-8022-798C235F197C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4" creationId="{3FEF1D9A-081F-43C1-A971-EB026BBF8624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5" creationId="{CD33153C-D86A-4155-8038-12F110D92B3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6" creationId="{E900F1A3-EB64-41C8-8EB0-BE567D92A004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7" creationId="{09086A94-D905-4C6E-8DEE-3124443BE549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8" creationId="{01DCE5E0-C42D-4F57-B5B1-E5E85B28126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29" creationId="{072B9763-F10B-4449-B043-30CF33EDC207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0" creationId="{65DF7999-5862-4494-A3A8-2B69DA0BE15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1" creationId="{F18B0C8C-95A6-4226-B650-BA010D51072C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2" creationId="{61FB874E-6B79-4F63-81C0-C714FE792247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3" creationId="{04512195-4D9E-4C79-8E06-9C4B1CDD0F71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4" creationId="{5AADFE19-A1B3-42BE-9A3D-1A52BE0BAA0F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5" creationId="{9E643DF1-15FD-4138-AF93-44D193383E40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6" creationId="{92039D6F-D347-4626-8B03-18BC969DAC68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7" creationId="{629957F0-4DF2-4DD8-A3B8-7BB7000CD8C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8" creationId="{FC83B058-3235-411E-9057-37D98EBD65AB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39" creationId="{4D031F3A-BDE3-4248-9780-305A137C9F4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0" creationId="{7A9D88C2-CE77-4A4E-9C39-6F91FE74EBB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1" creationId="{0FF59EEF-A9CB-454F-B073-490ACE730126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2" creationId="{C793E1EF-9937-4958-9CD0-B73B565673E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3" creationId="{87B8B147-6C0B-4819-9FA9-44A13FC58B0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4" creationId="{8D3090B1-5F5C-4759-90EB-45D29CEA1FF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5" creationId="{38216118-B26A-4DD5-A01A-3C82266F8BB5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6" creationId="{D4691AC4-A4AE-4B8C-80C0-96CC0CDF906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7" creationId="{673A193F-A76E-437E-8F02-6C7A2D403197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8" creationId="{256EA705-5504-4C7D-BB39-7CC0955AA25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49" creationId="{9F89E611-7B18-433A-845B-C87AF7CC399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0" creationId="{F33D927F-8778-4992-892F-5FC1B094CC4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1" creationId="{7C865E93-58F2-4ABE-98AB-91E338FC3689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2" creationId="{8034440A-7B85-4625-839C-AC0D30DD10B2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3" creationId="{1F0A2535-73E2-4F3E-BB47-A4478014E844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4" creationId="{6738EB3C-D66E-43C7-A427-56F3ED18FEC9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5" creationId="{FB71D7C6-D9AB-4215-A2CF-F09C4ED1B5F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6" creationId="{43C39B54-0DF6-4319-B16F-A585CFEC356E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7" creationId="{8652BB4E-869A-41C5-AC49-C8A436BD8BCD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8" creationId="{64A3D68C-40B7-4849-BF07-6A6FC3981D20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59" creationId="{712A3B02-B2BD-46CE-853A-A132F1B47BCF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0" creationId="{7E9BF605-F4F1-4430-A00F-43AFAA8E6386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1" creationId="{13AD206E-C915-49F6-9A4D-8BECDE1C0DFB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2" creationId="{E322FD7F-9FCF-4E12-B30B-5DF139844613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3" creationId="{D68BBDDD-892B-46EE-890E-DF5D5211E6BE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4" creationId="{2120DB9E-1B98-4B8F-BEA6-00946C445DCA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5" creationId="{3050D325-AF04-4241-B39F-48775C5C5441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6" creationId="{DE83A079-8BFA-4E7E-80A8-0F528D2A330A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7" creationId="{4417FB03-97DE-4FAC-8627-EED659608646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8" creationId="{83F455E8-1748-4B90-B2B3-C0F9E2659531}"/>
          </ac:spMkLst>
        </pc:spChg>
        <pc:spChg chg="del">
          <ac:chgData name="Siegbert Rudolph" userId="2af4d44886c067cc" providerId="LiveId" clId="{B39D823B-6CA0-454F-965E-4F13BBAEC391}" dt="2021-11-11T13:16:50.394" v="933" actId="478"/>
          <ac:spMkLst>
            <pc:docMk/>
            <pc:sldMk cId="1597216290" sldId="267"/>
            <ac:spMk id="169" creationId="{2BE5D801-77AF-40A8-BE97-869F8008B503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0" creationId="{AAB62202-74E8-480A-BFCF-5EF4D1BA161C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1" creationId="{FF2F3994-9CB2-48CB-A274-4D092D8A0AA3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2" creationId="{D5173EF1-D22E-48CE-B81A-C3A12804B0E5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3" creationId="{15375FA3-B2F3-409E-AF95-072EC25B1AB9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4" creationId="{EE2E99B5-C8EC-4867-91AC-42152B4E2CFA}"/>
          </ac:spMkLst>
        </pc:spChg>
        <pc:spChg chg="del mod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5" creationId="{305E37D8-DA09-4140-82E5-EC9FC94652D2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6" creationId="{06BA9BE1-7C7B-4D54-9983-3A4D04326FD5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7" creationId="{262FBACE-C309-48A1-8436-37DBC2814D52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8" creationId="{A8FD17DC-D761-485D-90D6-4919A0259EA2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79" creationId="{A84885F9-7E81-4F67-986C-D82AD7CE64AD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80" creationId="{A7A1BF30-A41E-48BE-A2D9-E0FE2957EC0F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81" creationId="{AD5515A1-8F56-4699-A811-827B5C77E12D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82" creationId="{41DB3A3D-BFE1-49D8-A36D-AA358985CAD8}"/>
          </ac:spMkLst>
        </pc:spChg>
        <pc:spChg chg="del">
          <ac:chgData name="Siegbert Rudolph" userId="2af4d44886c067cc" providerId="LiveId" clId="{B39D823B-6CA0-454F-965E-4F13BBAEC391}" dt="2021-11-11T13:17:01.454" v="972" actId="21"/>
          <ac:spMkLst>
            <pc:docMk/>
            <pc:sldMk cId="1597216290" sldId="267"/>
            <ac:spMk id="183" creationId="{B61B2D70-658D-4404-AB3D-953F5B17C664}"/>
          </ac:spMkLst>
        </pc:spChg>
        <pc:cxnChg chg="del">
          <ac:chgData name="Siegbert Rudolph" userId="2af4d44886c067cc" providerId="LiveId" clId="{B39D823B-6CA0-454F-965E-4F13BBAEC391}" dt="2021-11-11T13:17:01.454" v="972" actId="21"/>
          <ac:cxnSpMkLst>
            <pc:docMk/>
            <pc:sldMk cId="1597216290" sldId="267"/>
            <ac:cxnSpMk id="9" creationId="{D495B616-74C1-4407-91A0-747BFB3F67E8}"/>
          </ac:cxnSpMkLst>
        </pc:cxnChg>
      </pc:sldChg>
      <pc:sldChg chg="delSp modSp add del mod delAnim">
        <pc:chgData name="Siegbert Rudolph" userId="2af4d44886c067cc" providerId="LiveId" clId="{B39D823B-6CA0-454F-965E-4F13BBAEC391}" dt="2021-11-11T13:48:13.950" v="3111" actId="47"/>
        <pc:sldMkLst>
          <pc:docMk/>
          <pc:sldMk cId="3444765447" sldId="267"/>
        </pc:sldMkLst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92" creationId="{D90AB083-56E4-4233-8D94-FC77C894459C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173" creationId="{CEEEF0A7-F923-4B9F-80BE-799936F46970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174" creationId="{2BF3D37E-C2C4-4018-A014-0E2458A8F2FD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14" creationId="{8E647F1B-F378-474B-9D68-FE20763FA770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15" creationId="{32249B5A-1DFC-42C6-AB61-E610721FD9C3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16" creationId="{BFA2E8AE-97C1-41EC-8BAD-255AAB9269F5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17" creationId="{C3BB1A21-1652-4885-A308-B03F91372CDC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18" creationId="{D5FA39E3-BEF4-4F29-8811-BA77880E804A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19" creationId="{D321614C-A5A9-4539-BC16-367F1A6827F0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0" creationId="{5B5E468B-86F2-409E-8990-DE86714F48B0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1" creationId="{69408169-59B0-4D92-9907-FC182997B6A3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2" creationId="{3C4D0C05-7DCD-482E-890E-E58C498DFB03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3" creationId="{E4D48DA9-204C-431D-A24F-3DF20DE437CD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4" creationId="{272F1BCB-E769-4FB7-8DF8-CB0A349775A1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5" creationId="{04FEBE96-F4AE-4525-B956-49A1B5AB9542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6" creationId="{B07C0B05-AA24-4A71-A2AC-4D0703108640}"/>
          </ac:spMkLst>
        </pc:spChg>
        <pc:spChg chg="del">
          <ac:chgData name="Siegbert Rudolph" userId="2af4d44886c067cc" providerId="LiveId" clId="{B39D823B-6CA0-454F-965E-4F13BBAEC391}" dt="2021-11-11T13:47:26.155" v="3103" actId="478"/>
          <ac:spMkLst>
            <pc:docMk/>
            <pc:sldMk cId="3444765447" sldId="267"/>
            <ac:spMk id="227" creationId="{B062F7A0-3A94-4F28-B0CB-E5F15D062813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8" creationId="{38BBC2D8-F2B7-431F-B305-4660603A88AA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29" creationId="{BA4FD7E7-E636-41E8-9AD1-486A95590518}"/>
          </ac:spMkLst>
        </pc:spChg>
        <pc:spChg chg="del">
          <ac:chgData name="Siegbert Rudolph" userId="2af4d44886c067cc" providerId="LiveId" clId="{B39D823B-6CA0-454F-965E-4F13BBAEC391}" dt="2021-11-11T13:47:26.155" v="3103" actId="478"/>
          <ac:spMkLst>
            <pc:docMk/>
            <pc:sldMk cId="3444765447" sldId="267"/>
            <ac:spMk id="230" creationId="{7D853C40-612E-46D6-B57A-AB8C65ADB7C0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31" creationId="{AB2E8079-D3A9-4219-827E-E4F11986968F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32" creationId="{AF266654-C89C-4650-BA74-7D3A19E595CD}"/>
          </ac:spMkLst>
        </pc:spChg>
        <pc:spChg chg="del">
          <ac:chgData name="Siegbert Rudolph" userId="2af4d44886c067cc" providerId="LiveId" clId="{B39D823B-6CA0-454F-965E-4F13BBAEC391}" dt="2021-11-11T13:47:26.155" v="3103" actId="478"/>
          <ac:spMkLst>
            <pc:docMk/>
            <pc:sldMk cId="3444765447" sldId="267"/>
            <ac:spMk id="233" creationId="{8A1E178F-1035-452E-A526-C5BB75C45311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34" creationId="{FECCFB2A-BAAA-45A1-96AB-3F902009672C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35" creationId="{81EEF85F-EED6-4D81-8333-293794A9A67D}"/>
          </ac:spMkLst>
        </pc:spChg>
        <pc:spChg chg="del mod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36" creationId="{55A3BA28-F8B3-4A64-9F5B-8F6352229AC3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37" creationId="{ACDDC71A-2008-40A3-B774-3EFA44CC1E60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38" creationId="{B6EBD20E-B7A4-4B00-8899-86F4237B840B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39" creationId="{E40BBD03-BD09-46C2-AF10-84B7C7E0956A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0" creationId="{49A6D536-AC37-46E9-A566-94D3A7F3E610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1" creationId="{1A214439-1DD6-4AA1-A10B-EA84AE2052FA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2" creationId="{CDD59230-45C5-441C-AF74-5DA6BDDFDF69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3" creationId="{0C44B825-3ED6-4699-9507-A8678DCD7691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4" creationId="{3E0D8C12-B9B2-4131-84FF-3D30A80BD2E2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5" creationId="{72C596CD-8907-4956-BA36-A03CA2CAA53C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6" creationId="{7C81D610-01CC-4BBF-82E2-DAF09F1045D8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7" creationId="{80E5BC2D-14E4-4E8A-B774-82D8DF11E903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8" creationId="{B583D61A-35F2-43A5-834C-6726BFA64330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49" creationId="{E53F5995-33F3-4DA5-868E-FF5241F39BE4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0" creationId="{6BFC1897-D05A-4C3F-A91A-CBC97A4911B3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1" creationId="{DBA5F2B4-1D69-453F-83D2-92E70CA820F7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2" creationId="{0D598C58-8C1A-4EE1-8FC9-C0D8CA3E08A7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3" creationId="{6B2AB818-7039-4DFE-97FD-6CFDA0E164D9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4" creationId="{FFD42B87-631E-4EFC-B77E-7643C925FFF6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5" creationId="{4B1FC699-6D03-4CD6-9AD9-6F633CE60FDC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6" creationId="{FD1496ED-10A3-42DC-8922-7ADBA8E5ECD9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7" creationId="{F59C2F81-6341-4098-87DA-D7201C86C1DD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8" creationId="{49DB6AEA-8672-4FD6-B1C2-8AF265DBC131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59" creationId="{480E91C8-C05D-4747-9F2F-1C3109322664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0" creationId="{1C316C2C-0197-4699-8BC2-C43D77DE595B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1" creationId="{14B0287F-D310-438A-93E1-89B077054217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2" creationId="{A8F19CDA-4A96-4FBD-AAB8-5F3C95B5716D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3" creationId="{5230EE9C-EE7B-4333-ADF4-5354378056DB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4" creationId="{D12FD698-9677-4185-992C-8B5A199C3AE1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5" creationId="{567162E0-1136-45CC-A5AD-540E5E807CFB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6" creationId="{E79D7C1C-8FA0-4109-AA19-47AE81FE3965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7" creationId="{E66C7A06-99E5-462B-8D99-008686E51DA2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8" creationId="{4D7074C7-7C5F-46E4-9122-00584888B5D4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69" creationId="{27909C67-6711-4529-BDB9-A43363A4E12F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0" creationId="{F9503784-1553-42F6-9E90-2CA4F58E2BDA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1" creationId="{277CB9D5-0C9B-4A69-B98E-1E8EA09CAA29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2" creationId="{501E504F-67CD-4FBF-8BD9-79C4FC295DC6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3" creationId="{AFB2FD0A-C3BD-4574-AFCD-D6D7AC2317C1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4" creationId="{CCF7EA79-E7C7-4564-8BD4-BA25F52227E5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5" creationId="{8308D9D9-E0AA-447C-91FE-5D0EFA65D28C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6" creationId="{E7A9BFD2-1D5E-44C2-86AB-24336276EDBA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7" creationId="{3CEDECB2-042B-45CA-A997-DFF34DB244A4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8" creationId="{278884A4-A555-4091-A35D-4662C8135184}"/>
          </ac:spMkLst>
        </pc:spChg>
        <pc:spChg chg="del">
          <ac:chgData name="Siegbert Rudolph" userId="2af4d44886c067cc" providerId="LiveId" clId="{B39D823B-6CA0-454F-965E-4F13BBAEC391}" dt="2021-11-11T13:47:22.938" v="3102" actId="478"/>
          <ac:spMkLst>
            <pc:docMk/>
            <pc:sldMk cId="3444765447" sldId="267"/>
            <ac:spMk id="279" creationId="{535B0E8C-C2AE-4155-953E-6930E3E57D72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80" creationId="{7C493276-8C7F-4C56-BAF5-D52474F2EB8C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81" creationId="{B3595F8C-44A9-42D3-AB03-EF36CB1FA844}"/>
          </ac:spMkLst>
        </pc:spChg>
        <pc:spChg chg="del">
          <ac:chgData name="Siegbert Rudolph" userId="2af4d44886c067cc" providerId="LiveId" clId="{B39D823B-6CA0-454F-965E-4F13BBAEC391}" dt="2021-11-11T13:47:47.104" v="3105" actId="21"/>
          <ac:spMkLst>
            <pc:docMk/>
            <pc:sldMk cId="3444765447" sldId="267"/>
            <ac:spMk id="282" creationId="{83B10E86-7A4D-4D43-B662-DB5D919E61F3}"/>
          </ac:spMkLst>
        </pc:spChg>
      </pc:sldChg>
    </pc:docChg>
  </pc:docChgLst>
  <pc:docChgLst>
    <pc:chgData name="Siegbert Rudolph" userId="2af4d44886c067cc" providerId="LiveId" clId="{75F6F272-42A2-460C-800E-90C116E2A792}"/>
    <pc:docChg chg="custSel modSld">
      <pc:chgData name="Siegbert Rudolph" userId="2af4d44886c067cc" providerId="LiveId" clId="{75F6F272-42A2-460C-800E-90C116E2A792}" dt="2023-04-15T12:11:25.683" v="140" actId="1076"/>
      <pc:docMkLst>
        <pc:docMk/>
      </pc:docMkLst>
      <pc:sldChg chg="delSp modSp mod">
        <pc:chgData name="Siegbert Rudolph" userId="2af4d44886c067cc" providerId="LiveId" clId="{75F6F272-42A2-460C-800E-90C116E2A792}" dt="2023-04-15T12:11:25.636" v="86" actId="1076"/>
        <pc:sldMkLst>
          <pc:docMk/>
          <pc:sldMk cId="2546919538" sldId="256"/>
        </pc:sldMkLst>
        <pc:spChg chg="del">
          <ac:chgData name="Siegbert Rudolph" userId="2af4d44886c067cc" providerId="LiveId" clId="{75F6F272-42A2-460C-800E-90C116E2A792}" dt="2023-04-15T12:11:25.636" v="81" actId="478"/>
          <ac:spMkLst>
            <pc:docMk/>
            <pc:sldMk cId="2546919538" sldId="256"/>
            <ac:spMk id="2" creationId="{B3E85C4E-C3A5-D6FB-B2E6-8131059CF545}"/>
          </ac:spMkLst>
        </pc:spChg>
        <pc:spChg chg="mod">
          <ac:chgData name="Siegbert Rudolph" userId="2af4d44886c067cc" providerId="LiveId" clId="{75F6F272-42A2-460C-800E-90C116E2A792}" dt="2023-04-15T12:11:25.636" v="86" actId="1076"/>
          <ac:spMkLst>
            <pc:docMk/>
            <pc:sldMk cId="2546919538" sldId="256"/>
            <ac:spMk id="3" creationId="{2D64CBDE-ECDD-108D-0938-29D4AA4921EB}"/>
          </ac:spMkLst>
        </pc:spChg>
        <pc:spChg chg="mod">
          <ac:chgData name="Siegbert Rudolph" userId="2af4d44886c067cc" providerId="LiveId" clId="{75F6F272-42A2-460C-800E-90C116E2A792}" dt="2023-04-06T13:13:31.920" v="80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75F6F272-42A2-460C-800E-90C116E2A792}" dt="2023-04-15T12:11:25.636" v="92" actId="1076"/>
        <pc:sldMkLst>
          <pc:docMk/>
          <pc:sldMk cId="1073985950" sldId="257"/>
        </pc:sldMkLst>
        <pc:spChg chg="del">
          <ac:chgData name="Siegbert Rudolph" userId="2af4d44886c067cc" providerId="LiveId" clId="{75F6F272-42A2-460C-800E-90C116E2A792}" dt="2023-04-15T12:11:25.636" v="87" actId="478"/>
          <ac:spMkLst>
            <pc:docMk/>
            <pc:sldMk cId="1073985950" sldId="257"/>
            <ac:spMk id="9" creationId="{0F4ECB49-FA6C-1AF7-F4B3-A31DFD7F0CC4}"/>
          </ac:spMkLst>
        </pc:spChg>
        <pc:spChg chg="mod">
          <ac:chgData name="Siegbert Rudolph" userId="2af4d44886c067cc" providerId="LiveId" clId="{75F6F272-42A2-460C-800E-90C116E2A792}" dt="2023-04-15T12:11:25.636" v="92" actId="1076"/>
          <ac:spMkLst>
            <pc:docMk/>
            <pc:sldMk cId="1073985950" sldId="257"/>
            <ac:spMk id="13" creationId="{C1D1E79D-B79A-2BF9-85DD-1BF1AB0F6BD0}"/>
          </ac:spMkLst>
        </pc:spChg>
      </pc:sldChg>
      <pc:sldChg chg="delSp modSp mod">
        <pc:chgData name="Siegbert Rudolph" userId="2af4d44886c067cc" providerId="LiveId" clId="{75F6F272-42A2-460C-800E-90C116E2A792}" dt="2023-04-15T12:11:25.651" v="98" actId="1076"/>
        <pc:sldMkLst>
          <pc:docMk/>
          <pc:sldMk cId="4174762684" sldId="258"/>
        </pc:sldMkLst>
        <pc:spChg chg="del">
          <ac:chgData name="Siegbert Rudolph" userId="2af4d44886c067cc" providerId="LiveId" clId="{75F6F272-42A2-460C-800E-90C116E2A792}" dt="2023-04-15T12:11:25.636" v="93" actId="478"/>
          <ac:spMkLst>
            <pc:docMk/>
            <pc:sldMk cId="4174762684" sldId="258"/>
            <ac:spMk id="12" creationId="{4A31728D-8D4B-9AF0-000D-FA6677AAC374}"/>
          </ac:spMkLst>
        </pc:spChg>
        <pc:spChg chg="mod">
          <ac:chgData name="Siegbert Rudolph" userId="2af4d44886c067cc" providerId="LiveId" clId="{75F6F272-42A2-460C-800E-90C116E2A792}" dt="2023-04-15T12:11:25.651" v="98" actId="1076"/>
          <ac:spMkLst>
            <pc:docMk/>
            <pc:sldMk cId="4174762684" sldId="258"/>
            <ac:spMk id="13" creationId="{FE0AF954-1EE0-89D2-951A-526A28902EF5}"/>
          </ac:spMkLst>
        </pc:spChg>
      </pc:sldChg>
      <pc:sldChg chg="delSp modSp mod">
        <pc:chgData name="Siegbert Rudolph" userId="2af4d44886c067cc" providerId="LiveId" clId="{75F6F272-42A2-460C-800E-90C116E2A792}" dt="2023-04-15T12:11:25.667" v="116" actId="1076"/>
        <pc:sldMkLst>
          <pc:docMk/>
          <pc:sldMk cId="282976408" sldId="259"/>
        </pc:sldMkLst>
        <pc:spChg chg="del">
          <ac:chgData name="Siegbert Rudolph" userId="2af4d44886c067cc" providerId="LiveId" clId="{75F6F272-42A2-460C-800E-90C116E2A792}" dt="2023-04-15T12:11:25.651" v="111" actId="478"/>
          <ac:spMkLst>
            <pc:docMk/>
            <pc:sldMk cId="282976408" sldId="259"/>
            <ac:spMk id="12" creationId="{9F4A13A7-CDAE-FA10-641A-950CF47ADABC}"/>
          </ac:spMkLst>
        </pc:spChg>
        <pc:spChg chg="mod">
          <ac:chgData name="Siegbert Rudolph" userId="2af4d44886c067cc" providerId="LiveId" clId="{75F6F272-42A2-460C-800E-90C116E2A792}" dt="2023-04-15T12:11:25.667" v="116" actId="1076"/>
          <ac:spMkLst>
            <pc:docMk/>
            <pc:sldMk cId="282976408" sldId="259"/>
            <ac:spMk id="13" creationId="{7EEB5758-E28B-1C67-A78C-8F45C9666493}"/>
          </ac:spMkLst>
        </pc:spChg>
      </pc:sldChg>
      <pc:sldChg chg="delSp modSp mod">
        <pc:chgData name="Siegbert Rudolph" userId="2af4d44886c067cc" providerId="LiveId" clId="{75F6F272-42A2-460C-800E-90C116E2A792}" dt="2023-04-15T12:11:25.651" v="110" actId="1076"/>
        <pc:sldMkLst>
          <pc:docMk/>
          <pc:sldMk cId="4144969217" sldId="260"/>
        </pc:sldMkLst>
        <pc:spChg chg="del">
          <ac:chgData name="Siegbert Rudolph" userId="2af4d44886c067cc" providerId="LiveId" clId="{75F6F272-42A2-460C-800E-90C116E2A792}" dt="2023-04-15T12:11:25.651" v="105" actId="478"/>
          <ac:spMkLst>
            <pc:docMk/>
            <pc:sldMk cId="4144969217" sldId="260"/>
            <ac:spMk id="61" creationId="{2A84C0B0-9ABB-9BEE-0647-937315509B13}"/>
          </ac:spMkLst>
        </pc:spChg>
        <pc:spChg chg="mod">
          <ac:chgData name="Siegbert Rudolph" userId="2af4d44886c067cc" providerId="LiveId" clId="{75F6F272-42A2-460C-800E-90C116E2A792}" dt="2023-04-15T12:11:25.651" v="110" actId="1076"/>
          <ac:spMkLst>
            <pc:docMk/>
            <pc:sldMk cId="4144969217" sldId="260"/>
            <ac:spMk id="62" creationId="{770A9300-DE3F-F05E-AF59-0B1C765D4885}"/>
          </ac:spMkLst>
        </pc:spChg>
      </pc:sldChg>
      <pc:sldChg chg="delSp modSp mod">
        <pc:chgData name="Siegbert Rudolph" userId="2af4d44886c067cc" providerId="LiveId" clId="{75F6F272-42A2-460C-800E-90C116E2A792}" dt="2023-04-15T12:11:25.667" v="122" actId="1076"/>
        <pc:sldMkLst>
          <pc:docMk/>
          <pc:sldMk cId="1027442188" sldId="261"/>
        </pc:sldMkLst>
        <pc:spChg chg="del">
          <ac:chgData name="Siegbert Rudolph" userId="2af4d44886c067cc" providerId="LiveId" clId="{75F6F272-42A2-460C-800E-90C116E2A792}" dt="2023-04-15T12:11:25.667" v="117" actId="478"/>
          <ac:spMkLst>
            <pc:docMk/>
            <pc:sldMk cId="1027442188" sldId="261"/>
            <ac:spMk id="9" creationId="{B19A3F4F-1909-9ED5-7EF3-F8B0D2CAF5C3}"/>
          </ac:spMkLst>
        </pc:spChg>
        <pc:spChg chg="mod">
          <ac:chgData name="Siegbert Rudolph" userId="2af4d44886c067cc" providerId="LiveId" clId="{75F6F272-42A2-460C-800E-90C116E2A792}" dt="2023-04-15T12:11:25.667" v="122" actId="1076"/>
          <ac:spMkLst>
            <pc:docMk/>
            <pc:sldMk cId="1027442188" sldId="261"/>
            <ac:spMk id="12" creationId="{4FA818ED-7442-2258-C347-2FB68FF54F70}"/>
          </ac:spMkLst>
        </pc:spChg>
      </pc:sldChg>
      <pc:sldChg chg="delSp modSp mod">
        <pc:chgData name="Siegbert Rudolph" userId="2af4d44886c067cc" providerId="LiveId" clId="{75F6F272-42A2-460C-800E-90C116E2A792}" dt="2023-04-15T12:11:25.651" v="104" actId="1076"/>
        <pc:sldMkLst>
          <pc:docMk/>
          <pc:sldMk cId="708111407" sldId="263"/>
        </pc:sldMkLst>
        <pc:spChg chg="del">
          <ac:chgData name="Siegbert Rudolph" userId="2af4d44886c067cc" providerId="LiveId" clId="{75F6F272-42A2-460C-800E-90C116E2A792}" dt="2023-04-15T12:11:25.651" v="99" actId="478"/>
          <ac:spMkLst>
            <pc:docMk/>
            <pc:sldMk cId="708111407" sldId="263"/>
            <ac:spMk id="9" creationId="{591F8866-F5A1-4975-DDA0-78BC140963EF}"/>
          </ac:spMkLst>
        </pc:spChg>
        <pc:spChg chg="mod">
          <ac:chgData name="Siegbert Rudolph" userId="2af4d44886c067cc" providerId="LiveId" clId="{75F6F272-42A2-460C-800E-90C116E2A792}" dt="2023-04-15T12:11:25.651" v="104" actId="1076"/>
          <ac:spMkLst>
            <pc:docMk/>
            <pc:sldMk cId="708111407" sldId="263"/>
            <ac:spMk id="13" creationId="{D014087C-526F-2818-4D12-D18F30BB8078}"/>
          </ac:spMkLst>
        </pc:spChg>
      </pc:sldChg>
      <pc:sldChg chg="delSp modSp mod">
        <pc:chgData name="Siegbert Rudolph" userId="2af4d44886c067cc" providerId="LiveId" clId="{75F6F272-42A2-460C-800E-90C116E2A792}" dt="2023-04-15T12:11:25.667" v="128" actId="1076"/>
        <pc:sldMkLst>
          <pc:docMk/>
          <pc:sldMk cId="865781292" sldId="264"/>
        </pc:sldMkLst>
        <pc:spChg chg="del">
          <ac:chgData name="Siegbert Rudolph" userId="2af4d44886c067cc" providerId="LiveId" clId="{75F6F272-42A2-460C-800E-90C116E2A792}" dt="2023-04-15T12:11:25.667" v="123" actId="478"/>
          <ac:spMkLst>
            <pc:docMk/>
            <pc:sldMk cId="865781292" sldId="264"/>
            <ac:spMk id="9" creationId="{71314643-3070-0849-A33D-1CB80C6B1CDC}"/>
          </ac:spMkLst>
        </pc:spChg>
        <pc:spChg chg="mod">
          <ac:chgData name="Siegbert Rudolph" userId="2af4d44886c067cc" providerId="LiveId" clId="{75F6F272-42A2-460C-800E-90C116E2A792}" dt="2023-04-15T12:11:25.667" v="128" actId="1076"/>
          <ac:spMkLst>
            <pc:docMk/>
            <pc:sldMk cId="865781292" sldId="264"/>
            <ac:spMk id="13" creationId="{2F5F6A40-36ED-AD9C-2383-86279D104FF9}"/>
          </ac:spMkLst>
        </pc:spChg>
      </pc:sldChg>
      <pc:sldChg chg="delSp modSp mod">
        <pc:chgData name="Siegbert Rudolph" userId="2af4d44886c067cc" providerId="LiveId" clId="{75F6F272-42A2-460C-800E-90C116E2A792}" dt="2023-04-15T12:11:25.667" v="134" actId="1076"/>
        <pc:sldMkLst>
          <pc:docMk/>
          <pc:sldMk cId="1237761413" sldId="265"/>
        </pc:sldMkLst>
        <pc:spChg chg="del">
          <ac:chgData name="Siegbert Rudolph" userId="2af4d44886c067cc" providerId="LiveId" clId="{75F6F272-42A2-460C-800E-90C116E2A792}" dt="2023-04-15T12:11:25.667" v="129" actId="478"/>
          <ac:spMkLst>
            <pc:docMk/>
            <pc:sldMk cId="1237761413" sldId="265"/>
            <ac:spMk id="13" creationId="{E3743306-3D67-6ED9-95E0-CBE6E4CC93E0}"/>
          </ac:spMkLst>
        </pc:spChg>
        <pc:spChg chg="mod">
          <ac:chgData name="Siegbert Rudolph" userId="2af4d44886c067cc" providerId="LiveId" clId="{75F6F272-42A2-460C-800E-90C116E2A792}" dt="2023-04-15T12:11:25.667" v="134" actId="1076"/>
          <ac:spMkLst>
            <pc:docMk/>
            <pc:sldMk cId="1237761413" sldId="265"/>
            <ac:spMk id="14" creationId="{358D846F-B55E-ED83-BAA8-E0A0CAEB65EB}"/>
          </ac:spMkLst>
        </pc:spChg>
      </pc:sldChg>
      <pc:sldChg chg="addSp delSp modSp mod delAnim modAnim">
        <pc:chgData name="Siegbert Rudolph" userId="2af4d44886c067cc" providerId="LiveId" clId="{75F6F272-42A2-460C-800E-90C116E2A792}" dt="2023-04-15T12:11:25.683" v="140" actId="1076"/>
        <pc:sldMkLst>
          <pc:docMk/>
          <pc:sldMk cId="1516172233" sldId="266"/>
        </pc:sldMkLst>
        <pc:spChg chg="mod">
          <ac:chgData name="Siegbert Rudolph" userId="2af4d44886c067cc" providerId="LiveId" clId="{75F6F272-42A2-460C-800E-90C116E2A792}" dt="2023-04-15T12:11:25.683" v="140" actId="1076"/>
          <ac:spMkLst>
            <pc:docMk/>
            <pc:sldMk cId="1516172233" sldId="266"/>
            <ac:spMk id="12" creationId="{A2F66F0E-19C0-4284-A542-5CD247E8A9E3}"/>
          </ac:spMkLst>
        </pc:spChg>
        <pc:spChg chg="del">
          <ac:chgData name="Siegbert Rudolph" userId="2af4d44886c067cc" providerId="LiveId" clId="{75F6F272-42A2-460C-800E-90C116E2A792}" dt="2023-04-06T12:03:00.312" v="0" actId="478"/>
          <ac:spMkLst>
            <pc:docMk/>
            <pc:sldMk cId="1516172233" sldId="266"/>
            <ac:spMk id="14" creationId="{BB4F50E2-5066-46CB-B088-B532CC5BF87F}"/>
          </ac:spMkLst>
        </pc:spChg>
        <pc:spChg chg="del">
          <ac:chgData name="Siegbert Rudolph" userId="2af4d44886c067cc" providerId="LiveId" clId="{75F6F272-42A2-460C-800E-90C116E2A792}" dt="2023-04-15T12:11:25.667" v="135" actId="478"/>
          <ac:spMkLst>
            <pc:docMk/>
            <pc:sldMk cId="1516172233" sldId="266"/>
            <ac:spMk id="16" creationId="{73DF3009-65A4-B938-9E02-8B11B0603D5B}"/>
          </ac:spMkLst>
        </pc:spChg>
        <pc:spChg chg="add mod">
          <ac:chgData name="Siegbert Rudolph" userId="2af4d44886c067cc" providerId="LiveId" clId="{75F6F272-42A2-460C-800E-90C116E2A792}" dt="2023-04-06T12:03:10.785" v="24" actId="1038"/>
          <ac:spMkLst>
            <pc:docMk/>
            <pc:sldMk cId="1516172233" sldId="266"/>
            <ac:spMk id="18" creationId="{D2B3FC0C-02F2-6BAD-B74D-EAA535EFD4B1}"/>
          </ac:spMkLst>
        </pc:spChg>
        <pc:spChg chg="add mod">
          <ac:chgData name="Siegbert Rudolph" userId="2af4d44886c067cc" providerId="LiveId" clId="{75F6F272-42A2-460C-800E-90C116E2A792}" dt="2023-04-06T12:03:10.785" v="24" actId="1038"/>
          <ac:spMkLst>
            <pc:docMk/>
            <pc:sldMk cId="1516172233" sldId="266"/>
            <ac:spMk id="20" creationId="{B007436C-3433-094E-1ED0-1831B36E9350}"/>
          </ac:spMkLst>
        </pc:spChg>
        <pc:picChg chg="del">
          <ac:chgData name="Siegbert Rudolph" userId="2af4d44886c067cc" providerId="LiveId" clId="{75F6F272-42A2-460C-800E-90C116E2A792}" dt="2023-04-06T12:03:00.312" v="0" actId="478"/>
          <ac:picMkLst>
            <pc:docMk/>
            <pc:sldMk cId="1516172233" sldId="266"/>
            <ac:picMk id="12" creationId="{90E35ACD-9476-4D95-8236-2FF3B96F2A88}"/>
          </ac:picMkLst>
        </pc:picChg>
        <pc:picChg chg="del">
          <ac:chgData name="Siegbert Rudolph" userId="2af4d44886c067cc" providerId="LiveId" clId="{75F6F272-42A2-460C-800E-90C116E2A792}" dt="2023-04-06T12:03:00.312" v="0" actId="478"/>
          <ac:picMkLst>
            <pc:docMk/>
            <pc:sldMk cId="1516172233" sldId="266"/>
            <ac:picMk id="13" creationId="{D6F4752D-2464-48EA-8EDF-543445F6A94C}"/>
          </ac:picMkLst>
        </pc:picChg>
        <pc:picChg chg="add mod">
          <ac:chgData name="Siegbert Rudolph" userId="2af4d44886c067cc" providerId="LiveId" clId="{75F6F272-42A2-460C-800E-90C116E2A792}" dt="2023-04-06T12:03:10.785" v="24" actId="1038"/>
          <ac:picMkLst>
            <pc:docMk/>
            <pc:sldMk cId="1516172233" sldId="266"/>
            <ac:picMk id="17" creationId="{E2565887-76E3-FF3E-5FF0-920FD3C7F070}"/>
          </ac:picMkLst>
        </pc:picChg>
        <pc:picChg chg="add mod">
          <ac:chgData name="Siegbert Rudolph" userId="2af4d44886c067cc" providerId="LiveId" clId="{75F6F272-42A2-460C-800E-90C116E2A792}" dt="2023-04-06T12:03:10.785" v="24" actId="1038"/>
          <ac:picMkLst>
            <pc:docMk/>
            <pc:sldMk cId="1516172233" sldId="266"/>
            <ac:picMk id="19" creationId="{5F35D104-C7B1-C2E1-A1AE-CC4BF2904AAA}"/>
          </ac:picMkLst>
        </pc:picChg>
        <pc:picChg chg="add mod">
          <ac:chgData name="Siegbert Rudolph" userId="2af4d44886c067cc" providerId="LiveId" clId="{75F6F272-42A2-460C-800E-90C116E2A792}" dt="2023-04-06T12:03:10.785" v="24" actId="1038"/>
          <ac:picMkLst>
            <pc:docMk/>
            <pc:sldMk cId="1516172233" sldId="266"/>
            <ac:picMk id="21" creationId="{893A3783-209C-CB16-F86C-E9875E2AD618}"/>
          </ac:picMkLst>
        </pc:picChg>
      </pc:sldChg>
    </pc:docChg>
  </pc:docChgLst>
  <pc:docChgLst>
    <pc:chgData name="Siegbert Rudolph" userId="2af4d44886c067cc" providerId="LiveId" clId="{EF227E08-7FE1-4DD1-8249-1B1485D31D7F}"/>
    <pc:docChg chg="custSel modSld">
      <pc:chgData name="Siegbert Rudolph" userId="2af4d44886c067cc" providerId="LiveId" clId="{EF227E08-7FE1-4DD1-8249-1B1485D31D7F}" dt="2022-07-08T16:12:24.582" v="82" actId="1076"/>
      <pc:docMkLst>
        <pc:docMk/>
      </pc:docMkLst>
      <pc:sldChg chg="modSp mod">
        <pc:chgData name="Siegbert Rudolph" userId="2af4d44886c067cc" providerId="LiveId" clId="{EF227E08-7FE1-4DD1-8249-1B1485D31D7F}" dt="2022-07-08T16:12:24.535" v="37" actId="1076"/>
        <pc:sldMkLst>
          <pc:docMk/>
          <pc:sldMk cId="2546919538" sldId="256"/>
        </pc:sldMkLst>
        <pc:spChg chg="mod">
          <ac:chgData name="Siegbert Rudolph" userId="2af4d44886c067cc" providerId="LiveId" clId="{EF227E08-7FE1-4DD1-8249-1B1485D31D7F}" dt="2022-07-08T16:12:24.535" v="37" actId="1076"/>
          <ac:spMkLst>
            <pc:docMk/>
            <pc:sldMk cId="2546919538" sldId="256"/>
            <ac:spMk id="2" creationId="{AF0129EF-578B-0C0B-BDE1-A9841AE6473B}"/>
          </ac:spMkLst>
        </pc:spChg>
      </pc:sldChg>
      <pc:sldChg chg="modSp mod">
        <pc:chgData name="Siegbert Rudolph" userId="2af4d44886c067cc" providerId="LiveId" clId="{EF227E08-7FE1-4DD1-8249-1B1485D31D7F}" dt="2022-07-08T16:12:24.535" v="42" actId="1076"/>
        <pc:sldMkLst>
          <pc:docMk/>
          <pc:sldMk cId="1073985950" sldId="257"/>
        </pc:sldMkLst>
        <pc:spChg chg="mod">
          <ac:chgData name="Siegbert Rudolph" userId="2af4d44886c067cc" providerId="LiveId" clId="{EF227E08-7FE1-4DD1-8249-1B1485D31D7F}" dt="2022-07-08T16:12:24.535" v="42" actId="1076"/>
          <ac:spMkLst>
            <pc:docMk/>
            <pc:sldMk cId="1073985950" sldId="257"/>
            <ac:spMk id="9" creationId="{62D24D5F-32E8-5F39-CE13-D7A7706233EB}"/>
          </ac:spMkLst>
        </pc:spChg>
      </pc:sldChg>
      <pc:sldChg chg="modSp mod">
        <pc:chgData name="Siegbert Rudolph" userId="2af4d44886c067cc" providerId="LiveId" clId="{EF227E08-7FE1-4DD1-8249-1B1485D31D7F}" dt="2022-07-08T16:12:24.535" v="47" actId="1076"/>
        <pc:sldMkLst>
          <pc:docMk/>
          <pc:sldMk cId="4174762684" sldId="258"/>
        </pc:sldMkLst>
        <pc:spChg chg="mod">
          <ac:chgData name="Siegbert Rudolph" userId="2af4d44886c067cc" providerId="LiveId" clId="{EF227E08-7FE1-4DD1-8249-1B1485D31D7F}" dt="2022-07-08T16:12:24.535" v="47" actId="1076"/>
          <ac:spMkLst>
            <pc:docMk/>
            <pc:sldMk cId="4174762684" sldId="258"/>
            <ac:spMk id="12" creationId="{ED016E1B-6443-9107-F7B8-D3BCDC20E293}"/>
          </ac:spMkLst>
        </pc:spChg>
      </pc:sldChg>
      <pc:sldChg chg="modSp mod">
        <pc:chgData name="Siegbert Rudolph" userId="2af4d44886c067cc" providerId="LiveId" clId="{EF227E08-7FE1-4DD1-8249-1B1485D31D7F}" dt="2022-07-08T16:12:24.566" v="62" actId="1076"/>
        <pc:sldMkLst>
          <pc:docMk/>
          <pc:sldMk cId="282976408" sldId="259"/>
        </pc:sldMkLst>
        <pc:spChg chg="mod">
          <ac:chgData name="Siegbert Rudolph" userId="2af4d44886c067cc" providerId="LiveId" clId="{EF227E08-7FE1-4DD1-8249-1B1485D31D7F}" dt="2022-07-08T16:12:24.566" v="62" actId="1076"/>
          <ac:spMkLst>
            <pc:docMk/>
            <pc:sldMk cId="282976408" sldId="259"/>
            <ac:spMk id="12" creationId="{49532CFF-6AFA-5F42-C22B-1F18CA63277A}"/>
          </ac:spMkLst>
        </pc:spChg>
      </pc:sldChg>
      <pc:sldChg chg="modSp mod">
        <pc:chgData name="Siegbert Rudolph" userId="2af4d44886c067cc" providerId="LiveId" clId="{EF227E08-7FE1-4DD1-8249-1B1485D31D7F}" dt="2022-07-08T16:12:24.551" v="57" actId="1076"/>
        <pc:sldMkLst>
          <pc:docMk/>
          <pc:sldMk cId="4144969217" sldId="260"/>
        </pc:sldMkLst>
        <pc:spChg chg="mod">
          <ac:chgData name="Siegbert Rudolph" userId="2af4d44886c067cc" providerId="LiveId" clId="{EF227E08-7FE1-4DD1-8249-1B1485D31D7F}" dt="2022-07-08T16:12:24.551" v="57" actId="1076"/>
          <ac:spMkLst>
            <pc:docMk/>
            <pc:sldMk cId="4144969217" sldId="260"/>
            <ac:spMk id="61" creationId="{C392D3F6-F707-701E-0388-FA862C4039C3}"/>
          </ac:spMkLst>
        </pc:spChg>
      </pc:sldChg>
      <pc:sldChg chg="modSp mod">
        <pc:chgData name="Siegbert Rudolph" userId="2af4d44886c067cc" providerId="LiveId" clId="{EF227E08-7FE1-4DD1-8249-1B1485D31D7F}" dt="2022-07-08T16:12:24.566" v="67" actId="1076"/>
        <pc:sldMkLst>
          <pc:docMk/>
          <pc:sldMk cId="1027442188" sldId="261"/>
        </pc:sldMkLst>
        <pc:spChg chg="mod">
          <ac:chgData name="Siegbert Rudolph" userId="2af4d44886c067cc" providerId="LiveId" clId="{EF227E08-7FE1-4DD1-8249-1B1485D31D7F}" dt="2022-07-08T16:12:24.566" v="67" actId="1076"/>
          <ac:spMkLst>
            <pc:docMk/>
            <pc:sldMk cId="1027442188" sldId="261"/>
            <ac:spMk id="9" creationId="{32E697F2-8C87-3609-2F91-13B5A72B5440}"/>
          </ac:spMkLst>
        </pc:spChg>
      </pc:sldChg>
      <pc:sldChg chg="modSp mod">
        <pc:chgData name="Siegbert Rudolph" userId="2af4d44886c067cc" providerId="LiveId" clId="{EF227E08-7FE1-4DD1-8249-1B1485D31D7F}" dt="2022-07-08T16:12:24.551" v="52" actId="1076"/>
        <pc:sldMkLst>
          <pc:docMk/>
          <pc:sldMk cId="708111407" sldId="263"/>
        </pc:sldMkLst>
        <pc:spChg chg="mod">
          <ac:chgData name="Siegbert Rudolph" userId="2af4d44886c067cc" providerId="LiveId" clId="{EF227E08-7FE1-4DD1-8249-1B1485D31D7F}" dt="2022-07-08T16:12:24.551" v="52" actId="1076"/>
          <ac:spMkLst>
            <pc:docMk/>
            <pc:sldMk cId="708111407" sldId="263"/>
            <ac:spMk id="9" creationId="{674CEF46-3A19-7BAB-6732-EAB3779503E6}"/>
          </ac:spMkLst>
        </pc:spChg>
        <pc:spChg chg="mod">
          <ac:chgData name="Siegbert Rudolph" userId="2af4d44886c067cc" providerId="LiveId" clId="{EF227E08-7FE1-4DD1-8249-1B1485D31D7F}" dt="2021-12-14T15:59:09.589" v="31" actId="1038"/>
          <ac:spMkLst>
            <pc:docMk/>
            <pc:sldMk cId="708111407" sldId="263"/>
            <ac:spMk id="153" creationId="{1F0A2535-73E2-4F3E-BB47-A4478014E844}"/>
          </ac:spMkLst>
        </pc:spChg>
        <pc:picChg chg="mod">
          <ac:chgData name="Siegbert Rudolph" userId="2af4d44886c067cc" providerId="LiveId" clId="{EF227E08-7FE1-4DD1-8249-1B1485D31D7F}" dt="2021-12-14T15:59:18.149" v="32" actId="1076"/>
          <ac:picMkLst>
            <pc:docMk/>
            <pc:sldMk cId="708111407" sldId="263"/>
            <ac:picMk id="11" creationId="{E3C2C6CB-E6DB-4700-9C6A-BD7F38201D93}"/>
          </ac:picMkLst>
        </pc:picChg>
      </pc:sldChg>
      <pc:sldChg chg="modSp mod">
        <pc:chgData name="Siegbert Rudolph" userId="2af4d44886c067cc" providerId="LiveId" clId="{EF227E08-7FE1-4DD1-8249-1B1485D31D7F}" dt="2022-07-08T16:12:24.566" v="72" actId="1076"/>
        <pc:sldMkLst>
          <pc:docMk/>
          <pc:sldMk cId="865781292" sldId="264"/>
        </pc:sldMkLst>
        <pc:spChg chg="mod">
          <ac:chgData name="Siegbert Rudolph" userId="2af4d44886c067cc" providerId="LiveId" clId="{EF227E08-7FE1-4DD1-8249-1B1485D31D7F}" dt="2022-07-08T16:12:24.566" v="72" actId="1076"/>
          <ac:spMkLst>
            <pc:docMk/>
            <pc:sldMk cId="865781292" sldId="264"/>
            <ac:spMk id="9" creationId="{713F0B5A-3764-1800-8515-576BECDCC0E1}"/>
          </ac:spMkLst>
        </pc:spChg>
      </pc:sldChg>
      <pc:sldChg chg="modSp mod">
        <pc:chgData name="Siegbert Rudolph" userId="2af4d44886c067cc" providerId="LiveId" clId="{EF227E08-7FE1-4DD1-8249-1B1485D31D7F}" dt="2022-07-08T16:12:24.582" v="77" actId="1076"/>
        <pc:sldMkLst>
          <pc:docMk/>
          <pc:sldMk cId="1237761413" sldId="265"/>
        </pc:sldMkLst>
        <pc:spChg chg="mod">
          <ac:chgData name="Siegbert Rudolph" userId="2af4d44886c067cc" providerId="LiveId" clId="{EF227E08-7FE1-4DD1-8249-1B1485D31D7F}" dt="2022-07-08T16:12:24.582" v="77" actId="1076"/>
          <ac:spMkLst>
            <pc:docMk/>
            <pc:sldMk cId="1237761413" sldId="265"/>
            <ac:spMk id="13" creationId="{80F825E5-3E66-31CF-EE16-90423E2A172C}"/>
          </ac:spMkLst>
        </pc:spChg>
      </pc:sldChg>
      <pc:sldChg chg="modSp mod">
        <pc:chgData name="Siegbert Rudolph" userId="2af4d44886c067cc" providerId="LiveId" clId="{EF227E08-7FE1-4DD1-8249-1B1485D31D7F}" dt="2022-07-08T16:12:24.582" v="82" actId="1076"/>
        <pc:sldMkLst>
          <pc:docMk/>
          <pc:sldMk cId="1516172233" sldId="266"/>
        </pc:sldMkLst>
        <pc:spChg chg="mod">
          <ac:chgData name="Siegbert Rudolph" userId="2af4d44886c067cc" providerId="LiveId" clId="{EF227E08-7FE1-4DD1-8249-1B1485D31D7F}" dt="2022-07-08T16:12:24.582" v="82" actId="1076"/>
          <ac:spMkLst>
            <pc:docMk/>
            <pc:sldMk cId="1516172233" sldId="266"/>
            <ac:spMk id="16" creationId="{99C1E00D-8E1C-788A-1BC1-81203EE7E5DE}"/>
          </ac:spMkLst>
        </pc:spChg>
      </pc:sldChg>
    </pc:docChg>
  </pc:docChgLst>
  <pc:docChgLst>
    <pc:chgData name="Siegbert Rudolph" userId="2af4d44886c067cc" providerId="LiveId" clId="{8705B23F-040B-41D7-B710-633F7EC90053}"/>
    <pc:docChg chg="custSel modSld">
      <pc:chgData name="Siegbert Rudolph" userId="2af4d44886c067cc" providerId="LiveId" clId="{8705B23F-040B-41D7-B710-633F7EC90053}" dt="2024-03-26T16:04:01.667" v="239" actId="1076"/>
      <pc:docMkLst>
        <pc:docMk/>
      </pc:docMkLst>
      <pc:sldChg chg="delSp modSp mod">
        <pc:chgData name="Siegbert Rudolph" userId="2af4d44886c067cc" providerId="LiveId" clId="{8705B23F-040B-41D7-B710-633F7EC90053}" dt="2024-03-26T16:04:01.620" v="185" actId="1076"/>
        <pc:sldMkLst>
          <pc:docMk/>
          <pc:sldMk cId="2546919538" sldId="256"/>
        </pc:sldMkLst>
        <pc:spChg chg="del mod">
          <ac:chgData name="Siegbert Rudolph" userId="2af4d44886c067cc" providerId="LiveId" clId="{8705B23F-040B-41D7-B710-633F7EC90053}" dt="2024-03-26T16:04:01.620" v="180" actId="478"/>
          <ac:spMkLst>
            <pc:docMk/>
            <pc:sldMk cId="2546919538" sldId="256"/>
            <ac:spMk id="2" creationId="{1B1A0657-4A6E-2C96-BD65-BB438BE0C163}"/>
          </ac:spMkLst>
        </pc:spChg>
        <pc:spChg chg="del">
          <ac:chgData name="Siegbert Rudolph" userId="2af4d44886c067cc" providerId="LiveId" clId="{8705B23F-040B-41D7-B710-633F7EC90053}" dt="2022-09-20T17:25:11.484" v="0" actId="478"/>
          <ac:spMkLst>
            <pc:docMk/>
            <pc:sldMk cId="2546919538" sldId="256"/>
            <ac:spMk id="2" creationId="{AF0129EF-578B-0C0B-BDE1-A9841AE6473B}"/>
          </ac:spMkLst>
        </pc:spChg>
        <pc:spChg chg="mod">
          <ac:chgData name="Siegbert Rudolph" userId="2af4d44886c067cc" providerId="LiveId" clId="{8705B23F-040B-41D7-B710-633F7EC90053}" dt="2022-09-23T17:28:03.676" v="65" actId="1076"/>
          <ac:spMkLst>
            <pc:docMk/>
            <pc:sldMk cId="2546919538" sldId="256"/>
            <ac:spMk id="2" creationId="{B3E85C4E-C3A5-D6FB-B2E6-8131059CF545}"/>
          </ac:spMkLst>
        </pc:spChg>
        <pc:spChg chg="del">
          <ac:chgData name="Siegbert Rudolph" userId="2af4d44886c067cc" providerId="LiveId" clId="{8705B23F-040B-41D7-B710-633F7EC90053}" dt="2023-08-18T15:24:07.702" v="120" actId="478"/>
          <ac:spMkLst>
            <pc:docMk/>
            <pc:sldMk cId="2546919538" sldId="256"/>
            <ac:spMk id="3" creationId="{2D64CBDE-ECDD-108D-0938-29D4AA4921EB}"/>
          </ac:spMkLst>
        </pc:spChg>
        <pc:spChg chg="mod">
          <ac:chgData name="Siegbert Rudolph" userId="2af4d44886c067cc" providerId="LiveId" clId="{8705B23F-040B-41D7-B710-633F7EC90053}" dt="2024-03-26T16:04:01.620" v="185" actId="1076"/>
          <ac:spMkLst>
            <pc:docMk/>
            <pc:sldMk cId="2546919538" sldId="256"/>
            <ac:spMk id="3" creationId="{380A3C96-24DB-72A2-14EE-125DE29C4146}"/>
          </ac:spMkLst>
        </pc:spChg>
        <pc:spChg chg="del mod">
          <ac:chgData name="Siegbert Rudolph" userId="2af4d44886c067cc" providerId="LiveId" clId="{8705B23F-040B-41D7-B710-633F7EC90053}" dt="2022-09-23T17:28:03.676" v="60" actId="478"/>
          <ac:spMkLst>
            <pc:docMk/>
            <pc:sldMk cId="2546919538" sldId="256"/>
            <ac:spMk id="3" creationId="{E6AFC9A3-33B1-229A-44F8-2ED9814B1F22}"/>
          </ac:spMkLst>
        </pc:spChg>
      </pc:sldChg>
      <pc:sldChg chg="delSp modSp mod">
        <pc:chgData name="Siegbert Rudolph" userId="2af4d44886c067cc" providerId="LiveId" clId="{8705B23F-040B-41D7-B710-633F7EC90053}" dt="2024-03-26T16:04:01.620" v="191" actId="1076"/>
        <pc:sldMkLst>
          <pc:docMk/>
          <pc:sldMk cId="1073985950" sldId="257"/>
        </pc:sldMkLst>
        <pc:spChg chg="mod">
          <ac:chgData name="Siegbert Rudolph" userId="2af4d44886c067cc" providerId="LiveId" clId="{8705B23F-040B-41D7-B710-633F7EC90053}" dt="2022-09-23T17:28:03.687" v="71" actId="1076"/>
          <ac:spMkLst>
            <pc:docMk/>
            <pc:sldMk cId="1073985950" sldId="257"/>
            <ac:spMk id="9" creationId="{0F4ECB49-FA6C-1AF7-F4B3-A31DFD7F0CC4}"/>
          </ac:spMkLst>
        </pc:spChg>
        <pc:spChg chg="del">
          <ac:chgData name="Siegbert Rudolph" userId="2af4d44886c067cc" providerId="LiveId" clId="{8705B23F-040B-41D7-B710-633F7EC90053}" dt="2022-09-20T17:25:11.484" v="6" actId="478"/>
          <ac:spMkLst>
            <pc:docMk/>
            <pc:sldMk cId="1073985950" sldId="257"/>
            <ac:spMk id="9" creationId="{62D24D5F-32E8-5F39-CE13-D7A7706233EB}"/>
          </ac:spMkLst>
        </pc:spChg>
        <pc:spChg chg="del mod">
          <ac:chgData name="Siegbert Rudolph" userId="2af4d44886c067cc" providerId="LiveId" clId="{8705B23F-040B-41D7-B710-633F7EC90053}" dt="2022-09-23T17:28:03.684" v="66" actId="478"/>
          <ac:spMkLst>
            <pc:docMk/>
            <pc:sldMk cId="1073985950" sldId="257"/>
            <ac:spMk id="13" creationId="{2808BA5F-9C3B-ABAB-B725-DB3F22E5996B}"/>
          </ac:spMkLst>
        </pc:spChg>
        <pc:spChg chg="mod">
          <ac:chgData name="Siegbert Rudolph" userId="2af4d44886c067cc" providerId="LiveId" clId="{8705B23F-040B-41D7-B710-633F7EC90053}" dt="2024-03-26T16:04:01.620" v="191" actId="1076"/>
          <ac:spMkLst>
            <pc:docMk/>
            <pc:sldMk cId="1073985950" sldId="257"/>
            <ac:spMk id="13" creationId="{6C04DAA5-9E19-D2FA-E439-79B4A0A8A333}"/>
          </ac:spMkLst>
        </pc:spChg>
        <pc:spChg chg="del">
          <ac:chgData name="Siegbert Rudolph" userId="2af4d44886c067cc" providerId="LiveId" clId="{8705B23F-040B-41D7-B710-633F7EC90053}" dt="2023-08-18T15:24:07.712" v="126" actId="478"/>
          <ac:spMkLst>
            <pc:docMk/>
            <pc:sldMk cId="1073985950" sldId="257"/>
            <ac:spMk id="13" creationId="{C1D1E79D-B79A-2BF9-85DD-1BF1AB0F6BD0}"/>
          </ac:spMkLst>
        </pc:spChg>
        <pc:spChg chg="del mod">
          <ac:chgData name="Siegbert Rudolph" userId="2af4d44886c067cc" providerId="LiveId" clId="{8705B23F-040B-41D7-B710-633F7EC90053}" dt="2024-03-26T16:04:01.620" v="186" actId="478"/>
          <ac:spMkLst>
            <pc:docMk/>
            <pc:sldMk cId="1073985950" sldId="257"/>
            <ac:spMk id="15" creationId="{A2617E3E-30B9-12EC-1031-4D8536DD37DC}"/>
          </ac:spMkLst>
        </pc:spChg>
      </pc:sldChg>
      <pc:sldChg chg="delSp modSp mod">
        <pc:chgData name="Siegbert Rudolph" userId="2af4d44886c067cc" providerId="LiveId" clId="{8705B23F-040B-41D7-B710-633F7EC90053}" dt="2024-03-26T16:04:01.620" v="197" actId="1076"/>
        <pc:sldMkLst>
          <pc:docMk/>
          <pc:sldMk cId="4174762684" sldId="258"/>
        </pc:sldMkLst>
        <pc:spChg chg="mod">
          <ac:chgData name="Siegbert Rudolph" userId="2af4d44886c067cc" providerId="LiveId" clId="{8705B23F-040B-41D7-B710-633F7EC90053}" dt="2022-09-23T17:28:03.687" v="77" actId="1076"/>
          <ac:spMkLst>
            <pc:docMk/>
            <pc:sldMk cId="4174762684" sldId="258"/>
            <ac:spMk id="12" creationId="{4A31728D-8D4B-9AF0-000D-FA6677AAC374}"/>
          </ac:spMkLst>
        </pc:spChg>
        <pc:spChg chg="del mod">
          <ac:chgData name="Siegbert Rudolph" userId="2af4d44886c067cc" providerId="LiveId" clId="{8705B23F-040B-41D7-B710-633F7EC90053}" dt="2024-03-26T16:04:01.620" v="192" actId="478"/>
          <ac:spMkLst>
            <pc:docMk/>
            <pc:sldMk cId="4174762684" sldId="258"/>
            <ac:spMk id="12" creationId="{C1AA4FA6-766A-8CCA-FEBC-7DF69C3B9F2B}"/>
          </ac:spMkLst>
        </pc:spChg>
        <pc:spChg chg="del">
          <ac:chgData name="Siegbert Rudolph" userId="2af4d44886c067cc" providerId="LiveId" clId="{8705B23F-040B-41D7-B710-633F7EC90053}" dt="2022-09-20T17:25:11.500" v="12" actId="478"/>
          <ac:spMkLst>
            <pc:docMk/>
            <pc:sldMk cId="4174762684" sldId="258"/>
            <ac:spMk id="12" creationId="{ED016E1B-6443-9107-F7B8-D3BCDC20E293}"/>
          </ac:spMkLst>
        </pc:spChg>
        <pc:spChg chg="del mod">
          <ac:chgData name="Siegbert Rudolph" userId="2af4d44886c067cc" providerId="LiveId" clId="{8705B23F-040B-41D7-B710-633F7EC90053}" dt="2022-09-23T17:28:03.687" v="72" actId="478"/>
          <ac:spMkLst>
            <pc:docMk/>
            <pc:sldMk cId="4174762684" sldId="258"/>
            <ac:spMk id="13" creationId="{075A1E2B-3EF2-9416-80B2-4FCF56557835}"/>
          </ac:spMkLst>
        </pc:spChg>
        <pc:spChg chg="mod">
          <ac:chgData name="Siegbert Rudolph" userId="2af4d44886c067cc" providerId="LiveId" clId="{8705B23F-040B-41D7-B710-633F7EC90053}" dt="2024-03-26T16:04:01.620" v="197" actId="1076"/>
          <ac:spMkLst>
            <pc:docMk/>
            <pc:sldMk cId="4174762684" sldId="258"/>
            <ac:spMk id="13" creationId="{8DF3250B-4E84-8C22-1265-23E1EBCA8761}"/>
          </ac:spMkLst>
        </pc:spChg>
        <pc:spChg chg="del">
          <ac:chgData name="Siegbert Rudolph" userId="2af4d44886c067cc" providerId="LiveId" clId="{8705B23F-040B-41D7-B710-633F7EC90053}" dt="2023-08-18T15:24:07.712" v="132" actId="478"/>
          <ac:spMkLst>
            <pc:docMk/>
            <pc:sldMk cId="4174762684" sldId="258"/>
            <ac:spMk id="13" creationId="{FE0AF954-1EE0-89D2-951A-526A28902EF5}"/>
          </ac:spMkLst>
        </pc:spChg>
      </pc:sldChg>
      <pc:sldChg chg="delSp modSp mod">
        <pc:chgData name="Siegbert Rudolph" userId="2af4d44886c067cc" providerId="LiveId" clId="{8705B23F-040B-41D7-B710-633F7EC90053}" dt="2024-03-26T16:04:01.651" v="215" actId="1076"/>
        <pc:sldMkLst>
          <pc:docMk/>
          <pc:sldMk cId="282976408" sldId="259"/>
        </pc:sldMkLst>
        <pc:spChg chg="del">
          <ac:chgData name="Siegbert Rudolph" userId="2af4d44886c067cc" providerId="LiveId" clId="{8705B23F-040B-41D7-B710-633F7EC90053}" dt="2022-09-20T17:25:11.515" v="30" actId="478"/>
          <ac:spMkLst>
            <pc:docMk/>
            <pc:sldMk cId="282976408" sldId="259"/>
            <ac:spMk id="12" creationId="{49532CFF-6AFA-5F42-C22B-1F18CA63277A}"/>
          </ac:spMkLst>
        </pc:spChg>
        <pc:spChg chg="mod">
          <ac:chgData name="Siegbert Rudolph" userId="2af4d44886c067cc" providerId="LiveId" clId="{8705B23F-040B-41D7-B710-633F7EC90053}" dt="2022-09-23T17:28:03.707" v="95" actId="1076"/>
          <ac:spMkLst>
            <pc:docMk/>
            <pc:sldMk cId="282976408" sldId="259"/>
            <ac:spMk id="12" creationId="{9F4A13A7-CDAE-FA10-641A-950CF47ADABC}"/>
          </ac:spMkLst>
        </pc:spChg>
        <pc:spChg chg="del mod">
          <ac:chgData name="Siegbert Rudolph" userId="2af4d44886c067cc" providerId="LiveId" clId="{8705B23F-040B-41D7-B710-633F7EC90053}" dt="2024-03-26T16:04:01.651" v="210" actId="478"/>
          <ac:spMkLst>
            <pc:docMk/>
            <pc:sldMk cId="282976408" sldId="259"/>
            <ac:spMk id="12" creationId="{A474FA9E-119F-2413-9966-5F7DC04A9D43}"/>
          </ac:spMkLst>
        </pc:spChg>
        <pc:spChg chg="del mod">
          <ac:chgData name="Siegbert Rudolph" userId="2af4d44886c067cc" providerId="LiveId" clId="{8705B23F-040B-41D7-B710-633F7EC90053}" dt="2022-09-23T17:28:03.697" v="90" actId="478"/>
          <ac:spMkLst>
            <pc:docMk/>
            <pc:sldMk cId="282976408" sldId="259"/>
            <ac:spMk id="13" creationId="{6618581D-0715-A997-89CC-326835E6B65B}"/>
          </ac:spMkLst>
        </pc:spChg>
        <pc:spChg chg="del">
          <ac:chgData name="Siegbert Rudolph" userId="2af4d44886c067cc" providerId="LiveId" clId="{8705B23F-040B-41D7-B710-633F7EC90053}" dt="2023-08-18T15:24:07.732" v="150" actId="478"/>
          <ac:spMkLst>
            <pc:docMk/>
            <pc:sldMk cId="282976408" sldId="259"/>
            <ac:spMk id="13" creationId="{7EEB5758-E28B-1C67-A78C-8F45C9666493}"/>
          </ac:spMkLst>
        </pc:spChg>
        <pc:spChg chg="mod">
          <ac:chgData name="Siegbert Rudolph" userId="2af4d44886c067cc" providerId="LiveId" clId="{8705B23F-040B-41D7-B710-633F7EC90053}" dt="2024-03-26T16:04:01.651" v="215" actId="1076"/>
          <ac:spMkLst>
            <pc:docMk/>
            <pc:sldMk cId="282976408" sldId="259"/>
            <ac:spMk id="13" creationId="{A275B03B-E0A7-8D4B-FADE-281EF7A8D17B}"/>
          </ac:spMkLst>
        </pc:spChg>
      </pc:sldChg>
      <pc:sldChg chg="delSp modSp mod">
        <pc:chgData name="Siegbert Rudolph" userId="2af4d44886c067cc" providerId="LiveId" clId="{8705B23F-040B-41D7-B710-633F7EC90053}" dt="2024-03-26T16:04:01.651" v="209" actId="1076"/>
        <pc:sldMkLst>
          <pc:docMk/>
          <pc:sldMk cId="4144969217" sldId="260"/>
        </pc:sldMkLst>
        <pc:spChg chg="mod">
          <ac:chgData name="Siegbert Rudolph" userId="2af4d44886c067cc" providerId="LiveId" clId="{8705B23F-040B-41D7-B710-633F7EC90053}" dt="2022-09-23T17:28:03.697" v="89" actId="1076"/>
          <ac:spMkLst>
            <pc:docMk/>
            <pc:sldMk cId="4144969217" sldId="260"/>
            <ac:spMk id="61" creationId="{2A84C0B0-9ABB-9BEE-0647-937315509B13}"/>
          </ac:spMkLst>
        </pc:spChg>
        <pc:spChg chg="del mod">
          <ac:chgData name="Siegbert Rudolph" userId="2af4d44886c067cc" providerId="LiveId" clId="{8705B23F-040B-41D7-B710-633F7EC90053}" dt="2024-03-26T16:04:01.636" v="204" actId="478"/>
          <ac:spMkLst>
            <pc:docMk/>
            <pc:sldMk cId="4144969217" sldId="260"/>
            <ac:spMk id="61" creationId="{54F126B4-8333-B23D-A93C-98D924DFFFCD}"/>
          </ac:spMkLst>
        </pc:spChg>
        <pc:spChg chg="del">
          <ac:chgData name="Siegbert Rudolph" userId="2af4d44886c067cc" providerId="LiveId" clId="{8705B23F-040B-41D7-B710-633F7EC90053}" dt="2022-09-20T17:25:11.515" v="24" actId="478"/>
          <ac:spMkLst>
            <pc:docMk/>
            <pc:sldMk cId="4144969217" sldId="260"/>
            <ac:spMk id="61" creationId="{C392D3F6-F707-701E-0388-FA862C4039C3}"/>
          </ac:spMkLst>
        </pc:spChg>
        <pc:spChg chg="del mod">
          <ac:chgData name="Siegbert Rudolph" userId="2af4d44886c067cc" providerId="LiveId" clId="{8705B23F-040B-41D7-B710-633F7EC90053}" dt="2022-09-23T17:28:03.697" v="84" actId="478"/>
          <ac:spMkLst>
            <pc:docMk/>
            <pc:sldMk cId="4144969217" sldId="260"/>
            <ac:spMk id="62" creationId="{40426353-59BF-EE9A-B664-A65F2E7C7F5C}"/>
          </ac:spMkLst>
        </pc:spChg>
        <pc:spChg chg="del">
          <ac:chgData name="Siegbert Rudolph" userId="2af4d44886c067cc" providerId="LiveId" clId="{8705B23F-040B-41D7-B710-633F7EC90053}" dt="2023-08-18T15:24:07.722" v="144" actId="478"/>
          <ac:spMkLst>
            <pc:docMk/>
            <pc:sldMk cId="4144969217" sldId="260"/>
            <ac:spMk id="62" creationId="{770A9300-DE3F-F05E-AF59-0B1C765D4885}"/>
          </ac:spMkLst>
        </pc:spChg>
        <pc:spChg chg="mod">
          <ac:chgData name="Siegbert Rudolph" userId="2af4d44886c067cc" providerId="LiveId" clId="{8705B23F-040B-41D7-B710-633F7EC90053}" dt="2024-03-26T16:04:01.651" v="209" actId="1076"/>
          <ac:spMkLst>
            <pc:docMk/>
            <pc:sldMk cId="4144969217" sldId="260"/>
            <ac:spMk id="62" creationId="{B74A38A0-9545-F497-F768-7892ED3C795C}"/>
          </ac:spMkLst>
        </pc:spChg>
      </pc:sldChg>
      <pc:sldChg chg="delSp modSp mod">
        <pc:chgData name="Siegbert Rudolph" userId="2af4d44886c067cc" providerId="LiveId" clId="{8705B23F-040B-41D7-B710-633F7EC90053}" dt="2024-03-26T16:04:01.667" v="221" actId="1076"/>
        <pc:sldMkLst>
          <pc:docMk/>
          <pc:sldMk cId="1027442188" sldId="261"/>
        </pc:sldMkLst>
        <pc:spChg chg="del mod">
          <ac:chgData name="Siegbert Rudolph" userId="2af4d44886c067cc" providerId="LiveId" clId="{8705B23F-040B-41D7-B710-633F7EC90053}" dt="2024-03-26T16:04:01.651" v="216" actId="478"/>
          <ac:spMkLst>
            <pc:docMk/>
            <pc:sldMk cId="1027442188" sldId="261"/>
            <ac:spMk id="9" creationId="{10ECE7C3-216D-BE43-D25A-FD8775E5EBBC}"/>
          </ac:spMkLst>
        </pc:spChg>
        <pc:spChg chg="del">
          <ac:chgData name="Siegbert Rudolph" userId="2af4d44886c067cc" providerId="LiveId" clId="{8705B23F-040B-41D7-B710-633F7EC90053}" dt="2022-09-20T17:25:11.515" v="36" actId="478"/>
          <ac:spMkLst>
            <pc:docMk/>
            <pc:sldMk cId="1027442188" sldId="261"/>
            <ac:spMk id="9" creationId="{32E697F2-8C87-3609-2F91-13B5A72B5440}"/>
          </ac:spMkLst>
        </pc:spChg>
        <pc:spChg chg="mod">
          <ac:chgData name="Siegbert Rudolph" userId="2af4d44886c067cc" providerId="LiveId" clId="{8705B23F-040B-41D7-B710-633F7EC90053}" dt="2022-09-23T17:28:03.707" v="101" actId="1076"/>
          <ac:spMkLst>
            <pc:docMk/>
            <pc:sldMk cId="1027442188" sldId="261"/>
            <ac:spMk id="9" creationId="{B19A3F4F-1909-9ED5-7EF3-F8B0D2CAF5C3}"/>
          </ac:spMkLst>
        </pc:spChg>
        <pc:spChg chg="del">
          <ac:chgData name="Siegbert Rudolph" userId="2af4d44886c067cc" providerId="LiveId" clId="{8705B23F-040B-41D7-B710-633F7EC90053}" dt="2023-08-18T15:24:07.737" v="156" actId="478"/>
          <ac:spMkLst>
            <pc:docMk/>
            <pc:sldMk cId="1027442188" sldId="261"/>
            <ac:spMk id="12" creationId="{4FA818ED-7442-2258-C347-2FB68FF54F70}"/>
          </ac:spMkLst>
        </pc:spChg>
        <pc:spChg chg="mod">
          <ac:chgData name="Siegbert Rudolph" userId="2af4d44886c067cc" providerId="LiveId" clId="{8705B23F-040B-41D7-B710-633F7EC90053}" dt="2024-03-26T16:04:01.667" v="221" actId="1076"/>
          <ac:spMkLst>
            <pc:docMk/>
            <pc:sldMk cId="1027442188" sldId="261"/>
            <ac:spMk id="12" creationId="{686FCE54-60D2-1CA7-0117-51AEAA3C9416}"/>
          </ac:spMkLst>
        </pc:spChg>
        <pc:spChg chg="del mod">
          <ac:chgData name="Siegbert Rudolph" userId="2af4d44886c067cc" providerId="LiveId" clId="{8705B23F-040B-41D7-B710-633F7EC90053}" dt="2022-09-23T17:28:03.707" v="96" actId="478"/>
          <ac:spMkLst>
            <pc:docMk/>
            <pc:sldMk cId="1027442188" sldId="261"/>
            <ac:spMk id="12" creationId="{D0BA9178-B724-A382-AB47-3A8C3E3AA082}"/>
          </ac:spMkLst>
        </pc:spChg>
      </pc:sldChg>
      <pc:sldChg chg="delSp modSp mod">
        <pc:chgData name="Siegbert Rudolph" userId="2af4d44886c067cc" providerId="LiveId" clId="{8705B23F-040B-41D7-B710-633F7EC90053}" dt="2024-03-26T16:04:01.636" v="203" actId="1076"/>
        <pc:sldMkLst>
          <pc:docMk/>
          <pc:sldMk cId="708111407" sldId="263"/>
        </pc:sldMkLst>
        <pc:spChg chg="del mod">
          <ac:chgData name="Siegbert Rudolph" userId="2af4d44886c067cc" providerId="LiveId" clId="{8705B23F-040B-41D7-B710-633F7EC90053}" dt="2024-03-26T16:04:01.636" v="198" actId="478"/>
          <ac:spMkLst>
            <pc:docMk/>
            <pc:sldMk cId="708111407" sldId="263"/>
            <ac:spMk id="9" creationId="{0B197A50-B4F1-BC77-8F05-B1A70F80545B}"/>
          </ac:spMkLst>
        </pc:spChg>
        <pc:spChg chg="mod">
          <ac:chgData name="Siegbert Rudolph" userId="2af4d44886c067cc" providerId="LiveId" clId="{8705B23F-040B-41D7-B710-633F7EC90053}" dt="2022-09-23T17:28:03.697" v="83" actId="1076"/>
          <ac:spMkLst>
            <pc:docMk/>
            <pc:sldMk cId="708111407" sldId="263"/>
            <ac:spMk id="9" creationId="{591F8866-F5A1-4975-DDA0-78BC140963EF}"/>
          </ac:spMkLst>
        </pc:spChg>
        <pc:spChg chg="del">
          <ac:chgData name="Siegbert Rudolph" userId="2af4d44886c067cc" providerId="LiveId" clId="{8705B23F-040B-41D7-B710-633F7EC90053}" dt="2022-09-20T17:25:11.500" v="18" actId="478"/>
          <ac:spMkLst>
            <pc:docMk/>
            <pc:sldMk cId="708111407" sldId="263"/>
            <ac:spMk id="9" creationId="{674CEF46-3A19-7BAB-6732-EAB3779503E6}"/>
          </ac:spMkLst>
        </pc:spChg>
        <pc:spChg chg="del mod">
          <ac:chgData name="Siegbert Rudolph" userId="2af4d44886c067cc" providerId="LiveId" clId="{8705B23F-040B-41D7-B710-633F7EC90053}" dt="2022-09-23T17:28:03.695" v="78" actId="478"/>
          <ac:spMkLst>
            <pc:docMk/>
            <pc:sldMk cId="708111407" sldId="263"/>
            <ac:spMk id="12" creationId="{D625857F-1CDC-5FC6-5C61-55F950E587F4}"/>
          </ac:spMkLst>
        </pc:spChg>
        <pc:spChg chg="mod">
          <ac:chgData name="Siegbert Rudolph" userId="2af4d44886c067cc" providerId="LiveId" clId="{8705B23F-040B-41D7-B710-633F7EC90053}" dt="2024-03-26T16:04:01.636" v="203" actId="1076"/>
          <ac:spMkLst>
            <pc:docMk/>
            <pc:sldMk cId="708111407" sldId="263"/>
            <ac:spMk id="13" creationId="{C0783457-4E80-9F7B-1A86-1CD4D98F74A3}"/>
          </ac:spMkLst>
        </pc:spChg>
        <pc:spChg chg="del">
          <ac:chgData name="Siegbert Rudolph" userId="2af4d44886c067cc" providerId="LiveId" clId="{8705B23F-040B-41D7-B710-633F7EC90053}" dt="2023-08-18T15:24:07.722" v="138" actId="478"/>
          <ac:spMkLst>
            <pc:docMk/>
            <pc:sldMk cId="708111407" sldId="263"/>
            <ac:spMk id="13" creationId="{D014087C-526F-2818-4D12-D18F30BB8078}"/>
          </ac:spMkLst>
        </pc:spChg>
      </pc:sldChg>
      <pc:sldChg chg="delSp modSp mod">
        <pc:chgData name="Siegbert Rudolph" userId="2af4d44886c067cc" providerId="LiveId" clId="{8705B23F-040B-41D7-B710-633F7EC90053}" dt="2024-03-26T16:04:01.667" v="227" actId="1076"/>
        <pc:sldMkLst>
          <pc:docMk/>
          <pc:sldMk cId="865781292" sldId="264"/>
        </pc:sldMkLst>
        <pc:spChg chg="mod">
          <ac:chgData name="Siegbert Rudolph" userId="2af4d44886c067cc" providerId="LiveId" clId="{8705B23F-040B-41D7-B710-633F7EC90053}" dt="2022-09-23T17:28:03.715" v="107" actId="1076"/>
          <ac:spMkLst>
            <pc:docMk/>
            <pc:sldMk cId="865781292" sldId="264"/>
            <ac:spMk id="9" creationId="{71314643-3070-0849-A33D-1CB80C6B1CDC}"/>
          </ac:spMkLst>
        </pc:spChg>
        <pc:spChg chg="del">
          <ac:chgData name="Siegbert Rudolph" userId="2af4d44886c067cc" providerId="LiveId" clId="{8705B23F-040B-41D7-B710-633F7EC90053}" dt="2022-09-20T17:25:11.531" v="42" actId="478"/>
          <ac:spMkLst>
            <pc:docMk/>
            <pc:sldMk cId="865781292" sldId="264"/>
            <ac:spMk id="9" creationId="{713F0B5A-3764-1800-8515-576BECDCC0E1}"/>
          </ac:spMkLst>
        </pc:spChg>
        <pc:spChg chg="del mod">
          <ac:chgData name="Siegbert Rudolph" userId="2af4d44886c067cc" providerId="LiveId" clId="{8705B23F-040B-41D7-B710-633F7EC90053}" dt="2024-03-26T16:04:01.667" v="222" actId="478"/>
          <ac:spMkLst>
            <pc:docMk/>
            <pc:sldMk cId="865781292" sldId="264"/>
            <ac:spMk id="9" creationId="{ABE200B0-F7BA-99A7-4973-E24F2C293055}"/>
          </ac:spMkLst>
        </pc:spChg>
        <pc:spChg chg="del">
          <ac:chgData name="Siegbert Rudolph" userId="2af4d44886c067cc" providerId="LiveId" clId="{8705B23F-040B-41D7-B710-633F7EC90053}" dt="2023-08-18T15:24:07.742" v="162" actId="478"/>
          <ac:spMkLst>
            <pc:docMk/>
            <pc:sldMk cId="865781292" sldId="264"/>
            <ac:spMk id="13" creationId="{2F5F6A40-36ED-AD9C-2383-86279D104FF9}"/>
          </ac:spMkLst>
        </pc:spChg>
        <pc:spChg chg="mod">
          <ac:chgData name="Siegbert Rudolph" userId="2af4d44886c067cc" providerId="LiveId" clId="{8705B23F-040B-41D7-B710-633F7EC90053}" dt="2024-03-26T16:04:01.667" v="227" actId="1076"/>
          <ac:spMkLst>
            <pc:docMk/>
            <pc:sldMk cId="865781292" sldId="264"/>
            <ac:spMk id="13" creationId="{5E4354A4-A8A0-6E53-C9DA-2DAC45795AD3}"/>
          </ac:spMkLst>
        </pc:spChg>
        <pc:spChg chg="del mod">
          <ac:chgData name="Siegbert Rudolph" userId="2af4d44886c067cc" providerId="LiveId" clId="{8705B23F-040B-41D7-B710-633F7EC90053}" dt="2022-09-23T17:28:03.707" v="102" actId="478"/>
          <ac:spMkLst>
            <pc:docMk/>
            <pc:sldMk cId="865781292" sldId="264"/>
            <ac:spMk id="13" creationId="{8AB582B9-7D00-CB11-150D-3F569228F7A8}"/>
          </ac:spMkLst>
        </pc:spChg>
      </pc:sldChg>
      <pc:sldChg chg="delSp modSp mod delAnim">
        <pc:chgData name="Siegbert Rudolph" userId="2af4d44886c067cc" providerId="LiveId" clId="{8705B23F-040B-41D7-B710-633F7EC90053}" dt="2024-03-26T16:04:01.667" v="233" actId="1076"/>
        <pc:sldMkLst>
          <pc:docMk/>
          <pc:sldMk cId="1237761413" sldId="265"/>
        </pc:sldMkLst>
        <pc:spChg chg="del">
          <ac:chgData name="Siegbert Rudolph" userId="2af4d44886c067cc" providerId="LiveId" clId="{8705B23F-040B-41D7-B710-633F7EC90053}" dt="2022-09-20T17:25:11.531" v="48" actId="478"/>
          <ac:spMkLst>
            <pc:docMk/>
            <pc:sldMk cId="1237761413" sldId="265"/>
            <ac:spMk id="13" creationId="{80F825E5-3E66-31CF-EE16-90423E2A172C}"/>
          </ac:spMkLst>
        </pc:spChg>
        <pc:spChg chg="mod">
          <ac:chgData name="Siegbert Rudolph" userId="2af4d44886c067cc" providerId="LiveId" clId="{8705B23F-040B-41D7-B710-633F7EC90053}" dt="2022-09-23T17:28:03.717" v="113" actId="1076"/>
          <ac:spMkLst>
            <pc:docMk/>
            <pc:sldMk cId="1237761413" sldId="265"/>
            <ac:spMk id="13" creationId="{E3743306-3D67-6ED9-95E0-CBE6E4CC93E0}"/>
          </ac:spMkLst>
        </pc:spChg>
        <pc:spChg chg="del">
          <ac:chgData name="Siegbert Rudolph" userId="2af4d44886c067cc" providerId="LiveId" clId="{8705B23F-040B-41D7-B710-633F7EC90053}" dt="2023-08-18T15:24:07.750" v="168" actId="478"/>
          <ac:spMkLst>
            <pc:docMk/>
            <pc:sldMk cId="1237761413" sldId="265"/>
            <ac:spMk id="14" creationId="{358D846F-B55E-ED83-BAA8-E0A0CAEB65EB}"/>
          </ac:spMkLst>
        </pc:spChg>
        <pc:spChg chg="del mod">
          <ac:chgData name="Siegbert Rudolph" userId="2af4d44886c067cc" providerId="LiveId" clId="{8705B23F-040B-41D7-B710-633F7EC90053}" dt="2022-09-23T17:28:03.717" v="108" actId="478"/>
          <ac:spMkLst>
            <pc:docMk/>
            <pc:sldMk cId="1237761413" sldId="265"/>
            <ac:spMk id="14" creationId="{5223A14E-FA3D-5809-2351-0819F1F9440F}"/>
          </ac:spMkLst>
        </pc:spChg>
        <pc:spChg chg="mod">
          <ac:chgData name="Siegbert Rudolph" userId="2af4d44886c067cc" providerId="LiveId" clId="{8705B23F-040B-41D7-B710-633F7EC90053}" dt="2024-03-26T16:04:01.667" v="233" actId="1076"/>
          <ac:spMkLst>
            <pc:docMk/>
            <pc:sldMk cId="1237761413" sldId="265"/>
            <ac:spMk id="14" creationId="{5FF61570-AC09-5251-8D8D-4055EA6FAE37}"/>
          </ac:spMkLst>
        </pc:spChg>
        <pc:spChg chg="del mod">
          <ac:chgData name="Siegbert Rudolph" userId="2af4d44886c067cc" providerId="LiveId" clId="{8705B23F-040B-41D7-B710-633F7EC90053}" dt="2024-03-26T16:04:01.667" v="228" actId="478"/>
          <ac:spMkLst>
            <pc:docMk/>
            <pc:sldMk cId="1237761413" sldId="265"/>
            <ac:spMk id="15" creationId="{6218E59E-5C8A-D9E2-6538-F034EAEF4E1F}"/>
          </ac:spMkLst>
        </pc:spChg>
      </pc:sldChg>
      <pc:sldChg chg="delSp modSp mod">
        <pc:chgData name="Siegbert Rudolph" userId="2af4d44886c067cc" providerId="LiveId" clId="{8705B23F-040B-41D7-B710-633F7EC90053}" dt="2024-03-26T16:04:01.667" v="239" actId="1076"/>
        <pc:sldMkLst>
          <pc:docMk/>
          <pc:sldMk cId="1516172233" sldId="266"/>
        </pc:sldMkLst>
        <pc:spChg chg="del">
          <ac:chgData name="Siegbert Rudolph" userId="2af4d44886c067cc" providerId="LiveId" clId="{8705B23F-040B-41D7-B710-633F7EC90053}" dt="2023-08-18T15:24:07.752" v="174" actId="478"/>
          <ac:spMkLst>
            <pc:docMk/>
            <pc:sldMk cId="1516172233" sldId="266"/>
            <ac:spMk id="12" creationId="{A2F66F0E-19C0-4284-A542-5CD247E8A9E3}"/>
          </ac:spMkLst>
        </pc:spChg>
        <pc:spChg chg="mod">
          <ac:chgData name="Siegbert Rudolph" userId="2af4d44886c067cc" providerId="LiveId" clId="{8705B23F-040B-41D7-B710-633F7EC90053}" dt="2024-03-26T16:04:01.667" v="239" actId="1076"/>
          <ac:spMkLst>
            <pc:docMk/>
            <pc:sldMk cId="1516172233" sldId="266"/>
            <ac:spMk id="12" creationId="{CBB09A3D-81BD-F5AB-D91F-06555710E922}"/>
          </ac:spMkLst>
        </pc:spChg>
        <pc:spChg chg="del mod">
          <ac:chgData name="Siegbert Rudolph" userId="2af4d44886c067cc" providerId="LiveId" clId="{8705B23F-040B-41D7-B710-633F7EC90053}" dt="2024-03-26T16:04:01.667" v="234" actId="478"/>
          <ac:spMkLst>
            <pc:docMk/>
            <pc:sldMk cId="1516172233" sldId="266"/>
            <ac:spMk id="13" creationId="{C6621AB1-B7B5-A161-7D7F-6FEB81847B82}"/>
          </ac:spMkLst>
        </pc:spChg>
        <pc:spChg chg="mod">
          <ac:chgData name="Siegbert Rudolph" userId="2af4d44886c067cc" providerId="LiveId" clId="{8705B23F-040B-41D7-B710-633F7EC90053}" dt="2022-09-23T17:28:03.717" v="119" actId="1076"/>
          <ac:spMkLst>
            <pc:docMk/>
            <pc:sldMk cId="1516172233" sldId="266"/>
            <ac:spMk id="16" creationId="{73DF3009-65A4-B938-9E02-8B11B0603D5B}"/>
          </ac:spMkLst>
        </pc:spChg>
        <pc:spChg chg="del">
          <ac:chgData name="Siegbert Rudolph" userId="2af4d44886c067cc" providerId="LiveId" clId="{8705B23F-040B-41D7-B710-633F7EC90053}" dt="2022-09-20T17:25:11.547" v="54" actId="478"/>
          <ac:spMkLst>
            <pc:docMk/>
            <pc:sldMk cId="1516172233" sldId="266"/>
            <ac:spMk id="16" creationId="{99C1E00D-8E1C-788A-1BC1-81203EE7E5DE}"/>
          </ac:spMkLst>
        </pc:spChg>
        <pc:spChg chg="del mod">
          <ac:chgData name="Siegbert Rudolph" userId="2af4d44886c067cc" providerId="LiveId" clId="{8705B23F-040B-41D7-B710-633F7EC90053}" dt="2022-09-23T17:28:03.717" v="114" actId="478"/>
          <ac:spMkLst>
            <pc:docMk/>
            <pc:sldMk cId="1516172233" sldId="266"/>
            <ac:spMk id="17" creationId="{3523AFEA-6EA5-CAEA-E07D-D5FA2C90A84E}"/>
          </ac:spMkLst>
        </pc:spChg>
      </pc:sldChg>
    </pc:docChg>
  </pc:docChgLst>
  <pc:docChgLst>
    <pc:chgData name="Siegbert Rudolph" userId="2af4d44886c067cc" providerId="LiveId" clId="{D12223BD-2FBC-42A7-B57C-BC5D9CABEF20}"/>
    <pc:docChg chg="custSel addSld delSld modSld">
      <pc:chgData name="Siegbert Rudolph" userId="2af4d44886c067cc" providerId="LiveId" clId="{D12223BD-2FBC-42A7-B57C-BC5D9CABEF20}" dt="2023-05-19T12:00:25.243" v="27" actId="47"/>
      <pc:docMkLst>
        <pc:docMk/>
      </pc:docMkLst>
      <pc:sldChg chg="addSp modSp mod modAnim">
        <pc:chgData name="Siegbert Rudolph" userId="2af4d44886c067cc" providerId="LiveId" clId="{D12223BD-2FBC-42A7-B57C-BC5D9CABEF20}" dt="2023-05-19T11:56:48.128" v="8" actId="1076"/>
        <pc:sldMkLst>
          <pc:docMk/>
          <pc:sldMk cId="1073985950" sldId="257"/>
        </pc:sldMkLst>
        <pc:spChg chg="add mod 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9" creationId="{B24F34FC-F41D-E55E-F08E-98722D2F1837}"/>
          </ac:spMkLst>
        </pc:spChg>
        <pc:spChg chg="add mod">
          <ac:chgData name="Siegbert Rudolph" userId="2af4d44886c067cc" providerId="LiveId" clId="{D12223BD-2FBC-42A7-B57C-BC5D9CABEF20}" dt="2023-05-19T11:56:20.053" v="4" actId="14100"/>
          <ac:spMkLst>
            <pc:docMk/>
            <pc:sldMk cId="1073985950" sldId="257"/>
            <ac:spMk id="14" creationId="{7D75BA5F-3E37-5FB1-D845-B5B34A6C92E3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15" creationId="{32249B5A-1DFC-42C6-AB61-E610721FD9C3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16" creationId="{BFA2E8AE-97C1-41EC-8BAD-255AAB9269F5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17" creationId="{C3BB1A21-1652-4885-A308-B03F91372CDC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18" creationId="{D5FA39E3-BEF4-4F29-8811-BA77880E804A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19" creationId="{D321614C-A5A9-4539-BC16-367F1A6827F0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20" creationId="{5B5E468B-86F2-409E-8990-DE86714F48B0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21" creationId="{69408169-59B0-4D92-9907-FC182997B6A3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22" creationId="{3C4D0C05-7DCD-482E-890E-E58C498DFB03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23" creationId="{E4D48DA9-204C-431D-A24F-3DF20DE437CD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24" creationId="{272F1BCB-E769-4FB7-8DF8-CB0A349775A1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25" creationId="{04FEBE96-F4AE-4525-B956-49A1B5AB9542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26" creationId="{B07C0B05-AA24-4A71-A2AC-4D0703108640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27" creationId="{B062F7A0-3A94-4F28-B0CB-E5F15D062813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28" creationId="{38BBC2D8-F2B7-431F-B305-4660603A88AA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29" creationId="{BA4FD7E7-E636-41E8-9AD1-486A95590518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0" creationId="{7D853C40-612E-46D6-B57A-AB8C65ADB7C0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1" creationId="{AB2E8079-D3A9-4219-827E-E4F11986968F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32" creationId="{AF266654-C89C-4650-BA74-7D3A19E595CD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3" creationId="{8A1E178F-1035-452E-A526-C5BB75C45311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4" creationId="{FECCFB2A-BAAA-45A1-96AB-3F902009672C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5" creationId="{81EEF85F-EED6-4D81-8333-293794A9A67D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7" creationId="{ACDDC71A-2008-40A3-B774-3EFA44CC1E60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38" creationId="{B6EBD20E-B7A4-4B00-8899-86F4237B840B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39" creationId="{E40BBD03-BD09-46C2-AF10-84B7C7E0956A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0" creationId="{49A6D536-AC37-46E9-A566-94D3A7F3E610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41" creationId="{1A214439-1DD6-4AA1-A10B-EA84AE2052FA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2" creationId="{CDD59230-45C5-441C-AF74-5DA6BDDFDF69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3" creationId="{0C44B825-3ED6-4699-9507-A8678DCD7691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44" creationId="{3E0D8C12-B9B2-4131-84FF-3D30A80BD2E2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5" creationId="{72C596CD-8907-4956-BA36-A03CA2CAA53C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6" creationId="{7C81D610-01CC-4BBF-82E2-DAF09F1045D8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7" creationId="{80E5BC2D-14E4-4E8A-B774-82D8DF11E903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8" creationId="{B583D61A-35F2-43A5-834C-6726BFA64330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49" creationId="{E53F5995-33F3-4DA5-868E-FF5241F39BE4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50" creationId="{6BFC1897-D05A-4C3F-A91A-CBC97A4911B3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1" creationId="{DBA5F2B4-1D69-453F-83D2-92E70CA820F7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52" creationId="{0D598C58-8C1A-4EE1-8FC9-C0D8CA3E08A7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3" creationId="{6B2AB818-7039-4DFE-97FD-6CFDA0E164D9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54" creationId="{FFD42B87-631E-4EFC-B77E-7643C925FFF6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5" creationId="{4B1FC699-6D03-4CD6-9AD9-6F633CE60FDC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6" creationId="{FD1496ED-10A3-42DC-8922-7ADBA8E5ECD9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7" creationId="{F59C2F81-6341-4098-87DA-D7201C86C1DD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8" creationId="{49DB6AEA-8672-4FD6-B1C2-8AF265DBC131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59" creationId="{480E91C8-C05D-4747-9F2F-1C3109322664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0" creationId="{1C316C2C-0197-4699-8BC2-C43D77DE595B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1" creationId="{14B0287F-D310-438A-93E1-89B077054217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2" creationId="{A8F19CDA-4A96-4FBD-AAB8-5F3C95B5716D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3" creationId="{5230EE9C-EE7B-4333-ADF4-5354378056DB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4" creationId="{D12FD698-9677-4185-992C-8B5A199C3AE1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5" creationId="{567162E0-1136-45CC-A5AD-540E5E807CFB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6" creationId="{E79D7C1C-8FA0-4109-AA19-47AE81FE3965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7" creationId="{E66C7A06-99E5-462B-8D99-008686E51DA2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8" creationId="{4D7074C7-7C5F-46E4-9122-00584888B5D4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69" creationId="{27909C67-6711-4529-BDB9-A43363A4E12F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0" creationId="{F9503784-1553-42F6-9E90-2CA4F58E2BDA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1" creationId="{277CB9D5-0C9B-4A69-B98E-1E8EA09CAA29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2" creationId="{501E504F-67CD-4FBF-8BD9-79C4FC295DC6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3" creationId="{AFB2FD0A-C3BD-4574-AFCD-D6D7AC2317C1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4" creationId="{CCF7EA79-E7C7-4564-8BD4-BA25F52227E5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5" creationId="{8308D9D9-E0AA-447C-91FE-5D0EFA65D28C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6" creationId="{E7A9BFD2-1D5E-44C2-86AB-24336276EDBA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7" creationId="{3CEDECB2-042B-45CA-A997-DFF34DB244A4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8" creationId="{278884A4-A555-4091-A35D-4662C8135184}"/>
          </ac:spMkLst>
        </pc:spChg>
        <pc:spChg chg="ord">
          <ac:chgData name="Siegbert Rudolph" userId="2af4d44886c067cc" providerId="LiveId" clId="{D12223BD-2FBC-42A7-B57C-BC5D9CABEF20}" dt="2023-05-19T11:56:32.852" v="5" actId="166"/>
          <ac:spMkLst>
            <pc:docMk/>
            <pc:sldMk cId="1073985950" sldId="257"/>
            <ac:spMk id="279" creationId="{535B0E8C-C2AE-4155-953E-6930E3E57D72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81" creationId="{B3595F8C-44A9-42D3-AB03-EF36CB1FA844}"/>
          </ac:spMkLst>
        </pc:spChg>
        <pc:spChg chg="ord">
          <ac:chgData name="Siegbert Rudolph" userId="2af4d44886c067cc" providerId="LiveId" clId="{D12223BD-2FBC-42A7-B57C-BC5D9CABEF20}" dt="2023-05-19T11:56:41.424" v="6" actId="166"/>
          <ac:spMkLst>
            <pc:docMk/>
            <pc:sldMk cId="1073985950" sldId="257"/>
            <ac:spMk id="282" creationId="{83B10E86-7A4D-4D43-B662-DB5D919E61F3}"/>
          </ac:spMkLst>
        </pc:spChg>
        <pc:picChg chg="mod ord">
          <ac:chgData name="Siegbert Rudolph" userId="2af4d44886c067cc" providerId="LiveId" clId="{D12223BD-2FBC-42A7-B57C-BC5D9CABEF20}" dt="2023-05-19T11:56:48.128" v="8" actId="1076"/>
          <ac:picMkLst>
            <pc:docMk/>
            <pc:sldMk cId="1073985950" sldId="257"/>
            <ac:picMk id="12" creationId="{78A175CC-ECA9-41D2-A248-6BB9F0A115F5}"/>
          </ac:picMkLst>
        </pc:picChg>
      </pc:sldChg>
      <pc:sldChg chg="addSp delSp modSp mod modAnim">
        <pc:chgData name="Siegbert Rudolph" userId="2af4d44886c067cc" providerId="LiveId" clId="{D12223BD-2FBC-42A7-B57C-BC5D9CABEF20}" dt="2023-05-19T12:00:08.758" v="26" actId="1076"/>
        <pc:sldMkLst>
          <pc:docMk/>
          <pc:sldMk cId="1237761413" sldId="265"/>
        </pc:sldMkLst>
        <pc:spChg chg="add del mod">
          <ac:chgData name="Siegbert Rudolph" userId="2af4d44886c067cc" providerId="LiveId" clId="{D12223BD-2FBC-42A7-B57C-BC5D9CABEF20}" dt="2023-05-19T11:59:35.836" v="21" actId="478"/>
          <ac:spMkLst>
            <pc:docMk/>
            <pc:sldMk cId="1237761413" sldId="265"/>
            <ac:spMk id="15" creationId="{09E53CE0-63DC-5062-1354-6CAE423F5763}"/>
          </ac:spMkLst>
        </pc:spChg>
        <pc:spChg chg="add mod">
          <ac:chgData name="Siegbert Rudolph" userId="2af4d44886c067cc" providerId="LiveId" clId="{D12223BD-2FBC-42A7-B57C-BC5D9CABEF20}" dt="2023-05-19T11:59:47.023" v="22"/>
          <ac:spMkLst>
            <pc:docMk/>
            <pc:sldMk cId="1237761413" sldId="265"/>
            <ac:spMk id="16" creationId="{CDB35441-B1B9-BD5C-9B82-C3FAD4B40B29}"/>
          </ac:spMkLst>
        </pc:spChg>
        <pc:spChg chg="add mod">
          <ac:chgData name="Siegbert Rudolph" userId="2af4d44886c067cc" providerId="LiveId" clId="{D12223BD-2FBC-42A7-B57C-BC5D9CABEF20}" dt="2023-05-19T11:59:51.922" v="23" actId="14100"/>
          <ac:spMkLst>
            <pc:docMk/>
            <pc:sldMk cId="1237761413" sldId="265"/>
            <ac:spMk id="17" creationId="{1751FC0A-7399-E365-AF5A-6D8F513B68E2}"/>
          </ac:spMkLst>
        </pc:spChg>
        <pc:spChg chg="mod">
          <ac:chgData name="Siegbert Rudolph" userId="2af4d44886c067cc" providerId="LiveId" clId="{D12223BD-2FBC-42A7-B57C-BC5D9CABEF20}" dt="2023-05-19T11:57:28.779" v="10" actId="1076"/>
          <ac:spMkLst>
            <pc:docMk/>
            <pc:sldMk cId="1237761413" sldId="265"/>
            <ac:spMk id="35" creationId="{6F5CB640-971C-4870-9C8A-60B5720D6FF7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36" creationId="{DC1B574E-0D21-4414-AE34-963A7ABE404C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37" creationId="{069D5FE0-E4E1-46EE-A2AD-AF731EDA5D1D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40" creationId="{33AC94D2-674B-4332-A7C2-3B36B11228D2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41" creationId="{5624E162-B765-4EF4-96F8-8E0292FEB402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54" creationId="{9765CC25-65E7-4CA6-97F2-5CD63B02B55F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56" creationId="{DCDB5584-CA3E-448A-9578-CB33D6E8827A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59" creationId="{0A2F33C9-17FD-4FF3-AEBD-E42A12A97EBF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60" creationId="{A8BAABD2-1DF6-44EE-93D9-B38D141DF7E7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1" creationId="{CE90A2B5-2F50-4221-9258-7177BD3D1172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2" creationId="{F5BA2A8F-AE2E-4004-8AED-1D32E8905E6F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3" creationId="{975E6E15-9949-4456-9C01-E87735834520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4" creationId="{9D190558-6BB7-4E40-ACCC-13350DB2609A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5" creationId="{7C6375B8-139E-4AC3-AB5A-8BB2DF9EBB1C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6" creationId="{017B1CC0-6156-4354-B9C3-45B99FC9420B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7" creationId="{9FEE37D5-1D04-454A-BC7A-E8AE261A0C46}"/>
          </ac:spMkLst>
        </pc:spChg>
        <pc:spChg chg="ord">
          <ac:chgData name="Siegbert Rudolph" userId="2af4d44886c067cc" providerId="LiveId" clId="{D12223BD-2FBC-42A7-B57C-BC5D9CABEF20}" dt="2023-05-19T12:00:01.596" v="24" actId="166"/>
          <ac:spMkLst>
            <pc:docMk/>
            <pc:sldMk cId="1237761413" sldId="265"/>
            <ac:spMk id="78" creationId="{0BC04227-2159-434E-B951-A3F50CA4D25F}"/>
          </ac:spMkLst>
        </pc:spChg>
        <pc:picChg chg="add mod ord">
          <ac:chgData name="Siegbert Rudolph" userId="2af4d44886c067cc" providerId="LiveId" clId="{D12223BD-2FBC-42A7-B57C-BC5D9CABEF20}" dt="2023-05-19T12:00:08.758" v="26" actId="1076"/>
          <ac:picMkLst>
            <pc:docMk/>
            <pc:sldMk cId="1237761413" sldId="265"/>
            <ac:picMk id="13" creationId="{FE308B1F-E569-0863-2401-4CAE9DDC079A}"/>
          </ac:picMkLst>
        </pc:picChg>
      </pc:sldChg>
      <pc:sldChg chg="delSp add del mod delAnim">
        <pc:chgData name="Siegbert Rudolph" userId="2af4d44886c067cc" providerId="LiveId" clId="{D12223BD-2FBC-42A7-B57C-BC5D9CABEF20}" dt="2023-05-19T12:00:25.243" v="27" actId="47"/>
        <pc:sldMkLst>
          <pc:docMk/>
          <pc:sldMk cId="2719263733" sldId="267"/>
        </pc:sldMkLst>
        <pc:spChg chg="del">
          <ac:chgData name="Siegbert Rudolph" userId="2af4d44886c067cc" providerId="LiveId" clId="{D12223BD-2FBC-42A7-B57C-BC5D9CABEF20}" dt="2023-05-19T11:57:41.990" v="13" actId="21"/>
          <ac:spMkLst>
            <pc:docMk/>
            <pc:sldMk cId="2719263733" sldId="267"/>
            <ac:spMk id="35" creationId="{6F5CB640-971C-4870-9C8A-60B5720D6FF7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36" creationId="{DC1B574E-0D21-4414-AE34-963A7ABE404C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37" creationId="{069D5FE0-E4E1-46EE-A2AD-AF731EDA5D1D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40" creationId="{33AC94D2-674B-4332-A7C2-3B36B11228D2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41" creationId="{5624E162-B765-4EF4-96F8-8E0292FEB402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54" creationId="{9765CC25-65E7-4CA6-97F2-5CD63B02B55F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56" creationId="{DCDB5584-CA3E-448A-9578-CB33D6E8827A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59" creationId="{0A2F33C9-17FD-4FF3-AEBD-E42A12A97EBF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60" creationId="{A8BAABD2-1DF6-44EE-93D9-B38D141DF7E7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1" creationId="{CE90A2B5-2F50-4221-9258-7177BD3D1172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2" creationId="{F5BA2A8F-AE2E-4004-8AED-1D32E8905E6F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3" creationId="{975E6E15-9949-4456-9C01-E87735834520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4" creationId="{9D190558-6BB7-4E40-ACCC-13350DB2609A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5" creationId="{7C6375B8-139E-4AC3-AB5A-8BB2DF9EBB1C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6" creationId="{017B1CC0-6156-4354-B9C3-45B99FC9420B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7" creationId="{9FEE37D5-1D04-454A-BC7A-E8AE261A0C46}"/>
          </ac:spMkLst>
        </pc:spChg>
        <pc:spChg chg="del">
          <ac:chgData name="Siegbert Rudolph" userId="2af4d44886c067cc" providerId="LiveId" clId="{D12223BD-2FBC-42A7-B57C-BC5D9CABEF20}" dt="2023-05-19T11:57:36.209" v="12" actId="478"/>
          <ac:spMkLst>
            <pc:docMk/>
            <pc:sldMk cId="2719263733" sldId="267"/>
            <ac:spMk id="78" creationId="{0BC04227-2159-434E-B951-A3F50CA4D25F}"/>
          </ac:spMkLst>
        </pc:spChg>
      </pc:sldChg>
    </pc:docChg>
  </pc:docChgLst>
  <pc:docChgLst>
    <pc:chgData name="Siegbert Rudolph" userId="2af4d44886c067cc" providerId="LiveId" clId="{E8FB5D37-988C-45AB-A21D-1B3F6A810C12}"/>
    <pc:docChg chg="modSld">
      <pc:chgData name="Siegbert Rudolph" userId="2af4d44886c067cc" providerId="LiveId" clId="{E8FB5D37-988C-45AB-A21D-1B3F6A810C12}" dt="2022-06-03T13:03:11.174" v="3" actId="20577"/>
      <pc:docMkLst>
        <pc:docMk/>
      </pc:docMkLst>
      <pc:sldChg chg="modSp">
        <pc:chgData name="Siegbert Rudolph" userId="2af4d44886c067cc" providerId="LiveId" clId="{E8FB5D37-988C-45AB-A21D-1B3F6A810C12}" dt="2022-06-03T13:03:11.174" v="3" actId="20577"/>
        <pc:sldMkLst>
          <pc:docMk/>
          <pc:sldMk cId="1027442188" sldId="261"/>
        </pc:sldMkLst>
        <pc:spChg chg="mod">
          <ac:chgData name="Siegbert Rudolph" userId="2af4d44886c067cc" providerId="LiveId" clId="{E8FB5D37-988C-45AB-A21D-1B3F6A810C12}" dt="2022-06-03T13:03:11.174" v="3" actId="20577"/>
          <ac:spMkLst>
            <pc:docMk/>
            <pc:sldMk cId="1027442188" sldId="261"/>
            <ac:spMk id="91" creationId="{6FDABC62-C859-417E-A246-49EFCDB75381}"/>
          </ac:spMkLst>
        </pc:spChg>
      </pc:sldChg>
      <pc:sldChg chg="modSp mod">
        <pc:chgData name="Siegbert Rudolph" userId="2af4d44886c067cc" providerId="LiveId" clId="{E8FB5D37-988C-45AB-A21D-1B3F6A810C12}" dt="2022-06-03T12:51:58.168" v="0" actId="1076"/>
        <pc:sldMkLst>
          <pc:docMk/>
          <pc:sldMk cId="708111407" sldId="263"/>
        </pc:sldMkLst>
        <pc:picChg chg="mod">
          <ac:chgData name="Siegbert Rudolph" userId="2af4d44886c067cc" providerId="LiveId" clId="{E8FB5D37-988C-45AB-A21D-1B3F6A810C12}" dt="2022-06-03T12:51:58.168" v="0" actId="1076"/>
          <ac:picMkLst>
            <pc:docMk/>
            <pc:sldMk cId="708111407" sldId="263"/>
            <ac:picMk id="11" creationId="{E3C2C6CB-E6DB-4700-9C6A-BD7F38201D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87" y="1844675"/>
            <a:ext cx="21884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49343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Häufig falsch gelesen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Umlaute ü-u </a:t>
            </a:r>
            <a:r>
              <a:rPr lang="de-DE" altLang="de-DE" sz="2400" b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03 Standardübung 1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2947625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380A3C96-24DB-72A2-14EE-125DE29C4146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26F642C3-CF24-4CD9-A679-0DF4932F23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5DE4B24F-EE54-47CD-9E3E-CB9E39507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24178"/>
            <a:ext cx="40176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latin typeface="Trebuchet MS" pitchFamily="34" charset="0"/>
              </a:rPr>
              <a:t>Üben verbessert die Fertigkeit!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latin typeface="Trebuchet MS" pitchFamily="34" charset="0"/>
              </a:rPr>
              <a:t>Wer viel übt, der wird gescheit!</a:t>
            </a:r>
          </a:p>
        </p:txBody>
      </p:sp>
      <p:pic>
        <p:nvPicPr>
          <p:cNvPr id="17" name="Grafik 16" descr="Smiley böse.png">
            <a:extLst>
              <a:ext uri="{FF2B5EF4-FFF2-40B4-BE49-F238E27FC236}">
                <a16:creationId xmlns:a16="http://schemas.microsoft.com/office/drawing/2014/main" id="{E2565887-76E3-FF3E-5FF0-920FD3C7F07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4645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D2B3FC0C-02F2-6BAD-B74D-EAA535EFD4B1}"/>
              </a:ext>
            </a:extLst>
          </p:cNvPr>
          <p:cNvSpPr txBox="1"/>
          <p:nvPr/>
        </p:nvSpPr>
        <p:spPr>
          <a:xfrm>
            <a:off x="1990510" y="4077072"/>
            <a:ext cx="7314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/>
            <a:r>
              <a:rPr lang="de-DE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Hurra, wieder ein Stück weiter!</a:t>
            </a:r>
          </a:p>
        </p:txBody>
      </p:sp>
      <p:pic>
        <p:nvPicPr>
          <p:cNvPr id="19" name="Grafik 18" descr="Smiley pur.png">
            <a:extLst>
              <a:ext uri="{FF2B5EF4-FFF2-40B4-BE49-F238E27FC236}">
                <a16:creationId xmlns:a16="http://schemas.microsoft.com/office/drawing/2014/main" id="{5F35D104-C7B1-C2E1-A1AE-CC4BF2904AA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3628" y="1937084"/>
            <a:ext cx="2142857" cy="2171429"/>
          </a:xfrm>
          <a:prstGeom prst="rect">
            <a:avLst/>
          </a:prstGeom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B007436C-3433-094E-1ED0-1831B36E9350}"/>
              </a:ext>
            </a:extLst>
          </p:cNvPr>
          <p:cNvSpPr txBox="1"/>
          <p:nvPr/>
        </p:nvSpPr>
        <p:spPr>
          <a:xfrm>
            <a:off x="5126039" y="2605003"/>
            <a:ext cx="9252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de-DE" sz="8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</a:t>
            </a:r>
          </a:p>
        </p:txBody>
      </p:sp>
      <p:pic>
        <p:nvPicPr>
          <p:cNvPr id="21" name="Grafik 20" descr="Smiley Augen.png">
            <a:extLst>
              <a:ext uri="{FF2B5EF4-FFF2-40B4-BE49-F238E27FC236}">
                <a16:creationId xmlns:a16="http://schemas.microsoft.com/office/drawing/2014/main" id="{893A3783-209C-CB16-F86C-E9875E2AD61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05787" y="2443735"/>
            <a:ext cx="877751" cy="444971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CBB09A3D-81BD-F5AB-D91F-06555710E922}"/>
              </a:ext>
            </a:extLst>
          </p:cNvPr>
          <p:cNvSpPr txBox="1"/>
          <p:nvPr/>
        </p:nvSpPr>
        <p:spPr>
          <a:xfrm>
            <a:off x="190500" y="6724134"/>
            <a:ext cx="52677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51617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7EE12EDF-7D52-4BDF-B298-153CF8243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37908"/>
            <a:ext cx="293702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Buchstaben  erkennen</a:t>
            </a:r>
          </a:p>
        </p:txBody>
      </p:sp>
      <p:pic>
        <p:nvPicPr>
          <p:cNvPr id="93" name="shpLesekochValidCheck" descr="lesekoch_logo_mit_Hintergrund-1.jpg">
            <a:extLst>
              <a:ext uri="{FF2B5EF4-FFF2-40B4-BE49-F238E27FC236}">
                <a16:creationId xmlns:a16="http://schemas.microsoft.com/office/drawing/2014/main" id="{9CE70B23-2A9A-4A2B-A419-EE114D96AF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F55C098E-382F-43A5-8F10-08CCD39FD48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feld 91">
            <a:extLst>
              <a:ext uri="{FF2B5EF4-FFF2-40B4-BE49-F238E27FC236}">
                <a16:creationId xmlns:a16="http://schemas.microsoft.com/office/drawing/2014/main" id="{D90AB083-56E4-4233-8D94-FC77C8944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044228"/>
            <a:ext cx="56460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Lies jedes </a:t>
            </a:r>
            <a:r>
              <a:rPr lang="de-DE" sz="2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und zeige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 </a:t>
            </a:r>
          </a:p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(Die Buchstabenschlange musst du nicht lesen!)</a:t>
            </a:r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CEEEF0A7-F923-4B9F-80BE-799936F46970}"/>
              </a:ext>
            </a:extLst>
          </p:cNvPr>
          <p:cNvSpPr/>
          <p:nvPr/>
        </p:nvSpPr>
        <p:spPr>
          <a:xfrm>
            <a:off x="256581" y="11727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74" name="Ellipse 173">
            <a:extLst>
              <a:ext uri="{FF2B5EF4-FFF2-40B4-BE49-F238E27FC236}">
                <a16:creationId xmlns:a16="http://schemas.microsoft.com/office/drawing/2014/main" id="{2BF3D37E-C2C4-4018-A014-0E2458A8F2FD}"/>
              </a:ext>
            </a:extLst>
          </p:cNvPr>
          <p:cNvSpPr/>
          <p:nvPr/>
        </p:nvSpPr>
        <p:spPr>
          <a:xfrm>
            <a:off x="258169" y="117274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4" name="Textfeld 213">
            <a:extLst>
              <a:ext uri="{FF2B5EF4-FFF2-40B4-BE49-F238E27FC236}">
                <a16:creationId xmlns:a16="http://schemas.microsoft.com/office/drawing/2014/main" id="{8E647F1B-F378-474B-9D68-FE20763FA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7" y="2009132"/>
            <a:ext cx="769633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ertoüäuudjklueräbncxuöüoägfdsyxcerüäö</a:t>
            </a:r>
            <a:endParaRPr lang="de-DE" sz="3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1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r>
              <a:rPr lang="de-DE" sz="32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usdfreuäöüäuäwertäuerüörtzöüuägägägu</a:t>
            </a:r>
            <a:endParaRPr lang="de-DE" sz="3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36" name="Textfeld 235">
            <a:extLst>
              <a:ext uri="{FF2B5EF4-FFF2-40B4-BE49-F238E27FC236}">
                <a16:creationId xmlns:a16="http://schemas.microsoft.com/office/drawing/2014/main" id="{55A3BA28-F8B3-4A64-9F5B-8F6352229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923" y="4364031"/>
            <a:ext cx="82429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spc="10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ertouüabdjklaerübncdabuoügfdsyxceruüö</a:t>
            </a:r>
            <a:endParaRPr lang="de-DE" sz="3200" spc="100" dirty="0">
              <a:solidFill>
                <a:prstClr val="black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de-DE" sz="1600" spc="100" dirty="0">
              <a:solidFill>
                <a:prstClr val="black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de-DE" sz="3200" spc="100" dirty="0" err="1">
                <a:solidFill>
                  <a:prstClr val="black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asdfrdbüöuüabwertüadruörtzöubügüdüga</a:t>
            </a:r>
            <a:endParaRPr lang="de-DE" sz="3200" spc="100" dirty="0">
              <a:solidFill>
                <a:prstClr val="black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" name="Rechteck 279">
            <a:extLst>
              <a:ext uri="{FF2B5EF4-FFF2-40B4-BE49-F238E27FC236}">
                <a16:creationId xmlns:a16="http://schemas.microsoft.com/office/drawing/2014/main" id="{7C493276-8C7F-4C56-BAF5-D52474F2EB8C}"/>
              </a:ext>
            </a:extLst>
          </p:cNvPr>
          <p:cNvSpPr/>
          <p:nvPr/>
        </p:nvSpPr>
        <p:spPr>
          <a:xfrm>
            <a:off x="433393" y="3814928"/>
            <a:ext cx="50143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Lies jedes  </a:t>
            </a:r>
            <a:r>
              <a:rPr lang="de-DE" sz="2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ü 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und zeige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</a:t>
            </a:r>
            <a:r>
              <a:rPr lang="de-DE" sz="20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  <a:cs typeface="Arial" pitchFamily="34" charset="0"/>
              </a:rPr>
              <a:t> auf es! 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D75BA5F-3E37-5FB1-D845-B5B34A6C92E3}"/>
              </a:ext>
            </a:extLst>
          </p:cNvPr>
          <p:cNvSpPr/>
          <p:nvPr/>
        </p:nvSpPr>
        <p:spPr>
          <a:xfrm>
            <a:off x="190501" y="1978434"/>
            <a:ext cx="8813650" cy="395741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9" name="Textfeld 218">
            <a:extLst>
              <a:ext uri="{FF2B5EF4-FFF2-40B4-BE49-F238E27FC236}">
                <a16:creationId xmlns:a16="http://schemas.microsoft.com/office/drawing/2014/main" id="{D321614C-A5A9-4539-BC16-367F1A682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640" y="250692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3/10</a:t>
            </a:r>
          </a:p>
        </p:txBody>
      </p:sp>
      <p:sp>
        <p:nvSpPr>
          <p:cNvPr id="222" name="Rechteck 221">
            <a:extLst>
              <a:ext uri="{FF2B5EF4-FFF2-40B4-BE49-F238E27FC236}">
                <a16:creationId xmlns:a16="http://schemas.microsoft.com/office/drawing/2014/main" id="{3C4D0C05-7DCD-482E-890E-E58C498DFB03}"/>
              </a:ext>
            </a:extLst>
          </p:cNvPr>
          <p:cNvSpPr/>
          <p:nvPr/>
        </p:nvSpPr>
        <p:spPr>
          <a:xfrm>
            <a:off x="2970140" y="2185195"/>
            <a:ext cx="286686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5" name="Rechteck 224">
            <a:extLst>
              <a:ext uri="{FF2B5EF4-FFF2-40B4-BE49-F238E27FC236}">
                <a16:creationId xmlns:a16="http://schemas.microsoft.com/office/drawing/2014/main" id="{04FEBE96-F4AE-4525-B956-49A1B5AB9542}"/>
              </a:ext>
            </a:extLst>
          </p:cNvPr>
          <p:cNvSpPr/>
          <p:nvPr/>
        </p:nvSpPr>
        <p:spPr>
          <a:xfrm>
            <a:off x="2902368" y="2005610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Textfeld 225">
            <a:extLst>
              <a:ext uri="{FF2B5EF4-FFF2-40B4-BE49-F238E27FC236}">
                <a16:creationId xmlns:a16="http://schemas.microsoft.com/office/drawing/2014/main" id="{B07C0B05-AA24-4A71-A2AC-4D0703108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375" y="2500883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4/10</a:t>
            </a:r>
          </a:p>
        </p:txBody>
      </p:sp>
      <p:sp>
        <p:nvSpPr>
          <p:cNvPr id="229" name="Rechteck 228">
            <a:extLst>
              <a:ext uri="{FF2B5EF4-FFF2-40B4-BE49-F238E27FC236}">
                <a16:creationId xmlns:a16="http://schemas.microsoft.com/office/drawing/2014/main" id="{BA4FD7E7-E636-41E8-9AD1-486A95590518}"/>
              </a:ext>
            </a:extLst>
          </p:cNvPr>
          <p:cNvSpPr/>
          <p:nvPr/>
        </p:nvSpPr>
        <p:spPr>
          <a:xfrm>
            <a:off x="4592781" y="2005610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Rechteck 231">
            <a:extLst>
              <a:ext uri="{FF2B5EF4-FFF2-40B4-BE49-F238E27FC236}">
                <a16:creationId xmlns:a16="http://schemas.microsoft.com/office/drawing/2014/main" id="{AF266654-C89C-4650-BA74-7D3A19E595CD}"/>
              </a:ext>
            </a:extLst>
          </p:cNvPr>
          <p:cNvSpPr/>
          <p:nvPr/>
        </p:nvSpPr>
        <p:spPr>
          <a:xfrm>
            <a:off x="4669893" y="2188772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9" name="Textfeld 238">
            <a:extLst>
              <a:ext uri="{FF2B5EF4-FFF2-40B4-BE49-F238E27FC236}">
                <a16:creationId xmlns:a16="http://schemas.microsoft.com/office/drawing/2014/main" id="{E40BBD03-BD09-46C2-AF10-84B7C7E09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675" y="486518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2/10</a:t>
            </a:r>
          </a:p>
        </p:txBody>
      </p:sp>
      <p:sp>
        <p:nvSpPr>
          <p:cNvPr id="240" name="Textfeld 239">
            <a:extLst>
              <a:ext uri="{FF2B5EF4-FFF2-40B4-BE49-F238E27FC236}">
                <a16:creationId xmlns:a16="http://schemas.microsoft.com/office/drawing/2014/main" id="{49A6D536-AC37-46E9-A566-94D3A7F3E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878" y="486518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3/10</a:t>
            </a:r>
          </a:p>
        </p:txBody>
      </p:sp>
      <p:sp>
        <p:nvSpPr>
          <p:cNvPr id="242" name="Rechteck 241">
            <a:extLst>
              <a:ext uri="{FF2B5EF4-FFF2-40B4-BE49-F238E27FC236}">
                <a16:creationId xmlns:a16="http://schemas.microsoft.com/office/drawing/2014/main" id="{CDD59230-45C5-441C-AF74-5DA6BDDFDF69}"/>
              </a:ext>
            </a:extLst>
          </p:cNvPr>
          <p:cNvSpPr/>
          <p:nvPr/>
        </p:nvSpPr>
        <p:spPr>
          <a:xfrm>
            <a:off x="3621149" y="4489647"/>
            <a:ext cx="2699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3" name="Rechteck 242">
            <a:extLst>
              <a:ext uri="{FF2B5EF4-FFF2-40B4-BE49-F238E27FC236}">
                <a16:creationId xmlns:a16="http://schemas.microsoft.com/office/drawing/2014/main" id="{0C44B825-3ED6-4699-9507-A8678DCD7691}"/>
              </a:ext>
            </a:extLst>
          </p:cNvPr>
          <p:cNvSpPr/>
          <p:nvPr/>
        </p:nvSpPr>
        <p:spPr>
          <a:xfrm>
            <a:off x="5706451" y="4462281"/>
            <a:ext cx="286686" cy="4051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5" name="Rechteck 244">
            <a:extLst>
              <a:ext uri="{FF2B5EF4-FFF2-40B4-BE49-F238E27FC236}">
                <a16:creationId xmlns:a16="http://schemas.microsoft.com/office/drawing/2014/main" id="{72C596CD-8907-4956-BA36-A03CA2CAA53C}"/>
              </a:ext>
            </a:extLst>
          </p:cNvPr>
          <p:cNvSpPr/>
          <p:nvPr/>
        </p:nvSpPr>
        <p:spPr>
          <a:xfrm>
            <a:off x="3544851" y="4368040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" name="Rechteck 245">
            <a:extLst>
              <a:ext uri="{FF2B5EF4-FFF2-40B4-BE49-F238E27FC236}">
                <a16:creationId xmlns:a16="http://schemas.microsoft.com/office/drawing/2014/main" id="{7C81D610-01CC-4BBF-82E2-DAF09F1045D8}"/>
              </a:ext>
            </a:extLst>
          </p:cNvPr>
          <p:cNvSpPr/>
          <p:nvPr/>
        </p:nvSpPr>
        <p:spPr>
          <a:xfrm>
            <a:off x="5636556" y="4363866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7" name="Textfeld 246">
            <a:extLst>
              <a:ext uri="{FF2B5EF4-FFF2-40B4-BE49-F238E27FC236}">
                <a16:creationId xmlns:a16="http://schemas.microsoft.com/office/drawing/2014/main" id="{80E5BC2D-14E4-4E8A-B774-82D8DF11E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189" y="4862348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4/10</a:t>
            </a:r>
          </a:p>
        </p:txBody>
      </p:sp>
      <p:sp>
        <p:nvSpPr>
          <p:cNvPr id="248" name="Rechteck 247">
            <a:extLst>
              <a:ext uri="{FF2B5EF4-FFF2-40B4-BE49-F238E27FC236}">
                <a16:creationId xmlns:a16="http://schemas.microsoft.com/office/drawing/2014/main" id="{B583D61A-35F2-43A5-834C-6726BFA64330}"/>
              </a:ext>
            </a:extLst>
          </p:cNvPr>
          <p:cNvSpPr/>
          <p:nvPr/>
        </p:nvSpPr>
        <p:spPr>
          <a:xfrm>
            <a:off x="7950392" y="436275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9" name="Rechteck 248">
            <a:extLst>
              <a:ext uri="{FF2B5EF4-FFF2-40B4-BE49-F238E27FC236}">
                <a16:creationId xmlns:a16="http://schemas.microsoft.com/office/drawing/2014/main" id="{E53F5995-33F3-4DA5-868E-FF5241F39BE4}"/>
              </a:ext>
            </a:extLst>
          </p:cNvPr>
          <p:cNvSpPr/>
          <p:nvPr/>
        </p:nvSpPr>
        <p:spPr>
          <a:xfrm>
            <a:off x="8022400" y="4461172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1" name="Textfeld 250">
            <a:extLst>
              <a:ext uri="{FF2B5EF4-FFF2-40B4-BE49-F238E27FC236}">
                <a16:creationId xmlns:a16="http://schemas.microsoft.com/office/drawing/2014/main" id="{DBA5F2B4-1D69-453F-83D2-92E70CA82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818" y="5597606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6/10</a:t>
            </a:r>
          </a:p>
        </p:txBody>
      </p:sp>
      <p:sp>
        <p:nvSpPr>
          <p:cNvPr id="253" name="Rechteck 252">
            <a:extLst>
              <a:ext uri="{FF2B5EF4-FFF2-40B4-BE49-F238E27FC236}">
                <a16:creationId xmlns:a16="http://schemas.microsoft.com/office/drawing/2014/main" id="{6B2AB818-7039-4DFE-97FD-6CFDA0E164D9}"/>
              </a:ext>
            </a:extLst>
          </p:cNvPr>
          <p:cNvSpPr/>
          <p:nvPr/>
        </p:nvSpPr>
        <p:spPr>
          <a:xfrm>
            <a:off x="2578957" y="509473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5" name="Rechteck 254">
            <a:extLst>
              <a:ext uri="{FF2B5EF4-FFF2-40B4-BE49-F238E27FC236}">
                <a16:creationId xmlns:a16="http://schemas.microsoft.com/office/drawing/2014/main" id="{4B1FC699-6D03-4CD6-9AD9-6F633CE60FDC}"/>
              </a:ext>
            </a:extLst>
          </p:cNvPr>
          <p:cNvSpPr/>
          <p:nvPr/>
        </p:nvSpPr>
        <p:spPr>
          <a:xfrm>
            <a:off x="2619969" y="5198642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6" name="Textfeld 255">
            <a:extLst>
              <a:ext uri="{FF2B5EF4-FFF2-40B4-BE49-F238E27FC236}">
                <a16:creationId xmlns:a16="http://schemas.microsoft.com/office/drawing/2014/main" id="{FD1496ED-10A3-42DC-8922-7ADBA8E5E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990" y="5585386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7/10</a:t>
            </a:r>
          </a:p>
        </p:txBody>
      </p:sp>
      <p:sp>
        <p:nvSpPr>
          <p:cNvPr id="257" name="Rechteck 256">
            <a:extLst>
              <a:ext uri="{FF2B5EF4-FFF2-40B4-BE49-F238E27FC236}">
                <a16:creationId xmlns:a16="http://schemas.microsoft.com/office/drawing/2014/main" id="{F59C2F81-6341-4098-87DA-D7201C86C1DD}"/>
              </a:ext>
            </a:extLst>
          </p:cNvPr>
          <p:cNvSpPr/>
          <p:nvPr/>
        </p:nvSpPr>
        <p:spPr>
          <a:xfrm>
            <a:off x="4163133" y="5090266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8" name="Rechteck 257">
            <a:extLst>
              <a:ext uri="{FF2B5EF4-FFF2-40B4-BE49-F238E27FC236}">
                <a16:creationId xmlns:a16="http://schemas.microsoft.com/office/drawing/2014/main" id="{49DB6AEA-8672-4FD6-B1C2-8AF265DBC131}"/>
              </a:ext>
            </a:extLst>
          </p:cNvPr>
          <p:cNvSpPr/>
          <p:nvPr/>
        </p:nvSpPr>
        <p:spPr>
          <a:xfrm>
            <a:off x="4147635" y="5182359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9" name="Textfeld 258">
            <a:extLst>
              <a:ext uri="{FF2B5EF4-FFF2-40B4-BE49-F238E27FC236}">
                <a16:creationId xmlns:a16="http://schemas.microsoft.com/office/drawing/2014/main" id="{480E91C8-C05D-4747-9F2F-1C310932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5945" y="319680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7/10</a:t>
            </a:r>
          </a:p>
        </p:txBody>
      </p:sp>
      <p:sp>
        <p:nvSpPr>
          <p:cNvPr id="260" name="Rechteck 259">
            <a:extLst>
              <a:ext uri="{FF2B5EF4-FFF2-40B4-BE49-F238E27FC236}">
                <a16:creationId xmlns:a16="http://schemas.microsoft.com/office/drawing/2014/main" id="{1C316C2C-0197-4699-8BC2-C43D77DE595B}"/>
              </a:ext>
            </a:extLst>
          </p:cNvPr>
          <p:cNvSpPr/>
          <p:nvPr/>
        </p:nvSpPr>
        <p:spPr>
          <a:xfrm>
            <a:off x="2807330" y="271362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1" name="Rechteck 260">
            <a:extLst>
              <a:ext uri="{FF2B5EF4-FFF2-40B4-BE49-F238E27FC236}">
                <a16:creationId xmlns:a16="http://schemas.microsoft.com/office/drawing/2014/main" id="{14B0287F-D310-438A-93E1-89B077054217}"/>
              </a:ext>
            </a:extLst>
          </p:cNvPr>
          <p:cNvSpPr/>
          <p:nvPr/>
        </p:nvSpPr>
        <p:spPr>
          <a:xfrm>
            <a:off x="2825107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262" name="Textfeld 261">
            <a:extLst>
              <a:ext uri="{FF2B5EF4-FFF2-40B4-BE49-F238E27FC236}">
                <a16:creationId xmlns:a16="http://schemas.microsoft.com/office/drawing/2014/main" id="{A8F19CDA-4A96-4FBD-AAB8-5F3C95B57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9500" y="319680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8/10</a:t>
            </a:r>
          </a:p>
        </p:txBody>
      </p:sp>
      <p:sp>
        <p:nvSpPr>
          <p:cNvPr id="263" name="Rechteck 262">
            <a:extLst>
              <a:ext uri="{FF2B5EF4-FFF2-40B4-BE49-F238E27FC236}">
                <a16:creationId xmlns:a16="http://schemas.microsoft.com/office/drawing/2014/main" id="{5230EE9C-EE7B-4333-ADF4-5354378056DB}"/>
              </a:ext>
            </a:extLst>
          </p:cNvPr>
          <p:cNvSpPr/>
          <p:nvPr/>
        </p:nvSpPr>
        <p:spPr>
          <a:xfrm>
            <a:off x="4310885" y="271362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4" name="Rechteck 263">
            <a:extLst>
              <a:ext uri="{FF2B5EF4-FFF2-40B4-BE49-F238E27FC236}">
                <a16:creationId xmlns:a16="http://schemas.microsoft.com/office/drawing/2014/main" id="{D12FD698-9677-4185-992C-8B5A199C3AE1}"/>
              </a:ext>
            </a:extLst>
          </p:cNvPr>
          <p:cNvSpPr/>
          <p:nvPr/>
        </p:nvSpPr>
        <p:spPr>
          <a:xfrm>
            <a:off x="4328662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265" name="Textfeld 264">
            <a:extLst>
              <a:ext uri="{FF2B5EF4-FFF2-40B4-BE49-F238E27FC236}">
                <a16:creationId xmlns:a16="http://schemas.microsoft.com/office/drawing/2014/main" id="{567162E0-1136-45CC-A5AD-540E5E80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559" y="320874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9/10</a:t>
            </a:r>
          </a:p>
        </p:txBody>
      </p:sp>
      <p:sp>
        <p:nvSpPr>
          <p:cNvPr id="266" name="Rechteck 265">
            <a:extLst>
              <a:ext uri="{FF2B5EF4-FFF2-40B4-BE49-F238E27FC236}">
                <a16:creationId xmlns:a16="http://schemas.microsoft.com/office/drawing/2014/main" id="{E79D7C1C-8FA0-4109-AA19-47AE81FE3965}"/>
              </a:ext>
            </a:extLst>
          </p:cNvPr>
          <p:cNvSpPr/>
          <p:nvPr/>
        </p:nvSpPr>
        <p:spPr>
          <a:xfrm>
            <a:off x="6321944" y="271362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7" name="Rechteck 266">
            <a:extLst>
              <a:ext uri="{FF2B5EF4-FFF2-40B4-BE49-F238E27FC236}">
                <a16:creationId xmlns:a16="http://schemas.microsoft.com/office/drawing/2014/main" id="{E66C7A06-99E5-462B-8D99-008686E51DA2}"/>
              </a:ext>
            </a:extLst>
          </p:cNvPr>
          <p:cNvSpPr/>
          <p:nvPr/>
        </p:nvSpPr>
        <p:spPr>
          <a:xfrm>
            <a:off x="6339721" y="2899110"/>
            <a:ext cx="376105" cy="39929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268" name="Textfeld 267">
            <a:extLst>
              <a:ext uri="{FF2B5EF4-FFF2-40B4-BE49-F238E27FC236}">
                <a16:creationId xmlns:a16="http://schemas.microsoft.com/office/drawing/2014/main" id="{4D7074C7-7C5F-46E4-9122-00584888B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1209" y="3203876"/>
            <a:ext cx="585418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10/10</a:t>
            </a:r>
          </a:p>
        </p:txBody>
      </p:sp>
      <p:sp>
        <p:nvSpPr>
          <p:cNvPr id="269" name="Rechteck 268">
            <a:extLst>
              <a:ext uri="{FF2B5EF4-FFF2-40B4-BE49-F238E27FC236}">
                <a16:creationId xmlns:a16="http://schemas.microsoft.com/office/drawing/2014/main" id="{27909C67-6711-4529-BDB9-A43363A4E12F}"/>
              </a:ext>
            </a:extLst>
          </p:cNvPr>
          <p:cNvSpPr/>
          <p:nvPr/>
        </p:nvSpPr>
        <p:spPr>
          <a:xfrm>
            <a:off x="7792745" y="271362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0" name="Rechteck 269">
            <a:extLst>
              <a:ext uri="{FF2B5EF4-FFF2-40B4-BE49-F238E27FC236}">
                <a16:creationId xmlns:a16="http://schemas.microsoft.com/office/drawing/2014/main" id="{F9503784-1553-42F6-9E90-2CA4F58E2BDA}"/>
              </a:ext>
            </a:extLst>
          </p:cNvPr>
          <p:cNvSpPr/>
          <p:nvPr/>
        </p:nvSpPr>
        <p:spPr>
          <a:xfrm>
            <a:off x="7810522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271" name="Textfeld 270">
            <a:extLst>
              <a:ext uri="{FF2B5EF4-FFF2-40B4-BE49-F238E27FC236}">
                <a16:creationId xmlns:a16="http://schemas.microsoft.com/office/drawing/2014/main" id="{277CB9D5-0C9B-4A69-B98E-1E8EA09CA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351" y="558985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8/10</a:t>
            </a:r>
          </a:p>
        </p:txBody>
      </p:sp>
      <p:sp>
        <p:nvSpPr>
          <p:cNvPr id="272" name="Rechteck 271">
            <a:extLst>
              <a:ext uri="{FF2B5EF4-FFF2-40B4-BE49-F238E27FC236}">
                <a16:creationId xmlns:a16="http://schemas.microsoft.com/office/drawing/2014/main" id="{501E504F-67CD-4FBF-8BD9-79C4FC295DC6}"/>
              </a:ext>
            </a:extLst>
          </p:cNvPr>
          <p:cNvSpPr/>
          <p:nvPr/>
        </p:nvSpPr>
        <p:spPr>
          <a:xfrm>
            <a:off x="6751494" y="509473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3" name="Rechteck 272">
            <a:extLst>
              <a:ext uri="{FF2B5EF4-FFF2-40B4-BE49-F238E27FC236}">
                <a16:creationId xmlns:a16="http://schemas.microsoft.com/office/drawing/2014/main" id="{AFB2FD0A-C3BD-4574-AFCD-D6D7AC2317C1}"/>
              </a:ext>
            </a:extLst>
          </p:cNvPr>
          <p:cNvSpPr/>
          <p:nvPr/>
        </p:nvSpPr>
        <p:spPr>
          <a:xfrm>
            <a:off x="6772619" y="518683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4" name="Textfeld 273">
            <a:extLst>
              <a:ext uri="{FF2B5EF4-FFF2-40B4-BE49-F238E27FC236}">
                <a16:creationId xmlns:a16="http://schemas.microsoft.com/office/drawing/2014/main" id="{CCF7EA79-E7C7-4564-8BD4-BA25F5222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264" y="558292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9/10</a:t>
            </a:r>
          </a:p>
        </p:txBody>
      </p:sp>
      <p:sp>
        <p:nvSpPr>
          <p:cNvPr id="275" name="Rechteck 274">
            <a:extLst>
              <a:ext uri="{FF2B5EF4-FFF2-40B4-BE49-F238E27FC236}">
                <a16:creationId xmlns:a16="http://schemas.microsoft.com/office/drawing/2014/main" id="{8308D9D9-E0AA-447C-91FE-5D0EFA65D28C}"/>
              </a:ext>
            </a:extLst>
          </p:cNvPr>
          <p:cNvSpPr/>
          <p:nvPr/>
        </p:nvSpPr>
        <p:spPr>
          <a:xfrm>
            <a:off x="7212407" y="5087809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" name="Rechteck 275">
            <a:extLst>
              <a:ext uri="{FF2B5EF4-FFF2-40B4-BE49-F238E27FC236}">
                <a16:creationId xmlns:a16="http://schemas.microsoft.com/office/drawing/2014/main" id="{E7A9BFD2-1D5E-44C2-86AB-24336276EDBA}"/>
              </a:ext>
            </a:extLst>
          </p:cNvPr>
          <p:cNvSpPr/>
          <p:nvPr/>
        </p:nvSpPr>
        <p:spPr>
          <a:xfrm>
            <a:off x="7171971" y="5179902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77" name="Textfeld 276">
            <a:extLst>
              <a:ext uri="{FF2B5EF4-FFF2-40B4-BE49-F238E27FC236}">
                <a16:creationId xmlns:a16="http://schemas.microsoft.com/office/drawing/2014/main" id="{3CEDECB2-042B-45CA-A997-DFF34DB2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4523" y="5582929"/>
            <a:ext cx="585418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10/10</a:t>
            </a:r>
          </a:p>
        </p:txBody>
      </p:sp>
      <p:sp>
        <p:nvSpPr>
          <p:cNvPr id="278" name="Rechteck 277">
            <a:extLst>
              <a:ext uri="{FF2B5EF4-FFF2-40B4-BE49-F238E27FC236}">
                <a16:creationId xmlns:a16="http://schemas.microsoft.com/office/drawing/2014/main" id="{278884A4-A555-4091-A35D-4662C8135184}"/>
              </a:ext>
            </a:extLst>
          </p:cNvPr>
          <p:cNvSpPr/>
          <p:nvPr/>
        </p:nvSpPr>
        <p:spPr>
          <a:xfrm>
            <a:off x="7672817" y="5087809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9" name="Rechteck 278">
            <a:extLst>
              <a:ext uri="{FF2B5EF4-FFF2-40B4-BE49-F238E27FC236}">
                <a16:creationId xmlns:a16="http://schemas.microsoft.com/office/drawing/2014/main" id="{535B0E8C-C2AE-4155-953E-6930E3E57D72}"/>
              </a:ext>
            </a:extLst>
          </p:cNvPr>
          <p:cNvSpPr/>
          <p:nvPr/>
        </p:nvSpPr>
        <p:spPr>
          <a:xfrm>
            <a:off x="7724095" y="5179902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24F34FC-F41D-E55E-F08E-98722D2F1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048" y="5589240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15" name="Ellipse 214">
            <a:extLst>
              <a:ext uri="{FF2B5EF4-FFF2-40B4-BE49-F238E27FC236}">
                <a16:creationId xmlns:a16="http://schemas.microsoft.com/office/drawing/2014/main" id="{32249B5A-1DFC-42C6-AB61-E610721FD9C3}"/>
              </a:ext>
            </a:extLst>
          </p:cNvPr>
          <p:cNvSpPr/>
          <p:nvPr/>
        </p:nvSpPr>
        <p:spPr>
          <a:xfrm>
            <a:off x="274346" y="22288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6" name="Ellipse 215">
            <a:extLst>
              <a:ext uri="{FF2B5EF4-FFF2-40B4-BE49-F238E27FC236}">
                <a16:creationId xmlns:a16="http://schemas.microsoft.com/office/drawing/2014/main" id="{BFA2E8AE-97C1-41EC-8BAD-255AAB9269F5}"/>
              </a:ext>
            </a:extLst>
          </p:cNvPr>
          <p:cNvSpPr/>
          <p:nvPr/>
        </p:nvSpPr>
        <p:spPr>
          <a:xfrm>
            <a:off x="275934" y="222889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27" name="Textfeld 226">
            <a:extLst>
              <a:ext uri="{FF2B5EF4-FFF2-40B4-BE49-F238E27FC236}">
                <a16:creationId xmlns:a16="http://schemas.microsoft.com/office/drawing/2014/main" id="{B062F7A0-3A94-4F28-B0CB-E5F15D062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47" y="3206363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5/10</a:t>
            </a:r>
          </a:p>
        </p:txBody>
      </p:sp>
      <p:sp>
        <p:nvSpPr>
          <p:cNvPr id="230" name="Rechteck 229">
            <a:extLst>
              <a:ext uri="{FF2B5EF4-FFF2-40B4-BE49-F238E27FC236}">
                <a16:creationId xmlns:a16="http://schemas.microsoft.com/office/drawing/2014/main" id="{7D853C40-612E-46D6-B57A-AB8C65ADB7C0}"/>
              </a:ext>
            </a:extLst>
          </p:cNvPr>
          <p:cNvSpPr/>
          <p:nvPr/>
        </p:nvSpPr>
        <p:spPr>
          <a:xfrm>
            <a:off x="579576" y="271362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3" name="Rechteck 232">
            <a:extLst>
              <a:ext uri="{FF2B5EF4-FFF2-40B4-BE49-F238E27FC236}">
                <a16:creationId xmlns:a16="http://schemas.microsoft.com/office/drawing/2014/main" id="{8A1E178F-1035-452E-A526-C5BB75C45311}"/>
              </a:ext>
            </a:extLst>
          </p:cNvPr>
          <p:cNvSpPr/>
          <p:nvPr/>
        </p:nvSpPr>
        <p:spPr>
          <a:xfrm>
            <a:off x="625116" y="2928775"/>
            <a:ext cx="3468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35" name="Ellipse 234">
            <a:extLst>
              <a:ext uri="{FF2B5EF4-FFF2-40B4-BE49-F238E27FC236}">
                <a16:creationId xmlns:a16="http://schemas.microsoft.com/office/drawing/2014/main" id="{81EEF85F-EED6-4D81-8333-293794A9A67D}"/>
              </a:ext>
            </a:extLst>
          </p:cNvPr>
          <p:cNvSpPr/>
          <p:nvPr/>
        </p:nvSpPr>
        <p:spPr>
          <a:xfrm>
            <a:off x="269285" y="460265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ACDDC71A-2008-40A3-B774-3EFA44CC1E60}"/>
              </a:ext>
            </a:extLst>
          </p:cNvPr>
          <p:cNvSpPr/>
          <p:nvPr/>
        </p:nvSpPr>
        <p:spPr>
          <a:xfrm>
            <a:off x="270873" y="4602651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1" name="Ellipse 280">
            <a:extLst>
              <a:ext uri="{FF2B5EF4-FFF2-40B4-BE49-F238E27FC236}">
                <a16:creationId xmlns:a16="http://schemas.microsoft.com/office/drawing/2014/main" id="{B3595F8C-44A9-42D3-AB03-EF36CB1FA844}"/>
              </a:ext>
            </a:extLst>
          </p:cNvPr>
          <p:cNvSpPr/>
          <p:nvPr/>
        </p:nvSpPr>
        <p:spPr>
          <a:xfrm>
            <a:off x="251520" y="393845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82" name="Ellipse 281">
            <a:extLst>
              <a:ext uri="{FF2B5EF4-FFF2-40B4-BE49-F238E27FC236}">
                <a16:creationId xmlns:a16="http://schemas.microsoft.com/office/drawing/2014/main" id="{83B10E86-7A4D-4D43-B662-DB5D919E61F3}"/>
              </a:ext>
            </a:extLst>
          </p:cNvPr>
          <p:cNvSpPr/>
          <p:nvPr/>
        </p:nvSpPr>
        <p:spPr>
          <a:xfrm>
            <a:off x="253108" y="393845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17" name="Textfeld 216">
            <a:extLst>
              <a:ext uri="{FF2B5EF4-FFF2-40B4-BE49-F238E27FC236}">
                <a16:creationId xmlns:a16="http://schemas.microsoft.com/office/drawing/2014/main" id="{C3BB1A21-1652-4885-A308-B03F91372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767" y="2491431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1/10</a:t>
            </a:r>
          </a:p>
        </p:txBody>
      </p:sp>
      <p:sp>
        <p:nvSpPr>
          <p:cNvPr id="218" name="Textfeld 217">
            <a:extLst>
              <a:ext uri="{FF2B5EF4-FFF2-40B4-BE49-F238E27FC236}">
                <a16:creationId xmlns:a16="http://schemas.microsoft.com/office/drawing/2014/main" id="{D5FA39E3-BEF4-4F29-8811-BA77880E8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029" y="2491431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2/10</a:t>
            </a:r>
          </a:p>
        </p:txBody>
      </p:sp>
      <p:sp>
        <p:nvSpPr>
          <p:cNvPr id="220" name="Rechteck 219">
            <a:extLst>
              <a:ext uri="{FF2B5EF4-FFF2-40B4-BE49-F238E27FC236}">
                <a16:creationId xmlns:a16="http://schemas.microsoft.com/office/drawing/2014/main" id="{5B5E468B-86F2-409E-8990-DE86714F48B0}"/>
              </a:ext>
            </a:extLst>
          </p:cNvPr>
          <p:cNvSpPr/>
          <p:nvPr/>
        </p:nvSpPr>
        <p:spPr>
          <a:xfrm>
            <a:off x="1808564" y="2188772"/>
            <a:ext cx="288032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1" name="Rechteck 220">
            <a:extLst>
              <a:ext uri="{FF2B5EF4-FFF2-40B4-BE49-F238E27FC236}">
                <a16:creationId xmlns:a16="http://schemas.microsoft.com/office/drawing/2014/main" id="{69408169-59B0-4D92-9907-FC182997B6A3}"/>
              </a:ext>
            </a:extLst>
          </p:cNvPr>
          <p:cNvSpPr/>
          <p:nvPr/>
        </p:nvSpPr>
        <p:spPr>
          <a:xfrm>
            <a:off x="2062737" y="2220758"/>
            <a:ext cx="2699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3" name="Rechteck 222">
            <a:extLst>
              <a:ext uri="{FF2B5EF4-FFF2-40B4-BE49-F238E27FC236}">
                <a16:creationId xmlns:a16="http://schemas.microsoft.com/office/drawing/2014/main" id="{E4D48DA9-204C-431D-A24F-3DF20DE437CD}"/>
              </a:ext>
            </a:extLst>
          </p:cNvPr>
          <p:cNvSpPr/>
          <p:nvPr/>
        </p:nvSpPr>
        <p:spPr>
          <a:xfrm>
            <a:off x="1771124" y="2005610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" name="Rechteck 223">
            <a:extLst>
              <a:ext uri="{FF2B5EF4-FFF2-40B4-BE49-F238E27FC236}">
                <a16:creationId xmlns:a16="http://schemas.microsoft.com/office/drawing/2014/main" id="{272F1BCB-E769-4FB7-8DF8-CB0A349775A1}"/>
              </a:ext>
            </a:extLst>
          </p:cNvPr>
          <p:cNvSpPr/>
          <p:nvPr/>
        </p:nvSpPr>
        <p:spPr>
          <a:xfrm>
            <a:off x="2003434" y="2005610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8" name="Textfeld 227">
            <a:extLst>
              <a:ext uri="{FF2B5EF4-FFF2-40B4-BE49-F238E27FC236}">
                <a16:creationId xmlns:a16="http://schemas.microsoft.com/office/drawing/2014/main" id="{38BBC2D8-F2B7-431F-B305-4660603A8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857" y="3198409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6/10</a:t>
            </a:r>
          </a:p>
        </p:txBody>
      </p:sp>
      <p:sp>
        <p:nvSpPr>
          <p:cNvPr id="231" name="Rechteck 230">
            <a:extLst>
              <a:ext uri="{FF2B5EF4-FFF2-40B4-BE49-F238E27FC236}">
                <a16:creationId xmlns:a16="http://schemas.microsoft.com/office/drawing/2014/main" id="{AB2E8079-D3A9-4219-827E-E4F11986968F}"/>
              </a:ext>
            </a:extLst>
          </p:cNvPr>
          <p:cNvSpPr/>
          <p:nvPr/>
        </p:nvSpPr>
        <p:spPr>
          <a:xfrm>
            <a:off x="1731242" y="2713627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defTabSz="914400">
              <a:spcAft>
                <a:spcPts val="1200"/>
              </a:spcAft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de-DE" sz="3200" kern="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4" name="Rechteck 233">
            <a:extLst>
              <a:ext uri="{FF2B5EF4-FFF2-40B4-BE49-F238E27FC236}">
                <a16:creationId xmlns:a16="http://schemas.microsoft.com/office/drawing/2014/main" id="{FECCFB2A-BAAA-45A1-96AB-3F902009672C}"/>
              </a:ext>
            </a:extLst>
          </p:cNvPr>
          <p:cNvSpPr/>
          <p:nvPr/>
        </p:nvSpPr>
        <p:spPr>
          <a:xfrm>
            <a:off x="1749019" y="2899110"/>
            <a:ext cx="376105" cy="3992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238" name="Textfeld 237">
            <a:extLst>
              <a:ext uri="{FF2B5EF4-FFF2-40B4-BE49-F238E27FC236}">
                <a16:creationId xmlns:a16="http://schemas.microsoft.com/office/drawing/2014/main" id="{B6EBD20E-B7A4-4B00-8899-86F4237B8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402" y="4865185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1/10</a:t>
            </a:r>
          </a:p>
        </p:txBody>
      </p:sp>
      <p:sp>
        <p:nvSpPr>
          <p:cNvPr id="241" name="Rechteck 240">
            <a:extLst>
              <a:ext uri="{FF2B5EF4-FFF2-40B4-BE49-F238E27FC236}">
                <a16:creationId xmlns:a16="http://schemas.microsoft.com/office/drawing/2014/main" id="{1A214439-1DD6-4AA1-A10B-EA84AE2052FA}"/>
              </a:ext>
            </a:extLst>
          </p:cNvPr>
          <p:cNvSpPr/>
          <p:nvPr/>
        </p:nvSpPr>
        <p:spPr>
          <a:xfrm>
            <a:off x="1463612" y="4462281"/>
            <a:ext cx="369611" cy="40161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4" name="Rechteck 243">
            <a:extLst>
              <a:ext uri="{FF2B5EF4-FFF2-40B4-BE49-F238E27FC236}">
                <a16:creationId xmlns:a16="http://schemas.microsoft.com/office/drawing/2014/main" id="{3E0D8C12-B9B2-4131-84FF-3D30A80BD2E2}"/>
              </a:ext>
            </a:extLst>
          </p:cNvPr>
          <p:cNvSpPr/>
          <p:nvPr/>
        </p:nvSpPr>
        <p:spPr>
          <a:xfrm>
            <a:off x="1468893" y="4363866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0" name="Textfeld 249">
            <a:extLst>
              <a:ext uri="{FF2B5EF4-FFF2-40B4-BE49-F238E27FC236}">
                <a16:creationId xmlns:a16="http://schemas.microsoft.com/office/drawing/2014/main" id="{6BFC1897-D05A-4C3F-A91A-CBC97A491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86" y="5589857"/>
            <a:ext cx="505267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5/10</a:t>
            </a:r>
          </a:p>
        </p:txBody>
      </p:sp>
      <p:sp>
        <p:nvSpPr>
          <p:cNvPr id="252" name="Rechteck 251">
            <a:extLst>
              <a:ext uri="{FF2B5EF4-FFF2-40B4-BE49-F238E27FC236}">
                <a16:creationId xmlns:a16="http://schemas.microsoft.com/office/drawing/2014/main" id="{0D598C58-8C1A-4EE1-8FC9-C0D8CA3E08A7}"/>
              </a:ext>
            </a:extLst>
          </p:cNvPr>
          <p:cNvSpPr/>
          <p:nvPr/>
        </p:nvSpPr>
        <p:spPr>
          <a:xfrm>
            <a:off x="1880315" y="5094440"/>
            <a:ext cx="4395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3200" b="1" kern="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endParaRPr kumimoji="0" lang="de-DE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4" name="Rechteck 253">
            <a:extLst>
              <a:ext uri="{FF2B5EF4-FFF2-40B4-BE49-F238E27FC236}">
                <a16:creationId xmlns:a16="http://schemas.microsoft.com/office/drawing/2014/main" id="{FFD42B87-631E-4EFC-B77E-7643C925FFF6}"/>
              </a:ext>
            </a:extLst>
          </p:cNvPr>
          <p:cNvSpPr/>
          <p:nvPr/>
        </p:nvSpPr>
        <p:spPr>
          <a:xfrm>
            <a:off x="1921327" y="5200549"/>
            <a:ext cx="34680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8A175CC-ECA9-41D2-A248-6BB9F0A1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15" y="1005514"/>
            <a:ext cx="8541236" cy="51759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6C04DAA5-9E19-D2FA-E439-79B4A0A8A333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0739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219" grpId="0"/>
      <p:bldP spid="225" grpId="0"/>
      <p:bldP spid="226" grpId="0"/>
      <p:bldP spid="229" grpId="0"/>
      <p:bldP spid="239" grpId="0"/>
      <p:bldP spid="240" grpId="0"/>
      <p:bldP spid="245" grpId="0"/>
      <p:bldP spid="246" grpId="0"/>
      <p:bldP spid="247" grpId="0"/>
      <p:bldP spid="248" grpId="0"/>
      <p:bldP spid="251" grpId="0"/>
      <p:bldP spid="253" grpId="0"/>
      <p:bldP spid="256" grpId="0"/>
      <p:bldP spid="257" grpId="0"/>
      <p:bldP spid="259" grpId="0"/>
      <p:bldP spid="260" grpId="0"/>
      <p:bldP spid="262" grpId="0"/>
      <p:bldP spid="263" grpId="0"/>
      <p:bldP spid="265" grpId="0"/>
      <p:bldP spid="266" grpId="0"/>
      <p:bldP spid="268" grpId="0"/>
      <p:bldP spid="269" grpId="0"/>
      <p:bldP spid="271" grpId="0"/>
      <p:bldP spid="272" grpId="0"/>
      <p:bldP spid="274" grpId="0"/>
      <p:bldP spid="275" grpId="0"/>
      <p:bldP spid="277" grpId="0"/>
      <p:bldP spid="278" grpId="0"/>
      <p:bldP spid="9" grpId="0" animBg="1"/>
      <p:bldP spid="227" grpId="0"/>
      <p:bldP spid="230" grpId="0"/>
      <p:bldP spid="217" grpId="0"/>
      <p:bldP spid="218" grpId="0"/>
      <p:bldP spid="223" grpId="0"/>
      <p:bldP spid="224" grpId="0"/>
      <p:bldP spid="228" grpId="0"/>
      <p:bldP spid="231" grpId="0"/>
      <p:bldP spid="238" grpId="0"/>
      <p:bldP spid="244" grpId="0"/>
      <p:bldP spid="250" grpId="0"/>
      <p:bldP spid="2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801A314C-6A2E-48A9-9832-6D0603BAD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25703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Genau lesen!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Erst Buchstaben u und ü nennen, dann Wort lesen!</a:t>
            </a:r>
          </a:p>
        </p:txBody>
      </p:sp>
      <p:pic>
        <p:nvPicPr>
          <p:cNvPr id="44" name="shpLesekochValidCheck" descr="lesekoch_logo_mit_Hintergrund-1.jpg">
            <a:extLst>
              <a:ext uri="{FF2B5EF4-FFF2-40B4-BE49-F238E27FC236}">
                <a16:creationId xmlns:a16="http://schemas.microsoft.com/office/drawing/2014/main" id="{B41CD5B4-F81A-4816-A309-A135B4BE2D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Textfeld 76">
            <a:extLst>
              <a:ext uri="{FF2B5EF4-FFF2-40B4-BE49-F238E27FC236}">
                <a16:creationId xmlns:a16="http://schemas.microsoft.com/office/drawing/2014/main" id="{FEFEDACF-67F8-48D5-A51E-30FC3CF5F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92" y="1055595"/>
            <a:ext cx="1616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  chen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BD043978-EF39-452F-BC37-9DC8671EF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532" y="1655127"/>
            <a:ext cx="1895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verf  gen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8E33BA30-B51D-49ED-AB56-44A9615B0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0612" y="2296890"/>
            <a:ext cx="153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r  cken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B1AAB5A-D193-430F-86C7-E48A9269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324" y="3002973"/>
            <a:ext cx="14991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sp  ren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D12B4678-BC5D-446B-9160-10D5F5E92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637" y="3676896"/>
            <a:ext cx="981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M  ll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677F7EDD-C0F9-4FEF-8C61-595A04582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736" y="4350819"/>
            <a:ext cx="15520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Z  nder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6740F492-B900-43A0-BCA6-DFF76B026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4525" y="5024742"/>
            <a:ext cx="19639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  nstlich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148171E1-06BE-4527-BD31-06FF32BC5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1404" y="5698667"/>
            <a:ext cx="20249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erk  nden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EBD73E03-E270-415C-B2E2-F8C9E1F5E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48" y="1070352"/>
            <a:ext cx="1616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  chen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510B472-D8B6-476E-BA26-BA1A3FA91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4548" y="1669884"/>
            <a:ext cx="18950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verf  gen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CD0121C2-6A44-4CCB-91C8-897D6B678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3544" y="2288124"/>
            <a:ext cx="15183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r  cken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CBDF9F6B-7F9F-44F5-A07D-720DFF231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340" y="3017730"/>
            <a:ext cx="14991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sp  ren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DEA6C649-5214-410F-A86A-605C03EAF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189" y="3691653"/>
            <a:ext cx="981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M  ll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48962CDD-060C-4525-A72B-2F3BBDD22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1608" y="4365576"/>
            <a:ext cx="15520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Z  nder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CC76AF73-3FDB-4799-AD94-D047F6C9D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627" y="5039499"/>
            <a:ext cx="19303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k  nstvoll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8D019D45-8F60-48E6-9380-5065A51A4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396" y="5713424"/>
            <a:ext cx="22413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verk  nden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58FAEF63-E374-4431-A1EF-9AA251E17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999" y="1052736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10D8E16A-AE12-4DC4-BAFB-54EA11C61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316" y="1655127"/>
            <a:ext cx="426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3F24013B-E6A7-4F3B-B8EA-E469FAB9D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316" y="3002973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FCE138A5-D044-4686-A69D-BC73C1FE4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316" y="4350819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293469D2-A6B7-4A3C-9540-DC0BBFEA7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316" y="5024742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3F8CCA5D-99B9-4AC7-BBAC-6593589D8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316" y="5698667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E0A017BA-1FEA-4D29-BCE6-7235EA82B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044" y="2288124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2B4C5846-13D7-4EA3-808D-752942C41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782" y="3691653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956335E1-2E07-4702-9AAA-5008418C7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388" y="2296890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BF261FD7-57CE-48A9-BDF9-4E241399C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042" y="3676896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CE9C9239-436D-466B-96DA-8363DD593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071" y="1067493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B0F7E5C3-5034-4919-836B-EC4FAFF4E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388" y="1669884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674191D3-8D1E-4A01-81FA-A4CA3E76E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388" y="3017730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73C26C8B-0FD8-486F-82BC-DB4391BB7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388" y="4365576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02B81CE6-66C1-4E6E-8D0E-4AFC91974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388" y="5039499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u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5EC2A60D-D18F-4219-BE68-EE312237A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388" y="5713424"/>
            <a:ext cx="423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3200" b="1">
                <a:solidFill>
                  <a:prstClr val="black"/>
                </a:solidFill>
                <a:latin typeface="Trebuchet MS" pitchFamily="34" charset="0"/>
                <a:cs typeface="Arial" pitchFamily="34" charset="0"/>
              </a:rPr>
              <a:t>ü</a:t>
            </a:r>
            <a:endParaRPr lang="de-DE" sz="3200" b="1" dirty="0">
              <a:solidFill>
                <a:prstClr val="black"/>
              </a:solidFill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DF3250B-4E84-8C22-1265-23E1EBCA8761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1747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7" name="Textfeld 3">
            <a:extLst>
              <a:ext uri="{FF2B5EF4-FFF2-40B4-BE49-F238E27FC236}">
                <a16:creationId xmlns:a16="http://schemas.microsoft.com/office/drawing/2014/main" id="{1AA9166D-E744-4682-B67D-1BE19A302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688"/>
            <a:ext cx="406233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u </a:t>
            </a:r>
            <a:r>
              <a:rPr lang="de-DE" sz="2000" b="1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oderü</a:t>
            </a: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?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Buchstaben rechts!</a:t>
            </a:r>
          </a:p>
        </p:txBody>
      </p:sp>
      <p:pic>
        <p:nvPicPr>
          <p:cNvPr id="63" name="shpLesekochValidCheck" descr="lesekoch_logo_mit_Hintergrund-1.jpg">
            <a:extLst>
              <a:ext uri="{FF2B5EF4-FFF2-40B4-BE49-F238E27FC236}">
                <a16:creationId xmlns:a16="http://schemas.microsoft.com/office/drawing/2014/main" id="{F4832619-298A-4A5E-A04C-BA8BFE8107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feld 64">
            <a:extLst>
              <a:ext uri="{FF2B5EF4-FFF2-40B4-BE49-F238E27FC236}">
                <a16:creationId xmlns:a16="http://schemas.microsoft.com/office/drawing/2014/main" id="{AD6B8081-7CC0-4D9A-8180-FD9A5DC7D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15" y="105691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F35FA1D9-A57C-4967-A205-DA2090A9B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4503" y="1056916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54AA5EE4-5592-4B7B-9B68-73700C2F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427" y="105691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E94249FF-062F-4227-B33B-4F6169D7F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265" y="1083351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6798B5EC-EF1F-4A99-96B7-B466A7CE2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156" y="143189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BD70CC44-2B02-484B-A6E6-194996639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344" y="1431896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A4E30464-97DF-4736-B6CB-06B42687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4268" y="143189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041E7CA8-8E9E-405A-953C-E2B0E282A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748" y="1455202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234180F1-0C1F-4F24-BC52-1D74F66A4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240" y="1813422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8A11F35E-23CD-444F-8022-798C235F1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020" y="1813422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3FEF1D9A-081F-43C1-A971-EB026BBF8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2252" y="1813422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CD33153C-D86A-4155-8038-12F110D92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180" y="1815837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E900F1A3-EB64-41C8-8EB0-BE567D92A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764" y="2186162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09086A94-D905-4C6E-8DEE-3124443BE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272" y="2169294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01DCE5E0-C42D-4F57-B5B1-E5E85B28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876" y="2186162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072B9763-F10B-4449-B043-30CF33ED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644" y="2186162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30" name="Textfeld 129">
            <a:extLst>
              <a:ext uri="{FF2B5EF4-FFF2-40B4-BE49-F238E27FC236}">
                <a16:creationId xmlns:a16="http://schemas.microsoft.com/office/drawing/2014/main" id="{65DF7999-5862-4494-A3A8-2B69DA0BE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4" y="2538293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31" name="Textfeld 130">
            <a:extLst>
              <a:ext uri="{FF2B5EF4-FFF2-40B4-BE49-F238E27FC236}">
                <a16:creationId xmlns:a16="http://schemas.microsoft.com/office/drawing/2014/main" id="{F18B0C8C-95A6-4226-B650-BA010D510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209" y="2534136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61FB874E-6B79-4F63-81C0-C714FE792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296" y="2538293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33" name="Textfeld 132">
            <a:extLst>
              <a:ext uri="{FF2B5EF4-FFF2-40B4-BE49-F238E27FC236}">
                <a16:creationId xmlns:a16="http://schemas.microsoft.com/office/drawing/2014/main" id="{04512195-4D9E-4C79-8E06-9C4B1CDD0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5064" y="2538293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34" name="Textfeld 133">
            <a:extLst>
              <a:ext uri="{FF2B5EF4-FFF2-40B4-BE49-F238E27FC236}">
                <a16:creationId xmlns:a16="http://schemas.microsoft.com/office/drawing/2014/main" id="{5AADFE19-A1B3-42BE-9A3D-1A52BE0BA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7833" y="2896111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9E643DF1-15FD-4138-AF93-44D19338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6713" y="2896111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36" name="Textfeld 135">
            <a:extLst>
              <a:ext uri="{FF2B5EF4-FFF2-40B4-BE49-F238E27FC236}">
                <a16:creationId xmlns:a16="http://schemas.microsoft.com/office/drawing/2014/main" id="{92039D6F-D347-4626-8B03-18BC969DA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945" y="2896111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37" name="Textfeld 136">
            <a:extLst>
              <a:ext uri="{FF2B5EF4-FFF2-40B4-BE49-F238E27FC236}">
                <a16:creationId xmlns:a16="http://schemas.microsoft.com/office/drawing/2014/main" id="{629957F0-4DF2-4DD8-A3B8-7BB7000CD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883" y="2901187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38" name="Textfeld 137">
            <a:extLst>
              <a:ext uri="{FF2B5EF4-FFF2-40B4-BE49-F238E27FC236}">
                <a16:creationId xmlns:a16="http://schemas.microsoft.com/office/drawing/2014/main" id="{FC83B058-3235-411E-9057-37D98EBD6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6856" y="3278684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4D031F3A-BDE3-4248-9780-305A137C9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5428" y="327868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40" name="Textfeld 139">
            <a:extLst>
              <a:ext uri="{FF2B5EF4-FFF2-40B4-BE49-F238E27FC236}">
                <a16:creationId xmlns:a16="http://schemas.microsoft.com/office/drawing/2014/main" id="{7A9D88C2-CE77-4A4E-9C39-6F91FE74E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968" y="3278684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0FF59EEF-A9CB-454F-B073-490ACE730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9208" y="3261280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42" name="Textfeld 141">
            <a:extLst>
              <a:ext uri="{FF2B5EF4-FFF2-40B4-BE49-F238E27FC236}">
                <a16:creationId xmlns:a16="http://schemas.microsoft.com/office/drawing/2014/main" id="{C793E1EF-9937-4958-9CD0-B73B56567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6672" y="3639910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43" name="Textfeld 142">
            <a:extLst>
              <a:ext uri="{FF2B5EF4-FFF2-40B4-BE49-F238E27FC236}">
                <a16:creationId xmlns:a16="http://schemas.microsoft.com/office/drawing/2014/main" id="{87B8B147-6C0B-4819-9FA9-44A13FC58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203" y="3630057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8D3090B1-5F5C-4759-90EB-45D29CEA1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785" y="3639910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45" name="Textfeld 144">
            <a:extLst>
              <a:ext uri="{FF2B5EF4-FFF2-40B4-BE49-F238E27FC236}">
                <a16:creationId xmlns:a16="http://schemas.microsoft.com/office/drawing/2014/main" id="{38216118-B26A-4DD5-A01A-3C82266F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245" y="3639910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46" name="Textfeld 145">
            <a:extLst>
              <a:ext uri="{FF2B5EF4-FFF2-40B4-BE49-F238E27FC236}">
                <a16:creationId xmlns:a16="http://schemas.microsoft.com/office/drawing/2014/main" id="{D4691AC4-A4AE-4B8C-80C0-96CC0CDF9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71" y="399319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47" name="Textfeld 146">
            <a:extLst>
              <a:ext uri="{FF2B5EF4-FFF2-40B4-BE49-F238E27FC236}">
                <a16:creationId xmlns:a16="http://schemas.microsoft.com/office/drawing/2014/main" id="{673A193F-A76E-437E-8F02-6C7A2D403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367" y="3993196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48" name="Textfeld 147">
            <a:extLst>
              <a:ext uri="{FF2B5EF4-FFF2-40B4-BE49-F238E27FC236}">
                <a16:creationId xmlns:a16="http://schemas.microsoft.com/office/drawing/2014/main" id="{256EA705-5504-4C7D-BB39-7CC0955AA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7983" y="399319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49" name="Textfeld 148">
            <a:extLst>
              <a:ext uri="{FF2B5EF4-FFF2-40B4-BE49-F238E27FC236}">
                <a16:creationId xmlns:a16="http://schemas.microsoft.com/office/drawing/2014/main" id="{9F89E611-7B18-433A-845B-C87AF7CC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29" y="3997106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50" name="Textfeld 149">
            <a:extLst>
              <a:ext uri="{FF2B5EF4-FFF2-40B4-BE49-F238E27FC236}">
                <a16:creationId xmlns:a16="http://schemas.microsoft.com/office/drawing/2014/main" id="{F33D927F-8778-4992-892F-5FC1B094C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76" y="435323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51" name="Textfeld 150">
            <a:extLst>
              <a:ext uri="{FF2B5EF4-FFF2-40B4-BE49-F238E27FC236}">
                <a16:creationId xmlns:a16="http://schemas.microsoft.com/office/drawing/2014/main" id="{7C865E93-58F2-4ABE-98AB-91E338FC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4972" y="4353236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52" name="Textfeld 151">
            <a:extLst>
              <a:ext uri="{FF2B5EF4-FFF2-40B4-BE49-F238E27FC236}">
                <a16:creationId xmlns:a16="http://schemas.microsoft.com/office/drawing/2014/main" id="{8034440A-7B85-4625-839C-AC0D30DD1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588" y="4353236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53" name="Textfeld 152">
            <a:extLst>
              <a:ext uri="{FF2B5EF4-FFF2-40B4-BE49-F238E27FC236}">
                <a16:creationId xmlns:a16="http://schemas.microsoft.com/office/drawing/2014/main" id="{1F0A2535-73E2-4F3E-BB47-A4478014E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963" y="4353910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54" name="Textfeld 153">
            <a:extLst>
              <a:ext uri="{FF2B5EF4-FFF2-40B4-BE49-F238E27FC236}">
                <a16:creationId xmlns:a16="http://schemas.microsoft.com/office/drawing/2014/main" id="{6738EB3C-D66E-43C7-A427-56F3ED18F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848" y="4718078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55" name="Textfeld 154">
            <a:extLst>
              <a:ext uri="{FF2B5EF4-FFF2-40B4-BE49-F238E27FC236}">
                <a16:creationId xmlns:a16="http://schemas.microsoft.com/office/drawing/2014/main" id="{FB71D7C6-D9AB-4215-A2CF-F09C4ED1B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492" y="4711957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56" name="Textfeld 155">
            <a:extLst>
              <a:ext uri="{FF2B5EF4-FFF2-40B4-BE49-F238E27FC236}">
                <a16:creationId xmlns:a16="http://schemas.microsoft.com/office/drawing/2014/main" id="{43C39B54-0DF6-4319-B16F-A585CFEC3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960" y="4718078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8652BB4E-869A-41C5-AC49-C8A436BD8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344" y="4718078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58" name="Textfeld 157">
            <a:extLst>
              <a:ext uri="{FF2B5EF4-FFF2-40B4-BE49-F238E27FC236}">
                <a16:creationId xmlns:a16="http://schemas.microsoft.com/office/drawing/2014/main" id="{64A3D68C-40B7-4849-BF07-6A6FC3981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1976" y="5078118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712A3B02-B2BD-46CE-853A-A132F1B47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472" y="5078118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60" name="Textfeld 159">
            <a:extLst>
              <a:ext uri="{FF2B5EF4-FFF2-40B4-BE49-F238E27FC236}">
                <a16:creationId xmlns:a16="http://schemas.microsoft.com/office/drawing/2014/main" id="{7E9BF605-F4F1-4430-A00F-43AFAA8E6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088" y="5078118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13AD206E-C915-49F6-9A4D-8BECDE1C0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338" y="5078705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62" name="Textfeld 161">
            <a:extLst>
              <a:ext uri="{FF2B5EF4-FFF2-40B4-BE49-F238E27FC236}">
                <a16:creationId xmlns:a16="http://schemas.microsoft.com/office/drawing/2014/main" id="{E322FD7F-9FCF-4E12-B30B-5DF139844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015" y="5447341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63" name="Textfeld 162">
            <a:extLst>
              <a:ext uri="{FF2B5EF4-FFF2-40B4-BE49-F238E27FC236}">
                <a16:creationId xmlns:a16="http://schemas.microsoft.com/office/drawing/2014/main" id="{D68BBDDD-892B-46EE-890E-DF5D5211E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565" y="5437768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64" name="Textfeld 163">
            <a:extLst>
              <a:ext uri="{FF2B5EF4-FFF2-40B4-BE49-F238E27FC236}">
                <a16:creationId xmlns:a16="http://schemas.microsoft.com/office/drawing/2014/main" id="{2120DB9E-1B98-4B8F-BEA6-00946C445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127" y="5447341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65" name="Textfeld 164">
            <a:extLst>
              <a:ext uri="{FF2B5EF4-FFF2-40B4-BE49-F238E27FC236}">
                <a16:creationId xmlns:a16="http://schemas.microsoft.com/office/drawing/2014/main" id="{3050D325-AF04-4241-B39F-48775C5C5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203" y="5447341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66" name="Textfeld 165">
            <a:extLst>
              <a:ext uri="{FF2B5EF4-FFF2-40B4-BE49-F238E27FC236}">
                <a16:creationId xmlns:a16="http://schemas.microsoft.com/office/drawing/2014/main" id="{DE83A079-8BFA-4E7E-80A8-0F528D2A3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0984" y="5819684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67" name="Textfeld 166">
            <a:extLst>
              <a:ext uri="{FF2B5EF4-FFF2-40B4-BE49-F238E27FC236}">
                <a16:creationId xmlns:a16="http://schemas.microsoft.com/office/drawing/2014/main" id="{4417FB03-97DE-4FAC-8627-EED659608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172" y="5819684"/>
            <a:ext cx="319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FF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168" name="Textfeld 167">
            <a:extLst>
              <a:ext uri="{FF2B5EF4-FFF2-40B4-BE49-F238E27FC236}">
                <a16:creationId xmlns:a16="http://schemas.microsoft.com/office/drawing/2014/main" id="{83F455E8-1748-4B90-B2B3-C0F9E2659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096" y="5819684"/>
            <a:ext cx="36580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69" name="Textfeld 168">
            <a:extLst>
              <a:ext uri="{FF2B5EF4-FFF2-40B4-BE49-F238E27FC236}">
                <a16:creationId xmlns:a16="http://schemas.microsoft.com/office/drawing/2014/main" id="{2BE5D801-77AF-40A8-BE97-869F8008B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6547" y="5805616"/>
            <a:ext cx="365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70" name="Textfeld 169">
            <a:extLst>
              <a:ext uri="{FF2B5EF4-FFF2-40B4-BE49-F238E27FC236}">
                <a16:creationId xmlns:a16="http://schemas.microsoft.com/office/drawing/2014/main" id="{AAB62202-74E8-480A-BFCF-5EF4D1BA1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1082968"/>
            <a:ext cx="40254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R_cken 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ist  angelehnt.</a:t>
            </a:r>
          </a:p>
        </p:txBody>
      </p:sp>
      <p:sp>
        <p:nvSpPr>
          <p:cNvPr id="171" name="Textfeld 170">
            <a:extLst>
              <a:ext uri="{FF2B5EF4-FFF2-40B4-BE49-F238E27FC236}">
                <a16:creationId xmlns:a16="http://schemas.microsoft.com/office/drawing/2014/main" id="{FF2F3994-9CB2-48CB-A274-4D092D8A0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1446505"/>
            <a:ext cx="51251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Im  Fr_hling 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blühen  viele  Blumen.</a:t>
            </a:r>
          </a:p>
        </p:txBody>
      </p:sp>
      <p:sp>
        <p:nvSpPr>
          <p:cNvPr id="172" name="Textfeld 171">
            <a:extLst>
              <a:ext uri="{FF2B5EF4-FFF2-40B4-BE49-F238E27FC236}">
                <a16:creationId xmlns:a16="http://schemas.microsoft.com/office/drawing/2014/main" id="{D5173EF1-D22E-48CE-B81A-C3A12804B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1810043"/>
            <a:ext cx="5113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Baum  steht  in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voller  Bl_te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73" name="Textfeld 172">
            <a:extLst>
              <a:ext uri="{FF2B5EF4-FFF2-40B4-BE49-F238E27FC236}">
                <a16:creationId xmlns:a16="http://schemas.microsoft.com/office/drawing/2014/main" id="{15375FA3-B2F3-409E-AF95-072EC25B1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2173580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Sch_h 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drückt.</a:t>
            </a:r>
          </a:p>
        </p:txBody>
      </p:sp>
      <p:sp>
        <p:nvSpPr>
          <p:cNvPr id="174" name="Textfeld 173">
            <a:extLst>
              <a:ext uri="{FF2B5EF4-FFF2-40B4-BE49-F238E27FC236}">
                <a16:creationId xmlns:a16="http://schemas.microsoft.com/office/drawing/2014/main" id="{EE2E99B5-C8EC-4867-91AC-42152B4E2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2537118"/>
            <a:ext cx="4908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Schüler  geht  in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 Sch_le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175" name="Textfeld 174">
            <a:extLst>
              <a:ext uri="{FF2B5EF4-FFF2-40B4-BE49-F238E27FC236}">
                <a16:creationId xmlns:a16="http://schemas.microsoft.com/office/drawing/2014/main" id="{305E37D8-DA09-4140-82E5-EC9FC9465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2899068"/>
            <a:ext cx="6866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Wir  brauchen  eine  Stunde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und  f_nf 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Minuten.</a:t>
            </a:r>
          </a:p>
        </p:txBody>
      </p:sp>
      <p:sp>
        <p:nvSpPr>
          <p:cNvPr id="176" name="Textfeld 175">
            <a:extLst>
              <a:ext uri="{FF2B5EF4-FFF2-40B4-BE49-F238E27FC236}">
                <a16:creationId xmlns:a16="http://schemas.microsoft.com/office/drawing/2014/main" id="{06BA9BE1-7C7B-4D54-9983-3A4D04326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3262605"/>
            <a:ext cx="3621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kann  fl_ssig 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lesen.</a:t>
            </a:r>
          </a:p>
        </p:txBody>
      </p:sp>
      <p:sp>
        <p:nvSpPr>
          <p:cNvPr id="177" name="Textfeld 176">
            <a:extLst>
              <a:ext uri="{FF2B5EF4-FFF2-40B4-BE49-F238E27FC236}">
                <a16:creationId xmlns:a16="http://schemas.microsoft.com/office/drawing/2014/main" id="{262FBACE-C309-48A1-8436-37DBC2814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3626143"/>
            <a:ext cx="315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Gemüse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ist  ges_nd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78" name="Textfeld 177">
            <a:extLst>
              <a:ext uri="{FF2B5EF4-FFF2-40B4-BE49-F238E27FC236}">
                <a16:creationId xmlns:a16="http://schemas.microsoft.com/office/drawing/2014/main" id="{A8FD17DC-D761-485D-90D6-4919A0259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3989680"/>
            <a:ext cx="2558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Spinat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ist  gr_n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79" name="Textfeld 178">
            <a:extLst>
              <a:ext uri="{FF2B5EF4-FFF2-40B4-BE49-F238E27FC236}">
                <a16:creationId xmlns:a16="http://schemas.microsoft.com/office/drawing/2014/main" id="{A84885F9-7E81-4F67-986C-D82AD7CE6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4353218"/>
            <a:ext cx="4240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 Badewanne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ist  gef_llt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80" name="Textfeld 179">
            <a:extLst>
              <a:ext uri="{FF2B5EF4-FFF2-40B4-BE49-F238E27FC236}">
                <a16:creationId xmlns:a16="http://schemas.microsoft.com/office/drawing/2014/main" id="{A7A1BF30-A41E-48BE-A2D9-E0FE2957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4715168"/>
            <a:ext cx="4809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Der  Zahnarzt  zieht  </a:t>
            </a:r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die  W_rzel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81" name="Textfeld 180">
            <a:extLst>
              <a:ext uri="{FF2B5EF4-FFF2-40B4-BE49-F238E27FC236}">
                <a16:creationId xmlns:a16="http://schemas.microsoft.com/office/drawing/2014/main" id="{AD5515A1-8F56-4699-A811-827B5C77E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5078705"/>
            <a:ext cx="4358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 w_nsche 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mir  ein  Buch.  </a:t>
            </a:r>
          </a:p>
        </p:txBody>
      </p:sp>
      <p:sp>
        <p:nvSpPr>
          <p:cNvPr id="182" name="Textfeld 181">
            <a:extLst>
              <a:ext uri="{FF2B5EF4-FFF2-40B4-BE49-F238E27FC236}">
                <a16:creationId xmlns:a16="http://schemas.microsoft.com/office/drawing/2014/main" id="{41DB3A3D-BFE1-49D8-A36D-AA358985C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5442243"/>
            <a:ext cx="5097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Ich  esse  die  Frucht  ohne  F_rcht.</a:t>
            </a:r>
            <a:endParaRPr lang="de-DE" sz="2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83" name="Textfeld 182">
            <a:extLst>
              <a:ext uri="{FF2B5EF4-FFF2-40B4-BE49-F238E27FC236}">
                <a16:creationId xmlns:a16="http://schemas.microsoft.com/office/drawing/2014/main" id="{B61B2D70-658D-4404-AB3D-953F5B17C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5805780"/>
            <a:ext cx="4338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Fußballer  müssen  viel  _</a:t>
            </a:r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ben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3C2C6CB-E6DB-4700-9C6A-BD7F38201D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284"/>
          <a:stretch/>
        </p:blipFill>
        <p:spPr>
          <a:xfrm>
            <a:off x="64626" y="898575"/>
            <a:ext cx="11857748" cy="5241839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FBE73103-5CB1-E7BD-8F52-D169A85E0B9D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C0783457-4E80-9F7B-1A86-1CD4D98F74A3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7081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115" grpId="0"/>
      <p:bldP spid="117" grpId="0"/>
      <p:bldP spid="119" grpId="0"/>
      <p:bldP spid="121" grpId="0"/>
      <p:bldP spid="123" grpId="0"/>
      <p:bldP spid="125" grpId="0"/>
      <p:bldP spid="127" grpId="0"/>
      <p:bldP spid="129" grpId="0"/>
      <p:bldP spid="131" grpId="0"/>
      <p:bldP spid="133" grpId="0"/>
      <p:bldP spid="135" grpId="0"/>
      <p:bldP spid="137" grpId="0"/>
      <p:bldP spid="139" grpId="0"/>
      <p:bldP spid="141" grpId="0"/>
      <p:bldP spid="143" grpId="0"/>
      <p:bldP spid="145" grpId="0"/>
      <p:bldP spid="147" grpId="0"/>
      <p:bldP spid="149" grpId="0"/>
      <p:bldP spid="151" grpId="0"/>
      <p:bldP spid="153" grpId="0"/>
      <p:bldP spid="155" grpId="0"/>
      <p:bldP spid="157" grpId="0"/>
      <p:bldP spid="159" grpId="0"/>
      <p:bldP spid="161" grpId="0"/>
      <p:bldP spid="163" grpId="0"/>
      <p:bldP spid="165" grpId="0"/>
      <p:bldP spid="167" grpId="0"/>
      <p:bldP spid="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14BC9065-47A4-4EF6-A92F-2FF3D5FFF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7" y="88529"/>
            <a:ext cx="386054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1. Ist im Wort ein u oder ein ü?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2. </a:t>
            </a:r>
            <a:r>
              <a:rPr lang="de-DE" sz="2000" dirty="0" err="1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Lies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 das Wort!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D24CA-B78B-4BC7-9182-9CDFE99CA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033" y="1154794"/>
            <a:ext cx="1135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suchen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9F2448C-B279-471C-8CF8-F3BF85EDA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031" y="1140055"/>
            <a:ext cx="12779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Gemüse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018CDEF-F9EE-4CBA-A64A-4FB009149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7947" y="1493963"/>
            <a:ext cx="1129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Wurzel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6B333C3-5E25-4D04-8506-DCE1EA6A0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481" y="2033955"/>
            <a:ext cx="1099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turnen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85E473E-6C3F-458D-A97A-BF6B9E42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247" y="2414473"/>
            <a:ext cx="11865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türmen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711304A-69B0-49E5-A378-80831778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879" y="3098953"/>
            <a:ext cx="11993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Münder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6C533B0-1408-43D3-B65A-266A352E3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5554" y="3351893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Mund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6E2A4F2-E463-4457-9943-B3B625C63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78263"/>
            <a:ext cx="894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Hund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FF34640-4452-42D2-9C66-7D41AC2A0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847" y="4108773"/>
            <a:ext cx="1080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Schule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EDCD286-BA2C-460A-B323-8F7E3841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7407" y="4395103"/>
            <a:ext cx="1019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Flügel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B9E90EC-AF1C-403C-9201-4727DEA52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143" y="4836011"/>
            <a:ext cx="986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Füller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5623140-98AE-4C9B-9E08-7C33A39B1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1190" y="4693022"/>
            <a:ext cx="68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Fuß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64C3FD4-54ED-4AF1-9531-513FAA63F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244" y="5391306"/>
            <a:ext cx="851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Füße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A4D926B-6401-4299-A7CB-2F0CCF57A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8389" y="2779097"/>
            <a:ext cx="15327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wünschen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EF097CC-4345-4FC3-8F05-76D25D316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373" y="5609856"/>
            <a:ext cx="1394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Blume 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E44D7D0-8346-45C8-B357-9E30FA55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959" y="1888567"/>
            <a:ext cx="760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Flug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DDD48A1-34DD-46DF-92D8-004BF0586A79}"/>
              </a:ext>
            </a:extLst>
          </p:cNvPr>
          <p:cNvSpPr txBox="1"/>
          <p:nvPr/>
        </p:nvSpPr>
        <p:spPr>
          <a:xfrm>
            <a:off x="582876" y="173606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29" name="Pfeil: nach oben 28">
            <a:extLst>
              <a:ext uri="{FF2B5EF4-FFF2-40B4-BE49-F238E27FC236}">
                <a16:creationId xmlns:a16="http://schemas.microsoft.com/office/drawing/2014/main" id="{C60B8385-86D5-4EA3-B6AF-641F1696FBC6}"/>
              </a:ext>
            </a:extLst>
          </p:cNvPr>
          <p:cNvSpPr/>
          <p:nvPr/>
        </p:nvSpPr>
        <p:spPr>
          <a:xfrm>
            <a:off x="1088067" y="157953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86BA0A2-A284-4147-9A86-B20C1E4FC12B}"/>
              </a:ext>
            </a:extLst>
          </p:cNvPr>
          <p:cNvSpPr txBox="1"/>
          <p:nvPr/>
        </p:nvSpPr>
        <p:spPr>
          <a:xfrm>
            <a:off x="4615050" y="1666834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31" name="Pfeil: nach oben 30">
            <a:extLst>
              <a:ext uri="{FF2B5EF4-FFF2-40B4-BE49-F238E27FC236}">
                <a16:creationId xmlns:a16="http://schemas.microsoft.com/office/drawing/2014/main" id="{F8A5E6A9-461C-4029-8A3D-F0133D002325}"/>
              </a:ext>
            </a:extLst>
          </p:cNvPr>
          <p:cNvSpPr/>
          <p:nvPr/>
        </p:nvSpPr>
        <p:spPr>
          <a:xfrm>
            <a:off x="5120241" y="1510305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BBA7F61-4F51-4656-ABDE-65F871A973AA}"/>
              </a:ext>
            </a:extLst>
          </p:cNvPr>
          <p:cNvSpPr txBox="1"/>
          <p:nvPr/>
        </p:nvSpPr>
        <p:spPr>
          <a:xfrm>
            <a:off x="8588859" y="2048768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33" name="Pfeil: nach oben 32">
            <a:extLst>
              <a:ext uri="{FF2B5EF4-FFF2-40B4-BE49-F238E27FC236}">
                <a16:creationId xmlns:a16="http://schemas.microsoft.com/office/drawing/2014/main" id="{5A2B5737-84FA-4068-A567-3BF982545E48}"/>
              </a:ext>
            </a:extLst>
          </p:cNvPr>
          <p:cNvSpPr/>
          <p:nvPr/>
        </p:nvSpPr>
        <p:spPr>
          <a:xfrm>
            <a:off x="9094050" y="1892239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AD2BCF5-29C4-4ED3-8961-075537490FCB}"/>
              </a:ext>
            </a:extLst>
          </p:cNvPr>
          <p:cNvSpPr txBox="1"/>
          <p:nvPr/>
        </p:nvSpPr>
        <p:spPr>
          <a:xfrm>
            <a:off x="2638738" y="244661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35" name="Pfeil: nach oben 34">
            <a:extLst>
              <a:ext uri="{FF2B5EF4-FFF2-40B4-BE49-F238E27FC236}">
                <a16:creationId xmlns:a16="http://schemas.microsoft.com/office/drawing/2014/main" id="{270AB469-772D-4CFA-915D-A3839C03942C}"/>
              </a:ext>
            </a:extLst>
          </p:cNvPr>
          <p:cNvSpPr/>
          <p:nvPr/>
        </p:nvSpPr>
        <p:spPr>
          <a:xfrm>
            <a:off x="3143929" y="229008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A34A16B-FB02-4850-AE89-F331FE86130E}"/>
              </a:ext>
            </a:extLst>
          </p:cNvPr>
          <p:cNvSpPr txBox="1"/>
          <p:nvPr/>
        </p:nvSpPr>
        <p:spPr>
          <a:xfrm>
            <a:off x="5261131" y="2617647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37" name="Pfeil: nach oben 36">
            <a:extLst>
              <a:ext uri="{FF2B5EF4-FFF2-40B4-BE49-F238E27FC236}">
                <a16:creationId xmlns:a16="http://schemas.microsoft.com/office/drawing/2014/main" id="{E8B75169-0919-4E20-82D6-0A389A658F67}"/>
              </a:ext>
            </a:extLst>
          </p:cNvPr>
          <p:cNvSpPr/>
          <p:nvPr/>
        </p:nvSpPr>
        <p:spPr>
          <a:xfrm>
            <a:off x="5766322" y="2461118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7B9556C-7D52-4DB7-835C-3FB0D1188271}"/>
              </a:ext>
            </a:extLst>
          </p:cNvPr>
          <p:cNvSpPr txBox="1"/>
          <p:nvPr/>
        </p:nvSpPr>
        <p:spPr>
          <a:xfrm>
            <a:off x="7055379" y="299912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 oder ü?</a:t>
            </a:r>
          </a:p>
        </p:txBody>
      </p:sp>
      <p:sp>
        <p:nvSpPr>
          <p:cNvPr id="39" name="Pfeil: nach oben 38">
            <a:extLst>
              <a:ext uri="{FF2B5EF4-FFF2-40B4-BE49-F238E27FC236}">
                <a16:creationId xmlns:a16="http://schemas.microsoft.com/office/drawing/2014/main" id="{2515F5AB-EA6D-44E1-BA8C-D0F2411352BF}"/>
              </a:ext>
            </a:extLst>
          </p:cNvPr>
          <p:cNvSpPr/>
          <p:nvPr/>
        </p:nvSpPr>
        <p:spPr>
          <a:xfrm>
            <a:off x="7560570" y="284259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184DAF1-7D56-4E86-9548-45F3EFC5DEB6}"/>
              </a:ext>
            </a:extLst>
          </p:cNvPr>
          <p:cNvSpPr txBox="1"/>
          <p:nvPr/>
        </p:nvSpPr>
        <p:spPr>
          <a:xfrm>
            <a:off x="1538109" y="3360563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41" name="Pfeil: nach oben 40">
            <a:extLst>
              <a:ext uri="{FF2B5EF4-FFF2-40B4-BE49-F238E27FC236}">
                <a16:creationId xmlns:a16="http://schemas.microsoft.com/office/drawing/2014/main" id="{B870644B-CBBE-4F78-8D37-BC00AB24DEB3}"/>
              </a:ext>
            </a:extLst>
          </p:cNvPr>
          <p:cNvSpPr/>
          <p:nvPr/>
        </p:nvSpPr>
        <p:spPr>
          <a:xfrm>
            <a:off x="2043300" y="3204034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563041A-1D52-4306-BC17-E5F7C510E703}"/>
              </a:ext>
            </a:extLst>
          </p:cNvPr>
          <p:cNvSpPr txBox="1"/>
          <p:nvPr/>
        </p:nvSpPr>
        <p:spPr>
          <a:xfrm>
            <a:off x="3141738" y="3627915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ü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?</a:t>
            </a:r>
          </a:p>
        </p:txBody>
      </p:sp>
      <p:sp>
        <p:nvSpPr>
          <p:cNvPr id="43" name="Pfeil: nach oben 42">
            <a:extLst>
              <a:ext uri="{FF2B5EF4-FFF2-40B4-BE49-F238E27FC236}">
                <a16:creationId xmlns:a16="http://schemas.microsoft.com/office/drawing/2014/main" id="{1303B6A3-66C3-4DC8-8F45-68F5C5E993C9}"/>
              </a:ext>
            </a:extLst>
          </p:cNvPr>
          <p:cNvSpPr/>
          <p:nvPr/>
        </p:nvSpPr>
        <p:spPr>
          <a:xfrm>
            <a:off x="3646929" y="3471386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512D033-8ED9-468F-9A14-0154FF354A7D}"/>
              </a:ext>
            </a:extLst>
          </p:cNvPr>
          <p:cNvSpPr txBox="1"/>
          <p:nvPr/>
        </p:nvSpPr>
        <p:spPr>
          <a:xfrm>
            <a:off x="7898684" y="3914159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 oder ü?</a:t>
            </a:r>
          </a:p>
        </p:txBody>
      </p:sp>
      <p:sp>
        <p:nvSpPr>
          <p:cNvPr id="45" name="Pfeil: nach oben 44">
            <a:extLst>
              <a:ext uri="{FF2B5EF4-FFF2-40B4-BE49-F238E27FC236}">
                <a16:creationId xmlns:a16="http://schemas.microsoft.com/office/drawing/2014/main" id="{5C4B8774-9F28-4B09-B40F-F340BC1D97F8}"/>
              </a:ext>
            </a:extLst>
          </p:cNvPr>
          <p:cNvSpPr/>
          <p:nvPr/>
        </p:nvSpPr>
        <p:spPr>
          <a:xfrm>
            <a:off x="8403875" y="3757630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54BF674-F201-408C-925D-998337AB8695}"/>
              </a:ext>
            </a:extLst>
          </p:cNvPr>
          <p:cNvSpPr txBox="1"/>
          <p:nvPr/>
        </p:nvSpPr>
        <p:spPr>
          <a:xfrm>
            <a:off x="261740" y="443590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47" name="Pfeil: nach oben 46">
            <a:extLst>
              <a:ext uri="{FF2B5EF4-FFF2-40B4-BE49-F238E27FC236}">
                <a16:creationId xmlns:a16="http://schemas.microsoft.com/office/drawing/2014/main" id="{C72110F6-53DE-422F-BE0F-EC7E22D37E65}"/>
              </a:ext>
            </a:extLst>
          </p:cNvPr>
          <p:cNvSpPr/>
          <p:nvPr/>
        </p:nvSpPr>
        <p:spPr>
          <a:xfrm>
            <a:off x="766931" y="427937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652EFBD-6EA3-4A9B-AED1-D1BEF328713E}"/>
              </a:ext>
            </a:extLst>
          </p:cNvPr>
          <p:cNvSpPr txBox="1"/>
          <p:nvPr/>
        </p:nvSpPr>
        <p:spPr>
          <a:xfrm>
            <a:off x="4566297" y="4638183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49" name="Pfeil: nach oben 48">
            <a:extLst>
              <a:ext uri="{FF2B5EF4-FFF2-40B4-BE49-F238E27FC236}">
                <a16:creationId xmlns:a16="http://schemas.microsoft.com/office/drawing/2014/main" id="{432603E1-14D8-4E97-9A08-7F5D0D09A4C4}"/>
              </a:ext>
            </a:extLst>
          </p:cNvPr>
          <p:cNvSpPr/>
          <p:nvPr/>
        </p:nvSpPr>
        <p:spPr>
          <a:xfrm>
            <a:off x="5007988" y="4481654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176A6CF-D0B6-414F-9362-52F1B22DAB43}"/>
              </a:ext>
            </a:extLst>
          </p:cNvPr>
          <p:cNvSpPr txBox="1"/>
          <p:nvPr/>
        </p:nvSpPr>
        <p:spPr>
          <a:xfrm>
            <a:off x="9769959" y="4977494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51" name="Pfeil: nach oben 50">
            <a:extLst>
              <a:ext uri="{FF2B5EF4-FFF2-40B4-BE49-F238E27FC236}">
                <a16:creationId xmlns:a16="http://schemas.microsoft.com/office/drawing/2014/main" id="{2DEFA2C1-007B-4D95-AFEB-51D1EBB6659F}"/>
              </a:ext>
            </a:extLst>
          </p:cNvPr>
          <p:cNvSpPr/>
          <p:nvPr/>
        </p:nvSpPr>
        <p:spPr>
          <a:xfrm>
            <a:off x="10275150" y="4820965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41F147F-731C-4CC0-8422-D548996BDB52}"/>
              </a:ext>
            </a:extLst>
          </p:cNvPr>
          <p:cNvSpPr txBox="1"/>
          <p:nvPr/>
        </p:nvSpPr>
        <p:spPr>
          <a:xfrm>
            <a:off x="1425387" y="540980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u?</a:t>
            </a:r>
          </a:p>
        </p:txBody>
      </p:sp>
      <p:sp>
        <p:nvSpPr>
          <p:cNvPr id="53" name="Pfeil: nach oben 52">
            <a:extLst>
              <a:ext uri="{FF2B5EF4-FFF2-40B4-BE49-F238E27FC236}">
                <a16:creationId xmlns:a16="http://schemas.microsoft.com/office/drawing/2014/main" id="{32DF3D25-8E36-4B54-AB44-85A2C37B34DA}"/>
              </a:ext>
            </a:extLst>
          </p:cNvPr>
          <p:cNvSpPr/>
          <p:nvPr/>
        </p:nvSpPr>
        <p:spPr>
          <a:xfrm>
            <a:off x="1930578" y="525327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F35DCB8-C2C9-4B81-8027-C734A5F23D10}"/>
              </a:ext>
            </a:extLst>
          </p:cNvPr>
          <p:cNvSpPr txBox="1"/>
          <p:nvPr/>
        </p:nvSpPr>
        <p:spPr>
          <a:xfrm>
            <a:off x="6831635" y="5249032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55" name="Pfeil: nach oben 54">
            <a:extLst>
              <a:ext uri="{FF2B5EF4-FFF2-40B4-BE49-F238E27FC236}">
                <a16:creationId xmlns:a16="http://schemas.microsoft.com/office/drawing/2014/main" id="{F4D25DCD-5F04-4EB3-8195-8D97F29C752C}"/>
              </a:ext>
            </a:extLst>
          </p:cNvPr>
          <p:cNvSpPr/>
          <p:nvPr/>
        </p:nvSpPr>
        <p:spPr>
          <a:xfrm>
            <a:off x="7336826" y="5092503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0E70830-0A83-4CD5-9E3F-BC3826BF33CC}"/>
              </a:ext>
            </a:extLst>
          </p:cNvPr>
          <p:cNvSpPr txBox="1"/>
          <p:nvPr/>
        </p:nvSpPr>
        <p:spPr>
          <a:xfrm>
            <a:off x="3047673" y="5954357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57" name="Pfeil: nach oben 56">
            <a:extLst>
              <a:ext uri="{FF2B5EF4-FFF2-40B4-BE49-F238E27FC236}">
                <a16:creationId xmlns:a16="http://schemas.microsoft.com/office/drawing/2014/main" id="{09269A07-462D-4603-986D-C2ED1C5C0600}"/>
              </a:ext>
            </a:extLst>
          </p:cNvPr>
          <p:cNvSpPr/>
          <p:nvPr/>
        </p:nvSpPr>
        <p:spPr>
          <a:xfrm>
            <a:off x="3552864" y="5797828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8B049CF-D2BA-471D-9320-0093337D7952}"/>
              </a:ext>
            </a:extLst>
          </p:cNvPr>
          <p:cNvSpPr txBox="1"/>
          <p:nvPr/>
        </p:nvSpPr>
        <p:spPr>
          <a:xfrm>
            <a:off x="5552698" y="6187791"/>
            <a:ext cx="126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u oder ü?</a:t>
            </a:r>
          </a:p>
        </p:txBody>
      </p:sp>
      <p:sp>
        <p:nvSpPr>
          <p:cNvPr id="59" name="Pfeil: nach oben 58">
            <a:extLst>
              <a:ext uri="{FF2B5EF4-FFF2-40B4-BE49-F238E27FC236}">
                <a16:creationId xmlns:a16="http://schemas.microsoft.com/office/drawing/2014/main" id="{1FC53443-6F55-4B88-B235-BA0741D464D8}"/>
              </a:ext>
            </a:extLst>
          </p:cNvPr>
          <p:cNvSpPr/>
          <p:nvPr/>
        </p:nvSpPr>
        <p:spPr>
          <a:xfrm>
            <a:off x="6057889" y="6031262"/>
            <a:ext cx="102205" cy="23146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0" name="shpLesekochValidCheck" descr="lesekoch_logo_mit_Hintergrund-1.jpg">
            <a:extLst>
              <a:ext uri="{FF2B5EF4-FFF2-40B4-BE49-F238E27FC236}">
                <a16:creationId xmlns:a16="http://schemas.microsoft.com/office/drawing/2014/main" id="{A0DBFC9C-E482-4F2B-928C-CEFCDAE076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feld 61">
            <a:extLst>
              <a:ext uri="{FF2B5EF4-FFF2-40B4-BE49-F238E27FC236}">
                <a16:creationId xmlns:a16="http://schemas.microsoft.com/office/drawing/2014/main" id="{B74A38A0-9545-F497-F768-7892ED3C795C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41449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4">
            <a:extLst>
              <a:ext uri="{FF2B5EF4-FFF2-40B4-BE49-F238E27FC236}">
                <a16:creationId xmlns:a16="http://schemas.microsoft.com/office/drawing/2014/main" id="{2DDEADB3-D46C-4DFB-BE25-007A439F6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39575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lesen</a:t>
            </a:r>
          </a:p>
          <a:p>
            <a:pPr eaLnBrk="0" hangingPunct="0"/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Zum Schluss evtl. waagrecht lesen!</a:t>
            </a:r>
          </a:p>
        </p:txBody>
      </p:sp>
      <p:pic>
        <p:nvPicPr>
          <p:cNvPr id="70" name="shpLesekochValidCheck" descr="lesekoch_logo_mit_Hintergrund-1.jpg">
            <a:extLst>
              <a:ext uri="{FF2B5EF4-FFF2-40B4-BE49-F238E27FC236}">
                <a16:creationId xmlns:a16="http://schemas.microsoft.com/office/drawing/2014/main" id="{D45848C1-E69F-466E-806E-E7BF2550F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Ellipse 153">
            <a:extLst>
              <a:ext uri="{FF2B5EF4-FFF2-40B4-BE49-F238E27FC236}">
                <a16:creationId xmlns:a16="http://schemas.microsoft.com/office/drawing/2014/main" id="{F1D4A6B5-CEC1-4A04-80CB-972776C26A01}"/>
              </a:ext>
            </a:extLst>
          </p:cNvPr>
          <p:cNvSpPr/>
          <p:nvPr/>
        </p:nvSpPr>
        <p:spPr>
          <a:xfrm>
            <a:off x="4086264" y="153427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54845F4E-1670-4F63-A505-293131E89C19}"/>
              </a:ext>
            </a:extLst>
          </p:cNvPr>
          <p:cNvSpPr/>
          <p:nvPr/>
        </p:nvSpPr>
        <p:spPr>
          <a:xfrm>
            <a:off x="4086264" y="188828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CC8ED377-99FC-44AD-A98E-A78A2040F9CC}"/>
              </a:ext>
            </a:extLst>
          </p:cNvPr>
          <p:cNvSpPr/>
          <p:nvPr/>
        </p:nvSpPr>
        <p:spPr>
          <a:xfrm>
            <a:off x="4086264" y="224071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17EEED0A-79FC-4AE0-BDD6-312289790817}"/>
              </a:ext>
            </a:extLst>
          </p:cNvPr>
          <p:cNvSpPr/>
          <p:nvPr/>
        </p:nvSpPr>
        <p:spPr>
          <a:xfrm>
            <a:off x="4086264" y="259631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8EE7AA8D-ABB6-44B2-8B83-400A0C18C4BF}"/>
              </a:ext>
            </a:extLst>
          </p:cNvPr>
          <p:cNvSpPr/>
          <p:nvPr/>
        </p:nvSpPr>
        <p:spPr>
          <a:xfrm>
            <a:off x="4086264" y="29503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3BB2844C-6956-49CA-9B16-4EC3E95798DB}"/>
              </a:ext>
            </a:extLst>
          </p:cNvPr>
          <p:cNvSpPr/>
          <p:nvPr/>
        </p:nvSpPr>
        <p:spPr>
          <a:xfrm>
            <a:off x="4086264" y="33043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E1A47393-6E70-4E98-99F5-37CB91EEFD72}"/>
              </a:ext>
            </a:extLst>
          </p:cNvPr>
          <p:cNvSpPr/>
          <p:nvPr/>
        </p:nvSpPr>
        <p:spPr>
          <a:xfrm>
            <a:off x="4086264" y="365834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E89EFC54-D0F3-4624-B075-CAB0106B0CF8}"/>
              </a:ext>
            </a:extLst>
          </p:cNvPr>
          <p:cNvSpPr/>
          <p:nvPr/>
        </p:nvSpPr>
        <p:spPr>
          <a:xfrm>
            <a:off x="4086264" y="401236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C950F259-6949-43DA-B591-58361418F109}"/>
              </a:ext>
            </a:extLst>
          </p:cNvPr>
          <p:cNvSpPr/>
          <p:nvPr/>
        </p:nvSpPr>
        <p:spPr>
          <a:xfrm>
            <a:off x="4086264" y="436637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C10764BD-0573-4537-88DB-363038C5CC03}"/>
              </a:ext>
            </a:extLst>
          </p:cNvPr>
          <p:cNvSpPr/>
          <p:nvPr/>
        </p:nvSpPr>
        <p:spPr>
          <a:xfrm>
            <a:off x="4086264" y="507757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C25A9B18-EBC0-4149-B76B-CDDD17F6FF4A}"/>
              </a:ext>
            </a:extLst>
          </p:cNvPr>
          <p:cNvSpPr/>
          <p:nvPr/>
        </p:nvSpPr>
        <p:spPr>
          <a:xfrm>
            <a:off x="4086264" y="543158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63F1AA08-BFD2-4507-9992-D43084BA637B}"/>
              </a:ext>
            </a:extLst>
          </p:cNvPr>
          <p:cNvSpPr/>
          <p:nvPr/>
        </p:nvSpPr>
        <p:spPr>
          <a:xfrm>
            <a:off x="4086264" y="578718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B75D25F0-08A8-42A6-B74F-078662664D71}"/>
              </a:ext>
            </a:extLst>
          </p:cNvPr>
          <p:cNvSpPr/>
          <p:nvPr/>
        </p:nvSpPr>
        <p:spPr>
          <a:xfrm>
            <a:off x="4086264" y="613961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67" name="Textfeld 166">
            <a:extLst>
              <a:ext uri="{FF2B5EF4-FFF2-40B4-BE49-F238E27FC236}">
                <a16:creationId xmlns:a16="http://schemas.microsoft.com/office/drawing/2014/main" id="{C634D605-0775-4413-A064-A266E6EF5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876" y="1415212"/>
            <a:ext cx="11512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Hündin</a:t>
            </a:r>
          </a:p>
        </p:txBody>
      </p:sp>
      <p:sp>
        <p:nvSpPr>
          <p:cNvPr id="168" name="Textfeld 167">
            <a:extLst>
              <a:ext uri="{FF2B5EF4-FFF2-40B4-BE49-F238E27FC236}">
                <a16:creationId xmlns:a16="http://schemas.microsoft.com/office/drawing/2014/main" id="{AAEB64A3-E467-4212-96CD-1B5CFCAAF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1770812"/>
            <a:ext cx="1199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Münder</a:t>
            </a:r>
          </a:p>
        </p:txBody>
      </p:sp>
      <p:sp>
        <p:nvSpPr>
          <p:cNvPr id="169" name="Textfeld 168">
            <a:extLst>
              <a:ext uri="{FF2B5EF4-FFF2-40B4-BE49-F238E27FC236}">
                <a16:creationId xmlns:a16="http://schemas.microsoft.com/office/drawing/2014/main" id="{3BC2E255-EF09-4D2C-A69E-AB8EF646A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2127999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Kühe</a:t>
            </a:r>
          </a:p>
        </p:txBody>
      </p:sp>
      <p:sp>
        <p:nvSpPr>
          <p:cNvPr id="170" name="Textfeld 169">
            <a:extLst>
              <a:ext uri="{FF2B5EF4-FFF2-40B4-BE49-F238E27FC236}">
                <a16:creationId xmlns:a16="http://schemas.microsoft.com/office/drawing/2014/main" id="{F4E03F4F-4B88-4DC7-8B41-A232A9F4A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2483599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müssen</a:t>
            </a:r>
          </a:p>
        </p:txBody>
      </p:sp>
      <p:sp>
        <p:nvSpPr>
          <p:cNvPr id="171" name="Textfeld 170">
            <a:extLst>
              <a:ext uri="{FF2B5EF4-FFF2-40B4-BE49-F238E27FC236}">
                <a16:creationId xmlns:a16="http://schemas.microsoft.com/office/drawing/2014/main" id="{E986460A-77C9-4E9C-9D6E-B5291EDB1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2839199"/>
            <a:ext cx="1305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Frühling</a:t>
            </a:r>
          </a:p>
        </p:txBody>
      </p:sp>
      <p:sp>
        <p:nvSpPr>
          <p:cNvPr id="172" name="Textfeld 171">
            <a:extLst>
              <a:ext uri="{FF2B5EF4-FFF2-40B4-BE49-F238E27FC236}">
                <a16:creationId xmlns:a16="http://schemas.microsoft.com/office/drawing/2014/main" id="{0DD1EFC5-95D2-41CE-AE58-17BD88493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3194799"/>
            <a:ext cx="9861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Füller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73" name="Textfeld 172">
            <a:extLst>
              <a:ext uri="{FF2B5EF4-FFF2-40B4-BE49-F238E27FC236}">
                <a16:creationId xmlns:a16="http://schemas.microsoft.com/office/drawing/2014/main" id="{2E209344-CBE4-4E75-AAEF-0696D7441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3550399"/>
            <a:ext cx="12009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Schüler</a:t>
            </a:r>
          </a:p>
        </p:txBody>
      </p:sp>
      <p:sp>
        <p:nvSpPr>
          <p:cNvPr id="174" name="Textfeld 173">
            <a:extLst>
              <a:ext uri="{FF2B5EF4-FFF2-40B4-BE49-F238E27FC236}">
                <a16:creationId xmlns:a16="http://schemas.microsoft.com/office/drawing/2014/main" id="{426A5886-FA1A-4693-81F5-6A26E033B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3907587"/>
            <a:ext cx="9092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Blüte</a:t>
            </a:r>
          </a:p>
        </p:txBody>
      </p:sp>
      <p:sp>
        <p:nvSpPr>
          <p:cNvPr id="175" name="Textfeld 174">
            <a:extLst>
              <a:ext uri="{FF2B5EF4-FFF2-40B4-BE49-F238E27FC236}">
                <a16:creationId xmlns:a16="http://schemas.microsoft.com/office/drawing/2014/main" id="{BE9D35A2-3C96-41A9-B5C6-AC11955F7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4263187"/>
            <a:ext cx="1186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türmen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76" name="Textfeld 175">
            <a:extLst>
              <a:ext uri="{FF2B5EF4-FFF2-40B4-BE49-F238E27FC236}">
                <a16:creationId xmlns:a16="http://schemas.microsoft.com/office/drawing/2014/main" id="{43D69B52-B7CF-4C32-9C05-9AE6C21B3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4618787"/>
            <a:ext cx="1019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Flügel</a:t>
            </a:r>
          </a:p>
        </p:txBody>
      </p:sp>
      <p:sp>
        <p:nvSpPr>
          <p:cNvPr id="177" name="Textfeld 176">
            <a:extLst>
              <a:ext uri="{FF2B5EF4-FFF2-40B4-BE49-F238E27FC236}">
                <a16:creationId xmlns:a16="http://schemas.microsoft.com/office/drawing/2014/main" id="{F37C471F-A49E-48E8-BA09-5392217A3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4974387"/>
            <a:ext cx="1532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wünschen</a:t>
            </a:r>
          </a:p>
        </p:txBody>
      </p:sp>
      <p:sp>
        <p:nvSpPr>
          <p:cNvPr id="178" name="Textfeld 177">
            <a:extLst>
              <a:ext uri="{FF2B5EF4-FFF2-40B4-BE49-F238E27FC236}">
                <a16:creationId xmlns:a16="http://schemas.microsoft.com/office/drawing/2014/main" id="{CBCD06AA-0ED3-41A3-BD63-55D00A6F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5331574"/>
            <a:ext cx="8515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Füße</a:t>
            </a:r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79" name="Textfeld 178">
            <a:extLst>
              <a:ext uri="{FF2B5EF4-FFF2-40B4-BE49-F238E27FC236}">
                <a16:creationId xmlns:a16="http://schemas.microsoft.com/office/drawing/2014/main" id="{1F9A8338-698A-4AAA-B2DB-015D733A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5687174"/>
            <a:ext cx="1277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Gemüse</a:t>
            </a:r>
          </a:p>
        </p:txBody>
      </p:sp>
      <p:sp>
        <p:nvSpPr>
          <p:cNvPr id="180" name="Textfeld 179">
            <a:extLst>
              <a:ext uri="{FF2B5EF4-FFF2-40B4-BE49-F238E27FC236}">
                <a16:creationId xmlns:a16="http://schemas.microsoft.com/office/drawing/2014/main" id="{5E4263D9-E126-4291-9AF4-2730681A2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989" y="6041187"/>
            <a:ext cx="7954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grün</a:t>
            </a: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517A6677-BF17-4FBD-84E2-DBED334B74B4}"/>
              </a:ext>
            </a:extLst>
          </p:cNvPr>
          <p:cNvSpPr/>
          <p:nvPr/>
        </p:nvSpPr>
        <p:spPr>
          <a:xfrm>
            <a:off x="4087852" y="153427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0B80CC0A-AAFB-4E05-BF80-C43CA52D3AE5}"/>
              </a:ext>
            </a:extLst>
          </p:cNvPr>
          <p:cNvSpPr/>
          <p:nvPr/>
        </p:nvSpPr>
        <p:spPr>
          <a:xfrm>
            <a:off x="4087852" y="1888287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63193D83-DB97-47B3-B0C6-916B614875B3}"/>
              </a:ext>
            </a:extLst>
          </p:cNvPr>
          <p:cNvSpPr/>
          <p:nvPr/>
        </p:nvSpPr>
        <p:spPr>
          <a:xfrm>
            <a:off x="4087852" y="224071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4BF97BEF-EB5C-4868-868B-26B2581089F6}"/>
              </a:ext>
            </a:extLst>
          </p:cNvPr>
          <p:cNvSpPr/>
          <p:nvPr/>
        </p:nvSpPr>
        <p:spPr>
          <a:xfrm>
            <a:off x="4087852" y="259631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F5EB9339-3834-40B5-BF41-ED08ABB6315D}"/>
              </a:ext>
            </a:extLst>
          </p:cNvPr>
          <p:cNvSpPr/>
          <p:nvPr/>
        </p:nvSpPr>
        <p:spPr>
          <a:xfrm>
            <a:off x="4087852" y="295032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6B2E15BC-96F4-480D-A832-8E01C9D7B70A}"/>
              </a:ext>
            </a:extLst>
          </p:cNvPr>
          <p:cNvSpPr/>
          <p:nvPr/>
        </p:nvSpPr>
        <p:spPr>
          <a:xfrm>
            <a:off x="4087852" y="330433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F2206D2C-BE38-4251-9090-F49794608875}"/>
              </a:ext>
            </a:extLst>
          </p:cNvPr>
          <p:cNvSpPr/>
          <p:nvPr/>
        </p:nvSpPr>
        <p:spPr>
          <a:xfrm>
            <a:off x="4087852" y="3658349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EE88DE79-94F1-447D-BE90-943D872D4409}"/>
              </a:ext>
            </a:extLst>
          </p:cNvPr>
          <p:cNvSpPr/>
          <p:nvPr/>
        </p:nvSpPr>
        <p:spPr>
          <a:xfrm>
            <a:off x="4087852" y="401236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629DA140-9F4E-4661-A4F9-9A0D1EA0ED72}"/>
              </a:ext>
            </a:extLst>
          </p:cNvPr>
          <p:cNvSpPr/>
          <p:nvPr/>
        </p:nvSpPr>
        <p:spPr>
          <a:xfrm>
            <a:off x="4087852" y="4366374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A731F3F9-E8CF-4FD5-985C-96E1EEC5D259}"/>
              </a:ext>
            </a:extLst>
          </p:cNvPr>
          <p:cNvSpPr/>
          <p:nvPr/>
        </p:nvSpPr>
        <p:spPr>
          <a:xfrm>
            <a:off x="4087852" y="5077574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584BF8DE-76CC-4FA1-8500-187817F84344}"/>
              </a:ext>
            </a:extLst>
          </p:cNvPr>
          <p:cNvSpPr/>
          <p:nvPr/>
        </p:nvSpPr>
        <p:spPr>
          <a:xfrm>
            <a:off x="4087852" y="543158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BDAF8DC3-A8B4-4FF4-BB2A-955C98CB89CB}"/>
              </a:ext>
            </a:extLst>
          </p:cNvPr>
          <p:cNvSpPr/>
          <p:nvPr/>
        </p:nvSpPr>
        <p:spPr>
          <a:xfrm>
            <a:off x="4087852" y="5787187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13295085-61F4-4FF6-B957-F6E0F55640EF}"/>
              </a:ext>
            </a:extLst>
          </p:cNvPr>
          <p:cNvSpPr/>
          <p:nvPr/>
        </p:nvSpPr>
        <p:spPr>
          <a:xfrm>
            <a:off x="4087852" y="613961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194" name="Textfeld 193">
            <a:extLst>
              <a:ext uri="{FF2B5EF4-FFF2-40B4-BE49-F238E27FC236}">
                <a16:creationId xmlns:a16="http://schemas.microsoft.com/office/drawing/2014/main" id="{DEF4DEF6-71FE-4620-93A3-7824E5BF8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1407274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Hund</a:t>
            </a:r>
          </a:p>
        </p:txBody>
      </p:sp>
      <p:sp>
        <p:nvSpPr>
          <p:cNvPr id="195" name="Textfeld 194">
            <a:extLst>
              <a:ext uri="{FF2B5EF4-FFF2-40B4-BE49-F238E27FC236}">
                <a16:creationId xmlns:a16="http://schemas.microsoft.com/office/drawing/2014/main" id="{493AC265-ACA3-43D7-977B-A7AC5F361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1762874"/>
            <a:ext cx="910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Mund</a:t>
            </a:r>
          </a:p>
        </p:txBody>
      </p:sp>
      <p:sp>
        <p:nvSpPr>
          <p:cNvPr id="196" name="Textfeld 195">
            <a:extLst>
              <a:ext uri="{FF2B5EF4-FFF2-40B4-BE49-F238E27FC236}">
                <a16:creationId xmlns:a16="http://schemas.microsoft.com/office/drawing/2014/main" id="{810D784C-E035-4B90-8F60-38400DAF9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2118474"/>
            <a:ext cx="689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Kuh</a:t>
            </a:r>
          </a:p>
        </p:txBody>
      </p:sp>
      <p:sp>
        <p:nvSpPr>
          <p:cNvPr id="197" name="Textfeld 196">
            <a:extLst>
              <a:ext uri="{FF2B5EF4-FFF2-40B4-BE49-F238E27FC236}">
                <a16:creationId xmlns:a16="http://schemas.microsoft.com/office/drawing/2014/main" id="{350045D2-4351-4642-9E2F-4B6950082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2475662"/>
            <a:ext cx="8579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muss</a:t>
            </a:r>
          </a:p>
        </p:txBody>
      </p:sp>
      <p:sp>
        <p:nvSpPr>
          <p:cNvPr id="198" name="Textfeld 197">
            <a:extLst>
              <a:ext uri="{FF2B5EF4-FFF2-40B4-BE49-F238E27FC236}">
                <a16:creationId xmlns:a16="http://schemas.microsoft.com/office/drawing/2014/main" id="{B4F0D11B-7554-46D2-985E-9D6E834C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2832849"/>
            <a:ext cx="10358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Puppe</a:t>
            </a:r>
          </a:p>
        </p:txBody>
      </p:sp>
      <p:sp>
        <p:nvSpPr>
          <p:cNvPr id="199" name="Textfeld 198">
            <a:extLst>
              <a:ext uri="{FF2B5EF4-FFF2-40B4-BE49-F238E27FC236}">
                <a16:creationId xmlns:a16="http://schemas.microsoft.com/office/drawing/2014/main" id="{EBA4022D-431B-40F0-9D15-DCBBEDD39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3190037"/>
            <a:ext cx="9893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Schuh</a:t>
            </a:r>
          </a:p>
        </p:txBody>
      </p:sp>
      <p:sp>
        <p:nvSpPr>
          <p:cNvPr id="200" name="Textfeld 199">
            <a:extLst>
              <a:ext uri="{FF2B5EF4-FFF2-40B4-BE49-F238E27FC236}">
                <a16:creationId xmlns:a16="http://schemas.microsoft.com/office/drawing/2014/main" id="{5596EE4A-A0B6-4821-AD22-11497817C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3545637"/>
            <a:ext cx="1080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Schule</a:t>
            </a:r>
          </a:p>
        </p:txBody>
      </p:sp>
      <p:sp>
        <p:nvSpPr>
          <p:cNvPr id="201" name="Textfeld 200">
            <a:extLst>
              <a:ext uri="{FF2B5EF4-FFF2-40B4-BE49-F238E27FC236}">
                <a16:creationId xmlns:a16="http://schemas.microsoft.com/office/drawing/2014/main" id="{E4C96A6F-1A56-4843-BC71-83C59C6C3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3902824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Blume</a:t>
            </a:r>
          </a:p>
        </p:txBody>
      </p:sp>
      <p:sp>
        <p:nvSpPr>
          <p:cNvPr id="202" name="Textfeld 201">
            <a:extLst>
              <a:ext uri="{FF2B5EF4-FFF2-40B4-BE49-F238E27FC236}">
                <a16:creationId xmlns:a16="http://schemas.microsoft.com/office/drawing/2014/main" id="{F9660814-B603-4AD9-A46E-25570D38A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4260012"/>
            <a:ext cx="10999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turnen</a:t>
            </a:r>
          </a:p>
        </p:txBody>
      </p:sp>
      <p:sp>
        <p:nvSpPr>
          <p:cNvPr id="203" name="Textfeld 202">
            <a:extLst>
              <a:ext uri="{FF2B5EF4-FFF2-40B4-BE49-F238E27FC236}">
                <a16:creationId xmlns:a16="http://schemas.microsoft.com/office/drawing/2014/main" id="{21F1D278-A502-4BAC-BB38-CFB4D926A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4617199"/>
            <a:ext cx="760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Flug</a:t>
            </a:r>
          </a:p>
        </p:txBody>
      </p:sp>
      <p:sp>
        <p:nvSpPr>
          <p:cNvPr id="204" name="Textfeld 203">
            <a:extLst>
              <a:ext uri="{FF2B5EF4-FFF2-40B4-BE49-F238E27FC236}">
                <a16:creationId xmlns:a16="http://schemas.microsoft.com/office/drawing/2014/main" id="{21012A1B-795E-4BB6-98CD-6AF9A0B17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4971212"/>
            <a:ext cx="1129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Wurzel</a:t>
            </a:r>
          </a:p>
        </p:txBody>
      </p:sp>
      <p:sp>
        <p:nvSpPr>
          <p:cNvPr id="205" name="Textfeld 204">
            <a:extLst>
              <a:ext uri="{FF2B5EF4-FFF2-40B4-BE49-F238E27FC236}">
                <a16:creationId xmlns:a16="http://schemas.microsoft.com/office/drawing/2014/main" id="{C2279762-5088-4D88-90F5-9734351BD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5328399"/>
            <a:ext cx="68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Fuß</a:t>
            </a:r>
          </a:p>
        </p:txBody>
      </p:sp>
      <p:sp>
        <p:nvSpPr>
          <p:cNvPr id="206" name="Textfeld 205">
            <a:extLst>
              <a:ext uri="{FF2B5EF4-FFF2-40B4-BE49-F238E27FC236}">
                <a16:creationId xmlns:a16="http://schemas.microsoft.com/office/drawing/2014/main" id="{93F27DC6-F0BE-41DE-A669-689DEBD6B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5685587"/>
            <a:ext cx="1140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gesund</a:t>
            </a:r>
          </a:p>
        </p:txBody>
      </p:sp>
      <p:sp>
        <p:nvSpPr>
          <p:cNvPr id="207" name="Textfeld 206">
            <a:extLst>
              <a:ext uri="{FF2B5EF4-FFF2-40B4-BE49-F238E27FC236}">
                <a16:creationId xmlns:a16="http://schemas.microsoft.com/office/drawing/2014/main" id="{DFF71124-AC7A-4998-9212-A3F3900E3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591" y="6042774"/>
            <a:ext cx="1135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suchen</a:t>
            </a: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98048321-BC2E-4E09-9299-C44E5229A4C2}"/>
              </a:ext>
            </a:extLst>
          </p:cNvPr>
          <p:cNvSpPr/>
          <p:nvPr/>
        </p:nvSpPr>
        <p:spPr>
          <a:xfrm>
            <a:off x="4086264" y="472197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2EC66F9D-8DBF-4F92-9192-ABEC6FB17475}"/>
              </a:ext>
            </a:extLst>
          </p:cNvPr>
          <p:cNvSpPr/>
          <p:nvPr/>
        </p:nvSpPr>
        <p:spPr>
          <a:xfrm>
            <a:off x="4087852" y="4721974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10" name="Textfeld 209">
            <a:extLst>
              <a:ext uri="{FF2B5EF4-FFF2-40B4-BE49-F238E27FC236}">
                <a16:creationId xmlns:a16="http://schemas.microsoft.com/office/drawing/2014/main" id="{8227529A-B337-4480-A9AA-7DDA9F15F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975" y="91665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</a:t>
            </a:r>
          </a:p>
        </p:txBody>
      </p:sp>
      <p:sp>
        <p:nvSpPr>
          <p:cNvPr id="211" name="Textfeld 210">
            <a:extLst>
              <a:ext uri="{FF2B5EF4-FFF2-40B4-BE49-F238E27FC236}">
                <a16:creationId xmlns:a16="http://schemas.microsoft.com/office/drawing/2014/main" id="{CE469EFB-6BE2-46FB-AFC6-4E3D1145A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668" y="90872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u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275B03B-E0A7-8D4B-FADE-281EF7A8D17B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829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B0935996-46B4-4016-A153-3EB4A8132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52063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Wörter auf Klick lesen</a:t>
            </a:r>
          </a:p>
        </p:txBody>
      </p:sp>
      <p:pic>
        <p:nvPicPr>
          <p:cNvPr id="42" name="shpLesekochValidCheck" descr="lesekoch_logo_mit_Hintergrund-1.jpg">
            <a:extLst>
              <a:ext uri="{FF2B5EF4-FFF2-40B4-BE49-F238E27FC236}">
                <a16:creationId xmlns:a16="http://schemas.microsoft.com/office/drawing/2014/main" id="{9C21E5E0-D0B2-4B29-830E-0CD8E8455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feld 73">
            <a:extLst>
              <a:ext uri="{FF2B5EF4-FFF2-40B4-BE49-F238E27FC236}">
                <a16:creationId xmlns:a16="http://schemas.microsoft.com/office/drawing/2014/main" id="{990527C6-366B-4342-8592-3C6934EF9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43000"/>
            <a:ext cx="152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suchen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77B16A3A-7452-4C74-8620-4CA50C7EA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606" y="1174452"/>
            <a:ext cx="1330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grü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grün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D49221B9-A8FB-4CE2-A3FE-EA50AB6B8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709" y="1113135"/>
            <a:ext cx="217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Gemü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Gemüse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D466264C-30D2-4654-A73F-50F1C2BFF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077" y="1581448"/>
            <a:ext cx="1124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fünf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0799B8E-478C-4A08-8354-8A30CEFD2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8965" y="1652091"/>
            <a:ext cx="16405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Wu Wurzel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7AB455DF-A683-4ABB-9A76-F7D549A9C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4763" y="2006600"/>
            <a:ext cx="1483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tu turnen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7A7ECF7A-3CA3-4392-891A-E25A49B60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8999" y="2458279"/>
            <a:ext cx="1106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Fu Fuß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9353525F-F35A-4400-BACC-71ECD19E2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313" y="2295525"/>
            <a:ext cx="1569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Blu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Blume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F799F5E4-365D-4FCE-A032-F9BD0C64C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0525" y="2438400"/>
            <a:ext cx="1930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Schüler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2C7C7FFB-E288-4655-A545-EECCEB4CC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0" y="3014663"/>
            <a:ext cx="1468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Pu Puppe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D4035A99-B883-4AD1-B259-17CA24A32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9399" y="3014662"/>
            <a:ext cx="1374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muss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F818753D-24B1-4DC9-8C5F-9F788702D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3519488"/>
            <a:ext cx="1678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Mü Münder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1E95BC40-2155-46B7-9919-7ABE08E38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809" y="3875610"/>
            <a:ext cx="152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suchen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7A26354E-F6AE-4C54-A356-39CEC5F31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392" y="3752956"/>
            <a:ext cx="2023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wünschen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169B7BCF-C3E6-44CA-8620-CA61F1F73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454525"/>
            <a:ext cx="1358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 Hund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6FDABC62-C859-417E-A246-49EFCDB75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13" y="4454525"/>
            <a:ext cx="1390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Mu Mund</a:t>
            </a:r>
            <a:endParaRPr lang="de-DE" sz="2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5A6B7520-D149-433E-A87C-20D840D20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28" y="4238625"/>
            <a:ext cx="13067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Kühe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79CE1FA4-5CAB-45FF-8994-939519081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697" y="4740484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müssen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C234769D-6268-428F-89A1-1799FDCC3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800" y="4959350"/>
            <a:ext cx="18485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Frü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Frühling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FA0A579C-CEB3-4389-94D2-298CA435D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4841" y="4617896"/>
            <a:ext cx="1409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Füller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0FEA1F54-81D2-4333-B508-CB5389285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982" y="5446898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Blü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Blüte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A7F99725-C727-4563-AD89-A1551AFB0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5269" y="5083899"/>
            <a:ext cx="1516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flüssig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EF437C8C-BFD6-4F4A-A4C6-89A22D453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813" y="5751513"/>
            <a:ext cx="1534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Flügel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6FF56CB0-F29A-4DB9-85BD-7FE1F3D60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7638" y="5751513"/>
            <a:ext cx="23759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wünschen 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81D73543-5100-481A-8A6B-3DAB1F82A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68" y="2822039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Schu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Schule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FA9E7B2-CF22-41BF-9100-184D0B54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9501" y="1574800"/>
            <a:ext cx="18485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gesu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gesund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460879FB-3C6F-424F-B03F-A5FE773DC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189" y="2095731"/>
            <a:ext cx="12747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Flu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Flug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511BE231-8488-44D4-91A6-0F9785ECD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9756"/>
            <a:ext cx="1569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türmen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8526CA7E-E507-4945-9B97-1E0E3C03A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7000" y="3759786"/>
            <a:ext cx="12747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 err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Fü</a:t>
            </a:r>
            <a:r>
              <a:rPr lang="de-DE" sz="24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 Füße</a:t>
            </a:r>
          </a:p>
        </p:txBody>
      </p: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A016F8CE-9C2F-4797-A9C1-2CD38799D377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686FCE54-60D2-1CA7-0117-51AEAA3C9416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02744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6" grpId="0"/>
      <p:bldP spid="87" grpId="0"/>
      <p:bldP spid="88" grpId="0"/>
      <p:bldP spid="90" grpId="0"/>
      <p:bldP spid="91" grpId="0"/>
      <p:bldP spid="92" grpId="0"/>
      <p:bldP spid="93" grpId="0"/>
      <p:bldP spid="94" grpId="0"/>
      <p:bldP spid="95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A82F7E6C-EA66-4B8F-8ED2-06AFF356B7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4">
            <a:extLst>
              <a:ext uri="{FF2B5EF4-FFF2-40B4-BE49-F238E27FC236}">
                <a16:creationId xmlns:a16="http://schemas.microsoft.com/office/drawing/2014/main" id="{88CDB492-D5F6-4CB1-8C5B-B1C4C7CEB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545616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Sätze lesen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AA56B535-64EE-4695-9E91-BF6109AE7125}"/>
              </a:ext>
            </a:extLst>
          </p:cNvPr>
          <p:cNvSpPr/>
          <p:nvPr/>
        </p:nvSpPr>
        <p:spPr>
          <a:xfrm>
            <a:off x="276225" y="13696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D73055E-E99E-4949-A106-E674A9816AF8}"/>
              </a:ext>
            </a:extLst>
          </p:cNvPr>
          <p:cNvSpPr/>
          <p:nvPr/>
        </p:nvSpPr>
        <p:spPr>
          <a:xfrm>
            <a:off x="276225" y="1836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EB5016AE-B36B-4D3C-9EB8-A5F47C8FF6AA}"/>
              </a:ext>
            </a:extLst>
          </p:cNvPr>
          <p:cNvSpPr/>
          <p:nvPr/>
        </p:nvSpPr>
        <p:spPr>
          <a:xfrm>
            <a:off x="276225" y="23333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EB9EB676-76D7-43D2-A60B-0FA9A7C92B52}"/>
              </a:ext>
            </a:extLst>
          </p:cNvPr>
          <p:cNvSpPr/>
          <p:nvPr/>
        </p:nvSpPr>
        <p:spPr>
          <a:xfrm>
            <a:off x="276225" y="283295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A23150DA-3294-4898-AC51-C9D094E4A69F}"/>
              </a:ext>
            </a:extLst>
          </p:cNvPr>
          <p:cNvSpPr/>
          <p:nvPr/>
        </p:nvSpPr>
        <p:spPr>
          <a:xfrm>
            <a:off x="276225" y="333098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5DE8F3DF-75EA-4BD1-850F-A2FA361C70A2}"/>
              </a:ext>
            </a:extLst>
          </p:cNvPr>
          <p:cNvSpPr/>
          <p:nvPr/>
        </p:nvSpPr>
        <p:spPr>
          <a:xfrm>
            <a:off x="276225" y="382901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07DFAF2C-D3DD-4008-A314-8BDB70FD79C1}"/>
              </a:ext>
            </a:extLst>
          </p:cNvPr>
          <p:cNvSpPr/>
          <p:nvPr/>
        </p:nvSpPr>
        <p:spPr>
          <a:xfrm>
            <a:off x="276225" y="43270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5B0F006E-D11F-48E2-B83E-3B599A119489}"/>
              </a:ext>
            </a:extLst>
          </p:cNvPr>
          <p:cNvSpPr/>
          <p:nvPr/>
        </p:nvSpPr>
        <p:spPr>
          <a:xfrm>
            <a:off x="276225" y="482506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1F6D856B-65E9-4412-BC46-B70F75BD564D}"/>
              </a:ext>
            </a:extLst>
          </p:cNvPr>
          <p:cNvSpPr/>
          <p:nvPr/>
        </p:nvSpPr>
        <p:spPr>
          <a:xfrm>
            <a:off x="276225" y="5323095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89E39F8-0999-4C7F-8AB7-300EFC5FF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250583"/>
            <a:ext cx="39613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Kühe  haben  keine  Flügel.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56FB1802-7B94-463D-91A5-FA50B27BC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719421"/>
            <a:ext cx="6115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Im  Frühling  blühen  viele  bunte  Blumen.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F28D690C-46D3-498B-B37D-0F1DDB6E6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220624"/>
            <a:ext cx="52549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Der  Mund  des  Hundes  heißt  Maul.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F166F598-A029-436E-A78D-C7EBB965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720240"/>
            <a:ext cx="4880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Die  Mutter  füttert  fünf  Münder.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4BF5DEAF-CE7A-4A5F-A795-00B48C92F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219856"/>
            <a:ext cx="6934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Gemüse  ist  gesund  und  kommt  in  den  Mund.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3F88C0CF-767F-43BE-9778-FEC313078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719472"/>
            <a:ext cx="3898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Der  Hund  sucht  die  Kuh.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1823A4E2-A9A1-43F9-8554-CDEA4A7EE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219088"/>
            <a:ext cx="92592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Die  Puppe  hat  nur  einen  Fuß,  sollte  aber  zwei  Füße  haben.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CE721DF0-146C-4B3B-9CC4-B2D2513C8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720292"/>
            <a:ext cx="56435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Der  Schüler  hat  einen  grünen  Füller.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4E7E8419-B755-4ACB-9BEF-7A39174D9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219908"/>
            <a:ext cx="7210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400" dirty="0">
                <a:latin typeface="Trebuchet MS" panose="020B0603020202020204" pitchFamily="34" charset="0"/>
                <a:cs typeface="Arial" pitchFamily="34" charset="0"/>
              </a:rPr>
              <a:t>Ich  wünsche  mir,  bald  flüssig  lesen  zu  können.</a:t>
            </a: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9CBCD003-2B01-4810-A856-094A5FAF114B}"/>
              </a:ext>
            </a:extLst>
          </p:cNvPr>
          <p:cNvSpPr/>
          <p:nvPr/>
        </p:nvSpPr>
        <p:spPr>
          <a:xfrm>
            <a:off x="277813" y="136964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7A095B27-27EE-4C9D-8F81-0AD365999E08}"/>
              </a:ext>
            </a:extLst>
          </p:cNvPr>
          <p:cNvSpPr/>
          <p:nvPr/>
        </p:nvSpPr>
        <p:spPr>
          <a:xfrm>
            <a:off x="277813" y="183689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286AB4EF-E097-4BE1-8FB8-3951E07BEEC5}"/>
              </a:ext>
            </a:extLst>
          </p:cNvPr>
          <p:cNvSpPr/>
          <p:nvPr/>
        </p:nvSpPr>
        <p:spPr>
          <a:xfrm>
            <a:off x="277813" y="233333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78A9A7A6-2EB0-409A-A5DE-7155BE1B92C6}"/>
              </a:ext>
            </a:extLst>
          </p:cNvPr>
          <p:cNvSpPr/>
          <p:nvPr/>
        </p:nvSpPr>
        <p:spPr>
          <a:xfrm>
            <a:off x="277813" y="2832953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6B54558F-6ACC-4E30-B819-10FF4988F7F9}"/>
              </a:ext>
            </a:extLst>
          </p:cNvPr>
          <p:cNvSpPr/>
          <p:nvPr/>
        </p:nvSpPr>
        <p:spPr>
          <a:xfrm>
            <a:off x="277813" y="3330981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7EE952F1-4EF9-47F5-B5CA-3975CC32BB79}"/>
              </a:ext>
            </a:extLst>
          </p:cNvPr>
          <p:cNvSpPr/>
          <p:nvPr/>
        </p:nvSpPr>
        <p:spPr>
          <a:xfrm>
            <a:off x="277813" y="382901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CEB2E58B-FBD5-45EA-BA07-361D12D4D906}"/>
              </a:ext>
            </a:extLst>
          </p:cNvPr>
          <p:cNvSpPr/>
          <p:nvPr/>
        </p:nvSpPr>
        <p:spPr>
          <a:xfrm>
            <a:off x="277813" y="432703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E285635E-7D6E-4063-8A97-CB237062E9D3}"/>
              </a:ext>
            </a:extLst>
          </p:cNvPr>
          <p:cNvSpPr/>
          <p:nvPr/>
        </p:nvSpPr>
        <p:spPr>
          <a:xfrm>
            <a:off x="277813" y="482506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7EBDA638-F901-4AB0-A033-A36C142E1569}"/>
              </a:ext>
            </a:extLst>
          </p:cNvPr>
          <p:cNvSpPr/>
          <p:nvPr/>
        </p:nvSpPr>
        <p:spPr>
          <a:xfrm>
            <a:off x="277813" y="5323095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83" name="Gerader Verbinder 82">
            <a:extLst>
              <a:ext uri="{FF2B5EF4-FFF2-40B4-BE49-F238E27FC236}">
                <a16:creationId xmlns:a16="http://schemas.microsoft.com/office/drawing/2014/main" id="{F4C03F2D-48D9-4A07-87EB-943AB637CD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5E4354A4-A8A0-6E53-C9DA-2DAC45795AD3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86578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75"/>
                            </p:stCondLst>
                            <p:childTnLst>
                              <p:par>
                                <p:cTn id="8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75"/>
                            </p:stCondLst>
                            <p:childTnLst>
                              <p:par>
                                <p:cTn id="15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50"/>
                            </p:stCondLst>
                            <p:childTnLst>
                              <p:par>
                                <p:cTn id="22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25"/>
                            </p:stCondLst>
                            <p:childTnLst>
                              <p:par>
                                <p:cTn id="29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475"/>
                            </p:stCondLst>
                            <p:childTnLst>
                              <p:par>
                                <p:cTn id="36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25"/>
                            </p:stCondLst>
                            <p:childTnLst>
                              <p:par>
                                <p:cTn id="43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25"/>
                            </p:stCondLst>
                            <p:childTnLst>
                              <p:par>
                                <p:cTn id="50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25"/>
                            </p:stCondLst>
                            <p:childTnLst>
                              <p:par>
                                <p:cTn id="57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925"/>
                            </p:stCondLst>
                            <p:childTnLst>
                              <p:par>
                                <p:cTn id="64" presetID="1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 autoUpdateAnimBg="0"/>
      <p:bldP spid="35" grpId="0" animBg="1" autoUpdateAnimBg="0"/>
      <p:bldP spid="36" grpId="0" animBg="1" autoUpdateAnimBg="0"/>
      <p:bldP spid="37" grpId="0" animBg="1" autoUpdateAnimBg="0"/>
      <p:bldP spid="38" grpId="0" animBg="1" autoUpdateAnimBg="0"/>
      <p:bldP spid="39" grpId="0" animBg="1" autoUpdateAnimBg="0"/>
      <p:bldP spid="62" grpId="0" animBg="1" autoUpdateAnimBg="0"/>
      <p:bldP spid="63" grpId="0" animBg="1" autoUpdateAnimBg="0"/>
      <p:bldP spid="64" grpId="0" animBg="1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5367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1" name="shpLesekochValidCheck" descr="lesekoch_logo_mit_Hintergrund-1.jpg">
            <a:extLst>
              <a:ext uri="{FF2B5EF4-FFF2-40B4-BE49-F238E27FC236}">
                <a16:creationId xmlns:a16="http://schemas.microsoft.com/office/drawing/2014/main" id="{F4468F18-D713-455E-BB33-D7D0BC76F6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36">
            <a:extLst>
              <a:ext uri="{FF2B5EF4-FFF2-40B4-BE49-F238E27FC236}">
                <a16:creationId xmlns:a16="http://schemas.microsoft.com/office/drawing/2014/main" id="{6D11CAB7-3159-4A7B-97E3-106CC729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12" y="124178"/>
            <a:ext cx="904196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chemeClr val="accent1"/>
                </a:solidFill>
                <a:latin typeface="Trebuchet MS" pitchFamily="34" charset="0"/>
              </a:rPr>
              <a:t>Nur, wenn es bis dahin gut ging! </a:t>
            </a: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 bist der Lehrer – korrigiere die Fehler!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ganz genau auf die Fehler!</a:t>
            </a:r>
            <a:endParaRPr lang="de-DE" altLang="de-DE" sz="2000" b="1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F5CB640-971C-4870-9C8A-60B5720D6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49" y="1345098"/>
            <a:ext cx="7267133" cy="385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Die Schrauben müssen zu den Müttern passen.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Auch eine Puppe sollte zwei Fuße haben.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Der Fuller ist nicht voll.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Wir müssen in Zukunft näher zusammenrucken.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Der Räuber zuckte die Pistole.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Auf der Weide grasen die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Kuhe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Paul </a:t>
            </a:r>
            <a:r>
              <a:rPr lang="de-DE" altLang="de-DE" sz="2400" dirty="0" err="1">
                <a:solidFill>
                  <a:prstClr val="black"/>
                </a:solidFill>
                <a:latin typeface="Trebuchet MS" pitchFamily="34" charset="0"/>
              </a:rPr>
              <a:t>wunschte</a:t>
            </a: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 sich ein Fahrrad.</a:t>
            </a:r>
          </a:p>
          <a:p>
            <a:pPr>
              <a:spcBef>
                <a:spcPts val="900"/>
              </a:spcBef>
              <a:buFontTx/>
              <a:buNone/>
            </a:pPr>
            <a:r>
              <a:rPr lang="de-DE" altLang="de-DE" sz="2400" dirty="0">
                <a:solidFill>
                  <a:prstClr val="black"/>
                </a:solidFill>
                <a:latin typeface="Trebuchet MS" pitchFamily="34" charset="0"/>
              </a:rPr>
              <a:t>Wann besuchst du deine Mütter.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DB35441-B1B9-BD5C-9B82-C3FAD4B40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048" y="5589240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751FC0A-7399-E365-AF5A-6D8F513B68E2}"/>
              </a:ext>
            </a:extLst>
          </p:cNvPr>
          <p:cNvSpPr/>
          <p:nvPr/>
        </p:nvSpPr>
        <p:spPr>
          <a:xfrm>
            <a:off x="190501" y="1412775"/>
            <a:ext cx="7489676" cy="38548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C1B574E-0D21-4414-AE34-963A7ABE4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104" y="1345098"/>
            <a:ext cx="118173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Muttern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069D5FE0-E4E1-46EE-A2AD-AF731EDA5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9057" y="1823633"/>
            <a:ext cx="80021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Füße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3AC94D2-674B-4332-A7C2-3B36B1122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245" y="2310932"/>
            <a:ext cx="90922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Füller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624E162-B765-4EF4-96F8-8E0292FEB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467" y="2772726"/>
            <a:ext cx="272702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zusammenrücken.   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9765CC25-65E7-4CA6-97F2-5CD63B02B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891" y="3261214"/>
            <a:ext cx="101983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zückte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CDB5584-CA3E-448A-9578-CB33D6E88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697" y="3761198"/>
            <a:ext cx="107753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Kühe.  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0A2F33C9-17FD-4FF3-AEBD-E42A12A97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543" y="4222863"/>
            <a:ext cx="138371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wünschte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8BAABD2-1DF6-44EE-93D9-B38D141DF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781" y="4707332"/>
            <a:ext cx="1326646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600"/>
              </a:spcBef>
              <a:buFontTx/>
              <a:buNone/>
            </a:pPr>
            <a:r>
              <a:rPr lang="de-DE" altLang="de-DE" sz="240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Mutter.   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CE90A2B5-2F50-4221-9258-7177BD3D1172}"/>
              </a:ext>
            </a:extLst>
          </p:cNvPr>
          <p:cNvSpPr/>
          <p:nvPr/>
        </p:nvSpPr>
        <p:spPr>
          <a:xfrm>
            <a:off x="5861293" y="2854412"/>
            <a:ext cx="26990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5BA2A8F-AE2E-4004-8AED-1D32E8905E6F}"/>
              </a:ext>
            </a:extLst>
          </p:cNvPr>
          <p:cNvSpPr/>
          <p:nvPr/>
        </p:nvSpPr>
        <p:spPr>
          <a:xfrm>
            <a:off x="2056775" y="3307234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975E6E15-9949-4456-9C01-E87735834520}"/>
              </a:ext>
            </a:extLst>
          </p:cNvPr>
          <p:cNvSpPr/>
          <p:nvPr/>
        </p:nvSpPr>
        <p:spPr>
          <a:xfrm>
            <a:off x="4599167" y="1399552"/>
            <a:ext cx="2699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9D190558-6BB7-4E40-ACCC-13350DB2609A}"/>
              </a:ext>
            </a:extLst>
          </p:cNvPr>
          <p:cNvSpPr/>
          <p:nvPr/>
        </p:nvSpPr>
        <p:spPr>
          <a:xfrm>
            <a:off x="4362104" y="1876851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7C6375B8-139E-4AC3-AB5A-8BB2DF9EBB1C}"/>
              </a:ext>
            </a:extLst>
          </p:cNvPr>
          <p:cNvSpPr/>
          <p:nvPr/>
        </p:nvSpPr>
        <p:spPr>
          <a:xfrm>
            <a:off x="1034075" y="2420654"/>
            <a:ext cx="21602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017B1CC0-6156-4354-B9C3-45B99FC9420B}"/>
              </a:ext>
            </a:extLst>
          </p:cNvPr>
          <p:cNvSpPr/>
          <p:nvPr/>
        </p:nvSpPr>
        <p:spPr>
          <a:xfrm>
            <a:off x="3949977" y="3785385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9FEE37D5-1D04-454A-BC7A-E8AE261A0C46}"/>
              </a:ext>
            </a:extLst>
          </p:cNvPr>
          <p:cNvSpPr/>
          <p:nvPr/>
        </p:nvSpPr>
        <p:spPr>
          <a:xfrm>
            <a:off x="1173397" y="4300060"/>
            <a:ext cx="36004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0BC04227-2159-434E-B951-A3F50CA4D25F}"/>
              </a:ext>
            </a:extLst>
          </p:cNvPr>
          <p:cNvSpPr/>
          <p:nvPr/>
        </p:nvSpPr>
        <p:spPr>
          <a:xfrm>
            <a:off x="3898459" y="4768633"/>
            <a:ext cx="28803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solidFill>
                <a:prstClr val="white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E308B1F-E569-0863-2401-4CAE9DDC0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36" y="1269838"/>
            <a:ext cx="7364606" cy="40054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FF61570-AC09-5251-8D8D-4055EA6FAE37}"/>
              </a:ext>
            </a:extLst>
          </p:cNvPr>
          <p:cNvSpPr txBox="1"/>
          <p:nvPr/>
        </p:nvSpPr>
        <p:spPr>
          <a:xfrm>
            <a:off x="190500" y="6724134"/>
            <a:ext cx="522771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03 Standardübung 1.pptx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12377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6" grpId="0" animBg="1"/>
      <p:bldP spid="37" grpId="0" animBg="1"/>
      <p:bldP spid="40" grpId="0" animBg="1"/>
      <p:bldP spid="41" grpId="0" animBg="1"/>
      <p:bldP spid="54" grpId="0" animBg="1"/>
      <p:bldP spid="56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Microsoft Office PowerPoint</Application>
  <PresentationFormat>Breitbild</PresentationFormat>
  <Paragraphs>378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36</cp:revision>
  <dcterms:created xsi:type="dcterms:W3CDTF">2018-01-14T09:53:09Z</dcterms:created>
  <dcterms:modified xsi:type="dcterms:W3CDTF">2024-03-26T16:04:01Z</dcterms:modified>
</cp:coreProperties>
</file>