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651" r:id="rId4"/>
    <p:sldId id="259" r:id="rId5"/>
    <p:sldId id="652" r:id="rId6"/>
    <p:sldId id="264" r:id="rId7"/>
    <p:sldId id="653" r:id="rId8"/>
    <p:sldId id="637" r:id="rId9"/>
    <p:sldId id="654" r:id="rId10"/>
    <p:sldId id="638" r:id="rId11"/>
    <p:sldId id="655" r:id="rId12"/>
    <p:sldId id="644" r:id="rId13"/>
    <p:sldId id="656" r:id="rId14"/>
    <p:sldId id="643" r:id="rId15"/>
    <p:sldId id="657" r:id="rId16"/>
    <p:sldId id="649" r:id="rId17"/>
    <p:sldId id="658" r:id="rId18"/>
    <p:sldId id="650" r:id="rId19"/>
    <p:sldId id="659" r:id="rId20"/>
    <p:sldId id="636" r:id="rId2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54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B54B7B71-13C9-4439-9A5C-F815088FCFB3}"/>
    <pc:docChg chg="custSel modSld">
      <pc:chgData name="Siegbert Rudolph" userId="2af4d44886c067cc" providerId="LiveId" clId="{B54B7B71-13C9-4439-9A5C-F815088FCFB3}" dt="2022-07-08T16:13:06.560" v="252" actId="1076"/>
      <pc:docMkLst>
        <pc:docMk/>
      </pc:docMkLst>
      <pc:sldChg chg="delSp modSp mod">
        <pc:chgData name="Siegbert Rudolph" userId="2af4d44886c067cc" providerId="LiveId" clId="{B54B7B71-13C9-4439-9A5C-F815088FCFB3}" dt="2022-07-08T16:13:06.450" v="138" actId="1076"/>
        <pc:sldMkLst>
          <pc:docMk/>
          <pc:sldMk cId="2546919538" sldId="256"/>
        </pc:sldMkLst>
        <pc:spChg chg="mod">
          <ac:chgData name="Siegbert Rudolph" userId="2af4d44886c067cc" providerId="LiveId" clId="{B54B7B71-13C9-4439-9A5C-F815088FCFB3}" dt="2022-07-08T16:13:06.450" v="138" actId="1076"/>
          <ac:spMkLst>
            <pc:docMk/>
            <pc:sldMk cId="2546919538" sldId="256"/>
            <ac:spMk id="2" creationId="{D49EF879-F332-ABC6-8E8A-1A315735F690}"/>
          </ac:spMkLst>
        </pc:spChg>
        <pc:spChg chg="del">
          <ac:chgData name="Siegbert Rudolph" userId="2af4d44886c067cc" providerId="LiveId" clId="{B54B7B71-13C9-4439-9A5C-F815088FCFB3}" dt="2022-07-08T16:13:06.450" v="133" actId="478"/>
          <ac:spMkLst>
            <pc:docMk/>
            <pc:sldMk cId="2546919538" sldId="256"/>
            <ac:spMk id="3" creationId="{13B9B265-907E-4AFC-A874-D8A0C9D6644E}"/>
          </ac:spMkLst>
        </pc:spChg>
        <pc:spChg chg="mod">
          <ac:chgData name="Siegbert Rudolph" userId="2af4d44886c067cc" providerId="LiveId" clId="{B54B7B71-13C9-4439-9A5C-F815088FCFB3}" dt="2022-01-20T08:12:02.393" v="115" actId="20577"/>
          <ac:spMkLst>
            <pc:docMk/>
            <pc:sldMk cId="2546919538" sldId="256"/>
            <ac:spMk id="7" creationId="{A17EC828-85DF-4B70-9B8A-0BC836227040}"/>
          </ac:spMkLst>
        </pc:spChg>
        <pc:spChg chg="mod">
          <ac:chgData name="Siegbert Rudolph" userId="2af4d44886c067cc" providerId="LiveId" clId="{B54B7B71-13C9-4439-9A5C-F815088FCFB3}" dt="2022-01-20T08:11:59.126" v="114" actId="255"/>
          <ac:spMkLst>
            <pc:docMk/>
            <pc:sldMk cId="2546919538" sldId="256"/>
            <ac:spMk id="8" creationId="{9598FDAD-EF18-4D28-A52B-8CA900DF8F45}"/>
          </ac:spMkLst>
        </pc:spChg>
        <pc:spChg chg="mod">
          <ac:chgData name="Siegbert Rudolph" userId="2af4d44886c067cc" providerId="LiveId" clId="{B54B7B71-13C9-4439-9A5C-F815088FCFB3}" dt="2022-01-20T08:12:09.932" v="132" actId="1036"/>
          <ac:spMkLst>
            <pc:docMk/>
            <pc:sldMk cId="2546919538" sldId="256"/>
            <ac:spMk id="9" creationId="{EFE573F3-1B02-4EFF-BAAA-13F0CC1A422B}"/>
          </ac:spMkLst>
        </pc:spChg>
      </pc:sldChg>
      <pc:sldChg chg="delSp modSp mod">
        <pc:chgData name="Siegbert Rudolph" userId="2af4d44886c067cc" providerId="LiveId" clId="{B54B7B71-13C9-4439-9A5C-F815088FCFB3}" dt="2022-07-08T16:13:06.466" v="144" actId="1076"/>
        <pc:sldMkLst>
          <pc:docMk/>
          <pc:sldMk cId="1073985950" sldId="257"/>
        </pc:sldMkLst>
        <pc:spChg chg="mod">
          <ac:chgData name="Siegbert Rudolph" userId="2af4d44886c067cc" providerId="LiveId" clId="{B54B7B71-13C9-4439-9A5C-F815088FCFB3}" dt="2022-01-20T08:10:09.450" v="4" actId="20577"/>
          <ac:spMkLst>
            <pc:docMk/>
            <pc:sldMk cId="1073985950" sldId="257"/>
            <ac:spMk id="11" creationId="{4EB13F3C-304F-4BAA-9172-F4F13E06ED4C}"/>
          </ac:spMkLst>
        </pc:spChg>
        <pc:spChg chg="del">
          <ac:chgData name="Siegbert Rudolph" userId="2af4d44886c067cc" providerId="LiveId" clId="{B54B7B71-13C9-4439-9A5C-F815088FCFB3}" dt="2022-07-08T16:13:06.450" v="139" actId="478"/>
          <ac:spMkLst>
            <pc:docMk/>
            <pc:sldMk cId="1073985950" sldId="257"/>
            <ac:spMk id="13" creationId="{EEF601E1-B822-4687-8E8B-A52AAE553DA5}"/>
          </ac:spMkLst>
        </pc:spChg>
        <pc:spChg chg="mod">
          <ac:chgData name="Siegbert Rudolph" userId="2af4d44886c067cc" providerId="LiveId" clId="{B54B7B71-13C9-4439-9A5C-F815088FCFB3}" dt="2022-07-08T16:13:06.466" v="144" actId="1076"/>
          <ac:spMkLst>
            <pc:docMk/>
            <pc:sldMk cId="1073985950" sldId="257"/>
            <ac:spMk id="28" creationId="{2571B922-F40A-9366-7EBF-2D502A6C9101}"/>
          </ac:spMkLst>
        </pc:spChg>
      </pc:sldChg>
      <pc:sldChg chg="delSp modSp mod">
        <pc:chgData name="Siegbert Rudolph" userId="2af4d44886c067cc" providerId="LiveId" clId="{B54B7B71-13C9-4439-9A5C-F815088FCFB3}" dt="2022-07-08T16:13:06.482" v="156" actId="1076"/>
        <pc:sldMkLst>
          <pc:docMk/>
          <pc:sldMk cId="3950944825" sldId="259"/>
        </pc:sldMkLst>
        <pc:spChg chg="mod">
          <ac:chgData name="Siegbert Rudolph" userId="2af4d44886c067cc" providerId="LiveId" clId="{B54B7B71-13C9-4439-9A5C-F815088FCFB3}" dt="2022-07-08T16:13:06.482" v="156" actId="1076"/>
          <ac:spMkLst>
            <pc:docMk/>
            <pc:sldMk cId="3950944825" sldId="259"/>
            <ac:spMk id="12" creationId="{3A9A2800-139A-BD7B-B4F8-43D66AE66EF6}"/>
          </ac:spMkLst>
        </pc:spChg>
        <pc:spChg chg="del">
          <ac:chgData name="Siegbert Rudolph" userId="2af4d44886c067cc" providerId="LiveId" clId="{B54B7B71-13C9-4439-9A5C-F815088FCFB3}" dt="2022-07-08T16:13:06.466" v="151" actId="478"/>
          <ac:spMkLst>
            <pc:docMk/>
            <pc:sldMk cId="3950944825" sldId="259"/>
            <ac:spMk id="15" creationId="{41FAEBD3-BBA2-4D4E-92D2-E94A1E804210}"/>
          </ac:spMkLst>
        </pc:spChg>
        <pc:spChg chg="mod">
          <ac:chgData name="Siegbert Rudolph" userId="2af4d44886c067cc" providerId="LiveId" clId="{B54B7B71-13C9-4439-9A5C-F815088FCFB3}" dt="2022-01-20T08:10:17.731" v="9" actId="20577"/>
          <ac:spMkLst>
            <pc:docMk/>
            <pc:sldMk cId="3950944825" sldId="259"/>
            <ac:spMk id="21" creationId="{5A4E6914-195D-4A98-96CB-4FF17F52163A}"/>
          </ac:spMkLst>
        </pc:spChg>
      </pc:sldChg>
      <pc:sldChg chg="delSp modSp mod">
        <pc:chgData name="Siegbert Rudolph" userId="2af4d44886c067cc" providerId="LiveId" clId="{B54B7B71-13C9-4439-9A5C-F815088FCFB3}" dt="2022-07-08T16:13:06.482" v="168" actId="1076"/>
        <pc:sldMkLst>
          <pc:docMk/>
          <pc:sldMk cId="633708046" sldId="264"/>
        </pc:sldMkLst>
        <pc:spChg chg="mod">
          <ac:chgData name="Siegbert Rudolph" userId="2af4d44886c067cc" providerId="LiveId" clId="{B54B7B71-13C9-4439-9A5C-F815088FCFB3}" dt="2022-07-08T16:13:06.482" v="168" actId="1076"/>
          <ac:spMkLst>
            <pc:docMk/>
            <pc:sldMk cId="633708046" sldId="264"/>
            <ac:spMk id="12" creationId="{0DE3526C-F8D4-F280-95F2-AEA56D2E23CF}"/>
          </ac:spMkLst>
        </pc:spChg>
        <pc:spChg chg="del">
          <ac:chgData name="Siegbert Rudolph" userId="2af4d44886c067cc" providerId="LiveId" clId="{B54B7B71-13C9-4439-9A5C-F815088FCFB3}" dt="2022-07-08T16:13:06.482" v="163" actId="478"/>
          <ac:spMkLst>
            <pc:docMk/>
            <pc:sldMk cId="633708046" sldId="264"/>
            <ac:spMk id="13" creationId="{4AA89166-8961-4F69-B514-FF0D5487C35B}"/>
          </ac:spMkLst>
        </pc:spChg>
        <pc:spChg chg="mod">
          <ac:chgData name="Siegbert Rudolph" userId="2af4d44886c067cc" providerId="LiveId" clId="{B54B7B71-13C9-4439-9A5C-F815088FCFB3}" dt="2022-01-20T08:10:25.479" v="14" actId="20577"/>
          <ac:spMkLst>
            <pc:docMk/>
            <pc:sldMk cId="633708046" sldId="264"/>
            <ac:spMk id="15" creationId="{B2082E3B-AFA7-4BFB-968D-BBB24C096BB8}"/>
          </ac:spMkLst>
        </pc:spChg>
      </pc:sldChg>
      <pc:sldChg chg="delSp modSp mod">
        <pc:chgData name="Siegbert Rudolph" userId="2af4d44886c067cc" providerId="LiveId" clId="{B54B7B71-13C9-4439-9A5C-F815088FCFB3}" dt="2022-07-08T16:13:06.560" v="252" actId="1076"/>
        <pc:sldMkLst>
          <pc:docMk/>
          <pc:sldMk cId="1373295691" sldId="636"/>
        </pc:sldMkLst>
        <pc:spChg chg="mod">
          <ac:chgData name="Siegbert Rudolph" userId="2af4d44886c067cc" providerId="LiveId" clId="{B54B7B71-13C9-4439-9A5C-F815088FCFB3}" dt="2022-07-08T16:13:06.560" v="252" actId="1076"/>
          <ac:spMkLst>
            <pc:docMk/>
            <pc:sldMk cId="1373295691" sldId="636"/>
            <ac:spMk id="3" creationId="{DEC50085-E652-831C-5734-52EFE6D557E2}"/>
          </ac:spMkLst>
        </pc:spChg>
        <pc:spChg chg="del">
          <ac:chgData name="Siegbert Rudolph" userId="2af4d44886c067cc" providerId="LiveId" clId="{B54B7B71-13C9-4439-9A5C-F815088FCFB3}" dt="2022-07-08T16:13:06.560" v="247" actId="478"/>
          <ac:spMkLst>
            <pc:docMk/>
            <pc:sldMk cId="1373295691" sldId="636"/>
            <ac:spMk id="4" creationId="{8A2CA695-2275-4C13-94E8-B9D08B0393F7}"/>
          </ac:spMkLst>
        </pc:spChg>
      </pc:sldChg>
      <pc:sldChg chg="delSp modSp mod">
        <pc:chgData name="Siegbert Rudolph" userId="2af4d44886c067cc" providerId="LiveId" clId="{B54B7B71-13C9-4439-9A5C-F815088FCFB3}" dt="2022-07-08T16:13:06.497" v="180" actId="1076"/>
        <pc:sldMkLst>
          <pc:docMk/>
          <pc:sldMk cId="2755098372" sldId="637"/>
        </pc:sldMkLst>
        <pc:spChg chg="mod">
          <ac:chgData name="Siegbert Rudolph" userId="2af4d44886c067cc" providerId="LiveId" clId="{B54B7B71-13C9-4439-9A5C-F815088FCFB3}" dt="2022-01-20T08:10:34.930" v="19" actId="20577"/>
          <ac:spMkLst>
            <pc:docMk/>
            <pc:sldMk cId="2755098372" sldId="637"/>
            <ac:spMk id="12" creationId="{BE5301F3-16C3-457B-8EFA-DE007825B8D8}"/>
          </ac:spMkLst>
        </pc:spChg>
        <pc:spChg chg="del">
          <ac:chgData name="Siegbert Rudolph" userId="2af4d44886c067cc" providerId="LiveId" clId="{B54B7B71-13C9-4439-9A5C-F815088FCFB3}" dt="2022-07-08T16:13:06.497" v="175" actId="478"/>
          <ac:spMkLst>
            <pc:docMk/>
            <pc:sldMk cId="2755098372" sldId="637"/>
            <ac:spMk id="13" creationId="{9D632F1E-DFFE-4921-B5F4-2B67DFB1C5B2}"/>
          </ac:spMkLst>
        </pc:spChg>
        <pc:spChg chg="mod">
          <ac:chgData name="Siegbert Rudolph" userId="2af4d44886c067cc" providerId="LiveId" clId="{B54B7B71-13C9-4439-9A5C-F815088FCFB3}" dt="2022-07-08T16:13:06.497" v="180" actId="1076"/>
          <ac:spMkLst>
            <pc:docMk/>
            <pc:sldMk cId="2755098372" sldId="637"/>
            <ac:spMk id="15" creationId="{41F83BF4-BCF3-F246-6010-5DEA907DAF63}"/>
          </ac:spMkLst>
        </pc:spChg>
      </pc:sldChg>
      <pc:sldChg chg="delSp modSp mod">
        <pc:chgData name="Siegbert Rudolph" userId="2af4d44886c067cc" providerId="LiveId" clId="{B54B7B71-13C9-4439-9A5C-F815088FCFB3}" dt="2022-07-08T16:13:06.513" v="192" actId="1076"/>
        <pc:sldMkLst>
          <pc:docMk/>
          <pc:sldMk cId="365933189" sldId="638"/>
        </pc:sldMkLst>
        <pc:spChg chg="mod">
          <ac:chgData name="Siegbert Rudolph" userId="2af4d44886c067cc" providerId="LiveId" clId="{B54B7B71-13C9-4439-9A5C-F815088FCFB3}" dt="2022-07-08T16:13:06.513" v="192" actId="1076"/>
          <ac:spMkLst>
            <pc:docMk/>
            <pc:sldMk cId="365933189" sldId="638"/>
            <ac:spMk id="12" creationId="{88FF4DE9-E527-9CED-8954-AE4D8DEFC5D2}"/>
          </ac:spMkLst>
        </pc:spChg>
        <pc:spChg chg="del">
          <ac:chgData name="Siegbert Rudolph" userId="2af4d44886c067cc" providerId="LiveId" clId="{B54B7B71-13C9-4439-9A5C-F815088FCFB3}" dt="2022-07-08T16:13:06.497" v="187" actId="478"/>
          <ac:spMkLst>
            <pc:docMk/>
            <pc:sldMk cId="365933189" sldId="638"/>
            <ac:spMk id="13" creationId="{792F3533-E294-4921-A221-0C8FDAAD5018}"/>
          </ac:spMkLst>
        </pc:spChg>
        <pc:spChg chg="mod">
          <ac:chgData name="Siegbert Rudolph" userId="2af4d44886c067cc" providerId="LiveId" clId="{B54B7B71-13C9-4439-9A5C-F815088FCFB3}" dt="2022-01-20T08:10:42.179" v="24" actId="20577"/>
          <ac:spMkLst>
            <pc:docMk/>
            <pc:sldMk cId="365933189" sldId="638"/>
            <ac:spMk id="15" creationId="{33A22B67-8194-4A90-B72D-7B3E929AEED7}"/>
          </ac:spMkLst>
        </pc:spChg>
      </pc:sldChg>
      <pc:sldChg chg="delSp modSp mod">
        <pc:chgData name="Siegbert Rudolph" userId="2af4d44886c067cc" providerId="LiveId" clId="{B54B7B71-13C9-4439-9A5C-F815088FCFB3}" dt="2022-07-08T16:13:06.529" v="216" actId="1076"/>
        <pc:sldMkLst>
          <pc:docMk/>
          <pc:sldMk cId="19400200" sldId="643"/>
        </pc:sldMkLst>
        <pc:spChg chg="mod">
          <ac:chgData name="Siegbert Rudolph" userId="2af4d44886c067cc" providerId="LiveId" clId="{B54B7B71-13C9-4439-9A5C-F815088FCFB3}" dt="2022-07-08T16:13:06.529" v="216" actId="1076"/>
          <ac:spMkLst>
            <pc:docMk/>
            <pc:sldMk cId="19400200" sldId="643"/>
            <ac:spMk id="12" creationId="{A2E378BF-FE66-0CC7-E202-0C5BD16113CF}"/>
          </ac:spMkLst>
        </pc:spChg>
        <pc:spChg chg="del">
          <ac:chgData name="Siegbert Rudolph" userId="2af4d44886c067cc" providerId="LiveId" clId="{B54B7B71-13C9-4439-9A5C-F815088FCFB3}" dt="2022-07-08T16:13:06.529" v="211" actId="478"/>
          <ac:spMkLst>
            <pc:docMk/>
            <pc:sldMk cId="19400200" sldId="643"/>
            <ac:spMk id="13" creationId="{C3F11F1F-7E1D-4AD2-AD61-6E5F9B4DFD3D}"/>
          </ac:spMkLst>
        </pc:spChg>
        <pc:spChg chg="mod">
          <ac:chgData name="Siegbert Rudolph" userId="2af4d44886c067cc" providerId="LiveId" clId="{B54B7B71-13C9-4439-9A5C-F815088FCFB3}" dt="2022-01-20T08:11:00.627" v="34" actId="20577"/>
          <ac:spMkLst>
            <pc:docMk/>
            <pc:sldMk cId="19400200" sldId="643"/>
            <ac:spMk id="15" creationId="{BE3A3488-472E-404E-822A-BB216CE88DB0}"/>
          </ac:spMkLst>
        </pc:spChg>
      </pc:sldChg>
      <pc:sldChg chg="delSp modSp mod">
        <pc:chgData name="Siegbert Rudolph" userId="2af4d44886c067cc" providerId="LiveId" clId="{B54B7B71-13C9-4439-9A5C-F815088FCFB3}" dt="2022-07-08T16:13:06.513" v="204" actId="1076"/>
        <pc:sldMkLst>
          <pc:docMk/>
          <pc:sldMk cId="2493816630" sldId="644"/>
        </pc:sldMkLst>
        <pc:spChg chg="mod">
          <ac:chgData name="Siegbert Rudolph" userId="2af4d44886c067cc" providerId="LiveId" clId="{B54B7B71-13C9-4439-9A5C-F815088FCFB3}" dt="2022-07-08T16:13:06.513" v="204" actId="1076"/>
          <ac:spMkLst>
            <pc:docMk/>
            <pc:sldMk cId="2493816630" sldId="644"/>
            <ac:spMk id="12" creationId="{F92A6D57-396F-4F10-D99B-CA49169B3BD3}"/>
          </ac:spMkLst>
        </pc:spChg>
        <pc:spChg chg="del">
          <ac:chgData name="Siegbert Rudolph" userId="2af4d44886c067cc" providerId="LiveId" clId="{B54B7B71-13C9-4439-9A5C-F815088FCFB3}" dt="2022-07-08T16:13:06.513" v="199" actId="478"/>
          <ac:spMkLst>
            <pc:docMk/>
            <pc:sldMk cId="2493816630" sldId="644"/>
            <ac:spMk id="13" creationId="{AAF34B03-CCBE-4A8C-B9B1-623DA8FF0CCD}"/>
          </ac:spMkLst>
        </pc:spChg>
        <pc:spChg chg="mod">
          <ac:chgData name="Siegbert Rudolph" userId="2af4d44886c067cc" providerId="LiveId" clId="{B54B7B71-13C9-4439-9A5C-F815088FCFB3}" dt="2022-01-20T08:10:52.363" v="29" actId="20577"/>
          <ac:spMkLst>
            <pc:docMk/>
            <pc:sldMk cId="2493816630" sldId="644"/>
            <ac:spMk id="15" creationId="{58A0DCBA-C1E1-4C11-91A5-E7498575DEDD}"/>
          </ac:spMkLst>
        </pc:spChg>
      </pc:sldChg>
      <pc:sldChg chg="delSp modSp mod">
        <pc:chgData name="Siegbert Rudolph" userId="2af4d44886c067cc" providerId="LiveId" clId="{B54B7B71-13C9-4439-9A5C-F815088FCFB3}" dt="2022-07-08T16:13:06.544" v="228" actId="1076"/>
        <pc:sldMkLst>
          <pc:docMk/>
          <pc:sldMk cId="1727764869" sldId="649"/>
        </pc:sldMkLst>
        <pc:spChg chg="mod">
          <ac:chgData name="Siegbert Rudolph" userId="2af4d44886c067cc" providerId="LiveId" clId="{B54B7B71-13C9-4439-9A5C-F815088FCFB3}" dt="2022-07-08T16:13:06.544" v="228" actId="1076"/>
          <ac:spMkLst>
            <pc:docMk/>
            <pc:sldMk cId="1727764869" sldId="649"/>
            <ac:spMk id="12" creationId="{4C4F5CF1-030D-F1A7-AC6D-C54ED97FD619}"/>
          </ac:spMkLst>
        </pc:spChg>
        <pc:spChg chg="del">
          <ac:chgData name="Siegbert Rudolph" userId="2af4d44886c067cc" providerId="LiveId" clId="{B54B7B71-13C9-4439-9A5C-F815088FCFB3}" dt="2022-07-08T16:13:06.544" v="223" actId="478"/>
          <ac:spMkLst>
            <pc:docMk/>
            <pc:sldMk cId="1727764869" sldId="649"/>
            <ac:spMk id="13" creationId="{8F27D06E-D4A5-48BA-8B80-BA2B932DB94A}"/>
          </ac:spMkLst>
        </pc:spChg>
        <pc:spChg chg="mod">
          <ac:chgData name="Siegbert Rudolph" userId="2af4d44886c067cc" providerId="LiveId" clId="{B54B7B71-13C9-4439-9A5C-F815088FCFB3}" dt="2022-01-20T08:11:09.223" v="39" actId="20577"/>
          <ac:spMkLst>
            <pc:docMk/>
            <pc:sldMk cId="1727764869" sldId="649"/>
            <ac:spMk id="15" creationId="{FCD70CBD-5B6B-4AFE-ABE7-89C09CAE062C}"/>
          </ac:spMkLst>
        </pc:spChg>
      </pc:sldChg>
      <pc:sldChg chg="delSp modSp mod">
        <pc:chgData name="Siegbert Rudolph" userId="2af4d44886c067cc" providerId="LiveId" clId="{B54B7B71-13C9-4439-9A5C-F815088FCFB3}" dt="2022-07-08T16:13:06.560" v="240" actId="1076"/>
        <pc:sldMkLst>
          <pc:docMk/>
          <pc:sldMk cId="822836051" sldId="650"/>
        </pc:sldMkLst>
        <pc:spChg chg="mod">
          <ac:chgData name="Siegbert Rudolph" userId="2af4d44886c067cc" providerId="LiveId" clId="{B54B7B71-13C9-4439-9A5C-F815088FCFB3}" dt="2022-07-08T16:13:06.560" v="240" actId="1076"/>
          <ac:spMkLst>
            <pc:docMk/>
            <pc:sldMk cId="822836051" sldId="650"/>
            <ac:spMk id="12" creationId="{7967F092-2056-E10B-0D56-32EE039873AA}"/>
          </ac:spMkLst>
        </pc:spChg>
        <pc:spChg chg="del">
          <ac:chgData name="Siegbert Rudolph" userId="2af4d44886c067cc" providerId="LiveId" clId="{B54B7B71-13C9-4439-9A5C-F815088FCFB3}" dt="2022-07-08T16:13:06.544" v="235" actId="478"/>
          <ac:spMkLst>
            <pc:docMk/>
            <pc:sldMk cId="822836051" sldId="650"/>
            <ac:spMk id="13" creationId="{D343B7BE-7C00-42CA-AD23-4C39DDDF42A6}"/>
          </ac:spMkLst>
        </pc:spChg>
        <pc:spChg chg="mod">
          <ac:chgData name="Siegbert Rudolph" userId="2af4d44886c067cc" providerId="LiveId" clId="{B54B7B71-13C9-4439-9A5C-F815088FCFB3}" dt="2022-01-20T08:11:17.773" v="44" actId="20577"/>
          <ac:spMkLst>
            <pc:docMk/>
            <pc:sldMk cId="822836051" sldId="650"/>
            <ac:spMk id="15" creationId="{628C41FB-6329-4B92-A6BB-8EDD9526F1C4}"/>
          </ac:spMkLst>
        </pc:spChg>
      </pc:sldChg>
      <pc:sldChg chg="delSp modSp mod">
        <pc:chgData name="Siegbert Rudolph" userId="2af4d44886c067cc" providerId="LiveId" clId="{B54B7B71-13C9-4439-9A5C-F815088FCFB3}" dt="2022-07-08T16:13:06.466" v="150" actId="1076"/>
        <pc:sldMkLst>
          <pc:docMk/>
          <pc:sldMk cId="2134454508" sldId="651"/>
        </pc:sldMkLst>
        <pc:spChg chg="del">
          <ac:chgData name="Siegbert Rudolph" userId="2af4d44886c067cc" providerId="LiveId" clId="{B54B7B71-13C9-4439-9A5C-F815088FCFB3}" dt="2022-07-08T16:13:06.466" v="145" actId="478"/>
          <ac:spMkLst>
            <pc:docMk/>
            <pc:sldMk cId="2134454508" sldId="651"/>
            <ac:spMk id="13" creationId="{5114ACDA-FBD6-45E5-B070-3FE22587BE6F}"/>
          </ac:spMkLst>
        </pc:spChg>
        <pc:spChg chg="mod">
          <ac:chgData name="Siegbert Rudolph" userId="2af4d44886c067cc" providerId="LiveId" clId="{B54B7B71-13C9-4439-9A5C-F815088FCFB3}" dt="2022-07-08T16:13:06.466" v="150" actId="1076"/>
          <ac:spMkLst>
            <pc:docMk/>
            <pc:sldMk cId="2134454508" sldId="651"/>
            <ac:spMk id="14" creationId="{ACB7152D-98BC-2247-A887-B37AFE054F86}"/>
          </ac:spMkLst>
        </pc:spChg>
      </pc:sldChg>
      <pc:sldChg chg="delSp modSp mod">
        <pc:chgData name="Siegbert Rudolph" userId="2af4d44886c067cc" providerId="LiveId" clId="{B54B7B71-13C9-4439-9A5C-F815088FCFB3}" dt="2022-07-08T16:13:06.482" v="162" actId="1076"/>
        <pc:sldMkLst>
          <pc:docMk/>
          <pc:sldMk cId="3914112455" sldId="652"/>
        </pc:sldMkLst>
        <pc:spChg chg="del">
          <ac:chgData name="Siegbert Rudolph" userId="2af4d44886c067cc" providerId="LiveId" clId="{B54B7B71-13C9-4439-9A5C-F815088FCFB3}" dt="2022-07-08T16:13:06.482" v="157" actId="478"/>
          <ac:spMkLst>
            <pc:docMk/>
            <pc:sldMk cId="3914112455" sldId="652"/>
            <ac:spMk id="5" creationId="{84544DE9-DE1A-47C4-9222-B370134AD5FD}"/>
          </ac:spMkLst>
        </pc:spChg>
        <pc:spChg chg="mod">
          <ac:chgData name="Siegbert Rudolph" userId="2af4d44886c067cc" providerId="LiveId" clId="{B54B7B71-13C9-4439-9A5C-F815088FCFB3}" dt="2022-07-08T16:13:06.482" v="162" actId="1076"/>
          <ac:spMkLst>
            <pc:docMk/>
            <pc:sldMk cId="3914112455" sldId="652"/>
            <ac:spMk id="14" creationId="{A13B75F7-BE68-09B0-DFBD-788925F40323}"/>
          </ac:spMkLst>
        </pc:spChg>
      </pc:sldChg>
      <pc:sldChg chg="delSp modSp mod">
        <pc:chgData name="Siegbert Rudolph" userId="2af4d44886c067cc" providerId="LiveId" clId="{B54B7B71-13C9-4439-9A5C-F815088FCFB3}" dt="2022-07-08T16:13:06.497" v="174" actId="1076"/>
        <pc:sldMkLst>
          <pc:docMk/>
          <pc:sldMk cId="3063012903" sldId="653"/>
        </pc:sldMkLst>
        <pc:spChg chg="del">
          <ac:chgData name="Siegbert Rudolph" userId="2af4d44886c067cc" providerId="LiveId" clId="{B54B7B71-13C9-4439-9A5C-F815088FCFB3}" dt="2022-07-08T16:13:06.482" v="169" actId="478"/>
          <ac:spMkLst>
            <pc:docMk/>
            <pc:sldMk cId="3063012903" sldId="653"/>
            <ac:spMk id="13" creationId="{02A13B93-BF96-4CB2-9A80-3DD5E7E45CD1}"/>
          </ac:spMkLst>
        </pc:spChg>
        <pc:spChg chg="mod">
          <ac:chgData name="Siegbert Rudolph" userId="2af4d44886c067cc" providerId="LiveId" clId="{B54B7B71-13C9-4439-9A5C-F815088FCFB3}" dt="2022-07-08T16:13:06.497" v="174" actId="1076"/>
          <ac:spMkLst>
            <pc:docMk/>
            <pc:sldMk cId="3063012903" sldId="653"/>
            <ac:spMk id="14" creationId="{18805217-BA14-8DFF-5FC7-799A9171D72D}"/>
          </ac:spMkLst>
        </pc:spChg>
      </pc:sldChg>
      <pc:sldChg chg="delSp modSp mod">
        <pc:chgData name="Siegbert Rudolph" userId="2af4d44886c067cc" providerId="LiveId" clId="{B54B7B71-13C9-4439-9A5C-F815088FCFB3}" dt="2022-07-08T16:13:06.497" v="186" actId="1076"/>
        <pc:sldMkLst>
          <pc:docMk/>
          <pc:sldMk cId="1801025481" sldId="654"/>
        </pc:sldMkLst>
        <pc:spChg chg="del">
          <ac:chgData name="Siegbert Rudolph" userId="2af4d44886c067cc" providerId="LiveId" clId="{B54B7B71-13C9-4439-9A5C-F815088FCFB3}" dt="2022-07-08T16:13:06.497" v="181" actId="478"/>
          <ac:spMkLst>
            <pc:docMk/>
            <pc:sldMk cId="1801025481" sldId="654"/>
            <ac:spMk id="13" creationId="{ABC4D0F6-567C-4D17-9C38-36ABEA080BD2}"/>
          </ac:spMkLst>
        </pc:spChg>
        <pc:spChg chg="mod">
          <ac:chgData name="Siegbert Rudolph" userId="2af4d44886c067cc" providerId="LiveId" clId="{B54B7B71-13C9-4439-9A5C-F815088FCFB3}" dt="2022-07-08T16:13:06.497" v="186" actId="1076"/>
          <ac:spMkLst>
            <pc:docMk/>
            <pc:sldMk cId="1801025481" sldId="654"/>
            <ac:spMk id="14" creationId="{6364E706-2A28-D589-F530-979DAAFF7CF6}"/>
          </ac:spMkLst>
        </pc:spChg>
      </pc:sldChg>
      <pc:sldChg chg="delSp modSp mod">
        <pc:chgData name="Siegbert Rudolph" userId="2af4d44886c067cc" providerId="LiveId" clId="{B54B7B71-13C9-4439-9A5C-F815088FCFB3}" dt="2022-07-08T16:13:06.513" v="198" actId="1076"/>
        <pc:sldMkLst>
          <pc:docMk/>
          <pc:sldMk cId="1144670931" sldId="655"/>
        </pc:sldMkLst>
        <pc:spChg chg="del">
          <ac:chgData name="Siegbert Rudolph" userId="2af4d44886c067cc" providerId="LiveId" clId="{B54B7B71-13C9-4439-9A5C-F815088FCFB3}" dt="2022-07-08T16:13:06.513" v="193" actId="478"/>
          <ac:spMkLst>
            <pc:docMk/>
            <pc:sldMk cId="1144670931" sldId="655"/>
            <ac:spMk id="13" creationId="{1DF651A7-A7CA-41D6-8EEE-DC96CB3559D1}"/>
          </ac:spMkLst>
        </pc:spChg>
        <pc:spChg chg="mod">
          <ac:chgData name="Siegbert Rudolph" userId="2af4d44886c067cc" providerId="LiveId" clId="{B54B7B71-13C9-4439-9A5C-F815088FCFB3}" dt="2022-07-08T16:13:06.513" v="198" actId="1076"/>
          <ac:spMkLst>
            <pc:docMk/>
            <pc:sldMk cId="1144670931" sldId="655"/>
            <ac:spMk id="14" creationId="{E150F464-2364-ED67-80A4-AD011DBCC2FC}"/>
          </ac:spMkLst>
        </pc:spChg>
      </pc:sldChg>
      <pc:sldChg chg="delSp modSp mod">
        <pc:chgData name="Siegbert Rudolph" userId="2af4d44886c067cc" providerId="LiveId" clId="{B54B7B71-13C9-4439-9A5C-F815088FCFB3}" dt="2022-07-08T16:13:06.529" v="210" actId="1076"/>
        <pc:sldMkLst>
          <pc:docMk/>
          <pc:sldMk cId="900611224" sldId="656"/>
        </pc:sldMkLst>
        <pc:spChg chg="del">
          <ac:chgData name="Siegbert Rudolph" userId="2af4d44886c067cc" providerId="LiveId" clId="{B54B7B71-13C9-4439-9A5C-F815088FCFB3}" dt="2022-07-08T16:13:06.513" v="205" actId="478"/>
          <ac:spMkLst>
            <pc:docMk/>
            <pc:sldMk cId="900611224" sldId="656"/>
            <ac:spMk id="13" creationId="{5E520FA1-7BCA-4F09-994E-82E6897C719B}"/>
          </ac:spMkLst>
        </pc:spChg>
        <pc:spChg chg="mod">
          <ac:chgData name="Siegbert Rudolph" userId="2af4d44886c067cc" providerId="LiveId" clId="{B54B7B71-13C9-4439-9A5C-F815088FCFB3}" dt="2022-07-08T16:13:06.529" v="210" actId="1076"/>
          <ac:spMkLst>
            <pc:docMk/>
            <pc:sldMk cId="900611224" sldId="656"/>
            <ac:spMk id="14" creationId="{8F1F3900-0F58-936C-4389-A7D233423D0B}"/>
          </ac:spMkLst>
        </pc:spChg>
      </pc:sldChg>
      <pc:sldChg chg="delSp modSp mod">
        <pc:chgData name="Siegbert Rudolph" userId="2af4d44886c067cc" providerId="LiveId" clId="{B54B7B71-13C9-4439-9A5C-F815088FCFB3}" dt="2022-07-08T16:13:06.544" v="222" actId="1076"/>
        <pc:sldMkLst>
          <pc:docMk/>
          <pc:sldMk cId="3930869138" sldId="657"/>
        </pc:sldMkLst>
        <pc:spChg chg="del">
          <ac:chgData name="Siegbert Rudolph" userId="2af4d44886c067cc" providerId="LiveId" clId="{B54B7B71-13C9-4439-9A5C-F815088FCFB3}" dt="2022-07-08T16:13:06.529" v="217" actId="478"/>
          <ac:spMkLst>
            <pc:docMk/>
            <pc:sldMk cId="3930869138" sldId="657"/>
            <ac:spMk id="13" creationId="{037F2978-30B0-401F-BF5A-4D0956120FBC}"/>
          </ac:spMkLst>
        </pc:spChg>
        <pc:spChg chg="mod">
          <ac:chgData name="Siegbert Rudolph" userId="2af4d44886c067cc" providerId="LiveId" clId="{B54B7B71-13C9-4439-9A5C-F815088FCFB3}" dt="2022-07-08T16:13:06.544" v="222" actId="1076"/>
          <ac:spMkLst>
            <pc:docMk/>
            <pc:sldMk cId="3930869138" sldId="657"/>
            <ac:spMk id="14" creationId="{05943D96-0516-19EF-8BC5-5DB930171648}"/>
          </ac:spMkLst>
        </pc:spChg>
      </pc:sldChg>
      <pc:sldChg chg="delSp modSp mod">
        <pc:chgData name="Siegbert Rudolph" userId="2af4d44886c067cc" providerId="LiveId" clId="{B54B7B71-13C9-4439-9A5C-F815088FCFB3}" dt="2022-07-08T16:13:06.544" v="234" actId="1076"/>
        <pc:sldMkLst>
          <pc:docMk/>
          <pc:sldMk cId="108730417" sldId="658"/>
        </pc:sldMkLst>
        <pc:spChg chg="del">
          <ac:chgData name="Siegbert Rudolph" userId="2af4d44886c067cc" providerId="LiveId" clId="{B54B7B71-13C9-4439-9A5C-F815088FCFB3}" dt="2022-07-08T16:13:06.544" v="229" actId="478"/>
          <ac:spMkLst>
            <pc:docMk/>
            <pc:sldMk cId="108730417" sldId="658"/>
            <ac:spMk id="13" creationId="{8D8861B7-69AF-4DA3-8639-5EDE08DB4E58}"/>
          </ac:spMkLst>
        </pc:spChg>
        <pc:spChg chg="mod">
          <ac:chgData name="Siegbert Rudolph" userId="2af4d44886c067cc" providerId="LiveId" clId="{B54B7B71-13C9-4439-9A5C-F815088FCFB3}" dt="2022-07-08T16:13:06.544" v="234" actId="1076"/>
          <ac:spMkLst>
            <pc:docMk/>
            <pc:sldMk cId="108730417" sldId="658"/>
            <ac:spMk id="14" creationId="{344C9F7A-24EF-1471-4EB3-DAA3651EBFFE}"/>
          </ac:spMkLst>
        </pc:spChg>
      </pc:sldChg>
      <pc:sldChg chg="delSp modSp mod">
        <pc:chgData name="Siegbert Rudolph" userId="2af4d44886c067cc" providerId="LiveId" clId="{B54B7B71-13C9-4439-9A5C-F815088FCFB3}" dt="2022-07-08T16:13:06.560" v="246" actId="1076"/>
        <pc:sldMkLst>
          <pc:docMk/>
          <pc:sldMk cId="2510690127" sldId="659"/>
        </pc:sldMkLst>
        <pc:spChg chg="del">
          <ac:chgData name="Siegbert Rudolph" userId="2af4d44886c067cc" providerId="LiveId" clId="{B54B7B71-13C9-4439-9A5C-F815088FCFB3}" dt="2022-07-08T16:13:06.560" v="241" actId="478"/>
          <ac:spMkLst>
            <pc:docMk/>
            <pc:sldMk cId="2510690127" sldId="659"/>
            <ac:spMk id="13" creationId="{76827E7C-0B8A-42DA-81C3-367A720B1D95}"/>
          </ac:spMkLst>
        </pc:spChg>
        <pc:spChg chg="mod">
          <ac:chgData name="Siegbert Rudolph" userId="2af4d44886c067cc" providerId="LiveId" clId="{B54B7B71-13C9-4439-9A5C-F815088FCFB3}" dt="2022-07-08T16:13:06.560" v="246" actId="1076"/>
          <ac:spMkLst>
            <pc:docMk/>
            <pc:sldMk cId="2510690127" sldId="659"/>
            <ac:spMk id="14" creationId="{9EAE8230-B27D-857E-7F1C-9F6C39EAA2A8}"/>
          </ac:spMkLst>
        </pc:spChg>
      </pc:sldChg>
    </pc:docChg>
  </pc:docChgLst>
  <pc:docChgLst>
    <pc:chgData name="Siegbert Rudolph" userId="2af4d44886c067cc" providerId="LiveId" clId="{45F026AD-0B62-4EE3-A7C4-12FB94352B7F}"/>
    <pc:docChg chg="custSel modSld">
      <pc:chgData name="Siegbert Rudolph" userId="2af4d44886c067cc" providerId="LiveId" clId="{45F026AD-0B62-4EE3-A7C4-12FB94352B7F}" dt="2023-02-26T07:53:00.863" v="240" actId="1076"/>
      <pc:docMkLst>
        <pc:docMk/>
      </pc:docMkLst>
      <pc:sldChg chg="delSp modSp mod">
        <pc:chgData name="Siegbert Rudolph" userId="2af4d44886c067cc" providerId="LiveId" clId="{45F026AD-0B62-4EE3-A7C4-12FB94352B7F}" dt="2023-02-26T07:53:00.785" v="126" actId="1076"/>
        <pc:sldMkLst>
          <pc:docMk/>
          <pc:sldMk cId="2546919538" sldId="256"/>
        </pc:sldMkLst>
        <pc:spChg chg="del">
          <ac:chgData name="Siegbert Rudolph" userId="2af4d44886c067cc" providerId="LiveId" clId="{45F026AD-0B62-4EE3-A7C4-12FB94352B7F}" dt="2023-02-04T11:03:36.251" v="1" actId="478"/>
          <ac:spMkLst>
            <pc:docMk/>
            <pc:sldMk cId="2546919538" sldId="256"/>
            <ac:spMk id="2" creationId="{B4CA216C-F614-DC13-94D2-E450778B08DF}"/>
          </ac:spMkLst>
        </pc:spChg>
        <pc:spChg chg="mod">
          <ac:chgData name="Siegbert Rudolph" userId="2af4d44886c067cc" providerId="LiveId" clId="{45F026AD-0B62-4EE3-A7C4-12FB94352B7F}" dt="2023-02-26T07:53:00.785" v="126" actId="1076"/>
          <ac:spMkLst>
            <pc:docMk/>
            <pc:sldMk cId="2546919538" sldId="256"/>
            <ac:spMk id="2" creationId="{F77860F1-1430-22C7-2E44-2DF2DBA6192D}"/>
          </ac:spMkLst>
        </pc:spChg>
        <pc:spChg chg="del mod">
          <ac:chgData name="Siegbert Rudolph" userId="2af4d44886c067cc" providerId="LiveId" clId="{45F026AD-0B62-4EE3-A7C4-12FB94352B7F}" dt="2023-02-26T07:53:00.785" v="121" actId="478"/>
          <ac:spMkLst>
            <pc:docMk/>
            <pc:sldMk cId="2546919538" sldId="256"/>
            <ac:spMk id="3" creationId="{76D040DA-799D-14B4-A9E6-84A90BEB8976}"/>
          </ac:spMkLst>
        </pc:spChg>
      </pc:sldChg>
      <pc:sldChg chg="delSp modSp mod">
        <pc:chgData name="Siegbert Rudolph" userId="2af4d44886c067cc" providerId="LiveId" clId="{45F026AD-0B62-4EE3-A7C4-12FB94352B7F}" dt="2023-02-26T07:53:00.785" v="132" actId="1076"/>
        <pc:sldMkLst>
          <pc:docMk/>
          <pc:sldMk cId="1073985950" sldId="257"/>
        </pc:sldMkLst>
        <pc:spChg chg="del mod">
          <ac:chgData name="Siegbert Rudolph" userId="2af4d44886c067cc" providerId="LiveId" clId="{45F026AD-0B62-4EE3-A7C4-12FB94352B7F}" dt="2023-02-26T07:53:00.785" v="127" actId="478"/>
          <ac:spMkLst>
            <pc:docMk/>
            <pc:sldMk cId="1073985950" sldId="257"/>
            <ac:spMk id="13" creationId="{51E3EDBA-0ECD-F5F0-F463-0AAE0A129651}"/>
          </ac:spMkLst>
        </pc:spChg>
        <pc:spChg chg="mod">
          <ac:chgData name="Siegbert Rudolph" userId="2af4d44886c067cc" providerId="LiveId" clId="{45F026AD-0B62-4EE3-A7C4-12FB94352B7F}" dt="2023-02-26T07:53:00.785" v="132" actId="1076"/>
          <ac:spMkLst>
            <pc:docMk/>
            <pc:sldMk cId="1073985950" sldId="257"/>
            <ac:spMk id="28" creationId="{00C6D623-DB1E-8DC2-3269-4BAF1657DBCD}"/>
          </ac:spMkLst>
        </pc:spChg>
        <pc:spChg chg="del">
          <ac:chgData name="Siegbert Rudolph" userId="2af4d44886c067cc" providerId="LiveId" clId="{45F026AD-0B62-4EE3-A7C4-12FB94352B7F}" dt="2023-02-04T11:03:36.251" v="7" actId="478"/>
          <ac:spMkLst>
            <pc:docMk/>
            <pc:sldMk cId="1073985950" sldId="257"/>
            <ac:spMk id="28" creationId="{4293A244-548A-1794-97A0-727B3429ACE5}"/>
          </ac:spMkLst>
        </pc:spChg>
      </pc:sldChg>
      <pc:sldChg chg="delSp modSp mod">
        <pc:chgData name="Siegbert Rudolph" userId="2af4d44886c067cc" providerId="LiveId" clId="{45F026AD-0B62-4EE3-A7C4-12FB94352B7F}" dt="2023-02-26T07:53:00.801" v="144" actId="1076"/>
        <pc:sldMkLst>
          <pc:docMk/>
          <pc:sldMk cId="3950944825" sldId="259"/>
        </pc:sldMkLst>
        <pc:spChg chg="del">
          <ac:chgData name="Siegbert Rudolph" userId="2af4d44886c067cc" providerId="LiveId" clId="{45F026AD-0B62-4EE3-A7C4-12FB94352B7F}" dt="2023-02-04T11:03:36.251" v="19" actId="478"/>
          <ac:spMkLst>
            <pc:docMk/>
            <pc:sldMk cId="3950944825" sldId="259"/>
            <ac:spMk id="12" creationId="{890F1F2A-1CAC-6D43-F6DD-B4ECE34C4BB6}"/>
          </ac:spMkLst>
        </pc:spChg>
        <pc:spChg chg="mod">
          <ac:chgData name="Siegbert Rudolph" userId="2af4d44886c067cc" providerId="LiveId" clId="{45F026AD-0B62-4EE3-A7C4-12FB94352B7F}" dt="2023-02-26T07:53:00.801" v="144" actId="1076"/>
          <ac:spMkLst>
            <pc:docMk/>
            <pc:sldMk cId="3950944825" sldId="259"/>
            <ac:spMk id="12" creationId="{EDCD4418-6106-9718-FD72-4540EE40D782}"/>
          </ac:spMkLst>
        </pc:spChg>
        <pc:spChg chg="del mod">
          <ac:chgData name="Siegbert Rudolph" userId="2af4d44886c067cc" providerId="LiveId" clId="{45F026AD-0B62-4EE3-A7C4-12FB94352B7F}" dt="2023-02-26T07:53:00.801" v="139" actId="478"/>
          <ac:spMkLst>
            <pc:docMk/>
            <pc:sldMk cId="3950944825" sldId="259"/>
            <ac:spMk id="15" creationId="{3A70B2FC-7BCE-35BB-E6B8-53054A020D7F}"/>
          </ac:spMkLst>
        </pc:spChg>
        <pc:spChg chg="mod">
          <ac:chgData name="Siegbert Rudolph" userId="2af4d44886c067cc" providerId="LiveId" clId="{45F026AD-0B62-4EE3-A7C4-12FB94352B7F}" dt="2023-01-25T10:44:58.980" v="0" actId="6549"/>
          <ac:spMkLst>
            <pc:docMk/>
            <pc:sldMk cId="3950944825" sldId="259"/>
            <ac:spMk id="24" creationId="{B6E9A029-6C97-4FEF-83B8-37B73D96F8D8}"/>
          </ac:spMkLst>
        </pc:spChg>
      </pc:sldChg>
      <pc:sldChg chg="delSp modSp mod">
        <pc:chgData name="Siegbert Rudolph" userId="2af4d44886c067cc" providerId="LiveId" clId="{45F026AD-0B62-4EE3-A7C4-12FB94352B7F}" dt="2023-02-26T07:53:00.801" v="156" actId="1076"/>
        <pc:sldMkLst>
          <pc:docMk/>
          <pc:sldMk cId="633708046" sldId="264"/>
        </pc:sldMkLst>
        <pc:spChg chg="del">
          <ac:chgData name="Siegbert Rudolph" userId="2af4d44886c067cc" providerId="LiveId" clId="{45F026AD-0B62-4EE3-A7C4-12FB94352B7F}" dt="2023-02-04T11:03:36.266" v="31" actId="478"/>
          <ac:spMkLst>
            <pc:docMk/>
            <pc:sldMk cId="633708046" sldId="264"/>
            <ac:spMk id="12" creationId="{50BDF98E-37BD-02C9-362A-0B425E04F9F7}"/>
          </ac:spMkLst>
        </pc:spChg>
        <pc:spChg chg="mod">
          <ac:chgData name="Siegbert Rudolph" userId="2af4d44886c067cc" providerId="LiveId" clId="{45F026AD-0B62-4EE3-A7C4-12FB94352B7F}" dt="2023-02-26T07:53:00.801" v="156" actId="1076"/>
          <ac:spMkLst>
            <pc:docMk/>
            <pc:sldMk cId="633708046" sldId="264"/>
            <ac:spMk id="12" creationId="{5A3DA268-BE6B-8243-5825-4EB1D5D095F7}"/>
          </ac:spMkLst>
        </pc:spChg>
        <pc:spChg chg="del mod">
          <ac:chgData name="Siegbert Rudolph" userId="2af4d44886c067cc" providerId="LiveId" clId="{45F026AD-0B62-4EE3-A7C4-12FB94352B7F}" dt="2023-02-26T07:53:00.801" v="151" actId="478"/>
          <ac:spMkLst>
            <pc:docMk/>
            <pc:sldMk cId="633708046" sldId="264"/>
            <ac:spMk id="13" creationId="{8E9E762F-E436-DE9C-E60C-E7FB6159CE98}"/>
          </ac:spMkLst>
        </pc:spChg>
      </pc:sldChg>
      <pc:sldChg chg="delSp modSp mod">
        <pc:chgData name="Siegbert Rudolph" userId="2af4d44886c067cc" providerId="LiveId" clId="{45F026AD-0B62-4EE3-A7C4-12FB94352B7F}" dt="2023-02-26T07:53:00.863" v="240" actId="1076"/>
        <pc:sldMkLst>
          <pc:docMk/>
          <pc:sldMk cId="1373295691" sldId="636"/>
        </pc:sldMkLst>
        <pc:spChg chg="del">
          <ac:chgData name="Siegbert Rudolph" userId="2af4d44886c067cc" providerId="LiveId" clId="{45F026AD-0B62-4EE3-A7C4-12FB94352B7F}" dt="2023-02-04T11:03:36.313" v="115" actId="478"/>
          <ac:spMkLst>
            <pc:docMk/>
            <pc:sldMk cId="1373295691" sldId="636"/>
            <ac:spMk id="3" creationId="{12A2DC20-33CE-42ED-50AA-8181F1611673}"/>
          </ac:spMkLst>
        </pc:spChg>
        <pc:spChg chg="mod">
          <ac:chgData name="Siegbert Rudolph" userId="2af4d44886c067cc" providerId="LiveId" clId="{45F026AD-0B62-4EE3-A7C4-12FB94352B7F}" dt="2023-02-26T07:53:00.863" v="240" actId="1076"/>
          <ac:spMkLst>
            <pc:docMk/>
            <pc:sldMk cId="1373295691" sldId="636"/>
            <ac:spMk id="3" creationId="{DF332D8D-CD7F-C1C1-6663-36B40145F854}"/>
          </ac:spMkLst>
        </pc:spChg>
        <pc:spChg chg="del mod">
          <ac:chgData name="Siegbert Rudolph" userId="2af4d44886c067cc" providerId="LiveId" clId="{45F026AD-0B62-4EE3-A7C4-12FB94352B7F}" dt="2023-02-26T07:53:00.863" v="235" actId="478"/>
          <ac:spMkLst>
            <pc:docMk/>
            <pc:sldMk cId="1373295691" sldId="636"/>
            <ac:spMk id="4" creationId="{E06BE4D9-94DD-244E-FB2C-003F6E594741}"/>
          </ac:spMkLst>
        </pc:spChg>
      </pc:sldChg>
      <pc:sldChg chg="delSp modSp mod">
        <pc:chgData name="Siegbert Rudolph" userId="2af4d44886c067cc" providerId="LiveId" clId="{45F026AD-0B62-4EE3-A7C4-12FB94352B7F}" dt="2023-02-26T07:53:00.816" v="168" actId="1076"/>
        <pc:sldMkLst>
          <pc:docMk/>
          <pc:sldMk cId="2755098372" sldId="637"/>
        </pc:sldMkLst>
        <pc:spChg chg="del mod">
          <ac:chgData name="Siegbert Rudolph" userId="2af4d44886c067cc" providerId="LiveId" clId="{45F026AD-0B62-4EE3-A7C4-12FB94352B7F}" dt="2023-02-26T07:53:00.816" v="163" actId="478"/>
          <ac:spMkLst>
            <pc:docMk/>
            <pc:sldMk cId="2755098372" sldId="637"/>
            <ac:spMk id="13" creationId="{95F3E26C-8AEC-4068-D00D-9BDCDE8AB2E2}"/>
          </ac:spMkLst>
        </pc:spChg>
        <pc:spChg chg="mod">
          <ac:chgData name="Siegbert Rudolph" userId="2af4d44886c067cc" providerId="LiveId" clId="{45F026AD-0B62-4EE3-A7C4-12FB94352B7F}" dt="2023-02-26T07:53:00.816" v="168" actId="1076"/>
          <ac:spMkLst>
            <pc:docMk/>
            <pc:sldMk cId="2755098372" sldId="637"/>
            <ac:spMk id="15" creationId="{C420ABD0-E895-D02A-5C1B-D7BE69210D6A}"/>
          </ac:spMkLst>
        </pc:spChg>
        <pc:spChg chg="del">
          <ac:chgData name="Siegbert Rudolph" userId="2af4d44886c067cc" providerId="LiveId" clId="{45F026AD-0B62-4EE3-A7C4-12FB94352B7F}" dt="2023-02-04T11:03:36.266" v="43" actId="478"/>
          <ac:spMkLst>
            <pc:docMk/>
            <pc:sldMk cId="2755098372" sldId="637"/>
            <ac:spMk id="15" creationId="{DBFFA152-1758-D888-9B72-5828A9D3CE7F}"/>
          </ac:spMkLst>
        </pc:spChg>
      </pc:sldChg>
      <pc:sldChg chg="delSp modSp mod">
        <pc:chgData name="Siegbert Rudolph" userId="2af4d44886c067cc" providerId="LiveId" clId="{45F026AD-0B62-4EE3-A7C4-12FB94352B7F}" dt="2023-02-26T07:53:00.832" v="180" actId="1076"/>
        <pc:sldMkLst>
          <pc:docMk/>
          <pc:sldMk cId="365933189" sldId="638"/>
        </pc:sldMkLst>
        <pc:spChg chg="del">
          <ac:chgData name="Siegbert Rudolph" userId="2af4d44886c067cc" providerId="LiveId" clId="{45F026AD-0B62-4EE3-A7C4-12FB94352B7F}" dt="2023-02-04T11:03:36.282" v="55" actId="478"/>
          <ac:spMkLst>
            <pc:docMk/>
            <pc:sldMk cId="365933189" sldId="638"/>
            <ac:spMk id="12" creationId="{3EB0D0F9-58D8-BAFD-1A2E-F1A6CA522A05}"/>
          </ac:spMkLst>
        </pc:spChg>
        <pc:spChg chg="mod">
          <ac:chgData name="Siegbert Rudolph" userId="2af4d44886c067cc" providerId="LiveId" clId="{45F026AD-0B62-4EE3-A7C4-12FB94352B7F}" dt="2023-02-26T07:53:00.832" v="180" actId="1076"/>
          <ac:spMkLst>
            <pc:docMk/>
            <pc:sldMk cId="365933189" sldId="638"/>
            <ac:spMk id="12" creationId="{CEB3165D-5E73-3EC8-7A98-53E3AB4E14C5}"/>
          </ac:spMkLst>
        </pc:spChg>
        <pc:spChg chg="del mod">
          <ac:chgData name="Siegbert Rudolph" userId="2af4d44886c067cc" providerId="LiveId" clId="{45F026AD-0B62-4EE3-A7C4-12FB94352B7F}" dt="2023-02-26T07:53:00.816" v="175" actId="478"/>
          <ac:spMkLst>
            <pc:docMk/>
            <pc:sldMk cId="365933189" sldId="638"/>
            <ac:spMk id="13" creationId="{58705F14-E0D1-EAA4-6B44-7A95B60EA622}"/>
          </ac:spMkLst>
        </pc:spChg>
      </pc:sldChg>
      <pc:sldChg chg="delSp modSp mod">
        <pc:chgData name="Siegbert Rudolph" userId="2af4d44886c067cc" providerId="LiveId" clId="{45F026AD-0B62-4EE3-A7C4-12FB94352B7F}" dt="2023-02-26T07:53:00.848" v="204" actId="1076"/>
        <pc:sldMkLst>
          <pc:docMk/>
          <pc:sldMk cId="19400200" sldId="643"/>
        </pc:sldMkLst>
        <pc:spChg chg="mod">
          <ac:chgData name="Siegbert Rudolph" userId="2af4d44886c067cc" providerId="LiveId" clId="{45F026AD-0B62-4EE3-A7C4-12FB94352B7F}" dt="2023-02-26T07:53:00.848" v="204" actId="1076"/>
          <ac:spMkLst>
            <pc:docMk/>
            <pc:sldMk cId="19400200" sldId="643"/>
            <ac:spMk id="12" creationId="{AF8F6D72-6A18-8DEE-F45C-8ED69B9D1F2C}"/>
          </ac:spMkLst>
        </pc:spChg>
        <pc:spChg chg="del">
          <ac:chgData name="Siegbert Rudolph" userId="2af4d44886c067cc" providerId="LiveId" clId="{45F026AD-0B62-4EE3-A7C4-12FB94352B7F}" dt="2023-02-04T11:03:36.297" v="79" actId="478"/>
          <ac:spMkLst>
            <pc:docMk/>
            <pc:sldMk cId="19400200" sldId="643"/>
            <ac:spMk id="12" creationId="{EDD83FA6-8DEE-2395-93AB-C573923537A6}"/>
          </ac:spMkLst>
        </pc:spChg>
        <pc:spChg chg="del mod">
          <ac:chgData name="Siegbert Rudolph" userId="2af4d44886c067cc" providerId="LiveId" clId="{45F026AD-0B62-4EE3-A7C4-12FB94352B7F}" dt="2023-02-26T07:53:00.832" v="199" actId="478"/>
          <ac:spMkLst>
            <pc:docMk/>
            <pc:sldMk cId="19400200" sldId="643"/>
            <ac:spMk id="13" creationId="{7A71C44F-591D-77D6-5BBC-328E1EA08F7F}"/>
          </ac:spMkLst>
        </pc:spChg>
      </pc:sldChg>
      <pc:sldChg chg="delSp modSp mod">
        <pc:chgData name="Siegbert Rudolph" userId="2af4d44886c067cc" providerId="LiveId" clId="{45F026AD-0B62-4EE3-A7C4-12FB94352B7F}" dt="2023-02-26T07:53:00.832" v="192" actId="1076"/>
        <pc:sldMkLst>
          <pc:docMk/>
          <pc:sldMk cId="2493816630" sldId="644"/>
        </pc:sldMkLst>
        <pc:spChg chg="mod">
          <ac:chgData name="Siegbert Rudolph" userId="2af4d44886c067cc" providerId="LiveId" clId="{45F026AD-0B62-4EE3-A7C4-12FB94352B7F}" dt="2023-02-26T07:53:00.832" v="192" actId="1076"/>
          <ac:spMkLst>
            <pc:docMk/>
            <pc:sldMk cId="2493816630" sldId="644"/>
            <ac:spMk id="12" creationId="{36CB9AFE-AABC-7A97-5596-535FDCD451EF}"/>
          </ac:spMkLst>
        </pc:spChg>
        <pc:spChg chg="del">
          <ac:chgData name="Siegbert Rudolph" userId="2af4d44886c067cc" providerId="LiveId" clId="{45F026AD-0B62-4EE3-A7C4-12FB94352B7F}" dt="2023-02-04T11:03:36.282" v="67" actId="478"/>
          <ac:spMkLst>
            <pc:docMk/>
            <pc:sldMk cId="2493816630" sldId="644"/>
            <ac:spMk id="12" creationId="{52A13F11-8AD3-1472-D3A5-FBB840735B01}"/>
          </ac:spMkLst>
        </pc:spChg>
        <pc:spChg chg="del mod">
          <ac:chgData name="Siegbert Rudolph" userId="2af4d44886c067cc" providerId="LiveId" clId="{45F026AD-0B62-4EE3-A7C4-12FB94352B7F}" dt="2023-02-26T07:53:00.832" v="187" actId="478"/>
          <ac:spMkLst>
            <pc:docMk/>
            <pc:sldMk cId="2493816630" sldId="644"/>
            <ac:spMk id="13" creationId="{BC3DE407-7D3A-5B50-69AD-0B7C626A8A06}"/>
          </ac:spMkLst>
        </pc:spChg>
      </pc:sldChg>
      <pc:sldChg chg="delSp modSp mod">
        <pc:chgData name="Siegbert Rudolph" userId="2af4d44886c067cc" providerId="LiveId" clId="{45F026AD-0B62-4EE3-A7C4-12FB94352B7F}" dt="2023-02-26T07:53:00.848" v="216" actId="1076"/>
        <pc:sldMkLst>
          <pc:docMk/>
          <pc:sldMk cId="1727764869" sldId="649"/>
        </pc:sldMkLst>
        <pc:spChg chg="del">
          <ac:chgData name="Siegbert Rudolph" userId="2af4d44886c067cc" providerId="LiveId" clId="{45F026AD-0B62-4EE3-A7C4-12FB94352B7F}" dt="2023-02-04T11:03:36.297" v="91" actId="478"/>
          <ac:spMkLst>
            <pc:docMk/>
            <pc:sldMk cId="1727764869" sldId="649"/>
            <ac:spMk id="12" creationId="{301CC6D8-B317-9218-652B-C0C1E1ED64AF}"/>
          </ac:spMkLst>
        </pc:spChg>
        <pc:spChg chg="mod">
          <ac:chgData name="Siegbert Rudolph" userId="2af4d44886c067cc" providerId="LiveId" clId="{45F026AD-0B62-4EE3-A7C4-12FB94352B7F}" dt="2023-02-26T07:53:00.848" v="216" actId="1076"/>
          <ac:spMkLst>
            <pc:docMk/>
            <pc:sldMk cId="1727764869" sldId="649"/>
            <ac:spMk id="12" creationId="{FDDC063F-1B2E-3C3C-7AFC-F19D508B8F31}"/>
          </ac:spMkLst>
        </pc:spChg>
        <pc:spChg chg="del mod">
          <ac:chgData name="Siegbert Rudolph" userId="2af4d44886c067cc" providerId="LiveId" clId="{45F026AD-0B62-4EE3-A7C4-12FB94352B7F}" dt="2023-02-26T07:53:00.848" v="211" actId="478"/>
          <ac:spMkLst>
            <pc:docMk/>
            <pc:sldMk cId="1727764869" sldId="649"/>
            <ac:spMk id="13" creationId="{D4F4CCF0-7747-B9C5-A642-B1612F91CCD8}"/>
          </ac:spMkLst>
        </pc:spChg>
      </pc:sldChg>
      <pc:sldChg chg="delSp modSp mod">
        <pc:chgData name="Siegbert Rudolph" userId="2af4d44886c067cc" providerId="LiveId" clId="{45F026AD-0B62-4EE3-A7C4-12FB94352B7F}" dt="2023-02-26T07:53:00.863" v="228" actId="1076"/>
        <pc:sldMkLst>
          <pc:docMk/>
          <pc:sldMk cId="822836051" sldId="650"/>
        </pc:sldMkLst>
        <pc:spChg chg="mod">
          <ac:chgData name="Siegbert Rudolph" userId="2af4d44886c067cc" providerId="LiveId" clId="{45F026AD-0B62-4EE3-A7C4-12FB94352B7F}" dt="2023-02-26T07:53:00.863" v="228" actId="1076"/>
          <ac:spMkLst>
            <pc:docMk/>
            <pc:sldMk cId="822836051" sldId="650"/>
            <ac:spMk id="12" creationId="{1ED066FA-736E-986F-3EC4-6522A701C252}"/>
          </ac:spMkLst>
        </pc:spChg>
        <pc:spChg chg="del">
          <ac:chgData name="Siegbert Rudolph" userId="2af4d44886c067cc" providerId="LiveId" clId="{45F026AD-0B62-4EE3-A7C4-12FB94352B7F}" dt="2023-02-04T11:03:36.313" v="103" actId="478"/>
          <ac:spMkLst>
            <pc:docMk/>
            <pc:sldMk cId="822836051" sldId="650"/>
            <ac:spMk id="12" creationId="{5D2D0DB9-2573-64F3-4213-D9685F13BB24}"/>
          </ac:spMkLst>
        </pc:spChg>
        <pc:spChg chg="del mod">
          <ac:chgData name="Siegbert Rudolph" userId="2af4d44886c067cc" providerId="LiveId" clId="{45F026AD-0B62-4EE3-A7C4-12FB94352B7F}" dt="2023-02-26T07:53:00.848" v="223" actId="478"/>
          <ac:spMkLst>
            <pc:docMk/>
            <pc:sldMk cId="822836051" sldId="650"/>
            <ac:spMk id="13" creationId="{D6ECA311-A50F-0EEB-70E0-47E073AAB6F3}"/>
          </ac:spMkLst>
        </pc:spChg>
      </pc:sldChg>
      <pc:sldChg chg="delSp modSp mod">
        <pc:chgData name="Siegbert Rudolph" userId="2af4d44886c067cc" providerId="LiveId" clId="{45F026AD-0B62-4EE3-A7C4-12FB94352B7F}" dt="2023-02-26T07:53:00.801" v="138" actId="1076"/>
        <pc:sldMkLst>
          <pc:docMk/>
          <pc:sldMk cId="2134454508" sldId="651"/>
        </pc:sldMkLst>
        <pc:spChg chg="del mod">
          <ac:chgData name="Siegbert Rudolph" userId="2af4d44886c067cc" providerId="LiveId" clId="{45F026AD-0B62-4EE3-A7C4-12FB94352B7F}" dt="2023-02-26T07:53:00.785" v="133" actId="478"/>
          <ac:spMkLst>
            <pc:docMk/>
            <pc:sldMk cId="2134454508" sldId="651"/>
            <ac:spMk id="13" creationId="{1714FBCA-7123-6C3D-7CA7-116CFFED6D74}"/>
          </ac:spMkLst>
        </pc:spChg>
        <pc:spChg chg="mod">
          <ac:chgData name="Siegbert Rudolph" userId="2af4d44886c067cc" providerId="LiveId" clId="{45F026AD-0B62-4EE3-A7C4-12FB94352B7F}" dt="2023-02-26T07:53:00.801" v="138" actId="1076"/>
          <ac:spMkLst>
            <pc:docMk/>
            <pc:sldMk cId="2134454508" sldId="651"/>
            <ac:spMk id="14" creationId="{9DC9A3F5-CBCE-F3E2-16E2-48B3830E07A1}"/>
          </ac:spMkLst>
        </pc:spChg>
        <pc:spChg chg="del">
          <ac:chgData name="Siegbert Rudolph" userId="2af4d44886c067cc" providerId="LiveId" clId="{45F026AD-0B62-4EE3-A7C4-12FB94352B7F}" dt="2023-02-04T11:03:36.251" v="13" actId="478"/>
          <ac:spMkLst>
            <pc:docMk/>
            <pc:sldMk cId="2134454508" sldId="651"/>
            <ac:spMk id="14" creationId="{D060E50F-DBD5-CBEB-D483-17B052E4AE2D}"/>
          </ac:spMkLst>
        </pc:spChg>
      </pc:sldChg>
      <pc:sldChg chg="delSp modSp mod">
        <pc:chgData name="Siegbert Rudolph" userId="2af4d44886c067cc" providerId="LiveId" clId="{45F026AD-0B62-4EE3-A7C4-12FB94352B7F}" dt="2023-02-26T07:53:00.801" v="150" actId="1076"/>
        <pc:sldMkLst>
          <pc:docMk/>
          <pc:sldMk cId="3914112455" sldId="652"/>
        </pc:sldMkLst>
        <pc:spChg chg="del mod">
          <ac:chgData name="Siegbert Rudolph" userId="2af4d44886c067cc" providerId="LiveId" clId="{45F026AD-0B62-4EE3-A7C4-12FB94352B7F}" dt="2023-02-26T07:53:00.801" v="145" actId="478"/>
          <ac:spMkLst>
            <pc:docMk/>
            <pc:sldMk cId="3914112455" sldId="652"/>
            <ac:spMk id="5" creationId="{B4DCB59B-5298-FF4D-12C5-9D29357CA661}"/>
          </ac:spMkLst>
        </pc:spChg>
        <pc:spChg chg="mod">
          <ac:chgData name="Siegbert Rudolph" userId="2af4d44886c067cc" providerId="LiveId" clId="{45F026AD-0B62-4EE3-A7C4-12FB94352B7F}" dt="2023-02-26T07:53:00.801" v="150" actId="1076"/>
          <ac:spMkLst>
            <pc:docMk/>
            <pc:sldMk cId="3914112455" sldId="652"/>
            <ac:spMk id="14" creationId="{2A8BBDA3-F54E-2089-352A-164B9967B4CC}"/>
          </ac:spMkLst>
        </pc:spChg>
        <pc:spChg chg="del">
          <ac:chgData name="Siegbert Rudolph" userId="2af4d44886c067cc" providerId="LiveId" clId="{45F026AD-0B62-4EE3-A7C4-12FB94352B7F}" dt="2023-02-04T11:03:36.266" v="25" actId="478"/>
          <ac:spMkLst>
            <pc:docMk/>
            <pc:sldMk cId="3914112455" sldId="652"/>
            <ac:spMk id="14" creationId="{2CB5CA5C-5E00-FFB8-86DE-51562CC4AB1C}"/>
          </ac:spMkLst>
        </pc:spChg>
      </pc:sldChg>
      <pc:sldChg chg="delSp modSp mod">
        <pc:chgData name="Siegbert Rudolph" userId="2af4d44886c067cc" providerId="LiveId" clId="{45F026AD-0B62-4EE3-A7C4-12FB94352B7F}" dt="2023-02-26T07:53:00.816" v="162" actId="1076"/>
        <pc:sldMkLst>
          <pc:docMk/>
          <pc:sldMk cId="3063012903" sldId="653"/>
        </pc:sldMkLst>
        <pc:spChg chg="del mod">
          <ac:chgData name="Siegbert Rudolph" userId="2af4d44886c067cc" providerId="LiveId" clId="{45F026AD-0B62-4EE3-A7C4-12FB94352B7F}" dt="2023-02-26T07:53:00.801" v="157" actId="478"/>
          <ac:spMkLst>
            <pc:docMk/>
            <pc:sldMk cId="3063012903" sldId="653"/>
            <ac:spMk id="13" creationId="{C10BAF93-F2C2-982F-0A20-E49174CDC4C5}"/>
          </ac:spMkLst>
        </pc:spChg>
        <pc:spChg chg="mod">
          <ac:chgData name="Siegbert Rudolph" userId="2af4d44886c067cc" providerId="LiveId" clId="{45F026AD-0B62-4EE3-A7C4-12FB94352B7F}" dt="2023-02-26T07:53:00.816" v="162" actId="1076"/>
          <ac:spMkLst>
            <pc:docMk/>
            <pc:sldMk cId="3063012903" sldId="653"/>
            <ac:spMk id="14" creationId="{3BC7E0A4-A607-F92C-DB95-81973CF077D3}"/>
          </ac:spMkLst>
        </pc:spChg>
        <pc:spChg chg="del">
          <ac:chgData name="Siegbert Rudolph" userId="2af4d44886c067cc" providerId="LiveId" clId="{45F026AD-0B62-4EE3-A7C4-12FB94352B7F}" dt="2023-02-04T11:03:36.266" v="37" actId="478"/>
          <ac:spMkLst>
            <pc:docMk/>
            <pc:sldMk cId="3063012903" sldId="653"/>
            <ac:spMk id="14" creationId="{637D772B-4583-C2BB-FB65-12A1AC77686C}"/>
          </ac:spMkLst>
        </pc:spChg>
      </pc:sldChg>
      <pc:sldChg chg="delSp modSp mod">
        <pc:chgData name="Siegbert Rudolph" userId="2af4d44886c067cc" providerId="LiveId" clId="{45F026AD-0B62-4EE3-A7C4-12FB94352B7F}" dt="2023-02-26T07:53:00.816" v="174" actId="1076"/>
        <pc:sldMkLst>
          <pc:docMk/>
          <pc:sldMk cId="1801025481" sldId="654"/>
        </pc:sldMkLst>
        <pc:spChg chg="del mod">
          <ac:chgData name="Siegbert Rudolph" userId="2af4d44886c067cc" providerId="LiveId" clId="{45F026AD-0B62-4EE3-A7C4-12FB94352B7F}" dt="2023-02-26T07:53:00.816" v="169" actId="478"/>
          <ac:spMkLst>
            <pc:docMk/>
            <pc:sldMk cId="1801025481" sldId="654"/>
            <ac:spMk id="13" creationId="{0DBE79F4-ACE2-7C0F-5E5F-48BCE271ED75}"/>
          </ac:spMkLst>
        </pc:spChg>
        <pc:spChg chg="del">
          <ac:chgData name="Siegbert Rudolph" userId="2af4d44886c067cc" providerId="LiveId" clId="{45F026AD-0B62-4EE3-A7C4-12FB94352B7F}" dt="2023-02-04T11:03:36.282" v="49" actId="478"/>
          <ac:spMkLst>
            <pc:docMk/>
            <pc:sldMk cId="1801025481" sldId="654"/>
            <ac:spMk id="14" creationId="{68BD53DC-08D0-F956-C148-775105052B02}"/>
          </ac:spMkLst>
        </pc:spChg>
        <pc:spChg chg="mod">
          <ac:chgData name="Siegbert Rudolph" userId="2af4d44886c067cc" providerId="LiveId" clId="{45F026AD-0B62-4EE3-A7C4-12FB94352B7F}" dt="2023-02-26T07:53:00.816" v="174" actId="1076"/>
          <ac:spMkLst>
            <pc:docMk/>
            <pc:sldMk cId="1801025481" sldId="654"/>
            <ac:spMk id="14" creationId="{B8693E33-7E38-926D-DDCA-1D047F06D384}"/>
          </ac:spMkLst>
        </pc:spChg>
      </pc:sldChg>
      <pc:sldChg chg="delSp modSp mod">
        <pc:chgData name="Siegbert Rudolph" userId="2af4d44886c067cc" providerId="LiveId" clId="{45F026AD-0B62-4EE3-A7C4-12FB94352B7F}" dt="2023-02-26T07:53:00.832" v="186" actId="1076"/>
        <pc:sldMkLst>
          <pc:docMk/>
          <pc:sldMk cId="1144670931" sldId="655"/>
        </pc:sldMkLst>
        <pc:spChg chg="del mod">
          <ac:chgData name="Siegbert Rudolph" userId="2af4d44886c067cc" providerId="LiveId" clId="{45F026AD-0B62-4EE3-A7C4-12FB94352B7F}" dt="2023-02-26T07:53:00.832" v="181" actId="478"/>
          <ac:spMkLst>
            <pc:docMk/>
            <pc:sldMk cId="1144670931" sldId="655"/>
            <ac:spMk id="13" creationId="{251EC738-28F7-BF88-9039-7A28471B4E8F}"/>
          </ac:spMkLst>
        </pc:spChg>
        <pc:spChg chg="del">
          <ac:chgData name="Siegbert Rudolph" userId="2af4d44886c067cc" providerId="LiveId" clId="{45F026AD-0B62-4EE3-A7C4-12FB94352B7F}" dt="2023-02-04T11:03:36.282" v="61" actId="478"/>
          <ac:spMkLst>
            <pc:docMk/>
            <pc:sldMk cId="1144670931" sldId="655"/>
            <ac:spMk id="14" creationId="{40D1F67E-7602-3DE6-225A-4D9EAF0754E2}"/>
          </ac:spMkLst>
        </pc:spChg>
        <pc:spChg chg="mod">
          <ac:chgData name="Siegbert Rudolph" userId="2af4d44886c067cc" providerId="LiveId" clId="{45F026AD-0B62-4EE3-A7C4-12FB94352B7F}" dt="2023-02-26T07:53:00.832" v="186" actId="1076"/>
          <ac:spMkLst>
            <pc:docMk/>
            <pc:sldMk cId="1144670931" sldId="655"/>
            <ac:spMk id="14" creationId="{F3B41095-BF88-BAA9-724B-9582FDEA37D5}"/>
          </ac:spMkLst>
        </pc:spChg>
      </pc:sldChg>
      <pc:sldChg chg="delSp modSp mod">
        <pc:chgData name="Siegbert Rudolph" userId="2af4d44886c067cc" providerId="LiveId" clId="{45F026AD-0B62-4EE3-A7C4-12FB94352B7F}" dt="2023-02-26T07:53:00.832" v="198" actId="1076"/>
        <pc:sldMkLst>
          <pc:docMk/>
          <pc:sldMk cId="900611224" sldId="656"/>
        </pc:sldMkLst>
        <pc:spChg chg="del mod">
          <ac:chgData name="Siegbert Rudolph" userId="2af4d44886c067cc" providerId="LiveId" clId="{45F026AD-0B62-4EE3-A7C4-12FB94352B7F}" dt="2023-02-26T07:53:00.832" v="193" actId="478"/>
          <ac:spMkLst>
            <pc:docMk/>
            <pc:sldMk cId="900611224" sldId="656"/>
            <ac:spMk id="13" creationId="{E7D15BED-A14B-2480-CC5F-B8CB9E8948CA}"/>
          </ac:spMkLst>
        </pc:spChg>
        <pc:spChg chg="del">
          <ac:chgData name="Siegbert Rudolph" userId="2af4d44886c067cc" providerId="LiveId" clId="{45F026AD-0B62-4EE3-A7C4-12FB94352B7F}" dt="2023-02-04T11:03:36.297" v="73" actId="478"/>
          <ac:spMkLst>
            <pc:docMk/>
            <pc:sldMk cId="900611224" sldId="656"/>
            <ac:spMk id="14" creationId="{2FF2838A-9465-F964-EC72-0162EDCBF75F}"/>
          </ac:spMkLst>
        </pc:spChg>
        <pc:spChg chg="mod">
          <ac:chgData name="Siegbert Rudolph" userId="2af4d44886c067cc" providerId="LiveId" clId="{45F026AD-0B62-4EE3-A7C4-12FB94352B7F}" dt="2023-02-26T07:53:00.832" v="198" actId="1076"/>
          <ac:spMkLst>
            <pc:docMk/>
            <pc:sldMk cId="900611224" sldId="656"/>
            <ac:spMk id="14" creationId="{F43D07DA-5334-5609-265F-E5B16BB18850}"/>
          </ac:spMkLst>
        </pc:spChg>
      </pc:sldChg>
      <pc:sldChg chg="delSp modSp mod">
        <pc:chgData name="Siegbert Rudolph" userId="2af4d44886c067cc" providerId="LiveId" clId="{45F026AD-0B62-4EE3-A7C4-12FB94352B7F}" dt="2023-02-26T07:53:00.848" v="210" actId="1076"/>
        <pc:sldMkLst>
          <pc:docMk/>
          <pc:sldMk cId="3930869138" sldId="657"/>
        </pc:sldMkLst>
        <pc:spChg chg="del mod">
          <ac:chgData name="Siegbert Rudolph" userId="2af4d44886c067cc" providerId="LiveId" clId="{45F026AD-0B62-4EE3-A7C4-12FB94352B7F}" dt="2023-02-26T07:53:00.848" v="205" actId="478"/>
          <ac:spMkLst>
            <pc:docMk/>
            <pc:sldMk cId="3930869138" sldId="657"/>
            <ac:spMk id="13" creationId="{7E99CFA3-85C1-6C1C-457C-CD6CFB08DB7F}"/>
          </ac:spMkLst>
        </pc:spChg>
        <pc:spChg chg="mod">
          <ac:chgData name="Siegbert Rudolph" userId="2af4d44886c067cc" providerId="LiveId" clId="{45F026AD-0B62-4EE3-A7C4-12FB94352B7F}" dt="2023-02-26T07:53:00.848" v="210" actId="1076"/>
          <ac:spMkLst>
            <pc:docMk/>
            <pc:sldMk cId="3930869138" sldId="657"/>
            <ac:spMk id="14" creationId="{BB649A1C-A498-EB8F-6960-F32D55D2145A}"/>
          </ac:spMkLst>
        </pc:spChg>
        <pc:spChg chg="del">
          <ac:chgData name="Siegbert Rudolph" userId="2af4d44886c067cc" providerId="LiveId" clId="{45F026AD-0B62-4EE3-A7C4-12FB94352B7F}" dt="2023-02-04T11:03:36.297" v="85" actId="478"/>
          <ac:spMkLst>
            <pc:docMk/>
            <pc:sldMk cId="3930869138" sldId="657"/>
            <ac:spMk id="14" creationId="{D9C981F6-1156-1360-6BDF-792D269D8290}"/>
          </ac:spMkLst>
        </pc:spChg>
      </pc:sldChg>
      <pc:sldChg chg="delSp modSp mod">
        <pc:chgData name="Siegbert Rudolph" userId="2af4d44886c067cc" providerId="LiveId" clId="{45F026AD-0B62-4EE3-A7C4-12FB94352B7F}" dt="2023-02-26T07:53:00.848" v="222" actId="1076"/>
        <pc:sldMkLst>
          <pc:docMk/>
          <pc:sldMk cId="108730417" sldId="658"/>
        </pc:sldMkLst>
        <pc:spChg chg="del mod">
          <ac:chgData name="Siegbert Rudolph" userId="2af4d44886c067cc" providerId="LiveId" clId="{45F026AD-0B62-4EE3-A7C4-12FB94352B7F}" dt="2023-02-26T07:53:00.848" v="217" actId="478"/>
          <ac:spMkLst>
            <pc:docMk/>
            <pc:sldMk cId="108730417" sldId="658"/>
            <ac:spMk id="13" creationId="{64745504-64E5-EA6B-FA84-1E3D57A21EA8}"/>
          </ac:spMkLst>
        </pc:spChg>
        <pc:spChg chg="del">
          <ac:chgData name="Siegbert Rudolph" userId="2af4d44886c067cc" providerId="LiveId" clId="{45F026AD-0B62-4EE3-A7C4-12FB94352B7F}" dt="2023-02-04T11:03:36.313" v="97" actId="478"/>
          <ac:spMkLst>
            <pc:docMk/>
            <pc:sldMk cId="108730417" sldId="658"/>
            <ac:spMk id="14" creationId="{2BDB8DCA-1F46-C1B8-2869-3459807591EE}"/>
          </ac:spMkLst>
        </pc:spChg>
        <pc:spChg chg="mod">
          <ac:chgData name="Siegbert Rudolph" userId="2af4d44886c067cc" providerId="LiveId" clId="{45F026AD-0B62-4EE3-A7C4-12FB94352B7F}" dt="2023-02-26T07:53:00.848" v="222" actId="1076"/>
          <ac:spMkLst>
            <pc:docMk/>
            <pc:sldMk cId="108730417" sldId="658"/>
            <ac:spMk id="14" creationId="{3752C194-625D-4927-DB04-3F9459EEA4B4}"/>
          </ac:spMkLst>
        </pc:spChg>
      </pc:sldChg>
      <pc:sldChg chg="delSp modSp mod">
        <pc:chgData name="Siegbert Rudolph" userId="2af4d44886c067cc" providerId="LiveId" clId="{45F026AD-0B62-4EE3-A7C4-12FB94352B7F}" dt="2023-02-26T07:53:00.863" v="234" actId="1076"/>
        <pc:sldMkLst>
          <pc:docMk/>
          <pc:sldMk cId="2510690127" sldId="659"/>
        </pc:sldMkLst>
        <pc:spChg chg="del mod">
          <ac:chgData name="Siegbert Rudolph" userId="2af4d44886c067cc" providerId="LiveId" clId="{45F026AD-0B62-4EE3-A7C4-12FB94352B7F}" dt="2023-02-26T07:53:00.863" v="229" actId="478"/>
          <ac:spMkLst>
            <pc:docMk/>
            <pc:sldMk cId="2510690127" sldId="659"/>
            <ac:spMk id="13" creationId="{A7A1D21D-7C5A-8F5E-7D0A-3FB9711EF78E}"/>
          </ac:spMkLst>
        </pc:spChg>
        <pc:spChg chg="mod">
          <ac:chgData name="Siegbert Rudolph" userId="2af4d44886c067cc" providerId="LiveId" clId="{45F026AD-0B62-4EE3-A7C4-12FB94352B7F}" dt="2023-02-26T07:53:00.863" v="234" actId="1076"/>
          <ac:spMkLst>
            <pc:docMk/>
            <pc:sldMk cId="2510690127" sldId="659"/>
            <ac:spMk id="14" creationId="{0B046DBC-C3F6-2D17-6305-36E270033577}"/>
          </ac:spMkLst>
        </pc:spChg>
        <pc:spChg chg="del">
          <ac:chgData name="Siegbert Rudolph" userId="2af4d44886c067cc" providerId="LiveId" clId="{45F026AD-0B62-4EE3-A7C4-12FB94352B7F}" dt="2023-02-04T11:03:36.313" v="109" actId="478"/>
          <ac:spMkLst>
            <pc:docMk/>
            <pc:sldMk cId="2510690127" sldId="659"/>
            <ac:spMk id="14" creationId="{641669BA-7D1A-6CA9-154C-D9103D3239C0}"/>
          </ac:spMkLst>
        </pc:spChg>
      </pc:sldChg>
    </pc:docChg>
  </pc:docChgLst>
  <pc:docChgLst>
    <pc:chgData name="Siegbert Rudolph" userId="2af4d44886c067cc" providerId="LiveId" clId="{A1660744-4975-469F-96A8-7B4471523AFB}"/>
    <pc:docChg chg="custSel modSld">
      <pc:chgData name="Siegbert Rudolph" userId="2af4d44886c067cc" providerId="LiveId" clId="{A1660744-4975-469F-96A8-7B4471523AFB}" dt="2021-02-07T07:40:53.554" v="359" actId="1076"/>
      <pc:docMkLst>
        <pc:docMk/>
      </pc:docMkLst>
      <pc:sldChg chg="delSp modSp mod">
        <pc:chgData name="Siegbert Rudolph" userId="2af4d44886c067cc" providerId="LiveId" clId="{A1660744-4975-469F-96A8-7B4471523AFB}" dt="2021-02-07T07:40:53.470" v="245" actId="1076"/>
        <pc:sldMkLst>
          <pc:docMk/>
          <pc:sldMk cId="2546919538" sldId="256"/>
        </pc:sldMkLst>
        <pc:spChg chg="del mod">
          <ac:chgData name="Siegbert Rudolph" userId="2af4d44886c067cc" providerId="LiveId" clId="{A1660744-4975-469F-96A8-7B4471523AFB}" dt="2021-02-06T18:30:38.059" v="120" actId="478"/>
          <ac:spMkLst>
            <pc:docMk/>
            <pc:sldMk cId="2546919538" sldId="256"/>
            <ac:spMk id="2" creationId="{05E0BC82-FDE2-4476-8072-32CCC747F1D4}"/>
          </ac:spMkLst>
        </pc:spChg>
        <pc:spChg chg="mod">
          <ac:chgData name="Siegbert Rudolph" userId="2af4d44886c067cc" providerId="LiveId" clId="{A1660744-4975-469F-96A8-7B4471523AFB}" dt="2021-02-07T07:40:53.470" v="245" actId="1076"/>
          <ac:spMkLst>
            <pc:docMk/>
            <pc:sldMk cId="2546919538" sldId="256"/>
            <ac:spMk id="2" creationId="{1EE08B8C-D90C-4EF1-8803-21B8FD36B012}"/>
          </ac:spMkLst>
        </pc:spChg>
        <pc:spChg chg="del mod">
          <ac:chgData name="Siegbert Rudolph" userId="2af4d44886c067cc" providerId="LiveId" clId="{A1660744-4975-469F-96A8-7B4471523AFB}" dt="2021-02-07T07:40:53.470" v="240" actId="478"/>
          <ac:spMkLst>
            <pc:docMk/>
            <pc:sldMk cId="2546919538" sldId="256"/>
            <ac:spMk id="3" creationId="{0CCE0E71-0AF1-4A8E-B51B-E58FD85CFC76}"/>
          </ac:spMkLst>
        </pc:spChg>
        <pc:spChg chg="del">
          <ac:chgData name="Siegbert Rudolph" userId="2af4d44886c067cc" providerId="LiveId" clId="{A1660744-4975-469F-96A8-7B4471523AFB}" dt="2021-01-03T17:15:12.298" v="0" actId="478"/>
          <ac:spMkLst>
            <pc:docMk/>
            <pc:sldMk cId="2546919538" sldId="256"/>
            <ac:spMk id="3" creationId="{F71ED70B-5F83-4D3E-824F-C3EB62BB61DA}"/>
          </ac:spMkLst>
        </pc:spChg>
      </pc:sldChg>
      <pc:sldChg chg="delSp modSp mod">
        <pc:chgData name="Siegbert Rudolph" userId="2af4d44886c067cc" providerId="LiveId" clId="{A1660744-4975-469F-96A8-7B4471523AFB}" dt="2021-02-07T07:40:53.470" v="251" actId="1076"/>
        <pc:sldMkLst>
          <pc:docMk/>
          <pc:sldMk cId="1073985950" sldId="257"/>
        </pc:sldMkLst>
        <pc:spChg chg="del mod">
          <ac:chgData name="Siegbert Rudolph" userId="2af4d44886c067cc" providerId="LiveId" clId="{A1660744-4975-469F-96A8-7B4471523AFB}" dt="2021-02-07T07:40:53.470" v="246" actId="478"/>
          <ac:spMkLst>
            <pc:docMk/>
            <pc:sldMk cId="1073985950" sldId="257"/>
            <ac:spMk id="13" creationId="{1FEFEA76-5955-45CC-8876-F58E76BB886A}"/>
          </ac:spMkLst>
        </pc:spChg>
        <pc:spChg chg="del">
          <ac:chgData name="Siegbert Rudolph" userId="2af4d44886c067cc" providerId="LiveId" clId="{A1660744-4975-469F-96A8-7B4471523AFB}" dt="2021-01-03T17:15:12.313" v="6" actId="478"/>
          <ac:spMkLst>
            <pc:docMk/>
            <pc:sldMk cId="1073985950" sldId="257"/>
            <ac:spMk id="13" creationId="{297204A6-17BF-4F1A-B6BA-BF7D8998C83A}"/>
          </ac:spMkLst>
        </pc:spChg>
        <pc:spChg chg="mod">
          <ac:chgData name="Siegbert Rudolph" userId="2af4d44886c067cc" providerId="LiveId" clId="{A1660744-4975-469F-96A8-7B4471523AFB}" dt="2021-02-07T07:40:53.470" v="251" actId="1076"/>
          <ac:spMkLst>
            <pc:docMk/>
            <pc:sldMk cId="1073985950" sldId="257"/>
            <ac:spMk id="28" creationId="{229CE162-D716-42EE-AF66-4F8FEC2A264A}"/>
          </ac:spMkLst>
        </pc:spChg>
        <pc:spChg chg="del mod">
          <ac:chgData name="Siegbert Rudolph" userId="2af4d44886c067cc" providerId="LiveId" clId="{A1660744-4975-469F-96A8-7B4471523AFB}" dt="2021-02-06T18:30:38.059" v="126" actId="478"/>
          <ac:spMkLst>
            <pc:docMk/>
            <pc:sldMk cId="1073985950" sldId="257"/>
            <ac:spMk id="28" creationId="{C6FFCD8E-A563-481F-BC2E-B4303F801FA4}"/>
          </ac:spMkLst>
        </pc:spChg>
      </pc:sldChg>
      <pc:sldChg chg="delSp modSp mod">
        <pc:chgData name="Siegbert Rudolph" userId="2af4d44886c067cc" providerId="LiveId" clId="{A1660744-4975-469F-96A8-7B4471523AFB}" dt="2021-02-07T07:40:53.485" v="263" actId="1076"/>
        <pc:sldMkLst>
          <pc:docMk/>
          <pc:sldMk cId="3950944825" sldId="259"/>
        </pc:sldMkLst>
        <pc:spChg chg="mod">
          <ac:chgData name="Siegbert Rudolph" userId="2af4d44886c067cc" providerId="LiveId" clId="{A1660744-4975-469F-96A8-7B4471523AFB}" dt="2021-02-07T07:40:53.485" v="263" actId="1076"/>
          <ac:spMkLst>
            <pc:docMk/>
            <pc:sldMk cId="3950944825" sldId="259"/>
            <ac:spMk id="12" creationId="{1AD8A999-1626-40E7-BEB7-5B7E31C9A2E9}"/>
          </ac:spMkLst>
        </pc:spChg>
        <pc:spChg chg="del mod">
          <ac:chgData name="Siegbert Rudolph" userId="2af4d44886c067cc" providerId="LiveId" clId="{A1660744-4975-469F-96A8-7B4471523AFB}" dt="2021-02-06T18:30:38.074" v="138" actId="478"/>
          <ac:spMkLst>
            <pc:docMk/>
            <pc:sldMk cId="3950944825" sldId="259"/>
            <ac:spMk id="12" creationId="{20646927-DA5A-4B37-BDE7-E6356961CB4F}"/>
          </ac:spMkLst>
        </pc:spChg>
        <pc:spChg chg="del">
          <ac:chgData name="Siegbert Rudolph" userId="2af4d44886c067cc" providerId="LiveId" clId="{A1660744-4975-469F-96A8-7B4471523AFB}" dt="2021-01-03T17:15:12.329" v="18" actId="478"/>
          <ac:spMkLst>
            <pc:docMk/>
            <pc:sldMk cId="3950944825" sldId="259"/>
            <ac:spMk id="15" creationId="{87142990-871F-488B-AEF7-070D19919776}"/>
          </ac:spMkLst>
        </pc:spChg>
        <pc:spChg chg="del mod">
          <ac:chgData name="Siegbert Rudolph" userId="2af4d44886c067cc" providerId="LiveId" clId="{A1660744-4975-469F-96A8-7B4471523AFB}" dt="2021-02-07T07:40:53.485" v="258" actId="478"/>
          <ac:spMkLst>
            <pc:docMk/>
            <pc:sldMk cId="3950944825" sldId="259"/>
            <ac:spMk id="15" creationId="{871F72F1-FA5F-48B6-808E-0AF2CD9CE1D3}"/>
          </ac:spMkLst>
        </pc:spChg>
      </pc:sldChg>
      <pc:sldChg chg="delSp modSp mod">
        <pc:chgData name="Siegbert Rudolph" userId="2af4d44886c067cc" providerId="LiveId" clId="{A1660744-4975-469F-96A8-7B4471523AFB}" dt="2021-02-07T07:40:53.485" v="275" actId="1076"/>
        <pc:sldMkLst>
          <pc:docMk/>
          <pc:sldMk cId="633708046" sldId="264"/>
        </pc:sldMkLst>
        <pc:spChg chg="del mod">
          <ac:chgData name="Siegbert Rudolph" userId="2af4d44886c067cc" providerId="LiveId" clId="{A1660744-4975-469F-96A8-7B4471523AFB}" dt="2021-02-06T18:30:38.074" v="150" actId="478"/>
          <ac:spMkLst>
            <pc:docMk/>
            <pc:sldMk cId="633708046" sldId="264"/>
            <ac:spMk id="12" creationId="{1D46236F-A798-43A6-974D-09448893B220}"/>
          </ac:spMkLst>
        </pc:spChg>
        <pc:spChg chg="mod">
          <ac:chgData name="Siegbert Rudolph" userId="2af4d44886c067cc" providerId="LiveId" clId="{A1660744-4975-469F-96A8-7B4471523AFB}" dt="2021-02-07T07:40:53.485" v="275" actId="1076"/>
          <ac:spMkLst>
            <pc:docMk/>
            <pc:sldMk cId="633708046" sldId="264"/>
            <ac:spMk id="12" creationId="{C13B4E90-DD25-4A92-951B-390D9F3653D9}"/>
          </ac:spMkLst>
        </pc:spChg>
        <pc:spChg chg="del mod">
          <ac:chgData name="Siegbert Rudolph" userId="2af4d44886c067cc" providerId="LiveId" clId="{A1660744-4975-469F-96A8-7B4471523AFB}" dt="2021-02-07T07:40:53.485" v="270" actId="478"/>
          <ac:spMkLst>
            <pc:docMk/>
            <pc:sldMk cId="633708046" sldId="264"/>
            <ac:spMk id="13" creationId="{8CC15F05-DA0E-42B7-B0D3-B9CD1C00FFA6}"/>
          </ac:spMkLst>
        </pc:spChg>
        <pc:spChg chg="del">
          <ac:chgData name="Siegbert Rudolph" userId="2af4d44886c067cc" providerId="LiveId" clId="{A1660744-4975-469F-96A8-7B4471523AFB}" dt="2021-01-03T17:15:12.329" v="30" actId="478"/>
          <ac:spMkLst>
            <pc:docMk/>
            <pc:sldMk cId="633708046" sldId="264"/>
            <ac:spMk id="13" creationId="{D0583A05-BD8D-48AF-98BB-02C0D7E49258}"/>
          </ac:spMkLst>
        </pc:spChg>
      </pc:sldChg>
      <pc:sldChg chg="delSp modSp mod">
        <pc:chgData name="Siegbert Rudolph" userId="2af4d44886c067cc" providerId="LiveId" clId="{A1660744-4975-469F-96A8-7B4471523AFB}" dt="2021-02-07T07:40:53.554" v="359" actId="1076"/>
        <pc:sldMkLst>
          <pc:docMk/>
          <pc:sldMk cId="1373295691" sldId="636"/>
        </pc:sldMkLst>
        <pc:spChg chg="mod">
          <ac:chgData name="Siegbert Rudolph" userId="2af4d44886c067cc" providerId="LiveId" clId="{A1660744-4975-469F-96A8-7B4471523AFB}" dt="2021-02-07T07:40:53.554" v="359" actId="1076"/>
          <ac:spMkLst>
            <pc:docMk/>
            <pc:sldMk cId="1373295691" sldId="636"/>
            <ac:spMk id="3" creationId="{9A087EA1-C24A-4795-BC19-0B67189A2813}"/>
          </ac:spMkLst>
        </pc:spChg>
        <pc:spChg chg="del mod">
          <ac:chgData name="Siegbert Rudolph" userId="2af4d44886c067cc" providerId="LiveId" clId="{A1660744-4975-469F-96A8-7B4471523AFB}" dt="2021-02-06T18:30:38.137" v="234" actId="478"/>
          <ac:spMkLst>
            <pc:docMk/>
            <pc:sldMk cId="1373295691" sldId="636"/>
            <ac:spMk id="3" creationId="{EBEAD06E-CE66-4ABB-8F0B-DD4E253F1EFD}"/>
          </ac:spMkLst>
        </pc:spChg>
        <pc:spChg chg="del mod">
          <ac:chgData name="Siegbert Rudolph" userId="2af4d44886c067cc" providerId="LiveId" clId="{A1660744-4975-469F-96A8-7B4471523AFB}" dt="2021-02-07T07:40:53.554" v="354" actId="478"/>
          <ac:spMkLst>
            <pc:docMk/>
            <pc:sldMk cId="1373295691" sldId="636"/>
            <ac:spMk id="4" creationId="{26B260E8-212E-4683-8C55-3776C6228659}"/>
          </ac:spMkLst>
        </pc:spChg>
        <pc:spChg chg="del">
          <ac:chgData name="Siegbert Rudolph" userId="2af4d44886c067cc" providerId="LiveId" clId="{A1660744-4975-469F-96A8-7B4471523AFB}" dt="2021-01-03T17:15:12.398" v="114" actId="478"/>
          <ac:spMkLst>
            <pc:docMk/>
            <pc:sldMk cId="1373295691" sldId="636"/>
            <ac:spMk id="4" creationId="{C229506A-42D1-487B-B310-8BE62FBAF805}"/>
          </ac:spMkLst>
        </pc:spChg>
      </pc:sldChg>
      <pc:sldChg chg="delSp modSp mod">
        <pc:chgData name="Siegbert Rudolph" userId="2af4d44886c067cc" providerId="LiveId" clId="{A1660744-4975-469F-96A8-7B4471523AFB}" dt="2021-02-07T07:40:53.501" v="287" actId="1076"/>
        <pc:sldMkLst>
          <pc:docMk/>
          <pc:sldMk cId="2755098372" sldId="637"/>
        </pc:sldMkLst>
        <pc:spChg chg="del">
          <ac:chgData name="Siegbert Rudolph" userId="2af4d44886c067cc" providerId="LiveId" clId="{A1660744-4975-469F-96A8-7B4471523AFB}" dt="2021-01-03T17:15:12.345" v="42" actId="478"/>
          <ac:spMkLst>
            <pc:docMk/>
            <pc:sldMk cId="2755098372" sldId="637"/>
            <ac:spMk id="13" creationId="{4607D050-D772-4035-8B70-3A14EDE0C471}"/>
          </ac:spMkLst>
        </pc:spChg>
        <pc:spChg chg="del mod">
          <ac:chgData name="Siegbert Rudolph" userId="2af4d44886c067cc" providerId="LiveId" clId="{A1660744-4975-469F-96A8-7B4471523AFB}" dt="2021-02-07T07:40:53.501" v="282" actId="478"/>
          <ac:spMkLst>
            <pc:docMk/>
            <pc:sldMk cId="2755098372" sldId="637"/>
            <ac:spMk id="13" creationId="{E45E2813-11E9-4AB2-A1F9-4DA8C21AB08A}"/>
          </ac:spMkLst>
        </pc:spChg>
        <pc:spChg chg="del mod">
          <ac:chgData name="Siegbert Rudolph" userId="2af4d44886c067cc" providerId="LiveId" clId="{A1660744-4975-469F-96A8-7B4471523AFB}" dt="2021-02-06T18:30:38.090" v="162" actId="478"/>
          <ac:spMkLst>
            <pc:docMk/>
            <pc:sldMk cId="2755098372" sldId="637"/>
            <ac:spMk id="15" creationId="{427DD16C-C210-4464-B850-886096BB2D98}"/>
          </ac:spMkLst>
        </pc:spChg>
        <pc:spChg chg="mod">
          <ac:chgData name="Siegbert Rudolph" userId="2af4d44886c067cc" providerId="LiveId" clId="{A1660744-4975-469F-96A8-7B4471523AFB}" dt="2021-02-07T07:40:53.501" v="287" actId="1076"/>
          <ac:spMkLst>
            <pc:docMk/>
            <pc:sldMk cId="2755098372" sldId="637"/>
            <ac:spMk id="15" creationId="{B72780D1-90A8-4B43-A6C5-6C0C4DA9DD18}"/>
          </ac:spMkLst>
        </pc:spChg>
      </pc:sldChg>
      <pc:sldChg chg="delSp modSp mod">
        <pc:chgData name="Siegbert Rudolph" userId="2af4d44886c067cc" providerId="LiveId" clId="{A1660744-4975-469F-96A8-7B4471523AFB}" dt="2021-02-07T07:40:53.501" v="299" actId="1076"/>
        <pc:sldMkLst>
          <pc:docMk/>
          <pc:sldMk cId="365933189" sldId="638"/>
        </pc:sldMkLst>
        <pc:spChg chg="mod">
          <ac:chgData name="Siegbert Rudolph" userId="2af4d44886c067cc" providerId="LiveId" clId="{A1660744-4975-469F-96A8-7B4471523AFB}" dt="2021-02-07T07:40:53.501" v="299" actId="1076"/>
          <ac:spMkLst>
            <pc:docMk/>
            <pc:sldMk cId="365933189" sldId="638"/>
            <ac:spMk id="12" creationId="{5BD208EE-2E22-4D19-90B1-E45AB1B44ED5}"/>
          </ac:spMkLst>
        </pc:spChg>
        <pc:spChg chg="del mod">
          <ac:chgData name="Siegbert Rudolph" userId="2af4d44886c067cc" providerId="LiveId" clId="{A1660744-4975-469F-96A8-7B4471523AFB}" dt="2021-02-06T18:30:38.090" v="174" actId="478"/>
          <ac:spMkLst>
            <pc:docMk/>
            <pc:sldMk cId="365933189" sldId="638"/>
            <ac:spMk id="12" creationId="{FE32A889-08F1-44C6-BDAC-931E698CDFDB}"/>
          </ac:spMkLst>
        </pc:spChg>
        <pc:spChg chg="del">
          <ac:chgData name="Siegbert Rudolph" userId="2af4d44886c067cc" providerId="LiveId" clId="{A1660744-4975-469F-96A8-7B4471523AFB}" dt="2021-01-03T17:15:12.345" v="54" actId="478"/>
          <ac:spMkLst>
            <pc:docMk/>
            <pc:sldMk cId="365933189" sldId="638"/>
            <ac:spMk id="13" creationId="{68949631-ED00-4C79-9B13-6B9DBF836704}"/>
          </ac:spMkLst>
        </pc:spChg>
        <pc:spChg chg="del mod">
          <ac:chgData name="Siegbert Rudolph" userId="2af4d44886c067cc" providerId="LiveId" clId="{A1660744-4975-469F-96A8-7B4471523AFB}" dt="2021-02-07T07:40:53.501" v="294" actId="478"/>
          <ac:spMkLst>
            <pc:docMk/>
            <pc:sldMk cId="365933189" sldId="638"/>
            <ac:spMk id="13" creationId="{F585B7CC-2C08-45C0-B7BF-6C0912C65050}"/>
          </ac:spMkLst>
        </pc:spChg>
      </pc:sldChg>
      <pc:sldChg chg="delSp modSp mod">
        <pc:chgData name="Siegbert Rudolph" userId="2af4d44886c067cc" providerId="LiveId" clId="{A1660744-4975-469F-96A8-7B4471523AFB}" dt="2021-02-07T07:40:53.532" v="323" actId="1076"/>
        <pc:sldMkLst>
          <pc:docMk/>
          <pc:sldMk cId="19400200" sldId="643"/>
        </pc:sldMkLst>
        <pc:spChg chg="mod">
          <ac:chgData name="Siegbert Rudolph" userId="2af4d44886c067cc" providerId="LiveId" clId="{A1660744-4975-469F-96A8-7B4471523AFB}" dt="2021-02-07T07:40:53.532" v="323" actId="1076"/>
          <ac:spMkLst>
            <pc:docMk/>
            <pc:sldMk cId="19400200" sldId="643"/>
            <ac:spMk id="12" creationId="{55181A6A-81EF-4B51-B4FA-1D7B0E222F64}"/>
          </ac:spMkLst>
        </pc:spChg>
        <pc:spChg chg="del mod">
          <ac:chgData name="Siegbert Rudolph" userId="2af4d44886c067cc" providerId="LiveId" clId="{A1660744-4975-469F-96A8-7B4471523AFB}" dt="2021-02-06T18:30:38.106" v="198" actId="478"/>
          <ac:spMkLst>
            <pc:docMk/>
            <pc:sldMk cId="19400200" sldId="643"/>
            <ac:spMk id="12" creationId="{E23F81A9-6BF5-47AE-B377-1899B4009B87}"/>
          </ac:spMkLst>
        </pc:spChg>
        <pc:spChg chg="del">
          <ac:chgData name="Siegbert Rudolph" userId="2af4d44886c067cc" providerId="LiveId" clId="{A1660744-4975-469F-96A8-7B4471523AFB}" dt="2021-01-03T17:15:12.376" v="78" actId="478"/>
          <ac:spMkLst>
            <pc:docMk/>
            <pc:sldMk cId="19400200" sldId="643"/>
            <ac:spMk id="13" creationId="{F0A5045A-FE9F-4D82-9AC6-49FF4F04AA71}"/>
          </ac:spMkLst>
        </pc:spChg>
        <pc:spChg chg="del mod">
          <ac:chgData name="Siegbert Rudolph" userId="2af4d44886c067cc" providerId="LiveId" clId="{A1660744-4975-469F-96A8-7B4471523AFB}" dt="2021-02-07T07:40:53.517" v="318" actId="478"/>
          <ac:spMkLst>
            <pc:docMk/>
            <pc:sldMk cId="19400200" sldId="643"/>
            <ac:spMk id="13" creationId="{F5402999-65CC-47F7-9890-75F4F2F701C7}"/>
          </ac:spMkLst>
        </pc:spChg>
      </pc:sldChg>
      <pc:sldChg chg="delSp modSp mod">
        <pc:chgData name="Siegbert Rudolph" userId="2af4d44886c067cc" providerId="LiveId" clId="{A1660744-4975-469F-96A8-7B4471523AFB}" dt="2021-02-07T07:40:53.517" v="311" actId="1076"/>
        <pc:sldMkLst>
          <pc:docMk/>
          <pc:sldMk cId="2493816630" sldId="644"/>
        </pc:sldMkLst>
        <pc:spChg chg="mod">
          <ac:chgData name="Siegbert Rudolph" userId="2af4d44886c067cc" providerId="LiveId" clId="{A1660744-4975-469F-96A8-7B4471523AFB}" dt="2021-02-07T07:40:53.517" v="311" actId="1076"/>
          <ac:spMkLst>
            <pc:docMk/>
            <pc:sldMk cId="2493816630" sldId="644"/>
            <ac:spMk id="12" creationId="{C538C891-9D17-4E84-B123-247258D7EBC8}"/>
          </ac:spMkLst>
        </pc:spChg>
        <pc:spChg chg="del mod">
          <ac:chgData name="Siegbert Rudolph" userId="2af4d44886c067cc" providerId="LiveId" clId="{A1660744-4975-469F-96A8-7B4471523AFB}" dt="2021-02-06T18:30:38.106" v="186" actId="478"/>
          <ac:spMkLst>
            <pc:docMk/>
            <pc:sldMk cId="2493816630" sldId="644"/>
            <ac:spMk id="12" creationId="{F21E16AA-1407-48B7-8C6A-64C49647E272}"/>
          </ac:spMkLst>
        </pc:spChg>
        <pc:spChg chg="del mod">
          <ac:chgData name="Siegbert Rudolph" userId="2af4d44886c067cc" providerId="LiveId" clId="{A1660744-4975-469F-96A8-7B4471523AFB}" dt="2021-02-07T07:40:53.517" v="306" actId="478"/>
          <ac:spMkLst>
            <pc:docMk/>
            <pc:sldMk cId="2493816630" sldId="644"/>
            <ac:spMk id="13" creationId="{32039F4B-0718-4B02-87C3-00818937BEFE}"/>
          </ac:spMkLst>
        </pc:spChg>
        <pc:spChg chg="del">
          <ac:chgData name="Siegbert Rudolph" userId="2af4d44886c067cc" providerId="LiveId" clId="{A1660744-4975-469F-96A8-7B4471523AFB}" dt="2021-01-03T17:15:12.360" v="66" actId="478"/>
          <ac:spMkLst>
            <pc:docMk/>
            <pc:sldMk cId="2493816630" sldId="644"/>
            <ac:spMk id="13" creationId="{5B899F6B-D825-4A92-B906-3D9860633F9B}"/>
          </ac:spMkLst>
        </pc:spChg>
      </pc:sldChg>
      <pc:sldChg chg="delSp modSp mod">
        <pc:chgData name="Siegbert Rudolph" userId="2af4d44886c067cc" providerId="LiveId" clId="{A1660744-4975-469F-96A8-7B4471523AFB}" dt="2021-02-07T07:40:53.539" v="335" actId="1076"/>
        <pc:sldMkLst>
          <pc:docMk/>
          <pc:sldMk cId="1727764869" sldId="649"/>
        </pc:sldMkLst>
        <pc:spChg chg="mod">
          <ac:chgData name="Siegbert Rudolph" userId="2af4d44886c067cc" providerId="LiveId" clId="{A1660744-4975-469F-96A8-7B4471523AFB}" dt="2021-02-07T07:40:53.539" v="335" actId="1076"/>
          <ac:spMkLst>
            <pc:docMk/>
            <pc:sldMk cId="1727764869" sldId="649"/>
            <ac:spMk id="12" creationId="{24A79775-2A76-4E20-91B8-689F8C2DDD46}"/>
          </ac:spMkLst>
        </pc:spChg>
        <pc:spChg chg="del mod">
          <ac:chgData name="Siegbert Rudolph" userId="2af4d44886c067cc" providerId="LiveId" clId="{A1660744-4975-469F-96A8-7B4471523AFB}" dt="2021-02-06T18:30:38.121" v="210" actId="478"/>
          <ac:spMkLst>
            <pc:docMk/>
            <pc:sldMk cId="1727764869" sldId="649"/>
            <ac:spMk id="12" creationId="{F9970E84-0F9E-416B-9B0F-FAD0CAF32770}"/>
          </ac:spMkLst>
        </pc:spChg>
        <pc:spChg chg="del mod">
          <ac:chgData name="Siegbert Rudolph" userId="2af4d44886c067cc" providerId="LiveId" clId="{A1660744-4975-469F-96A8-7B4471523AFB}" dt="2021-02-07T07:40:53.539" v="330" actId="478"/>
          <ac:spMkLst>
            <pc:docMk/>
            <pc:sldMk cId="1727764869" sldId="649"/>
            <ac:spMk id="13" creationId="{000F0CED-A2ED-48F3-963A-16E14AD1CE00}"/>
          </ac:spMkLst>
        </pc:spChg>
        <pc:spChg chg="del">
          <ac:chgData name="Siegbert Rudolph" userId="2af4d44886c067cc" providerId="LiveId" clId="{A1660744-4975-469F-96A8-7B4471523AFB}" dt="2021-01-03T17:15:12.376" v="90" actId="478"/>
          <ac:spMkLst>
            <pc:docMk/>
            <pc:sldMk cId="1727764869" sldId="649"/>
            <ac:spMk id="13" creationId="{815CF2BE-8F5B-4376-ABB2-4AB83D4FE6C0}"/>
          </ac:spMkLst>
        </pc:spChg>
      </pc:sldChg>
      <pc:sldChg chg="delSp modSp mod">
        <pc:chgData name="Siegbert Rudolph" userId="2af4d44886c067cc" providerId="LiveId" clId="{A1660744-4975-469F-96A8-7B4471523AFB}" dt="2021-02-07T07:40:53.554" v="347" actId="1076"/>
        <pc:sldMkLst>
          <pc:docMk/>
          <pc:sldMk cId="822836051" sldId="650"/>
        </pc:sldMkLst>
        <pc:spChg chg="del mod">
          <ac:chgData name="Siegbert Rudolph" userId="2af4d44886c067cc" providerId="LiveId" clId="{A1660744-4975-469F-96A8-7B4471523AFB}" dt="2021-02-06T18:30:38.121" v="222" actId="478"/>
          <ac:spMkLst>
            <pc:docMk/>
            <pc:sldMk cId="822836051" sldId="650"/>
            <ac:spMk id="12" creationId="{00508F38-0CBA-4884-BDE7-7F5B00D039BA}"/>
          </ac:spMkLst>
        </pc:spChg>
        <pc:spChg chg="mod">
          <ac:chgData name="Siegbert Rudolph" userId="2af4d44886c067cc" providerId="LiveId" clId="{A1660744-4975-469F-96A8-7B4471523AFB}" dt="2021-02-07T07:40:53.554" v="347" actId="1076"/>
          <ac:spMkLst>
            <pc:docMk/>
            <pc:sldMk cId="822836051" sldId="650"/>
            <ac:spMk id="12" creationId="{B57D3E84-9C23-461B-987C-9182074AC97F}"/>
          </ac:spMkLst>
        </pc:spChg>
        <pc:spChg chg="del">
          <ac:chgData name="Siegbert Rudolph" userId="2af4d44886c067cc" providerId="LiveId" clId="{A1660744-4975-469F-96A8-7B4471523AFB}" dt="2021-01-03T17:15:12.391" v="102" actId="478"/>
          <ac:spMkLst>
            <pc:docMk/>
            <pc:sldMk cId="822836051" sldId="650"/>
            <ac:spMk id="13" creationId="{0D9AE5FF-6FFF-4E89-9353-781E93277C9C}"/>
          </ac:spMkLst>
        </pc:spChg>
        <pc:spChg chg="del mod">
          <ac:chgData name="Siegbert Rudolph" userId="2af4d44886c067cc" providerId="LiveId" clId="{A1660744-4975-469F-96A8-7B4471523AFB}" dt="2021-02-07T07:40:53.554" v="342" actId="478"/>
          <ac:spMkLst>
            <pc:docMk/>
            <pc:sldMk cId="822836051" sldId="650"/>
            <ac:spMk id="13" creationId="{6AF0CB8F-3995-4DBC-B3D0-0E4F70335241}"/>
          </ac:spMkLst>
        </pc:spChg>
      </pc:sldChg>
      <pc:sldChg chg="delSp modSp mod">
        <pc:chgData name="Siegbert Rudolph" userId="2af4d44886c067cc" providerId="LiveId" clId="{A1660744-4975-469F-96A8-7B4471523AFB}" dt="2021-02-07T07:40:53.485" v="257" actId="1076"/>
        <pc:sldMkLst>
          <pc:docMk/>
          <pc:sldMk cId="2134454508" sldId="651"/>
        </pc:sldMkLst>
        <pc:spChg chg="del mod">
          <ac:chgData name="Siegbert Rudolph" userId="2af4d44886c067cc" providerId="LiveId" clId="{A1660744-4975-469F-96A8-7B4471523AFB}" dt="2021-02-07T07:40:53.470" v="252" actId="478"/>
          <ac:spMkLst>
            <pc:docMk/>
            <pc:sldMk cId="2134454508" sldId="651"/>
            <ac:spMk id="13" creationId="{3A7981EC-9418-4D4F-AC69-7D1849470E06}"/>
          </ac:spMkLst>
        </pc:spChg>
        <pc:spChg chg="del">
          <ac:chgData name="Siegbert Rudolph" userId="2af4d44886c067cc" providerId="LiveId" clId="{A1660744-4975-469F-96A8-7B4471523AFB}" dt="2021-01-03T17:15:12.313" v="12" actId="478"/>
          <ac:spMkLst>
            <pc:docMk/>
            <pc:sldMk cId="2134454508" sldId="651"/>
            <ac:spMk id="13" creationId="{FCEB7514-B009-41EF-B5AA-1B8DAB01BB65}"/>
          </ac:spMkLst>
        </pc:spChg>
        <pc:spChg chg="del mod">
          <ac:chgData name="Siegbert Rudolph" userId="2af4d44886c067cc" providerId="LiveId" clId="{A1660744-4975-469F-96A8-7B4471523AFB}" dt="2021-02-06T18:30:38.074" v="132" actId="478"/>
          <ac:spMkLst>
            <pc:docMk/>
            <pc:sldMk cId="2134454508" sldId="651"/>
            <ac:spMk id="14" creationId="{5998FF31-2E63-4FED-9D8A-C18641988B91}"/>
          </ac:spMkLst>
        </pc:spChg>
        <pc:spChg chg="mod">
          <ac:chgData name="Siegbert Rudolph" userId="2af4d44886c067cc" providerId="LiveId" clId="{A1660744-4975-469F-96A8-7B4471523AFB}" dt="2021-02-07T07:40:53.485" v="257" actId="1076"/>
          <ac:spMkLst>
            <pc:docMk/>
            <pc:sldMk cId="2134454508" sldId="651"/>
            <ac:spMk id="14" creationId="{8C964D67-A314-4EF1-B4A8-05277A0B1429}"/>
          </ac:spMkLst>
        </pc:spChg>
      </pc:sldChg>
      <pc:sldChg chg="delSp modSp mod">
        <pc:chgData name="Siegbert Rudolph" userId="2af4d44886c067cc" providerId="LiveId" clId="{A1660744-4975-469F-96A8-7B4471523AFB}" dt="2021-02-07T07:40:53.485" v="269" actId="1076"/>
        <pc:sldMkLst>
          <pc:docMk/>
          <pc:sldMk cId="3914112455" sldId="652"/>
        </pc:sldMkLst>
        <pc:spChg chg="del mod">
          <ac:chgData name="Siegbert Rudolph" userId="2af4d44886c067cc" providerId="LiveId" clId="{A1660744-4975-469F-96A8-7B4471523AFB}" dt="2021-02-07T07:40:53.485" v="264" actId="478"/>
          <ac:spMkLst>
            <pc:docMk/>
            <pc:sldMk cId="3914112455" sldId="652"/>
            <ac:spMk id="5" creationId="{17FB8967-83DE-448C-B6A7-1974DAC2C268}"/>
          </ac:spMkLst>
        </pc:spChg>
        <pc:spChg chg="del">
          <ac:chgData name="Siegbert Rudolph" userId="2af4d44886c067cc" providerId="LiveId" clId="{A1660744-4975-469F-96A8-7B4471523AFB}" dt="2021-01-03T17:15:12.329" v="24" actId="478"/>
          <ac:spMkLst>
            <pc:docMk/>
            <pc:sldMk cId="3914112455" sldId="652"/>
            <ac:spMk id="5" creationId="{64E8B8C8-4D6F-492E-871B-F7314C864EFB}"/>
          </ac:spMkLst>
        </pc:spChg>
        <pc:spChg chg="del mod">
          <ac:chgData name="Siegbert Rudolph" userId="2af4d44886c067cc" providerId="LiveId" clId="{A1660744-4975-469F-96A8-7B4471523AFB}" dt="2021-02-06T18:30:38.074" v="144" actId="478"/>
          <ac:spMkLst>
            <pc:docMk/>
            <pc:sldMk cId="3914112455" sldId="652"/>
            <ac:spMk id="14" creationId="{0AA59534-EB55-4660-96BD-A3B70DD6C4C5}"/>
          </ac:spMkLst>
        </pc:spChg>
        <pc:spChg chg="mod">
          <ac:chgData name="Siegbert Rudolph" userId="2af4d44886c067cc" providerId="LiveId" clId="{A1660744-4975-469F-96A8-7B4471523AFB}" dt="2021-02-07T07:40:53.485" v="269" actId="1076"/>
          <ac:spMkLst>
            <pc:docMk/>
            <pc:sldMk cId="3914112455" sldId="652"/>
            <ac:spMk id="14" creationId="{99434401-DD63-4604-894C-951C31172856}"/>
          </ac:spMkLst>
        </pc:spChg>
      </pc:sldChg>
      <pc:sldChg chg="delSp modSp mod">
        <pc:chgData name="Siegbert Rudolph" userId="2af4d44886c067cc" providerId="LiveId" clId="{A1660744-4975-469F-96A8-7B4471523AFB}" dt="2021-02-07T07:40:53.501" v="281" actId="1076"/>
        <pc:sldMkLst>
          <pc:docMk/>
          <pc:sldMk cId="3063012903" sldId="653"/>
        </pc:sldMkLst>
        <pc:spChg chg="del mod">
          <ac:chgData name="Siegbert Rudolph" userId="2af4d44886c067cc" providerId="LiveId" clId="{A1660744-4975-469F-96A8-7B4471523AFB}" dt="2021-02-07T07:40:53.485" v="276" actId="478"/>
          <ac:spMkLst>
            <pc:docMk/>
            <pc:sldMk cId="3063012903" sldId="653"/>
            <ac:spMk id="13" creationId="{17ADB79C-0C46-46CF-AA74-3062035D8502}"/>
          </ac:spMkLst>
        </pc:spChg>
        <pc:spChg chg="del">
          <ac:chgData name="Siegbert Rudolph" userId="2af4d44886c067cc" providerId="LiveId" clId="{A1660744-4975-469F-96A8-7B4471523AFB}" dt="2021-01-03T17:15:12.345" v="36" actId="478"/>
          <ac:spMkLst>
            <pc:docMk/>
            <pc:sldMk cId="3063012903" sldId="653"/>
            <ac:spMk id="13" creationId="{79E78E14-0EB2-4085-9923-98FE8F4156EA}"/>
          </ac:spMkLst>
        </pc:spChg>
        <pc:spChg chg="del mod">
          <ac:chgData name="Siegbert Rudolph" userId="2af4d44886c067cc" providerId="LiveId" clId="{A1660744-4975-469F-96A8-7B4471523AFB}" dt="2021-02-06T18:30:38.090" v="156" actId="478"/>
          <ac:spMkLst>
            <pc:docMk/>
            <pc:sldMk cId="3063012903" sldId="653"/>
            <ac:spMk id="14" creationId="{4CD940E8-B052-4258-8A22-FCCC3CA491D2}"/>
          </ac:spMkLst>
        </pc:spChg>
        <pc:spChg chg="mod">
          <ac:chgData name="Siegbert Rudolph" userId="2af4d44886c067cc" providerId="LiveId" clId="{A1660744-4975-469F-96A8-7B4471523AFB}" dt="2021-02-07T07:40:53.501" v="281" actId="1076"/>
          <ac:spMkLst>
            <pc:docMk/>
            <pc:sldMk cId="3063012903" sldId="653"/>
            <ac:spMk id="14" creationId="{5056F216-79DC-4025-BAD8-22251D0A5F44}"/>
          </ac:spMkLst>
        </pc:spChg>
      </pc:sldChg>
      <pc:sldChg chg="delSp modSp mod">
        <pc:chgData name="Siegbert Rudolph" userId="2af4d44886c067cc" providerId="LiveId" clId="{A1660744-4975-469F-96A8-7B4471523AFB}" dt="2021-02-07T07:40:53.501" v="293" actId="1076"/>
        <pc:sldMkLst>
          <pc:docMk/>
          <pc:sldMk cId="1801025481" sldId="654"/>
        </pc:sldMkLst>
        <pc:spChg chg="del mod">
          <ac:chgData name="Siegbert Rudolph" userId="2af4d44886c067cc" providerId="LiveId" clId="{A1660744-4975-469F-96A8-7B4471523AFB}" dt="2021-02-07T07:40:53.501" v="288" actId="478"/>
          <ac:spMkLst>
            <pc:docMk/>
            <pc:sldMk cId="1801025481" sldId="654"/>
            <ac:spMk id="13" creationId="{495405F2-53FF-472C-BEA0-8F85B00288F5}"/>
          </ac:spMkLst>
        </pc:spChg>
        <pc:spChg chg="del">
          <ac:chgData name="Siegbert Rudolph" userId="2af4d44886c067cc" providerId="LiveId" clId="{A1660744-4975-469F-96A8-7B4471523AFB}" dt="2021-01-03T17:15:12.345" v="48" actId="478"/>
          <ac:spMkLst>
            <pc:docMk/>
            <pc:sldMk cId="1801025481" sldId="654"/>
            <ac:spMk id="13" creationId="{A6C2A890-1E06-4303-9FC3-D5061355516B}"/>
          </ac:spMkLst>
        </pc:spChg>
        <pc:spChg chg="mod">
          <ac:chgData name="Siegbert Rudolph" userId="2af4d44886c067cc" providerId="LiveId" clId="{A1660744-4975-469F-96A8-7B4471523AFB}" dt="2021-02-07T07:40:53.501" v="293" actId="1076"/>
          <ac:spMkLst>
            <pc:docMk/>
            <pc:sldMk cId="1801025481" sldId="654"/>
            <ac:spMk id="14" creationId="{82D34594-AEC5-4CC0-A85E-6B07D2AE5D69}"/>
          </ac:spMkLst>
        </pc:spChg>
        <pc:spChg chg="del mod">
          <ac:chgData name="Siegbert Rudolph" userId="2af4d44886c067cc" providerId="LiveId" clId="{A1660744-4975-469F-96A8-7B4471523AFB}" dt="2021-02-06T18:30:38.090" v="168" actId="478"/>
          <ac:spMkLst>
            <pc:docMk/>
            <pc:sldMk cId="1801025481" sldId="654"/>
            <ac:spMk id="14" creationId="{B7133247-352F-4408-9B40-AD8F046741CE}"/>
          </ac:spMkLst>
        </pc:spChg>
      </pc:sldChg>
      <pc:sldChg chg="delSp modSp mod">
        <pc:chgData name="Siegbert Rudolph" userId="2af4d44886c067cc" providerId="LiveId" clId="{A1660744-4975-469F-96A8-7B4471523AFB}" dt="2021-02-07T07:40:53.517" v="305" actId="1076"/>
        <pc:sldMkLst>
          <pc:docMk/>
          <pc:sldMk cId="1144670931" sldId="655"/>
        </pc:sldMkLst>
        <pc:spChg chg="del mod">
          <ac:chgData name="Siegbert Rudolph" userId="2af4d44886c067cc" providerId="LiveId" clId="{A1660744-4975-469F-96A8-7B4471523AFB}" dt="2021-02-07T07:40:53.501" v="300" actId="478"/>
          <ac:spMkLst>
            <pc:docMk/>
            <pc:sldMk cId="1144670931" sldId="655"/>
            <ac:spMk id="13" creationId="{3A05D548-8F7F-44FC-9187-0A218D9414C9}"/>
          </ac:spMkLst>
        </pc:spChg>
        <pc:spChg chg="del">
          <ac:chgData name="Siegbert Rudolph" userId="2af4d44886c067cc" providerId="LiveId" clId="{A1660744-4975-469F-96A8-7B4471523AFB}" dt="2021-01-03T17:15:12.360" v="60" actId="478"/>
          <ac:spMkLst>
            <pc:docMk/>
            <pc:sldMk cId="1144670931" sldId="655"/>
            <ac:spMk id="13" creationId="{6BB8375A-EBDD-46B4-8AA6-74FEEA7FDF45}"/>
          </ac:spMkLst>
        </pc:spChg>
        <pc:spChg chg="mod">
          <ac:chgData name="Siegbert Rudolph" userId="2af4d44886c067cc" providerId="LiveId" clId="{A1660744-4975-469F-96A8-7B4471523AFB}" dt="2021-02-07T07:40:53.517" v="305" actId="1076"/>
          <ac:spMkLst>
            <pc:docMk/>
            <pc:sldMk cId="1144670931" sldId="655"/>
            <ac:spMk id="14" creationId="{6C8E1B95-5359-4B27-8211-E7690C0962B0}"/>
          </ac:spMkLst>
        </pc:spChg>
        <pc:spChg chg="del mod">
          <ac:chgData name="Siegbert Rudolph" userId="2af4d44886c067cc" providerId="LiveId" clId="{A1660744-4975-469F-96A8-7B4471523AFB}" dt="2021-02-06T18:30:38.106" v="180" actId="478"/>
          <ac:spMkLst>
            <pc:docMk/>
            <pc:sldMk cId="1144670931" sldId="655"/>
            <ac:spMk id="14" creationId="{CD88C123-A1BC-4EEB-B467-4F2BB29FBFD0}"/>
          </ac:spMkLst>
        </pc:spChg>
      </pc:sldChg>
      <pc:sldChg chg="delSp modSp mod">
        <pc:chgData name="Siegbert Rudolph" userId="2af4d44886c067cc" providerId="LiveId" clId="{A1660744-4975-469F-96A8-7B4471523AFB}" dt="2021-02-07T07:40:53.517" v="317" actId="1076"/>
        <pc:sldMkLst>
          <pc:docMk/>
          <pc:sldMk cId="900611224" sldId="656"/>
        </pc:sldMkLst>
        <pc:spChg chg="del">
          <ac:chgData name="Siegbert Rudolph" userId="2af4d44886c067cc" providerId="LiveId" clId="{A1660744-4975-469F-96A8-7B4471523AFB}" dt="2021-01-03T17:15:12.360" v="72" actId="478"/>
          <ac:spMkLst>
            <pc:docMk/>
            <pc:sldMk cId="900611224" sldId="656"/>
            <ac:spMk id="13" creationId="{6ABF0BE4-FFB5-4204-B981-9EDE86010980}"/>
          </ac:spMkLst>
        </pc:spChg>
        <pc:spChg chg="del mod">
          <ac:chgData name="Siegbert Rudolph" userId="2af4d44886c067cc" providerId="LiveId" clId="{A1660744-4975-469F-96A8-7B4471523AFB}" dt="2021-02-07T07:40:53.517" v="312" actId="478"/>
          <ac:spMkLst>
            <pc:docMk/>
            <pc:sldMk cId="900611224" sldId="656"/>
            <ac:spMk id="13" creationId="{7809BFBC-513B-46DF-A173-82ADB78DB6A1}"/>
          </ac:spMkLst>
        </pc:spChg>
        <pc:spChg chg="del mod">
          <ac:chgData name="Siegbert Rudolph" userId="2af4d44886c067cc" providerId="LiveId" clId="{A1660744-4975-469F-96A8-7B4471523AFB}" dt="2021-02-06T18:30:38.106" v="192" actId="478"/>
          <ac:spMkLst>
            <pc:docMk/>
            <pc:sldMk cId="900611224" sldId="656"/>
            <ac:spMk id="14" creationId="{36340BB5-6A6A-4429-8BCD-10CD74AADB49}"/>
          </ac:spMkLst>
        </pc:spChg>
        <pc:spChg chg="mod">
          <ac:chgData name="Siegbert Rudolph" userId="2af4d44886c067cc" providerId="LiveId" clId="{A1660744-4975-469F-96A8-7B4471523AFB}" dt="2021-02-07T07:40:53.517" v="317" actId="1076"/>
          <ac:spMkLst>
            <pc:docMk/>
            <pc:sldMk cId="900611224" sldId="656"/>
            <ac:spMk id="14" creationId="{FA250E20-4D6A-4E87-AB88-445B176C316F}"/>
          </ac:spMkLst>
        </pc:spChg>
      </pc:sldChg>
      <pc:sldChg chg="delSp modSp mod">
        <pc:chgData name="Siegbert Rudolph" userId="2af4d44886c067cc" providerId="LiveId" clId="{A1660744-4975-469F-96A8-7B4471523AFB}" dt="2021-02-07T07:40:53.539" v="329" actId="1076"/>
        <pc:sldMkLst>
          <pc:docMk/>
          <pc:sldMk cId="3930869138" sldId="657"/>
        </pc:sldMkLst>
        <pc:spChg chg="del">
          <ac:chgData name="Siegbert Rudolph" userId="2af4d44886c067cc" providerId="LiveId" clId="{A1660744-4975-469F-96A8-7B4471523AFB}" dt="2021-01-03T17:15:12.376" v="84" actId="478"/>
          <ac:spMkLst>
            <pc:docMk/>
            <pc:sldMk cId="3930869138" sldId="657"/>
            <ac:spMk id="13" creationId="{069BA3F4-6FAB-4476-BB56-007C584A2684}"/>
          </ac:spMkLst>
        </pc:spChg>
        <pc:spChg chg="del mod">
          <ac:chgData name="Siegbert Rudolph" userId="2af4d44886c067cc" providerId="LiveId" clId="{A1660744-4975-469F-96A8-7B4471523AFB}" dt="2021-02-07T07:40:53.532" v="324" actId="478"/>
          <ac:spMkLst>
            <pc:docMk/>
            <pc:sldMk cId="3930869138" sldId="657"/>
            <ac:spMk id="13" creationId="{8FB9DE62-7F02-4AA0-9CD3-C3D6293A23F5}"/>
          </ac:spMkLst>
        </pc:spChg>
        <pc:spChg chg="del mod">
          <ac:chgData name="Siegbert Rudolph" userId="2af4d44886c067cc" providerId="LiveId" clId="{A1660744-4975-469F-96A8-7B4471523AFB}" dt="2021-02-06T18:30:38.106" v="204" actId="478"/>
          <ac:spMkLst>
            <pc:docMk/>
            <pc:sldMk cId="3930869138" sldId="657"/>
            <ac:spMk id="14" creationId="{06C893BB-0244-44C4-9C19-FD7FBE6432BE}"/>
          </ac:spMkLst>
        </pc:spChg>
        <pc:spChg chg="mod">
          <ac:chgData name="Siegbert Rudolph" userId="2af4d44886c067cc" providerId="LiveId" clId="{A1660744-4975-469F-96A8-7B4471523AFB}" dt="2021-02-07T07:40:53.539" v="329" actId="1076"/>
          <ac:spMkLst>
            <pc:docMk/>
            <pc:sldMk cId="3930869138" sldId="657"/>
            <ac:spMk id="14" creationId="{5A50C677-B211-42EB-841B-8C21145B579D}"/>
          </ac:spMkLst>
        </pc:spChg>
      </pc:sldChg>
      <pc:sldChg chg="delSp modSp mod">
        <pc:chgData name="Siegbert Rudolph" userId="2af4d44886c067cc" providerId="LiveId" clId="{A1660744-4975-469F-96A8-7B4471523AFB}" dt="2021-02-07T07:40:53.539" v="341" actId="1076"/>
        <pc:sldMkLst>
          <pc:docMk/>
          <pc:sldMk cId="108730417" sldId="658"/>
        </pc:sldMkLst>
        <pc:spChg chg="del">
          <ac:chgData name="Siegbert Rudolph" userId="2af4d44886c067cc" providerId="LiveId" clId="{A1660744-4975-469F-96A8-7B4471523AFB}" dt="2021-01-03T17:15:12.376" v="96" actId="478"/>
          <ac:spMkLst>
            <pc:docMk/>
            <pc:sldMk cId="108730417" sldId="658"/>
            <ac:spMk id="13" creationId="{9CD7C26A-EC26-480E-9C3B-21786BF06D2A}"/>
          </ac:spMkLst>
        </pc:spChg>
        <pc:spChg chg="del mod">
          <ac:chgData name="Siegbert Rudolph" userId="2af4d44886c067cc" providerId="LiveId" clId="{A1660744-4975-469F-96A8-7B4471523AFB}" dt="2021-02-07T07:40:53.539" v="336" actId="478"/>
          <ac:spMkLst>
            <pc:docMk/>
            <pc:sldMk cId="108730417" sldId="658"/>
            <ac:spMk id="13" creationId="{D0ABD339-7DFD-4400-93AC-0BBF4640D1C9}"/>
          </ac:spMkLst>
        </pc:spChg>
        <pc:spChg chg="del mod">
          <ac:chgData name="Siegbert Rudolph" userId="2af4d44886c067cc" providerId="LiveId" clId="{A1660744-4975-469F-96A8-7B4471523AFB}" dt="2021-02-06T18:30:38.121" v="216" actId="478"/>
          <ac:spMkLst>
            <pc:docMk/>
            <pc:sldMk cId="108730417" sldId="658"/>
            <ac:spMk id="14" creationId="{1434121A-5C6C-4E23-A61D-6C5CFFF695DF}"/>
          </ac:spMkLst>
        </pc:spChg>
        <pc:spChg chg="mod">
          <ac:chgData name="Siegbert Rudolph" userId="2af4d44886c067cc" providerId="LiveId" clId="{A1660744-4975-469F-96A8-7B4471523AFB}" dt="2021-02-07T07:40:53.539" v="341" actId="1076"/>
          <ac:spMkLst>
            <pc:docMk/>
            <pc:sldMk cId="108730417" sldId="658"/>
            <ac:spMk id="14" creationId="{4B746DB7-480F-456D-B496-C3CC688ADD09}"/>
          </ac:spMkLst>
        </pc:spChg>
      </pc:sldChg>
      <pc:sldChg chg="delSp modSp mod">
        <pc:chgData name="Siegbert Rudolph" userId="2af4d44886c067cc" providerId="LiveId" clId="{A1660744-4975-469F-96A8-7B4471523AFB}" dt="2021-02-07T07:40:53.554" v="353" actId="1076"/>
        <pc:sldMkLst>
          <pc:docMk/>
          <pc:sldMk cId="2510690127" sldId="659"/>
        </pc:sldMkLst>
        <pc:spChg chg="del mod">
          <ac:chgData name="Siegbert Rudolph" userId="2af4d44886c067cc" providerId="LiveId" clId="{A1660744-4975-469F-96A8-7B4471523AFB}" dt="2021-02-07T07:40:53.554" v="348" actId="478"/>
          <ac:spMkLst>
            <pc:docMk/>
            <pc:sldMk cId="2510690127" sldId="659"/>
            <ac:spMk id="13" creationId="{31BD69DD-31E1-4C67-AC52-97E00DE484D2}"/>
          </ac:spMkLst>
        </pc:spChg>
        <pc:spChg chg="del">
          <ac:chgData name="Siegbert Rudolph" userId="2af4d44886c067cc" providerId="LiveId" clId="{A1660744-4975-469F-96A8-7B4471523AFB}" dt="2021-01-03T17:15:12.391" v="108" actId="478"/>
          <ac:spMkLst>
            <pc:docMk/>
            <pc:sldMk cId="2510690127" sldId="659"/>
            <ac:spMk id="13" creationId="{A312AC65-3928-4792-B86E-A5D4B334FD3B}"/>
          </ac:spMkLst>
        </pc:spChg>
        <pc:spChg chg="del mod">
          <ac:chgData name="Siegbert Rudolph" userId="2af4d44886c067cc" providerId="LiveId" clId="{A1660744-4975-469F-96A8-7B4471523AFB}" dt="2021-02-06T18:30:38.121" v="228" actId="478"/>
          <ac:spMkLst>
            <pc:docMk/>
            <pc:sldMk cId="2510690127" sldId="659"/>
            <ac:spMk id="14" creationId="{0D4ED9CA-7326-4EEA-BBA0-B6680E219878}"/>
          </ac:spMkLst>
        </pc:spChg>
        <pc:spChg chg="mod">
          <ac:chgData name="Siegbert Rudolph" userId="2af4d44886c067cc" providerId="LiveId" clId="{A1660744-4975-469F-96A8-7B4471523AFB}" dt="2021-02-07T07:40:53.554" v="353" actId="1076"/>
          <ac:spMkLst>
            <pc:docMk/>
            <pc:sldMk cId="2510690127" sldId="659"/>
            <ac:spMk id="14" creationId="{5B369D06-12A0-4429-95FF-1E12D9A35B90}"/>
          </ac:spMkLst>
        </pc:spChg>
      </pc:sldChg>
    </pc:docChg>
  </pc:docChgLst>
  <pc:docChgLst>
    <pc:chgData name="Siegbert Rudolph" userId="2af4d44886c067cc" providerId="LiveId" clId="{54ECE956-3EFE-4447-8AF0-812ADBC389C3}"/>
    <pc:docChg chg="custSel modSld">
      <pc:chgData name="Siegbert Rudolph" userId="2af4d44886c067cc" providerId="LiveId" clId="{54ECE956-3EFE-4447-8AF0-812ADBC389C3}" dt="2021-06-24T13:25:19.578" v="119" actId="1076"/>
      <pc:docMkLst>
        <pc:docMk/>
      </pc:docMkLst>
      <pc:sldChg chg="delSp modSp mod">
        <pc:chgData name="Siegbert Rudolph" userId="2af4d44886c067cc" providerId="LiveId" clId="{54ECE956-3EFE-4447-8AF0-812ADBC389C3}" dt="2021-06-24T13:25:19.515" v="5" actId="1076"/>
        <pc:sldMkLst>
          <pc:docMk/>
          <pc:sldMk cId="2546919538" sldId="256"/>
        </pc:sldMkLst>
        <pc:spChg chg="mod">
          <ac:chgData name="Siegbert Rudolph" userId="2af4d44886c067cc" providerId="LiveId" clId="{54ECE956-3EFE-4447-8AF0-812ADBC389C3}" dt="2021-06-24T13:25:19.515" v="5" actId="1076"/>
          <ac:spMkLst>
            <pc:docMk/>
            <pc:sldMk cId="2546919538" sldId="256"/>
            <ac:spMk id="2" creationId="{9A2016A6-6502-4FE1-8034-09B7B2B24F4F}"/>
          </ac:spMkLst>
        </pc:spChg>
        <pc:spChg chg="del">
          <ac:chgData name="Siegbert Rudolph" userId="2af4d44886c067cc" providerId="LiveId" clId="{54ECE956-3EFE-4447-8AF0-812ADBC389C3}" dt="2021-06-24T13:25:19.515" v="0" actId="478"/>
          <ac:spMkLst>
            <pc:docMk/>
            <pc:sldMk cId="2546919538" sldId="256"/>
            <ac:spMk id="3" creationId="{84070533-A036-4059-BC07-BBD9554A5F2D}"/>
          </ac:spMkLst>
        </pc:spChg>
      </pc:sldChg>
      <pc:sldChg chg="delSp modSp mod">
        <pc:chgData name="Siegbert Rudolph" userId="2af4d44886c067cc" providerId="LiveId" clId="{54ECE956-3EFE-4447-8AF0-812ADBC389C3}" dt="2021-06-24T13:25:19.515" v="11" actId="1076"/>
        <pc:sldMkLst>
          <pc:docMk/>
          <pc:sldMk cId="1073985950" sldId="257"/>
        </pc:sldMkLst>
        <pc:spChg chg="del">
          <ac:chgData name="Siegbert Rudolph" userId="2af4d44886c067cc" providerId="LiveId" clId="{54ECE956-3EFE-4447-8AF0-812ADBC389C3}" dt="2021-06-24T13:25:19.515" v="6" actId="478"/>
          <ac:spMkLst>
            <pc:docMk/>
            <pc:sldMk cId="1073985950" sldId="257"/>
            <ac:spMk id="13" creationId="{4FE17E77-4CB4-4A7C-A273-C48E3F86AAB1}"/>
          </ac:spMkLst>
        </pc:spChg>
        <pc:spChg chg="mod">
          <ac:chgData name="Siegbert Rudolph" userId="2af4d44886c067cc" providerId="LiveId" clId="{54ECE956-3EFE-4447-8AF0-812ADBC389C3}" dt="2021-06-24T13:25:19.515" v="11" actId="1076"/>
          <ac:spMkLst>
            <pc:docMk/>
            <pc:sldMk cId="1073985950" sldId="257"/>
            <ac:spMk id="28" creationId="{D780580F-44CF-4D91-979C-0FBD535CD36C}"/>
          </ac:spMkLst>
        </pc:spChg>
      </pc:sldChg>
      <pc:sldChg chg="delSp modSp mod">
        <pc:chgData name="Siegbert Rudolph" userId="2af4d44886c067cc" providerId="LiveId" clId="{54ECE956-3EFE-4447-8AF0-812ADBC389C3}" dt="2021-06-24T13:25:19.531" v="23" actId="1076"/>
        <pc:sldMkLst>
          <pc:docMk/>
          <pc:sldMk cId="3950944825" sldId="259"/>
        </pc:sldMkLst>
        <pc:spChg chg="mod">
          <ac:chgData name="Siegbert Rudolph" userId="2af4d44886c067cc" providerId="LiveId" clId="{54ECE956-3EFE-4447-8AF0-812ADBC389C3}" dt="2021-06-24T13:25:19.531" v="23" actId="1076"/>
          <ac:spMkLst>
            <pc:docMk/>
            <pc:sldMk cId="3950944825" sldId="259"/>
            <ac:spMk id="12" creationId="{0AF831BE-531C-45CA-AA89-8BD230C77CF8}"/>
          </ac:spMkLst>
        </pc:spChg>
        <pc:spChg chg="del">
          <ac:chgData name="Siegbert Rudolph" userId="2af4d44886c067cc" providerId="LiveId" clId="{54ECE956-3EFE-4447-8AF0-812ADBC389C3}" dt="2021-06-24T13:25:19.531" v="18" actId="478"/>
          <ac:spMkLst>
            <pc:docMk/>
            <pc:sldMk cId="3950944825" sldId="259"/>
            <ac:spMk id="15" creationId="{4711FD9B-72A1-438B-824F-0470C975EA73}"/>
          </ac:spMkLst>
        </pc:spChg>
      </pc:sldChg>
      <pc:sldChg chg="delSp modSp mod">
        <pc:chgData name="Siegbert Rudolph" userId="2af4d44886c067cc" providerId="LiveId" clId="{54ECE956-3EFE-4447-8AF0-812ADBC389C3}" dt="2021-06-24T13:25:19.531" v="35" actId="1076"/>
        <pc:sldMkLst>
          <pc:docMk/>
          <pc:sldMk cId="633708046" sldId="264"/>
        </pc:sldMkLst>
        <pc:spChg chg="mod">
          <ac:chgData name="Siegbert Rudolph" userId="2af4d44886c067cc" providerId="LiveId" clId="{54ECE956-3EFE-4447-8AF0-812ADBC389C3}" dt="2021-06-24T13:25:19.531" v="35" actId="1076"/>
          <ac:spMkLst>
            <pc:docMk/>
            <pc:sldMk cId="633708046" sldId="264"/>
            <ac:spMk id="12" creationId="{043D01BA-C627-45C5-A417-E9D39BB345D9}"/>
          </ac:spMkLst>
        </pc:spChg>
        <pc:spChg chg="del">
          <ac:chgData name="Siegbert Rudolph" userId="2af4d44886c067cc" providerId="LiveId" clId="{54ECE956-3EFE-4447-8AF0-812ADBC389C3}" dt="2021-06-24T13:25:19.531" v="30" actId="478"/>
          <ac:spMkLst>
            <pc:docMk/>
            <pc:sldMk cId="633708046" sldId="264"/>
            <ac:spMk id="13" creationId="{A06FD53A-9702-4B1D-A19A-03C791E28CAB}"/>
          </ac:spMkLst>
        </pc:spChg>
      </pc:sldChg>
      <pc:sldChg chg="delSp modSp mod">
        <pc:chgData name="Siegbert Rudolph" userId="2af4d44886c067cc" providerId="LiveId" clId="{54ECE956-3EFE-4447-8AF0-812ADBC389C3}" dt="2021-06-24T13:25:19.578" v="119" actId="1076"/>
        <pc:sldMkLst>
          <pc:docMk/>
          <pc:sldMk cId="1373295691" sldId="636"/>
        </pc:sldMkLst>
        <pc:spChg chg="mod">
          <ac:chgData name="Siegbert Rudolph" userId="2af4d44886c067cc" providerId="LiveId" clId="{54ECE956-3EFE-4447-8AF0-812ADBC389C3}" dt="2021-06-24T13:25:19.578" v="119" actId="1076"/>
          <ac:spMkLst>
            <pc:docMk/>
            <pc:sldMk cId="1373295691" sldId="636"/>
            <ac:spMk id="3" creationId="{FDB9923B-96FC-45CB-9404-2A0447393A94}"/>
          </ac:spMkLst>
        </pc:spChg>
        <pc:spChg chg="del">
          <ac:chgData name="Siegbert Rudolph" userId="2af4d44886c067cc" providerId="LiveId" clId="{54ECE956-3EFE-4447-8AF0-812ADBC389C3}" dt="2021-06-24T13:25:19.578" v="114" actId="478"/>
          <ac:spMkLst>
            <pc:docMk/>
            <pc:sldMk cId="1373295691" sldId="636"/>
            <ac:spMk id="4" creationId="{CC6FAD67-6EBD-48A8-8E23-5F6CD706C00A}"/>
          </ac:spMkLst>
        </pc:spChg>
      </pc:sldChg>
      <pc:sldChg chg="delSp modSp mod">
        <pc:chgData name="Siegbert Rudolph" userId="2af4d44886c067cc" providerId="LiveId" clId="{54ECE956-3EFE-4447-8AF0-812ADBC389C3}" dt="2021-06-24T13:25:19.546" v="47" actId="1076"/>
        <pc:sldMkLst>
          <pc:docMk/>
          <pc:sldMk cId="2755098372" sldId="637"/>
        </pc:sldMkLst>
        <pc:spChg chg="del">
          <ac:chgData name="Siegbert Rudolph" userId="2af4d44886c067cc" providerId="LiveId" clId="{54ECE956-3EFE-4447-8AF0-812ADBC389C3}" dt="2021-06-24T13:25:19.546" v="42" actId="478"/>
          <ac:spMkLst>
            <pc:docMk/>
            <pc:sldMk cId="2755098372" sldId="637"/>
            <ac:spMk id="13" creationId="{1D1F8CA7-BCAB-44FD-B0F4-1D509CD48C1E}"/>
          </ac:spMkLst>
        </pc:spChg>
        <pc:spChg chg="mod">
          <ac:chgData name="Siegbert Rudolph" userId="2af4d44886c067cc" providerId="LiveId" clId="{54ECE956-3EFE-4447-8AF0-812ADBC389C3}" dt="2021-06-24T13:25:19.546" v="47" actId="1076"/>
          <ac:spMkLst>
            <pc:docMk/>
            <pc:sldMk cId="2755098372" sldId="637"/>
            <ac:spMk id="15" creationId="{1A5ECC1A-7EAB-4A46-B853-1482FE999F74}"/>
          </ac:spMkLst>
        </pc:spChg>
      </pc:sldChg>
      <pc:sldChg chg="delSp modSp mod">
        <pc:chgData name="Siegbert Rudolph" userId="2af4d44886c067cc" providerId="LiveId" clId="{54ECE956-3EFE-4447-8AF0-812ADBC389C3}" dt="2021-06-24T13:25:19.546" v="59" actId="1076"/>
        <pc:sldMkLst>
          <pc:docMk/>
          <pc:sldMk cId="365933189" sldId="638"/>
        </pc:sldMkLst>
        <pc:spChg chg="mod">
          <ac:chgData name="Siegbert Rudolph" userId="2af4d44886c067cc" providerId="LiveId" clId="{54ECE956-3EFE-4447-8AF0-812ADBC389C3}" dt="2021-06-24T13:25:19.546" v="59" actId="1076"/>
          <ac:spMkLst>
            <pc:docMk/>
            <pc:sldMk cId="365933189" sldId="638"/>
            <ac:spMk id="12" creationId="{5A179B9F-EA59-43F9-B36D-050553280D6A}"/>
          </ac:spMkLst>
        </pc:spChg>
        <pc:spChg chg="del">
          <ac:chgData name="Siegbert Rudolph" userId="2af4d44886c067cc" providerId="LiveId" clId="{54ECE956-3EFE-4447-8AF0-812ADBC389C3}" dt="2021-06-24T13:25:19.546" v="54" actId="478"/>
          <ac:spMkLst>
            <pc:docMk/>
            <pc:sldMk cId="365933189" sldId="638"/>
            <ac:spMk id="13" creationId="{266BBA56-3052-485A-8535-54EADC7644E2}"/>
          </ac:spMkLst>
        </pc:spChg>
      </pc:sldChg>
      <pc:sldChg chg="delSp modSp mod">
        <pc:chgData name="Siegbert Rudolph" userId="2af4d44886c067cc" providerId="LiveId" clId="{54ECE956-3EFE-4447-8AF0-812ADBC389C3}" dt="2021-06-24T13:25:19.562" v="83" actId="1076"/>
        <pc:sldMkLst>
          <pc:docMk/>
          <pc:sldMk cId="19400200" sldId="643"/>
        </pc:sldMkLst>
        <pc:spChg chg="mod">
          <ac:chgData name="Siegbert Rudolph" userId="2af4d44886c067cc" providerId="LiveId" clId="{54ECE956-3EFE-4447-8AF0-812ADBC389C3}" dt="2021-06-24T13:25:19.562" v="83" actId="1076"/>
          <ac:spMkLst>
            <pc:docMk/>
            <pc:sldMk cId="19400200" sldId="643"/>
            <ac:spMk id="12" creationId="{D30D27E3-4FA4-4540-A1EA-53684FAD39F6}"/>
          </ac:spMkLst>
        </pc:spChg>
        <pc:spChg chg="del">
          <ac:chgData name="Siegbert Rudolph" userId="2af4d44886c067cc" providerId="LiveId" clId="{54ECE956-3EFE-4447-8AF0-812ADBC389C3}" dt="2021-06-24T13:25:19.562" v="78" actId="478"/>
          <ac:spMkLst>
            <pc:docMk/>
            <pc:sldMk cId="19400200" sldId="643"/>
            <ac:spMk id="13" creationId="{B29E46CD-77A4-4153-9EB9-A97FC2631DB1}"/>
          </ac:spMkLst>
        </pc:spChg>
      </pc:sldChg>
      <pc:sldChg chg="delSp modSp mod">
        <pc:chgData name="Siegbert Rudolph" userId="2af4d44886c067cc" providerId="LiveId" clId="{54ECE956-3EFE-4447-8AF0-812ADBC389C3}" dt="2021-06-24T13:25:19.562" v="71" actId="1076"/>
        <pc:sldMkLst>
          <pc:docMk/>
          <pc:sldMk cId="2493816630" sldId="644"/>
        </pc:sldMkLst>
        <pc:spChg chg="mod">
          <ac:chgData name="Siegbert Rudolph" userId="2af4d44886c067cc" providerId="LiveId" clId="{54ECE956-3EFE-4447-8AF0-812ADBC389C3}" dt="2021-06-24T13:25:19.562" v="71" actId="1076"/>
          <ac:spMkLst>
            <pc:docMk/>
            <pc:sldMk cId="2493816630" sldId="644"/>
            <ac:spMk id="12" creationId="{BEE993FA-B5DA-45BC-9053-63053CD385E3}"/>
          </ac:spMkLst>
        </pc:spChg>
        <pc:spChg chg="del">
          <ac:chgData name="Siegbert Rudolph" userId="2af4d44886c067cc" providerId="LiveId" clId="{54ECE956-3EFE-4447-8AF0-812ADBC389C3}" dt="2021-06-24T13:25:19.546" v="66" actId="478"/>
          <ac:spMkLst>
            <pc:docMk/>
            <pc:sldMk cId="2493816630" sldId="644"/>
            <ac:spMk id="13" creationId="{69136AB5-9AD3-498B-9C90-1605C16C253D}"/>
          </ac:spMkLst>
        </pc:spChg>
      </pc:sldChg>
      <pc:sldChg chg="delSp modSp mod">
        <pc:chgData name="Siegbert Rudolph" userId="2af4d44886c067cc" providerId="LiveId" clId="{54ECE956-3EFE-4447-8AF0-812ADBC389C3}" dt="2021-06-24T13:25:19.562" v="95" actId="1076"/>
        <pc:sldMkLst>
          <pc:docMk/>
          <pc:sldMk cId="1727764869" sldId="649"/>
        </pc:sldMkLst>
        <pc:spChg chg="mod">
          <ac:chgData name="Siegbert Rudolph" userId="2af4d44886c067cc" providerId="LiveId" clId="{54ECE956-3EFE-4447-8AF0-812ADBC389C3}" dt="2021-06-24T13:25:19.562" v="95" actId="1076"/>
          <ac:spMkLst>
            <pc:docMk/>
            <pc:sldMk cId="1727764869" sldId="649"/>
            <ac:spMk id="12" creationId="{56C1FCD3-654F-40BE-8C80-BCD0556CD44A}"/>
          </ac:spMkLst>
        </pc:spChg>
        <pc:spChg chg="del">
          <ac:chgData name="Siegbert Rudolph" userId="2af4d44886c067cc" providerId="LiveId" clId="{54ECE956-3EFE-4447-8AF0-812ADBC389C3}" dt="2021-06-24T13:25:19.562" v="90" actId="478"/>
          <ac:spMkLst>
            <pc:docMk/>
            <pc:sldMk cId="1727764869" sldId="649"/>
            <ac:spMk id="13" creationId="{6109BF0A-A67C-40B9-9071-69448F220D20}"/>
          </ac:spMkLst>
        </pc:spChg>
      </pc:sldChg>
      <pc:sldChg chg="delSp modSp mod">
        <pc:chgData name="Siegbert Rudolph" userId="2af4d44886c067cc" providerId="LiveId" clId="{54ECE956-3EFE-4447-8AF0-812ADBC389C3}" dt="2021-06-24T13:25:19.578" v="107" actId="1076"/>
        <pc:sldMkLst>
          <pc:docMk/>
          <pc:sldMk cId="822836051" sldId="650"/>
        </pc:sldMkLst>
        <pc:spChg chg="mod">
          <ac:chgData name="Siegbert Rudolph" userId="2af4d44886c067cc" providerId="LiveId" clId="{54ECE956-3EFE-4447-8AF0-812ADBC389C3}" dt="2021-06-24T13:25:19.578" v="107" actId="1076"/>
          <ac:spMkLst>
            <pc:docMk/>
            <pc:sldMk cId="822836051" sldId="650"/>
            <ac:spMk id="12" creationId="{E7D9E984-E679-4EEA-81D7-8EF7F5017295}"/>
          </ac:spMkLst>
        </pc:spChg>
        <pc:spChg chg="del">
          <ac:chgData name="Siegbert Rudolph" userId="2af4d44886c067cc" providerId="LiveId" clId="{54ECE956-3EFE-4447-8AF0-812ADBC389C3}" dt="2021-06-24T13:25:19.578" v="102" actId="478"/>
          <ac:spMkLst>
            <pc:docMk/>
            <pc:sldMk cId="822836051" sldId="650"/>
            <ac:spMk id="13" creationId="{3169AE6E-52D7-4420-8272-275826C5ADFB}"/>
          </ac:spMkLst>
        </pc:spChg>
      </pc:sldChg>
      <pc:sldChg chg="delSp modSp mod">
        <pc:chgData name="Siegbert Rudolph" userId="2af4d44886c067cc" providerId="LiveId" clId="{54ECE956-3EFE-4447-8AF0-812ADBC389C3}" dt="2021-06-24T13:25:19.531" v="17" actId="1076"/>
        <pc:sldMkLst>
          <pc:docMk/>
          <pc:sldMk cId="2134454508" sldId="651"/>
        </pc:sldMkLst>
        <pc:spChg chg="del">
          <ac:chgData name="Siegbert Rudolph" userId="2af4d44886c067cc" providerId="LiveId" clId="{54ECE956-3EFE-4447-8AF0-812ADBC389C3}" dt="2021-06-24T13:25:19.515" v="12" actId="478"/>
          <ac:spMkLst>
            <pc:docMk/>
            <pc:sldMk cId="2134454508" sldId="651"/>
            <ac:spMk id="13" creationId="{7150DAC4-3F50-48D1-B94D-64850AAAF460}"/>
          </ac:spMkLst>
        </pc:spChg>
        <pc:spChg chg="mod">
          <ac:chgData name="Siegbert Rudolph" userId="2af4d44886c067cc" providerId="LiveId" clId="{54ECE956-3EFE-4447-8AF0-812ADBC389C3}" dt="2021-06-24T13:25:19.531" v="17" actId="1076"/>
          <ac:spMkLst>
            <pc:docMk/>
            <pc:sldMk cId="2134454508" sldId="651"/>
            <ac:spMk id="14" creationId="{2D843A86-9C08-4E2F-A597-19C5557FB991}"/>
          </ac:spMkLst>
        </pc:spChg>
      </pc:sldChg>
      <pc:sldChg chg="delSp modSp mod">
        <pc:chgData name="Siegbert Rudolph" userId="2af4d44886c067cc" providerId="LiveId" clId="{54ECE956-3EFE-4447-8AF0-812ADBC389C3}" dt="2021-06-24T13:25:19.531" v="29" actId="1076"/>
        <pc:sldMkLst>
          <pc:docMk/>
          <pc:sldMk cId="3914112455" sldId="652"/>
        </pc:sldMkLst>
        <pc:spChg chg="del">
          <ac:chgData name="Siegbert Rudolph" userId="2af4d44886c067cc" providerId="LiveId" clId="{54ECE956-3EFE-4447-8AF0-812ADBC389C3}" dt="2021-06-24T13:25:19.531" v="24" actId="478"/>
          <ac:spMkLst>
            <pc:docMk/>
            <pc:sldMk cId="3914112455" sldId="652"/>
            <ac:spMk id="5" creationId="{8247DEBB-1C97-4A8F-99BD-FD95C32B9535}"/>
          </ac:spMkLst>
        </pc:spChg>
        <pc:spChg chg="mod">
          <ac:chgData name="Siegbert Rudolph" userId="2af4d44886c067cc" providerId="LiveId" clId="{54ECE956-3EFE-4447-8AF0-812ADBC389C3}" dt="2021-06-24T13:25:19.531" v="29" actId="1076"/>
          <ac:spMkLst>
            <pc:docMk/>
            <pc:sldMk cId="3914112455" sldId="652"/>
            <ac:spMk id="14" creationId="{D4D052C3-1F8E-479A-B901-DA71A939B098}"/>
          </ac:spMkLst>
        </pc:spChg>
      </pc:sldChg>
      <pc:sldChg chg="delSp modSp mod">
        <pc:chgData name="Siegbert Rudolph" userId="2af4d44886c067cc" providerId="LiveId" clId="{54ECE956-3EFE-4447-8AF0-812ADBC389C3}" dt="2021-06-24T13:25:19.546" v="41" actId="1076"/>
        <pc:sldMkLst>
          <pc:docMk/>
          <pc:sldMk cId="3063012903" sldId="653"/>
        </pc:sldMkLst>
        <pc:spChg chg="del">
          <ac:chgData name="Siegbert Rudolph" userId="2af4d44886c067cc" providerId="LiveId" clId="{54ECE956-3EFE-4447-8AF0-812ADBC389C3}" dt="2021-06-24T13:25:19.531" v="36" actId="478"/>
          <ac:spMkLst>
            <pc:docMk/>
            <pc:sldMk cId="3063012903" sldId="653"/>
            <ac:spMk id="13" creationId="{B10D31D7-767E-4BDD-A6AB-843FF5B27649}"/>
          </ac:spMkLst>
        </pc:spChg>
        <pc:spChg chg="mod">
          <ac:chgData name="Siegbert Rudolph" userId="2af4d44886c067cc" providerId="LiveId" clId="{54ECE956-3EFE-4447-8AF0-812ADBC389C3}" dt="2021-06-24T13:25:19.546" v="41" actId="1076"/>
          <ac:spMkLst>
            <pc:docMk/>
            <pc:sldMk cId="3063012903" sldId="653"/>
            <ac:spMk id="14" creationId="{4F694CC8-5A35-406D-8FF6-A63AC41BC6A2}"/>
          </ac:spMkLst>
        </pc:spChg>
      </pc:sldChg>
      <pc:sldChg chg="delSp modSp mod">
        <pc:chgData name="Siegbert Rudolph" userId="2af4d44886c067cc" providerId="LiveId" clId="{54ECE956-3EFE-4447-8AF0-812ADBC389C3}" dt="2021-06-24T13:25:19.546" v="53" actId="1076"/>
        <pc:sldMkLst>
          <pc:docMk/>
          <pc:sldMk cId="1801025481" sldId="654"/>
        </pc:sldMkLst>
        <pc:spChg chg="del">
          <ac:chgData name="Siegbert Rudolph" userId="2af4d44886c067cc" providerId="LiveId" clId="{54ECE956-3EFE-4447-8AF0-812ADBC389C3}" dt="2021-06-24T13:25:19.546" v="48" actId="478"/>
          <ac:spMkLst>
            <pc:docMk/>
            <pc:sldMk cId="1801025481" sldId="654"/>
            <ac:spMk id="13" creationId="{39A40D97-C5E0-46E1-8AEA-2CADD32A2867}"/>
          </ac:spMkLst>
        </pc:spChg>
        <pc:spChg chg="mod">
          <ac:chgData name="Siegbert Rudolph" userId="2af4d44886c067cc" providerId="LiveId" clId="{54ECE956-3EFE-4447-8AF0-812ADBC389C3}" dt="2021-06-24T13:25:19.546" v="53" actId="1076"/>
          <ac:spMkLst>
            <pc:docMk/>
            <pc:sldMk cId="1801025481" sldId="654"/>
            <ac:spMk id="14" creationId="{FF71A002-B80C-4F3E-80B5-F8D703F147C1}"/>
          </ac:spMkLst>
        </pc:spChg>
      </pc:sldChg>
      <pc:sldChg chg="delSp modSp mod">
        <pc:chgData name="Siegbert Rudolph" userId="2af4d44886c067cc" providerId="LiveId" clId="{54ECE956-3EFE-4447-8AF0-812ADBC389C3}" dt="2021-06-24T13:25:19.546" v="65" actId="1076"/>
        <pc:sldMkLst>
          <pc:docMk/>
          <pc:sldMk cId="1144670931" sldId="655"/>
        </pc:sldMkLst>
        <pc:spChg chg="del">
          <ac:chgData name="Siegbert Rudolph" userId="2af4d44886c067cc" providerId="LiveId" clId="{54ECE956-3EFE-4447-8AF0-812ADBC389C3}" dt="2021-06-24T13:25:19.546" v="60" actId="478"/>
          <ac:spMkLst>
            <pc:docMk/>
            <pc:sldMk cId="1144670931" sldId="655"/>
            <ac:spMk id="13" creationId="{96467970-23D0-40B8-AC72-A92EDC37C84C}"/>
          </ac:spMkLst>
        </pc:spChg>
        <pc:spChg chg="mod">
          <ac:chgData name="Siegbert Rudolph" userId="2af4d44886c067cc" providerId="LiveId" clId="{54ECE956-3EFE-4447-8AF0-812ADBC389C3}" dt="2021-06-24T13:25:19.546" v="65" actId="1076"/>
          <ac:spMkLst>
            <pc:docMk/>
            <pc:sldMk cId="1144670931" sldId="655"/>
            <ac:spMk id="14" creationId="{29DD4C96-4FDC-4D82-B4CF-B64828BD4D15}"/>
          </ac:spMkLst>
        </pc:spChg>
      </pc:sldChg>
      <pc:sldChg chg="delSp modSp mod">
        <pc:chgData name="Siegbert Rudolph" userId="2af4d44886c067cc" providerId="LiveId" clId="{54ECE956-3EFE-4447-8AF0-812ADBC389C3}" dt="2021-06-24T13:25:19.562" v="77" actId="1076"/>
        <pc:sldMkLst>
          <pc:docMk/>
          <pc:sldMk cId="900611224" sldId="656"/>
        </pc:sldMkLst>
        <pc:spChg chg="del">
          <ac:chgData name="Siegbert Rudolph" userId="2af4d44886c067cc" providerId="LiveId" clId="{54ECE956-3EFE-4447-8AF0-812ADBC389C3}" dt="2021-06-24T13:25:19.562" v="72" actId="478"/>
          <ac:spMkLst>
            <pc:docMk/>
            <pc:sldMk cId="900611224" sldId="656"/>
            <ac:spMk id="13" creationId="{230C2FFB-6AA8-4D07-B509-F8E7CF6EDE66}"/>
          </ac:spMkLst>
        </pc:spChg>
        <pc:spChg chg="mod">
          <ac:chgData name="Siegbert Rudolph" userId="2af4d44886c067cc" providerId="LiveId" clId="{54ECE956-3EFE-4447-8AF0-812ADBC389C3}" dt="2021-06-24T13:25:19.562" v="77" actId="1076"/>
          <ac:spMkLst>
            <pc:docMk/>
            <pc:sldMk cId="900611224" sldId="656"/>
            <ac:spMk id="14" creationId="{553E5745-5901-4004-B27A-37945ED22165}"/>
          </ac:spMkLst>
        </pc:spChg>
      </pc:sldChg>
      <pc:sldChg chg="delSp modSp mod">
        <pc:chgData name="Siegbert Rudolph" userId="2af4d44886c067cc" providerId="LiveId" clId="{54ECE956-3EFE-4447-8AF0-812ADBC389C3}" dt="2021-06-24T13:25:19.562" v="89" actId="1076"/>
        <pc:sldMkLst>
          <pc:docMk/>
          <pc:sldMk cId="3930869138" sldId="657"/>
        </pc:sldMkLst>
        <pc:spChg chg="del">
          <ac:chgData name="Siegbert Rudolph" userId="2af4d44886c067cc" providerId="LiveId" clId="{54ECE956-3EFE-4447-8AF0-812ADBC389C3}" dt="2021-06-24T13:25:19.562" v="84" actId="478"/>
          <ac:spMkLst>
            <pc:docMk/>
            <pc:sldMk cId="3930869138" sldId="657"/>
            <ac:spMk id="13" creationId="{4AB6F555-FC46-493E-B125-48F7E14A0ADD}"/>
          </ac:spMkLst>
        </pc:spChg>
        <pc:spChg chg="mod">
          <ac:chgData name="Siegbert Rudolph" userId="2af4d44886c067cc" providerId="LiveId" clId="{54ECE956-3EFE-4447-8AF0-812ADBC389C3}" dt="2021-06-24T13:25:19.562" v="89" actId="1076"/>
          <ac:spMkLst>
            <pc:docMk/>
            <pc:sldMk cId="3930869138" sldId="657"/>
            <ac:spMk id="14" creationId="{52715202-BFEB-4708-8D7A-A2BB17B4B9B8}"/>
          </ac:spMkLst>
        </pc:spChg>
      </pc:sldChg>
      <pc:sldChg chg="delSp modSp mod">
        <pc:chgData name="Siegbert Rudolph" userId="2af4d44886c067cc" providerId="LiveId" clId="{54ECE956-3EFE-4447-8AF0-812ADBC389C3}" dt="2021-06-24T13:25:19.578" v="101" actId="1076"/>
        <pc:sldMkLst>
          <pc:docMk/>
          <pc:sldMk cId="108730417" sldId="658"/>
        </pc:sldMkLst>
        <pc:spChg chg="del">
          <ac:chgData name="Siegbert Rudolph" userId="2af4d44886c067cc" providerId="LiveId" clId="{54ECE956-3EFE-4447-8AF0-812ADBC389C3}" dt="2021-06-24T13:25:19.578" v="96" actId="478"/>
          <ac:spMkLst>
            <pc:docMk/>
            <pc:sldMk cId="108730417" sldId="658"/>
            <ac:spMk id="13" creationId="{5580BCE6-FD12-4904-AB9B-D0681F7D914C}"/>
          </ac:spMkLst>
        </pc:spChg>
        <pc:spChg chg="mod">
          <ac:chgData name="Siegbert Rudolph" userId="2af4d44886c067cc" providerId="LiveId" clId="{54ECE956-3EFE-4447-8AF0-812ADBC389C3}" dt="2021-06-24T13:25:19.578" v="101" actId="1076"/>
          <ac:spMkLst>
            <pc:docMk/>
            <pc:sldMk cId="108730417" sldId="658"/>
            <ac:spMk id="14" creationId="{A861CC2F-9BB1-4A80-BBBF-ED50870D965C}"/>
          </ac:spMkLst>
        </pc:spChg>
      </pc:sldChg>
      <pc:sldChg chg="delSp modSp mod">
        <pc:chgData name="Siegbert Rudolph" userId="2af4d44886c067cc" providerId="LiveId" clId="{54ECE956-3EFE-4447-8AF0-812ADBC389C3}" dt="2021-06-24T13:25:19.578" v="113" actId="1076"/>
        <pc:sldMkLst>
          <pc:docMk/>
          <pc:sldMk cId="2510690127" sldId="659"/>
        </pc:sldMkLst>
        <pc:spChg chg="del">
          <ac:chgData name="Siegbert Rudolph" userId="2af4d44886c067cc" providerId="LiveId" clId="{54ECE956-3EFE-4447-8AF0-812ADBC389C3}" dt="2021-06-24T13:25:19.578" v="108" actId="478"/>
          <ac:spMkLst>
            <pc:docMk/>
            <pc:sldMk cId="2510690127" sldId="659"/>
            <ac:spMk id="13" creationId="{E238615E-98AB-457C-9652-DA3D1BA96E9E}"/>
          </ac:spMkLst>
        </pc:spChg>
        <pc:spChg chg="mod">
          <ac:chgData name="Siegbert Rudolph" userId="2af4d44886c067cc" providerId="LiveId" clId="{54ECE956-3EFE-4447-8AF0-812ADBC389C3}" dt="2021-06-24T13:25:19.578" v="113" actId="1076"/>
          <ac:spMkLst>
            <pc:docMk/>
            <pc:sldMk cId="2510690127" sldId="659"/>
            <ac:spMk id="14" creationId="{17640C59-A36A-46E4-A2B6-C9A60C42D95E}"/>
          </ac:spMkLst>
        </pc:spChg>
      </pc:sldChg>
    </pc:docChg>
  </pc:docChgLst>
  <pc:docChgLst>
    <pc:chgData name="Siegbert Rudolph" userId="2af4d44886c067cc" providerId="LiveId" clId="{44558D2C-726C-406F-81EE-6058161BE86A}"/>
    <pc:docChg chg="modSld">
      <pc:chgData name="Siegbert Rudolph" userId="2af4d44886c067cc" providerId="LiveId" clId="{44558D2C-726C-406F-81EE-6058161BE86A}" dt="2022-10-02T15:40:47.824" v="14" actId="20577"/>
      <pc:docMkLst>
        <pc:docMk/>
      </pc:docMkLst>
      <pc:sldChg chg="modSp mod">
        <pc:chgData name="Siegbert Rudolph" userId="2af4d44886c067cc" providerId="LiveId" clId="{44558D2C-726C-406F-81EE-6058161BE86A}" dt="2022-10-02T15:40:47.824" v="14" actId="20577"/>
        <pc:sldMkLst>
          <pc:docMk/>
          <pc:sldMk cId="2546919538" sldId="256"/>
        </pc:sldMkLst>
        <pc:spChg chg="mod">
          <ac:chgData name="Siegbert Rudolph" userId="2af4d44886c067cc" providerId="LiveId" clId="{44558D2C-726C-406F-81EE-6058161BE86A}" dt="2022-10-02T15:40:47.824" v="14" actId="20577"/>
          <ac:spMkLst>
            <pc:docMk/>
            <pc:sldMk cId="2546919538" sldId="256"/>
            <ac:spMk id="8" creationId="{9598FDAD-EF18-4D28-A52B-8CA900DF8F45}"/>
          </ac:spMkLst>
        </pc:spChg>
      </pc:sldChg>
    </pc:docChg>
  </pc:docChgLst>
  <pc:docChgLst>
    <pc:chgData name="Siegbert Rudolph" userId="2af4d44886c067cc" providerId="LiveId" clId="{56FB4E5F-C9FE-42D6-9E5B-8A7D8A1AE3B8}"/>
    <pc:docChg chg="custSel modSld">
      <pc:chgData name="Siegbert Rudolph" userId="2af4d44886c067cc" providerId="LiveId" clId="{56FB4E5F-C9FE-42D6-9E5B-8A7D8A1AE3B8}" dt="2021-04-30T09:28:22.787" v="119" actId="1076"/>
      <pc:docMkLst>
        <pc:docMk/>
      </pc:docMkLst>
      <pc:sldChg chg="delSp modSp mod">
        <pc:chgData name="Siegbert Rudolph" userId="2af4d44886c067cc" providerId="LiveId" clId="{56FB4E5F-C9FE-42D6-9E5B-8A7D8A1AE3B8}" dt="2021-04-30T09:28:22.709" v="5" actId="1076"/>
        <pc:sldMkLst>
          <pc:docMk/>
          <pc:sldMk cId="2546919538" sldId="256"/>
        </pc:sldMkLst>
        <pc:spChg chg="del">
          <ac:chgData name="Siegbert Rudolph" userId="2af4d44886c067cc" providerId="LiveId" clId="{56FB4E5F-C9FE-42D6-9E5B-8A7D8A1AE3B8}" dt="2021-04-30T09:28:22.709" v="0" actId="478"/>
          <ac:spMkLst>
            <pc:docMk/>
            <pc:sldMk cId="2546919538" sldId="256"/>
            <ac:spMk id="2" creationId="{1EE08B8C-D90C-4EF1-8803-21B8FD36B012}"/>
          </ac:spMkLst>
        </pc:spChg>
        <pc:spChg chg="mod">
          <ac:chgData name="Siegbert Rudolph" userId="2af4d44886c067cc" providerId="LiveId" clId="{56FB4E5F-C9FE-42D6-9E5B-8A7D8A1AE3B8}" dt="2021-04-30T09:28:22.709" v="5" actId="1076"/>
          <ac:spMkLst>
            <pc:docMk/>
            <pc:sldMk cId="2546919538" sldId="256"/>
            <ac:spMk id="3" creationId="{84070533-A036-4059-BC07-BBD9554A5F2D}"/>
          </ac:spMkLst>
        </pc:spChg>
      </pc:sldChg>
      <pc:sldChg chg="delSp modSp mod">
        <pc:chgData name="Siegbert Rudolph" userId="2af4d44886c067cc" providerId="LiveId" clId="{56FB4E5F-C9FE-42D6-9E5B-8A7D8A1AE3B8}" dt="2021-04-30T09:28:22.709" v="11" actId="1076"/>
        <pc:sldMkLst>
          <pc:docMk/>
          <pc:sldMk cId="1073985950" sldId="257"/>
        </pc:sldMkLst>
        <pc:spChg chg="mod">
          <ac:chgData name="Siegbert Rudolph" userId="2af4d44886c067cc" providerId="LiveId" clId="{56FB4E5F-C9FE-42D6-9E5B-8A7D8A1AE3B8}" dt="2021-04-30T09:28:22.709" v="11" actId="1076"/>
          <ac:spMkLst>
            <pc:docMk/>
            <pc:sldMk cId="1073985950" sldId="257"/>
            <ac:spMk id="13" creationId="{4FE17E77-4CB4-4A7C-A273-C48E3F86AAB1}"/>
          </ac:spMkLst>
        </pc:spChg>
        <pc:spChg chg="del">
          <ac:chgData name="Siegbert Rudolph" userId="2af4d44886c067cc" providerId="LiveId" clId="{56FB4E5F-C9FE-42D6-9E5B-8A7D8A1AE3B8}" dt="2021-04-30T09:28:22.709" v="6" actId="478"/>
          <ac:spMkLst>
            <pc:docMk/>
            <pc:sldMk cId="1073985950" sldId="257"/>
            <ac:spMk id="28" creationId="{229CE162-D716-42EE-AF66-4F8FEC2A264A}"/>
          </ac:spMkLst>
        </pc:spChg>
      </pc:sldChg>
      <pc:sldChg chg="delSp modSp mod">
        <pc:chgData name="Siegbert Rudolph" userId="2af4d44886c067cc" providerId="LiveId" clId="{56FB4E5F-C9FE-42D6-9E5B-8A7D8A1AE3B8}" dt="2021-04-30T09:28:22.724" v="23" actId="1076"/>
        <pc:sldMkLst>
          <pc:docMk/>
          <pc:sldMk cId="3950944825" sldId="259"/>
        </pc:sldMkLst>
        <pc:spChg chg="del">
          <ac:chgData name="Siegbert Rudolph" userId="2af4d44886c067cc" providerId="LiveId" clId="{56FB4E5F-C9FE-42D6-9E5B-8A7D8A1AE3B8}" dt="2021-04-30T09:28:22.724" v="18" actId="478"/>
          <ac:spMkLst>
            <pc:docMk/>
            <pc:sldMk cId="3950944825" sldId="259"/>
            <ac:spMk id="12" creationId="{1AD8A999-1626-40E7-BEB7-5B7E31C9A2E9}"/>
          </ac:spMkLst>
        </pc:spChg>
        <pc:spChg chg="mod">
          <ac:chgData name="Siegbert Rudolph" userId="2af4d44886c067cc" providerId="LiveId" clId="{56FB4E5F-C9FE-42D6-9E5B-8A7D8A1AE3B8}" dt="2021-04-30T09:28:22.724" v="23" actId="1076"/>
          <ac:spMkLst>
            <pc:docMk/>
            <pc:sldMk cId="3950944825" sldId="259"/>
            <ac:spMk id="15" creationId="{4711FD9B-72A1-438B-824F-0470C975EA73}"/>
          </ac:spMkLst>
        </pc:spChg>
      </pc:sldChg>
      <pc:sldChg chg="delSp modSp mod">
        <pc:chgData name="Siegbert Rudolph" userId="2af4d44886c067cc" providerId="LiveId" clId="{56FB4E5F-C9FE-42D6-9E5B-8A7D8A1AE3B8}" dt="2021-04-30T09:28:22.724" v="35" actId="1076"/>
        <pc:sldMkLst>
          <pc:docMk/>
          <pc:sldMk cId="633708046" sldId="264"/>
        </pc:sldMkLst>
        <pc:spChg chg="del">
          <ac:chgData name="Siegbert Rudolph" userId="2af4d44886c067cc" providerId="LiveId" clId="{56FB4E5F-C9FE-42D6-9E5B-8A7D8A1AE3B8}" dt="2021-04-30T09:28:22.724" v="30" actId="478"/>
          <ac:spMkLst>
            <pc:docMk/>
            <pc:sldMk cId="633708046" sldId="264"/>
            <ac:spMk id="12" creationId="{C13B4E90-DD25-4A92-951B-390D9F3653D9}"/>
          </ac:spMkLst>
        </pc:spChg>
        <pc:spChg chg="mod">
          <ac:chgData name="Siegbert Rudolph" userId="2af4d44886c067cc" providerId="LiveId" clId="{56FB4E5F-C9FE-42D6-9E5B-8A7D8A1AE3B8}" dt="2021-04-30T09:28:22.724" v="35" actId="1076"/>
          <ac:spMkLst>
            <pc:docMk/>
            <pc:sldMk cId="633708046" sldId="264"/>
            <ac:spMk id="13" creationId="{A06FD53A-9702-4B1D-A19A-03C791E28CAB}"/>
          </ac:spMkLst>
        </pc:spChg>
      </pc:sldChg>
      <pc:sldChg chg="delSp modSp mod">
        <pc:chgData name="Siegbert Rudolph" userId="2af4d44886c067cc" providerId="LiveId" clId="{56FB4E5F-C9FE-42D6-9E5B-8A7D8A1AE3B8}" dt="2021-04-30T09:28:22.787" v="119" actId="1076"/>
        <pc:sldMkLst>
          <pc:docMk/>
          <pc:sldMk cId="1373295691" sldId="636"/>
        </pc:sldMkLst>
        <pc:spChg chg="del">
          <ac:chgData name="Siegbert Rudolph" userId="2af4d44886c067cc" providerId="LiveId" clId="{56FB4E5F-C9FE-42D6-9E5B-8A7D8A1AE3B8}" dt="2021-04-30T09:28:22.771" v="114" actId="478"/>
          <ac:spMkLst>
            <pc:docMk/>
            <pc:sldMk cId="1373295691" sldId="636"/>
            <ac:spMk id="3" creationId="{9A087EA1-C24A-4795-BC19-0B67189A2813}"/>
          </ac:spMkLst>
        </pc:spChg>
        <pc:spChg chg="mod">
          <ac:chgData name="Siegbert Rudolph" userId="2af4d44886c067cc" providerId="LiveId" clId="{56FB4E5F-C9FE-42D6-9E5B-8A7D8A1AE3B8}" dt="2021-04-30T09:28:22.787" v="119" actId="1076"/>
          <ac:spMkLst>
            <pc:docMk/>
            <pc:sldMk cId="1373295691" sldId="636"/>
            <ac:spMk id="4" creationId="{CC6FAD67-6EBD-48A8-8E23-5F6CD706C00A}"/>
          </ac:spMkLst>
        </pc:spChg>
      </pc:sldChg>
      <pc:sldChg chg="delSp modSp mod">
        <pc:chgData name="Siegbert Rudolph" userId="2af4d44886c067cc" providerId="LiveId" clId="{56FB4E5F-C9FE-42D6-9E5B-8A7D8A1AE3B8}" dt="2021-04-30T09:28:22.740" v="47" actId="1076"/>
        <pc:sldMkLst>
          <pc:docMk/>
          <pc:sldMk cId="2755098372" sldId="637"/>
        </pc:sldMkLst>
        <pc:spChg chg="mod">
          <ac:chgData name="Siegbert Rudolph" userId="2af4d44886c067cc" providerId="LiveId" clId="{56FB4E5F-C9FE-42D6-9E5B-8A7D8A1AE3B8}" dt="2021-04-30T09:28:22.740" v="47" actId="1076"/>
          <ac:spMkLst>
            <pc:docMk/>
            <pc:sldMk cId="2755098372" sldId="637"/>
            <ac:spMk id="13" creationId="{1D1F8CA7-BCAB-44FD-B0F4-1D509CD48C1E}"/>
          </ac:spMkLst>
        </pc:spChg>
        <pc:spChg chg="del">
          <ac:chgData name="Siegbert Rudolph" userId="2af4d44886c067cc" providerId="LiveId" clId="{56FB4E5F-C9FE-42D6-9E5B-8A7D8A1AE3B8}" dt="2021-04-30T09:28:22.740" v="42" actId="478"/>
          <ac:spMkLst>
            <pc:docMk/>
            <pc:sldMk cId="2755098372" sldId="637"/>
            <ac:spMk id="15" creationId="{B72780D1-90A8-4B43-A6C5-6C0C4DA9DD18}"/>
          </ac:spMkLst>
        </pc:spChg>
      </pc:sldChg>
      <pc:sldChg chg="delSp modSp mod">
        <pc:chgData name="Siegbert Rudolph" userId="2af4d44886c067cc" providerId="LiveId" clId="{56FB4E5F-C9FE-42D6-9E5B-8A7D8A1AE3B8}" dt="2021-04-30T09:28:22.740" v="59" actId="1076"/>
        <pc:sldMkLst>
          <pc:docMk/>
          <pc:sldMk cId="365933189" sldId="638"/>
        </pc:sldMkLst>
        <pc:spChg chg="del">
          <ac:chgData name="Siegbert Rudolph" userId="2af4d44886c067cc" providerId="LiveId" clId="{56FB4E5F-C9FE-42D6-9E5B-8A7D8A1AE3B8}" dt="2021-04-30T09:28:22.740" v="54" actId="478"/>
          <ac:spMkLst>
            <pc:docMk/>
            <pc:sldMk cId="365933189" sldId="638"/>
            <ac:spMk id="12" creationId="{5BD208EE-2E22-4D19-90B1-E45AB1B44ED5}"/>
          </ac:spMkLst>
        </pc:spChg>
        <pc:spChg chg="mod">
          <ac:chgData name="Siegbert Rudolph" userId="2af4d44886c067cc" providerId="LiveId" clId="{56FB4E5F-C9FE-42D6-9E5B-8A7D8A1AE3B8}" dt="2021-04-30T09:28:22.740" v="59" actId="1076"/>
          <ac:spMkLst>
            <pc:docMk/>
            <pc:sldMk cId="365933189" sldId="638"/>
            <ac:spMk id="13" creationId="{266BBA56-3052-485A-8535-54EADC7644E2}"/>
          </ac:spMkLst>
        </pc:spChg>
      </pc:sldChg>
      <pc:sldChg chg="delSp modSp mod">
        <pc:chgData name="Siegbert Rudolph" userId="2af4d44886c067cc" providerId="LiveId" clId="{56FB4E5F-C9FE-42D6-9E5B-8A7D8A1AE3B8}" dt="2021-04-30T09:28:22.756" v="83" actId="1076"/>
        <pc:sldMkLst>
          <pc:docMk/>
          <pc:sldMk cId="19400200" sldId="643"/>
        </pc:sldMkLst>
        <pc:spChg chg="del">
          <ac:chgData name="Siegbert Rudolph" userId="2af4d44886c067cc" providerId="LiveId" clId="{56FB4E5F-C9FE-42D6-9E5B-8A7D8A1AE3B8}" dt="2021-04-30T09:28:22.756" v="78" actId="478"/>
          <ac:spMkLst>
            <pc:docMk/>
            <pc:sldMk cId="19400200" sldId="643"/>
            <ac:spMk id="12" creationId="{55181A6A-81EF-4B51-B4FA-1D7B0E222F64}"/>
          </ac:spMkLst>
        </pc:spChg>
        <pc:spChg chg="mod">
          <ac:chgData name="Siegbert Rudolph" userId="2af4d44886c067cc" providerId="LiveId" clId="{56FB4E5F-C9FE-42D6-9E5B-8A7D8A1AE3B8}" dt="2021-04-30T09:28:22.756" v="83" actId="1076"/>
          <ac:spMkLst>
            <pc:docMk/>
            <pc:sldMk cId="19400200" sldId="643"/>
            <ac:spMk id="13" creationId="{B29E46CD-77A4-4153-9EB9-A97FC2631DB1}"/>
          </ac:spMkLst>
        </pc:spChg>
      </pc:sldChg>
      <pc:sldChg chg="delSp modSp mod">
        <pc:chgData name="Siegbert Rudolph" userId="2af4d44886c067cc" providerId="LiveId" clId="{56FB4E5F-C9FE-42D6-9E5B-8A7D8A1AE3B8}" dt="2021-04-30T09:28:22.756" v="71" actId="1076"/>
        <pc:sldMkLst>
          <pc:docMk/>
          <pc:sldMk cId="2493816630" sldId="644"/>
        </pc:sldMkLst>
        <pc:spChg chg="del">
          <ac:chgData name="Siegbert Rudolph" userId="2af4d44886c067cc" providerId="LiveId" clId="{56FB4E5F-C9FE-42D6-9E5B-8A7D8A1AE3B8}" dt="2021-04-30T09:28:22.756" v="66" actId="478"/>
          <ac:spMkLst>
            <pc:docMk/>
            <pc:sldMk cId="2493816630" sldId="644"/>
            <ac:spMk id="12" creationId="{C538C891-9D17-4E84-B123-247258D7EBC8}"/>
          </ac:spMkLst>
        </pc:spChg>
        <pc:spChg chg="mod">
          <ac:chgData name="Siegbert Rudolph" userId="2af4d44886c067cc" providerId="LiveId" clId="{56FB4E5F-C9FE-42D6-9E5B-8A7D8A1AE3B8}" dt="2021-04-30T09:28:22.756" v="71" actId="1076"/>
          <ac:spMkLst>
            <pc:docMk/>
            <pc:sldMk cId="2493816630" sldId="644"/>
            <ac:spMk id="13" creationId="{69136AB5-9AD3-498B-9C90-1605C16C253D}"/>
          </ac:spMkLst>
        </pc:spChg>
      </pc:sldChg>
      <pc:sldChg chg="delSp modSp mod">
        <pc:chgData name="Siegbert Rudolph" userId="2af4d44886c067cc" providerId="LiveId" clId="{56FB4E5F-C9FE-42D6-9E5B-8A7D8A1AE3B8}" dt="2021-04-30T09:28:22.771" v="95" actId="1076"/>
        <pc:sldMkLst>
          <pc:docMk/>
          <pc:sldMk cId="1727764869" sldId="649"/>
        </pc:sldMkLst>
        <pc:spChg chg="del">
          <ac:chgData name="Siegbert Rudolph" userId="2af4d44886c067cc" providerId="LiveId" clId="{56FB4E5F-C9FE-42D6-9E5B-8A7D8A1AE3B8}" dt="2021-04-30T09:28:22.756" v="90" actId="478"/>
          <ac:spMkLst>
            <pc:docMk/>
            <pc:sldMk cId="1727764869" sldId="649"/>
            <ac:spMk id="12" creationId="{24A79775-2A76-4E20-91B8-689F8C2DDD46}"/>
          </ac:spMkLst>
        </pc:spChg>
        <pc:spChg chg="mod">
          <ac:chgData name="Siegbert Rudolph" userId="2af4d44886c067cc" providerId="LiveId" clId="{56FB4E5F-C9FE-42D6-9E5B-8A7D8A1AE3B8}" dt="2021-04-30T09:28:22.771" v="95" actId="1076"/>
          <ac:spMkLst>
            <pc:docMk/>
            <pc:sldMk cId="1727764869" sldId="649"/>
            <ac:spMk id="13" creationId="{6109BF0A-A67C-40B9-9071-69448F220D20}"/>
          </ac:spMkLst>
        </pc:spChg>
      </pc:sldChg>
      <pc:sldChg chg="delSp modSp mod">
        <pc:chgData name="Siegbert Rudolph" userId="2af4d44886c067cc" providerId="LiveId" clId="{56FB4E5F-C9FE-42D6-9E5B-8A7D8A1AE3B8}" dt="2021-04-30T09:28:22.771" v="107" actId="1076"/>
        <pc:sldMkLst>
          <pc:docMk/>
          <pc:sldMk cId="822836051" sldId="650"/>
        </pc:sldMkLst>
        <pc:spChg chg="del">
          <ac:chgData name="Siegbert Rudolph" userId="2af4d44886c067cc" providerId="LiveId" clId="{56FB4E5F-C9FE-42D6-9E5B-8A7D8A1AE3B8}" dt="2021-04-30T09:28:22.771" v="102" actId="478"/>
          <ac:spMkLst>
            <pc:docMk/>
            <pc:sldMk cId="822836051" sldId="650"/>
            <ac:spMk id="12" creationId="{B57D3E84-9C23-461B-987C-9182074AC97F}"/>
          </ac:spMkLst>
        </pc:spChg>
        <pc:spChg chg="mod">
          <ac:chgData name="Siegbert Rudolph" userId="2af4d44886c067cc" providerId="LiveId" clId="{56FB4E5F-C9FE-42D6-9E5B-8A7D8A1AE3B8}" dt="2021-04-30T09:28:22.771" v="107" actId="1076"/>
          <ac:spMkLst>
            <pc:docMk/>
            <pc:sldMk cId="822836051" sldId="650"/>
            <ac:spMk id="13" creationId="{3169AE6E-52D7-4420-8272-275826C5ADFB}"/>
          </ac:spMkLst>
        </pc:spChg>
      </pc:sldChg>
      <pc:sldChg chg="delSp modSp mod">
        <pc:chgData name="Siegbert Rudolph" userId="2af4d44886c067cc" providerId="LiveId" clId="{56FB4E5F-C9FE-42D6-9E5B-8A7D8A1AE3B8}" dt="2021-04-30T09:28:22.724" v="17" actId="1076"/>
        <pc:sldMkLst>
          <pc:docMk/>
          <pc:sldMk cId="2134454508" sldId="651"/>
        </pc:sldMkLst>
        <pc:spChg chg="mod">
          <ac:chgData name="Siegbert Rudolph" userId="2af4d44886c067cc" providerId="LiveId" clId="{56FB4E5F-C9FE-42D6-9E5B-8A7D8A1AE3B8}" dt="2021-04-30T09:28:22.724" v="17" actId="1076"/>
          <ac:spMkLst>
            <pc:docMk/>
            <pc:sldMk cId="2134454508" sldId="651"/>
            <ac:spMk id="13" creationId="{7150DAC4-3F50-48D1-B94D-64850AAAF460}"/>
          </ac:spMkLst>
        </pc:spChg>
        <pc:spChg chg="del">
          <ac:chgData name="Siegbert Rudolph" userId="2af4d44886c067cc" providerId="LiveId" clId="{56FB4E5F-C9FE-42D6-9E5B-8A7D8A1AE3B8}" dt="2021-04-30T09:28:22.709" v="12" actId="478"/>
          <ac:spMkLst>
            <pc:docMk/>
            <pc:sldMk cId="2134454508" sldId="651"/>
            <ac:spMk id="14" creationId="{8C964D67-A314-4EF1-B4A8-05277A0B1429}"/>
          </ac:spMkLst>
        </pc:spChg>
      </pc:sldChg>
      <pc:sldChg chg="delSp modSp mod">
        <pc:chgData name="Siegbert Rudolph" userId="2af4d44886c067cc" providerId="LiveId" clId="{56FB4E5F-C9FE-42D6-9E5B-8A7D8A1AE3B8}" dt="2021-04-30T09:28:22.724" v="29" actId="1076"/>
        <pc:sldMkLst>
          <pc:docMk/>
          <pc:sldMk cId="3914112455" sldId="652"/>
        </pc:sldMkLst>
        <pc:spChg chg="mod">
          <ac:chgData name="Siegbert Rudolph" userId="2af4d44886c067cc" providerId="LiveId" clId="{56FB4E5F-C9FE-42D6-9E5B-8A7D8A1AE3B8}" dt="2021-04-30T09:28:22.724" v="29" actId="1076"/>
          <ac:spMkLst>
            <pc:docMk/>
            <pc:sldMk cId="3914112455" sldId="652"/>
            <ac:spMk id="5" creationId="{8247DEBB-1C97-4A8F-99BD-FD95C32B9535}"/>
          </ac:spMkLst>
        </pc:spChg>
        <pc:spChg chg="del">
          <ac:chgData name="Siegbert Rudolph" userId="2af4d44886c067cc" providerId="LiveId" clId="{56FB4E5F-C9FE-42D6-9E5B-8A7D8A1AE3B8}" dt="2021-04-30T09:28:22.724" v="24" actId="478"/>
          <ac:spMkLst>
            <pc:docMk/>
            <pc:sldMk cId="3914112455" sldId="652"/>
            <ac:spMk id="14" creationId="{99434401-DD63-4604-894C-951C31172856}"/>
          </ac:spMkLst>
        </pc:spChg>
      </pc:sldChg>
      <pc:sldChg chg="delSp modSp mod">
        <pc:chgData name="Siegbert Rudolph" userId="2af4d44886c067cc" providerId="LiveId" clId="{56FB4E5F-C9FE-42D6-9E5B-8A7D8A1AE3B8}" dt="2021-04-30T09:28:22.740" v="41" actId="1076"/>
        <pc:sldMkLst>
          <pc:docMk/>
          <pc:sldMk cId="3063012903" sldId="653"/>
        </pc:sldMkLst>
        <pc:spChg chg="mod">
          <ac:chgData name="Siegbert Rudolph" userId="2af4d44886c067cc" providerId="LiveId" clId="{56FB4E5F-C9FE-42D6-9E5B-8A7D8A1AE3B8}" dt="2021-04-30T09:28:22.740" v="41" actId="1076"/>
          <ac:spMkLst>
            <pc:docMk/>
            <pc:sldMk cId="3063012903" sldId="653"/>
            <ac:spMk id="13" creationId="{B10D31D7-767E-4BDD-A6AB-843FF5B27649}"/>
          </ac:spMkLst>
        </pc:spChg>
        <pc:spChg chg="del">
          <ac:chgData name="Siegbert Rudolph" userId="2af4d44886c067cc" providerId="LiveId" clId="{56FB4E5F-C9FE-42D6-9E5B-8A7D8A1AE3B8}" dt="2021-04-30T09:28:22.724" v="36" actId="478"/>
          <ac:spMkLst>
            <pc:docMk/>
            <pc:sldMk cId="3063012903" sldId="653"/>
            <ac:spMk id="14" creationId="{5056F216-79DC-4025-BAD8-22251D0A5F44}"/>
          </ac:spMkLst>
        </pc:spChg>
      </pc:sldChg>
      <pc:sldChg chg="delSp modSp mod">
        <pc:chgData name="Siegbert Rudolph" userId="2af4d44886c067cc" providerId="LiveId" clId="{56FB4E5F-C9FE-42D6-9E5B-8A7D8A1AE3B8}" dt="2021-04-30T09:28:22.740" v="53" actId="1076"/>
        <pc:sldMkLst>
          <pc:docMk/>
          <pc:sldMk cId="1801025481" sldId="654"/>
        </pc:sldMkLst>
        <pc:spChg chg="mod">
          <ac:chgData name="Siegbert Rudolph" userId="2af4d44886c067cc" providerId="LiveId" clId="{56FB4E5F-C9FE-42D6-9E5B-8A7D8A1AE3B8}" dt="2021-04-30T09:28:22.740" v="53" actId="1076"/>
          <ac:spMkLst>
            <pc:docMk/>
            <pc:sldMk cId="1801025481" sldId="654"/>
            <ac:spMk id="13" creationId="{39A40D97-C5E0-46E1-8AEA-2CADD32A2867}"/>
          </ac:spMkLst>
        </pc:spChg>
        <pc:spChg chg="del">
          <ac:chgData name="Siegbert Rudolph" userId="2af4d44886c067cc" providerId="LiveId" clId="{56FB4E5F-C9FE-42D6-9E5B-8A7D8A1AE3B8}" dt="2021-04-30T09:28:22.740" v="48" actId="478"/>
          <ac:spMkLst>
            <pc:docMk/>
            <pc:sldMk cId="1801025481" sldId="654"/>
            <ac:spMk id="14" creationId="{82D34594-AEC5-4CC0-A85E-6B07D2AE5D69}"/>
          </ac:spMkLst>
        </pc:spChg>
      </pc:sldChg>
      <pc:sldChg chg="delSp modSp mod">
        <pc:chgData name="Siegbert Rudolph" userId="2af4d44886c067cc" providerId="LiveId" clId="{56FB4E5F-C9FE-42D6-9E5B-8A7D8A1AE3B8}" dt="2021-04-30T09:28:22.740" v="65" actId="1076"/>
        <pc:sldMkLst>
          <pc:docMk/>
          <pc:sldMk cId="1144670931" sldId="655"/>
        </pc:sldMkLst>
        <pc:spChg chg="mod">
          <ac:chgData name="Siegbert Rudolph" userId="2af4d44886c067cc" providerId="LiveId" clId="{56FB4E5F-C9FE-42D6-9E5B-8A7D8A1AE3B8}" dt="2021-04-30T09:28:22.740" v="65" actId="1076"/>
          <ac:spMkLst>
            <pc:docMk/>
            <pc:sldMk cId="1144670931" sldId="655"/>
            <ac:spMk id="13" creationId="{96467970-23D0-40B8-AC72-A92EDC37C84C}"/>
          </ac:spMkLst>
        </pc:spChg>
        <pc:spChg chg="del">
          <ac:chgData name="Siegbert Rudolph" userId="2af4d44886c067cc" providerId="LiveId" clId="{56FB4E5F-C9FE-42D6-9E5B-8A7D8A1AE3B8}" dt="2021-04-30T09:28:22.740" v="60" actId="478"/>
          <ac:spMkLst>
            <pc:docMk/>
            <pc:sldMk cId="1144670931" sldId="655"/>
            <ac:spMk id="14" creationId="{6C8E1B95-5359-4B27-8211-E7690C0962B0}"/>
          </ac:spMkLst>
        </pc:spChg>
      </pc:sldChg>
      <pc:sldChg chg="delSp modSp mod">
        <pc:chgData name="Siegbert Rudolph" userId="2af4d44886c067cc" providerId="LiveId" clId="{56FB4E5F-C9FE-42D6-9E5B-8A7D8A1AE3B8}" dt="2021-04-30T09:28:22.756" v="77" actId="1076"/>
        <pc:sldMkLst>
          <pc:docMk/>
          <pc:sldMk cId="900611224" sldId="656"/>
        </pc:sldMkLst>
        <pc:spChg chg="mod">
          <ac:chgData name="Siegbert Rudolph" userId="2af4d44886c067cc" providerId="LiveId" clId="{56FB4E5F-C9FE-42D6-9E5B-8A7D8A1AE3B8}" dt="2021-04-30T09:28:22.756" v="77" actId="1076"/>
          <ac:spMkLst>
            <pc:docMk/>
            <pc:sldMk cId="900611224" sldId="656"/>
            <ac:spMk id="13" creationId="{230C2FFB-6AA8-4D07-B509-F8E7CF6EDE66}"/>
          </ac:spMkLst>
        </pc:spChg>
        <pc:spChg chg="del">
          <ac:chgData name="Siegbert Rudolph" userId="2af4d44886c067cc" providerId="LiveId" clId="{56FB4E5F-C9FE-42D6-9E5B-8A7D8A1AE3B8}" dt="2021-04-30T09:28:22.756" v="72" actId="478"/>
          <ac:spMkLst>
            <pc:docMk/>
            <pc:sldMk cId="900611224" sldId="656"/>
            <ac:spMk id="14" creationId="{FA250E20-4D6A-4E87-AB88-445B176C316F}"/>
          </ac:spMkLst>
        </pc:spChg>
      </pc:sldChg>
      <pc:sldChg chg="delSp modSp mod">
        <pc:chgData name="Siegbert Rudolph" userId="2af4d44886c067cc" providerId="LiveId" clId="{56FB4E5F-C9FE-42D6-9E5B-8A7D8A1AE3B8}" dt="2021-04-30T09:28:22.756" v="89" actId="1076"/>
        <pc:sldMkLst>
          <pc:docMk/>
          <pc:sldMk cId="3930869138" sldId="657"/>
        </pc:sldMkLst>
        <pc:spChg chg="mod">
          <ac:chgData name="Siegbert Rudolph" userId="2af4d44886c067cc" providerId="LiveId" clId="{56FB4E5F-C9FE-42D6-9E5B-8A7D8A1AE3B8}" dt="2021-04-30T09:28:22.756" v="89" actId="1076"/>
          <ac:spMkLst>
            <pc:docMk/>
            <pc:sldMk cId="3930869138" sldId="657"/>
            <ac:spMk id="13" creationId="{4AB6F555-FC46-493E-B125-48F7E14A0ADD}"/>
          </ac:spMkLst>
        </pc:spChg>
        <pc:spChg chg="del">
          <ac:chgData name="Siegbert Rudolph" userId="2af4d44886c067cc" providerId="LiveId" clId="{56FB4E5F-C9FE-42D6-9E5B-8A7D8A1AE3B8}" dt="2021-04-30T09:28:22.756" v="84" actId="478"/>
          <ac:spMkLst>
            <pc:docMk/>
            <pc:sldMk cId="3930869138" sldId="657"/>
            <ac:spMk id="14" creationId="{5A50C677-B211-42EB-841B-8C21145B579D}"/>
          </ac:spMkLst>
        </pc:spChg>
      </pc:sldChg>
      <pc:sldChg chg="delSp modSp mod">
        <pc:chgData name="Siegbert Rudolph" userId="2af4d44886c067cc" providerId="LiveId" clId="{56FB4E5F-C9FE-42D6-9E5B-8A7D8A1AE3B8}" dt="2021-04-30T09:28:22.771" v="101" actId="1076"/>
        <pc:sldMkLst>
          <pc:docMk/>
          <pc:sldMk cId="108730417" sldId="658"/>
        </pc:sldMkLst>
        <pc:spChg chg="mod">
          <ac:chgData name="Siegbert Rudolph" userId="2af4d44886c067cc" providerId="LiveId" clId="{56FB4E5F-C9FE-42D6-9E5B-8A7D8A1AE3B8}" dt="2021-04-30T09:28:22.771" v="101" actId="1076"/>
          <ac:spMkLst>
            <pc:docMk/>
            <pc:sldMk cId="108730417" sldId="658"/>
            <ac:spMk id="13" creationId="{5580BCE6-FD12-4904-AB9B-D0681F7D914C}"/>
          </ac:spMkLst>
        </pc:spChg>
        <pc:spChg chg="del">
          <ac:chgData name="Siegbert Rudolph" userId="2af4d44886c067cc" providerId="LiveId" clId="{56FB4E5F-C9FE-42D6-9E5B-8A7D8A1AE3B8}" dt="2021-04-30T09:28:22.771" v="96" actId="478"/>
          <ac:spMkLst>
            <pc:docMk/>
            <pc:sldMk cId="108730417" sldId="658"/>
            <ac:spMk id="14" creationId="{4B746DB7-480F-456D-B496-C3CC688ADD09}"/>
          </ac:spMkLst>
        </pc:spChg>
      </pc:sldChg>
      <pc:sldChg chg="delSp modSp mod">
        <pc:chgData name="Siegbert Rudolph" userId="2af4d44886c067cc" providerId="LiveId" clId="{56FB4E5F-C9FE-42D6-9E5B-8A7D8A1AE3B8}" dt="2021-04-30T09:28:22.771" v="113" actId="1076"/>
        <pc:sldMkLst>
          <pc:docMk/>
          <pc:sldMk cId="2510690127" sldId="659"/>
        </pc:sldMkLst>
        <pc:spChg chg="mod">
          <ac:chgData name="Siegbert Rudolph" userId="2af4d44886c067cc" providerId="LiveId" clId="{56FB4E5F-C9FE-42D6-9E5B-8A7D8A1AE3B8}" dt="2021-04-30T09:28:22.771" v="113" actId="1076"/>
          <ac:spMkLst>
            <pc:docMk/>
            <pc:sldMk cId="2510690127" sldId="659"/>
            <ac:spMk id="13" creationId="{E238615E-98AB-457C-9652-DA3D1BA96E9E}"/>
          </ac:spMkLst>
        </pc:spChg>
        <pc:spChg chg="del">
          <ac:chgData name="Siegbert Rudolph" userId="2af4d44886c067cc" providerId="LiveId" clId="{56FB4E5F-C9FE-42D6-9E5B-8A7D8A1AE3B8}" dt="2021-04-30T09:28:22.771" v="108" actId="478"/>
          <ac:spMkLst>
            <pc:docMk/>
            <pc:sldMk cId="2510690127" sldId="659"/>
            <ac:spMk id="14" creationId="{5B369D06-12A0-4429-95FF-1E12D9A35B90}"/>
          </ac:spMkLst>
        </pc:spChg>
      </pc:sldChg>
    </pc:docChg>
  </pc:docChgLst>
  <pc:docChgLst>
    <pc:chgData name="Siegbert Rudolph" userId="2af4d44886c067cc" providerId="LiveId" clId="{CA075061-B414-4AC6-8D73-616EB37E24AF}"/>
    <pc:docChg chg="undo custSel addSld delSld modSld sldOrd">
      <pc:chgData name="Siegbert Rudolph" userId="2af4d44886c067cc" providerId="LiveId" clId="{CA075061-B414-4AC6-8D73-616EB37E24AF}" dt="2020-08-22T14:09:04.787" v="15964"/>
      <pc:docMkLst>
        <pc:docMk/>
      </pc:docMkLst>
      <pc:sldChg chg="modSp mod">
        <pc:chgData name="Siegbert Rudolph" userId="2af4d44886c067cc" providerId="LiveId" clId="{CA075061-B414-4AC6-8D73-616EB37E24AF}" dt="2020-08-22T14:05:34.755" v="15911" actId="20577"/>
        <pc:sldMkLst>
          <pc:docMk/>
          <pc:sldMk cId="2546919538" sldId="256"/>
        </pc:sldMkLst>
        <pc:spChg chg="mod">
          <ac:chgData name="Siegbert Rudolph" userId="2af4d44886c067cc" providerId="LiveId" clId="{CA075061-B414-4AC6-8D73-616EB37E24AF}" dt="2020-08-22T09:51:36.607" v="13134" actId="1036"/>
          <ac:spMkLst>
            <pc:docMk/>
            <pc:sldMk cId="2546919538" sldId="256"/>
            <ac:spMk id="6" creationId="{7C434B03-6DAA-45C0-85EF-6C8FDB6C0023}"/>
          </ac:spMkLst>
        </pc:spChg>
        <pc:spChg chg="mod">
          <ac:chgData name="Siegbert Rudolph" userId="2af4d44886c067cc" providerId="LiveId" clId="{CA075061-B414-4AC6-8D73-616EB37E24AF}" dt="2020-08-22T14:02:56.163" v="15910" actId="20577"/>
          <ac:spMkLst>
            <pc:docMk/>
            <pc:sldMk cId="2546919538" sldId="256"/>
            <ac:spMk id="8" creationId="{9598FDAD-EF18-4D28-A52B-8CA900DF8F45}"/>
          </ac:spMkLst>
        </pc:spChg>
        <pc:spChg chg="mod">
          <ac:chgData name="Siegbert Rudolph" userId="2af4d44886c067cc" providerId="LiveId" clId="{CA075061-B414-4AC6-8D73-616EB37E24AF}" dt="2020-08-22T14:05:34.755" v="15911" actId="20577"/>
          <ac:spMkLst>
            <pc:docMk/>
            <pc:sldMk cId="2546919538" sldId="256"/>
            <ac:spMk id="9" creationId="{EFE573F3-1B02-4EFF-BAAA-13F0CC1A422B}"/>
          </ac:spMkLst>
        </pc:spChg>
      </pc:sldChg>
      <pc:sldChg chg="addSp delSp modSp mod delAnim modAnim">
        <pc:chgData name="Siegbert Rudolph" userId="2af4d44886c067cc" providerId="LiveId" clId="{CA075061-B414-4AC6-8D73-616EB37E24AF}" dt="2020-08-22T14:08:10.946" v="15956" actId="20577"/>
        <pc:sldMkLst>
          <pc:docMk/>
          <pc:sldMk cId="1073985950" sldId="257"/>
        </pc:sldMkLst>
        <pc:spChg chg="mod">
          <ac:chgData name="Siegbert Rudolph" userId="2af4d44886c067cc" providerId="LiveId" clId="{CA075061-B414-4AC6-8D73-616EB37E24AF}" dt="2020-08-22T14:08:10.946" v="15956" actId="20577"/>
          <ac:spMkLst>
            <pc:docMk/>
            <pc:sldMk cId="1073985950" sldId="257"/>
            <ac:spMk id="11" creationId="{4EB13F3C-304F-4BAA-9172-F4F13E06ED4C}"/>
          </ac:spMkLst>
        </pc:spChg>
        <pc:spChg chg="mod">
          <ac:chgData name="Siegbert Rudolph" userId="2af4d44886c067cc" providerId="LiveId" clId="{CA075061-B414-4AC6-8D73-616EB37E24AF}" dt="2020-08-21T11:44:42.202" v="7687" actId="1035"/>
          <ac:spMkLst>
            <pc:docMk/>
            <pc:sldMk cId="1073985950" sldId="257"/>
            <ac:spMk id="12" creationId="{B4091D56-CC7B-4FFE-8EFD-32325C5EF5FB}"/>
          </ac:spMkLst>
        </pc:spChg>
        <pc:spChg chg="del">
          <ac:chgData name="Siegbert Rudolph" userId="2af4d44886c067cc" providerId="LiveId" clId="{CA075061-B414-4AC6-8D73-616EB37E24AF}" dt="2020-08-20T16:25:11.188" v="7453" actId="478"/>
          <ac:spMkLst>
            <pc:docMk/>
            <pc:sldMk cId="1073985950" sldId="257"/>
            <ac:spMk id="13" creationId="{05D4AB73-AE82-4F9F-83A1-FB4BACB1D6E7}"/>
          </ac:spMkLst>
        </pc:spChg>
        <pc:spChg chg="mod">
          <ac:chgData name="Siegbert Rudolph" userId="2af4d44886c067cc" providerId="LiveId" clId="{CA075061-B414-4AC6-8D73-616EB37E24AF}" dt="2020-08-21T12:34:36.061" v="8606" actId="1037"/>
          <ac:spMkLst>
            <pc:docMk/>
            <pc:sldMk cId="1073985950" sldId="257"/>
            <ac:spMk id="14" creationId="{D41A3255-9B9A-4230-BE75-96EA95941B59}"/>
          </ac:spMkLst>
        </pc:spChg>
        <pc:spChg chg="mod">
          <ac:chgData name="Siegbert Rudolph" userId="2af4d44886c067cc" providerId="LiveId" clId="{CA075061-B414-4AC6-8D73-616EB37E24AF}" dt="2020-08-21T11:44:42.202" v="7687" actId="1035"/>
          <ac:spMkLst>
            <pc:docMk/>
            <pc:sldMk cId="1073985950" sldId="257"/>
            <ac:spMk id="15" creationId="{27E87A14-A42A-493E-AA22-D253B2065B54}"/>
          </ac:spMkLst>
        </pc:spChg>
        <pc:spChg chg="mod">
          <ac:chgData name="Siegbert Rudolph" userId="2af4d44886c067cc" providerId="LiveId" clId="{CA075061-B414-4AC6-8D73-616EB37E24AF}" dt="2020-08-21T12:34:26.485" v="8589" actId="207"/>
          <ac:spMkLst>
            <pc:docMk/>
            <pc:sldMk cId="1073985950" sldId="257"/>
            <ac:spMk id="16" creationId="{B8B30C0F-DB0A-46F4-BE1B-02E0E2D51683}"/>
          </ac:spMkLst>
        </pc:spChg>
        <pc:spChg chg="add mod">
          <ac:chgData name="Siegbert Rudolph" userId="2af4d44886c067cc" providerId="LiveId" clId="{CA075061-B414-4AC6-8D73-616EB37E24AF}" dt="2020-08-21T11:44:42.202" v="7687" actId="1035"/>
          <ac:spMkLst>
            <pc:docMk/>
            <pc:sldMk cId="1073985950" sldId="257"/>
            <ac:spMk id="17" creationId="{37CBDE1A-188A-4AC7-8865-08C6231B49A8}"/>
          </ac:spMkLst>
        </pc:spChg>
        <pc:spChg chg="add mod">
          <ac:chgData name="Siegbert Rudolph" userId="2af4d44886c067cc" providerId="LiveId" clId="{CA075061-B414-4AC6-8D73-616EB37E24AF}" dt="2020-08-21T11:44:42.202" v="7687" actId="1035"/>
          <ac:spMkLst>
            <pc:docMk/>
            <pc:sldMk cId="1073985950" sldId="257"/>
            <ac:spMk id="18" creationId="{171ECE2A-2FCE-4F79-A496-245626B30D45}"/>
          </ac:spMkLst>
        </pc:spChg>
        <pc:spChg chg="add mod">
          <ac:chgData name="Siegbert Rudolph" userId="2af4d44886c067cc" providerId="LiveId" clId="{CA075061-B414-4AC6-8D73-616EB37E24AF}" dt="2020-08-21T11:44:42.202" v="7687" actId="1035"/>
          <ac:spMkLst>
            <pc:docMk/>
            <pc:sldMk cId="1073985950" sldId="257"/>
            <ac:spMk id="19" creationId="{2858682E-C4FC-4B0C-832B-E493A8F17ACF}"/>
          </ac:spMkLst>
        </pc:spChg>
        <pc:spChg chg="add mod">
          <ac:chgData name="Siegbert Rudolph" userId="2af4d44886c067cc" providerId="LiveId" clId="{CA075061-B414-4AC6-8D73-616EB37E24AF}" dt="2020-08-21T11:44:42.202" v="7687" actId="1035"/>
          <ac:spMkLst>
            <pc:docMk/>
            <pc:sldMk cId="1073985950" sldId="257"/>
            <ac:spMk id="20" creationId="{6CBCCE15-71FD-4528-8B74-57AD7E52DD20}"/>
          </ac:spMkLst>
        </pc:spChg>
        <pc:spChg chg="add mod">
          <ac:chgData name="Siegbert Rudolph" userId="2af4d44886c067cc" providerId="LiveId" clId="{CA075061-B414-4AC6-8D73-616EB37E24AF}" dt="2020-08-21T11:44:42.202" v="7687" actId="1035"/>
          <ac:spMkLst>
            <pc:docMk/>
            <pc:sldMk cId="1073985950" sldId="257"/>
            <ac:spMk id="21" creationId="{3757C9AB-E090-42AF-B0B7-E448E015FD32}"/>
          </ac:spMkLst>
        </pc:spChg>
        <pc:spChg chg="add mod">
          <ac:chgData name="Siegbert Rudolph" userId="2af4d44886c067cc" providerId="LiveId" clId="{CA075061-B414-4AC6-8D73-616EB37E24AF}" dt="2020-08-21T11:44:42.202" v="7687" actId="1035"/>
          <ac:spMkLst>
            <pc:docMk/>
            <pc:sldMk cId="1073985950" sldId="257"/>
            <ac:spMk id="22" creationId="{E85E6D27-7112-4166-9209-62C0A9AB262C}"/>
          </ac:spMkLst>
        </pc:spChg>
        <pc:spChg chg="add mod">
          <ac:chgData name="Siegbert Rudolph" userId="2af4d44886c067cc" providerId="LiveId" clId="{CA075061-B414-4AC6-8D73-616EB37E24AF}" dt="2020-08-21T11:44:42.202" v="7687" actId="1035"/>
          <ac:spMkLst>
            <pc:docMk/>
            <pc:sldMk cId="1073985950" sldId="257"/>
            <ac:spMk id="23" creationId="{8FF14F7D-D43B-415A-A2BD-760FBE54822A}"/>
          </ac:spMkLst>
        </pc:spChg>
        <pc:spChg chg="add mod">
          <ac:chgData name="Siegbert Rudolph" userId="2af4d44886c067cc" providerId="LiveId" clId="{CA075061-B414-4AC6-8D73-616EB37E24AF}" dt="2020-08-21T11:44:42.202" v="7687" actId="1035"/>
          <ac:spMkLst>
            <pc:docMk/>
            <pc:sldMk cId="1073985950" sldId="257"/>
            <ac:spMk id="24" creationId="{1D3369B1-33F3-47D2-8778-389D13A808F3}"/>
          </ac:spMkLst>
        </pc:spChg>
        <pc:spChg chg="add mod">
          <ac:chgData name="Siegbert Rudolph" userId="2af4d44886c067cc" providerId="LiveId" clId="{CA075061-B414-4AC6-8D73-616EB37E24AF}" dt="2020-08-21T11:44:42.202" v="7687" actId="1035"/>
          <ac:spMkLst>
            <pc:docMk/>
            <pc:sldMk cId="1073985950" sldId="257"/>
            <ac:spMk id="25" creationId="{6BAA0BDA-727F-41BD-A085-4E1E7E4AE2B7}"/>
          </ac:spMkLst>
        </pc:spChg>
        <pc:spChg chg="add mod">
          <ac:chgData name="Siegbert Rudolph" userId="2af4d44886c067cc" providerId="LiveId" clId="{CA075061-B414-4AC6-8D73-616EB37E24AF}" dt="2020-08-21T11:48:28.931" v="7768" actId="14100"/>
          <ac:spMkLst>
            <pc:docMk/>
            <pc:sldMk cId="1073985950" sldId="257"/>
            <ac:spMk id="26" creationId="{22A6429C-3568-4D26-8B2F-CB9730F0C8AC}"/>
          </ac:spMkLst>
        </pc:spChg>
        <pc:spChg chg="add del mod">
          <ac:chgData name="Siegbert Rudolph" userId="2af4d44886c067cc" providerId="LiveId" clId="{CA075061-B414-4AC6-8D73-616EB37E24AF}" dt="2020-08-20T14:03:57.909" v="3957" actId="478"/>
          <ac:spMkLst>
            <pc:docMk/>
            <pc:sldMk cId="1073985950" sldId="257"/>
            <ac:spMk id="26" creationId="{46D5236B-4455-458D-9760-AD8DCB9B83BA}"/>
          </ac:spMkLst>
        </pc:spChg>
        <pc:spChg chg="add del mod">
          <ac:chgData name="Siegbert Rudolph" userId="2af4d44886c067cc" providerId="LiveId" clId="{CA075061-B414-4AC6-8D73-616EB37E24AF}" dt="2020-08-20T14:03:57.909" v="3957" actId="478"/>
          <ac:spMkLst>
            <pc:docMk/>
            <pc:sldMk cId="1073985950" sldId="257"/>
            <ac:spMk id="27" creationId="{2A4FEA0C-958F-4C3E-AE11-E1FA231C2218}"/>
          </ac:spMkLst>
        </pc:spChg>
        <pc:spChg chg="add mod">
          <ac:chgData name="Siegbert Rudolph" userId="2af4d44886c067cc" providerId="LiveId" clId="{CA075061-B414-4AC6-8D73-616EB37E24AF}" dt="2020-08-21T12:31:51.369" v="8568" actId="14100"/>
          <ac:spMkLst>
            <pc:docMk/>
            <pc:sldMk cId="1073985950" sldId="257"/>
            <ac:spMk id="27" creationId="{99CBD4D2-6EA3-4D88-A7C8-40A7F327A4F5}"/>
          </ac:spMkLst>
        </pc:spChg>
        <pc:spChg chg="add del mod">
          <ac:chgData name="Siegbert Rudolph" userId="2af4d44886c067cc" providerId="LiveId" clId="{CA075061-B414-4AC6-8D73-616EB37E24AF}" dt="2020-08-20T14:03:57.909" v="3957" actId="478"/>
          <ac:spMkLst>
            <pc:docMk/>
            <pc:sldMk cId="1073985950" sldId="257"/>
            <ac:spMk id="28" creationId="{B7FB7316-1397-4AE1-90E9-495AEDA117F4}"/>
          </ac:spMkLst>
        </pc:spChg>
        <pc:spChg chg="add del mod">
          <ac:chgData name="Siegbert Rudolph" userId="2af4d44886c067cc" providerId="LiveId" clId="{CA075061-B414-4AC6-8D73-616EB37E24AF}" dt="2020-08-20T16:22:56.892" v="7406" actId="478"/>
          <ac:spMkLst>
            <pc:docMk/>
            <pc:sldMk cId="1073985950" sldId="257"/>
            <ac:spMk id="28" creationId="{F3AE18A1-387C-4375-A58E-C25DF3CF3D65}"/>
          </ac:spMkLst>
        </pc:spChg>
        <pc:spChg chg="add del mod">
          <ac:chgData name="Siegbert Rudolph" userId="2af4d44886c067cc" providerId="LiveId" clId="{CA075061-B414-4AC6-8D73-616EB37E24AF}" dt="2020-08-20T14:03:57.909" v="3957" actId="478"/>
          <ac:spMkLst>
            <pc:docMk/>
            <pc:sldMk cId="1073985950" sldId="257"/>
            <ac:spMk id="29" creationId="{95008CF8-335B-4D3B-8D7A-1517841B553B}"/>
          </ac:spMkLst>
        </pc:spChg>
        <pc:spChg chg="add mod">
          <ac:chgData name="Siegbert Rudolph" userId="2af4d44886c067cc" providerId="LiveId" clId="{CA075061-B414-4AC6-8D73-616EB37E24AF}" dt="2020-08-21T11:52:22.734" v="7800" actId="1076"/>
          <ac:spMkLst>
            <pc:docMk/>
            <pc:sldMk cId="1073985950" sldId="257"/>
            <ac:spMk id="29" creationId="{C09505DB-7A93-4001-A834-11D3F5CB10C6}"/>
          </ac:spMkLst>
        </pc:spChg>
        <pc:spChg chg="add del mod">
          <ac:chgData name="Siegbert Rudolph" userId="2af4d44886c067cc" providerId="LiveId" clId="{CA075061-B414-4AC6-8D73-616EB37E24AF}" dt="2020-08-20T14:03:57.909" v="3957" actId="478"/>
          <ac:spMkLst>
            <pc:docMk/>
            <pc:sldMk cId="1073985950" sldId="257"/>
            <ac:spMk id="30" creationId="{976841EE-99B6-4541-A025-00773EE5BD95}"/>
          </ac:spMkLst>
        </pc:spChg>
        <pc:spChg chg="add mod">
          <ac:chgData name="Siegbert Rudolph" userId="2af4d44886c067cc" providerId="LiveId" clId="{CA075061-B414-4AC6-8D73-616EB37E24AF}" dt="2020-08-21T13:43:11.462" v="8921" actId="20577"/>
          <ac:spMkLst>
            <pc:docMk/>
            <pc:sldMk cId="1073985950" sldId="257"/>
            <ac:spMk id="30" creationId="{C8B30AC5-3489-4C36-9B8D-3742D2D4B592}"/>
          </ac:spMkLst>
        </pc:spChg>
        <pc:spChg chg="add mod">
          <ac:chgData name="Siegbert Rudolph" userId="2af4d44886c067cc" providerId="LiveId" clId="{CA075061-B414-4AC6-8D73-616EB37E24AF}" dt="2020-08-21T13:43:15.903" v="8923" actId="20577"/>
          <ac:spMkLst>
            <pc:docMk/>
            <pc:sldMk cId="1073985950" sldId="257"/>
            <ac:spMk id="31" creationId="{1D951A10-10CE-4705-8A88-94E482611E57}"/>
          </ac:spMkLst>
        </pc:spChg>
        <pc:spChg chg="add mod">
          <ac:chgData name="Siegbert Rudolph" userId="2af4d44886c067cc" providerId="LiveId" clId="{CA075061-B414-4AC6-8D73-616EB37E24AF}" dt="2020-08-21T11:44:18.792" v="7673" actId="1076"/>
          <ac:spMkLst>
            <pc:docMk/>
            <pc:sldMk cId="1073985950" sldId="257"/>
            <ac:spMk id="33" creationId="{906EDAF2-7E57-435D-B8C7-A8ADF50B55CC}"/>
          </ac:spMkLst>
        </pc:spChg>
        <pc:spChg chg="add del mod">
          <ac:chgData name="Siegbert Rudolph" userId="2af4d44886c067cc" providerId="LiveId" clId="{CA075061-B414-4AC6-8D73-616EB37E24AF}" dt="2020-08-21T12:23:35.761" v="8462" actId="478"/>
          <ac:spMkLst>
            <pc:docMk/>
            <pc:sldMk cId="1073985950" sldId="257"/>
            <ac:spMk id="34" creationId="{23E3BA28-1C4C-4213-8FFA-6E16312CD320}"/>
          </ac:spMkLst>
        </pc:spChg>
        <pc:spChg chg="add mod">
          <ac:chgData name="Siegbert Rudolph" userId="2af4d44886c067cc" providerId="LiveId" clId="{CA075061-B414-4AC6-8D73-616EB37E24AF}" dt="2020-08-21T11:49:01.851" v="7773" actId="1076"/>
          <ac:spMkLst>
            <pc:docMk/>
            <pc:sldMk cId="1073985950" sldId="257"/>
            <ac:spMk id="35" creationId="{115327A1-DDB2-4422-86CF-9B99C79CABCF}"/>
          </ac:spMkLst>
        </pc:spChg>
        <pc:spChg chg="add del mod">
          <ac:chgData name="Siegbert Rudolph" userId="2af4d44886c067cc" providerId="LiveId" clId="{CA075061-B414-4AC6-8D73-616EB37E24AF}" dt="2020-08-21T12:23:38.570" v="8463" actId="478"/>
          <ac:spMkLst>
            <pc:docMk/>
            <pc:sldMk cId="1073985950" sldId="257"/>
            <ac:spMk id="36" creationId="{EACB6D91-172D-4C3A-97BE-ADC5F005B99A}"/>
          </ac:spMkLst>
        </pc:spChg>
        <pc:spChg chg="add mod">
          <ac:chgData name="Siegbert Rudolph" userId="2af4d44886c067cc" providerId="LiveId" clId="{CA075061-B414-4AC6-8D73-616EB37E24AF}" dt="2020-08-21T11:49:26.942" v="7778" actId="14100"/>
          <ac:spMkLst>
            <pc:docMk/>
            <pc:sldMk cId="1073985950" sldId="257"/>
            <ac:spMk id="37" creationId="{8AC0EFCD-913D-48DF-83ED-D5D751A34C7C}"/>
          </ac:spMkLst>
        </pc:spChg>
        <pc:spChg chg="add del mod">
          <ac:chgData name="Siegbert Rudolph" userId="2af4d44886c067cc" providerId="LiveId" clId="{CA075061-B414-4AC6-8D73-616EB37E24AF}" dt="2020-08-21T12:23:43.767" v="8464" actId="478"/>
          <ac:spMkLst>
            <pc:docMk/>
            <pc:sldMk cId="1073985950" sldId="257"/>
            <ac:spMk id="38" creationId="{21622FC8-97CE-4C65-8ADA-6F5309CE25A3}"/>
          </ac:spMkLst>
        </pc:spChg>
        <pc:spChg chg="add mod">
          <ac:chgData name="Siegbert Rudolph" userId="2af4d44886c067cc" providerId="LiveId" clId="{CA075061-B414-4AC6-8D73-616EB37E24AF}" dt="2020-08-21T11:49:59.986" v="7787" actId="14100"/>
          <ac:spMkLst>
            <pc:docMk/>
            <pc:sldMk cId="1073985950" sldId="257"/>
            <ac:spMk id="39" creationId="{8B1D1C55-6D2B-4085-81DB-738777F492C4}"/>
          </ac:spMkLst>
        </pc:spChg>
        <pc:spChg chg="add del mod">
          <ac:chgData name="Siegbert Rudolph" userId="2af4d44886c067cc" providerId="LiveId" clId="{CA075061-B414-4AC6-8D73-616EB37E24AF}" dt="2020-08-21T12:23:48.284" v="8465" actId="478"/>
          <ac:spMkLst>
            <pc:docMk/>
            <pc:sldMk cId="1073985950" sldId="257"/>
            <ac:spMk id="40" creationId="{50D06AE8-2021-46C9-8E47-D51452824CA0}"/>
          </ac:spMkLst>
        </pc:spChg>
        <pc:spChg chg="add mod">
          <ac:chgData name="Siegbert Rudolph" userId="2af4d44886c067cc" providerId="LiveId" clId="{CA075061-B414-4AC6-8D73-616EB37E24AF}" dt="2020-08-21T11:50:30.268" v="7795" actId="1038"/>
          <ac:spMkLst>
            <pc:docMk/>
            <pc:sldMk cId="1073985950" sldId="257"/>
            <ac:spMk id="41" creationId="{660A1761-1AA1-48AD-B99C-C80B60469A7E}"/>
          </ac:spMkLst>
        </pc:spChg>
        <pc:spChg chg="add del mod">
          <ac:chgData name="Siegbert Rudolph" userId="2af4d44886c067cc" providerId="LiveId" clId="{CA075061-B414-4AC6-8D73-616EB37E24AF}" dt="2020-08-21T12:23:51.815" v="8466" actId="478"/>
          <ac:spMkLst>
            <pc:docMk/>
            <pc:sldMk cId="1073985950" sldId="257"/>
            <ac:spMk id="42" creationId="{D1AE69F1-4813-482A-B187-C656E1828843}"/>
          </ac:spMkLst>
        </pc:spChg>
        <pc:spChg chg="add mod">
          <ac:chgData name="Siegbert Rudolph" userId="2af4d44886c067cc" providerId="LiveId" clId="{CA075061-B414-4AC6-8D73-616EB37E24AF}" dt="2020-08-21T11:54:05.385" v="7841" actId="1076"/>
          <ac:spMkLst>
            <pc:docMk/>
            <pc:sldMk cId="1073985950" sldId="257"/>
            <ac:spMk id="43" creationId="{A25B4D1D-9B4B-45BF-AAD6-CB733A8CB366}"/>
          </ac:spMkLst>
        </pc:spChg>
        <pc:spChg chg="add mod">
          <ac:chgData name="Siegbert Rudolph" userId="2af4d44886c067cc" providerId="LiveId" clId="{CA075061-B414-4AC6-8D73-616EB37E24AF}" dt="2020-08-21T11:55:14.234" v="7872" actId="14100"/>
          <ac:spMkLst>
            <pc:docMk/>
            <pc:sldMk cId="1073985950" sldId="257"/>
            <ac:spMk id="44" creationId="{4E79FFF7-3C68-4045-8AB5-134C9DFC9EC9}"/>
          </ac:spMkLst>
        </pc:spChg>
        <pc:spChg chg="add mod">
          <ac:chgData name="Siegbert Rudolph" userId="2af4d44886c067cc" providerId="LiveId" clId="{CA075061-B414-4AC6-8D73-616EB37E24AF}" dt="2020-08-21T11:55:31.332" v="7875" actId="14100"/>
          <ac:spMkLst>
            <pc:docMk/>
            <pc:sldMk cId="1073985950" sldId="257"/>
            <ac:spMk id="45" creationId="{44638716-C2EB-4EC3-A51E-9207042D4A1C}"/>
          </ac:spMkLst>
        </pc:spChg>
        <pc:spChg chg="add mod">
          <ac:chgData name="Siegbert Rudolph" userId="2af4d44886c067cc" providerId="LiveId" clId="{CA075061-B414-4AC6-8D73-616EB37E24AF}" dt="2020-08-21T11:55:46.354" v="7878" actId="14100"/>
          <ac:spMkLst>
            <pc:docMk/>
            <pc:sldMk cId="1073985950" sldId="257"/>
            <ac:spMk id="46" creationId="{D6CA01F6-DCB9-4CFF-9147-8F1C4E07F9F4}"/>
          </ac:spMkLst>
        </pc:spChg>
        <pc:spChg chg="add mod">
          <ac:chgData name="Siegbert Rudolph" userId="2af4d44886c067cc" providerId="LiveId" clId="{CA075061-B414-4AC6-8D73-616EB37E24AF}" dt="2020-08-21T11:56:00.690" v="7881" actId="14100"/>
          <ac:spMkLst>
            <pc:docMk/>
            <pc:sldMk cId="1073985950" sldId="257"/>
            <ac:spMk id="47" creationId="{B66C1967-6744-4269-8383-7F77EAC47CE8}"/>
          </ac:spMkLst>
        </pc:spChg>
        <pc:spChg chg="add mod">
          <ac:chgData name="Siegbert Rudolph" userId="2af4d44886c067cc" providerId="LiveId" clId="{CA075061-B414-4AC6-8D73-616EB37E24AF}" dt="2020-08-21T11:56:23.163" v="7892" actId="14100"/>
          <ac:spMkLst>
            <pc:docMk/>
            <pc:sldMk cId="1073985950" sldId="257"/>
            <ac:spMk id="48" creationId="{41F03EFC-F76A-40C8-B938-A19C521DFF8F}"/>
          </ac:spMkLst>
        </pc:spChg>
        <pc:spChg chg="add mod">
          <ac:chgData name="Siegbert Rudolph" userId="2af4d44886c067cc" providerId="LiveId" clId="{CA075061-B414-4AC6-8D73-616EB37E24AF}" dt="2020-08-21T12:28:33.335" v="8510" actId="1076"/>
          <ac:spMkLst>
            <pc:docMk/>
            <pc:sldMk cId="1073985950" sldId="257"/>
            <ac:spMk id="49" creationId="{0D55D2D4-CC16-4887-840F-561A726FF3DE}"/>
          </ac:spMkLst>
        </pc:spChg>
        <pc:spChg chg="add mod">
          <ac:chgData name="Siegbert Rudolph" userId="2af4d44886c067cc" providerId="LiveId" clId="{CA075061-B414-4AC6-8D73-616EB37E24AF}" dt="2020-08-21T12:29:32.057" v="8556" actId="1076"/>
          <ac:spMkLst>
            <pc:docMk/>
            <pc:sldMk cId="1073985950" sldId="257"/>
            <ac:spMk id="50" creationId="{8FC7E2B9-BD68-4FE0-8E6B-3CA13A744B1F}"/>
          </ac:spMkLst>
        </pc:spChg>
        <pc:spChg chg="add mod">
          <ac:chgData name="Siegbert Rudolph" userId="2af4d44886c067cc" providerId="LiveId" clId="{CA075061-B414-4AC6-8D73-616EB37E24AF}" dt="2020-08-21T13:43:39.702" v="8926" actId="14100"/>
          <ac:spMkLst>
            <pc:docMk/>
            <pc:sldMk cId="1073985950" sldId="257"/>
            <ac:spMk id="51" creationId="{7EF9D0A6-A7F2-402D-BC17-7AF042A5A31C}"/>
          </ac:spMkLst>
        </pc:spChg>
        <pc:spChg chg="add mod">
          <ac:chgData name="Siegbert Rudolph" userId="2af4d44886c067cc" providerId="LiveId" clId="{CA075061-B414-4AC6-8D73-616EB37E24AF}" dt="2020-08-21T13:44:07.557" v="8931" actId="208"/>
          <ac:spMkLst>
            <pc:docMk/>
            <pc:sldMk cId="1073985950" sldId="257"/>
            <ac:spMk id="52" creationId="{182B4305-C8D2-4715-85B1-66EB462A5A5A}"/>
          </ac:spMkLst>
        </pc:spChg>
        <pc:picChg chg="add">
          <ac:chgData name="Siegbert Rudolph" userId="2af4d44886c067cc" providerId="LiveId" clId="{CA075061-B414-4AC6-8D73-616EB37E24AF}" dt="2020-08-20T14:14:06.357" v="4749" actId="22"/>
          <ac:picMkLst>
            <pc:docMk/>
            <pc:sldMk cId="1073985950" sldId="257"/>
            <ac:picMk id="32" creationId="{1643E40A-0678-4AF6-9124-33E7103075A4}"/>
          </ac:picMkLst>
        </pc:picChg>
        <pc:picChg chg="add del">
          <ac:chgData name="Siegbert Rudolph" userId="2af4d44886c067cc" providerId="LiveId" clId="{CA075061-B414-4AC6-8D73-616EB37E24AF}" dt="2020-08-20T14:14:20.446" v="4751" actId="478"/>
          <ac:picMkLst>
            <pc:docMk/>
            <pc:sldMk cId="1073985950" sldId="257"/>
            <ac:picMk id="34" creationId="{83099CBB-282E-44FF-B3FA-FD8D92F5B2E0}"/>
          </ac:picMkLst>
        </pc:picChg>
      </pc:sldChg>
      <pc:sldChg chg="modSp del">
        <pc:chgData name="Siegbert Rudolph" userId="2af4d44886c067cc" providerId="LiveId" clId="{CA075061-B414-4AC6-8D73-616EB37E24AF}" dt="2020-08-20T14:06:26.973" v="4096" actId="47"/>
        <pc:sldMkLst>
          <pc:docMk/>
          <pc:sldMk cId="120088677" sldId="258"/>
        </pc:sldMkLst>
        <pc:spChg chg="mod">
          <ac:chgData name="Siegbert Rudolph" userId="2af4d44886c067cc" providerId="LiveId" clId="{CA075061-B414-4AC6-8D73-616EB37E24AF}" dt="2020-08-20T14:01:35.982" v="3827" actId="255"/>
          <ac:spMkLst>
            <pc:docMk/>
            <pc:sldMk cId="120088677" sldId="258"/>
            <ac:spMk id="17" creationId="{35C4B778-C5E9-4B1B-BB74-AE4564C71DB7}"/>
          </ac:spMkLst>
        </pc:spChg>
        <pc:spChg chg="mod">
          <ac:chgData name="Siegbert Rudolph" userId="2af4d44886c067cc" providerId="LiveId" clId="{CA075061-B414-4AC6-8D73-616EB37E24AF}" dt="2020-08-20T14:01:35.982" v="3827" actId="255"/>
          <ac:spMkLst>
            <pc:docMk/>
            <pc:sldMk cId="120088677" sldId="258"/>
            <ac:spMk id="18" creationId="{C3CF4DAA-2304-40D5-AF56-336AF1E3FF3D}"/>
          </ac:spMkLst>
        </pc:spChg>
        <pc:spChg chg="mod">
          <ac:chgData name="Siegbert Rudolph" userId="2af4d44886c067cc" providerId="LiveId" clId="{CA075061-B414-4AC6-8D73-616EB37E24AF}" dt="2020-08-20T14:01:35.982" v="3827" actId="255"/>
          <ac:spMkLst>
            <pc:docMk/>
            <pc:sldMk cId="120088677" sldId="258"/>
            <ac:spMk id="19" creationId="{23B8F958-B207-49B5-893F-8DD602F9E324}"/>
          </ac:spMkLst>
        </pc:spChg>
        <pc:spChg chg="mod">
          <ac:chgData name="Siegbert Rudolph" userId="2af4d44886c067cc" providerId="LiveId" clId="{CA075061-B414-4AC6-8D73-616EB37E24AF}" dt="2020-08-20T14:01:35.982" v="3827" actId="255"/>
          <ac:spMkLst>
            <pc:docMk/>
            <pc:sldMk cId="120088677" sldId="258"/>
            <ac:spMk id="20" creationId="{A76E7EE1-0358-457E-8EE9-21519F0851F9}"/>
          </ac:spMkLst>
        </pc:spChg>
        <pc:spChg chg="mod">
          <ac:chgData name="Siegbert Rudolph" userId="2af4d44886c067cc" providerId="LiveId" clId="{CA075061-B414-4AC6-8D73-616EB37E24AF}" dt="2020-08-20T14:01:35.982" v="3827" actId="255"/>
          <ac:spMkLst>
            <pc:docMk/>
            <pc:sldMk cId="120088677" sldId="258"/>
            <ac:spMk id="21" creationId="{DC618141-45DB-4645-A599-8433FB0CD541}"/>
          </ac:spMkLst>
        </pc:spChg>
      </pc:sldChg>
      <pc:sldChg chg="addSp delSp modSp mod delAnim modAnim">
        <pc:chgData name="Siegbert Rudolph" userId="2af4d44886c067cc" providerId="LiveId" clId="{CA075061-B414-4AC6-8D73-616EB37E24AF}" dt="2020-08-22T14:08:23.189" v="15957"/>
        <pc:sldMkLst>
          <pc:docMk/>
          <pc:sldMk cId="3950944825" sldId="259"/>
        </pc:sldMkLst>
        <pc:spChg chg="mod">
          <ac:chgData name="Siegbert Rudolph" userId="2af4d44886c067cc" providerId="LiveId" clId="{CA075061-B414-4AC6-8D73-616EB37E24AF}" dt="2020-08-21T12:09:56.395" v="8187" actId="1037"/>
          <ac:spMkLst>
            <pc:docMk/>
            <pc:sldMk cId="3950944825" sldId="259"/>
            <ac:spMk id="11" creationId="{0008F028-E721-42D2-BAE5-00F5B6A9006D}"/>
          </ac:spMkLst>
        </pc:spChg>
        <pc:spChg chg="mod">
          <ac:chgData name="Siegbert Rudolph" userId="2af4d44886c067cc" providerId="LiveId" clId="{CA075061-B414-4AC6-8D73-616EB37E24AF}" dt="2020-08-21T12:02:25.241" v="7993" actId="1037"/>
          <ac:spMkLst>
            <pc:docMk/>
            <pc:sldMk cId="3950944825" sldId="259"/>
            <ac:spMk id="13" creationId="{78978745-C877-459E-903A-0CE2EE2179DF}"/>
          </ac:spMkLst>
        </pc:spChg>
        <pc:spChg chg="mod">
          <ac:chgData name="Siegbert Rudolph" userId="2af4d44886c067cc" providerId="LiveId" clId="{CA075061-B414-4AC6-8D73-616EB37E24AF}" dt="2020-08-21T12:36:25.979" v="8631" actId="207"/>
          <ac:spMkLst>
            <pc:docMk/>
            <pc:sldMk cId="3950944825" sldId="259"/>
            <ac:spMk id="14" creationId="{AC341A21-A856-4FE4-A81C-73062E042CE8}"/>
          </ac:spMkLst>
        </pc:spChg>
        <pc:spChg chg="add del ord">
          <ac:chgData name="Siegbert Rudolph" userId="2af4d44886c067cc" providerId="LiveId" clId="{CA075061-B414-4AC6-8D73-616EB37E24AF}" dt="2020-08-21T12:34:52.424" v="8607" actId="478"/>
          <ac:spMkLst>
            <pc:docMk/>
            <pc:sldMk cId="3950944825" sldId="259"/>
            <ac:spMk id="15" creationId="{2C89E95A-1D54-45C6-8FBE-E36140C1302A}"/>
          </ac:spMkLst>
        </pc:spChg>
        <pc:spChg chg="del">
          <ac:chgData name="Siegbert Rudolph" userId="2af4d44886c067cc" providerId="LiveId" clId="{CA075061-B414-4AC6-8D73-616EB37E24AF}" dt="2020-08-20T14:06:46.811" v="4180" actId="478"/>
          <ac:spMkLst>
            <pc:docMk/>
            <pc:sldMk cId="3950944825" sldId="259"/>
            <ac:spMk id="15" creationId="{E51D0B19-8983-433F-B4BF-34E376903292}"/>
          </ac:spMkLst>
        </pc:spChg>
        <pc:spChg chg="del mod">
          <ac:chgData name="Siegbert Rudolph" userId="2af4d44886c067cc" providerId="LiveId" clId="{CA075061-B414-4AC6-8D73-616EB37E24AF}" dt="2020-08-21T12:02:09.204" v="7979" actId="478"/>
          <ac:spMkLst>
            <pc:docMk/>
            <pc:sldMk cId="3950944825" sldId="259"/>
            <ac:spMk id="16" creationId="{3CB0F290-823E-496D-9413-3CA6885DEB0A}"/>
          </ac:spMkLst>
        </pc:spChg>
        <pc:spChg chg="add mod">
          <ac:chgData name="Siegbert Rudolph" userId="2af4d44886c067cc" providerId="LiveId" clId="{CA075061-B414-4AC6-8D73-616EB37E24AF}" dt="2020-08-21T12:36:25.979" v="8631" actId="207"/>
          <ac:spMkLst>
            <pc:docMk/>
            <pc:sldMk cId="3950944825" sldId="259"/>
            <ac:spMk id="17" creationId="{110B000A-0244-4EA2-B20B-3D492ED8EC06}"/>
          </ac:spMkLst>
        </pc:spChg>
        <pc:spChg chg="add mod">
          <ac:chgData name="Siegbert Rudolph" userId="2af4d44886c067cc" providerId="LiveId" clId="{CA075061-B414-4AC6-8D73-616EB37E24AF}" dt="2020-08-21T12:36:25.979" v="8631" actId="207"/>
          <ac:spMkLst>
            <pc:docMk/>
            <pc:sldMk cId="3950944825" sldId="259"/>
            <ac:spMk id="18" creationId="{6D2E9A2A-2EDB-465D-8DB7-F46C7F30CCCC}"/>
          </ac:spMkLst>
        </pc:spChg>
        <pc:spChg chg="add mod">
          <ac:chgData name="Siegbert Rudolph" userId="2af4d44886c067cc" providerId="LiveId" clId="{CA075061-B414-4AC6-8D73-616EB37E24AF}" dt="2020-08-21T12:36:25.979" v="8631" actId="207"/>
          <ac:spMkLst>
            <pc:docMk/>
            <pc:sldMk cId="3950944825" sldId="259"/>
            <ac:spMk id="19" creationId="{F8340230-46EA-4563-A21A-2BE361B1363F}"/>
          </ac:spMkLst>
        </pc:spChg>
        <pc:spChg chg="add mod">
          <ac:chgData name="Siegbert Rudolph" userId="2af4d44886c067cc" providerId="LiveId" clId="{CA075061-B414-4AC6-8D73-616EB37E24AF}" dt="2020-08-21T12:36:25.979" v="8631" actId="207"/>
          <ac:spMkLst>
            <pc:docMk/>
            <pc:sldMk cId="3950944825" sldId="259"/>
            <ac:spMk id="20" creationId="{5B71C431-B287-415F-8783-F897BF86503B}"/>
          </ac:spMkLst>
        </pc:spChg>
        <pc:spChg chg="add mod">
          <ac:chgData name="Siegbert Rudolph" userId="2af4d44886c067cc" providerId="LiveId" clId="{CA075061-B414-4AC6-8D73-616EB37E24AF}" dt="2020-08-22T14:08:23.189" v="15957"/>
          <ac:spMkLst>
            <pc:docMk/>
            <pc:sldMk cId="3950944825" sldId="259"/>
            <ac:spMk id="21" creationId="{5A4E6914-195D-4A98-96CB-4FF17F52163A}"/>
          </ac:spMkLst>
        </pc:spChg>
        <pc:spChg chg="add del">
          <ac:chgData name="Siegbert Rudolph" userId="2af4d44886c067cc" providerId="LiveId" clId="{CA075061-B414-4AC6-8D73-616EB37E24AF}" dt="2020-08-21T12:02:54.712" v="7996" actId="478"/>
          <ac:spMkLst>
            <pc:docMk/>
            <pc:sldMk cId="3950944825" sldId="259"/>
            <ac:spMk id="22" creationId="{65AAE40A-2EDA-4FC7-A26C-6A0EA66140BB}"/>
          </ac:spMkLst>
        </pc:spChg>
        <pc:spChg chg="add mod">
          <ac:chgData name="Siegbert Rudolph" userId="2af4d44886c067cc" providerId="LiveId" clId="{CA075061-B414-4AC6-8D73-616EB37E24AF}" dt="2020-08-21T12:09:56.395" v="8187" actId="1037"/>
          <ac:spMkLst>
            <pc:docMk/>
            <pc:sldMk cId="3950944825" sldId="259"/>
            <ac:spMk id="23" creationId="{C1E43DEC-2013-433B-A64E-6AE0488CECE1}"/>
          </ac:spMkLst>
        </pc:spChg>
        <pc:spChg chg="add mod">
          <ac:chgData name="Siegbert Rudolph" userId="2af4d44886c067cc" providerId="LiveId" clId="{CA075061-B414-4AC6-8D73-616EB37E24AF}" dt="2020-08-21T12:09:56.395" v="8187" actId="1037"/>
          <ac:spMkLst>
            <pc:docMk/>
            <pc:sldMk cId="3950944825" sldId="259"/>
            <ac:spMk id="24" creationId="{B6E9A029-6C97-4FEF-83B8-37B73D96F8D8}"/>
          </ac:spMkLst>
        </pc:spChg>
        <pc:spChg chg="add mod">
          <ac:chgData name="Siegbert Rudolph" userId="2af4d44886c067cc" providerId="LiveId" clId="{CA075061-B414-4AC6-8D73-616EB37E24AF}" dt="2020-08-21T12:09:56.395" v="8187" actId="1037"/>
          <ac:spMkLst>
            <pc:docMk/>
            <pc:sldMk cId="3950944825" sldId="259"/>
            <ac:spMk id="25" creationId="{162B23D8-A47A-4671-82BC-DCB5FE71BD46}"/>
          </ac:spMkLst>
        </pc:spChg>
        <pc:spChg chg="add mod">
          <ac:chgData name="Siegbert Rudolph" userId="2af4d44886c067cc" providerId="LiveId" clId="{CA075061-B414-4AC6-8D73-616EB37E24AF}" dt="2020-08-21T12:21:58.454" v="8430" actId="1076"/>
          <ac:spMkLst>
            <pc:docMk/>
            <pc:sldMk cId="3950944825" sldId="259"/>
            <ac:spMk id="26" creationId="{DEA1F2F8-5ADB-4825-9C7C-80AE5E625EFF}"/>
          </ac:spMkLst>
        </pc:spChg>
        <pc:spChg chg="add mod">
          <ac:chgData name="Siegbert Rudolph" userId="2af4d44886c067cc" providerId="LiveId" clId="{CA075061-B414-4AC6-8D73-616EB37E24AF}" dt="2020-08-21T12:09:56.395" v="8187" actId="1037"/>
          <ac:spMkLst>
            <pc:docMk/>
            <pc:sldMk cId="3950944825" sldId="259"/>
            <ac:spMk id="27" creationId="{8761FD3B-B3DA-4088-9B49-BB8F3AAA711C}"/>
          </ac:spMkLst>
        </pc:spChg>
        <pc:spChg chg="add del mod">
          <ac:chgData name="Siegbert Rudolph" userId="2af4d44886c067cc" providerId="LiveId" clId="{CA075061-B414-4AC6-8D73-616EB37E24AF}" dt="2020-08-21T12:07:39.321" v="8107" actId="478"/>
          <ac:spMkLst>
            <pc:docMk/>
            <pc:sldMk cId="3950944825" sldId="259"/>
            <ac:spMk id="28" creationId="{039E6BBA-B058-4D05-88C9-3CD65966E1F0}"/>
          </ac:spMkLst>
        </pc:spChg>
        <pc:spChg chg="add del mod">
          <ac:chgData name="Siegbert Rudolph" userId="2af4d44886c067cc" providerId="LiveId" clId="{CA075061-B414-4AC6-8D73-616EB37E24AF}" dt="2020-08-21T12:02:43.122" v="7994" actId="478"/>
          <ac:spMkLst>
            <pc:docMk/>
            <pc:sldMk cId="3950944825" sldId="259"/>
            <ac:spMk id="30" creationId="{59178DAB-2E98-4123-A24A-CF20EAC714AC}"/>
          </ac:spMkLst>
        </pc:spChg>
        <pc:spChg chg="add mod">
          <ac:chgData name="Siegbert Rudolph" userId="2af4d44886c067cc" providerId="LiveId" clId="{CA075061-B414-4AC6-8D73-616EB37E24AF}" dt="2020-08-21T12:02:45.189" v="7995"/>
          <ac:spMkLst>
            <pc:docMk/>
            <pc:sldMk cId="3950944825" sldId="259"/>
            <ac:spMk id="32" creationId="{9DFD833B-4163-4CEF-AEA8-474988748464}"/>
          </ac:spMkLst>
        </pc:spChg>
        <pc:spChg chg="add mod">
          <ac:chgData name="Siegbert Rudolph" userId="2af4d44886c067cc" providerId="LiveId" clId="{CA075061-B414-4AC6-8D73-616EB37E24AF}" dt="2020-08-21T13:52:28.580" v="9004" actId="20577"/>
          <ac:spMkLst>
            <pc:docMk/>
            <pc:sldMk cId="3950944825" sldId="259"/>
            <ac:spMk id="34" creationId="{BBEB2A55-A81B-4CA9-8468-D1DB8C9E0D7D}"/>
          </ac:spMkLst>
        </pc:spChg>
        <pc:spChg chg="add mod">
          <ac:chgData name="Siegbert Rudolph" userId="2af4d44886c067cc" providerId="LiveId" clId="{CA075061-B414-4AC6-8D73-616EB37E24AF}" dt="2020-08-21T12:07:41.507" v="8108"/>
          <ac:spMkLst>
            <pc:docMk/>
            <pc:sldMk cId="3950944825" sldId="259"/>
            <ac:spMk id="35" creationId="{BD91AC9A-70B1-4937-81C7-3B517067DC4F}"/>
          </ac:spMkLst>
        </pc:spChg>
        <pc:spChg chg="add mod">
          <ac:chgData name="Siegbert Rudolph" userId="2af4d44886c067cc" providerId="LiveId" clId="{CA075061-B414-4AC6-8D73-616EB37E24AF}" dt="2020-08-21T13:52:33.854" v="9005" actId="20577"/>
          <ac:spMkLst>
            <pc:docMk/>
            <pc:sldMk cId="3950944825" sldId="259"/>
            <ac:spMk id="36" creationId="{E61E9265-31E1-4B6C-87B3-78B1D14795FD}"/>
          </ac:spMkLst>
        </pc:spChg>
        <pc:spChg chg="add mod">
          <ac:chgData name="Siegbert Rudolph" userId="2af4d44886c067cc" providerId="LiveId" clId="{CA075061-B414-4AC6-8D73-616EB37E24AF}" dt="2020-08-21T12:07:41.507" v="8108"/>
          <ac:spMkLst>
            <pc:docMk/>
            <pc:sldMk cId="3950944825" sldId="259"/>
            <ac:spMk id="37" creationId="{EAC4096F-7137-481B-9B1E-349ABB641C8C}"/>
          </ac:spMkLst>
        </pc:spChg>
        <pc:spChg chg="add mod">
          <ac:chgData name="Siegbert Rudolph" userId="2af4d44886c067cc" providerId="LiveId" clId="{CA075061-B414-4AC6-8D73-616EB37E24AF}" dt="2020-08-21T12:38:24.021" v="8636" actId="208"/>
          <ac:spMkLst>
            <pc:docMk/>
            <pc:sldMk cId="3950944825" sldId="259"/>
            <ac:spMk id="38" creationId="{C7D1FA72-BA61-409B-B861-83AAE4F99061}"/>
          </ac:spMkLst>
        </pc:spChg>
        <pc:spChg chg="add del mod">
          <ac:chgData name="Siegbert Rudolph" userId="2af4d44886c067cc" providerId="LiveId" clId="{CA075061-B414-4AC6-8D73-616EB37E24AF}" dt="2020-08-21T12:24:47.496" v="8467" actId="478"/>
          <ac:spMkLst>
            <pc:docMk/>
            <pc:sldMk cId="3950944825" sldId="259"/>
            <ac:spMk id="39" creationId="{F2265BA4-3D51-4E85-B7A0-DD219C401E35}"/>
          </ac:spMkLst>
        </pc:spChg>
        <pc:spChg chg="add mod">
          <ac:chgData name="Siegbert Rudolph" userId="2af4d44886c067cc" providerId="LiveId" clId="{CA075061-B414-4AC6-8D73-616EB37E24AF}" dt="2020-08-21T12:38:24.021" v="8636" actId="208"/>
          <ac:spMkLst>
            <pc:docMk/>
            <pc:sldMk cId="3950944825" sldId="259"/>
            <ac:spMk id="40" creationId="{88D10A34-A711-4C79-A66D-5140A77BEAF6}"/>
          </ac:spMkLst>
        </pc:spChg>
        <pc:spChg chg="add del mod">
          <ac:chgData name="Siegbert Rudolph" userId="2af4d44886c067cc" providerId="LiveId" clId="{CA075061-B414-4AC6-8D73-616EB37E24AF}" dt="2020-08-21T12:24:49.984" v="8468" actId="478"/>
          <ac:spMkLst>
            <pc:docMk/>
            <pc:sldMk cId="3950944825" sldId="259"/>
            <ac:spMk id="41" creationId="{E6230726-7DB4-430D-BCF8-43E4C90AC10C}"/>
          </ac:spMkLst>
        </pc:spChg>
        <pc:spChg chg="add mod">
          <ac:chgData name="Siegbert Rudolph" userId="2af4d44886c067cc" providerId="LiveId" clId="{CA075061-B414-4AC6-8D73-616EB37E24AF}" dt="2020-08-21T12:38:24.021" v="8636" actId="208"/>
          <ac:spMkLst>
            <pc:docMk/>
            <pc:sldMk cId="3950944825" sldId="259"/>
            <ac:spMk id="42" creationId="{F99A7EBE-DAA1-473F-B0D5-1D2CFF7B9409}"/>
          </ac:spMkLst>
        </pc:spChg>
        <pc:spChg chg="add del mod">
          <ac:chgData name="Siegbert Rudolph" userId="2af4d44886c067cc" providerId="LiveId" clId="{CA075061-B414-4AC6-8D73-616EB37E24AF}" dt="2020-08-21T12:24:52.937" v="8469" actId="478"/>
          <ac:spMkLst>
            <pc:docMk/>
            <pc:sldMk cId="3950944825" sldId="259"/>
            <ac:spMk id="43" creationId="{CF4A7747-103C-4551-96D0-E0C0F9B708C5}"/>
          </ac:spMkLst>
        </pc:spChg>
        <pc:spChg chg="add mod">
          <ac:chgData name="Siegbert Rudolph" userId="2af4d44886c067cc" providerId="LiveId" clId="{CA075061-B414-4AC6-8D73-616EB37E24AF}" dt="2020-08-21T12:38:24.021" v="8636" actId="208"/>
          <ac:spMkLst>
            <pc:docMk/>
            <pc:sldMk cId="3950944825" sldId="259"/>
            <ac:spMk id="44" creationId="{F845B73B-8F38-4FBF-BF10-B8DD9C2B950C}"/>
          </ac:spMkLst>
        </pc:spChg>
        <pc:spChg chg="add del mod">
          <ac:chgData name="Siegbert Rudolph" userId="2af4d44886c067cc" providerId="LiveId" clId="{CA075061-B414-4AC6-8D73-616EB37E24AF}" dt="2020-08-21T12:24:56.655" v="8470" actId="478"/>
          <ac:spMkLst>
            <pc:docMk/>
            <pc:sldMk cId="3950944825" sldId="259"/>
            <ac:spMk id="45" creationId="{27BF54FF-D29D-425B-B781-8D8A34E1F00D}"/>
          </ac:spMkLst>
        </pc:spChg>
        <pc:spChg chg="add mod">
          <ac:chgData name="Siegbert Rudolph" userId="2af4d44886c067cc" providerId="LiveId" clId="{CA075061-B414-4AC6-8D73-616EB37E24AF}" dt="2020-08-21T12:38:24.021" v="8636" actId="208"/>
          <ac:spMkLst>
            <pc:docMk/>
            <pc:sldMk cId="3950944825" sldId="259"/>
            <ac:spMk id="46" creationId="{2F2D7B03-CEB4-4073-A1C4-FF429EC8B4D4}"/>
          </ac:spMkLst>
        </pc:spChg>
        <pc:spChg chg="add del mod">
          <ac:chgData name="Siegbert Rudolph" userId="2af4d44886c067cc" providerId="LiveId" clId="{CA075061-B414-4AC6-8D73-616EB37E24AF}" dt="2020-08-21T12:24:58.583" v="8471" actId="478"/>
          <ac:spMkLst>
            <pc:docMk/>
            <pc:sldMk cId="3950944825" sldId="259"/>
            <ac:spMk id="47" creationId="{D8FBB637-E06F-4CDA-A254-A834B684F6D8}"/>
          </ac:spMkLst>
        </pc:spChg>
        <pc:spChg chg="add mod">
          <ac:chgData name="Siegbert Rudolph" userId="2af4d44886c067cc" providerId="LiveId" clId="{CA075061-B414-4AC6-8D73-616EB37E24AF}" dt="2020-08-21T12:38:33.532" v="8637" actId="208"/>
          <ac:spMkLst>
            <pc:docMk/>
            <pc:sldMk cId="3950944825" sldId="259"/>
            <ac:spMk id="48" creationId="{B9082BE2-7EE3-4A93-B81D-3A4B7700B49C}"/>
          </ac:spMkLst>
        </pc:spChg>
        <pc:spChg chg="add mod">
          <ac:chgData name="Siegbert Rudolph" userId="2af4d44886c067cc" providerId="LiveId" clId="{CA075061-B414-4AC6-8D73-616EB37E24AF}" dt="2020-08-21T12:38:47.241" v="8638" actId="208"/>
          <ac:spMkLst>
            <pc:docMk/>
            <pc:sldMk cId="3950944825" sldId="259"/>
            <ac:spMk id="49" creationId="{7C3DB636-1324-4C37-BD5C-B388E15E06FB}"/>
          </ac:spMkLst>
        </pc:spChg>
        <pc:spChg chg="add mod">
          <ac:chgData name="Siegbert Rudolph" userId="2af4d44886c067cc" providerId="LiveId" clId="{CA075061-B414-4AC6-8D73-616EB37E24AF}" dt="2020-08-21T12:38:47.241" v="8638" actId="208"/>
          <ac:spMkLst>
            <pc:docMk/>
            <pc:sldMk cId="3950944825" sldId="259"/>
            <ac:spMk id="50" creationId="{9FC991EE-D894-4381-AA2F-7CA230CE12A0}"/>
          </ac:spMkLst>
        </pc:spChg>
        <pc:spChg chg="add mod">
          <ac:chgData name="Siegbert Rudolph" userId="2af4d44886c067cc" providerId="LiveId" clId="{CA075061-B414-4AC6-8D73-616EB37E24AF}" dt="2020-08-21T12:38:47.241" v="8638" actId="208"/>
          <ac:spMkLst>
            <pc:docMk/>
            <pc:sldMk cId="3950944825" sldId="259"/>
            <ac:spMk id="51" creationId="{39640AA8-7CEA-4040-A5E3-3D5B1B131357}"/>
          </ac:spMkLst>
        </pc:spChg>
        <pc:spChg chg="add mod">
          <ac:chgData name="Siegbert Rudolph" userId="2af4d44886c067cc" providerId="LiveId" clId="{CA075061-B414-4AC6-8D73-616EB37E24AF}" dt="2020-08-21T12:38:47.241" v="8638" actId="208"/>
          <ac:spMkLst>
            <pc:docMk/>
            <pc:sldMk cId="3950944825" sldId="259"/>
            <ac:spMk id="52" creationId="{DFAAA723-5FE9-489B-85CA-70FAB940DDF0}"/>
          </ac:spMkLst>
        </pc:spChg>
        <pc:spChg chg="add ord">
          <ac:chgData name="Siegbert Rudolph" userId="2af4d44886c067cc" providerId="LiveId" clId="{CA075061-B414-4AC6-8D73-616EB37E24AF}" dt="2020-08-21T12:34:58.149" v="8609" actId="167"/>
          <ac:spMkLst>
            <pc:docMk/>
            <pc:sldMk cId="3950944825" sldId="259"/>
            <ac:spMk id="54" creationId="{74678A05-000B-48BF-B156-15A5E8E9576C}"/>
          </ac:spMkLst>
        </pc:spChg>
        <pc:spChg chg="add mod">
          <ac:chgData name="Siegbert Rudolph" userId="2af4d44886c067cc" providerId="LiveId" clId="{CA075061-B414-4AC6-8D73-616EB37E24AF}" dt="2020-08-21T12:45:45.370" v="8733"/>
          <ac:spMkLst>
            <pc:docMk/>
            <pc:sldMk cId="3950944825" sldId="259"/>
            <ac:spMk id="55" creationId="{B9B71126-D348-4C92-9453-628107B7D6D0}"/>
          </ac:spMkLst>
        </pc:spChg>
        <pc:spChg chg="add mod">
          <ac:chgData name="Siegbert Rudolph" userId="2af4d44886c067cc" providerId="LiveId" clId="{CA075061-B414-4AC6-8D73-616EB37E24AF}" dt="2020-08-21T12:45:45.370" v="8733"/>
          <ac:spMkLst>
            <pc:docMk/>
            <pc:sldMk cId="3950944825" sldId="259"/>
            <ac:spMk id="56" creationId="{086E0DE3-F033-48D3-9C3F-7F83F39B6C10}"/>
          </ac:spMkLst>
        </pc:spChg>
        <pc:spChg chg="add mod">
          <ac:chgData name="Siegbert Rudolph" userId="2af4d44886c067cc" providerId="LiveId" clId="{CA075061-B414-4AC6-8D73-616EB37E24AF}" dt="2020-08-21T13:23:05.568" v="8749"/>
          <ac:spMkLst>
            <pc:docMk/>
            <pc:sldMk cId="3950944825" sldId="259"/>
            <ac:spMk id="57" creationId="{CAAB1250-4113-467B-AB7D-60D0D9353DED}"/>
          </ac:spMkLst>
        </pc:spChg>
        <pc:spChg chg="add mod">
          <ac:chgData name="Siegbert Rudolph" userId="2af4d44886c067cc" providerId="LiveId" clId="{CA075061-B414-4AC6-8D73-616EB37E24AF}" dt="2020-08-21T13:52:49.638" v="9015" actId="1076"/>
          <ac:spMkLst>
            <pc:docMk/>
            <pc:sldMk cId="3950944825" sldId="259"/>
            <ac:spMk id="58" creationId="{8E257CF8-31BB-470A-8A0E-A78CF750190D}"/>
          </ac:spMkLst>
        </pc:spChg>
        <pc:spChg chg="add mod">
          <ac:chgData name="Siegbert Rudolph" userId="2af4d44886c067cc" providerId="LiveId" clId="{CA075061-B414-4AC6-8D73-616EB37E24AF}" dt="2020-08-21T13:52:55.702" v="9016" actId="1076"/>
          <ac:spMkLst>
            <pc:docMk/>
            <pc:sldMk cId="3950944825" sldId="259"/>
            <ac:spMk id="59" creationId="{C2FA91F1-250D-4063-B849-E934466F3BD3}"/>
          </ac:spMkLst>
        </pc:spChg>
        <pc:picChg chg="add">
          <ac:chgData name="Siegbert Rudolph" userId="2af4d44886c067cc" providerId="LiveId" clId="{CA075061-B414-4AC6-8D73-616EB37E24AF}" dt="2020-08-20T14:14:25.522" v="4752" actId="22"/>
          <ac:picMkLst>
            <pc:docMk/>
            <pc:sldMk cId="3950944825" sldId="259"/>
            <ac:picMk id="29" creationId="{06F9A9CC-99D8-4FEF-8634-CF2AA4820B4B}"/>
          </ac:picMkLst>
        </pc:picChg>
      </pc:sldChg>
      <pc:sldChg chg="delSp modSp del mod delAnim modAnim">
        <pc:chgData name="Siegbert Rudolph" userId="2af4d44886c067cc" providerId="LiveId" clId="{CA075061-B414-4AC6-8D73-616EB37E24AF}" dt="2020-08-20T14:09:06.050" v="4296" actId="47"/>
        <pc:sldMkLst>
          <pc:docMk/>
          <pc:sldMk cId="703515437" sldId="260"/>
        </pc:sldMkLst>
        <pc:spChg chg="del mod">
          <ac:chgData name="Siegbert Rudolph" userId="2af4d44886c067cc" providerId="LiveId" clId="{CA075061-B414-4AC6-8D73-616EB37E24AF}" dt="2020-08-20T14:08:34.448" v="4277" actId="21"/>
          <ac:spMkLst>
            <pc:docMk/>
            <pc:sldMk cId="703515437" sldId="260"/>
            <ac:spMk id="11" creationId="{E4CAD218-0787-484B-8654-3700425D8BB2}"/>
          </ac:spMkLst>
        </pc:spChg>
        <pc:spChg chg="del mod">
          <ac:chgData name="Siegbert Rudolph" userId="2af4d44886c067cc" providerId="LiveId" clId="{CA075061-B414-4AC6-8D73-616EB37E24AF}" dt="2020-08-20T14:08:34.448" v="4277" actId="21"/>
          <ac:spMkLst>
            <pc:docMk/>
            <pc:sldMk cId="703515437" sldId="260"/>
            <ac:spMk id="12" creationId="{B6445B80-00F4-468E-A0FE-DBFA116B44E7}"/>
          </ac:spMkLst>
        </pc:spChg>
        <pc:spChg chg="del mod">
          <ac:chgData name="Siegbert Rudolph" userId="2af4d44886c067cc" providerId="LiveId" clId="{CA075061-B414-4AC6-8D73-616EB37E24AF}" dt="2020-08-20T14:08:34.448" v="4277" actId="21"/>
          <ac:spMkLst>
            <pc:docMk/>
            <pc:sldMk cId="703515437" sldId="260"/>
            <ac:spMk id="13" creationId="{466D14E3-850A-47EF-9B54-9439C3F8CEE6}"/>
          </ac:spMkLst>
        </pc:spChg>
        <pc:spChg chg="del mod">
          <ac:chgData name="Siegbert Rudolph" userId="2af4d44886c067cc" providerId="LiveId" clId="{CA075061-B414-4AC6-8D73-616EB37E24AF}" dt="2020-08-20T14:08:34.448" v="4277" actId="21"/>
          <ac:spMkLst>
            <pc:docMk/>
            <pc:sldMk cId="703515437" sldId="260"/>
            <ac:spMk id="14" creationId="{8CB27939-3594-4ECB-AA43-D59954DA9343}"/>
          </ac:spMkLst>
        </pc:spChg>
        <pc:spChg chg="del mod">
          <ac:chgData name="Siegbert Rudolph" userId="2af4d44886c067cc" providerId="LiveId" clId="{CA075061-B414-4AC6-8D73-616EB37E24AF}" dt="2020-08-20T14:08:34.448" v="4277" actId="21"/>
          <ac:spMkLst>
            <pc:docMk/>
            <pc:sldMk cId="703515437" sldId="260"/>
            <ac:spMk id="15" creationId="{A9435F7F-2D80-4834-8C07-536F8EC772B0}"/>
          </ac:spMkLst>
        </pc:spChg>
      </pc:sldChg>
      <pc:sldChg chg="del">
        <pc:chgData name="Siegbert Rudolph" userId="2af4d44886c067cc" providerId="LiveId" clId="{CA075061-B414-4AC6-8D73-616EB37E24AF}" dt="2020-08-20T14:14:41.559" v="4756" actId="47"/>
        <pc:sldMkLst>
          <pc:docMk/>
          <pc:sldMk cId="3797296233" sldId="261"/>
        </pc:sldMkLst>
      </pc:sldChg>
      <pc:sldChg chg="del">
        <pc:chgData name="Siegbert Rudolph" userId="2af4d44886c067cc" providerId="LiveId" clId="{CA075061-B414-4AC6-8D73-616EB37E24AF}" dt="2020-08-20T14:14:42.303" v="4757" actId="47"/>
        <pc:sldMkLst>
          <pc:docMk/>
          <pc:sldMk cId="2323489181" sldId="262"/>
        </pc:sldMkLst>
      </pc:sldChg>
      <pc:sldChg chg="del">
        <pc:chgData name="Siegbert Rudolph" userId="2af4d44886c067cc" providerId="LiveId" clId="{CA075061-B414-4AC6-8D73-616EB37E24AF}" dt="2020-08-20T14:14:50.001" v="4758" actId="47"/>
        <pc:sldMkLst>
          <pc:docMk/>
          <pc:sldMk cId="3573695413" sldId="263"/>
        </pc:sldMkLst>
      </pc:sldChg>
      <pc:sldChg chg="addSp delSp modSp mod delAnim modAnim">
        <pc:chgData name="Siegbert Rudolph" userId="2af4d44886c067cc" providerId="LiveId" clId="{CA075061-B414-4AC6-8D73-616EB37E24AF}" dt="2020-08-22T14:08:29.471" v="15958"/>
        <pc:sldMkLst>
          <pc:docMk/>
          <pc:sldMk cId="633708046" sldId="264"/>
        </pc:sldMkLst>
        <pc:spChg chg="mod">
          <ac:chgData name="Siegbert Rudolph" userId="2af4d44886c067cc" providerId="LiveId" clId="{CA075061-B414-4AC6-8D73-616EB37E24AF}" dt="2020-08-21T12:09:47.193" v="8170" actId="1037"/>
          <ac:spMkLst>
            <pc:docMk/>
            <pc:sldMk cId="633708046" sldId="264"/>
            <ac:spMk id="11" creationId="{0008F028-E721-42D2-BAE5-00F5B6A9006D}"/>
          </ac:spMkLst>
        </pc:spChg>
        <pc:spChg chg="del">
          <ac:chgData name="Siegbert Rudolph" userId="2af4d44886c067cc" providerId="LiveId" clId="{CA075061-B414-4AC6-8D73-616EB37E24AF}" dt="2020-08-20T12:22:21.199" v="1958" actId="478"/>
          <ac:spMkLst>
            <pc:docMk/>
            <pc:sldMk cId="633708046" sldId="264"/>
            <ac:spMk id="13" creationId="{78978745-C877-459E-903A-0CE2EE2179DF}"/>
          </ac:spMkLst>
        </pc:spChg>
        <pc:spChg chg="add del">
          <ac:chgData name="Siegbert Rudolph" userId="2af4d44886c067cc" providerId="LiveId" clId="{CA075061-B414-4AC6-8D73-616EB37E24AF}" dt="2020-08-21T12:02:59.888" v="7998" actId="478"/>
          <ac:spMkLst>
            <pc:docMk/>
            <pc:sldMk cId="633708046" sldId="264"/>
            <ac:spMk id="13" creationId="{D83D4A3A-248A-423B-9395-08AFC8C09553}"/>
          </ac:spMkLst>
        </pc:spChg>
        <pc:spChg chg="del mod">
          <ac:chgData name="Siegbert Rudolph" userId="2af4d44886c067cc" providerId="LiveId" clId="{CA075061-B414-4AC6-8D73-616EB37E24AF}" dt="2020-08-20T12:22:21.199" v="1958" actId="478"/>
          <ac:spMkLst>
            <pc:docMk/>
            <pc:sldMk cId="633708046" sldId="264"/>
            <ac:spMk id="14" creationId="{AC341A21-A856-4FE4-A81C-73062E042CE8}"/>
          </ac:spMkLst>
        </pc:spChg>
        <pc:spChg chg="add mod">
          <ac:chgData name="Siegbert Rudolph" userId="2af4d44886c067cc" providerId="LiveId" clId="{CA075061-B414-4AC6-8D73-616EB37E24AF}" dt="2020-08-22T14:08:29.471" v="15958"/>
          <ac:spMkLst>
            <pc:docMk/>
            <pc:sldMk cId="633708046" sldId="264"/>
            <ac:spMk id="15" creationId="{B2082E3B-AFA7-4BFB-968D-BBB24C096BB8}"/>
          </ac:spMkLst>
        </pc:spChg>
        <pc:spChg chg="del">
          <ac:chgData name="Siegbert Rudolph" userId="2af4d44886c067cc" providerId="LiveId" clId="{CA075061-B414-4AC6-8D73-616EB37E24AF}" dt="2020-08-20T14:07:02.366" v="4182" actId="478"/>
          <ac:spMkLst>
            <pc:docMk/>
            <pc:sldMk cId="633708046" sldId="264"/>
            <ac:spMk id="15" creationId="{E51D0B19-8983-433F-B4BF-34E376903292}"/>
          </ac:spMkLst>
        </pc:spChg>
        <pc:spChg chg="del mod">
          <ac:chgData name="Siegbert Rudolph" userId="2af4d44886c067cc" providerId="LiveId" clId="{CA075061-B414-4AC6-8D73-616EB37E24AF}" dt="2020-08-21T12:04:04.279" v="8016" actId="478"/>
          <ac:spMkLst>
            <pc:docMk/>
            <pc:sldMk cId="633708046" sldId="264"/>
            <ac:spMk id="16" creationId="{1CEA4CA5-FC96-4158-B0A6-6860C1652C15}"/>
          </ac:spMkLst>
        </pc:spChg>
        <pc:spChg chg="add mod">
          <ac:chgData name="Siegbert Rudolph" userId="2af4d44886c067cc" providerId="LiveId" clId="{CA075061-B414-4AC6-8D73-616EB37E24AF}" dt="2020-08-21T12:04:12.324" v="8018" actId="1076"/>
          <ac:spMkLst>
            <pc:docMk/>
            <pc:sldMk cId="633708046" sldId="264"/>
            <ac:spMk id="17" creationId="{D6BC51D9-79F7-4F4F-AE32-9EC316B35B95}"/>
          </ac:spMkLst>
        </pc:spChg>
        <pc:spChg chg="add mod">
          <ac:chgData name="Siegbert Rudolph" userId="2af4d44886c067cc" providerId="LiveId" clId="{CA075061-B414-4AC6-8D73-616EB37E24AF}" dt="2020-08-21T12:09:47.193" v="8170" actId="1037"/>
          <ac:spMkLst>
            <pc:docMk/>
            <pc:sldMk cId="633708046" sldId="264"/>
            <ac:spMk id="18" creationId="{0F67B5DB-E979-4B3E-85BD-9B5A66390223}"/>
          </ac:spMkLst>
        </pc:spChg>
        <pc:spChg chg="add mod">
          <ac:chgData name="Siegbert Rudolph" userId="2af4d44886c067cc" providerId="LiveId" clId="{CA075061-B414-4AC6-8D73-616EB37E24AF}" dt="2020-08-21T12:09:47.193" v="8170" actId="1037"/>
          <ac:spMkLst>
            <pc:docMk/>
            <pc:sldMk cId="633708046" sldId="264"/>
            <ac:spMk id="19" creationId="{18A42109-8BE8-491E-81B9-03689094FE93}"/>
          </ac:spMkLst>
        </pc:spChg>
        <pc:spChg chg="add mod">
          <ac:chgData name="Siegbert Rudolph" userId="2af4d44886c067cc" providerId="LiveId" clId="{CA075061-B414-4AC6-8D73-616EB37E24AF}" dt="2020-08-21T12:09:47.193" v="8170" actId="1037"/>
          <ac:spMkLst>
            <pc:docMk/>
            <pc:sldMk cId="633708046" sldId="264"/>
            <ac:spMk id="20" creationId="{0FEADA6E-EF96-4232-AB3C-ED36FAA9FC4E}"/>
          </ac:spMkLst>
        </pc:spChg>
        <pc:spChg chg="add mod">
          <ac:chgData name="Siegbert Rudolph" userId="2af4d44886c067cc" providerId="LiveId" clId="{CA075061-B414-4AC6-8D73-616EB37E24AF}" dt="2020-08-21T12:09:47.193" v="8170" actId="1037"/>
          <ac:spMkLst>
            <pc:docMk/>
            <pc:sldMk cId="633708046" sldId="264"/>
            <ac:spMk id="21" creationId="{80F5C65D-AFB2-475E-9E42-930E2EF89D86}"/>
          </ac:spMkLst>
        </pc:spChg>
        <pc:spChg chg="add mod">
          <ac:chgData name="Siegbert Rudolph" userId="2af4d44886c067cc" providerId="LiveId" clId="{CA075061-B414-4AC6-8D73-616EB37E24AF}" dt="2020-08-21T12:09:47.193" v="8170" actId="1037"/>
          <ac:spMkLst>
            <pc:docMk/>
            <pc:sldMk cId="633708046" sldId="264"/>
            <ac:spMk id="22" creationId="{7393A558-B7ED-443A-BA71-8633C979D5A3}"/>
          </ac:spMkLst>
        </pc:spChg>
        <pc:spChg chg="add del">
          <ac:chgData name="Siegbert Rudolph" userId="2af4d44886c067cc" providerId="LiveId" clId="{CA075061-B414-4AC6-8D73-616EB37E24AF}" dt="2020-08-21T12:35:01.201" v="8610" actId="478"/>
          <ac:spMkLst>
            <pc:docMk/>
            <pc:sldMk cId="633708046" sldId="264"/>
            <ac:spMk id="23" creationId="{2A3D65A1-6397-4DF6-A194-FC73266C7BE1}"/>
          </ac:spMkLst>
        </pc:spChg>
        <pc:spChg chg="add mod">
          <ac:chgData name="Siegbert Rudolph" userId="2af4d44886c067cc" providerId="LiveId" clId="{CA075061-B414-4AC6-8D73-616EB37E24AF}" dt="2020-08-21T12:09:47.193" v="8170" actId="1037"/>
          <ac:spMkLst>
            <pc:docMk/>
            <pc:sldMk cId="633708046" sldId="264"/>
            <ac:spMk id="24" creationId="{995E3224-BF69-4E4C-BDC2-E995121196F1}"/>
          </ac:spMkLst>
        </pc:spChg>
        <pc:spChg chg="add mod">
          <ac:chgData name="Siegbert Rudolph" userId="2af4d44886c067cc" providerId="LiveId" clId="{CA075061-B414-4AC6-8D73-616EB37E24AF}" dt="2020-08-21T12:09:47.193" v="8170" actId="1037"/>
          <ac:spMkLst>
            <pc:docMk/>
            <pc:sldMk cId="633708046" sldId="264"/>
            <ac:spMk id="25" creationId="{AC5C807A-0B37-4148-9C00-B888641CE540}"/>
          </ac:spMkLst>
        </pc:spChg>
        <pc:spChg chg="add mod">
          <ac:chgData name="Siegbert Rudolph" userId="2af4d44886c067cc" providerId="LiveId" clId="{CA075061-B414-4AC6-8D73-616EB37E24AF}" dt="2020-08-21T13:30:59.581" v="8835" actId="1076"/>
          <ac:spMkLst>
            <pc:docMk/>
            <pc:sldMk cId="633708046" sldId="264"/>
            <ac:spMk id="26" creationId="{6CB9B8B3-49B8-4383-B26E-9313962E62C9}"/>
          </ac:spMkLst>
        </pc:spChg>
        <pc:spChg chg="add mod">
          <ac:chgData name="Siegbert Rudolph" userId="2af4d44886c067cc" providerId="LiveId" clId="{CA075061-B414-4AC6-8D73-616EB37E24AF}" dt="2020-08-21T12:09:47.193" v="8170" actId="1037"/>
          <ac:spMkLst>
            <pc:docMk/>
            <pc:sldMk cId="633708046" sldId="264"/>
            <ac:spMk id="27" creationId="{A07D1CEF-5D9F-4196-BB89-CF83EC75EA97}"/>
          </ac:spMkLst>
        </pc:spChg>
        <pc:spChg chg="add mod">
          <ac:chgData name="Siegbert Rudolph" userId="2af4d44886c067cc" providerId="LiveId" clId="{CA075061-B414-4AC6-8D73-616EB37E24AF}" dt="2020-08-21T12:09:47.193" v="8170" actId="1037"/>
          <ac:spMkLst>
            <pc:docMk/>
            <pc:sldMk cId="633708046" sldId="264"/>
            <ac:spMk id="28" creationId="{A615E639-33D2-4DC2-BAAF-5C2DA60B0695}"/>
          </ac:spMkLst>
        </pc:spChg>
        <pc:spChg chg="add del mod">
          <ac:chgData name="Siegbert Rudolph" userId="2af4d44886c067cc" providerId="LiveId" clId="{CA075061-B414-4AC6-8D73-616EB37E24AF}" dt="2020-08-21T12:07:48.558" v="8109" actId="478"/>
          <ac:spMkLst>
            <pc:docMk/>
            <pc:sldMk cId="633708046" sldId="264"/>
            <ac:spMk id="29" creationId="{B6F671B3-5063-4121-AF71-A1D849EEB12B}"/>
          </ac:spMkLst>
        </pc:spChg>
        <pc:spChg chg="add del mod">
          <ac:chgData name="Siegbert Rudolph" userId="2af4d44886c067cc" providerId="LiveId" clId="{CA075061-B414-4AC6-8D73-616EB37E24AF}" dt="2020-08-21T12:06:34.194" v="8093" actId="478"/>
          <ac:spMkLst>
            <pc:docMk/>
            <pc:sldMk cId="633708046" sldId="264"/>
            <ac:spMk id="30" creationId="{75585632-50E1-4BB6-9E87-7F686ACCAF9B}"/>
          </ac:spMkLst>
        </pc:spChg>
        <pc:spChg chg="add mod">
          <ac:chgData name="Siegbert Rudolph" userId="2af4d44886c067cc" providerId="LiveId" clId="{CA075061-B414-4AC6-8D73-616EB37E24AF}" dt="2020-08-21T12:06:35.790" v="8094"/>
          <ac:spMkLst>
            <pc:docMk/>
            <pc:sldMk cId="633708046" sldId="264"/>
            <ac:spMk id="33" creationId="{FF6E6A95-3328-48BA-B45A-08B1560DCF05}"/>
          </ac:spMkLst>
        </pc:spChg>
        <pc:spChg chg="add mod">
          <ac:chgData name="Siegbert Rudolph" userId="2af4d44886c067cc" providerId="LiveId" clId="{CA075061-B414-4AC6-8D73-616EB37E24AF}" dt="2020-08-21T13:52:01.642" v="9002" actId="20577"/>
          <ac:spMkLst>
            <pc:docMk/>
            <pc:sldMk cId="633708046" sldId="264"/>
            <ac:spMk id="34" creationId="{472EEA14-C9C5-4991-8EA2-872235243E6A}"/>
          </ac:spMkLst>
        </pc:spChg>
        <pc:spChg chg="add mod">
          <ac:chgData name="Siegbert Rudolph" userId="2af4d44886c067cc" providerId="LiveId" clId="{CA075061-B414-4AC6-8D73-616EB37E24AF}" dt="2020-08-21T12:07:50.710" v="8110"/>
          <ac:spMkLst>
            <pc:docMk/>
            <pc:sldMk cId="633708046" sldId="264"/>
            <ac:spMk id="35" creationId="{CA700138-02BC-4144-8F79-CF378528993F}"/>
          </ac:spMkLst>
        </pc:spChg>
        <pc:spChg chg="add mod">
          <ac:chgData name="Siegbert Rudolph" userId="2af4d44886c067cc" providerId="LiveId" clId="{CA075061-B414-4AC6-8D73-616EB37E24AF}" dt="2020-08-21T13:52:08.285" v="9003" actId="20577"/>
          <ac:spMkLst>
            <pc:docMk/>
            <pc:sldMk cId="633708046" sldId="264"/>
            <ac:spMk id="36" creationId="{6A0474D6-5D30-49B6-BDEF-825968D5B922}"/>
          </ac:spMkLst>
        </pc:spChg>
        <pc:spChg chg="add mod">
          <ac:chgData name="Siegbert Rudolph" userId="2af4d44886c067cc" providerId="LiveId" clId="{CA075061-B414-4AC6-8D73-616EB37E24AF}" dt="2020-08-21T12:07:50.710" v="8110"/>
          <ac:spMkLst>
            <pc:docMk/>
            <pc:sldMk cId="633708046" sldId="264"/>
            <ac:spMk id="37" creationId="{B260B791-4466-4F74-BFC8-984509466FBB}"/>
          </ac:spMkLst>
        </pc:spChg>
        <pc:spChg chg="add mod">
          <ac:chgData name="Siegbert Rudolph" userId="2af4d44886c067cc" providerId="LiveId" clId="{CA075061-B414-4AC6-8D73-616EB37E24AF}" dt="2020-08-21T13:29:27.203" v="8794" actId="1037"/>
          <ac:spMkLst>
            <pc:docMk/>
            <pc:sldMk cId="633708046" sldId="264"/>
            <ac:spMk id="38" creationId="{4F020ECF-534C-48E9-87EE-2D01EFF3FDE6}"/>
          </ac:spMkLst>
        </pc:spChg>
        <pc:spChg chg="add del mod">
          <ac:chgData name="Siegbert Rudolph" userId="2af4d44886c067cc" providerId="LiveId" clId="{CA075061-B414-4AC6-8D73-616EB37E24AF}" dt="2020-08-21T12:25:09.249" v="8472" actId="478"/>
          <ac:spMkLst>
            <pc:docMk/>
            <pc:sldMk cId="633708046" sldId="264"/>
            <ac:spMk id="39" creationId="{959AF207-4A0C-43EA-BB7E-BBCE1785700F}"/>
          </ac:spMkLst>
        </pc:spChg>
        <pc:spChg chg="add mod">
          <ac:chgData name="Siegbert Rudolph" userId="2af4d44886c067cc" providerId="LiveId" clId="{CA075061-B414-4AC6-8D73-616EB37E24AF}" dt="2020-08-21T13:29:56.308" v="8826" actId="14100"/>
          <ac:spMkLst>
            <pc:docMk/>
            <pc:sldMk cId="633708046" sldId="264"/>
            <ac:spMk id="40" creationId="{17902A2B-9363-42CE-8EFF-8AB592D5BDC6}"/>
          </ac:spMkLst>
        </pc:spChg>
        <pc:spChg chg="add del mod">
          <ac:chgData name="Siegbert Rudolph" userId="2af4d44886c067cc" providerId="LiveId" clId="{CA075061-B414-4AC6-8D73-616EB37E24AF}" dt="2020-08-21T12:25:13.463" v="8473" actId="478"/>
          <ac:spMkLst>
            <pc:docMk/>
            <pc:sldMk cId="633708046" sldId="264"/>
            <ac:spMk id="41" creationId="{2C818033-3950-448C-830E-6422BF549F73}"/>
          </ac:spMkLst>
        </pc:spChg>
        <pc:spChg chg="add mod">
          <ac:chgData name="Siegbert Rudolph" userId="2af4d44886c067cc" providerId="LiveId" clId="{CA075061-B414-4AC6-8D73-616EB37E24AF}" dt="2020-08-21T13:30:53.536" v="8833" actId="14100"/>
          <ac:spMkLst>
            <pc:docMk/>
            <pc:sldMk cId="633708046" sldId="264"/>
            <ac:spMk id="42" creationId="{D0C77AD3-052D-42D8-8B23-32C0732B3804}"/>
          </ac:spMkLst>
        </pc:spChg>
        <pc:spChg chg="add del mod">
          <ac:chgData name="Siegbert Rudolph" userId="2af4d44886c067cc" providerId="LiveId" clId="{CA075061-B414-4AC6-8D73-616EB37E24AF}" dt="2020-08-21T12:25:16.421" v="8474" actId="478"/>
          <ac:spMkLst>
            <pc:docMk/>
            <pc:sldMk cId="633708046" sldId="264"/>
            <ac:spMk id="43" creationId="{89466914-EBF0-4A45-96EB-2591A3F3E9DA}"/>
          </ac:spMkLst>
        </pc:spChg>
        <pc:spChg chg="add mod">
          <ac:chgData name="Siegbert Rudolph" userId="2af4d44886c067cc" providerId="LiveId" clId="{CA075061-B414-4AC6-8D73-616EB37E24AF}" dt="2020-08-21T13:31:24.088" v="8839" actId="14100"/>
          <ac:spMkLst>
            <pc:docMk/>
            <pc:sldMk cId="633708046" sldId="264"/>
            <ac:spMk id="44" creationId="{683B7EF0-47C1-4EAA-ABE6-0798247ED91D}"/>
          </ac:spMkLst>
        </pc:spChg>
        <pc:spChg chg="add del mod">
          <ac:chgData name="Siegbert Rudolph" userId="2af4d44886c067cc" providerId="LiveId" clId="{CA075061-B414-4AC6-8D73-616EB37E24AF}" dt="2020-08-21T12:25:19.456" v="8475" actId="478"/>
          <ac:spMkLst>
            <pc:docMk/>
            <pc:sldMk cId="633708046" sldId="264"/>
            <ac:spMk id="45" creationId="{24FBC48D-B88E-4C15-B1CD-E051A7D65679}"/>
          </ac:spMkLst>
        </pc:spChg>
        <pc:spChg chg="add mod">
          <ac:chgData name="Siegbert Rudolph" userId="2af4d44886c067cc" providerId="LiveId" clId="{CA075061-B414-4AC6-8D73-616EB37E24AF}" dt="2020-08-21T13:33:14.411" v="8857" actId="1037"/>
          <ac:spMkLst>
            <pc:docMk/>
            <pc:sldMk cId="633708046" sldId="264"/>
            <ac:spMk id="46" creationId="{AF1A5856-7EE6-44CD-840F-F7286A1BA5F3}"/>
          </ac:spMkLst>
        </pc:spChg>
        <pc:spChg chg="add del mod">
          <ac:chgData name="Siegbert Rudolph" userId="2af4d44886c067cc" providerId="LiveId" clId="{CA075061-B414-4AC6-8D73-616EB37E24AF}" dt="2020-08-21T12:25:24.917" v="8476" actId="478"/>
          <ac:spMkLst>
            <pc:docMk/>
            <pc:sldMk cId="633708046" sldId="264"/>
            <ac:spMk id="47" creationId="{4FEAE11D-0830-4A96-A98F-EC324156F78B}"/>
          </ac:spMkLst>
        </pc:spChg>
        <pc:spChg chg="add mod">
          <ac:chgData name="Siegbert Rudolph" userId="2af4d44886c067cc" providerId="LiveId" clId="{CA075061-B414-4AC6-8D73-616EB37E24AF}" dt="2020-08-21T13:29:38.686" v="8797" actId="14100"/>
          <ac:spMkLst>
            <pc:docMk/>
            <pc:sldMk cId="633708046" sldId="264"/>
            <ac:spMk id="48" creationId="{102484A9-D963-47A3-B7E9-9A14D25AA84D}"/>
          </ac:spMkLst>
        </pc:spChg>
        <pc:spChg chg="add mod">
          <ac:chgData name="Siegbert Rudolph" userId="2af4d44886c067cc" providerId="LiveId" clId="{CA075061-B414-4AC6-8D73-616EB37E24AF}" dt="2020-08-21T13:31:53.167" v="8843" actId="14100"/>
          <ac:spMkLst>
            <pc:docMk/>
            <pc:sldMk cId="633708046" sldId="264"/>
            <ac:spMk id="49" creationId="{8E3ABAA5-72CF-41BF-9D10-EF9BAC2D68A8}"/>
          </ac:spMkLst>
        </pc:spChg>
        <pc:spChg chg="add mod">
          <ac:chgData name="Siegbert Rudolph" userId="2af4d44886c067cc" providerId="LiveId" clId="{CA075061-B414-4AC6-8D73-616EB37E24AF}" dt="2020-08-21T13:31:10.482" v="8837" actId="14100"/>
          <ac:spMkLst>
            <pc:docMk/>
            <pc:sldMk cId="633708046" sldId="264"/>
            <ac:spMk id="50" creationId="{C9366A52-F19C-43F8-8DF8-35FA213D89BE}"/>
          </ac:spMkLst>
        </pc:spChg>
        <pc:spChg chg="add mod">
          <ac:chgData name="Siegbert Rudolph" userId="2af4d44886c067cc" providerId="LiveId" clId="{CA075061-B414-4AC6-8D73-616EB37E24AF}" dt="2020-08-21T13:31:32.954" v="8840" actId="1076"/>
          <ac:spMkLst>
            <pc:docMk/>
            <pc:sldMk cId="633708046" sldId="264"/>
            <ac:spMk id="51" creationId="{B6CDBCEB-FFAC-4E32-8F04-D3225289AD64}"/>
          </ac:spMkLst>
        </pc:spChg>
        <pc:spChg chg="add mod">
          <ac:chgData name="Siegbert Rudolph" userId="2af4d44886c067cc" providerId="LiveId" clId="{CA075061-B414-4AC6-8D73-616EB37E24AF}" dt="2020-08-21T14:00:20.717" v="9048" actId="14100"/>
          <ac:spMkLst>
            <pc:docMk/>
            <pc:sldMk cId="633708046" sldId="264"/>
            <ac:spMk id="52" creationId="{BE7F24E2-9EE4-4EE2-9C17-B3F2889433D2}"/>
          </ac:spMkLst>
        </pc:spChg>
        <pc:spChg chg="add mod">
          <ac:chgData name="Siegbert Rudolph" userId="2af4d44886c067cc" providerId="LiveId" clId="{CA075061-B414-4AC6-8D73-616EB37E24AF}" dt="2020-08-22T07:36:26.227" v="12441" actId="1076"/>
          <ac:spMkLst>
            <pc:docMk/>
            <pc:sldMk cId="633708046" sldId="264"/>
            <ac:spMk id="53" creationId="{76F71503-65D8-44C0-B5FD-CF72CE1E50CA}"/>
          </ac:spMkLst>
        </pc:spChg>
        <pc:spChg chg="add ord">
          <ac:chgData name="Siegbert Rudolph" userId="2af4d44886c067cc" providerId="LiveId" clId="{CA075061-B414-4AC6-8D73-616EB37E24AF}" dt="2020-08-21T12:35:07.073" v="8612" actId="167"/>
          <ac:spMkLst>
            <pc:docMk/>
            <pc:sldMk cId="633708046" sldId="264"/>
            <ac:spMk id="54" creationId="{463CFC4A-8E41-4D26-A498-8D757CDBB90C}"/>
          </ac:spMkLst>
        </pc:spChg>
        <pc:spChg chg="add mod">
          <ac:chgData name="Siegbert Rudolph" userId="2af4d44886c067cc" providerId="LiveId" clId="{CA075061-B414-4AC6-8D73-616EB37E24AF}" dt="2020-08-21T12:45:49.342" v="8734"/>
          <ac:spMkLst>
            <pc:docMk/>
            <pc:sldMk cId="633708046" sldId="264"/>
            <ac:spMk id="55" creationId="{178A59ED-3B5E-4F0E-9E3C-E37F8C6A087C}"/>
          </ac:spMkLst>
        </pc:spChg>
        <pc:spChg chg="add mod">
          <ac:chgData name="Siegbert Rudolph" userId="2af4d44886c067cc" providerId="LiveId" clId="{CA075061-B414-4AC6-8D73-616EB37E24AF}" dt="2020-08-21T12:45:49.342" v="8734"/>
          <ac:spMkLst>
            <pc:docMk/>
            <pc:sldMk cId="633708046" sldId="264"/>
            <ac:spMk id="56" creationId="{E84092DF-EEAA-40C0-88A6-159BEDA298E7}"/>
          </ac:spMkLst>
        </pc:spChg>
        <pc:spChg chg="add mod">
          <ac:chgData name="Siegbert Rudolph" userId="2af4d44886c067cc" providerId="LiveId" clId="{CA075061-B414-4AC6-8D73-616EB37E24AF}" dt="2020-08-21T13:23:16.398" v="8751"/>
          <ac:spMkLst>
            <pc:docMk/>
            <pc:sldMk cId="633708046" sldId="264"/>
            <ac:spMk id="57" creationId="{A46DBA97-B933-4751-9818-C699B67208EC}"/>
          </ac:spMkLst>
        </pc:spChg>
        <pc:spChg chg="add mod">
          <ac:chgData name="Siegbert Rudolph" userId="2af4d44886c067cc" providerId="LiveId" clId="{CA075061-B414-4AC6-8D73-616EB37E24AF}" dt="2020-08-21T13:30:09.891" v="8828" actId="1076"/>
          <ac:spMkLst>
            <pc:docMk/>
            <pc:sldMk cId="633708046" sldId="264"/>
            <ac:spMk id="58" creationId="{1D3DC6EB-7B02-42A7-B488-39F86C52EB6D}"/>
          </ac:spMkLst>
        </pc:spChg>
        <pc:spChg chg="add mod">
          <ac:chgData name="Siegbert Rudolph" userId="2af4d44886c067cc" providerId="LiveId" clId="{CA075061-B414-4AC6-8D73-616EB37E24AF}" dt="2020-08-21T14:00:13.997" v="9047" actId="14100"/>
          <ac:spMkLst>
            <pc:docMk/>
            <pc:sldMk cId="633708046" sldId="264"/>
            <ac:spMk id="59" creationId="{7A840A96-5401-42AE-9210-89D89C350577}"/>
          </ac:spMkLst>
        </pc:spChg>
        <pc:spChg chg="add mod">
          <ac:chgData name="Siegbert Rudolph" userId="2af4d44886c067cc" providerId="LiveId" clId="{CA075061-B414-4AC6-8D73-616EB37E24AF}" dt="2020-08-21T13:32:37.416" v="8851" actId="1038"/>
          <ac:spMkLst>
            <pc:docMk/>
            <pc:sldMk cId="633708046" sldId="264"/>
            <ac:spMk id="60" creationId="{CFDE6148-FF67-4D4D-A851-BB5CB64441AD}"/>
          </ac:spMkLst>
        </pc:spChg>
        <pc:spChg chg="add mod">
          <ac:chgData name="Siegbert Rudolph" userId="2af4d44886c067cc" providerId="LiveId" clId="{CA075061-B414-4AC6-8D73-616EB37E24AF}" dt="2020-08-21T13:46:07.488" v="8941" actId="1038"/>
          <ac:spMkLst>
            <pc:docMk/>
            <pc:sldMk cId="633708046" sldId="264"/>
            <ac:spMk id="61" creationId="{85F274BA-32EC-4C83-949C-7A73365A0F2D}"/>
          </ac:spMkLst>
        </pc:spChg>
        <pc:spChg chg="add mod">
          <ac:chgData name="Siegbert Rudolph" userId="2af4d44886c067cc" providerId="LiveId" clId="{CA075061-B414-4AC6-8D73-616EB37E24AF}" dt="2020-08-21T13:46:07.488" v="8941" actId="1038"/>
          <ac:spMkLst>
            <pc:docMk/>
            <pc:sldMk cId="633708046" sldId="264"/>
            <ac:spMk id="62" creationId="{45F67684-0162-4BF4-8E9B-9859683A3DC0}"/>
          </ac:spMkLst>
        </pc:spChg>
        <pc:spChg chg="add mod">
          <ac:chgData name="Siegbert Rudolph" userId="2af4d44886c067cc" providerId="LiveId" clId="{CA075061-B414-4AC6-8D73-616EB37E24AF}" dt="2020-08-21T13:56:43.604" v="9043" actId="14100"/>
          <ac:spMkLst>
            <pc:docMk/>
            <pc:sldMk cId="633708046" sldId="264"/>
            <ac:spMk id="63" creationId="{4948C844-4ED0-4F75-8DD8-164A61C8AD07}"/>
          </ac:spMkLst>
        </pc:spChg>
        <pc:picChg chg="add">
          <ac:chgData name="Siegbert Rudolph" userId="2af4d44886c067cc" providerId="LiveId" clId="{CA075061-B414-4AC6-8D73-616EB37E24AF}" dt="2020-08-20T14:14:29.188" v="4753" actId="22"/>
          <ac:picMkLst>
            <pc:docMk/>
            <pc:sldMk cId="633708046" sldId="264"/>
            <ac:picMk id="14" creationId="{3F2B91CB-9B9D-4F82-9E45-6AB7BE3AA90B}"/>
          </ac:picMkLst>
        </pc:picChg>
        <pc:cxnChg chg="mod">
          <ac:chgData name="Siegbert Rudolph" userId="2af4d44886c067cc" providerId="LiveId" clId="{CA075061-B414-4AC6-8D73-616EB37E24AF}" dt="2020-08-20T14:09:38.689" v="4324" actId="1076"/>
          <ac:cxnSpMkLst>
            <pc:docMk/>
            <pc:sldMk cId="633708046" sldId="264"/>
            <ac:cxnSpMk id="9" creationId="{D495B616-74C1-4407-91A0-747BFB3F67E8}"/>
          </ac:cxnSpMkLst>
        </pc:cxnChg>
      </pc:sldChg>
      <pc:sldChg chg="delSp modSp del mod delAnim modAnim">
        <pc:chgData name="Siegbert Rudolph" userId="2af4d44886c067cc" providerId="LiveId" clId="{CA075061-B414-4AC6-8D73-616EB37E24AF}" dt="2020-08-20T14:11:47.930" v="4539" actId="47"/>
        <pc:sldMkLst>
          <pc:docMk/>
          <pc:sldMk cId="2278910237" sldId="265"/>
        </pc:sldMkLst>
        <pc:spChg chg="del mod">
          <ac:chgData name="Siegbert Rudolph" userId="2af4d44886c067cc" providerId="LiveId" clId="{CA075061-B414-4AC6-8D73-616EB37E24AF}" dt="2020-08-20T14:11:05.477" v="4480" actId="21"/>
          <ac:spMkLst>
            <pc:docMk/>
            <pc:sldMk cId="2278910237" sldId="265"/>
            <ac:spMk id="11" creationId="{E4CAD218-0787-484B-8654-3700425D8BB2}"/>
          </ac:spMkLst>
        </pc:spChg>
        <pc:spChg chg="del mod">
          <ac:chgData name="Siegbert Rudolph" userId="2af4d44886c067cc" providerId="LiveId" clId="{CA075061-B414-4AC6-8D73-616EB37E24AF}" dt="2020-08-20T14:11:05.477" v="4480" actId="21"/>
          <ac:spMkLst>
            <pc:docMk/>
            <pc:sldMk cId="2278910237" sldId="265"/>
            <ac:spMk id="12" creationId="{B6445B80-00F4-468E-A0FE-DBFA116B44E7}"/>
          </ac:spMkLst>
        </pc:spChg>
        <pc:spChg chg="del mod">
          <ac:chgData name="Siegbert Rudolph" userId="2af4d44886c067cc" providerId="LiveId" clId="{CA075061-B414-4AC6-8D73-616EB37E24AF}" dt="2020-08-20T14:11:05.477" v="4480" actId="21"/>
          <ac:spMkLst>
            <pc:docMk/>
            <pc:sldMk cId="2278910237" sldId="265"/>
            <ac:spMk id="13" creationId="{466D14E3-850A-47EF-9B54-9439C3F8CEE6}"/>
          </ac:spMkLst>
        </pc:spChg>
        <pc:spChg chg="del mod">
          <ac:chgData name="Siegbert Rudolph" userId="2af4d44886c067cc" providerId="LiveId" clId="{CA075061-B414-4AC6-8D73-616EB37E24AF}" dt="2020-08-20T14:11:05.477" v="4480" actId="21"/>
          <ac:spMkLst>
            <pc:docMk/>
            <pc:sldMk cId="2278910237" sldId="265"/>
            <ac:spMk id="14" creationId="{8CB27939-3594-4ECB-AA43-D59954DA9343}"/>
          </ac:spMkLst>
        </pc:spChg>
        <pc:spChg chg="del mod">
          <ac:chgData name="Siegbert Rudolph" userId="2af4d44886c067cc" providerId="LiveId" clId="{CA075061-B414-4AC6-8D73-616EB37E24AF}" dt="2020-08-20T14:11:05.477" v="4480" actId="21"/>
          <ac:spMkLst>
            <pc:docMk/>
            <pc:sldMk cId="2278910237" sldId="265"/>
            <ac:spMk id="15" creationId="{A9435F7F-2D80-4834-8C07-536F8EC772B0}"/>
          </ac:spMkLst>
        </pc:spChg>
        <pc:spChg chg="mod">
          <ac:chgData name="Siegbert Rudolph" userId="2af4d44886c067cc" providerId="LiveId" clId="{CA075061-B414-4AC6-8D73-616EB37E24AF}" dt="2020-08-20T12:31:59.642" v="2619" actId="465"/>
          <ac:spMkLst>
            <pc:docMk/>
            <pc:sldMk cId="2278910237" sldId="265"/>
            <ac:spMk id="17" creationId="{8FA02A9D-53D6-436F-8159-326679676161}"/>
          </ac:spMkLst>
        </pc:spChg>
        <pc:spChg chg="mod">
          <ac:chgData name="Siegbert Rudolph" userId="2af4d44886c067cc" providerId="LiveId" clId="{CA075061-B414-4AC6-8D73-616EB37E24AF}" dt="2020-08-20T12:31:59.642" v="2619" actId="465"/>
          <ac:spMkLst>
            <pc:docMk/>
            <pc:sldMk cId="2278910237" sldId="265"/>
            <ac:spMk id="18" creationId="{24DD5128-CA56-4C60-9B11-6B5F527A9BB8}"/>
          </ac:spMkLst>
        </pc:spChg>
        <pc:spChg chg="mod">
          <ac:chgData name="Siegbert Rudolph" userId="2af4d44886c067cc" providerId="LiveId" clId="{CA075061-B414-4AC6-8D73-616EB37E24AF}" dt="2020-08-20T12:31:59.642" v="2619" actId="465"/>
          <ac:spMkLst>
            <pc:docMk/>
            <pc:sldMk cId="2278910237" sldId="265"/>
            <ac:spMk id="19" creationId="{8B923450-6F92-4B18-813A-9B0A480AD499}"/>
          </ac:spMkLst>
        </pc:spChg>
        <pc:spChg chg="mod">
          <ac:chgData name="Siegbert Rudolph" userId="2af4d44886c067cc" providerId="LiveId" clId="{CA075061-B414-4AC6-8D73-616EB37E24AF}" dt="2020-08-20T12:31:45.384" v="2617" actId="1035"/>
          <ac:spMkLst>
            <pc:docMk/>
            <pc:sldMk cId="2278910237" sldId="265"/>
            <ac:spMk id="20" creationId="{333F8F4A-BEF2-4991-8761-E4F9FBEF25BE}"/>
          </ac:spMkLst>
        </pc:spChg>
      </pc:sldChg>
      <pc:sldChg chg="modSp del mod">
        <pc:chgData name="Siegbert Rudolph" userId="2af4d44886c067cc" providerId="LiveId" clId="{CA075061-B414-4AC6-8D73-616EB37E24AF}" dt="2020-08-20T12:34:50.640" v="2825" actId="47"/>
        <pc:sldMkLst>
          <pc:docMk/>
          <pc:sldMk cId="3662225986" sldId="266"/>
        </pc:sldMkLst>
        <pc:spChg chg="mod">
          <ac:chgData name="Siegbert Rudolph" userId="2af4d44886c067cc" providerId="LiveId" clId="{CA075061-B414-4AC6-8D73-616EB37E24AF}" dt="2020-08-20T12:11:18.113" v="1328" actId="1076"/>
          <ac:spMkLst>
            <pc:docMk/>
            <pc:sldMk cId="3662225986" sldId="266"/>
            <ac:spMk id="14" creationId="{AC341A21-A856-4FE4-A81C-73062E042CE8}"/>
          </ac:spMkLst>
        </pc:spChg>
      </pc:sldChg>
      <pc:sldChg chg="del">
        <pc:chgData name="Siegbert Rudolph" userId="2af4d44886c067cc" providerId="LiveId" clId="{CA075061-B414-4AC6-8D73-616EB37E24AF}" dt="2020-08-20T12:34:51.970" v="2826" actId="47"/>
        <pc:sldMkLst>
          <pc:docMk/>
          <pc:sldMk cId="1239340553" sldId="267"/>
        </pc:sldMkLst>
      </pc:sldChg>
      <pc:sldChg chg="modSp del mod">
        <pc:chgData name="Siegbert Rudolph" userId="2af4d44886c067cc" providerId="LiveId" clId="{CA075061-B414-4AC6-8D73-616EB37E24AF}" dt="2020-08-20T12:34:53.207" v="2827" actId="47"/>
        <pc:sldMkLst>
          <pc:docMk/>
          <pc:sldMk cId="1806393298" sldId="268"/>
        </pc:sldMkLst>
        <pc:spChg chg="mod">
          <ac:chgData name="Siegbert Rudolph" userId="2af4d44886c067cc" providerId="LiveId" clId="{CA075061-B414-4AC6-8D73-616EB37E24AF}" dt="2020-08-20T12:11:40.652" v="1329" actId="1076"/>
          <ac:spMkLst>
            <pc:docMk/>
            <pc:sldMk cId="1806393298" sldId="268"/>
            <ac:spMk id="14" creationId="{AC341A21-A856-4FE4-A81C-73062E042CE8}"/>
          </ac:spMkLst>
        </pc:spChg>
      </pc:sldChg>
      <pc:sldChg chg="del">
        <pc:chgData name="Siegbert Rudolph" userId="2af4d44886c067cc" providerId="LiveId" clId="{CA075061-B414-4AC6-8D73-616EB37E24AF}" dt="2020-08-20T12:34:55.557" v="2828" actId="47"/>
        <pc:sldMkLst>
          <pc:docMk/>
          <pc:sldMk cId="2795667142" sldId="269"/>
        </pc:sldMkLst>
      </pc:sldChg>
      <pc:sldChg chg="addSp modSp mod">
        <pc:chgData name="Siegbert Rudolph" userId="2af4d44886c067cc" providerId="LiveId" clId="{CA075061-B414-4AC6-8D73-616EB37E24AF}" dt="2020-08-21T14:03:54.280" v="9149" actId="20577"/>
        <pc:sldMkLst>
          <pc:docMk/>
          <pc:sldMk cId="1373295691" sldId="636"/>
        </pc:sldMkLst>
        <pc:spChg chg="add mod">
          <ac:chgData name="Siegbert Rudolph" userId="2af4d44886c067cc" providerId="LiveId" clId="{CA075061-B414-4AC6-8D73-616EB37E24AF}" dt="2020-08-20T16:28:45.326" v="7510" actId="14100"/>
          <ac:spMkLst>
            <pc:docMk/>
            <pc:sldMk cId="1373295691" sldId="636"/>
            <ac:spMk id="2" creationId="{829DAAF6-629B-485B-A976-9E4A688F38B7}"/>
          </ac:spMkLst>
        </pc:spChg>
        <pc:spChg chg="mod">
          <ac:chgData name="Siegbert Rudolph" userId="2af4d44886c067cc" providerId="LiveId" clId="{CA075061-B414-4AC6-8D73-616EB37E24AF}" dt="2020-08-21T14:03:54.280" v="9149" actId="20577"/>
          <ac:spMkLst>
            <pc:docMk/>
            <pc:sldMk cId="1373295691" sldId="636"/>
            <ac:spMk id="7" creationId="{E990CC6E-D00B-4C80-947B-0892B2C148E7}"/>
          </ac:spMkLst>
        </pc:spChg>
      </pc:sldChg>
      <pc:sldChg chg="addSp delSp modSp mod delAnim modAnim">
        <pc:chgData name="Siegbert Rudolph" userId="2af4d44886c067cc" providerId="LiveId" clId="{CA075061-B414-4AC6-8D73-616EB37E24AF}" dt="2020-08-22T14:08:34.614" v="15959"/>
        <pc:sldMkLst>
          <pc:docMk/>
          <pc:sldMk cId="2755098372" sldId="637"/>
        </pc:sldMkLst>
        <pc:spChg chg="mod">
          <ac:chgData name="Siegbert Rudolph" userId="2af4d44886c067cc" providerId="LiveId" clId="{CA075061-B414-4AC6-8D73-616EB37E24AF}" dt="2020-08-22T12:19:48.992" v="13913" actId="6549"/>
          <ac:spMkLst>
            <pc:docMk/>
            <pc:sldMk cId="2755098372" sldId="637"/>
            <ac:spMk id="11" creationId="{0008F028-E721-42D2-BAE5-00F5B6A9006D}"/>
          </ac:spMkLst>
        </pc:spChg>
        <pc:spChg chg="del mod">
          <ac:chgData name="Siegbert Rudolph" userId="2af4d44886c067cc" providerId="LiveId" clId="{CA075061-B414-4AC6-8D73-616EB37E24AF}" dt="2020-08-20T14:13:44.865" v="4747" actId="478"/>
          <ac:spMkLst>
            <pc:docMk/>
            <pc:sldMk cId="2755098372" sldId="637"/>
            <ac:spMk id="12" creationId="{61689957-5AE1-43EF-86F8-3EE6C6454D0A}"/>
          </ac:spMkLst>
        </pc:spChg>
        <pc:spChg chg="add mod">
          <ac:chgData name="Siegbert Rudolph" userId="2af4d44886c067cc" providerId="LiveId" clId="{CA075061-B414-4AC6-8D73-616EB37E24AF}" dt="2020-08-22T14:08:34.614" v="15959"/>
          <ac:spMkLst>
            <pc:docMk/>
            <pc:sldMk cId="2755098372" sldId="637"/>
            <ac:spMk id="12" creationId="{BE5301F3-16C3-457B-8EFA-DE007825B8D8}"/>
          </ac:spMkLst>
        </pc:spChg>
        <pc:spChg chg="add del">
          <ac:chgData name="Siegbert Rudolph" userId="2af4d44886c067cc" providerId="LiveId" clId="{CA075061-B414-4AC6-8D73-616EB37E24AF}" dt="2020-08-21T12:03:06.024" v="8000" actId="478"/>
          <ac:spMkLst>
            <pc:docMk/>
            <pc:sldMk cId="2755098372" sldId="637"/>
            <ac:spMk id="13" creationId="{0218FF75-B872-4837-9E51-D0C47A1D3EC4}"/>
          </ac:spMkLst>
        </pc:spChg>
        <pc:spChg chg="add del">
          <ac:chgData name="Siegbert Rudolph" userId="2af4d44886c067cc" providerId="LiveId" clId="{CA075061-B414-4AC6-8D73-616EB37E24AF}" dt="2020-08-21T12:35:11.529" v="8613" actId="478"/>
          <ac:spMkLst>
            <pc:docMk/>
            <pc:sldMk cId="2755098372" sldId="637"/>
            <ac:spMk id="15" creationId="{D042E994-5657-42D5-8E61-8B31EAA538DB}"/>
          </ac:spMkLst>
        </pc:spChg>
        <pc:spChg chg="del">
          <ac:chgData name="Siegbert Rudolph" userId="2af4d44886c067cc" providerId="LiveId" clId="{CA075061-B414-4AC6-8D73-616EB37E24AF}" dt="2020-08-20T14:07:07.590" v="4184" actId="478"/>
          <ac:spMkLst>
            <pc:docMk/>
            <pc:sldMk cId="2755098372" sldId="637"/>
            <ac:spMk id="15" creationId="{E51D0B19-8983-433F-B4BF-34E376903292}"/>
          </ac:spMkLst>
        </pc:spChg>
        <pc:spChg chg="del mod">
          <ac:chgData name="Siegbert Rudolph" userId="2af4d44886c067cc" providerId="LiveId" clId="{CA075061-B414-4AC6-8D73-616EB37E24AF}" dt="2020-08-21T12:04:18.418" v="8019" actId="478"/>
          <ac:spMkLst>
            <pc:docMk/>
            <pc:sldMk cId="2755098372" sldId="637"/>
            <ac:spMk id="16" creationId="{1CEA4CA5-FC96-4158-B0A6-6860C1652C15}"/>
          </ac:spMkLst>
        </pc:spChg>
        <pc:spChg chg="mod">
          <ac:chgData name="Siegbert Rudolph" userId="2af4d44886c067cc" providerId="LiveId" clId="{CA075061-B414-4AC6-8D73-616EB37E24AF}" dt="2020-08-21T12:04:29.585" v="8028" actId="1038"/>
          <ac:spMkLst>
            <pc:docMk/>
            <pc:sldMk cId="2755098372" sldId="637"/>
            <ac:spMk id="17" creationId="{D6BC51D9-79F7-4F4F-AE32-9EC316B35B95}"/>
          </ac:spMkLst>
        </pc:spChg>
        <pc:spChg chg="mod">
          <ac:chgData name="Siegbert Rudolph" userId="2af4d44886c067cc" providerId="LiveId" clId="{CA075061-B414-4AC6-8D73-616EB37E24AF}" dt="2020-08-21T12:36:49.748" v="8632" actId="207"/>
          <ac:spMkLst>
            <pc:docMk/>
            <pc:sldMk cId="2755098372" sldId="637"/>
            <ac:spMk id="18" creationId="{0F67B5DB-E979-4B3E-85BD-9B5A66390223}"/>
          </ac:spMkLst>
        </pc:spChg>
        <pc:spChg chg="mod">
          <ac:chgData name="Siegbert Rudolph" userId="2af4d44886c067cc" providerId="LiveId" clId="{CA075061-B414-4AC6-8D73-616EB37E24AF}" dt="2020-08-21T12:36:49.748" v="8632" actId="207"/>
          <ac:spMkLst>
            <pc:docMk/>
            <pc:sldMk cId="2755098372" sldId="637"/>
            <ac:spMk id="19" creationId="{18A42109-8BE8-491E-81B9-03689094FE93}"/>
          </ac:spMkLst>
        </pc:spChg>
        <pc:spChg chg="mod">
          <ac:chgData name="Siegbert Rudolph" userId="2af4d44886c067cc" providerId="LiveId" clId="{CA075061-B414-4AC6-8D73-616EB37E24AF}" dt="2020-08-21T12:36:49.748" v="8632" actId="207"/>
          <ac:spMkLst>
            <pc:docMk/>
            <pc:sldMk cId="2755098372" sldId="637"/>
            <ac:spMk id="20" creationId="{0FEADA6E-EF96-4232-AB3C-ED36FAA9FC4E}"/>
          </ac:spMkLst>
        </pc:spChg>
        <pc:spChg chg="mod">
          <ac:chgData name="Siegbert Rudolph" userId="2af4d44886c067cc" providerId="LiveId" clId="{CA075061-B414-4AC6-8D73-616EB37E24AF}" dt="2020-08-21T12:36:49.748" v="8632" actId="207"/>
          <ac:spMkLst>
            <pc:docMk/>
            <pc:sldMk cId="2755098372" sldId="637"/>
            <ac:spMk id="21" creationId="{80F5C65D-AFB2-475E-9E42-930E2EF89D86}"/>
          </ac:spMkLst>
        </pc:spChg>
        <pc:spChg chg="mod">
          <ac:chgData name="Siegbert Rudolph" userId="2af4d44886c067cc" providerId="LiveId" clId="{CA075061-B414-4AC6-8D73-616EB37E24AF}" dt="2020-08-22T12:19:56.962" v="13921" actId="1037"/>
          <ac:spMkLst>
            <pc:docMk/>
            <pc:sldMk cId="2755098372" sldId="637"/>
            <ac:spMk id="22" creationId="{7393A558-B7ED-443A-BA71-8633C979D5A3}"/>
          </ac:spMkLst>
        </pc:spChg>
        <pc:spChg chg="add ord">
          <ac:chgData name="Siegbert Rudolph" userId="2af4d44886c067cc" providerId="LiveId" clId="{CA075061-B414-4AC6-8D73-616EB37E24AF}" dt="2020-08-21T12:35:18.407" v="8615" actId="167"/>
          <ac:spMkLst>
            <pc:docMk/>
            <pc:sldMk cId="2755098372" sldId="637"/>
            <ac:spMk id="23" creationId="{AC375881-0771-472B-94B9-2418CAD7CD21}"/>
          </ac:spMkLst>
        </pc:spChg>
        <pc:spChg chg="add mod">
          <ac:chgData name="Siegbert Rudolph" userId="2af4d44886c067cc" providerId="LiveId" clId="{CA075061-B414-4AC6-8D73-616EB37E24AF}" dt="2020-08-21T13:33:54.584" v="8861" actId="1076"/>
          <ac:spMkLst>
            <pc:docMk/>
            <pc:sldMk cId="2755098372" sldId="637"/>
            <ac:spMk id="24" creationId="{0B89CCED-3DAB-4BBA-A102-BC7A9385C1CB}"/>
          </ac:spMkLst>
        </pc:spChg>
        <pc:spChg chg="add mod">
          <ac:chgData name="Siegbert Rudolph" userId="2af4d44886c067cc" providerId="LiveId" clId="{CA075061-B414-4AC6-8D73-616EB37E24AF}" dt="2020-08-21T13:34:43.004" v="8868" actId="1076"/>
          <ac:spMkLst>
            <pc:docMk/>
            <pc:sldMk cId="2755098372" sldId="637"/>
            <ac:spMk id="25" creationId="{6FF57BE7-E6E1-4BDF-BFF7-01A64D5D3E87}"/>
          </ac:spMkLst>
        </pc:spChg>
        <pc:spChg chg="add mod">
          <ac:chgData name="Siegbert Rudolph" userId="2af4d44886c067cc" providerId="LiveId" clId="{CA075061-B414-4AC6-8D73-616EB37E24AF}" dt="2020-08-21T13:35:07.016" v="8871" actId="1076"/>
          <ac:spMkLst>
            <pc:docMk/>
            <pc:sldMk cId="2755098372" sldId="637"/>
            <ac:spMk id="26" creationId="{CE5D803B-50A1-41B7-9E99-C7071943054D}"/>
          </ac:spMkLst>
        </pc:spChg>
        <pc:spChg chg="add mod">
          <ac:chgData name="Siegbert Rudolph" userId="2af4d44886c067cc" providerId="LiveId" clId="{CA075061-B414-4AC6-8D73-616EB37E24AF}" dt="2020-08-21T12:10:21.841" v="8209" actId="1035"/>
          <ac:spMkLst>
            <pc:docMk/>
            <pc:sldMk cId="2755098372" sldId="637"/>
            <ac:spMk id="27" creationId="{566E2C8C-4C12-4DA9-A2B9-DCB751EF000B}"/>
          </ac:spMkLst>
        </pc:spChg>
        <pc:spChg chg="add mod">
          <ac:chgData name="Siegbert Rudolph" userId="2af4d44886c067cc" providerId="LiveId" clId="{CA075061-B414-4AC6-8D73-616EB37E24AF}" dt="2020-08-22T12:20:13.912" v="13950" actId="20577"/>
          <ac:spMkLst>
            <pc:docMk/>
            <pc:sldMk cId="2755098372" sldId="637"/>
            <ac:spMk id="28" creationId="{1B11C123-C70D-41E1-BAB9-20D25E83063E}"/>
          </ac:spMkLst>
        </pc:spChg>
        <pc:spChg chg="add del mod">
          <ac:chgData name="Siegbert Rudolph" userId="2af4d44886c067cc" providerId="LiveId" clId="{CA075061-B414-4AC6-8D73-616EB37E24AF}" dt="2020-08-21T12:07:54.510" v="8111" actId="478"/>
          <ac:spMkLst>
            <pc:docMk/>
            <pc:sldMk cId="2755098372" sldId="637"/>
            <ac:spMk id="29" creationId="{38D0BDF4-46EC-4FB2-AF98-5DD1C8C81DBA}"/>
          </ac:spMkLst>
        </pc:spChg>
        <pc:spChg chg="add del mod">
          <ac:chgData name="Siegbert Rudolph" userId="2af4d44886c067cc" providerId="LiveId" clId="{CA075061-B414-4AC6-8D73-616EB37E24AF}" dt="2020-08-21T12:06:40.838" v="8095" actId="478"/>
          <ac:spMkLst>
            <pc:docMk/>
            <pc:sldMk cId="2755098372" sldId="637"/>
            <ac:spMk id="30" creationId="{C8C4142A-665E-40A1-B9D9-FC08AF99F780}"/>
          </ac:spMkLst>
        </pc:spChg>
        <pc:spChg chg="add mod">
          <ac:chgData name="Siegbert Rudolph" userId="2af4d44886c067cc" providerId="LiveId" clId="{CA075061-B414-4AC6-8D73-616EB37E24AF}" dt="2020-08-21T12:06:42.199" v="8096"/>
          <ac:spMkLst>
            <pc:docMk/>
            <pc:sldMk cId="2755098372" sldId="637"/>
            <ac:spMk id="33" creationId="{417E450C-0DFD-4545-91A1-E5C016857CFF}"/>
          </ac:spMkLst>
        </pc:spChg>
        <pc:spChg chg="add mod">
          <ac:chgData name="Siegbert Rudolph" userId="2af4d44886c067cc" providerId="LiveId" clId="{CA075061-B414-4AC6-8D73-616EB37E24AF}" dt="2020-08-21T13:28:21.001" v="8773" actId="20577"/>
          <ac:spMkLst>
            <pc:docMk/>
            <pc:sldMk cId="2755098372" sldId="637"/>
            <ac:spMk id="34" creationId="{5D80D5EB-2C65-4F9A-AC55-019A84D3BF1A}"/>
          </ac:spMkLst>
        </pc:spChg>
        <pc:spChg chg="add mod">
          <ac:chgData name="Siegbert Rudolph" userId="2af4d44886c067cc" providerId="LiveId" clId="{CA075061-B414-4AC6-8D73-616EB37E24AF}" dt="2020-08-21T12:07:56.262" v="8112"/>
          <ac:spMkLst>
            <pc:docMk/>
            <pc:sldMk cId="2755098372" sldId="637"/>
            <ac:spMk id="35" creationId="{79A6488E-6297-4A37-8A91-08C8F6BE6064}"/>
          </ac:spMkLst>
        </pc:spChg>
        <pc:spChg chg="add mod">
          <ac:chgData name="Siegbert Rudolph" userId="2af4d44886c067cc" providerId="LiveId" clId="{CA075061-B414-4AC6-8D73-616EB37E24AF}" dt="2020-08-21T13:28:24.993" v="8774" actId="20577"/>
          <ac:spMkLst>
            <pc:docMk/>
            <pc:sldMk cId="2755098372" sldId="637"/>
            <ac:spMk id="36" creationId="{4DADBBFC-B776-4782-90F0-4F13A6FA0212}"/>
          </ac:spMkLst>
        </pc:spChg>
        <pc:spChg chg="add mod">
          <ac:chgData name="Siegbert Rudolph" userId="2af4d44886c067cc" providerId="LiveId" clId="{CA075061-B414-4AC6-8D73-616EB37E24AF}" dt="2020-08-21T12:07:56.262" v="8112"/>
          <ac:spMkLst>
            <pc:docMk/>
            <pc:sldMk cId="2755098372" sldId="637"/>
            <ac:spMk id="37" creationId="{A7526BBB-B416-4F9D-AFCD-9E8861281A44}"/>
          </ac:spMkLst>
        </pc:spChg>
        <pc:spChg chg="add mod">
          <ac:chgData name="Siegbert Rudolph" userId="2af4d44886c067cc" providerId="LiveId" clId="{CA075061-B414-4AC6-8D73-616EB37E24AF}" dt="2020-08-21T13:34:02.862" v="8862" actId="1076"/>
          <ac:spMkLst>
            <pc:docMk/>
            <pc:sldMk cId="2755098372" sldId="637"/>
            <ac:spMk id="38" creationId="{CFA030D0-786D-45FC-8D36-09A25DA2D2B9}"/>
          </ac:spMkLst>
        </pc:spChg>
        <pc:spChg chg="add del mod">
          <ac:chgData name="Siegbert Rudolph" userId="2af4d44886c067cc" providerId="LiveId" clId="{CA075061-B414-4AC6-8D73-616EB37E24AF}" dt="2020-08-21T12:25:32.746" v="8477" actId="478"/>
          <ac:spMkLst>
            <pc:docMk/>
            <pc:sldMk cId="2755098372" sldId="637"/>
            <ac:spMk id="39" creationId="{55B1AA6A-69C1-4947-A382-9A16AEDFA82E}"/>
          </ac:spMkLst>
        </pc:spChg>
        <pc:spChg chg="add mod">
          <ac:chgData name="Siegbert Rudolph" userId="2af4d44886c067cc" providerId="LiveId" clId="{CA075061-B414-4AC6-8D73-616EB37E24AF}" dt="2020-08-21T13:34:37.616" v="8866" actId="1076"/>
          <ac:spMkLst>
            <pc:docMk/>
            <pc:sldMk cId="2755098372" sldId="637"/>
            <ac:spMk id="40" creationId="{1249D86C-8F10-4671-9C1D-42BB31D55EB8}"/>
          </ac:spMkLst>
        </pc:spChg>
        <pc:spChg chg="add del mod">
          <ac:chgData name="Siegbert Rudolph" userId="2af4d44886c067cc" providerId="LiveId" clId="{CA075061-B414-4AC6-8D73-616EB37E24AF}" dt="2020-08-21T12:25:35.015" v="8478" actId="478"/>
          <ac:spMkLst>
            <pc:docMk/>
            <pc:sldMk cId="2755098372" sldId="637"/>
            <ac:spMk id="41" creationId="{B5FA42CB-D0BE-401E-907F-45F1B2FE33A4}"/>
          </ac:spMkLst>
        </pc:spChg>
        <pc:spChg chg="add mod">
          <ac:chgData name="Siegbert Rudolph" userId="2af4d44886c067cc" providerId="LiveId" clId="{CA075061-B414-4AC6-8D73-616EB37E24AF}" dt="2020-08-21T13:35:19.393" v="8877" actId="1037"/>
          <ac:spMkLst>
            <pc:docMk/>
            <pc:sldMk cId="2755098372" sldId="637"/>
            <ac:spMk id="42" creationId="{4815331F-4577-4BB8-865E-299BD19EACA0}"/>
          </ac:spMkLst>
        </pc:spChg>
        <pc:spChg chg="add del mod">
          <ac:chgData name="Siegbert Rudolph" userId="2af4d44886c067cc" providerId="LiveId" clId="{CA075061-B414-4AC6-8D73-616EB37E24AF}" dt="2020-08-21T12:25:37.844" v="8479" actId="478"/>
          <ac:spMkLst>
            <pc:docMk/>
            <pc:sldMk cId="2755098372" sldId="637"/>
            <ac:spMk id="43" creationId="{005B79FA-4FAC-4198-8A5E-96BF1A260879}"/>
          </ac:spMkLst>
        </pc:spChg>
        <pc:spChg chg="add mod">
          <ac:chgData name="Siegbert Rudolph" userId="2af4d44886c067cc" providerId="LiveId" clId="{CA075061-B414-4AC6-8D73-616EB37E24AF}" dt="2020-08-21T13:35:47.572" v="8881" actId="14100"/>
          <ac:spMkLst>
            <pc:docMk/>
            <pc:sldMk cId="2755098372" sldId="637"/>
            <ac:spMk id="44" creationId="{0EDFC6F8-7BFD-46A4-98D3-2CCDD22B8F4D}"/>
          </ac:spMkLst>
        </pc:spChg>
        <pc:spChg chg="add del mod">
          <ac:chgData name="Siegbert Rudolph" userId="2af4d44886c067cc" providerId="LiveId" clId="{CA075061-B414-4AC6-8D73-616EB37E24AF}" dt="2020-08-21T12:25:40.304" v="8480" actId="478"/>
          <ac:spMkLst>
            <pc:docMk/>
            <pc:sldMk cId="2755098372" sldId="637"/>
            <ac:spMk id="45" creationId="{491987AC-83BF-4652-9765-5BF012D0B5AF}"/>
          </ac:spMkLst>
        </pc:spChg>
        <pc:spChg chg="add mod">
          <ac:chgData name="Siegbert Rudolph" userId="2af4d44886c067cc" providerId="LiveId" clId="{CA075061-B414-4AC6-8D73-616EB37E24AF}" dt="2020-08-22T12:20:25.999" v="13957" actId="1037"/>
          <ac:spMkLst>
            <pc:docMk/>
            <pc:sldMk cId="2755098372" sldId="637"/>
            <ac:spMk id="46" creationId="{A875FCC8-A45A-4CAE-B7DE-17B5BAA999FB}"/>
          </ac:spMkLst>
        </pc:spChg>
        <pc:spChg chg="add del mod">
          <ac:chgData name="Siegbert Rudolph" userId="2af4d44886c067cc" providerId="LiveId" clId="{CA075061-B414-4AC6-8D73-616EB37E24AF}" dt="2020-08-21T12:25:42.696" v="8481" actId="478"/>
          <ac:spMkLst>
            <pc:docMk/>
            <pc:sldMk cId="2755098372" sldId="637"/>
            <ac:spMk id="47" creationId="{49051D97-D051-4F84-A3DB-09B09B535D6E}"/>
          </ac:spMkLst>
        </pc:spChg>
        <pc:spChg chg="add mod">
          <ac:chgData name="Siegbert Rudolph" userId="2af4d44886c067cc" providerId="LiveId" clId="{CA075061-B414-4AC6-8D73-616EB37E24AF}" dt="2020-08-21T13:42:03.144" v="8919" actId="1037"/>
          <ac:spMkLst>
            <pc:docMk/>
            <pc:sldMk cId="2755098372" sldId="637"/>
            <ac:spMk id="48" creationId="{6C6ACA4B-73BD-4795-8B80-4A0EEB2A4423}"/>
          </ac:spMkLst>
        </pc:spChg>
        <pc:spChg chg="add mod">
          <ac:chgData name="Siegbert Rudolph" userId="2af4d44886c067cc" providerId="LiveId" clId="{CA075061-B414-4AC6-8D73-616EB37E24AF}" dt="2020-08-21T13:34:52.392" v="8869" actId="14100"/>
          <ac:spMkLst>
            <pc:docMk/>
            <pc:sldMk cId="2755098372" sldId="637"/>
            <ac:spMk id="49" creationId="{7964C9F2-6CEB-46B6-9FCF-75BB9B4A643D}"/>
          </ac:spMkLst>
        </pc:spChg>
        <pc:spChg chg="add mod">
          <ac:chgData name="Siegbert Rudolph" userId="2af4d44886c067cc" providerId="LiveId" clId="{CA075061-B414-4AC6-8D73-616EB37E24AF}" dt="2020-08-21T13:35:33.090" v="8879" actId="14100"/>
          <ac:spMkLst>
            <pc:docMk/>
            <pc:sldMk cId="2755098372" sldId="637"/>
            <ac:spMk id="50" creationId="{38AB69DE-1401-4320-9DB3-FAF19472FDF1}"/>
          </ac:spMkLst>
        </pc:spChg>
        <pc:spChg chg="add mod">
          <ac:chgData name="Siegbert Rudolph" userId="2af4d44886c067cc" providerId="LiveId" clId="{CA075061-B414-4AC6-8D73-616EB37E24AF}" dt="2020-08-21T13:35:59.316" v="8883" actId="14100"/>
          <ac:spMkLst>
            <pc:docMk/>
            <pc:sldMk cId="2755098372" sldId="637"/>
            <ac:spMk id="51" creationId="{A6759510-0966-4958-B994-030B52142300}"/>
          </ac:spMkLst>
        </pc:spChg>
        <pc:spChg chg="add mod">
          <ac:chgData name="Siegbert Rudolph" userId="2af4d44886c067cc" providerId="LiveId" clId="{CA075061-B414-4AC6-8D73-616EB37E24AF}" dt="2020-08-21T13:40:21.951" v="8908" actId="208"/>
          <ac:spMkLst>
            <pc:docMk/>
            <pc:sldMk cId="2755098372" sldId="637"/>
            <ac:spMk id="52" creationId="{16D7559D-91DE-47AE-8129-3324454076E4}"/>
          </ac:spMkLst>
        </pc:spChg>
        <pc:spChg chg="add mod">
          <ac:chgData name="Siegbert Rudolph" userId="2af4d44886c067cc" providerId="LiveId" clId="{CA075061-B414-4AC6-8D73-616EB37E24AF}" dt="2020-08-22T07:38:11.494" v="12445" actId="14100"/>
          <ac:spMkLst>
            <pc:docMk/>
            <pc:sldMk cId="2755098372" sldId="637"/>
            <ac:spMk id="53" creationId="{F3C60E4B-C03F-403D-8391-98060C2FF9DB}"/>
          </ac:spMkLst>
        </pc:spChg>
        <pc:spChg chg="add mod">
          <ac:chgData name="Siegbert Rudolph" userId="2af4d44886c067cc" providerId="LiveId" clId="{CA075061-B414-4AC6-8D73-616EB37E24AF}" dt="2020-08-21T12:45:52.749" v="8735"/>
          <ac:spMkLst>
            <pc:docMk/>
            <pc:sldMk cId="2755098372" sldId="637"/>
            <ac:spMk id="54" creationId="{641C764E-8BBD-417B-81CA-7C3851183D36}"/>
          </ac:spMkLst>
        </pc:spChg>
        <pc:spChg chg="add mod">
          <ac:chgData name="Siegbert Rudolph" userId="2af4d44886c067cc" providerId="LiveId" clId="{CA075061-B414-4AC6-8D73-616EB37E24AF}" dt="2020-08-21T12:45:52.749" v="8735"/>
          <ac:spMkLst>
            <pc:docMk/>
            <pc:sldMk cId="2755098372" sldId="637"/>
            <ac:spMk id="55" creationId="{E3E4E313-D35B-4A98-8659-07F579EA136F}"/>
          </ac:spMkLst>
        </pc:spChg>
        <pc:spChg chg="add mod">
          <ac:chgData name="Siegbert Rudolph" userId="2af4d44886c067cc" providerId="LiveId" clId="{CA075061-B414-4AC6-8D73-616EB37E24AF}" dt="2020-08-21T13:23:26.629" v="8753"/>
          <ac:spMkLst>
            <pc:docMk/>
            <pc:sldMk cId="2755098372" sldId="637"/>
            <ac:spMk id="56" creationId="{893F2270-4F90-435A-B15A-802F9FEAE1FE}"/>
          </ac:spMkLst>
        </pc:spChg>
        <pc:spChg chg="add mod">
          <ac:chgData name="Siegbert Rudolph" userId="2af4d44886c067cc" providerId="LiveId" clId="{CA075061-B414-4AC6-8D73-616EB37E24AF}" dt="2020-08-21T13:34:15.724" v="8864" actId="1076"/>
          <ac:spMkLst>
            <pc:docMk/>
            <pc:sldMk cId="2755098372" sldId="637"/>
            <ac:spMk id="57" creationId="{06BF9093-48DC-4BDB-A831-050E8D09D452}"/>
          </ac:spMkLst>
        </pc:spChg>
        <pc:spChg chg="add del mod">
          <ac:chgData name="Siegbert Rudolph" userId="2af4d44886c067cc" providerId="LiveId" clId="{CA075061-B414-4AC6-8D73-616EB37E24AF}" dt="2020-08-21T13:36:53.778" v="8890" actId="478"/>
          <ac:spMkLst>
            <pc:docMk/>
            <pc:sldMk cId="2755098372" sldId="637"/>
            <ac:spMk id="58" creationId="{96F5AF4F-F429-4610-B5AC-DD60CDDF454F}"/>
          </ac:spMkLst>
        </pc:spChg>
        <pc:spChg chg="add mod">
          <ac:chgData name="Siegbert Rudolph" userId="2af4d44886c067cc" providerId="LiveId" clId="{CA075061-B414-4AC6-8D73-616EB37E24AF}" dt="2020-08-22T12:20:50.987" v="13960" actId="14100"/>
          <ac:spMkLst>
            <pc:docMk/>
            <pc:sldMk cId="2755098372" sldId="637"/>
            <ac:spMk id="58" creationId="{E7DD1135-ABE8-48FC-B818-3DD0E4B43E73}"/>
          </ac:spMkLst>
        </pc:spChg>
        <pc:spChg chg="add mod">
          <ac:chgData name="Siegbert Rudolph" userId="2af4d44886c067cc" providerId="LiveId" clId="{CA075061-B414-4AC6-8D73-616EB37E24AF}" dt="2020-08-21T13:39:57.872" v="8907" actId="14100"/>
          <ac:spMkLst>
            <pc:docMk/>
            <pc:sldMk cId="2755098372" sldId="637"/>
            <ac:spMk id="59" creationId="{92DA21BC-2A49-47B4-95D3-E024D9F1B798}"/>
          </ac:spMkLst>
        </pc:spChg>
        <pc:spChg chg="add mod">
          <ac:chgData name="Siegbert Rudolph" userId="2af4d44886c067cc" providerId="LiveId" clId="{CA075061-B414-4AC6-8D73-616EB37E24AF}" dt="2020-08-21T13:54:20.858" v="9023" actId="1076"/>
          <ac:spMkLst>
            <pc:docMk/>
            <pc:sldMk cId="2755098372" sldId="637"/>
            <ac:spMk id="60" creationId="{A6FE3F8C-2519-4446-BE70-146CC9CFAEFE}"/>
          </ac:spMkLst>
        </pc:spChg>
        <pc:spChg chg="add mod">
          <ac:chgData name="Siegbert Rudolph" userId="2af4d44886c067cc" providerId="LiveId" clId="{CA075061-B414-4AC6-8D73-616EB37E24AF}" dt="2020-08-21T13:54:15.110" v="9022" actId="1076"/>
          <ac:spMkLst>
            <pc:docMk/>
            <pc:sldMk cId="2755098372" sldId="637"/>
            <ac:spMk id="61" creationId="{C0709141-0423-469A-9B4E-9831ABDCDEBA}"/>
          </ac:spMkLst>
        </pc:spChg>
        <pc:spChg chg="add mod">
          <ac:chgData name="Siegbert Rudolph" userId="2af4d44886c067cc" providerId="LiveId" clId="{CA075061-B414-4AC6-8D73-616EB37E24AF}" dt="2020-08-22T13:31:35.932" v="15773" actId="14100"/>
          <ac:spMkLst>
            <pc:docMk/>
            <pc:sldMk cId="2755098372" sldId="637"/>
            <ac:spMk id="62" creationId="{34A213C6-DC59-4B12-9424-D76F5121F32C}"/>
          </ac:spMkLst>
        </pc:spChg>
        <pc:picChg chg="add">
          <ac:chgData name="Siegbert Rudolph" userId="2af4d44886c067cc" providerId="LiveId" clId="{CA075061-B414-4AC6-8D73-616EB37E24AF}" dt="2020-08-20T14:14:32.592" v="4754" actId="22"/>
          <ac:picMkLst>
            <pc:docMk/>
            <pc:sldMk cId="2755098372" sldId="637"/>
            <ac:picMk id="14" creationId="{09EF1CEC-7E2A-433B-9DD0-537F7335934B}"/>
          </ac:picMkLst>
        </pc:picChg>
      </pc:sldChg>
      <pc:sldChg chg="addSp delSp modSp mod delAnim modAnim">
        <pc:chgData name="Siegbert Rudolph" userId="2af4d44886c067cc" providerId="LiveId" clId="{CA075061-B414-4AC6-8D73-616EB37E24AF}" dt="2020-08-22T14:08:40.891" v="15960"/>
        <pc:sldMkLst>
          <pc:docMk/>
          <pc:sldMk cId="365933189" sldId="638"/>
        </pc:sldMkLst>
        <pc:spChg chg="mod">
          <ac:chgData name="Siegbert Rudolph" userId="2af4d44886c067cc" providerId="LiveId" clId="{CA075061-B414-4AC6-8D73-616EB37E24AF}" dt="2020-08-21T12:10:40.388" v="8236" actId="1037"/>
          <ac:spMkLst>
            <pc:docMk/>
            <pc:sldMk cId="365933189" sldId="638"/>
            <ac:spMk id="11" creationId="{0008F028-E721-42D2-BAE5-00F5B6A9006D}"/>
          </ac:spMkLst>
        </pc:spChg>
        <pc:spChg chg="del">
          <ac:chgData name="Siegbert Rudolph" userId="2af4d44886c067cc" providerId="LiveId" clId="{CA075061-B414-4AC6-8D73-616EB37E24AF}" dt="2020-08-21T12:03:11.198" v="8002" actId="478"/>
          <ac:spMkLst>
            <pc:docMk/>
            <pc:sldMk cId="365933189" sldId="638"/>
            <ac:spMk id="13" creationId="{D83D4A3A-248A-423B-9395-08AFC8C09553}"/>
          </ac:spMkLst>
        </pc:spChg>
        <pc:spChg chg="add mod">
          <ac:chgData name="Siegbert Rudolph" userId="2af4d44886c067cc" providerId="LiveId" clId="{CA075061-B414-4AC6-8D73-616EB37E24AF}" dt="2020-08-22T14:08:40.891" v="15960"/>
          <ac:spMkLst>
            <pc:docMk/>
            <pc:sldMk cId="365933189" sldId="638"/>
            <ac:spMk id="15" creationId="{33A22B67-8194-4A90-B72D-7B3E929AEED7}"/>
          </ac:spMkLst>
        </pc:spChg>
        <pc:spChg chg="del mod">
          <ac:chgData name="Siegbert Rudolph" userId="2af4d44886c067cc" providerId="LiveId" clId="{CA075061-B414-4AC6-8D73-616EB37E24AF}" dt="2020-08-21T12:04:34.800" v="8029" actId="478"/>
          <ac:spMkLst>
            <pc:docMk/>
            <pc:sldMk cId="365933189" sldId="638"/>
            <ac:spMk id="16" creationId="{1CEA4CA5-FC96-4158-B0A6-6860C1652C15}"/>
          </ac:spMkLst>
        </pc:spChg>
        <pc:spChg chg="mod">
          <ac:chgData name="Siegbert Rudolph" userId="2af4d44886c067cc" providerId="LiveId" clId="{CA075061-B414-4AC6-8D73-616EB37E24AF}" dt="2020-08-21T12:04:50.007" v="8048" actId="1038"/>
          <ac:spMkLst>
            <pc:docMk/>
            <pc:sldMk cId="365933189" sldId="638"/>
            <ac:spMk id="17" creationId="{D6BC51D9-79F7-4F4F-AE32-9EC316B35B95}"/>
          </ac:spMkLst>
        </pc:spChg>
        <pc:spChg chg="mod">
          <ac:chgData name="Siegbert Rudolph" userId="2af4d44886c067cc" providerId="LiveId" clId="{CA075061-B414-4AC6-8D73-616EB37E24AF}" dt="2020-08-21T12:10:40.388" v="8236" actId="1037"/>
          <ac:spMkLst>
            <pc:docMk/>
            <pc:sldMk cId="365933189" sldId="638"/>
            <ac:spMk id="18" creationId="{0F67B5DB-E979-4B3E-85BD-9B5A66390223}"/>
          </ac:spMkLst>
        </pc:spChg>
        <pc:spChg chg="mod">
          <ac:chgData name="Siegbert Rudolph" userId="2af4d44886c067cc" providerId="LiveId" clId="{CA075061-B414-4AC6-8D73-616EB37E24AF}" dt="2020-08-21T12:10:40.388" v="8236" actId="1037"/>
          <ac:spMkLst>
            <pc:docMk/>
            <pc:sldMk cId="365933189" sldId="638"/>
            <ac:spMk id="19" creationId="{18A42109-8BE8-491E-81B9-03689094FE93}"/>
          </ac:spMkLst>
        </pc:spChg>
        <pc:spChg chg="mod">
          <ac:chgData name="Siegbert Rudolph" userId="2af4d44886c067cc" providerId="LiveId" clId="{CA075061-B414-4AC6-8D73-616EB37E24AF}" dt="2020-08-21T12:10:40.388" v="8236" actId="1037"/>
          <ac:spMkLst>
            <pc:docMk/>
            <pc:sldMk cId="365933189" sldId="638"/>
            <ac:spMk id="20" creationId="{0FEADA6E-EF96-4232-AB3C-ED36FAA9FC4E}"/>
          </ac:spMkLst>
        </pc:spChg>
        <pc:spChg chg="mod">
          <ac:chgData name="Siegbert Rudolph" userId="2af4d44886c067cc" providerId="LiveId" clId="{CA075061-B414-4AC6-8D73-616EB37E24AF}" dt="2020-08-21T12:10:40.388" v="8236" actId="1037"/>
          <ac:spMkLst>
            <pc:docMk/>
            <pc:sldMk cId="365933189" sldId="638"/>
            <ac:spMk id="21" creationId="{80F5C65D-AFB2-475E-9E42-930E2EF89D86}"/>
          </ac:spMkLst>
        </pc:spChg>
        <pc:spChg chg="mod">
          <ac:chgData name="Siegbert Rudolph" userId="2af4d44886c067cc" providerId="LiveId" clId="{CA075061-B414-4AC6-8D73-616EB37E24AF}" dt="2020-08-21T12:10:40.388" v="8236" actId="1037"/>
          <ac:spMkLst>
            <pc:docMk/>
            <pc:sldMk cId="365933189" sldId="638"/>
            <ac:spMk id="22" creationId="{7393A558-B7ED-443A-BA71-8633C979D5A3}"/>
          </ac:spMkLst>
        </pc:spChg>
        <pc:spChg chg="add del">
          <ac:chgData name="Siegbert Rudolph" userId="2af4d44886c067cc" providerId="LiveId" clId="{CA075061-B414-4AC6-8D73-616EB37E24AF}" dt="2020-08-21T12:35:22.107" v="8616" actId="478"/>
          <ac:spMkLst>
            <pc:docMk/>
            <pc:sldMk cId="365933189" sldId="638"/>
            <ac:spMk id="23" creationId="{2B26A389-E01C-467B-977E-C58F052989F1}"/>
          </ac:spMkLst>
        </pc:spChg>
        <pc:spChg chg="mod">
          <ac:chgData name="Siegbert Rudolph" userId="2af4d44886c067cc" providerId="LiveId" clId="{CA075061-B414-4AC6-8D73-616EB37E24AF}" dt="2020-08-21T12:10:40.388" v="8236" actId="1037"/>
          <ac:spMkLst>
            <pc:docMk/>
            <pc:sldMk cId="365933189" sldId="638"/>
            <ac:spMk id="24" creationId="{995E3224-BF69-4E4C-BDC2-E995121196F1}"/>
          </ac:spMkLst>
        </pc:spChg>
        <pc:spChg chg="mod">
          <ac:chgData name="Siegbert Rudolph" userId="2af4d44886c067cc" providerId="LiveId" clId="{CA075061-B414-4AC6-8D73-616EB37E24AF}" dt="2020-08-21T12:10:40.388" v="8236" actId="1037"/>
          <ac:spMkLst>
            <pc:docMk/>
            <pc:sldMk cId="365933189" sldId="638"/>
            <ac:spMk id="25" creationId="{AC5C807A-0B37-4148-9C00-B888641CE540}"/>
          </ac:spMkLst>
        </pc:spChg>
        <pc:spChg chg="mod">
          <ac:chgData name="Siegbert Rudolph" userId="2af4d44886c067cc" providerId="LiveId" clId="{CA075061-B414-4AC6-8D73-616EB37E24AF}" dt="2020-08-21T12:10:40.388" v="8236" actId="1037"/>
          <ac:spMkLst>
            <pc:docMk/>
            <pc:sldMk cId="365933189" sldId="638"/>
            <ac:spMk id="26" creationId="{6CB9B8B3-49B8-4383-B26E-9313962E62C9}"/>
          </ac:spMkLst>
        </pc:spChg>
        <pc:spChg chg="mod">
          <ac:chgData name="Siegbert Rudolph" userId="2af4d44886c067cc" providerId="LiveId" clId="{CA075061-B414-4AC6-8D73-616EB37E24AF}" dt="2020-08-21T14:06:11.606" v="9162" actId="1038"/>
          <ac:spMkLst>
            <pc:docMk/>
            <pc:sldMk cId="365933189" sldId="638"/>
            <ac:spMk id="27" creationId="{A07D1CEF-5D9F-4196-BB89-CF83EC75EA97}"/>
          </ac:spMkLst>
        </pc:spChg>
        <pc:spChg chg="mod">
          <ac:chgData name="Siegbert Rudolph" userId="2af4d44886c067cc" providerId="LiveId" clId="{CA075061-B414-4AC6-8D73-616EB37E24AF}" dt="2020-08-21T12:10:40.388" v="8236" actId="1037"/>
          <ac:spMkLst>
            <pc:docMk/>
            <pc:sldMk cId="365933189" sldId="638"/>
            <ac:spMk id="28" creationId="{A615E639-33D2-4DC2-BAAF-5C2DA60B0695}"/>
          </ac:spMkLst>
        </pc:spChg>
        <pc:spChg chg="add del mod">
          <ac:chgData name="Siegbert Rudolph" userId="2af4d44886c067cc" providerId="LiveId" clId="{CA075061-B414-4AC6-8D73-616EB37E24AF}" dt="2020-08-21T12:08:01.550" v="8113" actId="478"/>
          <ac:spMkLst>
            <pc:docMk/>
            <pc:sldMk cId="365933189" sldId="638"/>
            <ac:spMk id="29" creationId="{5421F408-2CCF-43BB-A41E-2FCED0310E1B}"/>
          </ac:spMkLst>
        </pc:spChg>
        <pc:spChg chg="add del mod">
          <ac:chgData name="Siegbert Rudolph" userId="2af4d44886c067cc" providerId="LiveId" clId="{CA075061-B414-4AC6-8D73-616EB37E24AF}" dt="2020-08-21T12:06:46.066" v="8097" actId="478"/>
          <ac:spMkLst>
            <pc:docMk/>
            <pc:sldMk cId="365933189" sldId="638"/>
            <ac:spMk id="30" creationId="{5363F847-857F-48E2-BC5A-FC6110CAEB8B}"/>
          </ac:spMkLst>
        </pc:spChg>
        <pc:spChg chg="add mod">
          <ac:chgData name="Siegbert Rudolph" userId="2af4d44886c067cc" providerId="LiveId" clId="{CA075061-B414-4AC6-8D73-616EB37E24AF}" dt="2020-08-21T12:06:47.607" v="8098"/>
          <ac:spMkLst>
            <pc:docMk/>
            <pc:sldMk cId="365933189" sldId="638"/>
            <ac:spMk id="33" creationId="{1350E4AC-797A-4E88-908A-5EE2BEAEF29A}"/>
          </ac:spMkLst>
        </pc:spChg>
        <pc:spChg chg="add mod">
          <ac:chgData name="Siegbert Rudolph" userId="2af4d44886c067cc" providerId="LiveId" clId="{CA075061-B414-4AC6-8D73-616EB37E24AF}" dt="2020-08-21T12:44:56.826" v="8708" actId="20577"/>
          <ac:spMkLst>
            <pc:docMk/>
            <pc:sldMk cId="365933189" sldId="638"/>
            <ac:spMk id="34" creationId="{28BF868F-15A0-43D4-ACA7-ECD41F25036F}"/>
          </ac:spMkLst>
        </pc:spChg>
        <pc:spChg chg="add mod">
          <ac:chgData name="Siegbert Rudolph" userId="2af4d44886c067cc" providerId="LiveId" clId="{CA075061-B414-4AC6-8D73-616EB37E24AF}" dt="2020-08-21T12:08:03.352" v="8114"/>
          <ac:spMkLst>
            <pc:docMk/>
            <pc:sldMk cId="365933189" sldId="638"/>
            <ac:spMk id="35" creationId="{C3018001-FA2A-4AFC-A08E-AE26940E45A7}"/>
          </ac:spMkLst>
        </pc:spChg>
        <pc:spChg chg="add mod">
          <ac:chgData name="Siegbert Rudolph" userId="2af4d44886c067cc" providerId="LiveId" clId="{CA075061-B414-4AC6-8D73-616EB37E24AF}" dt="2020-08-21T12:08:03.352" v="8114"/>
          <ac:spMkLst>
            <pc:docMk/>
            <pc:sldMk cId="365933189" sldId="638"/>
            <ac:spMk id="36" creationId="{B26446D6-EE20-40C2-B606-051D7BCD59A3}"/>
          </ac:spMkLst>
        </pc:spChg>
        <pc:spChg chg="add mod">
          <ac:chgData name="Siegbert Rudolph" userId="2af4d44886c067cc" providerId="LiveId" clId="{CA075061-B414-4AC6-8D73-616EB37E24AF}" dt="2020-08-21T12:08:03.352" v="8114"/>
          <ac:spMkLst>
            <pc:docMk/>
            <pc:sldMk cId="365933189" sldId="638"/>
            <ac:spMk id="37" creationId="{579867EE-3887-499B-8F37-000ED3A2D1E5}"/>
          </ac:spMkLst>
        </pc:spChg>
        <pc:spChg chg="add mod">
          <ac:chgData name="Siegbert Rudolph" userId="2af4d44886c067cc" providerId="LiveId" clId="{CA075061-B414-4AC6-8D73-616EB37E24AF}" dt="2020-08-21T14:05:08.523" v="9151" actId="14100"/>
          <ac:spMkLst>
            <pc:docMk/>
            <pc:sldMk cId="365933189" sldId="638"/>
            <ac:spMk id="38" creationId="{2AFCB6D8-9601-453F-AF5D-AC16BC922BC8}"/>
          </ac:spMkLst>
        </pc:spChg>
        <pc:spChg chg="add del mod">
          <ac:chgData name="Siegbert Rudolph" userId="2af4d44886c067cc" providerId="LiveId" clId="{CA075061-B414-4AC6-8D73-616EB37E24AF}" dt="2020-08-21T12:25:49.016" v="8482" actId="478"/>
          <ac:spMkLst>
            <pc:docMk/>
            <pc:sldMk cId="365933189" sldId="638"/>
            <ac:spMk id="39" creationId="{457A2450-D7B2-4287-A1A4-9B9FB594F0F5}"/>
          </ac:spMkLst>
        </pc:spChg>
        <pc:spChg chg="add mod">
          <ac:chgData name="Siegbert Rudolph" userId="2af4d44886c067cc" providerId="LiveId" clId="{CA075061-B414-4AC6-8D73-616EB37E24AF}" dt="2020-08-21T14:05:21.876" v="9153" actId="14100"/>
          <ac:spMkLst>
            <pc:docMk/>
            <pc:sldMk cId="365933189" sldId="638"/>
            <ac:spMk id="40" creationId="{468D5C9A-F882-4659-A97F-248D1848C2E5}"/>
          </ac:spMkLst>
        </pc:spChg>
        <pc:spChg chg="add del mod">
          <ac:chgData name="Siegbert Rudolph" userId="2af4d44886c067cc" providerId="LiveId" clId="{CA075061-B414-4AC6-8D73-616EB37E24AF}" dt="2020-08-21T12:25:51.741" v="8483" actId="478"/>
          <ac:spMkLst>
            <pc:docMk/>
            <pc:sldMk cId="365933189" sldId="638"/>
            <ac:spMk id="41" creationId="{61A8BDC7-F606-4BCD-BA13-235182112C07}"/>
          </ac:spMkLst>
        </pc:spChg>
        <pc:spChg chg="add mod">
          <ac:chgData name="Siegbert Rudolph" userId="2af4d44886c067cc" providerId="LiveId" clId="{CA075061-B414-4AC6-8D73-616EB37E24AF}" dt="2020-08-21T14:05:29.551" v="9154" actId="1076"/>
          <ac:spMkLst>
            <pc:docMk/>
            <pc:sldMk cId="365933189" sldId="638"/>
            <ac:spMk id="42" creationId="{EF22115B-5A93-4C91-A99A-AC1724AB71B1}"/>
          </ac:spMkLst>
        </pc:spChg>
        <pc:spChg chg="add del mod">
          <ac:chgData name="Siegbert Rudolph" userId="2af4d44886c067cc" providerId="LiveId" clId="{CA075061-B414-4AC6-8D73-616EB37E24AF}" dt="2020-08-21T12:25:55.641" v="8484" actId="478"/>
          <ac:spMkLst>
            <pc:docMk/>
            <pc:sldMk cId="365933189" sldId="638"/>
            <ac:spMk id="43" creationId="{AF4B81CE-690C-4E32-B78B-3C114F1FD672}"/>
          </ac:spMkLst>
        </pc:spChg>
        <pc:spChg chg="add mod">
          <ac:chgData name="Siegbert Rudolph" userId="2af4d44886c067cc" providerId="LiveId" clId="{CA075061-B414-4AC6-8D73-616EB37E24AF}" dt="2020-08-21T14:06:17.193" v="9164" actId="1038"/>
          <ac:spMkLst>
            <pc:docMk/>
            <pc:sldMk cId="365933189" sldId="638"/>
            <ac:spMk id="44" creationId="{E7F65E31-1353-4E24-A859-9568130F8F44}"/>
          </ac:spMkLst>
        </pc:spChg>
        <pc:spChg chg="add del mod">
          <ac:chgData name="Siegbert Rudolph" userId="2af4d44886c067cc" providerId="LiveId" clId="{CA075061-B414-4AC6-8D73-616EB37E24AF}" dt="2020-08-21T12:25:58.960" v="8485" actId="478"/>
          <ac:spMkLst>
            <pc:docMk/>
            <pc:sldMk cId="365933189" sldId="638"/>
            <ac:spMk id="45" creationId="{DADEF925-A70D-4461-BD64-D3C4D210D8AD}"/>
          </ac:spMkLst>
        </pc:spChg>
        <pc:spChg chg="add mod">
          <ac:chgData name="Siegbert Rudolph" userId="2af4d44886c067cc" providerId="LiveId" clId="{CA075061-B414-4AC6-8D73-616EB37E24AF}" dt="2020-08-21T14:07:04.573" v="9185" actId="14100"/>
          <ac:spMkLst>
            <pc:docMk/>
            <pc:sldMk cId="365933189" sldId="638"/>
            <ac:spMk id="46" creationId="{44196813-8F64-4C44-BE09-AFB6A6257FAE}"/>
          </ac:spMkLst>
        </pc:spChg>
        <pc:spChg chg="add del mod">
          <ac:chgData name="Siegbert Rudolph" userId="2af4d44886c067cc" providerId="LiveId" clId="{CA075061-B414-4AC6-8D73-616EB37E24AF}" dt="2020-08-21T12:26:01.991" v="8486" actId="478"/>
          <ac:spMkLst>
            <pc:docMk/>
            <pc:sldMk cId="365933189" sldId="638"/>
            <ac:spMk id="47" creationId="{D05AD5BE-34B8-48DC-A2D6-CDD81649868A}"/>
          </ac:spMkLst>
        </pc:spChg>
        <pc:spChg chg="add mod">
          <ac:chgData name="Siegbert Rudolph" userId="2af4d44886c067cc" providerId="LiveId" clId="{CA075061-B414-4AC6-8D73-616EB37E24AF}" dt="2020-08-22T13:34:03.429" v="15803" actId="14100"/>
          <ac:spMkLst>
            <pc:docMk/>
            <pc:sldMk cId="365933189" sldId="638"/>
            <ac:spMk id="48" creationId="{66091E0F-F89A-4ACF-8249-162B4A8169EB}"/>
          </ac:spMkLst>
        </pc:spChg>
        <pc:spChg chg="add mod">
          <ac:chgData name="Siegbert Rudolph" userId="2af4d44886c067cc" providerId="LiveId" clId="{CA075061-B414-4AC6-8D73-616EB37E24AF}" dt="2020-08-22T13:35:04.556" v="15838" actId="1038"/>
          <ac:spMkLst>
            <pc:docMk/>
            <pc:sldMk cId="365933189" sldId="638"/>
            <ac:spMk id="49" creationId="{1D908A1B-0D9C-4532-81FE-FC8A46012818}"/>
          </ac:spMkLst>
        </pc:spChg>
        <pc:spChg chg="add mod">
          <ac:chgData name="Siegbert Rudolph" userId="2af4d44886c067cc" providerId="LiveId" clId="{CA075061-B414-4AC6-8D73-616EB37E24AF}" dt="2020-08-22T07:41:20.612" v="12455" actId="1076"/>
          <ac:spMkLst>
            <pc:docMk/>
            <pc:sldMk cId="365933189" sldId="638"/>
            <ac:spMk id="50" creationId="{66F70E31-1CE8-4BDB-89E0-C393A6C63198}"/>
          </ac:spMkLst>
        </pc:spChg>
        <pc:spChg chg="add mod">
          <ac:chgData name="Siegbert Rudolph" userId="2af4d44886c067cc" providerId="LiveId" clId="{CA075061-B414-4AC6-8D73-616EB37E24AF}" dt="2020-08-21T14:06:51.235" v="9183" actId="14100"/>
          <ac:spMkLst>
            <pc:docMk/>
            <pc:sldMk cId="365933189" sldId="638"/>
            <ac:spMk id="51" creationId="{A2FEA4A4-FDBE-4A57-ADE8-4B5713BFFB7E}"/>
          </ac:spMkLst>
        </pc:spChg>
        <pc:spChg chg="add mod">
          <ac:chgData name="Siegbert Rudolph" userId="2af4d44886c067cc" providerId="LiveId" clId="{CA075061-B414-4AC6-8D73-616EB37E24AF}" dt="2020-08-21T14:07:24.275" v="9188" actId="14100"/>
          <ac:spMkLst>
            <pc:docMk/>
            <pc:sldMk cId="365933189" sldId="638"/>
            <ac:spMk id="52" creationId="{96E6FF42-3C98-4BFE-91AC-7B431D7FC7D8}"/>
          </ac:spMkLst>
        </pc:spChg>
        <pc:spChg chg="add mod">
          <ac:chgData name="Siegbert Rudolph" userId="2af4d44886c067cc" providerId="LiveId" clId="{CA075061-B414-4AC6-8D73-616EB37E24AF}" dt="2020-08-22T07:39:58.580" v="12450" actId="14100"/>
          <ac:spMkLst>
            <pc:docMk/>
            <pc:sldMk cId="365933189" sldId="638"/>
            <ac:spMk id="53" creationId="{5B0CDA1D-37F5-440C-A724-A3BA61BF5947}"/>
          </ac:spMkLst>
        </pc:spChg>
        <pc:spChg chg="add ord">
          <ac:chgData name="Siegbert Rudolph" userId="2af4d44886c067cc" providerId="LiveId" clId="{CA075061-B414-4AC6-8D73-616EB37E24AF}" dt="2020-08-21T12:35:29.245" v="8618" actId="167"/>
          <ac:spMkLst>
            <pc:docMk/>
            <pc:sldMk cId="365933189" sldId="638"/>
            <ac:spMk id="54" creationId="{E3E45F5A-7368-4BBA-859B-15457F754481}"/>
          </ac:spMkLst>
        </pc:spChg>
        <pc:spChg chg="add mod">
          <ac:chgData name="Siegbert Rudolph" userId="2af4d44886c067cc" providerId="LiveId" clId="{CA075061-B414-4AC6-8D73-616EB37E24AF}" dt="2020-08-21T12:45:56.107" v="8736"/>
          <ac:spMkLst>
            <pc:docMk/>
            <pc:sldMk cId="365933189" sldId="638"/>
            <ac:spMk id="55" creationId="{6DE388C5-5E20-469D-AE80-59E829289F67}"/>
          </ac:spMkLst>
        </pc:spChg>
        <pc:spChg chg="add mod">
          <ac:chgData name="Siegbert Rudolph" userId="2af4d44886c067cc" providerId="LiveId" clId="{CA075061-B414-4AC6-8D73-616EB37E24AF}" dt="2020-08-21T12:45:56.107" v="8736"/>
          <ac:spMkLst>
            <pc:docMk/>
            <pc:sldMk cId="365933189" sldId="638"/>
            <ac:spMk id="56" creationId="{D740EEA0-5610-40C2-9FD4-8B726309281D}"/>
          </ac:spMkLst>
        </pc:spChg>
        <pc:spChg chg="add mod">
          <ac:chgData name="Siegbert Rudolph" userId="2af4d44886c067cc" providerId="LiveId" clId="{CA075061-B414-4AC6-8D73-616EB37E24AF}" dt="2020-08-21T13:23:34.892" v="8755"/>
          <ac:spMkLst>
            <pc:docMk/>
            <pc:sldMk cId="365933189" sldId="638"/>
            <ac:spMk id="57" creationId="{8FBA43F4-2495-4E4D-B071-C0610EC4A15D}"/>
          </ac:spMkLst>
        </pc:spChg>
        <pc:spChg chg="add mod">
          <ac:chgData name="Siegbert Rudolph" userId="2af4d44886c067cc" providerId="LiveId" clId="{CA075061-B414-4AC6-8D73-616EB37E24AF}" dt="2020-08-21T13:46:23.257" v="8952" actId="1037"/>
          <ac:spMkLst>
            <pc:docMk/>
            <pc:sldMk cId="365933189" sldId="638"/>
            <ac:spMk id="58" creationId="{2811BE14-0F7E-4F1C-BBA8-4CD66345673E}"/>
          </ac:spMkLst>
        </pc:spChg>
        <pc:spChg chg="add mod">
          <ac:chgData name="Siegbert Rudolph" userId="2af4d44886c067cc" providerId="LiveId" clId="{CA075061-B414-4AC6-8D73-616EB37E24AF}" dt="2020-08-21T13:46:23.257" v="8952" actId="1037"/>
          <ac:spMkLst>
            <pc:docMk/>
            <pc:sldMk cId="365933189" sldId="638"/>
            <ac:spMk id="59" creationId="{82E93371-D43D-4DE1-8ECC-58F7F1ED472D}"/>
          </ac:spMkLst>
        </pc:spChg>
        <pc:spChg chg="add mod">
          <ac:chgData name="Siegbert Rudolph" userId="2af4d44886c067cc" providerId="LiveId" clId="{CA075061-B414-4AC6-8D73-616EB37E24AF}" dt="2020-08-21T14:07:58.481" v="9189" actId="14100"/>
          <ac:spMkLst>
            <pc:docMk/>
            <pc:sldMk cId="365933189" sldId="638"/>
            <ac:spMk id="60" creationId="{4412E3EC-A734-4E85-8B34-F7014E77AE2A}"/>
          </ac:spMkLst>
        </pc:spChg>
        <pc:spChg chg="add mod">
          <ac:chgData name="Siegbert Rudolph" userId="2af4d44886c067cc" providerId="LiveId" clId="{CA075061-B414-4AC6-8D73-616EB37E24AF}" dt="2020-08-22T07:41:28.768" v="12456" actId="14100"/>
          <ac:spMkLst>
            <pc:docMk/>
            <pc:sldMk cId="365933189" sldId="638"/>
            <ac:spMk id="61" creationId="{B37F7719-ADD1-4706-B052-32645029075A}"/>
          </ac:spMkLst>
        </pc:spChg>
        <pc:spChg chg="add mod">
          <ac:chgData name="Siegbert Rudolph" userId="2af4d44886c067cc" providerId="LiveId" clId="{CA075061-B414-4AC6-8D73-616EB37E24AF}" dt="2020-08-22T13:33:18.232" v="15777" actId="14100"/>
          <ac:spMkLst>
            <pc:docMk/>
            <pc:sldMk cId="365933189" sldId="638"/>
            <ac:spMk id="62" creationId="{4815488F-4522-4A73-BD70-DB2F94C7152D}"/>
          </ac:spMkLst>
        </pc:spChg>
      </pc:sldChg>
      <pc:sldChg chg="delSp modSp del mod delAnim">
        <pc:chgData name="Siegbert Rudolph" userId="2af4d44886c067cc" providerId="LiveId" clId="{CA075061-B414-4AC6-8D73-616EB37E24AF}" dt="2020-08-20T14:14:39.217" v="4755" actId="47"/>
        <pc:sldMkLst>
          <pc:docMk/>
          <pc:sldMk cId="1364709253" sldId="638"/>
        </pc:sldMkLst>
        <pc:spChg chg="del mod">
          <ac:chgData name="Siegbert Rudolph" userId="2af4d44886c067cc" providerId="LiveId" clId="{CA075061-B414-4AC6-8D73-616EB37E24AF}" dt="2020-08-20T14:12:27.030" v="4681" actId="21"/>
          <ac:spMkLst>
            <pc:docMk/>
            <pc:sldMk cId="1364709253" sldId="638"/>
            <ac:spMk id="11" creationId="{E4CAD218-0787-484B-8654-3700425D8BB2}"/>
          </ac:spMkLst>
        </pc:spChg>
        <pc:spChg chg="del mod">
          <ac:chgData name="Siegbert Rudolph" userId="2af4d44886c067cc" providerId="LiveId" clId="{CA075061-B414-4AC6-8D73-616EB37E24AF}" dt="2020-08-20T14:12:27.030" v="4681" actId="21"/>
          <ac:spMkLst>
            <pc:docMk/>
            <pc:sldMk cId="1364709253" sldId="638"/>
            <ac:spMk id="12" creationId="{B6445B80-00F4-468E-A0FE-DBFA116B44E7}"/>
          </ac:spMkLst>
        </pc:spChg>
        <pc:spChg chg="del mod">
          <ac:chgData name="Siegbert Rudolph" userId="2af4d44886c067cc" providerId="LiveId" clId="{CA075061-B414-4AC6-8D73-616EB37E24AF}" dt="2020-08-20T14:12:27.030" v="4681" actId="21"/>
          <ac:spMkLst>
            <pc:docMk/>
            <pc:sldMk cId="1364709253" sldId="638"/>
            <ac:spMk id="13" creationId="{466D14E3-850A-47EF-9B54-9439C3F8CEE6}"/>
          </ac:spMkLst>
        </pc:spChg>
        <pc:spChg chg="del mod">
          <ac:chgData name="Siegbert Rudolph" userId="2af4d44886c067cc" providerId="LiveId" clId="{CA075061-B414-4AC6-8D73-616EB37E24AF}" dt="2020-08-20T14:12:27.030" v="4681" actId="21"/>
          <ac:spMkLst>
            <pc:docMk/>
            <pc:sldMk cId="1364709253" sldId="638"/>
            <ac:spMk id="14" creationId="{8CB27939-3594-4ECB-AA43-D59954DA9343}"/>
          </ac:spMkLst>
        </pc:spChg>
        <pc:spChg chg="del mod">
          <ac:chgData name="Siegbert Rudolph" userId="2af4d44886c067cc" providerId="LiveId" clId="{CA075061-B414-4AC6-8D73-616EB37E24AF}" dt="2020-08-20T14:12:27.030" v="4681" actId="21"/>
          <ac:spMkLst>
            <pc:docMk/>
            <pc:sldMk cId="1364709253" sldId="638"/>
            <ac:spMk id="15" creationId="{A9435F7F-2D80-4834-8C07-536F8EC772B0}"/>
          </ac:spMkLst>
        </pc:spChg>
      </pc:sldChg>
      <pc:sldChg chg="addSp modSp add del mod modAnim">
        <pc:chgData name="Siegbert Rudolph" userId="2af4d44886c067cc" providerId="LiveId" clId="{CA075061-B414-4AC6-8D73-616EB37E24AF}" dt="2020-08-21T11:41:12.906" v="7574" actId="47"/>
        <pc:sldMkLst>
          <pc:docMk/>
          <pc:sldMk cId="2447361290" sldId="639"/>
        </pc:sldMkLst>
        <pc:spChg chg="mod">
          <ac:chgData name="Siegbert Rudolph" userId="2af4d44886c067cc" providerId="LiveId" clId="{CA075061-B414-4AC6-8D73-616EB37E24AF}" dt="2020-08-20T15:34:00.174" v="5979" actId="108"/>
          <ac:spMkLst>
            <pc:docMk/>
            <pc:sldMk cId="2447361290" sldId="639"/>
            <ac:spMk id="11" creationId="{0008F028-E721-42D2-BAE5-00F5B6A9006D}"/>
          </ac:spMkLst>
        </pc:spChg>
        <pc:spChg chg="mod">
          <ac:chgData name="Siegbert Rudolph" userId="2af4d44886c067cc" providerId="LiveId" clId="{CA075061-B414-4AC6-8D73-616EB37E24AF}" dt="2020-08-20T15:49:38.632" v="7362" actId="208"/>
          <ac:spMkLst>
            <pc:docMk/>
            <pc:sldMk cId="2447361290" sldId="639"/>
            <ac:spMk id="16" creationId="{1CEA4CA5-FC96-4158-B0A6-6860C1652C15}"/>
          </ac:spMkLst>
        </pc:spChg>
        <pc:spChg chg="mod">
          <ac:chgData name="Siegbert Rudolph" userId="2af4d44886c067cc" providerId="LiveId" clId="{CA075061-B414-4AC6-8D73-616EB37E24AF}" dt="2020-08-20T15:34:21.629" v="5991" actId="1035"/>
          <ac:spMkLst>
            <pc:docMk/>
            <pc:sldMk cId="2447361290" sldId="639"/>
            <ac:spMk id="17" creationId="{D6BC51D9-79F7-4F4F-AE32-9EC316B35B95}"/>
          </ac:spMkLst>
        </pc:spChg>
        <pc:spChg chg="mod">
          <ac:chgData name="Siegbert Rudolph" userId="2af4d44886c067cc" providerId="LiveId" clId="{CA075061-B414-4AC6-8D73-616EB37E24AF}" dt="2020-08-20T15:35:18.251" v="6120" actId="1036"/>
          <ac:spMkLst>
            <pc:docMk/>
            <pc:sldMk cId="2447361290" sldId="639"/>
            <ac:spMk id="18" creationId="{0F67B5DB-E979-4B3E-85BD-9B5A66390223}"/>
          </ac:spMkLst>
        </pc:spChg>
        <pc:spChg chg="mod">
          <ac:chgData name="Siegbert Rudolph" userId="2af4d44886c067cc" providerId="LiveId" clId="{CA075061-B414-4AC6-8D73-616EB37E24AF}" dt="2020-08-20T15:34:39.920" v="6044" actId="1037"/>
          <ac:spMkLst>
            <pc:docMk/>
            <pc:sldMk cId="2447361290" sldId="639"/>
            <ac:spMk id="19" creationId="{18A42109-8BE8-491E-81B9-03689094FE93}"/>
          </ac:spMkLst>
        </pc:spChg>
        <pc:spChg chg="mod">
          <ac:chgData name="Siegbert Rudolph" userId="2af4d44886c067cc" providerId="LiveId" clId="{CA075061-B414-4AC6-8D73-616EB37E24AF}" dt="2020-08-20T15:34:45.688" v="6066" actId="1038"/>
          <ac:spMkLst>
            <pc:docMk/>
            <pc:sldMk cId="2447361290" sldId="639"/>
            <ac:spMk id="20" creationId="{0FEADA6E-EF96-4232-AB3C-ED36FAA9FC4E}"/>
          </ac:spMkLst>
        </pc:spChg>
        <pc:spChg chg="mod">
          <ac:chgData name="Siegbert Rudolph" userId="2af4d44886c067cc" providerId="LiveId" clId="{CA075061-B414-4AC6-8D73-616EB37E24AF}" dt="2020-08-20T15:34:53.106" v="6095" actId="1037"/>
          <ac:spMkLst>
            <pc:docMk/>
            <pc:sldMk cId="2447361290" sldId="639"/>
            <ac:spMk id="21" creationId="{80F5C65D-AFB2-475E-9E42-930E2EF89D86}"/>
          </ac:spMkLst>
        </pc:spChg>
        <pc:spChg chg="mod">
          <ac:chgData name="Siegbert Rudolph" userId="2af4d44886c067cc" providerId="LiveId" clId="{CA075061-B414-4AC6-8D73-616EB37E24AF}" dt="2020-08-20T15:35:00.059" v="6119" actId="1038"/>
          <ac:spMkLst>
            <pc:docMk/>
            <pc:sldMk cId="2447361290" sldId="639"/>
            <ac:spMk id="22" creationId="{7393A558-B7ED-443A-BA71-8633C979D5A3}"/>
          </ac:spMkLst>
        </pc:spChg>
        <pc:spChg chg="mod">
          <ac:chgData name="Siegbert Rudolph" userId="2af4d44886c067cc" providerId="LiveId" clId="{CA075061-B414-4AC6-8D73-616EB37E24AF}" dt="2020-08-20T15:39:59.977" v="6649" actId="1037"/>
          <ac:spMkLst>
            <pc:docMk/>
            <pc:sldMk cId="2447361290" sldId="639"/>
            <ac:spMk id="24" creationId="{995E3224-BF69-4E4C-BDC2-E995121196F1}"/>
          </ac:spMkLst>
        </pc:spChg>
        <pc:spChg chg="mod">
          <ac:chgData name="Siegbert Rudolph" userId="2af4d44886c067cc" providerId="LiveId" clId="{CA075061-B414-4AC6-8D73-616EB37E24AF}" dt="2020-08-20T15:39:59.977" v="6649" actId="1037"/>
          <ac:spMkLst>
            <pc:docMk/>
            <pc:sldMk cId="2447361290" sldId="639"/>
            <ac:spMk id="25" creationId="{AC5C807A-0B37-4148-9C00-B888641CE540}"/>
          </ac:spMkLst>
        </pc:spChg>
        <pc:spChg chg="mod">
          <ac:chgData name="Siegbert Rudolph" userId="2af4d44886c067cc" providerId="LiveId" clId="{CA075061-B414-4AC6-8D73-616EB37E24AF}" dt="2020-08-20T15:39:59.977" v="6649" actId="1037"/>
          <ac:spMkLst>
            <pc:docMk/>
            <pc:sldMk cId="2447361290" sldId="639"/>
            <ac:spMk id="26" creationId="{6CB9B8B3-49B8-4383-B26E-9313962E62C9}"/>
          </ac:spMkLst>
        </pc:spChg>
        <pc:spChg chg="mod">
          <ac:chgData name="Siegbert Rudolph" userId="2af4d44886c067cc" providerId="LiveId" clId="{CA075061-B414-4AC6-8D73-616EB37E24AF}" dt="2020-08-20T15:39:59.977" v="6649" actId="1037"/>
          <ac:spMkLst>
            <pc:docMk/>
            <pc:sldMk cId="2447361290" sldId="639"/>
            <ac:spMk id="27" creationId="{A07D1CEF-5D9F-4196-BB89-CF83EC75EA97}"/>
          </ac:spMkLst>
        </pc:spChg>
        <pc:spChg chg="mod">
          <ac:chgData name="Siegbert Rudolph" userId="2af4d44886c067cc" providerId="LiveId" clId="{CA075061-B414-4AC6-8D73-616EB37E24AF}" dt="2020-08-20T15:40:30.968" v="6720" actId="20577"/>
          <ac:spMkLst>
            <pc:docMk/>
            <pc:sldMk cId="2447361290" sldId="639"/>
            <ac:spMk id="28" creationId="{A615E639-33D2-4DC2-BAAF-5C2DA60B0695}"/>
          </ac:spMkLst>
        </pc:spChg>
        <pc:spChg chg="add mod">
          <ac:chgData name="Siegbert Rudolph" userId="2af4d44886c067cc" providerId="LiveId" clId="{CA075061-B414-4AC6-8D73-616EB37E24AF}" dt="2020-08-20T16:32:21.717" v="7537" actId="207"/>
          <ac:spMkLst>
            <pc:docMk/>
            <pc:sldMk cId="2447361290" sldId="639"/>
            <ac:spMk id="29" creationId="{5B779D9B-7253-410B-A00C-EC73B7B181A4}"/>
          </ac:spMkLst>
        </pc:spChg>
        <pc:spChg chg="add mod">
          <ac:chgData name="Siegbert Rudolph" userId="2af4d44886c067cc" providerId="LiveId" clId="{CA075061-B414-4AC6-8D73-616EB37E24AF}" dt="2020-08-20T16:26:59.062" v="7485"/>
          <ac:spMkLst>
            <pc:docMk/>
            <pc:sldMk cId="2447361290" sldId="639"/>
            <ac:spMk id="30" creationId="{765B541E-B87F-4AF4-9C64-88B5280E791D}"/>
          </ac:spMkLst>
        </pc:spChg>
      </pc:sldChg>
      <pc:sldChg chg="addSp modSp add del mod modAnim">
        <pc:chgData name="Siegbert Rudolph" userId="2af4d44886c067cc" providerId="LiveId" clId="{CA075061-B414-4AC6-8D73-616EB37E24AF}" dt="2020-08-21T11:41:14.489" v="7575" actId="47"/>
        <pc:sldMkLst>
          <pc:docMk/>
          <pc:sldMk cId="554195302" sldId="640"/>
        </pc:sldMkLst>
        <pc:spChg chg="mod">
          <ac:chgData name="Siegbert Rudolph" userId="2af4d44886c067cc" providerId="LiveId" clId="{CA075061-B414-4AC6-8D73-616EB37E24AF}" dt="2020-08-20T15:44:05.132" v="6769" actId="108"/>
          <ac:spMkLst>
            <pc:docMk/>
            <pc:sldMk cId="554195302" sldId="640"/>
            <ac:spMk id="11" creationId="{0008F028-E721-42D2-BAE5-00F5B6A9006D}"/>
          </ac:spMkLst>
        </pc:spChg>
        <pc:spChg chg="mod">
          <ac:chgData name="Siegbert Rudolph" userId="2af4d44886c067cc" providerId="LiveId" clId="{CA075061-B414-4AC6-8D73-616EB37E24AF}" dt="2020-08-20T15:49:45.229" v="7363" actId="208"/>
          <ac:spMkLst>
            <pc:docMk/>
            <pc:sldMk cId="554195302" sldId="640"/>
            <ac:spMk id="16" creationId="{1CEA4CA5-FC96-4158-B0A6-6860C1652C15}"/>
          </ac:spMkLst>
        </pc:spChg>
        <pc:spChg chg="mod">
          <ac:chgData name="Siegbert Rudolph" userId="2af4d44886c067cc" providerId="LiveId" clId="{CA075061-B414-4AC6-8D73-616EB37E24AF}" dt="2020-08-20T15:48:10.176" v="7355" actId="1036"/>
          <ac:spMkLst>
            <pc:docMk/>
            <pc:sldMk cId="554195302" sldId="640"/>
            <ac:spMk id="17" creationId="{D6BC51D9-79F7-4F4F-AE32-9EC316B35B95}"/>
          </ac:spMkLst>
        </pc:spChg>
        <pc:spChg chg="mod">
          <ac:chgData name="Siegbert Rudolph" userId="2af4d44886c067cc" providerId="LiveId" clId="{CA075061-B414-4AC6-8D73-616EB37E24AF}" dt="2020-08-20T15:44:14.971" v="6789" actId="1038"/>
          <ac:spMkLst>
            <pc:docMk/>
            <pc:sldMk cId="554195302" sldId="640"/>
            <ac:spMk id="18" creationId="{0F67B5DB-E979-4B3E-85BD-9B5A66390223}"/>
          </ac:spMkLst>
        </pc:spChg>
        <pc:spChg chg="mod">
          <ac:chgData name="Siegbert Rudolph" userId="2af4d44886c067cc" providerId="LiveId" clId="{CA075061-B414-4AC6-8D73-616EB37E24AF}" dt="2020-08-20T15:44:20.676" v="6816" actId="1037"/>
          <ac:spMkLst>
            <pc:docMk/>
            <pc:sldMk cId="554195302" sldId="640"/>
            <ac:spMk id="19" creationId="{18A42109-8BE8-491E-81B9-03689094FE93}"/>
          </ac:spMkLst>
        </pc:spChg>
        <pc:spChg chg="mod">
          <ac:chgData name="Siegbert Rudolph" userId="2af4d44886c067cc" providerId="LiveId" clId="{CA075061-B414-4AC6-8D73-616EB37E24AF}" dt="2020-08-20T15:44:28.100" v="6844" actId="1037"/>
          <ac:spMkLst>
            <pc:docMk/>
            <pc:sldMk cId="554195302" sldId="640"/>
            <ac:spMk id="20" creationId="{0FEADA6E-EF96-4232-AB3C-ED36FAA9FC4E}"/>
          </ac:spMkLst>
        </pc:spChg>
        <pc:spChg chg="mod">
          <ac:chgData name="Siegbert Rudolph" userId="2af4d44886c067cc" providerId="LiveId" clId="{CA075061-B414-4AC6-8D73-616EB37E24AF}" dt="2020-08-20T15:44:33.738" v="6868" actId="1038"/>
          <ac:spMkLst>
            <pc:docMk/>
            <pc:sldMk cId="554195302" sldId="640"/>
            <ac:spMk id="21" creationId="{80F5C65D-AFB2-475E-9E42-930E2EF89D86}"/>
          </ac:spMkLst>
        </pc:spChg>
        <pc:spChg chg="mod">
          <ac:chgData name="Siegbert Rudolph" userId="2af4d44886c067cc" providerId="LiveId" clId="{CA075061-B414-4AC6-8D73-616EB37E24AF}" dt="2020-08-20T15:44:40.458" v="6898" actId="1038"/>
          <ac:spMkLst>
            <pc:docMk/>
            <pc:sldMk cId="554195302" sldId="640"/>
            <ac:spMk id="22" creationId="{7393A558-B7ED-443A-BA71-8633C979D5A3}"/>
          </ac:spMkLst>
        </pc:spChg>
        <pc:spChg chg="mod">
          <ac:chgData name="Siegbert Rudolph" userId="2af4d44886c067cc" providerId="LiveId" clId="{CA075061-B414-4AC6-8D73-616EB37E24AF}" dt="2020-08-20T15:45:40.161" v="6984" actId="20577"/>
          <ac:spMkLst>
            <pc:docMk/>
            <pc:sldMk cId="554195302" sldId="640"/>
            <ac:spMk id="24" creationId="{995E3224-BF69-4E4C-BDC2-E995121196F1}"/>
          </ac:spMkLst>
        </pc:spChg>
        <pc:spChg chg="mod">
          <ac:chgData name="Siegbert Rudolph" userId="2af4d44886c067cc" providerId="LiveId" clId="{CA075061-B414-4AC6-8D73-616EB37E24AF}" dt="2020-08-20T15:46:01.963" v="7034" actId="20577"/>
          <ac:spMkLst>
            <pc:docMk/>
            <pc:sldMk cId="554195302" sldId="640"/>
            <ac:spMk id="25" creationId="{AC5C807A-0B37-4148-9C00-B888641CE540}"/>
          </ac:spMkLst>
        </pc:spChg>
        <pc:spChg chg="mod">
          <ac:chgData name="Siegbert Rudolph" userId="2af4d44886c067cc" providerId="LiveId" clId="{CA075061-B414-4AC6-8D73-616EB37E24AF}" dt="2020-08-20T15:46:43.882" v="7135" actId="20577"/>
          <ac:spMkLst>
            <pc:docMk/>
            <pc:sldMk cId="554195302" sldId="640"/>
            <ac:spMk id="26" creationId="{6CB9B8B3-49B8-4383-B26E-9313962E62C9}"/>
          </ac:spMkLst>
        </pc:spChg>
        <pc:spChg chg="mod">
          <ac:chgData name="Siegbert Rudolph" userId="2af4d44886c067cc" providerId="LiveId" clId="{CA075061-B414-4AC6-8D73-616EB37E24AF}" dt="2020-08-20T15:47:21.664" v="7248" actId="20577"/>
          <ac:spMkLst>
            <pc:docMk/>
            <pc:sldMk cId="554195302" sldId="640"/>
            <ac:spMk id="27" creationId="{A07D1CEF-5D9F-4196-BB89-CF83EC75EA97}"/>
          </ac:spMkLst>
        </pc:spChg>
        <pc:spChg chg="mod">
          <ac:chgData name="Siegbert Rudolph" userId="2af4d44886c067cc" providerId="LiveId" clId="{CA075061-B414-4AC6-8D73-616EB37E24AF}" dt="2020-08-20T15:47:50.700" v="7343" actId="20577"/>
          <ac:spMkLst>
            <pc:docMk/>
            <pc:sldMk cId="554195302" sldId="640"/>
            <ac:spMk id="28" creationId="{A615E639-33D2-4DC2-BAAF-5C2DA60B0695}"/>
          </ac:spMkLst>
        </pc:spChg>
        <pc:spChg chg="add mod">
          <ac:chgData name="Siegbert Rudolph" userId="2af4d44886c067cc" providerId="LiveId" clId="{CA075061-B414-4AC6-8D73-616EB37E24AF}" dt="2020-08-20T16:32:30.283" v="7539" actId="20577"/>
          <ac:spMkLst>
            <pc:docMk/>
            <pc:sldMk cId="554195302" sldId="640"/>
            <ac:spMk id="29" creationId="{43FC1770-1D04-467A-AE0C-5AD9D7D21A96}"/>
          </ac:spMkLst>
        </pc:spChg>
        <pc:spChg chg="add mod">
          <ac:chgData name="Siegbert Rudolph" userId="2af4d44886c067cc" providerId="LiveId" clId="{CA075061-B414-4AC6-8D73-616EB37E24AF}" dt="2020-08-20T16:27:03.082" v="7486"/>
          <ac:spMkLst>
            <pc:docMk/>
            <pc:sldMk cId="554195302" sldId="640"/>
            <ac:spMk id="30" creationId="{143F15DF-F87A-4FEB-B3B1-260A1296EB5A}"/>
          </ac:spMkLst>
        </pc:spChg>
      </pc:sldChg>
      <pc:sldChg chg="addSp modSp add del mod modAnim">
        <pc:chgData name="Siegbert Rudolph" userId="2af4d44886c067cc" providerId="LiveId" clId="{CA075061-B414-4AC6-8D73-616EB37E24AF}" dt="2020-08-21T11:41:17.861" v="7576" actId="47"/>
        <pc:sldMkLst>
          <pc:docMk/>
          <pc:sldMk cId="1620320208" sldId="641"/>
        </pc:sldMkLst>
        <pc:spChg chg="mod">
          <ac:chgData name="Siegbert Rudolph" userId="2af4d44886c067cc" providerId="LiveId" clId="{CA075061-B414-4AC6-8D73-616EB37E24AF}" dt="2020-08-20T15:24:14.529" v="5607" actId="20577"/>
          <ac:spMkLst>
            <pc:docMk/>
            <pc:sldMk cId="1620320208" sldId="641"/>
            <ac:spMk id="11" creationId="{0008F028-E721-42D2-BAE5-00F5B6A9006D}"/>
          </ac:spMkLst>
        </pc:spChg>
        <pc:spChg chg="mod">
          <ac:chgData name="Siegbert Rudolph" userId="2af4d44886c067cc" providerId="LiveId" clId="{CA075061-B414-4AC6-8D73-616EB37E24AF}" dt="2020-08-20T15:48:59.016" v="7356" actId="208"/>
          <ac:spMkLst>
            <pc:docMk/>
            <pc:sldMk cId="1620320208" sldId="641"/>
            <ac:spMk id="16" creationId="{1CEA4CA5-FC96-4158-B0A6-6860C1652C15}"/>
          </ac:spMkLst>
        </pc:spChg>
        <pc:spChg chg="mod">
          <ac:chgData name="Siegbert Rudolph" userId="2af4d44886c067cc" providerId="LiveId" clId="{CA075061-B414-4AC6-8D73-616EB37E24AF}" dt="2020-08-20T15:29:48.130" v="5776" actId="1037"/>
          <ac:spMkLst>
            <pc:docMk/>
            <pc:sldMk cId="1620320208" sldId="641"/>
            <ac:spMk id="18" creationId="{0F67B5DB-E979-4B3E-85BD-9B5A66390223}"/>
          </ac:spMkLst>
        </pc:spChg>
        <pc:spChg chg="mod">
          <ac:chgData name="Siegbert Rudolph" userId="2af4d44886c067cc" providerId="LiveId" clId="{CA075061-B414-4AC6-8D73-616EB37E24AF}" dt="2020-08-20T15:29:48.130" v="5776" actId="1037"/>
          <ac:spMkLst>
            <pc:docMk/>
            <pc:sldMk cId="1620320208" sldId="641"/>
            <ac:spMk id="19" creationId="{18A42109-8BE8-491E-81B9-03689094FE93}"/>
          </ac:spMkLst>
        </pc:spChg>
        <pc:spChg chg="mod">
          <ac:chgData name="Siegbert Rudolph" userId="2af4d44886c067cc" providerId="LiveId" clId="{CA075061-B414-4AC6-8D73-616EB37E24AF}" dt="2020-08-20T15:29:48.130" v="5776" actId="1037"/>
          <ac:spMkLst>
            <pc:docMk/>
            <pc:sldMk cId="1620320208" sldId="641"/>
            <ac:spMk id="20" creationId="{0FEADA6E-EF96-4232-AB3C-ED36FAA9FC4E}"/>
          </ac:spMkLst>
        </pc:spChg>
        <pc:spChg chg="mod">
          <ac:chgData name="Siegbert Rudolph" userId="2af4d44886c067cc" providerId="LiveId" clId="{CA075061-B414-4AC6-8D73-616EB37E24AF}" dt="2020-08-20T15:29:48.130" v="5776" actId="1037"/>
          <ac:spMkLst>
            <pc:docMk/>
            <pc:sldMk cId="1620320208" sldId="641"/>
            <ac:spMk id="21" creationId="{80F5C65D-AFB2-475E-9E42-930E2EF89D86}"/>
          </ac:spMkLst>
        </pc:spChg>
        <pc:spChg chg="mod">
          <ac:chgData name="Siegbert Rudolph" userId="2af4d44886c067cc" providerId="LiveId" clId="{CA075061-B414-4AC6-8D73-616EB37E24AF}" dt="2020-08-20T15:29:48.130" v="5776" actId="1037"/>
          <ac:spMkLst>
            <pc:docMk/>
            <pc:sldMk cId="1620320208" sldId="641"/>
            <ac:spMk id="22" creationId="{7393A558-B7ED-443A-BA71-8633C979D5A3}"/>
          </ac:spMkLst>
        </pc:spChg>
        <pc:spChg chg="add mod">
          <ac:chgData name="Siegbert Rudolph" userId="2af4d44886c067cc" providerId="LiveId" clId="{CA075061-B414-4AC6-8D73-616EB37E24AF}" dt="2020-08-20T16:32:44.066" v="7541" actId="207"/>
          <ac:spMkLst>
            <pc:docMk/>
            <pc:sldMk cId="1620320208" sldId="641"/>
            <ac:spMk id="29" creationId="{61E0F959-9D14-4103-B6E7-50EED6EEBC93}"/>
          </ac:spMkLst>
        </pc:spChg>
        <pc:spChg chg="add mod">
          <ac:chgData name="Siegbert Rudolph" userId="2af4d44886c067cc" providerId="LiveId" clId="{CA075061-B414-4AC6-8D73-616EB37E24AF}" dt="2020-08-20T16:27:06.816" v="7487"/>
          <ac:spMkLst>
            <pc:docMk/>
            <pc:sldMk cId="1620320208" sldId="641"/>
            <ac:spMk id="30" creationId="{C5EE5A1C-0FEE-46EA-A0D1-C8244FEDE4ED}"/>
          </ac:spMkLst>
        </pc:spChg>
      </pc:sldChg>
      <pc:sldChg chg="addSp modSp add del mod modAnim">
        <pc:chgData name="Siegbert Rudolph" userId="2af4d44886c067cc" providerId="LiveId" clId="{CA075061-B414-4AC6-8D73-616EB37E24AF}" dt="2020-08-21T11:41:18.730" v="7577" actId="47"/>
        <pc:sldMkLst>
          <pc:docMk/>
          <pc:sldMk cId="11830355" sldId="642"/>
        </pc:sldMkLst>
        <pc:spChg chg="mod">
          <ac:chgData name="Siegbert Rudolph" userId="2af4d44886c067cc" providerId="LiveId" clId="{CA075061-B414-4AC6-8D73-616EB37E24AF}" dt="2020-08-20T15:24:23.335" v="5613" actId="20577"/>
          <ac:spMkLst>
            <pc:docMk/>
            <pc:sldMk cId="11830355" sldId="642"/>
            <ac:spMk id="11" creationId="{0008F028-E721-42D2-BAE5-00F5B6A9006D}"/>
          </ac:spMkLst>
        </pc:spChg>
        <pc:spChg chg="mod">
          <ac:chgData name="Siegbert Rudolph" userId="2af4d44886c067cc" providerId="LiveId" clId="{CA075061-B414-4AC6-8D73-616EB37E24AF}" dt="2020-08-20T15:49:52.155" v="7364" actId="208"/>
          <ac:spMkLst>
            <pc:docMk/>
            <pc:sldMk cId="11830355" sldId="642"/>
            <ac:spMk id="16" creationId="{1CEA4CA5-FC96-4158-B0A6-6860C1652C15}"/>
          </ac:spMkLst>
        </pc:spChg>
        <pc:spChg chg="mod">
          <ac:chgData name="Siegbert Rudolph" userId="2af4d44886c067cc" providerId="LiveId" clId="{CA075061-B414-4AC6-8D73-616EB37E24AF}" dt="2020-08-20T15:29:57.857" v="5796" actId="1037"/>
          <ac:spMkLst>
            <pc:docMk/>
            <pc:sldMk cId="11830355" sldId="642"/>
            <ac:spMk id="18" creationId="{0F67B5DB-E979-4B3E-85BD-9B5A66390223}"/>
          </ac:spMkLst>
        </pc:spChg>
        <pc:spChg chg="mod">
          <ac:chgData name="Siegbert Rudolph" userId="2af4d44886c067cc" providerId="LiveId" clId="{CA075061-B414-4AC6-8D73-616EB37E24AF}" dt="2020-08-20T15:29:57.857" v="5796" actId="1037"/>
          <ac:spMkLst>
            <pc:docMk/>
            <pc:sldMk cId="11830355" sldId="642"/>
            <ac:spMk id="19" creationId="{18A42109-8BE8-491E-81B9-03689094FE93}"/>
          </ac:spMkLst>
        </pc:spChg>
        <pc:spChg chg="mod">
          <ac:chgData name="Siegbert Rudolph" userId="2af4d44886c067cc" providerId="LiveId" clId="{CA075061-B414-4AC6-8D73-616EB37E24AF}" dt="2020-08-20T15:29:57.857" v="5796" actId="1037"/>
          <ac:spMkLst>
            <pc:docMk/>
            <pc:sldMk cId="11830355" sldId="642"/>
            <ac:spMk id="20" creationId="{0FEADA6E-EF96-4232-AB3C-ED36FAA9FC4E}"/>
          </ac:spMkLst>
        </pc:spChg>
        <pc:spChg chg="mod">
          <ac:chgData name="Siegbert Rudolph" userId="2af4d44886c067cc" providerId="LiveId" clId="{CA075061-B414-4AC6-8D73-616EB37E24AF}" dt="2020-08-20T15:29:57.857" v="5796" actId="1037"/>
          <ac:spMkLst>
            <pc:docMk/>
            <pc:sldMk cId="11830355" sldId="642"/>
            <ac:spMk id="21" creationId="{80F5C65D-AFB2-475E-9E42-930E2EF89D86}"/>
          </ac:spMkLst>
        </pc:spChg>
        <pc:spChg chg="mod">
          <ac:chgData name="Siegbert Rudolph" userId="2af4d44886c067cc" providerId="LiveId" clId="{CA075061-B414-4AC6-8D73-616EB37E24AF}" dt="2020-08-20T15:29:57.857" v="5796" actId="1037"/>
          <ac:spMkLst>
            <pc:docMk/>
            <pc:sldMk cId="11830355" sldId="642"/>
            <ac:spMk id="22" creationId="{7393A558-B7ED-443A-BA71-8633C979D5A3}"/>
          </ac:spMkLst>
        </pc:spChg>
        <pc:spChg chg="add mod">
          <ac:chgData name="Siegbert Rudolph" userId="2af4d44886c067cc" providerId="LiveId" clId="{CA075061-B414-4AC6-8D73-616EB37E24AF}" dt="2020-08-20T16:32:52.157" v="7543" actId="20577"/>
          <ac:spMkLst>
            <pc:docMk/>
            <pc:sldMk cId="11830355" sldId="642"/>
            <ac:spMk id="29" creationId="{05054C2A-0DFD-4593-831C-CBD3091D7941}"/>
          </ac:spMkLst>
        </pc:spChg>
        <pc:spChg chg="add mod">
          <ac:chgData name="Siegbert Rudolph" userId="2af4d44886c067cc" providerId="LiveId" clId="{CA075061-B414-4AC6-8D73-616EB37E24AF}" dt="2020-08-20T16:27:10.665" v="7488"/>
          <ac:spMkLst>
            <pc:docMk/>
            <pc:sldMk cId="11830355" sldId="642"/>
            <ac:spMk id="30" creationId="{950D87F7-9756-439C-A347-A36646E50F31}"/>
          </ac:spMkLst>
        </pc:spChg>
      </pc:sldChg>
      <pc:sldChg chg="addSp delSp modSp add mod delAnim modAnim">
        <pc:chgData name="Siegbert Rudolph" userId="2af4d44886c067cc" providerId="LiveId" clId="{CA075061-B414-4AC6-8D73-616EB37E24AF}" dt="2020-08-22T14:08:52.039" v="15962"/>
        <pc:sldMkLst>
          <pc:docMk/>
          <pc:sldMk cId="19400200" sldId="643"/>
        </pc:sldMkLst>
        <pc:spChg chg="mod">
          <ac:chgData name="Siegbert Rudolph" userId="2af4d44886c067cc" providerId="LiveId" clId="{CA075061-B414-4AC6-8D73-616EB37E24AF}" dt="2020-08-21T15:49:00.050" v="9929" actId="1037"/>
          <ac:spMkLst>
            <pc:docMk/>
            <pc:sldMk cId="19400200" sldId="643"/>
            <ac:spMk id="11" creationId="{0008F028-E721-42D2-BAE5-00F5B6A9006D}"/>
          </ac:spMkLst>
        </pc:spChg>
        <pc:spChg chg="del">
          <ac:chgData name="Siegbert Rudolph" userId="2af4d44886c067cc" providerId="LiveId" clId="{CA075061-B414-4AC6-8D73-616EB37E24AF}" dt="2020-08-21T12:03:17.869" v="8004" actId="478"/>
          <ac:spMkLst>
            <pc:docMk/>
            <pc:sldMk cId="19400200" sldId="643"/>
            <ac:spMk id="13" creationId="{D83D4A3A-248A-423B-9395-08AFC8C09553}"/>
          </ac:spMkLst>
        </pc:spChg>
        <pc:spChg chg="add mod">
          <ac:chgData name="Siegbert Rudolph" userId="2af4d44886c067cc" providerId="LiveId" clId="{CA075061-B414-4AC6-8D73-616EB37E24AF}" dt="2020-08-22T14:08:52.039" v="15962"/>
          <ac:spMkLst>
            <pc:docMk/>
            <pc:sldMk cId="19400200" sldId="643"/>
            <ac:spMk id="15" creationId="{BE3A3488-472E-404E-822A-BB216CE88DB0}"/>
          </ac:spMkLst>
        </pc:spChg>
        <pc:spChg chg="del mod">
          <ac:chgData name="Siegbert Rudolph" userId="2af4d44886c067cc" providerId="LiveId" clId="{CA075061-B414-4AC6-8D73-616EB37E24AF}" dt="2020-08-21T12:04:54.492" v="8049" actId="478"/>
          <ac:spMkLst>
            <pc:docMk/>
            <pc:sldMk cId="19400200" sldId="643"/>
            <ac:spMk id="16" creationId="{1CEA4CA5-FC96-4158-B0A6-6860C1652C15}"/>
          </ac:spMkLst>
        </pc:spChg>
        <pc:spChg chg="mod">
          <ac:chgData name="Siegbert Rudolph" userId="2af4d44886c067cc" providerId="LiveId" clId="{CA075061-B414-4AC6-8D73-616EB37E24AF}" dt="2020-08-21T12:05:08.530" v="8057" actId="1038"/>
          <ac:spMkLst>
            <pc:docMk/>
            <pc:sldMk cId="19400200" sldId="643"/>
            <ac:spMk id="17" creationId="{D6BC51D9-79F7-4F4F-AE32-9EC316B35B95}"/>
          </ac:spMkLst>
        </pc:spChg>
        <pc:spChg chg="mod">
          <ac:chgData name="Siegbert Rudolph" userId="2af4d44886c067cc" providerId="LiveId" clId="{CA075061-B414-4AC6-8D73-616EB37E24AF}" dt="2020-08-21T15:49:06.546" v="9935" actId="1037"/>
          <ac:spMkLst>
            <pc:docMk/>
            <pc:sldMk cId="19400200" sldId="643"/>
            <ac:spMk id="18" creationId="{0F67B5DB-E979-4B3E-85BD-9B5A66390223}"/>
          </ac:spMkLst>
        </pc:spChg>
        <pc:spChg chg="mod">
          <ac:chgData name="Siegbert Rudolph" userId="2af4d44886c067cc" providerId="LiveId" clId="{CA075061-B414-4AC6-8D73-616EB37E24AF}" dt="2020-08-22T06:46:40.691" v="10346" actId="1038"/>
          <ac:spMkLst>
            <pc:docMk/>
            <pc:sldMk cId="19400200" sldId="643"/>
            <ac:spMk id="19" creationId="{18A42109-8BE8-491E-81B9-03689094FE93}"/>
          </ac:spMkLst>
        </pc:spChg>
        <pc:spChg chg="mod">
          <ac:chgData name="Siegbert Rudolph" userId="2af4d44886c067cc" providerId="LiveId" clId="{CA075061-B414-4AC6-8D73-616EB37E24AF}" dt="2020-08-21T12:10:52.346" v="8257" actId="1037"/>
          <ac:spMkLst>
            <pc:docMk/>
            <pc:sldMk cId="19400200" sldId="643"/>
            <ac:spMk id="20" creationId="{0FEADA6E-EF96-4232-AB3C-ED36FAA9FC4E}"/>
          </ac:spMkLst>
        </pc:spChg>
        <pc:spChg chg="mod">
          <ac:chgData name="Siegbert Rudolph" userId="2af4d44886c067cc" providerId="LiveId" clId="{CA075061-B414-4AC6-8D73-616EB37E24AF}" dt="2020-08-21T15:49:22.978" v="9946" actId="1037"/>
          <ac:spMkLst>
            <pc:docMk/>
            <pc:sldMk cId="19400200" sldId="643"/>
            <ac:spMk id="21" creationId="{80F5C65D-AFB2-475E-9E42-930E2EF89D86}"/>
          </ac:spMkLst>
        </pc:spChg>
        <pc:spChg chg="mod">
          <ac:chgData name="Siegbert Rudolph" userId="2af4d44886c067cc" providerId="LiveId" clId="{CA075061-B414-4AC6-8D73-616EB37E24AF}" dt="2020-08-21T15:49:31.171" v="9953" actId="1037"/>
          <ac:spMkLst>
            <pc:docMk/>
            <pc:sldMk cId="19400200" sldId="643"/>
            <ac:spMk id="22" creationId="{7393A558-B7ED-443A-BA71-8633C979D5A3}"/>
          </ac:spMkLst>
        </pc:spChg>
        <pc:spChg chg="add del">
          <ac:chgData name="Siegbert Rudolph" userId="2af4d44886c067cc" providerId="LiveId" clId="{CA075061-B414-4AC6-8D73-616EB37E24AF}" dt="2020-08-21T12:35:32.215" v="8619" actId="478"/>
          <ac:spMkLst>
            <pc:docMk/>
            <pc:sldMk cId="19400200" sldId="643"/>
            <ac:spMk id="23" creationId="{465CBC52-6B68-4524-814C-00DCC06AEDB6}"/>
          </ac:spMkLst>
        </pc:spChg>
        <pc:spChg chg="mod">
          <ac:chgData name="Siegbert Rudolph" userId="2af4d44886c067cc" providerId="LiveId" clId="{CA075061-B414-4AC6-8D73-616EB37E24AF}" dt="2020-08-22T06:49:31.667" v="10639" actId="1037"/>
          <ac:spMkLst>
            <pc:docMk/>
            <pc:sldMk cId="19400200" sldId="643"/>
            <ac:spMk id="24" creationId="{995E3224-BF69-4E4C-BDC2-E995121196F1}"/>
          </ac:spMkLst>
        </pc:spChg>
        <pc:spChg chg="mod">
          <ac:chgData name="Siegbert Rudolph" userId="2af4d44886c067cc" providerId="LiveId" clId="{CA075061-B414-4AC6-8D73-616EB37E24AF}" dt="2020-08-22T06:49:31.667" v="10639" actId="1037"/>
          <ac:spMkLst>
            <pc:docMk/>
            <pc:sldMk cId="19400200" sldId="643"/>
            <ac:spMk id="25" creationId="{AC5C807A-0B37-4148-9C00-B888641CE540}"/>
          </ac:spMkLst>
        </pc:spChg>
        <pc:spChg chg="mod">
          <ac:chgData name="Siegbert Rudolph" userId="2af4d44886c067cc" providerId="LiveId" clId="{CA075061-B414-4AC6-8D73-616EB37E24AF}" dt="2020-08-22T06:54:58.979" v="10861" actId="20577"/>
          <ac:spMkLst>
            <pc:docMk/>
            <pc:sldMk cId="19400200" sldId="643"/>
            <ac:spMk id="26" creationId="{6CB9B8B3-49B8-4383-B26E-9313962E62C9}"/>
          </ac:spMkLst>
        </pc:spChg>
        <pc:spChg chg="mod">
          <ac:chgData name="Siegbert Rudolph" userId="2af4d44886c067cc" providerId="LiveId" clId="{CA075061-B414-4AC6-8D73-616EB37E24AF}" dt="2020-08-22T06:52:00.474" v="10817" actId="20577"/>
          <ac:spMkLst>
            <pc:docMk/>
            <pc:sldMk cId="19400200" sldId="643"/>
            <ac:spMk id="27" creationId="{A07D1CEF-5D9F-4196-BB89-CF83EC75EA97}"/>
          </ac:spMkLst>
        </pc:spChg>
        <pc:spChg chg="mod">
          <ac:chgData name="Siegbert Rudolph" userId="2af4d44886c067cc" providerId="LiveId" clId="{CA075061-B414-4AC6-8D73-616EB37E24AF}" dt="2020-08-22T06:58:31.907" v="11156" actId="1076"/>
          <ac:spMkLst>
            <pc:docMk/>
            <pc:sldMk cId="19400200" sldId="643"/>
            <ac:spMk id="28" creationId="{A615E639-33D2-4DC2-BAAF-5C2DA60B0695}"/>
          </ac:spMkLst>
        </pc:spChg>
        <pc:spChg chg="add del mod">
          <ac:chgData name="Siegbert Rudolph" userId="2af4d44886c067cc" providerId="LiveId" clId="{CA075061-B414-4AC6-8D73-616EB37E24AF}" dt="2020-08-21T12:08:07.914" v="8115" actId="478"/>
          <ac:spMkLst>
            <pc:docMk/>
            <pc:sldMk cId="19400200" sldId="643"/>
            <ac:spMk id="29" creationId="{925C100D-4BEB-457C-B320-8D8F6D034759}"/>
          </ac:spMkLst>
        </pc:spChg>
        <pc:spChg chg="add del mod">
          <ac:chgData name="Siegbert Rudolph" userId="2af4d44886c067cc" providerId="LiveId" clId="{CA075061-B414-4AC6-8D73-616EB37E24AF}" dt="2020-08-21T12:06:51.290" v="8099" actId="478"/>
          <ac:spMkLst>
            <pc:docMk/>
            <pc:sldMk cId="19400200" sldId="643"/>
            <ac:spMk id="30" creationId="{DBDF40B2-AA0C-4BC2-BE25-7FD70D5BB5CA}"/>
          </ac:spMkLst>
        </pc:spChg>
        <pc:spChg chg="add mod">
          <ac:chgData name="Siegbert Rudolph" userId="2af4d44886c067cc" providerId="LiveId" clId="{CA075061-B414-4AC6-8D73-616EB37E24AF}" dt="2020-08-21T12:06:52.860" v="8100"/>
          <ac:spMkLst>
            <pc:docMk/>
            <pc:sldMk cId="19400200" sldId="643"/>
            <ac:spMk id="33" creationId="{6DD8F420-44DA-47E0-A610-8C5C77F4FD03}"/>
          </ac:spMkLst>
        </pc:spChg>
        <pc:spChg chg="add mod">
          <ac:chgData name="Siegbert Rudolph" userId="2af4d44886c067cc" providerId="LiveId" clId="{CA075061-B414-4AC6-8D73-616EB37E24AF}" dt="2020-08-21T12:45:05.745" v="8714" actId="20577"/>
          <ac:spMkLst>
            <pc:docMk/>
            <pc:sldMk cId="19400200" sldId="643"/>
            <ac:spMk id="34" creationId="{CBCA3498-3ECB-48C6-B255-5DB48A670412}"/>
          </ac:spMkLst>
        </pc:spChg>
        <pc:spChg chg="add mod">
          <ac:chgData name="Siegbert Rudolph" userId="2af4d44886c067cc" providerId="LiveId" clId="{CA075061-B414-4AC6-8D73-616EB37E24AF}" dt="2020-08-21T12:08:09.616" v="8116"/>
          <ac:spMkLst>
            <pc:docMk/>
            <pc:sldMk cId="19400200" sldId="643"/>
            <ac:spMk id="35" creationId="{02E82F8D-14B1-4293-851F-6859028AF8F1}"/>
          </ac:spMkLst>
        </pc:spChg>
        <pc:spChg chg="add mod">
          <ac:chgData name="Siegbert Rudolph" userId="2af4d44886c067cc" providerId="LiveId" clId="{CA075061-B414-4AC6-8D73-616EB37E24AF}" dt="2020-08-21T12:08:09.616" v="8116"/>
          <ac:spMkLst>
            <pc:docMk/>
            <pc:sldMk cId="19400200" sldId="643"/>
            <ac:spMk id="36" creationId="{57F64FCC-EF58-441C-B9DA-7FA3220DDE38}"/>
          </ac:spMkLst>
        </pc:spChg>
        <pc:spChg chg="add mod">
          <ac:chgData name="Siegbert Rudolph" userId="2af4d44886c067cc" providerId="LiveId" clId="{CA075061-B414-4AC6-8D73-616EB37E24AF}" dt="2020-08-21T12:08:09.616" v="8116"/>
          <ac:spMkLst>
            <pc:docMk/>
            <pc:sldMk cId="19400200" sldId="643"/>
            <ac:spMk id="37" creationId="{A83B20DA-974D-4A34-A049-D8B29F00C7C4}"/>
          </ac:spMkLst>
        </pc:spChg>
        <pc:spChg chg="add mod">
          <ac:chgData name="Siegbert Rudolph" userId="2af4d44886c067cc" providerId="LiveId" clId="{CA075061-B414-4AC6-8D73-616EB37E24AF}" dt="2020-08-22T06:57:10.515" v="11042" actId="1038"/>
          <ac:spMkLst>
            <pc:docMk/>
            <pc:sldMk cId="19400200" sldId="643"/>
            <ac:spMk id="38" creationId="{99845C87-AF30-4A76-A504-7E6CD617268B}"/>
          </ac:spMkLst>
        </pc:spChg>
        <pc:spChg chg="add del mod">
          <ac:chgData name="Siegbert Rudolph" userId="2af4d44886c067cc" providerId="LiveId" clId="{CA075061-B414-4AC6-8D73-616EB37E24AF}" dt="2020-08-21T12:26:10.391" v="8487" actId="478"/>
          <ac:spMkLst>
            <pc:docMk/>
            <pc:sldMk cId="19400200" sldId="643"/>
            <ac:spMk id="39" creationId="{AAA1C0A5-EFCC-43D1-8A08-61BEBE12C132}"/>
          </ac:spMkLst>
        </pc:spChg>
        <pc:spChg chg="add mod">
          <ac:chgData name="Siegbert Rudolph" userId="2af4d44886c067cc" providerId="LiveId" clId="{CA075061-B414-4AC6-8D73-616EB37E24AF}" dt="2020-08-22T06:57:31.974" v="11117" actId="1037"/>
          <ac:spMkLst>
            <pc:docMk/>
            <pc:sldMk cId="19400200" sldId="643"/>
            <ac:spMk id="40" creationId="{CC72553B-18ED-480F-BFD6-71FD61FA122D}"/>
          </ac:spMkLst>
        </pc:spChg>
        <pc:spChg chg="add del mod">
          <ac:chgData name="Siegbert Rudolph" userId="2af4d44886c067cc" providerId="LiveId" clId="{CA075061-B414-4AC6-8D73-616EB37E24AF}" dt="2020-08-21T12:26:14.528" v="8488" actId="478"/>
          <ac:spMkLst>
            <pc:docMk/>
            <pc:sldMk cId="19400200" sldId="643"/>
            <ac:spMk id="41" creationId="{A45D68CC-4FC6-4D70-A145-898D8180F71C}"/>
          </ac:spMkLst>
        </pc:spChg>
        <pc:spChg chg="add mod">
          <ac:chgData name="Siegbert Rudolph" userId="2af4d44886c067cc" providerId="LiveId" clId="{CA075061-B414-4AC6-8D73-616EB37E24AF}" dt="2020-08-22T06:57:47.356" v="11152" actId="1038"/>
          <ac:spMkLst>
            <pc:docMk/>
            <pc:sldMk cId="19400200" sldId="643"/>
            <ac:spMk id="42" creationId="{6BF6BCA9-91BA-4C1F-BC8A-E5EECCE3A598}"/>
          </ac:spMkLst>
        </pc:spChg>
        <pc:spChg chg="add del mod">
          <ac:chgData name="Siegbert Rudolph" userId="2af4d44886c067cc" providerId="LiveId" clId="{CA075061-B414-4AC6-8D73-616EB37E24AF}" dt="2020-08-21T12:26:17.911" v="8489" actId="478"/>
          <ac:spMkLst>
            <pc:docMk/>
            <pc:sldMk cId="19400200" sldId="643"/>
            <ac:spMk id="43" creationId="{9419C1AB-14CA-41BD-8682-3EC11A2A9FD3}"/>
          </ac:spMkLst>
        </pc:spChg>
        <pc:spChg chg="add mod">
          <ac:chgData name="Siegbert Rudolph" userId="2af4d44886c067cc" providerId="LiveId" clId="{CA075061-B414-4AC6-8D73-616EB37E24AF}" dt="2020-08-22T06:58:18.561" v="11154" actId="14100"/>
          <ac:spMkLst>
            <pc:docMk/>
            <pc:sldMk cId="19400200" sldId="643"/>
            <ac:spMk id="44" creationId="{4E487559-C081-4D53-AD21-9859EE1B2996}"/>
          </ac:spMkLst>
        </pc:spChg>
        <pc:spChg chg="add del mod">
          <ac:chgData name="Siegbert Rudolph" userId="2af4d44886c067cc" providerId="LiveId" clId="{CA075061-B414-4AC6-8D73-616EB37E24AF}" dt="2020-08-21T12:26:23.160" v="8490" actId="478"/>
          <ac:spMkLst>
            <pc:docMk/>
            <pc:sldMk cId="19400200" sldId="643"/>
            <ac:spMk id="45" creationId="{36892363-540D-428A-B4B6-FD33E220696B}"/>
          </ac:spMkLst>
        </pc:spChg>
        <pc:spChg chg="add mod">
          <ac:chgData name="Siegbert Rudolph" userId="2af4d44886c067cc" providerId="LiveId" clId="{CA075061-B414-4AC6-8D73-616EB37E24AF}" dt="2020-08-22T07:00:00.058" v="11168" actId="1076"/>
          <ac:spMkLst>
            <pc:docMk/>
            <pc:sldMk cId="19400200" sldId="643"/>
            <ac:spMk id="46" creationId="{6D26A040-A1EC-4C45-AE64-BF468726640D}"/>
          </ac:spMkLst>
        </pc:spChg>
        <pc:spChg chg="add mod">
          <ac:chgData name="Siegbert Rudolph" userId="2af4d44886c067cc" providerId="LiveId" clId="{CA075061-B414-4AC6-8D73-616EB37E24AF}" dt="2020-08-22T07:00:19.619" v="11169" actId="1076"/>
          <ac:spMkLst>
            <pc:docMk/>
            <pc:sldMk cId="19400200" sldId="643"/>
            <ac:spMk id="47" creationId="{3F8141C5-52C7-4514-B345-2827C7F279AB}"/>
          </ac:spMkLst>
        </pc:spChg>
        <pc:spChg chg="add del mod">
          <ac:chgData name="Siegbert Rudolph" userId="2af4d44886c067cc" providerId="LiveId" clId="{CA075061-B414-4AC6-8D73-616EB37E24AF}" dt="2020-08-21T12:26:29.848" v="8491" actId="478"/>
          <ac:spMkLst>
            <pc:docMk/>
            <pc:sldMk cId="19400200" sldId="643"/>
            <ac:spMk id="47" creationId="{F649BC57-E109-4ADF-AC34-ECEFF1C78B0A}"/>
          </ac:spMkLst>
        </pc:spChg>
        <pc:spChg chg="add mod">
          <ac:chgData name="Siegbert Rudolph" userId="2af4d44886c067cc" providerId="LiveId" clId="{CA075061-B414-4AC6-8D73-616EB37E24AF}" dt="2020-08-22T06:57:22.381" v="11076" actId="14100"/>
          <ac:spMkLst>
            <pc:docMk/>
            <pc:sldMk cId="19400200" sldId="643"/>
            <ac:spMk id="48" creationId="{310B7041-0D88-4E3F-9495-13B462123A8E}"/>
          </ac:spMkLst>
        </pc:spChg>
        <pc:spChg chg="add mod">
          <ac:chgData name="Siegbert Rudolph" userId="2af4d44886c067cc" providerId="LiveId" clId="{CA075061-B414-4AC6-8D73-616EB37E24AF}" dt="2020-08-22T06:59:03.619" v="11160" actId="14100"/>
          <ac:spMkLst>
            <pc:docMk/>
            <pc:sldMk cId="19400200" sldId="643"/>
            <ac:spMk id="49" creationId="{7213BB83-C7B2-4BA7-BD43-EAFE4069ABC8}"/>
          </ac:spMkLst>
        </pc:spChg>
        <pc:spChg chg="add mod">
          <ac:chgData name="Siegbert Rudolph" userId="2af4d44886c067cc" providerId="LiveId" clId="{CA075061-B414-4AC6-8D73-616EB37E24AF}" dt="2020-08-22T06:59:13.672" v="11162" actId="14100"/>
          <ac:spMkLst>
            <pc:docMk/>
            <pc:sldMk cId="19400200" sldId="643"/>
            <ac:spMk id="50" creationId="{0E17B008-6AEC-40B6-8C83-F680FDA9D043}"/>
          </ac:spMkLst>
        </pc:spChg>
        <pc:spChg chg="add mod">
          <ac:chgData name="Siegbert Rudolph" userId="2af4d44886c067cc" providerId="LiveId" clId="{CA075061-B414-4AC6-8D73-616EB37E24AF}" dt="2020-08-22T06:59:31.522" v="11164" actId="14100"/>
          <ac:spMkLst>
            <pc:docMk/>
            <pc:sldMk cId="19400200" sldId="643"/>
            <ac:spMk id="51" creationId="{DD791EAD-0176-4478-BBF5-1DEBCE81938A}"/>
          </ac:spMkLst>
        </pc:spChg>
        <pc:spChg chg="add mod">
          <ac:chgData name="Siegbert Rudolph" userId="2af4d44886c067cc" providerId="LiveId" clId="{CA075061-B414-4AC6-8D73-616EB37E24AF}" dt="2020-08-22T06:59:46.269" v="11166" actId="14100"/>
          <ac:spMkLst>
            <pc:docMk/>
            <pc:sldMk cId="19400200" sldId="643"/>
            <ac:spMk id="52" creationId="{34057D55-AFCB-4D19-B941-2BB56A8F2D8C}"/>
          </ac:spMkLst>
        </pc:spChg>
        <pc:spChg chg="add ord">
          <ac:chgData name="Siegbert Rudolph" userId="2af4d44886c067cc" providerId="LiveId" clId="{CA075061-B414-4AC6-8D73-616EB37E24AF}" dt="2020-08-21T12:35:37.286" v="8621" actId="167"/>
          <ac:spMkLst>
            <pc:docMk/>
            <pc:sldMk cId="19400200" sldId="643"/>
            <ac:spMk id="54" creationId="{1329E8EE-5ADF-43E4-95D0-EF86057E7EE2}"/>
          </ac:spMkLst>
        </pc:spChg>
        <pc:spChg chg="add mod">
          <ac:chgData name="Siegbert Rudolph" userId="2af4d44886c067cc" providerId="LiveId" clId="{CA075061-B414-4AC6-8D73-616EB37E24AF}" dt="2020-08-21T12:45:59.060" v="8737"/>
          <ac:spMkLst>
            <pc:docMk/>
            <pc:sldMk cId="19400200" sldId="643"/>
            <ac:spMk id="55" creationId="{3B7E5F26-2310-40F8-91C7-A18D85ADFCC6}"/>
          </ac:spMkLst>
        </pc:spChg>
        <pc:spChg chg="add mod">
          <ac:chgData name="Siegbert Rudolph" userId="2af4d44886c067cc" providerId="LiveId" clId="{CA075061-B414-4AC6-8D73-616EB37E24AF}" dt="2020-08-21T12:45:59.060" v="8737"/>
          <ac:spMkLst>
            <pc:docMk/>
            <pc:sldMk cId="19400200" sldId="643"/>
            <ac:spMk id="56" creationId="{AD8660AE-4A6E-48F5-B443-7933C6C7F57C}"/>
          </ac:spMkLst>
        </pc:spChg>
        <pc:spChg chg="add mod">
          <ac:chgData name="Siegbert Rudolph" userId="2af4d44886c067cc" providerId="LiveId" clId="{CA075061-B414-4AC6-8D73-616EB37E24AF}" dt="2020-08-22T06:52:04.536" v="10818" actId="14100"/>
          <ac:spMkLst>
            <pc:docMk/>
            <pc:sldMk cId="19400200" sldId="643"/>
            <ac:spMk id="57" creationId="{EB64C94D-47B5-4FA3-80C3-222C0B2B2DCD}"/>
          </ac:spMkLst>
        </pc:spChg>
        <pc:spChg chg="add mod">
          <ac:chgData name="Siegbert Rudolph" userId="2af4d44886c067cc" providerId="LiveId" clId="{CA075061-B414-4AC6-8D73-616EB37E24AF}" dt="2020-08-21T13:46:31.592" v="8958" actId="1038"/>
          <ac:spMkLst>
            <pc:docMk/>
            <pc:sldMk cId="19400200" sldId="643"/>
            <ac:spMk id="58" creationId="{079FA196-33B0-4B7D-B007-1D19020D8FF5}"/>
          </ac:spMkLst>
        </pc:spChg>
        <pc:spChg chg="add mod">
          <ac:chgData name="Siegbert Rudolph" userId="2af4d44886c067cc" providerId="LiveId" clId="{CA075061-B414-4AC6-8D73-616EB37E24AF}" dt="2020-08-21T13:46:31.592" v="8958" actId="1038"/>
          <ac:spMkLst>
            <pc:docMk/>
            <pc:sldMk cId="19400200" sldId="643"/>
            <ac:spMk id="59" creationId="{EF8E4D64-1713-4759-9C07-7C463BF52FE4}"/>
          </ac:spMkLst>
        </pc:spChg>
      </pc:sldChg>
      <pc:sldChg chg="addSp delSp modSp add mod ord delAnim modAnim">
        <pc:chgData name="Siegbert Rudolph" userId="2af4d44886c067cc" providerId="LiveId" clId="{CA075061-B414-4AC6-8D73-616EB37E24AF}" dt="2020-08-22T14:08:46.362" v="15961"/>
        <pc:sldMkLst>
          <pc:docMk/>
          <pc:sldMk cId="2493816630" sldId="644"/>
        </pc:sldMkLst>
        <pc:spChg chg="mod">
          <ac:chgData name="Siegbert Rudolph" userId="2af4d44886c067cc" providerId="LiveId" clId="{CA075061-B414-4AC6-8D73-616EB37E24AF}" dt="2020-08-22T12:51:16.872" v="14599" actId="20577"/>
          <ac:spMkLst>
            <pc:docMk/>
            <pc:sldMk cId="2493816630" sldId="644"/>
            <ac:spMk id="11" creationId="{0008F028-E721-42D2-BAE5-00F5B6A9006D}"/>
          </ac:spMkLst>
        </pc:spChg>
        <pc:spChg chg="del">
          <ac:chgData name="Siegbert Rudolph" userId="2af4d44886c067cc" providerId="LiveId" clId="{CA075061-B414-4AC6-8D73-616EB37E24AF}" dt="2020-08-21T12:03:24.271" v="8006" actId="478"/>
          <ac:spMkLst>
            <pc:docMk/>
            <pc:sldMk cId="2493816630" sldId="644"/>
            <ac:spMk id="13" creationId="{D83D4A3A-248A-423B-9395-08AFC8C09553}"/>
          </ac:spMkLst>
        </pc:spChg>
        <pc:spChg chg="add mod">
          <ac:chgData name="Siegbert Rudolph" userId="2af4d44886c067cc" providerId="LiveId" clId="{CA075061-B414-4AC6-8D73-616EB37E24AF}" dt="2020-08-22T14:08:46.362" v="15961"/>
          <ac:spMkLst>
            <pc:docMk/>
            <pc:sldMk cId="2493816630" sldId="644"/>
            <ac:spMk id="15" creationId="{58A0DCBA-C1E1-4C11-91A5-E7498575DEDD}"/>
          </ac:spMkLst>
        </pc:spChg>
        <pc:spChg chg="del mod">
          <ac:chgData name="Siegbert Rudolph" userId="2af4d44886c067cc" providerId="LiveId" clId="{CA075061-B414-4AC6-8D73-616EB37E24AF}" dt="2020-08-21T12:05:12.783" v="8058" actId="478"/>
          <ac:spMkLst>
            <pc:docMk/>
            <pc:sldMk cId="2493816630" sldId="644"/>
            <ac:spMk id="16" creationId="{1CEA4CA5-FC96-4158-B0A6-6860C1652C15}"/>
          </ac:spMkLst>
        </pc:spChg>
        <pc:spChg chg="mod">
          <ac:chgData name="Siegbert Rudolph" userId="2af4d44886c067cc" providerId="LiveId" clId="{CA075061-B414-4AC6-8D73-616EB37E24AF}" dt="2020-08-21T12:05:25.395" v="8067" actId="1036"/>
          <ac:spMkLst>
            <pc:docMk/>
            <pc:sldMk cId="2493816630" sldId="644"/>
            <ac:spMk id="17" creationId="{D6BC51D9-79F7-4F4F-AE32-9EC316B35B95}"/>
          </ac:spMkLst>
        </pc:spChg>
        <pc:spChg chg="mod">
          <ac:chgData name="Siegbert Rudolph" userId="2af4d44886c067cc" providerId="LiveId" clId="{CA075061-B414-4AC6-8D73-616EB37E24AF}" dt="2020-08-21T14:22:13.505" v="9273" actId="1037"/>
          <ac:spMkLst>
            <pc:docMk/>
            <pc:sldMk cId="2493816630" sldId="644"/>
            <ac:spMk id="18" creationId="{0F67B5DB-E979-4B3E-85BD-9B5A66390223}"/>
          </ac:spMkLst>
        </pc:spChg>
        <pc:spChg chg="mod">
          <ac:chgData name="Siegbert Rudolph" userId="2af4d44886c067cc" providerId="LiveId" clId="{CA075061-B414-4AC6-8D73-616EB37E24AF}" dt="2020-08-21T12:37:19.950" v="8633" actId="207"/>
          <ac:spMkLst>
            <pc:docMk/>
            <pc:sldMk cId="2493816630" sldId="644"/>
            <ac:spMk id="19" creationId="{18A42109-8BE8-491E-81B9-03689094FE93}"/>
          </ac:spMkLst>
        </pc:spChg>
        <pc:spChg chg="mod">
          <ac:chgData name="Siegbert Rudolph" userId="2af4d44886c067cc" providerId="LiveId" clId="{CA075061-B414-4AC6-8D73-616EB37E24AF}" dt="2020-08-22T12:51:22.206" v="14603" actId="1037"/>
          <ac:spMkLst>
            <pc:docMk/>
            <pc:sldMk cId="2493816630" sldId="644"/>
            <ac:spMk id="20" creationId="{0FEADA6E-EF96-4232-AB3C-ED36FAA9FC4E}"/>
          </ac:spMkLst>
        </pc:spChg>
        <pc:spChg chg="mod">
          <ac:chgData name="Siegbert Rudolph" userId="2af4d44886c067cc" providerId="LiveId" clId="{CA075061-B414-4AC6-8D73-616EB37E24AF}" dt="2020-08-21T14:22:21.574" v="9275" actId="1038"/>
          <ac:spMkLst>
            <pc:docMk/>
            <pc:sldMk cId="2493816630" sldId="644"/>
            <ac:spMk id="21" creationId="{80F5C65D-AFB2-475E-9E42-930E2EF89D86}"/>
          </ac:spMkLst>
        </pc:spChg>
        <pc:spChg chg="mod">
          <ac:chgData name="Siegbert Rudolph" userId="2af4d44886c067cc" providerId="LiveId" clId="{CA075061-B414-4AC6-8D73-616EB37E24AF}" dt="2020-08-21T14:22:37.105" v="9285" actId="1038"/>
          <ac:spMkLst>
            <pc:docMk/>
            <pc:sldMk cId="2493816630" sldId="644"/>
            <ac:spMk id="22" creationId="{7393A558-B7ED-443A-BA71-8633C979D5A3}"/>
          </ac:spMkLst>
        </pc:spChg>
        <pc:spChg chg="add del">
          <ac:chgData name="Siegbert Rudolph" userId="2af4d44886c067cc" providerId="LiveId" clId="{CA075061-B414-4AC6-8D73-616EB37E24AF}" dt="2020-08-21T12:35:40.635" v="8622" actId="478"/>
          <ac:spMkLst>
            <pc:docMk/>
            <pc:sldMk cId="2493816630" sldId="644"/>
            <ac:spMk id="23" creationId="{5E3B724C-BFF9-43EA-B727-3FA9B8653097}"/>
          </ac:spMkLst>
        </pc:spChg>
        <pc:spChg chg="mod">
          <ac:chgData name="Siegbert Rudolph" userId="2af4d44886c067cc" providerId="LiveId" clId="{CA075061-B414-4AC6-8D73-616EB37E24AF}" dt="2020-08-21T15:36:21.783" v="9436" actId="20577"/>
          <ac:spMkLst>
            <pc:docMk/>
            <pc:sldMk cId="2493816630" sldId="644"/>
            <ac:spMk id="24" creationId="{995E3224-BF69-4E4C-BDC2-E995121196F1}"/>
          </ac:spMkLst>
        </pc:spChg>
        <pc:spChg chg="mod">
          <ac:chgData name="Siegbert Rudolph" userId="2af4d44886c067cc" providerId="LiveId" clId="{CA075061-B414-4AC6-8D73-616EB37E24AF}" dt="2020-08-21T15:37:03.909" v="9501" actId="20577"/>
          <ac:spMkLst>
            <pc:docMk/>
            <pc:sldMk cId="2493816630" sldId="644"/>
            <ac:spMk id="25" creationId="{AC5C807A-0B37-4148-9C00-B888641CE540}"/>
          </ac:spMkLst>
        </pc:spChg>
        <pc:spChg chg="mod">
          <ac:chgData name="Siegbert Rudolph" userId="2af4d44886c067cc" providerId="LiveId" clId="{CA075061-B414-4AC6-8D73-616EB37E24AF}" dt="2020-08-22T12:52:54.376" v="14679" actId="20577"/>
          <ac:spMkLst>
            <pc:docMk/>
            <pc:sldMk cId="2493816630" sldId="644"/>
            <ac:spMk id="26" creationId="{6CB9B8B3-49B8-4383-B26E-9313962E62C9}"/>
          </ac:spMkLst>
        </pc:spChg>
        <pc:spChg chg="mod">
          <ac:chgData name="Siegbert Rudolph" userId="2af4d44886c067cc" providerId="LiveId" clId="{CA075061-B414-4AC6-8D73-616EB37E24AF}" dt="2020-08-21T15:39:11.943" v="9679" actId="20577"/>
          <ac:spMkLst>
            <pc:docMk/>
            <pc:sldMk cId="2493816630" sldId="644"/>
            <ac:spMk id="27" creationId="{A07D1CEF-5D9F-4196-BB89-CF83EC75EA97}"/>
          </ac:spMkLst>
        </pc:spChg>
        <pc:spChg chg="mod">
          <ac:chgData name="Siegbert Rudolph" userId="2af4d44886c067cc" providerId="LiveId" clId="{CA075061-B414-4AC6-8D73-616EB37E24AF}" dt="2020-08-21T15:39:26.769" v="9737" actId="20577"/>
          <ac:spMkLst>
            <pc:docMk/>
            <pc:sldMk cId="2493816630" sldId="644"/>
            <ac:spMk id="28" creationId="{A615E639-33D2-4DC2-BAAF-5C2DA60B0695}"/>
          </ac:spMkLst>
        </pc:spChg>
        <pc:spChg chg="add del mod">
          <ac:chgData name="Siegbert Rudolph" userId="2af4d44886c067cc" providerId="LiveId" clId="{CA075061-B414-4AC6-8D73-616EB37E24AF}" dt="2020-08-21T12:08:13.402" v="8117" actId="478"/>
          <ac:spMkLst>
            <pc:docMk/>
            <pc:sldMk cId="2493816630" sldId="644"/>
            <ac:spMk id="29" creationId="{5C864104-258C-45CA-8F44-7F5F5F877E8F}"/>
          </ac:spMkLst>
        </pc:spChg>
        <pc:spChg chg="add del mod">
          <ac:chgData name="Siegbert Rudolph" userId="2af4d44886c067cc" providerId="LiveId" clId="{CA075061-B414-4AC6-8D73-616EB37E24AF}" dt="2020-08-21T12:06:56.839" v="8101" actId="478"/>
          <ac:spMkLst>
            <pc:docMk/>
            <pc:sldMk cId="2493816630" sldId="644"/>
            <ac:spMk id="30" creationId="{0A750D33-CB0D-4D7C-A182-50F7BFD0B731}"/>
          </ac:spMkLst>
        </pc:spChg>
        <pc:spChg chg="add mod">
          <ac:chgData name="Siegbert Rudolph" userId="2af4d44886c067cc" providerId="LiveId" clId="{CA075061-B414-4AC6-8D73-616EB37E24AF}" dt="2020-08-21T12:06:58.199" v="8102"/>
          <ac:spMkLst>
            <pc:docMk/>
            <pc:sldMk cId="2493816630" sldId="644"/>
            <ac:spMk id="33" creationId="{339A7935-E639-4485-8A78-35FA88D6A79E}"/>
          </ac:spMkLst>
        </pc:spChg>
        <pc:spChg chg="add mod">
          <ac:chgData name="Siegbert Rudolph" userId="2af4d44886c067cc" providerId="LiveId" clId="{CA075061-B414-4AC6-8D73-616EB37E24AF}" dt="2020-08-21T13:28:35.642" v="8775" actId="20577"/>
          <ac:spMkLst>
            <pc:docMk/>
            <pc:sldMk cId="2493816630" sldId="644"/>
            <ac:spMk id="34" creationId="{6E5340D1-8416-4561-964F-B4DB669BC20A}"/>
          </ac:spMkLst>
        </pc:spChg>
        <pc:spChg chg="add mod">
          <ac:chgData name="Siegbert Rudolph" userId="2af4d44886c067cc" providerId="LiveId" clId="{CA075061-B414-4AC6-8D73-616EB37E24AF}" dt="2020-08-21T12:08:15.269" v="8118"/>
          <ac:spMkLst>
            <pc:docMk/>
            <pc:sldMk cId="2493816630" sldId="644"/>
            <ac:spMk id="35" creationId="{669B51A5-3A17-4B34-8E7D-FB07C643FB7C}"/>
          </ac:spMkLst>
        </pc:spChg>
        <pc:spChg chg="add mod">
          <ac:chgData name="Siegbert Rudolph" userId="2af4d44886c067cc" providerId="LiveId" clId="{CA075061-B414-4AC6-8D73-616EB37E24AF}" dt="2020-08-21T13:28:39.111" v="8776" actId="20577"/>
          <ac:spMkLst>
            <pc:docMk/>
            <pc:sldMk cId="2493816630" sldId="644"/>
            <ac:spMk id="36" creationId="{50F4B8D8-E246-4E76-A53B-5E1785A40695}"/>
          </ac:spMkLst>
        </pc:spChg>
        <pc:spChg chg="add mod">
          <ac:chgData name="Siegbert Rudolph" userId="2af4d44886c067cc" providerId="LiveId" clId="{CA075061-B414-4AC6-8D73-616EB37E24AF}" dt="2020-08-21T12:08:15.269" v="8118"/>
          <ac:spMkLst>
            <pc:docMk/>
            <pc:sldMk cId="2493816630" sldId="644"/>
            <ac:spMk id="37" creationId="{56C49690-AF64-4830-ACA6-1D9A310502D4}"/>
          </ac:spMkLst>
        </pc:spChg>
        <pc:spChg chg="add mod">
          <ac:chgData name="Siegbert Rudolph" userId="2af4d44886c067cc" providerId="LiveId" clId="{CA075061-B414-4AC6-8D73-616EB37E24AF}" dt="2020-08-21T15:40:11.167" v="9767" actId="14100"/>
          <ac:spMkLst>
            <pc:docMk/>
            <pc:sldMk cId="2493816630" sldId="644"/>
            <ac:spMk id="38" creationId="{B904DCE7-A402-401A-A2CE-6EB5789B386C}"/>
          </ac:spMkLst>
        </pc:spChg>
        <pc:spChg chg="add del mod">
          <ac:chgData name="Siegbert Rudolph" userId="2af4d44886c067cc" providerId="LiveId" clId="{CA075061-B414-4AC6-8D73-616EB37E24AF}" dt="2020-08-21T12:26:37.570" v="8492" actId="478"/>
          <ac:spMkLst>
            <pc:docMk/>
            <pc:sldMk cId="2493816630" sldId="644"/>
            <ac:spMk id="39" creationId="{23F2B747-3EEA-42CA-8D73-2094942BA0D0}"/>
          </ac:spMkLst>
        </pc:spChg>
        <pc:spChg chg="add mod">
          <ac:chgData name="Siegbert Rudolph" userId="2af4d44886c067cc" providerId="LiveId" clId="{CA075061-B414-4AC6-8D73-616EB37E24AF}" dt="2020-08-21T15:40:47.387" v="9773" actId="14100"/>
          <ac:spMkLst>
            <pc:docMk/>
            <pc:sldMk cId="2493816630" sldId="644"/>
            <ac:spMk id="40" creationId="{1CFFEE0B-C1B7-4985-B41F-E02C47512971}"/>
          </ac:spMkLst>
        </pc:spChg>
        <pc:spChg chg="add del mod">
          <ac:chgData name="Siegbert Rudolph" userId="2af4d44886c067cc" providerId="LiveId" clId="{CA075061-B414-4AC6-8D73-616EB37E24AF}" dt="2020-08-21T12:26:40.057" v="8493" actId="478"/>
          <ac:spMkLst>
            <pc:docMk/>
            <pc:sldMk cId="2493816630" sldId="644"/>
            <ac:spMk id="41" creationId="{B957FF7E-4E0D-46C2-850A-46EA19EA662E}"/>
          </ac:spMkLst>
        </pc:spChg>
        <pc:spChg chg="add mod">
          <ac:chgData name="Siegbert Rudolph" userId="2af4d44886c067cc" providerId="LiveId" clId="{CA075061-B414-4AC6-8D73-616EB37E24AF}" dt="2020-08-22T12:53:12.596" v="14704" actId="14100"/>
          <ac:spMkLst>
            <pc:docMk/>
            <pc:sldMk cId="2493816630" sldId="644"/>
            <ac:spMk id="42" creationId="{7040C340-5644-454A-A853-2F33BCFAF00B}"/>
          </ac:spMkLst>
        </pc:spChg>
        <pc:spChg chg="add del mod">
          <ac:chgData name="Siegbert Rudolph" userId="2af4d44886c067cc" providerId="LiveId" clId="{CA075061-B414-4AC6-8D73-616EB37E24AF}" dt="2020-08-21T12:26:43.278" v="8494" actId="478"/>
          <ac:spMkLst>
            <pc:docMk/>
            <pc:sldMk cId="2493816630" sldId="644"/>
            <ac:spMk id="43" creationId="{A7CB7CEE-B755-453A-B30F-9584043B7A0F}"/>
          </ac:spMkLst>
        </pc:spChg>
        <pc:spChg chg="add mod">
          <ac:chgData name="Siegbert Rudolph" userId="2af4d44886c067cc" providerId="LiveId" clId="{CA075061-B414-4AC6-8D73-616EB37E24AF}" dt="2020-08-21T15:41:21.797" v="9793" actId="1037"/>
          <ac:spMkLst>
            <pc:docMk/>
            <pc:sldMk cId="2493816630" sldId="644"/>
            <ac:spMk id="44" creationId="{F1853F99-E89C-4BC8-BBE6-E00DCA16F002}"/>
          </ac:spMkLst>
        </pc:spChg>
        <pc:spChg chg="add del mod">
          <ac:chgData name="Siegbert Rudolph" userId="2af4d44886c067cc" providerId="LiveId" clId="{CA075061-B414-4AC6-8D73-616EB37E24AF}" dt="2020-08-21T12:26:45.265" v="8495" actId="478"/>
          <ac:spMkLst>
            <pc:docMk/>
            <pc:sldMk cId="2493816630" sldId="644"/>
            <ac:spMk id="45" creationId="{D7D6D61B-207E-4D5A-9B7D-0DC8D6496AAF}"/>
          </ac:spMkLst>
        </pc:spChg>
        <pc:spChg chg="add mod">
          <ac:chgData name="Siegbert Rudolph" userId="2af4d44886c067cc" providerId="LiveId" clId="{CA075061-B414-4AC6-8D73-616EB37E24AF}" dt="2020-08-21T15:41:36.702" v="9795" actId="14100"/>
          <ac:spMkLst>
            <pc:docMk/>
            <pc:sldMk cId="2493816630" sldId="644"/>
            <ac:spMk id="46" creationId="{A12B1A01-E6AE-456A-920F-4066741B9480}"/>
          </ac:spMkLst>
        </pc:spChg>
        <pc:spChg chg="add del mod">
          <ac:chgData name="Siegbert Rudolph" userId="2af4d44886c067cc" providerId="LiveId" clId="{CA075061-B414-4AC6-8D73-616EB37E24AF}" dt="2020-08-21T12:26:47.831" v="8496" actId="478"/>
          <ac:spMkLst>
            <pc:docMk/>
            <pc:sldMk cId="2493816630" sldId="644"/>
            <ac:spMk id="47" creationId="{CC51AFFE-953A-443D-82A2-673AC3D8B63B}"/>
          </ac:spMkLst>
        </pc:spChg>
        <pc:spChg chg="add mod">
          <ac:chgData name="Siegbert Rudolph" userId="2af4d44886c067cc" providerId="LiveId" clId="{CA075061-B414-4AC6-8D73-616EB37E24AF}" dt="2020-08-21T15:41:47.597" v="9796" actId="1076"/>
          <ac:spMkLst>
            <pc:docMk/>
            <pc:sldMk cId="2493816630" sldId="644"/>
            <ac:spMk id="48" creationId="{602CD33C-B74C-4B4A-83AF-6787C2772A59}"/>
          </ac:spMkLst>
        </pc:spChg>
        <pc:spChg chg="add mod">
          <ac:chgData name="Siegbert Rudolph" userId="2af4d44886c067cc" providerId="LiveId" clId="{CA075061-B414-4AC6-8D73-616EB37E24AF}" dt="2020-08-21T15:42:25.613" v="9802" actId="14100"/>
          <ac:spMkLst>
            <pc:docMk/>
            <pc:sldMk cId="2493816630" sldId="644"/>
            <ac:spMk id="49" creationId="{C01902F5-5E7F-42F2-BAED-7430F6410A7D}"/>
          </ac:spMkLst>
        </pc:spChg>
        <pc:spChg chg="add mod">
          <ac:chgData name="Siegbert Rudolph" userId="2af4d44886c067cc" providerId="LiveId" clId="{CA075061-B414-4AC6-8D73-616EB37E24AF}" dt="2020-08-22T12:53:24.710" v="14775" actId="14100"/>
          <ac:spMkLst>
            <pc:docMk/>
            <pc:sldMk cId="2493816630" sldId="644"/>
            <ac:spMk id="50" creationId="{643CD0F8-F900-48C5-B928-6497ED0FBF0E}"/>
          </ac:spMkLst>
        </pc:spChg>
        <pc:spChg chg="add mod">
          <ac:chgData name="Siegbert Rudolph" userId="2af4d44886c067cc" providerId="LiveId" clId="{CA075061-B414-4AC6-8D73-616EB37E24AF}" dt="2020-08-21T15:43:18.759" v="9811" actId="14100"/>
          <ac:spMkLst>
            <pc:docMk/>
            <pc:sldMk cId="2493816630" sldId="644"/>
            <ac:spMk id="51" creationId="{E2C19AC7-F76B-4CF9-9F19-F74DD5C9C87E}"/>
          </ac:spMkLst>
        </pc:spChg>
        <pc:spChg chg="add mod">
          <ac:chgData name="Siegbert Rudolph" userId="2af4d44886c067cc" providerId="LiveId" clId="{CA075061-B414-4AC6-8D73-616EB37E24AF}" dt="2020-08-21T15:43:30.349" v="9812" actId="14100"/>
          <ac:spMkLst>
            <pc:docMk/>
            <pc:sldMk cId="2493816630" sldId="644"/>
            <ac:spMk id="52" creationId="{20ACC9CD-027F-4302-868B-32D1D32981B2}"/>
          </ac:spMkLst>
        </pc:spChg>
        <pc:spChg chg="add ord">
          <ac:chgData name="Siegbert Rudolph" userId="2af4d44886c067cc" providerId="LiveId" clId="{CA075061-B414-4AC6-8D73-616EB37E24AF}" dt="2020-08-21T12:35:45.771" v="8624" actId="167"/>
          <ac:spMkLst>
            <pc:docMk/>
            <pc:sldMk cId="2493816630" sldId="644"/>
            <ac:spMk id="54" creationId="{C5E6461B-4B1F-4877-A743-3CB2A0F8F65A}"/>
          </ac:spMkLst>
        </pc:spChg>
        <pc:spChg chg="add mod">
          <ac:chgData name="Siegbert Rudolph" userId="2af4d44886c067cc" providerId="LiveId" clId="{CA075061-B414-4AC6-8D73-616EB37E24AF}" dt="2020-08-21T12:46:06.834" v="8738"/>
          <ac:spMkLst>
            <pc:docMk/>
            <pc:sldMk cId="2493816630" sldId="644"/>
            <ac:spMk id="55" creationId="{42AD72CD-5FF3-428F-A365-4560E0995B1F}"/>
          </ac:spMkLst>
        </pc:spChg>
        <pc:spChg chg="add mod">
          <ac:chgData name="Siegbert Rudolph" userId="2af4d44886c067cc" providerId="LiveId" clId="{CA075061-B414-4AC6-8D73-616EB37E24AF}" dt="2020-08-21T13:54:41.756" v="9025" actId="1076"/>
          <ac:spMkLst>
            <pc:docMk/>
            <pc:sldMk cId="2493816630" sldId="644"/>
            <ac:spMk id="56" creationId="{4061D6C3-247B-4FE0-A91C-98B15E02820C}"/>
          </ac:spMkLst>
        </pc:spChg>
        <pc:spChg chg="add mod">
          <ac:chgData name="Siegbert Rudolph" userId="2af4d44886c067cc" providerId="LiveId" clId="{CA075061-B414-4AC6-8D73-616EB37E24AF}" dt="2020-08-21T13:23:55.091" v="8759"/>
          <ac:spMkLst>
            <pc:docMk/>
            <pc:sldMk cId="2493816630" sldId="644"/>
            <ac:spMk id="57" creationId="{AD601559-2029-4AE7-B89E-BFB65B5CC7C0}"/>
          </ac:spMkLst>
        </pc:spChg>
        <pc:spChg chg="add mod">
          <ac:chgData name="Siegbert Rudolph" userId="2af4d44886c067cc" providerId="LiveId" clId="{CA075061-B414-4AC6-8D73-616EB37E24AF}" dt="2020-08-21T13:55:00.968" v="9028" actId="1076"/>
          <ac:spMkLst>
            <pc:docMk/>
            <pc:sldMk cId="2493816630" sldId="644"/>
            <ac:spMk id="58" creationId="{DE3D2401-34A8-4A7A-99D5-44A4DE5AFFEE}"/>
          </ac:spMkLst>
        </pc:spChg>
        <pc:spChg chg="add mod">
          <ac:chgData name="Siegbert Rudolph" userId="2af4d44886c067cc" providerId="LiveId" clId="{CA075061-B414-4AC6-8D73-616EB37E24AF}" dt="2020-08-21T13:54:54.645" v="9027" actId="1076"/>
          <ac:spMkLst>
            <pc:docMk/>
            <pc:sldMk cId="2493816630" sldId="644"/>
            <ac:spMk id="59" creationId="{2EEDD72F-9902-4A3C-8939-374A369413A3}"/>
          </ac:spMkLst>
        </pc:spChg>
        <pc:spChg chg="add mod">
          <ac:chgData name="Siegbert Rudolph" userId="2af4d44886c067cc" providerId="LiveId" clId="{CA075061-B414-4AC6-8D73-616EB37E24AF}" dt="2020-08-21T15:40:26.987" v="9770" actId="14100"/>
          <ac:spMkLst>
            <pc:docMk/>
            <pc:sldMk cId="2493816630" sldId="644"/>
            <ac:spMk id="60" creationId="{D2E472AD-2D6A-4E73-88BA-E8C7A1B060CA}"/>
          </ac:spMkLst>
        </pc:spChg>
        <pc:spChg chg="add mod">
          <ac:chgData name="Siegbert Rudolph" userId="2af4d44886c067cc" providerId="LiveId" clId="{CA075061-B414-4AC6-8D73-616EB37E24AF}" dt="2020-08-21T15:42:02.283" v="9799" actId="14100"/>
          <ac:spMkLst>
            <pc:docMk/>
            <pc:sldMk cId="2493816630" sldId="644"/>
            <ac:spMk id="61" creationId="{E2BCD233-C31F-4174-BFA6-A25EA8D41EBD}"/>
          </ac:spMkLst>
        </pc:spChg>
        <pc:spChg chg="add del mod">
          <ac:chgData name="Siegbert Rudolph" userId="2af4d44886c067cc" providerId="LiveId" clId="{CA075061-B414-4AC6-8D73-616EB37E24AF}" dt="2020-08-22T12:53:29.969" v="14776" actId="478"/>
          <ac:spMkLst>
            <pc:docMk/>
            <pc:sldMk cId="2493816630" sldId="644"/>
            <ac:spMk id="62" creationId="{93445C5F-23F1-4959-942F-FBF470520395}"/>
          </ac:spMkLst>
        </pc:spChg>
      </pc:sldChg>
      <pc:sldChg chg="addSp modSp add del mod modAnim">
        <pc:chgData name="Siegbert Rudolph" userId="2af4d44886c067cc" providerId="LiveId" clId="{CA075061-B414-4AC6-8D73-616EB37E24AF}" dt="2020-08-21T11:41:22.368" v="7578" actId="47"/>
        <pc:sldMkLst>
          <pc:docMk/>
          <pc:sldMk cId="3652909837" sldId="645"/>
        </pc:sldMkLst>
        <pc:spChg chg="mod">
          <ac:chgData name="Siegbert Rudolph" userId="2af4d44886c067cc" providerId="LiveId" clId="{CA075061-B414-4AC6-8D73-616EB37E24AF}" dt="2020-08-20T15:24:53.919" v="5632" actId="20577"/>
          <ac:spMkLst>
            <pc:docMk/>
            <pc:sldMk cId="3652909837" sldId="645"/>
            <ac:spMk id="11" creationId="{0008F028-E721-42D2-BAE5-00F5B6A9006D}"/>
          </ac:spMkLst>
        </pc:spChg>
        <pc:spChg chg="mod">
          <ac:chgData name="Siegbert Rudolph" userId="2af4d44886c067cc" providerId="LiveId" clId="{CA075061-B414-4AC6-8D73-616EB37E24AF}" dt="2020-08-20T15:50:07.042" v="7367" actId="208"/>
          <ac:spMkLst>
            <pc:docMk/>
            <pc:sldMk cId="3652909837" sldId="645"/>
            <ac:spMk id="16" creationId="{1CEA4CA5-FC96-4158-B0A6-6860C1652C15}"/>
          </ac:spMkLst>
        </pc:spChg>
        <pc:spChg chg="mod">
          <ac:chgData name="Siegbert Rudolph" userId="2af4d44886c067cc" providerId="LiveId" clId="{CA075061-B414-4AC6-8D73-616EB37E24AF}" dt="2020-08-20T15:30:33.040" v="5850" actId="1037"/>
          <ac:spMkLst>
            <pc:docMk/>
            <pc:sldMk cId="3652909837" sldId="645"/>
            <ac:spMk id="18" creationId="{0F67B5DB-E979-4B3E-85BD-9B5A66390223}"/>
          </ac:spMkLst>
        </pc:spChg>
        <pc:spChg chg="mod">
          <ac:chgData name="Siegbert Rudolph" userId="2af4d44886c067cc" providerId="LiveId" clId="{CA075061-B414-4AC6-8D73-616EB37E24AF}" dt="2020-08-20T15:30:33.040" v="5850" actId="1037"/>
          <ac:spMkLst>
            <pc:docMk/>
            <pc:sldMk cId="3652909837" sldId="645"/>
            <ac:spMk id="19" creationId="{18A42109-8BE8-491E-81B9-03689094FE93}"/>
          </ac:spMkLst>
        </pc:spChg>
        <pc:spChg chg="mod">
          <ac:chgData name="Siegbert Rudolph" userId="2af4d44886c067cc" providerId="LiveId" clId="{CA075061-B414-4AC6-8D73-616EB37E24AF}" dt="2020-08-20T15:30:33.040" v="5850" actId="1037"/>
          <ac:spMkLst>
            <pc:docMk/>
            <pc:sldMk cId="3652909837" sldId="645"/>
            <ac:spMk id="20" creationId="{0FEADA6E-EF96-4232-AB3C-ED36FAA9FC4E}"/>
          </ac:spMkLst>
        </pc:spChg>
        <pc:spChg chg="mod">
          <ac:chgData name="Siegbert Rudolph" userId="2af4d44886c067cc" providerId="LiveId" clId="{CA075061-B414-4AC6-8D73-616EB37E24AF}" dt="2020-08-20T15:30:33.040" v="5850" actId="1037"/>
          <ac:spMkLst>
            <pc:docMk/>
            <pc:sldMk cId="3652909837" sldId="645"/>
            <ac:spMk id="21" creationId="{80F5C65D-AFB2-475E-9E42-930E2EF89D86}"/>
          </ac:spMkLst>
        </pc:spChg>
        <pc:spChg chg="mod">
          <ac:chgData name="Siegbert Rudolph" userId="2af4d44886c067cc" providerId="LiveId" clId="{CA075061-B414-4AC6-8D73-616EB37E24AF}" dt="2020-08-20T15:30:33.040" v="5850" actId="1037"/>
          <ac:spMkLst>
            <pc:docMk/>
            <pc:sldMk cId="3652909837" sldId="645"/>
            <ac:spMk id="22" creationId="{7393A558-B7ED-443A-BA71-8633C979D5A3}"/>
          </ac:spMkLst>
        </pc:spChg>
        <pc:spChg chg="add mod">
          <ac:chgData name="Siegbert Rudolph" userId="2af4d44886c067cc" providerId="LiveId" clId="{CA075061-B414-4AC6-8D73-616EB37E24AF}" dt="2020-08-20T16:33:23.983" v="7548" actId="20577"/>
          <ac:spMkLst>
            <pc:docMk/>
            <pc:sldMk cId="3652909837" sldId="645"/>
            <ac:spMk id="29" creationId="{B345CF2F-247B-40FA-B0EF-2631B737E2DD}"/>
          </ac:spMkLst>
        </pc:spChg>
        <pc:spChg chg="add mod">
          <ac:chgData name="Siegbert Rudolph" userId="2af4d44886c067cc" providerId="LiveId" clId="{CA075061-B414-4AC6-8D73-616EB37E24AF}" dt="2020-08-20T16:27:22.040" v="7491"/>
          <ac:spMkLst>
            <pc:docMk/>
            <pc:sldMk cId="3652909837" sldId="645"/>
            <ac:spMk id="30" creationId="{6454659C-5CB4-44B5-BA58-1B8A5B4A7929}"/>
          </ac:spMkLst>
        </pc:spChg>
      </pc:sldChg>
      <pc:sldChg chg="addSp delSp modSp add del mod modAnim">
        <pc:chgData name="Siegbert Rudolph" userId="2af4d44886c067cc" providerId="LiveId" clId="{CA075061-B414-4AC6-8D73-616EB37E24AF}" dt="2020-08-21T12:05:41.589" v="8070" actId="47"/>
        <pc:sldMkLst>
          <pc:docMk/>
          <pc:sldMk cId="3420628092" sldId="646"/>
        </pc:sldMkLst>
        <pc:spChg chg="mod">
          <ac:chgData name="Siegbert Rudolph" userId="2af4d44886c067cc" providerId="LiveId" clId="{CA075061-B414-4AC6-8D73-616EB37E24AF}" dt="2020-08-20T15:25:02.618" v="5638" actId="20577"/>
          <ac:spMkLst>
            <pc:docMk/>
            <pc:sldMk cId="3420628092" sldId="646"/>
            <ac:spMk id="11" creationId="{0008F028-E721-42D2-BAE5-00F5B6A9006D}"/>
          </ac:spMkLst>
        </pc:spChg>
        <pc:spChg chg="del">
          <ac:chgData name="Siegbert Rudolph" userId="2af4d44886c067cc" providerId="LiveId" clId="{CA075061-B414-4AC6-8D73-616EB37E24AF}" dt="2020-08-21T12:03:30.945" v="8008" actId="478"/>
          <ac:spMkLst>
            <pc:docMk/>
            <pc:sldMk cId="3420628092" sldId="646"/>
            <ac:spMk id="13" creationId="{D83D4A3A-248A-423B-9395-08AFC8C09553}"/>
          </ac:spMkLst>
        </pc:spChg>
        <pc:spChg chg="add">
          <ac:chgData name="Siegbert Rudolph" userId="2af4d44886c067cc" providerId="LiveId" clId="{CA075061-B414-4AC6-8D73-616EB37E24AF}" dt="2020-08-21T12:03:32.668" v="8009" actId="22"/>
          <ac:spMkLst>
            <pc:docMk/>
            <pc:sldMk cId="3420628092" sldId="646"/>
            <ac:spMk id="15" creationId="{3B53767F-DC2A-416A-969B-20071B7CBC60}"/>
          </ac:spMkLst>
        </pc:spChg>
        <pc:spChg chg="del mod">
          <ac:chgData name="Siegbert Rudolph" userId="2af4d44886c067cc" providerId="LiveId" clId="{CA075061-B414-4AC6-8D73-616EB37E24AF}" dt="2020-08-21T12:05:30.141" v="8068" actId="478"/>
          <ac:spMkLst>
            <pc:docMk/>
            <pc:sldMk cId="3420628092" sldId="646"/>
            <ac:spMk id="16" creationId="{1CEA4CA5-FC96-4158-B0A6-6860C1652C15}"/>
          </ac:spMkLst>
        </pc:spChg>
        <pc:spChg chg="mod">
          <ac:chgData name="Siegbert Rudolph" userId="2af4d44886c067cc" providerId="LiveId" clId="{CA075061-B414-4AC6-8D73-616EB37E24AF}" dt="2020-08-20T15:30:42.363" v="5868" actId="1037"/>
          <ac:spMkLst>
            <pc:docMk/>
            <pc:sldMk cId="3420628092" sldId="646"/>
            <ac:spMk id="18" creationId="{0F67B5DB-E979-4B3E-85BD-9B5A66390223}"/>
          </ac:spMkLst>
        </pc:spChg>
        <pc:spChg chg="mod">
          <ac:chgData name="Siegbert Rudolph" userId="2af4d44886c067cc" providerId="LiveId" clId="{CA075061-B414-4AC6-8D73-616EB37E24AF}" dt="2020-08-20T15:30:42.363" v="5868" actId="1037"/>
          <ac:spMkLst>
            <pc:docMk/>
            <pc:sldMk cId="3420628092" sldId="646"/>
            <ac:spMk id="19" creationId="{18A42109-8BE8-491E-81B9-03689094FE93}"/>
          </ac:spMkLst>
        </pc:spChg>
        <pc:spChg chg="mod">
          <ac:chgData name="Siegbert Rudolph" userId="2af4d44886c067cc" providerId="LiveId" clId="{CA075061-B414-4AC6-8D73-616EB37E24AF}" dt="2020-08-20T15:30:42.363" v="5868" actId="1037"/>
          <ac:spMkLst>
            <pc:docMk/>
            <pc:sldMk cId="3420628092" sldId="646"/>
            <ac:spMk id="20" creationId="{0FEADA6E-EF96-4232-AB3C-ED36FAA9FC4E}"/>
          </ac:spMkLst>
        </pc:spChg>
        <pc:spChg chg="mod">
          <ac:chgData name="Siegbert Rudolph" userId="2af4d44886c067cc" providerId="LiveId" clId="{CA075061-B414-4AC6-8D73-616EB37E24AF}" dt="2020-08-20T15:30:42.363" v="5868" actId="1037"/>
          <ac:spMkLst>
            <pc:docMk/>
            <pc:sldMk cId="3420628092" sldId="646"/>
            <ac:spMk id="21" creationId="{80F5C65D-AFB2-475E-9E42-930E2EF89D86}"/>
          </ac:spMkLst>
        </pc:spChg>
        <pc:spChg chg="mod">
          <ac:chgData name="Siegbert Rudolph" userId="2af4d44886c067cc" providerId="LiveId" clId="{CA075061-B414-4AC6-8D73-616EB37E24AF}" dt="2020-08-20T15:30:42.363" v="5868" actId="1037"/>
          <ac:spMkLst>
            <pc:docMk/>
            <pc:sldMk cId="3420628092" sldId="646"/>
            <ac:spMk id="22" creationId="{7393A558-B7ED-443A-BA71-8633C979D5A3}"/>
          </ac:spMkLst>
        </pc:spChg>
        <pc:spChg chg="add">
          <ac:chgData name="Siegbert Rudolph" userId="2af4d44886c067cc" providerId="LiveId" clId="{CA075061-B414-4AC6-8D73-616EB37E24AF}" dt="2020-08-21T12:05:31.908" v="8069" actId="22"/>
          <ac:spMkLst>
            <pc:docMk/>
            <pc:sldMk cId="3420628092" sldId="646"/>
            <ac:spMk id="23" creationId="{5F1250B8-EFB6-495D-9735-BB303D7F55E7}"/>
          </ac:spMkLst>
        </pc:spChg>
        <pc:spChg chg="add mod">
          <ac:chgData name="Siegbert Rudolph" userId="2af4d44886c067cc" providerId="LiveId" clId="{CA075061-B414-4AC6-8D73-616EB37E24AF}" dt="2020-08-20T16:33:33.154" v="7550" actId="207"/>
          <ac:spMkLst>
            <pc:docMk/>
            <pc:sldMk cId="3420628092" sldId="646"/>
            <ac:spMk id="29" creationId="{46818A80-A3C7-4316-9D3E-F037EA318082}"/>
          </ac:spMkLst>
        </pc:spChg>
        <pc:spChg chg="add mod">
          <ac:chgData name="Siegbert Rudolph" userId="2af4d44886c067cc" providerId="LiveId" clId="{CA075061-B414-4AC6-8D73-616EB37E24AF}" dt="2020-08-20T16:27:24.989" v="7492"/>
          <ac:spMkLst>
            <pc:docMk/>
            <pc:sldMk cId="3420628092" sldId="646"/>
            <ac:spMk id="30" creationId="{70EA07FB-2D44-45BC-974A-02DBF96D1EE7}"/>
          </ac:spMkLst>
        </pc:spChg>
      </pc:sldChg>
      <pc:sldChg chg="addSp delSp modSp add del mod modAnim">
        <pc:chgData name="Siegbert Rudolph" userId="2af4d44886c067cc" providerId="LiveId" clId="{CA075061-B414-4AC6-8D73-616EB37E24AF}" dt="2020-08-21T12:05:43.601" v="8071" actId="47"/>
        <pc:sldMkLst>
          <pc:docMk/>
          <pc:sldMk cId="3885284319" sldId="647"/>
        </pc:sldMkLst>
        <pc:spChg chg="mod">
          <ac:chgData name="Siegbert Rudolph" userId="2af4d44886c067cc" providerId="LiveId" clId="{CA075061-B414-4AC6-8D73-616EB37E24AF}" dt="2020-08-20T15:25:14.631" v="5645" actId="20577"/>
          <ac:spMkLst>
            <pc:docMk/>
            <pc:sldMk cId="3885284319" sldId="647"/>
            <ac:spMk id="11" creationId="{0008F028-E721-42D2-BAE5-00F5B6A9006D}"/>
          </ac:spMkLst>
        </pc:spChg>
        <pc:spChg chg="del">
          <ac:chgData name="Siegbert Rudolph" userId="2af4d44886c067cc" providerId="LiveId" clId="{CA075061-B414-4AC6-8D73-616EB37E24AF}" dt="2020-08-21T12:03:37.559" v="8010" actId="478"/>
          <ac:spMkLst>
            <pc:docMk/>
            <pc:sldMk cId="3885284319" sldId="647"/>
            <ac:spMk id="13" creationId="{D83D4A3A-248A-423B-9395-08AFC8C09553}"/>
          </ac:spMkLst>
        </pc:spChg>
        <pc:spChg chg="add">
          <ac:chgData name="Siegbert Rudolph" userId="2af4d44886c067cc" providerId="LiveId" clId="{CA075061-B414-4AC6-8D73-616EB37E24AF}" dt="2020-08-21T12:03:38.986" v="8011" actId="22"/>
          <ac:spMkLst>
            <pc:docMk/>
            <pc:sldMk cId="3885284319" sldId="647"/>
            <ac:spMk id="15" creationId="{89A53E8F-A6FB-49A5-97F4-EE5373C93C79}"/>
          </ac:spMkLst>
        </pc:spChg>
        <pc:spChg chg="mod">
          <ac:chgData name="Siegbert Rudolph" userId="2af4d44886c067cc" providerId="LiveId" clId="{CA075061-B414-4AC6-8D73-616EB37E24AF}" dt="2020-08-20T15:50:19.006" v="7369" actId="208"/>
          <ac:spMkLst>
            <pc:docMk/>
            <pc:sldMk cId="3885284319" sldId="647"/>
            <ac:spMk id="16" creationId="{1CEA4CA5-FC96-4158-B0A6-6860C1652C15}"/>
          </ac:spMkLst>
        </pc:spChg>
        <pc:spChg chg="mod">
          <ac:chgData name="Siegbert Rudolph" userId="2af4d44886c067cc" providerId="LiveId" clId="{CA075061-B414-4AC6-8D73-616EB37E24AF}" dt="2020-08-20T15:30:52.026" v="5884" actId="1037"/>
          <ac:spMkLst>
            <pc:docMk/>
            <pc:sldMk cId="3885284319" sldId="647"/>
            <ac:spMk id="18" creationId="{0F67B5DB-E979-4B3E-85BD-9B5A66390223}"/>
          </ac:spMkLst>
        </pc:spChg>
        <pc:spChg chg="mod">
          <ac:chgData name="Siegbert Rudolph" userId="2af4d44886c067cc" providerId="LiveId" clId="{CA075061-B414-4AC6-8D73-616EB37E24AF}" dt="2020-08-20T15:30:52.026" v="5884" actId="1037"/>
          <ac:spMkLst>
            <pc:docMk/>
            <pc:sldMk cId="3885284319" sldId="647"/>
            <ac:spMk id="19" creationId="{18A42109-8BE8-491E-81B9-03689094FE93}"/>
          </ac:spMkLst>
        </pc:spChg>
        <pc:spChg chg="mod">
          <ac:chgData name="Siegbert Rudolph" userId="2af4d44886c067cc" providerId="LiveId" clId="{CA075061-B414-4AC6-8D73-616EB37E24AF}" dt="2020-08-20T15:30:52.026" v="5884" actId="1037"/>
          <ac:spMkLst>
            <pc:docMk/>
            <pc:sldMk cId="3885284319" sldId="647"/>
            <ac:spMk id="20" creationId="{0FEADA6E-EF96-4232-AB3C-ED36FAA9FC4E}"/>
          </ac:spMkLst>
        </pc:spChg>
        <pc:spChg chg="mod">
          <ac:chgData name="Siegbert Rudolph" userId="2af4d44886c067cc" providerId="LiveId" clId="{CA075061-B414-4AC6-8D73-616EB37E24AF}" dt="2020-08-20T15:30:52.026" v="5884" actId="1037"/>
          <ac:spMkLst>
            <pc:docMk/>
            <pc:sldMk cId="3885284319" sldId="647"/>
            <ac:spMk id="21" creationId="{80F5C65D-AFB2-475E-9E42-930E2EF89D86}"/>
          </ac:spMkLst>
        </pc:spChg>
        <pc:spChg chg="mod">
          <ac:chgData name="Siegbert Rudolph" userId="2af4d44886c067cc" providerId="LiveId" clId="{CA075061-B414-4AC6-8D73-616EB37E24AF}" dt="2020-08-20T15:30:52.026" v="5884" actId="1037"/>
          <ac:spMkLst>
            <pc:docMk/>
            <pc:sldMk cId="3885284319" sldId="647"/>
            <ac:spMk id="22" creationId="{7393A558-B7ED-443A-BA71-8633C979D5A3}"/>
          </ac:spMkLst>
        </pc:spChg>
        <pc:spChg chg="add mod">
          <ac:chgData name="Siegbert Rudolph" userId="2af4d44886c067cc" providerId="LiveId" clId="{CA075061-B414-4AC6-8D73-616EB37E24AF}" dt="2020-08-20T16:33:41.939" v="7552" actId="20577"/>
          <ac:spMkLst>
            <pc:docMk/>
            <pc:sldMk cId="3885284319" sldId="647"/>
            <ac:spMk id="29" creationId="{D39348E8-DEAA-4EF7-9F96-3C7CC496B6E5}"/>
          </ac:spMkLst>
        </pc:spChg>
        <pc:spChg chg="add mod">
          <ac:chgData name="Siegbert Rudolph" userId="2af4d44886c067cc" providerId="LiveId" clId="{CA075061-B414-4AC6-8D73-616EB37E24AF}" dt="2020-08-20T16:27:28.520" v="7493"/>
          <ac:spMkLst>
            <pc:docMk/>
            <pc:sldMk cId="3885284319" sldId="647"/>
            <ac:spMk id="30" creationId="{CC07DF5A-5355-4944-BEDB-B4B8F1848DE1}"/>
          </ac:spMkLst>
        </pc:spChg>
      </pc:sldChg>
      <pc:sldChg chg="addSp modSp add del mod modAnim">
        <pc:chgData name="Siegbert Rudolph" userId="2af4d44886c067cc" providerId="LiveId" clId="{CA075061-B414-4AC6-8D73-616EB37E24AF}" dt="2020-08-21T11:41:26.710" v="7579" actId="47"/>
        <pc:sldMkLst>
          <pc:docMk/>
          <pc:sldMk cId="1698520336" sldId="648"/>
        </pc:sldMkLst>
        <pc:spChg chg="mod">
          <ac:chgData name="Siegbert Rudolph" userId="2af4d44886c067cc" providerId="LiveId" clId="{CA075061-B414-4AC6-8D73-616EB37E24AF}" dt="2020-08-20T15:25:22.768" v="5651" actId="20577"/>
          <ac:spMkLst>
            <pc:docMk/>
            <pc:sldMk cId="1698520336" sldId="648"/>
            <ac:spMk id="11" creationId="{0008F028-E721-42D2-BAE5-00F5B6A9006D}"/>
          </ac:spMkLst>
        </pc:spChg>
        <pc:spChg chg="mod">
          <ac:chgData name="Siegbert Rudolph" userId="2af4d44886c067cc" providerId="LiveId" clId="{CA075061-B414-4AC6-8D73-616EB37E24AF}" dt="2020-08-20T15:50:24.801" v="7370" actId="208"/>
          <ac:spMkLst>
            <pc:docMk/>
            <pc:sldMk cId="1698520336" sldId="648"/>
            <ac:spMk id="16" creationId="{1CEA4CA5-FC96-4158-B0A6-6860C1652C15}"/>
          </ac:spMkLst>
        </pc:spChg>
        <pc:spChg chg="mod">
          <ac:chgData name="Siegbert Rudolph" userId="2af4d44886c067cc" providerId="LiveId" clId="{CA075061-B414-4AC6-8D73-616EB37E24AF}" dt="2020-08-20T15:31:01.128" v="5901" actId="1037"/>
          <ac:spMkLst>
            <pc:docMk/>
            <pc:sldMk cId="1698520336" sldId="648"/>
            <ac:spMk id="18" creationId="{0F67B5DB-E979-4B3E-85BD-9B5A66390223}"/>
          </ac:spMkLst>
        </pc:spChg>
        <pc:spChg chg="mod">
          <ac:chgData name="Siegbert Rudolph" userId="2af4d44886c067cc" providerId="LiveId" clId="{CA075061-B414-4AC6-8D73-616EB37E24AF}" dt="2020-08-20T15:31:01.128" v="5901" actId="1037"/>
          <ac:spMkLst>
            <pc:docMk/>
            <pc:sldMk cId="1698520336" sldId="648"/>
            <ac:spMk id="19" creationId="{18A42109-8BE8-491E-81B9-03689094FE93}"/>
          </ac:spMkLst>
        </pc:spChg>
        <pc:spChg chg="mod">
          <ac:chgData name="Siegbert Rudolph" userId="2af4d44886c067cc" providerId="LiveId" clId="{CA075061-B414-4AC6-8D73-616EB37E24AF}" dt="2020-08-20T15:31:01.128" v="5901" actId="1037"/>
          <ac:spMkLst>
            <pc:docMk/>
            <pc:sldMk cId="1698520336" sldId="648"/>
            <ac:spMk id="20" creationId="{0FEADA6E-EF96-4232-AB3C-ED36FAA9FC4E}"/>
          </ac:spMkLst>
        </pc:spChg>
        <pc:spChg chg="mod">
          <ac:chgData name="Siegbert Rudolph" userId="2af4d44886c067cc" providerId="LiveId" clId="{CA075061-B414-4AC6-8D73-616EB37E24AF}" dt="2020-08-20T15:31:01.128" v="5901" actId="1037"/>
          <ac:spMkLst>
            <pc:docMk/>
            <pc:sldMk cId="1698520336" sldId="648"/>
            <ac:spMk id="21" creationId="{80F5C65D-AFB2-475E-9E42-930E2EF89D86}"/>
          </ac:spMkLst>
        </pc:spChg>
        <pc:spChg chg="mod">
          <ac:chgData name="Siegbert Rudolph" userId="2af4d44886c067cc" providerId="LiveId" clId="{CA075061-B414-4AC6-8D73-616EB37E24AF}" dt="2020-08-20T15:31:01.128" v="5901" actId="1037"/>
          <ac:spMkLst>
            <pc:docMk/>
            <pc:sldMk cId="1698520336" sldId="648"/>
            <ac:spMk id="22" creationId="{7393A558-B7ED-443A-BA71-8633C979D5A3}"/>
          </ac:spMkLst>
        </pc:spChg>
        <pc:spChg chg="add mod">
          <ac:chgData name="Siegbert Rudolph" userId="2af4d44886c067cc" providerId="LiveId" clId="{CA075061-B414-4AC6-8D73-616EB37E24AF}" dt="2020-08-20T16:33:50.019" v="7554" actId="20577"/>
          <ac:spMkLst>
            <pc:docMk/>
            <pc:sldMk cId="1698520336" sldId="648"/>
            <ac:spMk id="29" creationId="{644BA409-818B-4FAB-860D-1480031105A9}"/>
          </ac:spMkLst>
        </pc:spChg>
        <pc:spChg chg="add mod">
          <ac:chgData name="Siegbert Rudolph" userId="2af4d44886c067cc" providerId="LiveId" clId="{CA075061-B414-4AC6-8D73-616EB37E24AF}" dt="2020-08-20T16:27:31.860" v="7494"/>
          <ac:spMkLst>
            <pc:docMk/>
            <pc:sldMk cId="1698520336" sldId="648"/>
            <ac:spMk id="30" creationId="{07847D4D-7166-4704-9974-1188A28B162B}"/>
          </ac:spMkLst>
        </pc:spChg>
      </pc:sldChg>
      <pc:sldChg chg="addSp delSp modSp add mod delAnim modAnim">
        <pc:chgData name="Siegbert Rudolph" userId="2af4d44886c067cc" providerId="LiveId" clId="{CA075061-B414-4AC6-8D73-616EB37E24AF}" dt="2020-08-22T14:08:58.170" v="15963"/>
        <pc:sldMkLst>
          <pc:docMk/>
          <pc:sldMk cId="1727764869" sldId="649"/>
        </pc:sldMkLst>
        <pc:spChg chg="mod">
          <ac:chgData name="Siegbert Rudolph" userId="2af4d44886c067cc" providerId="LiveId" clId="{CA075061-B414-4AC6-8D73-616EB37E24AF}" dt="2020-08-22T07:17:37.936" v="11525" actId="207"/>
          <ac:spMkLst>
            <pc:docMk/>
            <pc:sldMk cId="1727764869" sldId="649"/>
            <ac:spMk id="11" creationId="{0008F028-E721-42D2-BAE5-00F5B6A9006D}"/>
          </ac:spMkLst>
        </pc:spChg>
        <pc:spChg chg="del">
          <ac:chgData name="Siegbert Rudolph" userId="2af4d44886c067cc" providerId="LiveId" clId="{CA075061-B414-4AC6-8D73-616EB37E24AF}" dt="2020-08-21T12:03:42.527" v="8012" actId="478"/>
          <ac:spMkLst>
            <pc:docMk/>
            <pc:sldMk cId="1727764869" sldId="649"/>
            <ac:spMk id="13" creationId="{D83D4A3A-248A-423B-9395-08AFC8C09553}"/>
          </ac:spMkLst>
        </pc:spChg>
        <pc:spChg chg="add mod">
          <ac:chgData name="Siegbert Rudolph" userId="2af4d44886c067cc" providerId="LiveId" clId="{CA075061-B414-4AC6-8D73-616EB37E24AF}" dt="2020-08-22T14:08:58.170" v="15963"/>
          <ac:spMkLst>
            <pc:docMk/>
            <pc:sldMk cId="1727764869" sldId="649"/>
            <ac:spMk id="15" creationId="{FCD70CBD-5B6B-4AFE-ABE7-89C09CAE062C}"/>
          </ac:spMkLst>
        </pc:spChg>
        <pc:spChg chg="del mod">
          <ac:chgData name="Siegbert Rudolph" userId="2af4d44886c067cc" providerId="LiveId" clId="{CA075061-B414-4AC6-8D73-616EB37E24AF}" dt="2020-08-21T12:05:47.767" v="8072" actId="478"/>
          <ac:spMkLst>
            <pc:docMk/>
            <pc:sldMk cId="1727764869" sldId="649"/>
            <ac:spMk id="16" creationId="{1CEA4CA5-FC96-4158-B0A6-6860C1652C15}"/>
          </ac:spMkLst>
        </pc:spChg>
        <pc:spChg chg="mod">
          <ac:chgData name="Siegbert Rudolph" userId="2af4d44886c067cc" providerId="LiveId" clId="{CA075061-B414-4AC6-8D73-616EB37E24AF}" dt="2020-08-21T12:06:03.165" v="8079" actId="1038"/>
          <ac:spMkLst>
            <pc:docMk/>
            <pc:sldMk cId="1727764869" sldId="649"/>
            <ac:spMk id="17" creationId="{D6BC51D9-79F7-4F4F-AE32-9EC316B35B95}"/>
          </ac:spMkLst>
        </pc:spChg>
        <pc:spChg chg="mod">
          <ac:chgData name="Siegbert Rudolph" userId="2af4d44886c067cc" providerId="LiveId" clId="{CA075061-B414-4AC6-8D73-616EB37E24AF}" dt="2020-08-21T15:57:18.883" v="10054" actId="1038"/>
          <ac:spMkLst>
            <pc:docMk/>
            <pc:sldMk cId="1727764869" sldId="649"/>
            <ac:spMk id="18" creationId="{0F67B5DB-E979-4B3E-85BD-9B5A66390223}"/>
          </ac:spMkLst>
        </pc:spChg>
        <pc:spChg chg="mod">
          <ac:chgData name="Siegbert Rudolph" userId="2af4d44886c067cc" providerId="LiveId" clId="{CA075061-B414-4AC6-8D73-616EB37E24AF}" dt="2020-08-21T15:57:25.935" v="10056" actId="1037"/>
          <ac:spMkLst>
            <pc:docMk/>
            <pc:sldMk cId="1727764869" sldId="649"/>
            <ac:spMk id="19" creationId="{18A42109-8BE8-491E-81B9-03689094FE93}"/>
          </ac:spMkLst>
        </pc:spChg>
        <pc:spChg chg="mod">
          <ac:chgData name="Siegbert Rudolph" userId="2af4d44886c067cc" providerId="LiveId" clId="{CA075061-B414-4AC6-8D73-616EB37E24AF}" dt="2020-08-21T12:37:27.108" v="8634" actId="207"/>
          <ac:spMkLst>
            <pc:docMk/>
            <pc:sldMk cId="1727764869" sldId="649"/>
            <ac:spMk id="20" creationId="{0FEADA6E-EF96-4232-AB3C-ED36FAA9FC4E}"/>
          </ac:spMkLst>
        </pc:spChg>
        <pc:spChg chg="mod">
          <ac:chgData name="Siegbert Rudolph" userId="2af4d44886c067cc" providerId="LiveId" clId="{CA075061-B414-4AC6-8D73-616EB37E24AF}" dt="2020-08-22T07:17:54.980" v="11551" actId="1038"/>
          <ac:spMkLst>
            <pc:docMk/>
            <pc:sldMk cId="1727764869" sldId="649"/>
            <ac:spMk id="21" creationId="{80F5C65D-AFB2-475E-9E42-930E2EF89D86}"/>
          </ac:spMkLst>
        </pc:spChg>
        <pc:spChg chg="mod">
          <ac:chgData name="Siegbert Rudolph" userId="2af4d44886c067cc" providerId="LiveId" clId="{CA075061-B414-4AC6-8D73-616EB37E24AF}" dt="2020-08-21T15:57:46.507" v="10086" actId="1035"/>
          <ac:spMkLst>
            <pc:docMk/>
            <pc:sldMk cId="1727764869" sldId="649"/>
            <ac:spMk id="22" creationId="{7393A558-B7ED-443A-BA71-8633C979D5A3}"/>
          </ac:spMkLst>
        </pc:spChg>
        <pc:spChg chg="add del">
          <ac:chgData name="Siegbert Rudolph" userId="2af4d44886c067cc" providerId="LiveId" clId="{CA075061-B414-4AC6-8D73-616EB37E24AF}" dt="2020-08-21T12:35:48.935" v="8625" actId="478"/>
          <ac:spMkLst>
            <pc:docMk/>
            <pc:sldMk cId="1727764869" sldId="649"/>
            <ac:spMk id="23" creationId="{83D23EEE-C39D-4041-891B-23843823AB9D}"/>
          </ac:spMkLst>
        </pc:spChg>
        <pc:spChg chg="mod">
          <ac:chgData name="Siegbert Rudolph" userId="2af4d44886c067cc" providerId="LiveId" clId="{CA075061-B414-4AC6-8D73-616EB37E24AF}" dt="2020-08-22T07:09:36.453" v="11278" actId="20577"/>
          <ac:spMkLst>
            <pc:docMk/>
            <pc:sldMk cId="1727764869" sldId="649"/>
            <ac:spMk id="24" creationId="{995E3224-BF69-4E4C-BDC2-E995121196F1}"/>
          </ac:spMkLst>
        </pc:spChg>
        <pc:spChg chg="mod">
          <ac:chgData name="Siegbert Rudolph" userId="2af4d44886c067cc" providerId="LiveId" clId="{CA075061-B414-4AC6-8D73-616EB37E24AF}" dt="2020-08-22T07:11:49.035" v="11374" actId="5793"/>
          <ac:spMkLst>
            <pc:docMk/>
            <pc:sldMk cId="1727764869" sldId="649"/>
            <ac:spMk id="25" creationId="{AC5C807A-0B37-4148-9C00-B888641CE540}"/>
          </ac:spMkLst>
        </pc:spChg>
        <pc:spChg chg="mod">
          <ac:chgData name="Siegbert Rudolph" userId="2af4d44886c067cc" providerId="LiveId" clId="{CA075061-B414-4AC6-8D73-616EB37E24AF}" dt="2020-08-22T13:38:36.852" v="15842" actId="20577"/>
          <ac:spMkLst>
            <pc:docMk/>
            <pc:sldMk cId="1727764869" sldId="649"/>
            <ac:spMk id="26" creationId="{6CB9B8B3-49B8-4383-B26E-9313962E62C9}"/>
          </ac:spMkLst>
        </pc:spChg>
        <pc:spChg chg="mod">
          <ac:chgData name="Siegbert Rudolph" userId="2af4d44886c067cc" providerId="LiveId" clId="{CA075061-B414-4AC6-8D73-616EB37E24AF}" dt="2020-08-22T07:18:33.067" v="11645" actId="6549"/>
          <ac:spMkLst>
            <pc:docMk/>
            <pc:sldMk cId="1727764869" sldId="649"/>
            <ac:spMk id="27" creationId="{A07D1CEF-5D9F-4196-BB89-CF83EC75EA97}"/>
          </ac:spMkLst>
        </pc:spChg>
        <pc:spChg chg="mod">
          <ac:chgData name="Siegbert Rudolph" userId="2af4d44886c067cc" providerId="LiveId" clId="{CA075061-B414-4AC6-8D73-616EB37E24AF}" dt="2020-08-22T07:19:15.463" v="11731" actId="20577"/>
          <ac:spMkLst>
            <pc:docMk/>
            <pc:sldMk cId="1727764869" sldId="649"/>
            <ac:spMk id="28" creationId="{A615E639-33D2-4DC2-BAAF-5C2DA60B0695}"/>
          </ac:spMkLst>
        </pc:spChg>
        <pc:spChg chg="add del mod">
          <ac:chgData name="Siegbert Rudolph" userId="2af4d44886c067cc" providerId="LiveId" clId="{CA075061-B414-4AC6-8D73-616EB37E24AF}" dt="2020-08-21T12:08:18.905" v="8119" actId="478"/>
          <ac:spMkLst>
            <pc:docMk/>
            <pc:sldMk cId="1727764869" sldId="649"/>
            <ac:spMk id="29" creationId="{8869B65C-7B6D-496A-B9C5-965993B7FC6D}"/>
          </ac:spMkLst>
        </pc:spChg>
        <pc:spChg chg="add del mod">
          <ac:chgData name="Siegbert Rudolph" userId="2af4d44886c067cc" providerId="LiveId" clId="{CA075061-B414-4AC6-8D73-616EB37E24AF}" dt="2020-08-21T12:07:01.793" v="8103" actId="478"/>
          <ac:spMkLst>
            <pc:docMk/>
            <pc:sldMk cId="1727764869" sldId="649"/>
            <ac:spMk id="30" creationId="{00247EDC-D8F7-4811-BC35-D44181C3AE28}"/>
          </ac:spMkLst>
        </pc:spChg>
        <pc:spChg chg="add mod">
          <ac:chgData name="Siegbert Rudolph" userId="2af4d44886c067cc" providerId="LiveId" clId="{CA075061-B414-4AC6-8D73-616EB37E24AF}" dt="2020-08-21T12:07:03.306" v="8104"/>
          <ac:spMkLst>
            <pc:docMk/>
            <pc:sldMk cId="1727764869" sldId="649"/>
            <ac:spMk id="33" creationId="{0C7AD14E-BEA4-435F-8494-4B80B94D606C}"/>
          </ac:spMkLst>
        </pc:spChg>
        <pc:spChg chg="add mod">
          <ac:chgData name="Siegbert Rudolph" userId="2af4d44886c067cc" providerId="LiveId" clId="{CA075061-B414-4AC6-8D73-616EB37E24AF}" dt="2020-08-21T13:28:46.433" v="8777" actId="20577"/>
          <ac:spMkLst>
            <pc:docMk/>
            <pc:sldMk cId="1727764869" sldId="649"/>
            <ac:spMk id="34" creationId="{01916E07-4E91-4CE6-BC69-512011C5BEE5}"/>
          </ac:spMkLst>
        </pc:spChg>
        <pc:spChg chg="add mod">
          <ac:chgData name="Siegbert Rudolph" userId="2af4d44886c067cc" providerId="LiveId" clId="{CA075061-B414-4AC6-8D73-616EB37E24AF}" dt="2020-08-21T12:08:20.791" v="8120"/>
          <ac:spMkLst>
            <pc:docMk/>
            <pc:sldMk cId="1727764869" sldId="649"/>
            <ac:spMk id="35" creationId="{F027354E-194A-41C8-BB17-510E133A1C34}"/>
          </ac:spMkLst>
        </pc:spChg>
        <pc:spChg chg="add mod">
          <ac:chgData name="Siegbert Rudolph" userId="2af4d44886c067cc" providerId="LiveId" clId="{CA075061-B414-4AC6-8D73-616EB37E24AF}" dt="2020-08-21T13:28:51.545" v="8778" actId="20577"/>
          <ac:spMkLst>
            <pc:docMk/>
            <pc:sldMk cId="1727764869" sldId="649"/>
            <ac:spMk id="36" creationId="{54116D7B-0CAA-46E8-B0CE-04CD3ED4CB52}"/>
          </ac:spMkLst>
        </pc:spChg>
        <pc:spChg chg="add mod">
          <ac:chgData name="Siegbert Rudolph" userId="2af4d44886c067cc" providerId="LiveId" clId="{CA075061-B414-4AC6-8D73-616EB37E24AF}" dt="2020-08-21T12:08:20.791" v="8120"/>
          <ac:spMkLst>
            <pc:docMk/>
            <pc:sldMk cId="1727764869" sldId="649"/>
            <ac:spMk id="37" creationId="{91ED114D-8FCC-4FCD-B45C-6AEA3298A984}"/>
          </ac:spMkLst>
        </pc:spChg>
        <pc:spChg chg="add mod">
          <ac:chgData name="Siegbert Rudolph" userId="2af4d44886c067cc" providerId="LiveId" clId="{CA075061-B414-4AC6-8D73-616EB37E24AF}" dt="2020-08-22T07:45:37.182" v="12472" actId="208"/>
          <ac:spMkLst>
            <pc:docMk/>
            <pc:sldMk cId="1727764869" sldId="649"/>
            <ac:spMk id="38" creationId="{C923CE79-EE6F-412E-927F-357AF4D94AA5}"/>
          </ac:spMkLst>
        </pc:spChg>
        <pc:spChg chg="add del mod">
          <ac:chgData name="Siegbert Rudolph" userId="2af4d44886c067cc" providerId="LiveId" clId="{CA075061-B414-4AC6-8D73-616EB37E24AF}" dt="2020-08-21T12:26:52.792" v="8497" actId="478"/>
          <ac:spMkLst>
            <pc:docMk/>
            <pc:sldMk cId="1727764869" sldId="649"/>
            <ac:spMk id="39" creationId="{F9C43908-E175-4D92-8833-3D870BFD5917}"/>
          </ac:spMkLst>
        </pc:spChg>
        <pc:spChg chg="add mod">
          <ac:chgData name="Siegbert Rudolph" userId="2af4d44886c067cc" providerId="LiveId" clId="{CA075061-B414-4AC6-8D73-616EB37E24AF}" dt="2020-08-22T07:46:38.884" v="12481" actId="14100"/>
          <ac:spMkLst>
            <pc:docMk/>
            <pc:sldMk cId="1727764869" sldId="649"/>
            <ac:spMk id="40" creationId="{55E5FE64-A2BB-40E9-A40B-D1FC4EFF54C6}"/>
          </ac:spMkLst>
        </pc:spChg>
        <pc:spChg chg="add del mod">
          <ac:chgData name="Siegbert Rudolph" userId="2af4d44886c067cc" providerId="LiveId" clId="{CA075061-B414-4AC6-8D73-616EB37E24AF}" dt="2020-08-21T12:26:54.798" v="8498" actId="478"/>
          <ac:spMkLst>
            <pc:docMk/>
            <pc:sldMk cId="1727764869" sldId="649"/>
            <ac:spMk id="41" creationId="{D9B4E1AF-CED5-4240-98CE-E7946C594103}"/>
          </ac:spMkLst>
        </pc:spChg>
        <pc:spChg chg="add mod">
          <ac:chgData name="Siegbert Rudolph" userId="2af4d44886c067cc" providerId="LiveId" clId="{CA075061-B414-4AC6-8D73-616EB37E24AF}" dt="2020-08-22T07:47:27.424" v="12489" actId="14100"/>
          <ac:spMkLst>
            <pc:docMk/>
            <pc:sldMk cId="1727764869" sldId="649"/>
            <ac:spMk id="42" creationId="{BAC7245B-7DF7-492E-BD3C-340FBC57ECC4}"/>
          </ac:spMkLst>
        </pc:spChg>
        <pc:spChg chg="add del mod">
          <ac:chgData name="Siegbert Rudolph" userId="2af4d44886c067cc" providerId="LiveId" clId="{CA075061-B414-4AC6-8D73-616EB37E24AF}" dt="2020-08-21T12:26:58.062" v="8499" actId="478"/>
          <ac:spMkLst>
            <pc:docMk/>
            <pc:sldMk cId="1727764869" sldId="649"/>
            <ac:spMk id="43" creationId="{C8565F82-105B-4DDF-B0DB-C8BA174A116E}"/>
          </ac:spMkLst>
        </pc:spChg>
        <pc:spChg chg="add mod">
          <ac:chgData name="Siegbert Rudolph" userId="2af4d44886c067cc" providerId="LiveId" clId="{CA075061-B414-4AC6-8D73-616EB37E24AF}" dt="2020-08-22T07:48:06.937" v="12496" actId="1076"/>
          <ac:spMkLst>
            <pc:docMk/>
            <pc:sldMk cId="1727764869" sldId="649"/>
            <ac:spMk id="44" creationId="{94770A0C-F570-47CD-BA79-35158535E4D5}"/>
          </ac:spMkLst>
        </pc:spChg>
        <pc:spChg chg="add del mod">
          <ac:chgData name="Siegbert Rudolph" userId="2af4d44886c067cc" providerId="LiveId" clId="{CA075061-B414-4AC6-8D73-616EB37E24AF}" dt="2020-08-21T12:26:59.768" v="8500" actId="478"/>
          <ac:spMkLst>
            <pc:docMk/>
            <pc:sldMk cId="1727764869" sldId="649"/>
            <ac:spMk id="45" creationId="{68542C62-C26D-4E0E-A9C8-93A78F6AE036}"/>
          </ac:spMkLst>
        </pc:spChg>
        <pc:spChg chg="add mod">
          <ac:chgData name="Siegbert Rudolph" userId="2af4d44886c067cc" providerId="LiveId" clId="{CA075061-B414-4AC6-8D73-616EB37E24AF}" dt="2020-08-22T07:48:33.018" v="12500" actId="14100"/>
          <ac:spMkLst>
            <pc:docMk/>
            <pc:sldMk cId="1727764869" sldId="649"/>
            <ac:spMk id="46" creationId="{A3D6F944-B17C-4456-8A97-DC59A9D96296}"/>
          </ac:spMkLst>
        </pc:spChg>
        <pc:spChg chg="add del mod">
          <ac:chgData name="Siegbert Rudolph" userId="2af4d44886c067cc" providerId="LiveId" clId="{CA075061-B414-4AC6-8D73-616EB37E24AF}" dt="2020-08-21T12:27:02.574" v="8501" actId="478"/>
          <ac:spMkLst>
            <pc:docMk/>
            <pc:sldMk cId="1727764869" sldId="649"/>
            <ac:spMk id="47" creationId="{3FAFAF7A-453A-4C34-A48A-CA3AB50DBB26}"/>
          </ac:spMkLst>
        </pc:spChg>
        <pc:spChg chg="add mod">
          <ac:chgData name="Siegbert Rudolph" userId="2af4d44886c067cc" providerId="LiveId" clId="{CA075061-B414-4AC6-8D73-616EB37E24AF}" dt="2020-08-22T07:46:53.843" v="12484" actId="14100"/>
          <ac:spMkLst>
            <pc:docMk/>
            <pc:sldMk cId="1727764869" sldId="649"/>
            <ac:spMk id="47" creationId="{88B2B645-B865-423D-B194-90E61FE48F4F}"/>
          </ac:spMkLst>
        </pc:spChg>
        <pc:spChg chg="add mod">
          <ac:chgData name="Siegbert Rudolph" userId="2af4d44886c067cc" providerId="LiveId" clId="{CA075061-B414-4AC6-8D73-616EB37E24AF}" dt="2020-08-22T07:50:23.394" v="12508" actId="14100"/>
          <ac:spMkLst>
            <pc:docMk/>
            <pc:sldMk cId="1727764869" sldId="649"/>
            <ac:spMk id="48" creationId="{BF5C1515-46F9-4175-BA11-EC96F5CD596B}"/>
          </ac:spMkLst>
        </pc:spChg>
        <pc:spChg chg="add mod">
          <ac:chgData name="Siegbert Rudolph" userId="2af4d44886c067cc" providerId="LiveId" clId="{CA075061-B414-4AC6-8D73-616EB37E24AF}" dt="2020-08-22T07:47:15.537" v="12487" actId="14100"/>
          <ac:spMkLst>
            <pc:docMk/>
            <pc:sldMk cId="1727764869" sldId="649"/>
            <ac:spMk id="49" creationId="{478DF1C2-CB2D-46B7-9382-822E87B420DD}"/>
          </ac:spMkLst>
        </pc:spChg>
        <pc:spChg chg="add mod">
          <ac:chgData name="Siegbert Rudolph" userId="2af4d44886c067cc" providerId="LiveId" clId="{CA075061-B414-4AC6-8D73-616EB37E24AF}" dt="2020-08-22T07:48:01.296" v="12495" actId="14100"/>
          <ac:spMkLst>
            <pc:docMk/>
            <pc:sldMk cId="1727764869" sldId="649"/>
            <ac:spMk id="50" creationId="{643C2AF1-5667-413D-A36C-C26EB417BEC2}"/>
          </ac:spMkLst>
        </pc:spChg>
        <pc:spChg chg="add mod">
          <ac:chgData name="Siegbert Rudolph" userId="2af4d44886c067cc" providerId="LiveId" clId="{CA075061-B414-4AC6-8D73-616EB37E24AF}" dt="2020-08-22T07:48:22.728" v="12498" actId="14100"/>
          <ac:spMkLst>
            <pc:docMk/>
            <pc:sldMk cId="1727764869" sldId="649"/>
            <ac:spMk id="51" creationId="{F4D3D60C-F82D-4307-9691-197345144952}"/>
          </ac:spMkLst>
        </pc:spChg>
        <pc:spChg chg="add mod">
          <ac:chgData name="Siegbert Rudolph" userId="2af4d44886c067cc" providerId="LiveId" clId="{CA075061-B414-4AC6-8D73-616EB37E24AF}" dt="2020-08-22T07:48:49.121" v="12502" actId="14100"/>
          <ac:spMkLst>
            <pc:docMk/>
            <pc:sldMk cId="1727764869" sldId="649"/>
            <ac:spMk id="52" creationId="{CF1E0BAD-C499-42B6-A3BC-E6B1478EF1CD}"/>
          </ac:spMkLst>
        </pc:spChg>
        <pc:spChg chg="add mod">
          <ac:chgData name="Siegbert Rudolph" userId="2af4d44886c067cc" providerId="LiveId" clId="{CA075061-B414-4AC6-8D73-616EB37E24AF}" dt="2020-08-22T07:47:42.720" v="12492" actId="14100"/>
          <ac:spMkLst>
            <pc:docMk/>
            <pc:sldMk cId="1727764869" sldId="649"/>
            <ac:spMk id="53" creationId="{1F8C2C14-BF6E-4A65-9490-5C1D475E113A}"/>
          </ac:spMkLst>
        </pc:spChg>
        <pc:spChg chg="add ord">
          <ac:chgData name="Siegbert Rudolph" userId="2af4d44886c067cc" providerId="LiveId" clId="{CA075061-B414-4AC6-8D73-616EB37E24AF}" dt="2020-08-21T12:35:53.955" v="8627" actId="167"/>
          <ac:spMkLst>
            <pc:docMk/>
            <pc:sldMk cId="1727764869" sldId="649"/>
            <ac:spMk id="54" creationId="{C53B71DA-4F67-4E80-85EB-3882B0530D3E}"/>
          </ac:spMkLst>
        </pc:spChg>
        <pc:spChg chg="add mod">
          <ac:chgData name="Siegbert Rudolph" userId="2af4d44886c067cc" providerId="LiveId" clId="{CA075061-B414-4AC6-8D73-616EB37E24AF}" dt="2020-08-21T12:46:30.698" v="8739"/>
          <ac:spMkLst>
            <pc:docMk/>
            <pc:sldMk cId="1727764869" sldId="649"/>
            <ac:spMk id="55" creationId="{4B650835-31F9-40F0-A671-991F67B1DE32}"/>
          </ac:spMkLst>
        </pc:spChg>
        <pc:spChg chg="add mod">
          <ac:chgData name="Siegbert Rudolph" userId="2af4d44886c067cc" providerId="LiveId" clId="{CA075061-B414-4AC6-8D73-616EB37E24AF}" dt="2020-08-21T13:55:09.579" v="9030" actId="1076"/>
          <ac:spMkLst>
            <pc:docMk/>
            <pc:sldMk cId="1727764869" sldId="649"/>
            <ac:spMk id="56" creationId="{881AAE0B-48B8-4F3A-ADA8-8C01C04BAE44}"/>
          </ac:spMkLst>
        </pc:spChg>
        <pc:spChg chg="add mod">
          <ac:chgData name="Siegbert Rudolph" userId="2af4d44886c067cc" providerId="LiveId" clId="{CA075061-B414-4AC6-8D73-616EB37E24AF}" dt="2020-08-22T07:14:01.752" v="11434" actId="14100"/>
          <ac:spMkLst>
            <pc:docMk/>
            <pc:sldMk cId="1727764869" sldId="649"/>
            <ac:spMk id="57" creationId="{E5617DE6-C273-4738-96CB-C937041BDB4E}"/>
          </ac:spMkLst>
        </pc:spChg>
        <pc:spChg chg="add mod">
          <ac:chgData name="Siegbert Rudolph" userId="2af4d44886c067cc" providerId="LiveId" clId="{CA075061-B414-4AC6-8D73-616EB37E24AF}" dt="2020-08-21T13:55:36.001" v="9039" actId="1035"/>
          <ac:spMkLst>
            <pc:docMk/>
            <pc:sldMk cId="1727764869" sldId="649"/>
            <ac:spMk id="58" creationId="{7BEBFE48-C37E-4C15-BE5F-0F891FE77B04}"/>
          </ac:spMkLst>
        </pc:spChg>
        <pc:spChg chg="add mod">
          <ac:chgData name="Siegbert Rudolph" userId="2af4d44886c067cc" providerId="LiveId" clId="{CA075061-B414-4AC6-8D73-616EB37E24AF}" dt="2020-08-21T13:55:22.982" v="9032" actId="1076"/>
          <ac:spMkLst>
            <pc:docMk/>
            <pc:sldMk cId="1727764869" sldId="649"/>
            <ac:spMk id="59" creationId="{E1192D14-4057-4589-B070-79A8D72D8950}"/>
          </ac:spMkLst>
        </pc:spChg>
        <pc:spChg chg="add mod">
          <ac:chgData name="Siegbert Rudolph" userId="2af4d44886c067cc" providerId="LiveId" clId="{CA075061-B414-4AC6-8D73-616EB37E24AF}" dt="2020-08-22T07:49:35.620" v="12505" actId="14100"/>
          <ac:spMkLst>
            <pc:docMk/>
            <pc:sldMk cId="1727764869" sldId="649"/>
            <ac:spMk id="60" creationId="{44C5C5D1-4B7C-416B-BB64-DC0A2F3CD6B9}"/>
          </ac:spMkLst>
        </pc:spChg>
      </pc:sldChg>
      <pc:sldChg chg="addSp delSp modSp add mod addAnim delAnim modAnim">
        <pc:chgData name="Siegbert Rudolph" userId="2af4d44886c067cc" providerId="LiveId" clId="{CA075061-B414-4AC6-8D73-616EB37E24AF}" dt="2020-08-22T14:09:04.787" v="15964"/>
        <pc:sldMkLst>
          <pc:docMk/>
          <pc:sldMk cId="822836051" sldId="650"/>
        </pc:sldMkLst>
        <pc:spChg chg="mod">
          <ac:chgData name="Siegbert Rudolph" userId="2af4d44886c067cc" providerId="LiveId" clId="{CA075061-B414-4AC6-8D73-616EB37E24AF}" dt="2020-08-22T13:22:20.696" v="15415" actId="207"/>
          <ac:spMkLst>
            <pc:docMk/>
            <pc:sldMk cId="822836051" sldId="650"/>
            <ac:spMk id="11" creationId="{0008F028-E721-42D2-BAE5-00F5B6A9006D}"/>
          </ac:spMkLst>
        </pc:spChg>
        <pc:spChg chg="del">
          <ac:chgData name="Siegbert Rudolph" userId="2af4d44886c067cc" providerId="LiveId" clId="{CA075061-B414-4AC6-8D73-616EB37E24AF}" dt="2020-08-21T12:03:49.713" v="8014" actId="478"/>
          <ac:spMkLst>
            <pc:docMk/>
            <pc:sldMk cId="822836051" sldId="650"/>
            <ac:spMk id="13" creationId="{D83D4A3A-248A-423B-9395-08AFC8C09553}"/>
          </ac:spMkLst>
        </pc:spChg>
        <pc:spChg chg="add mod">
          <ac:chgData name="Siegbert Rudolph" userId="2af4d44886c067cc" providerId="LiveId" clId="{CA075061-B414-4AC6-8D73-616EB37E24AF}" dt="2020-08-22T14:09:04.787" v="15964"/>
          <ac:spMkLst>
            <pc:docMk/>
            <pc:sldMk cId="822836051" sldId="650"/>
            <ac:spMk id="15" creationId="{628C41FB-6329-4B92-A6BB-8EDD9526F1C4}"/>
          </ac:spMkLst>
        </pc:spChg>
        <pc:spChg chg="del mod">
          <ac:chgData name="Siegbert Rudolph" userId="2af4d44886c067cc" providerId="LiveId" clId="{CA075061-B414-4AC6-8D73-616EB37E24AF}" dt="2020-08-21T12:06:07.285" v="8080" actId="478"/>
          <ac:spMkLst>
            <pc:docMk/>
            <pc:sldMk cId="822836051" sldId="650"/>
            <ac:spMk id="16" creationId="{1CEA4CA5-FC96-4158-B0A6-6860C1652C15}"/>
          </ac:spMkLst>
        </pc:spChg>
        <pc:spChg chg="mod">
          <ac:chgData name="Siegbert Rudolph" userId="2af4d44886c067cc" providerId="LiveId" clId="{CA075061-B414-4AC6-8D73-616EB37E24AF}" dt="2020-08-21T12:06:19.250" v="8092" actId="1035"/>
          <ac:spMkLst>
            <pc:docMk/>
            <pc:sldMk cId="822836051" sldId="650"/>
            <ac:spMk id="17" creationId="{D6BC51D9-79F7-4F4F-AE32-9EC316B35B95}"/>
          </ac:spMkLst>
        </pc:spChg>
        <pc:spChg chg="mod">
          <ac:chgData name="Siegbert Rudolph" userId="2af4d44886c067cc" providerId="LiveId" clId="{CA075061-B414-4AC6-8D73-616EB37E24AF}" dt="2020-08-21T16:01:41.812" v="10174" actId="1038"/>
          <ac:spMkLst>
            <pc:docMk/>
            <pc:sldMk cId="822836051" sldId="650"/>
            <ac:spMk id="18" creationId="{0F67B5DB-E979-4B3E-85BD-9B5A66390223}"/>
          </ac:spMkLst>
        </pc:spChg>
        <pc:spChg chg="mod">
          <ac:chgData name="Siegbert Rudolph" userId="2af4d44886c067cc" providerId="LiveId" clId="{CA075061-B414-4AC6-8D73-616EB37E24AF}" dt="2020-08-21T12:11:32.881" v="8335" actId="1035"/>
          <ac:spMkLst>
            <pc:docMk/>
            <pc:sldMk cId="822836051" sldId="650"/>
            <ac:spMk id="19" creationId="{18A42109-8BE8-491E-81B9-03689094FE93}"/>
          </ac:spMkLst>
        </pc:spChg>
        <pc:spChg chg="mod">
          <ac:chgData name="Siegbert Rudolph" userId="2af4d44886c067cc" providerId="LiveId" clId="{CA075061-B414-4AC6-8D73-616EB37E24AF}" dt="2020-08-22T07:26:19.903" v="12056" actId="1038"/>
          <ac:spMkLst>
            <pc:docMk/>
            <pc:sldMk cId="822836051" sldId="650"/>
            <ac:spMk id="20" creationId="{0FEADA6E-EF96-4232-AB3C-ED36FAA9FC4E}"/>
          </ac:spMkLst>
        </pc:spChg>
        <pc:spChg chg="mod">
          <ac:chgData name="Siegbert Rudolph" userId="2af4d44886c067cc" providerId="LiveId" clId="{CA075061-B414-4AC6-8D73-616EB37E24AF}" dt="2020-08-21T16:01:24.371" v="10162" actId="1037"/>
          <ac:spMkLst>
            <pc:docMk/>
            <pc:sldMk cId="822836051" sldId="650"/>
            <ac:spMk id="21" creationId="{80F5C65D-AFB2-475E-9E42-930E2EF89D86}"/>
          </ac:spMkLst>
        </pc:spChg>
        <pc:spChg chg="mod">
          <ac:chgData name="Siegbert Rudolph" userId="2af4d44886c067cc" providerId="LiveId" clId="{CA075061-B414-4AC6-8D73-616EB37E24AF}" dt="2020-08-22T13:22:34.787" v="15461" actId="1037"/>
          <ac:spMkLst>
            <pc:docMk/>
            <pc:sldMk cId="822836051" sldId="650"/>
            <ac:spMk id="22" creationId="{7393A558-B7ED-443A-BA71-8633C979D5A3}"/>
          </ac:spMkLst>
        </pc:spChg>
        <pc:spChg chg="add del">
          <ac:chgData name="Siegbert Rudolph" userId="2af4d44886c067cc" providerId="LiveId" clId="{CA075061-B414-4AC6-8D73-616EB37E24AF}" dt="2020-08-21T12:35:58.264" v="8628" actId="478"/>
          <ac:spMkLst>
            <pc:docMk/>
            <pc:sldMk cId="822836051" sldId="650"/>
            <ac:spMk id="23" creationId="{27448F49-0E90-4D83-BD42-009B58B8164B}"/>
          </ac:spMkLst>
        </pc:spChg>
        <pc:spChg chg="add del mod">
          <ac:chgData name="Siegbert Rudolph" userId="2af4d44886c067cc" providerId="LiveId" clId="{CA075061-B414-4AC6-8D73-616EB37E24AF}" dt="2020-08-22T07:29:23.153" v="12331" actId="20577"/>
          <ac:spMkLst>
            <pc:docMk/>
            <pc:sldMk cId="822836051" sldId="650"/>
            <ac:spMk id="24" creationId="{995E3224-BF69-4E4C-BDC2-E995121196F1}"/>
          </ac:spMkLst>
        </pc:spChg>
        <pc:spChg chg="mod">
          <ac:chgData name="Siegbert Rudolph" userId="2af4d44886c067cc" providerId="LiveId" clId="{CA075061-B414-4AC6-8D73-616EB37E24AF}" dt="2020-08-22T07:24:45.514" v="11950" actId="20577"/>
          <ac:spMkLst>
            <pc:docMk/>
            <pc:sldMk cId="822836051" sldId="650"/>
            <ac:spMk id="25" creationId="{AC5C807A-0B37-4148-9C00-B888641CE540}"/>
          </ac:spMkLst>
        </pc:spChg>
        <pc:spChg chg="mod">
          <ac:chgData name="Siegbert Rudolph" userId="2af4d44886c067cc" providerId="LiveId" clId="{CA075061-B414-4AC6-8D73-616EB37E24AF}" dt="2020-08-22T07:26:45.430" v="12098" actId="20577"/>
          <ac:spMkLst>
            <pc:docMk/>
            <pc:sldMk cId="822836051" sldId="650"/>
            <ac:spMk id="26" creationId="{6CB9B8B3-49B8-4383-B26E-9313962E62C9}"/>
          </ac:spMkLst>
        </pc:spChg>
        <pc:spChg chg="mod">
          <ac:chgData name="Siegbert Rudolph" userId="2af4d44886c067cc" providerId="LiveId" clId="{CA075061-B414-4AC6-8D73-616EB37E24AF}" dt="2020-08-22T07:51:19.318" v="12509" actId="20577"/>
          <ac:spMkLst>
            <pc:docMk/>
            <pc:sldMk cId="822836051" sldId="650"/>
            <ac:spMk id="27" creationId="{A07D1CEF-5D9F-4196-BB89-CF83EC75EA97}"/>
          </ac:spMkLst>
        </pc:spChg>
        <pc:spChg chg="mod">
          <ac:chgData name="Siegbert Rudolph" userId="2af4d44886c067cc" providerId="LiveId" clId="{CA075061-B414-4AC6-8D73-616EB37E24AF}" dt="2020-08-22T13:43:40.602" v="15874" actId="20577"/>
          <ac:spMkLst>
            <pc:docMk/>
            <pc:sldMk cId="822836051" sldId="650"/>
            <ac:spMk id="28" creationId="{A615E639-33D2-4DC2-BAAF-5C2DA60B0695}"/>
          </ac:spMkLst>
        </pc:spChg>
        <pc:spChg chg="add del mod">
          <ac:chgData name="Siegbert Rudolph" userId="2af4d44886c067cc" providerId="LiveId" clId="{CA075061-B414-4AC6-8D73-616EB37E24AF}" dt="2020-08-21T12:08:24.265" v="8121" actId="478"/>
          <ac:spMkLst>
            <pc:docMk/>
            <pc:sldMk cId="822836051" sldId="650"/>
            <ac:spMk id="29" creationId="{E5492CEA-775E-44B3-80BB-223083BAEDC3}"/>
          </ac:spMkLst>
        </pc:spChg>
        <pc:spChg chg="add del mod">
          <ac:chgData name="Siegbert Rudolph" userId="2af4d44886c067cc" providerId="LiveId" clId="{CA075061-B414-4AC6-8D73-616EB37E24AF}" dt="2020-08-21T12:07:07.739" v="8105" actId="478"/>
          <ac:spMkLst>
            <pc:docMk/>
            <pc:sldMk cId="822836051" sldId="650"/>
            <ac:spMk id="30" creationId="{D1CC31DC-B952-4F19-AD81-02A6752CEC46}"/>
          </ac:spMkLst>
        </pc:spChg>
        <pc:spChg chg="add mod">
          <ac:chgData name="Siegbert Rudolph" userId="2af4d44886c067cc" providerId="LiveId" clId="{CA075061-B414-4AC6-8D73-616EB37E24AF}" dt="2020-08-21T12:07:09.206" v="8106"/>
          <ac:spMkLst>
            <pc:docMk/>
            <pc:sldMk cId="822836051" sldId="650"/>
            <ac:spMk id="33" creationId="{53737CC7-B984-4FD8-AFF9-F539BD1C7AED}"/>
          </ac:spMkLst>
        </pc:spChg>
        <pc:spChg chg="add mod">
          <ac:chgData name="Siegbert Rudolph" userId="2af4d44886c067cc" providerId="LiveId" clId="{CA075061-B414-4AC6-8D73-616EB37E24AF}" dt="2020-08-21T12:45:29.791" v="8732" actId="20577"/>
          <ac:spMkLst>
            <pc:docMk/>
            <pc:sldMk cId="822836051" sldId="650"/>
            <ac:spMk id="34" creationId="{07E3570F-7905-4ED9-BFF8-551E117A9599}"/>
          </ac:spMkLst>
        </pc:spChg>
        <pc:spChg chg="add mod">
          <ac:chgData name="Siegbert Rudolph" userId="2af4d44886c067cc" providerId="LiveId" clId="{CA075061-B414-4AC6-8D73-616EB37E24AF}" dt="2020-08-21T12:08:26.014" v="8122"/>
          <ac:spMkLst>
            <pc:docMk/>
            <pc:sldMk cId="822836051" sldId="650"/>
            <ac:spMk id="35" creationId="{9D05D92C-543E-4CBA-9B2A-7CF6F2B7B28A}"/>
          </ac:spMkLst>
        </pc:spChg>
        <pc:spChg chg="add mod">
          <ac:chgData name="Siegbert Rudolph" userId="2af4d44886c067cc" providerId="LiveId" clId="{CA075061-B414-4AC6-8D73-616EB37E24AF}" dt="2020-08-21T12:08:26.014" v="8122"/>
          <ac:spMkLst>
            <pc:docMk/>
            <pc:sldMk cId="822836051" sldId="650"/>
            <ac:spMk id="36" creationId="{4283A673-C9C5-4DEE-9433-64DB08E79613}"/>
          </ac:spMkLst>
        </pc:spChg>
        <pc:spChg chg="add mod">
          <ac:chgData name="Siegbert Rudolph" userId="2af4d44886c067cc" providerId="LiveId" clId="{CA075061-B414-4AC6-8D73-616EB37E24AF}" dt="2020-08-21T12:08:26.014" v="8122"/>
          <ac:spMkLst>
            <pc:docMk/>
            <pc:sldMk cId="822836051" sldId="650"/>
            <ac:spMk id="37" creationId="{C2331A61-F2AE-41D4-A457-CD4FEE9FFE3F}"/>
          </ac:spMkLst>
        </pc:spChg>
        <pc:spChg chg="add mod">
          <ac:chgData name="Siegbert Rudolph" userId="2af4d44886c067cc" providerId="LiveId" clId="{CA075061-B414-4AC6-8D73-616EB37E24AF}" dt="2020-08-22T07:29:06.101" v="12287" actId="14100"/>
          <ac:spMkLst>
            <pc:docMk/>
            <pc:sldMk cId="822836051" sldId="650"/>
            <ac:spMk id="38" creationId="{B709ADB0-CC60-4919-A4AD-11010652A647}"/>
          </ac:spMkLst>
        </pc:spChg>
        <pc:spChg chg="add del mod">
          <ac:chgData name="Siegbert Rudolph" userId="2af4d44886c067cc" providerId="LiveId" clId="{CA075061-B414-4AC6-8D73-616EB37E24AF}" dt="2020-08-21T12:27:16.008" v="8504" actId="478"/>
          <ac:spMkLst>
            <pc:docMk/>
            <pc:sldMk cId="822836051" sldId="650"/>
            <ac:spMk id="39" creationId="{E4CE4818-9B37-4980-9CA8-450AE2846822}"/>
          </ac:spMkLst>
        </pc:spChg>
        <pc:spChg chg="add mod">
          <ac:chgData name="Siegbert Rudolph" userId="2af4d44886c067cc" providerId="LiveId" clId="{CA075061-B414-4AC6-8D73-616EB37E24AF}" dt="2020-08-22T07:29:52.936" v="12393" actId="14100"/>
          <ac:spMkLst>
            <pc:docMk/>
            <pc:sldMk cId="822836051" sldId="650"/>
            <ac:spMk id="40" creationId="{385BB83B-A07C-40E2-8B09-F18663982E2C}"/>
          </ac:spMkLst>
        </pc:spChg>
        <pc:spChg chg="add del mod">
          <ac:chgData name="Siegbert Rudolph" userId="2af4d44886c067cc" providerId="LiveId" clId="{CA075061-B414-4AC6-8D73-616EB37E24AF}" dt="2020-08-21T12:27:19.632" v="8505" actId="478"/>
          <ac:spMkLst>
            <pc:docMk/>
            <pc:sldMk cId="822836051" sldId="650"/>
            <ac:spMk id="41" creationId="{95A96D32-E497-40E2-8519-67CBD8531D5F}"/>
          </ac:spMkLst>
        </pc:spChg>
        <pc:spChg chg="add del mod">
          <ac:chgData name="Siegbert Rudolph" userId="2af4d44886c067cc" providerId="LiveId" clId="{CA075061-B414-4AC6-8D73-616EB37E24AF}" dt="2020-08-21T12:27:21.449" v="8506" actId="478"/>
          <ac:spMkLst>
            <pc:docMk/>
            <pc:sldMk cId="822836051" sldId="650"/>
            <ac:spMk id="42" creationId="{68785A59-6014-4E76-99F9-644FB4F9863F}"/>
          </ac:spMkLst>
        </pc:spChg>
        <pc:spChg chg="add mod">
          <ac:chgData name="Siegbert Rudolph" userId="2af4d44886c067cc" providerId="LiveId" clId="{CA075061-B414-4AC6-8D73-616EB37E24AF}" dt="2020-08-22T07:30:18.198" v="12397" actId="14100"/>
          <ac:spMkLst>
            <pc:docMk/>
            <pc:sldMk cId="822836051" sldId="650"/>
            <ac:spMk id="43" creationId="{A15EFD40-7E6A-4CF8-939E-9C9B60677453}"/>
          </ac:spMkLst>
        </pc:spChg>
        <pc:spChg chg="add mod">
          <ac:chgData name="Siegbert Rudolph" userId="2af4d44886c067cc" providerId="LiveId" clId="{CA075061-B414-4AC6-8D73-616EB37E24AF}" dt="2020-08-22T07:51:29.265" v="12518" actId="1038"/>
          <ac:spMkLst>
            <pc:docMk/>
            <pc:sldMk cId="822836051" sldId="650"/>
            <ac:spMk id="44" creationId="{50180D5A-A176-42B5-A6E6-7DC918AA9649}"/>
          </ac:spMkLst>
        </pc:spChg>
        <pc:spChg chg="add del mod">
          <ac:chgData name="Siegbert Rudolph" userId="2af4d44886c067cc" providerId="LiveId" clId="{CA075061-B414-4AC6-8D73-616EB37E24AF}" dt="2020-08-21T12:27:23.800" v="8507" actId="478"/>
          <ac:spMkLst>
            <pc:docMk/>
            <pc:sldMk cId="822836051" sldId="650"/>
            <ac:spMk id="45" creationId="{CB9122F4-7708-4155-81DC-CCCBF521197F}"/>
          </ac:spMkLst>
        </pc:spChg>
        <pc:spChg chg="add mod">
          <ac:chgData name="Siegbert Rudolph" userId="2af4d44886c067cc" providerId="LiveId" clId="{CA075061-B414-4AC6-8D73-616EB37E24AF}" dt="2020-08-22T13:24:16.929" v="15547" actId="14100"/>
          <ac:spMkLst>
            <pc:docMk/>
            <pc:sldMk cId="822836051" sldId="650"/>
            <ac:spMk id="46" creationId="{76101962-9CFA-4752-91AC-6F7B0F85A562}"/>
          </ac:spMkLst>
        </pc:spChg>
        <pc:spChg chg="add del mod">
          <ac:chgData name="Siegbert Rudolph" userId="2af4d44886c067cc" providerId="LiveId" clId="{CA075061-B414-4AC6-8D73-616EB37E24AF}" dt="2020-08-21T12:27:26.759" v="8508" actId="478"/>
          <ac:spMkLst>
            <pc:docMk/>
            <pc:sldMk cId="822836051" sldId="650"/>
            <ac:spMk id="47" creationId="{7A631B27-AFFD-45FA-89A8-6CBEDD74CF66}"/>
          </ac:spMkLst>
        </pc:spChg>
        <pc:spChg chg="add mod">
          <ac:chgData name="Siegbert Rudolph" userId="2af4d44886c067cc" providerId="LiveId" clId="{CA075061-B414-4AC6-8D73-616EB37E24AF}" dt="2020-08-22T07:30:39.144" v="12405" actId="1037"/>
          <ac:spMkLst>
            <pc:docMk/>
            <pc:sldMk cId="822836051" sldId="650"/>
            <ac:spMk id="47" creationId="{D31CCDE0-663C-457E-B0C5-D677EEA45050}"/>
          </ac:spMkLst>
        </pc:spChg>
        <pc:spChg chg="add mod">
          <ac:chgData name="Siegbert Rudolph" userId="2af4d44886c067cc" providerId="LiveId" clId="{CA075061-B414-4AC6-8D73-616EB37E24AF}" dt="2020-08-22T13:43:14.467" v="15873" actId="1038"/>
          <ac:spMkLst>
            <pc:docMk/>
            <pc:sldMk cId="822836051" sldId="650"/>
            <ac:spMk id="48" creationId="{C2D7A4B3-A7AC-43A1-868D-5CFFD83F0039}"/>
          </ac:spMkLst>
        </pc:spChg>
        <pc:spChg chg="add mod">
          <ac:chgData name="Siegbert Rudolph" userId="2af4d44886c067cc" providerId="LiveId" clId="{CA075061-B414-4AC6-8D73-616EB37E24AF}" dt="2020-08-22T07:30:04.136" v="12395" actId="14100"/>
          <ac:spMkLst>
            <pc:docMk/>
            <pc:sldMk cId="822836051" sldId="650"/>
            <ac:spMk id="49" creationId="{D34BDC50-BF51-4677-821D-E804263EAD26}"/>
          </ac:spMkLst>
        </pc:spChg>
        <pc:spChg chg="add mod">
          <ac:chgData name="Siegbert Rudolph" userId="2af4d44886c067cc" providerId="LiveId" clId="{CA075061-B414-4AC6-8D73-616EB37E24AF}" dt="2020-08-22T07:31:12.020" v="12415" actId="1036"/>
          <ac:spMkLst>
            <pc:docMk/>
            <pc:sldMk cId="822836051" sldId="650"/>
            <ac:spMk id="50" creationId="{190B1863-CFF4-4C40-B2B1-A7FC186E55B8}"/>
          </ac:spMkLst>
        </pc:spChg>
        <pc:spChg chg="add mod">
          <ac:chgData name="Siegbert Rudolph" userId="2af4d44886c067cc" providerId="LiveId" clId="{CA075061-B414-4AC6-8D73-616EB37E24AF}" dt="2020-08-22T07:31:41.990" v="12434" actId="14100"/>
          <ac:spMkLst>
            <pc:docMk/>
            <pc:sldMk cId="822836051" sldId="650"/>
            <ac:spMk id="51" creationId="{0DB02515-191E-477E-9579-52FC182E0E19}"/>
          </ac:spMkLst>
        </pc:spChg>
        <pc:spChg chg="add mod">
          <ac:chgData name="Siegbert Rudolph" userId="2af4d44886c067cc" providerId="LiveId" clId="{CA075061-B414-4AC6-8D73-616EB37E24AF}" dt="2020-08-22T13:25:54.131" v="15727" actId="1037"/>
          <ac:spMkLst>
            <pc:docMk/>
            <pc:sldMk cId="822836051" sldId="650"/>
            <ac:spMk id="52" creationId="{566367AF-AE61-4606-B3C0-665E7A6C05ED}"/>
          </ac:spMkLst>
        </pc:spChg>
        <pc:spChg chg="add ord">
          <ac:chgData name="Siegbert Rudolph" userId="2af4d44886c067cc" providerId="LiveId" clId="{CA075061-B414-4AC6-8D73-616EB37E24AF}" dt="2020-08-21T12:36:02.456" v="8630" actId="167"/>
          <ac:spMkLst>
            <pc:docMk/>
            <pc:sldMk cId="822836051" sldId="650"/>
            <ac:spMk id="54" creationId="{D480D2D8-DDEA-4C71-A48B-1ACBB705C99A}"/>
          </ac:spMkLst>
        </pc:spChg>
        <pc:spChg chg="add mod">
          <ac:chgData name="Siegbert Rudolph" userId="2af4d44886c067cc" providerId="LiveId" clId="{CA075061-B414-4AC6-8D73-616EB37E24AF}" dt="2020-08-21T12:46:35.510" v="8740"/>
          <ac:spMkLst>
            <pc:docMk/>
            <pc:sldMk cId="822836051" sldId="650"/>
            <ac:spMk id="55" creationId="{353824A3-FA42-428F-9B3A-B62615B5B744}"/>
          </ac:spMkLst>
        </pc:spChg>
        <pc:spChg chg="add mod">
          <ac:chgData name="Siegbert Rudolph" userId="2af4d44886c067cc" providerId="LiveId" clId="{CA075061-B414-4AC6-8D73-616EB37E24AF}" dt="2020-08-21T12:46:35.510" v="8740"/>
          <ac:spMkLst>
            <pc:docMk/>
            <pc:sldMk cId="822836051" sldId="650"/>
            <ac:spMk id="56" creationId="{E7EE3EA9-6D42-4F04-ABA8-6B116F7DF7E0}"/>
          </ac:spMkLst>
        </pc:spChg>
        <pc:spChg chg="add mod">
          <ac:chgData name="Siegbert Rudolph" userId="2af4d44886c067cc" providerId="LiveId" clId="{CA075061-B414-4AC6-8D73-616EB37E24AF}" dt="2020-08-22T07:24:52.174" v="11951" actId="14100"/>
          <ac:spMkLst>
            <pc:docMk/>
            <pc:sldMk cId="822836051" sldId="650"/>
            <ac:spMk id="57" creationId="{932F2893-9180-41AC-A1A5-2433B13CE019}"/>
          </ac:spMkLst>
        </pc:spChg>
        <pc:spChg chg="add mod">
          <ac:chgData name="Siegbert Rudolph" userId="2af4d44886c067cc" providerId="LiveId" clId="{CA075061-B414-4AC6-8D73-616EB37E24AF}" dt="2020-08-21T13:46:53.466" v="8974" actId="1037"/>
          <ac:spMkLst>
            <pc:docMk/>
            <pc:sldMk cId="822836051" sldId="650"/>
            <ac:spMk id="58" creationId="{7B535BAF-4C14-4BE5-A473-745CA33FC1FD}"/>
          </ac:spMkLst>
        </pc:spChg>
        <pc:spChg chg="add mod">
          <ac:chgData name="Siegbert Rudolph" userId="2af4d44886c067cc" providerId="LiveId" clId="{CA075061-B414-4AC6-8D73-616EB37E24AF}" dt="2020-08-21T13:46:53.466" v="8974" actId="1037"/>
          <ac:spMkLst>
            <pc:docMk/>
            <pc:sldMk cId="822836051" sldId="650"/>
            <ac:spMk id="59" creationId="{165C1D97-455D-456F-83A3-F38ED6912468}"/>
          </ac:spMkLst>
        </pc:spChg>
      </pc:sldChg>
      <pc:sldChg chg="new del">
        <pc:chgData name="Siegbert Rudolph" userId="2af4d44886c067cc" providerId="LiveId" clId="{CA075061-B414-4AC6-8D73-616EB37E24AF}" dt="2020-08-20T16:28:05.796" v="7498" actId="47"/>
        <pc:sldMkLst>
          <pc:docMk/>
          <pc:sldMk cId="2008645200" sldId="651"/>
        </pc:sldMkLst>
      </pc:sldChg>
      <pc:sldChg chg="addSp delSp modSp new add del mod delAnim modAnim">
        <pc:chgData name="Siegbert Rudolph" userId="2af4d44886c067cc" providerId="LiveId" clId="{CA075061-B414-4AC6-8D73-616EB37E24AF}" dt="2020-08-22T14:00:20.010" v="15886" actId="113"/>
        <pc:sldMkLst>
          <pc:docMk/>
          <pc:sldMk cId="2134454508" sldId="651"/>
        </pc:sldMkLst>
        <pc:spChg chg="add mod">
          <ac:chgData name="Siegbert Rudolph" userId="2af4d44886c067cc" providerId="LiveId" clId="{CA075061-B414-4AC6-8D73-616EB37E24AF}" dt="2020-08-22T09:35:09.959" v="12520"/>
          <ac:spMkLst>
            <pc:docMk/>
            <pc:sldMk cId="2134454508" sldId="651"/>
            <ac:spMk id="2" creationId="{116541F1-958C-41D2-AFDD-BE6E74121FAD}"/>
          </ac:spMkLst>
        </pc:spChg>
        <pc:spChg chg="add mod">
          <ac:chgData name="Siegbert Rudolph" userId="2af4d44886c067cc" providerId="LiveId" clId="{CA075061-B414-4AC6-8D73-616EB37E24AF}" dt="2020-08-22T09:35:09.959" v="12520"/>
          <ac:spMkLst>
            <pc:docMk/>
            <pc:sldMk cId="2134454508" sldId="651"/>
            <ac:spMk id="4" creationId="{8ACDCAF2-C81E-4427-9AC3-224A62633D06}"/>
          </ac:spMkLst>
        </pc:spChg>
        <pc:spChg chg="add mod">
          <ac:chgData name="Siegbert Rudolph" userId="2af4d44886c067cc" providerId="LiveId" clId="{CA075061-B414-4AC6-8D73-616EB37E24AF}" dt="2020-08-22T14:00:20.010" v="15886" actId="113"/>
          <ac:spMkLst>
            <pc:docMk/>
            <pc:sldMk cId="2134454508" sldId="651"/>
            <ac:spMk id="5" creationId="{82A9AF53-AB8C-421F-91A4-340464D62C8C}"/>
          </ac:spMkLst>
        </pc:spChg>
        <pc:spChg chg="mod">
          <ac:chgData name="Siegbert Rudolph" userId="2af4d44886c067cc" providerId="LiveId" clId="{CA075061-B414-4AC6-8D73-616EB37E24AF}" dt="2020-08-22T09:35:21.661" v="12521"/>
          <ac:spMkLst>
            <pc:docMk/>
            <pc:sldMk cId="2134454508" sldId="651"/>
            <ac:spMk id="7" creationId="{8A7F0587-9A12-4D31-A598-F3D1286D47DA}"/>
          </ac:spMkLst>
        </pc:spChg>
        <pc:spChg chg="mod">
          <ac:chgData name="Siegbert Rudolph" userId="2af4d44886c067cc" providerId="LiveId" clId="{CA075061-B414-4AC6-8D73-616EB37E24AF}" dt="2020-08-22T09:35:21.661" v="12521"/>
          <ac:spMkLst>
            <pc:docMk/>
            <pc:sldMk cId="2134454508" sldId="651"/>
            <ac:spMk id="8" creationId="{4A7F3A86-37A4-4B0C-BA17-FF88E13DAF02}"/>
          </ac:spMkLst>
        </pc:spChg>
        <pc:spChg chg="mod">
          <ac:chgData name="Siegbert Rudolph" userId="2af4d44886c067cc" providerId="LiveId" clId="{CA075061-B414-4AC6-8D73-616EB37E24AF}" dt="2020-08-22T09:35:21.661" v="12521"/>
          <ac:spMkLst>
            <pc:docMk/>
            <pc:sldMk cId="2134454508" sldId="651"/>
            <ac:spMk id="10" creationId="{871C0C90-D1B1-43FC-842D-7D97C63F3FC8}"/>
          </ac:spMkLst>
        </pc:spChg>
        <pc:spChg chg="mod">
          <ac:chgData name="Siegbert Rudolph" userId="2af4d44886c067cc" providerId="LiveId" clId="{CA075061-B414-4AC6-8D73-616EB37E24AF}" dt="2020-08-22T09:35:21.661" v="12521"/>
          <ac:spMkLst>
            <pc:docMk/>
            <pc:sldMk cId="2134454508" sldId="651"/>
            <ac:spMk id="11" creationId="{1A549C3B-DF75-4168-A471-35D93EE9A6D6}"/>
          </ac:spMkLst>
        </pc:spChg>
        <pc:spChg chg="add del mod">
          <ac:chgData name="Siegbert Rudolph" userId="2af4d44886c067cc" providerId="LiveId" clId="{CA075061-B414-4AC6-8D73-616EB37E24AF}" dt="2020-08-22T09:35:26.262" v="12522" actId="478"/>
          <ac:spMkLst>
            <pc:docMk/>
            <pc:sldMk cId="2134454508" sldId="651"/>
            <ac:spMk id="13" creationId="{882AF9B6-5B72-44E4-BD19-94830BBD4CBD}"/>
          </ac:spMkLst>
        </pc:spChg>
        <pc:spChg chg="add del mod">
          <ac:chgData name="Siegbert Rudolph" userId="2af4d44886c067cc" providerId="LiveId" clId="{CA075061-B414-4AC6-8D73-616EB37E24AF}" dt="2020-08-22T09:35:26.262" v="12522" actId="478"/>
          <ac:spMkLst>
            <pc:docMk/>
            <pc:sldMk cId="2134454508" sldId="651"/>
            <ac:spMk id="14" creationId="{6085FB70-F100-4F22-AA5F-4BEF35F5BA05}"/>
          </ac:spMkLst>
        </pc:spChg>
        <pc:spChg chg="add del mod">
          <ac:chgData name="Siegbert Rudolph" userId="2af4d44886c067cc" providerId="LiveId" clId="{CA075061-B414-4AC6-8D73-616EB37E24AF}" dt="2020-08-22T09:49:35.680" v="13058" actId="478"/>
          <ac:spMkLst>
            <pc:docMk/>
            <pc:sldMk cId="2134454508" sldId="651"/>
            <ac:spMk id="15" creationId="{674AA5D5-18D5-493C-9ED3-C3A265FE4E43}"/>
          </ac:spMkLst>
        </pc:spChg>
        <pc:spChg chg="add del mod">
          <ac:chgData name="Siegbert Rudolph" userId="2af4d44886c067cc" providerId="LiveId" clId="{CA075061-B414-4AC6-8D73-616EB37E24AF}" dt="2020-08-22T09:49:35.680" v="13058" actId="478"/>
          <ac:spMkLst>
            <pc:docMk/>
            <pc:sldMk cId="2134454508" sldId="651"/>
            <ac:spMk id="16" creationId="{5F10CAA6-F790-4BA7-84F7-DA81E64193D0}"/>
          </ac:spMkLst>
        </pc:spChg>
        <pc:spChg chg="add del mod">
          <ac:chgData name="Siegbert Rudolph" userId="2af4d44886c067cc" providerId="LiveId" clId="{CA075061-B414-4AC6-8D73-616EB37E24AF}" dt="2020-08-22T09:49:35.680" v="13058" actId="478"/>
          <ac:spMkLst>
            <pc:docMk/>
            <pc:sldMk cId="2134454508" sldId="651"/>
            <ac:spMk id="17" creationId="{892A889E-76EF-4286-9EF7-52036182A503}"/>
          </ac:spMkLst>
        </pc:spChg>
        <pc:spChg chg="add del mod">
          <ac:chgData name="Siegbert Rudolph" userId="2af4d44886c067cc" providerId="LiveId" clId="{CA075061-B414-4AC6-8D73-616EB37E24AF}" dt="2020-08-22T09:49:35.680" v="13058" actId="478"/>
          <ac:spMkLst>
            <pc:docMk/>
            <pc:sldMk cId="2134454508" sldId="651"/>
            <ac:spMk id="18" creationId="{D2986C14-CBE9-476A-A777-EE1AAE32A60D}"/>
          </ac:spMkLst>
        </pc:spChg>
        <pc:spChg chg="add mod">
          <ac:chgData name="Siegbert Rudolph" userId="2af4d44886c067cc" providerId="LiveId" clId="{CA075061-B414-4AC6-8D73-616EB37E24AF}" dt="2020-08-22T09:55:36.780" v="13313" actId="465"/>
          <ac:spMkLst>
            <pc:docMk/>
            <pc:sldMk cId="2134454508" sldId="651"/>
            <ac:spMk id="20" creationId="{7C90BBB7-99F5-4E16-A983-7773923E3CA9}"/>
          </ac:spMkLst>
        </pc:spChg>
        <pc:spChg chg="add del mod">
          <ac:chgData name="Siegbert Rudolph" userId="2af4d44886c067cc" providerId="LiveId" clId="{CA075061-B414-4AC6-8D73-616EB37E24AF}" dt="2020-08-22T09:58:32.368" v="13377" actId="478"/>
          <ac:spMkLst>
            <pc:docMk/>
            <pc:sldMk cId="2134454508" sldId="651"/>
            <ac:spMk id="22" creationId="{357DCC7D-A89B-40F2-B1FB-B49FA998D56C}"/>
          </ac:spMkLst>
        </pc:spChg>
        <pc:spChg chg="add del mod">
          <ac:chgData name="Siegbert Rudolph" userId="2af4d44886c067cc" providerId="LiveId" clId="{CA075061-B414-4AC6-8D73-616EB37E24AF}" dt="2020-08-22T09:58:32.368" v="13377" actId="478"/>
          <ac:spMkLst>
            <pc:docMk/>
            <pc:sldMk cId="2134454508" sldId="651"/>
            <ac:spMk id="24" creationId="{9AA7DFF7-C318-4BF2-A842-5BFC817EC8A1}"/>
          </ac:spMkLst>
        </pc:spChg>
        <pc:spChg chg="add del mod">
          <ac:chgData name="Siegbert Rudolph" userId="2af4d44886c067cc" providerId="LiveId" clId="{CA075061-B414-4AC6-8D73-616EB37E24AF}" dt="2020-08-22T09:51:08.025" v="13070" actId="478"/>
          <ac:spMkLst>
            <pc:docMk/>
            <pc:sldMk cId="2134454508" sldId="651"/>
            <ac:spMk id="26" creationId="{59949987-F741-4894-AA3A-3C80C0EDD37A}"/>
          </ac:spMkLst>
        </pc:spChg>
        <pc:spChg chg="add del mod">
          <ac:chgData name="Siegbert Rudolph" userId="2af4d44886c067cc" providerId="LiveId" clId="{CA075061-B414-4AC6-8D73-616EB37E24AF}" dt="2020-08-22T09:44:42.448" v="12872" actId="478"/>
          <ac:spMkLst>
            <pc:docMk/>
            <pc:sldMk cId="2134454508" sldId="651"/>
            <ac:spMk id="28" creationId="{585C2562-2A71-453C-82CC-916DC7CEA047}"/>
          </ac:spMkLst>
        </pc:spChg>
        <pc:spChg chg="add del mod">
          <ac:chgData name="Siegbert Rudolph" userId="2af4d44886c067cc" providerId="LiveId" clId="{CA075061-B414-4AC6-8D73-616EB37E24AF}" dt="2020-08-22T09:44:42.448" v="12872" actId="478"/>
          <ac:spMkLst>
            <pc:docMk/>
            <pc:sldMk cId="2134454508" sldId="651"/>
            <ac:spMk id="30" creationId="{238ED6A1-04C7-441D-8D11-54A59AB64280}"/>
          </ac:spMkLst>
        </pc:spChg>
        <pc:spChg chg="add del mod">
          <ac:chgData name="Siegbert Rudolph" userId="2af4d44886c067cc" providerId="LiveId" clId="{CA075061-B414-4AC6-8D73-616EB37E24AF}" dt="2020-08-22T09:45:00.696" v="12911" actId="478"/>
          <ac:spMkLst>
            <pc:docMk/>
            <pc:sldMk cId="2134454508" sldId="651"/>
            <ac:spMk id="32" creationId="{056FC8F3-930A-40D2-BA61-8A05C629D1F5}"/>
          </ac:spMkLst>
        </pc:spChg>
        <pc:spChg chg="add del mod">
          <ac:chgData name="Siegbert Rudolph" userId="2af4d44886c067cc" providerId="LiveId" clId="{CA075061-B414-4AC6-8D73-616EB37E24AF}" dt="2020-08-22T09:45:01.672" v="12912" actId="478"/>
          <ac:spMkLst>
            <pc:docMk/>
            <pc:sldMk cId="2134454508" sldId="651"/>
            <ac:spMk id="34" creationId="{8F38DEA5-630E-4F15-97C3-20DDE4DDE02E}"/>
          </ac:spMkLst>
        </pc:spChg>
        <pc:spChg chg="add del mod">
          <ac:chgData name="Siegbert Rudolph" userId="2af4d44886c067cc" providerId="LiveId" clId="{CA075061-B414-4AC6-8D73-616EB37E24AF}" dt="2020-08-22T09:45:02.520" v="12913" actId="478"/>
          <ac:spMkLst>
            <pc:docMk/>
            <pc:sldMk cId="2134454508" sldId="651"/>
            <ac:spMk id="36" creationId="{24E87540-7ADC-4E24-80BD-09FAC7C21C0A}"/>
          </ac:spMkLst>
        </pc:spChg>
        <pc:spChg chg="add del mod">
          <ac:chgData name="Siegbert Rudolph" userId="2af4d44886c067cc" providerId="LiveId" clId="{CA075061-B414-4AC6-8D73-616EB37E24AF}" dt="2020-08-22T09:45:03.224" v="12914" actId="478"/>
          <ac:spMkLst>
            <pc:docMk/>
            <pc:sldMk cId="2134454508" sldId="651"/>
            <ac:spMk id="38" creationId="{7CE6513D-07EB-4702-A519-90A8ED185F3B}"/>
          </ac:spMkLst>
        </pc:spChg>
        <pc:spChg chg="add del mod">
          <ac:chgData name="Siegbert Rudolph" userId="2af4d44886c067cc" providerId="LiveId" clId="{CA075061-B414-4AC6-8D73-616EB37E24AF}" dt="2020-08-22T09:44:42.448" v="12872" actId="478"/>
          <ac:spMkLst>
            <pc:docMk/>
            <pc:sldMk cId="2134454508" sldId="651"/>
            <ac:spMk id="40" creationId="{E66974C0-2497-4649-B955-3DDEA4D6455E}"/>
          </ac:spMkLst>
        </pc:spChg>
        <pc:spChg chg="add del mod">
          <ac:chgData name="Siegbert Rudolph" userId="2af4d44886c067cc" providerId="LiveId" clId="{CA075061-B414-4AC6-8D73-616EB37E24AF}" dt="2020-08-22T09:44:42.448" v="12872" actId="478"/>
          <ac:spMkLst>
            <pc:docMk/>
            <pc:sldMk cId="2134454508" sldId="651"/>
            <ac:spMk id="42" creationId="{B4272735-1E1E-4BDE-A41E-643433DBFAEC}"/>
          </ac:spMkLst>
        </pc:spChg>
        <pc:spChg chg="add mod">
          <ac:chgData name="Siegbert Rudolph" userId="2af4d44886c067cc" providerId="LiveId" clId="{CA075061-B414-4AC6-8D73-616EB37E24AF}" dt="2020-08-22T09:58:03.946" v="13358" actId="1038"/>
          <ac:spMkLst>
            <pc:docMk/>
            <pc:sldMk cId="2134454508" sldId="651"/>
            <ac:spMk id="43" creationId="{47196E74-001E-41BE-A203-AA549F336A01}"/>
          </ac:spMkLst>
        </pc:spChg>
        <pc:spChg chg="add mod">
          <ac:chgData name="Siegbert Rudolph" userId="2af4d44886c067cc" providerId="LiveId" clId="{CA075061-B414-4AC6-8D73-616EB37E24AF}" dt="2020-08-22T09:58:03.946" v="13358" actId="1038"/>
          <ac:spMkLst>
            <pc:docMk/>
            <pc:sldMk cId="2134454508" sldId="651"/>
            <ac:spMk id="44" creationId="{124B435C-F1C7-4BB2-8942-F255B0AF1EC8}"/>
          </ac:spMkLst>
        </pc:spChg>
        <pc:spChg chg="add mod">
          <ac:chgData name="Siegbert Rudolph" userId="2af4d44886c067cc" providerId="LiveId" clId="{CA075061-B414-4AC6-8D73-616EB37E24AF}" dt="2020-08-22T09:58:03.946" v="13358" actId="1038"/>
          <ac:spMkLst>
            <pc:docMk/>
            <pc:sldMk cId="2134454508" sldId="651"/>
            <ac:spMk id="45" creationId="{560DC2B5-03F3-4CC8-A549-E9472E42C914}"/>
          </ac:spMkLst>
        </pc:spChg>
        <pc:spChg chg="add mod">
          <ac:chgData name="Siegbert Rudolph" userId="2af4d44886c067cc" providerId="LiveId" clId="{CA075061-B414-4AC6-8D73-616EB37E24AF}" dt="2020-08-22T09:58:03.946" v="13358" actId="1038"/>
          <ac:spMkLst>
            <pc:docMk/>
            <pc:sldMk cId="2134454508" sldId="651"/>
            <ac:spMk id="46" creationId="{95F6A354-A951-46A6-B535-6F03147DF300}"/>
          </ac:spMkLst>
        </pc:spChg>
        <pc:spChg chg="add mod">
          <ac:chgData name="Siegbert Rudolph" userId="2af4d44886c067cc" providerId="LiveId" clId="{CA075061-B414-4AC6-8D73-616EB37E24AF}" dt="2020-08-22T09:58:03.946" v="13358" actId="1038"/>
          <ac:spMkLst>
            <pc:docMk/>
            <pc:sldMk cId="2134454508" sldId="651"/>
            <ac:spMk id="47" creationId="{B09DAD6E-B7DA-4D61-BC2A-4157269DCFD3}"/>
          </ac:spMkLst>
        </pc:spChg>
        <pc:spChg chg="add mod">
          <ac:chgData name="Siegbert Rudolph" userId="2af4d44886c067cc" providerId="LiveId" clId="{CA075061-B414-4AC6-8D73-616EB37E24AF}" dt="2020-08-22T09:58:03.946" v="13358" actId="1038"/>
          <ac:spMkLst>
            <pc:docMk/>
            <pc:sldMk cId="2134454508" sldId="651"/>
            <ac:spMk id="48" creationId="{86B6AB1C-CF94-42AE-A2D1-34D12D5E7DC4}"/>
          </ac:spMkLst>
        </pc:spChg>
        <pc:spChg chg="add mod">
          <ac:chgData name="Siegbert Rudolph" userId="2af4d44886c067cc" providerId="LiveId" clId="{CA075061-B414-4AC6-8D73-616EB37E24AF}" dt="2020-08-22T09:58:03.946" v="13358" actId="1038"/>
          <ac:spMkLst>
            <pc:docMk/>
            <pc:sldMk cId="2134454508" sldId="651"/>
            <ac:spMk id="49" creationId="{C0BAC814-96BA-4E8C-AFE2-27C3A082E334}"/>
          </ac:spMkLst>
        </pc:spChg>
        <pc:spChg chg="add del mod">
          <ac:chgData name="Siegbert Rudolph" userId="2af4d44886c067cc" providerId="LiveId" clId="{CA075061-B414-4AC6-8D73-616EB37E24AF}" dt="2020-08-22T09:52:23.096" v="13182" actId="478"/>
          <ac:spMkLst>
            <pc:docMk/>
            <pc:sldMk cId="2134454508" sldId="651"/>
            <ac:spMk id="50" creationId="{80FAB5C3-5AF1-457A-8EF8-EA1AFBE79B2F}"/>
          </ac:spMkLst>
        </pc:spChg>
        <pc:spChg chg="add mod">
          <ac:chgData name="Siegbert Rudolph" userId="2af4d44886c067cc" providerId="LiveId" clId="{CA075061-B414-4AC6-8D73-616EB37E24AF}" dt="2020-08-22T09:58:26.214" v="13376" actId="5793"/>
          <ac:spMkLst>
            <pc:docMk/>
            <pc:sldMk cId="2134454508" sldId="651"/>
            <ac:spMk id="51" creationId="{2C99B52D-3DD2-456A-875E-9FDF33ACAAD0}"/>
          </ac:spMkLst>
        </pc:spChg>
        <pc:spChg chg="add del mod">
          <ac:chgData name="Siegbert Rudolph" userId="2af4d44886c067cc" providerId="LiveId" clId="{CA075061-B414-4AC6-8D73-616EB37E24AF}" dt="2020-08-22T09:52:23.096" v="13182" actId="478"/>
          <ac:spMkLst>
            <pc:docMk/>
            <pc:sldMk cId="2134454508" sldId="651"/>
            <ac:spMk id="52" creationId="{008F170E-3E83-4F3E-B221-0F6713F79CD2}"/>
          </ac:spMkLst>
        </pc:spChg>
        <pc:spChg chg="add del mod">
          <ac:chgData name="Siegbert Rudolph" userId="2af4d44886c067cc" providerId="LiveId" clId="{CA075061-B414-4AC6-8D73-616EB37E24AF}" dt="2020-08-22T09:52:23.096" v="13182" actId="478"/>
          <ac:spMkLst>
            <pc:docMk/>
            <pc:sldMk cId="2134454508" sldId="651"/>
            <ac:spMk id="53" creationId="{FA066D7A-99FB-40BD-9A31-89E7F4B154C9}"/>
          </ac:spMkLst>
        </pc:spChg>
        <pc:spChg chg="add del mod">
          <ac:chgData name="Siegbert Rudolph" userId="2af4d44886c067cc" providerId="LiveId" clId="{CA075061-B414-4AC6-8D73-616EB37E24AF}" dt="2020-08-22T09:52:23.096" v="13182" actId="478"/>
          <ac:spMkLst>
            <pc:docMk/>
            <pc:sldMk cId="2134454508" sldId="651"/>
            <ac:spMk id="54" creationId="{A8423BDB-9F88-4E12-AC75-DBF5A0ECA7D3}"/>
          </ac:spMkLst>
        </pc:spChg>
        <pc:spChg chg="add del mod">
          <ac:chgData name="Siegbert Rudolph" userId="2af4d44886c067cc" providerId="LiveId" clId="{CA075061-B414-4AC6-8D73-616EB37E24AF}" dt="2020-08-22T09:52:23.096" v="13182" actId="478"/>
          <ac:spMkLst>
            <pc:docMk/>
            <pc:sldMk cId="2134454508" sldId="651"/>
            <ac:spMk id="55" creationId="{2ED1C39B-ADAB-49EC-9C98-153B2B018C10}"/>
          </ac:spMkLst>
        </pc:spChg>
        <pc:spChg chg="add del mod">
          <ac:chgData name="Siegbert Rudolph" userId="2af4d44886c067cc" providerId="LiveId" clId="{CA075061-B414-4AC6-8D73-616EB37E24AF}" dt="2020-08-22T09:51:05.616" v="13069" actId="478"/>
          <ac:spMkLst>
            <pc:docMk/>
            <pc:sldMk cId="2134454508" sldId="651"/>
            <ac:spMk id="56" creationId="{E2799034-B949-4546-8AD9-B36E9DA437CF}"/>
          </ac:spMkLst>
        </pc:spChg>
        <pc:spChg chg="add del mod">
          <ac:chgData name="Siegbert Rudolph" userId="2af4d44886c067cc" providerId="LiveId" clId="{CA075061-B414-4AC6-8D73-616EB37E24AF}" dt="2020-08-22T09:52:23.096" v="13182" actId="478"/>
          <ac:spMkLst>
            <pc:docMk/>
            <pc:sldMk cId="2134454508" sldId="651"/>
            <ac:spMk id="57" creationId="{7883258E-4A21-4BDD-86A4-85EE498530C4}"/>
          </ac:spMkLst>
        </pc:spChg>
        <pc:spChg chg="add del mod">
          <ac:chgData name="Siegbert Rudolph" userId="2af4d44886c067cc" providerId="LiveId" clId="{CA075061-B414-4AC6-8D73-616EB37E24AF}" dt="2020-08-22T09:52:23.096" v="13182" actId="478"/>
          <ac:spMkLst>
            <pc:docMk/>
            <pc:sldMk cId="2134454508" sldId="651"/>
            <ac:spMk id="58" creationId="{F5C2AF6A-129B-4B0C-90DA-B398726AD257}"/>
          </ac:spMkLst>
        </pc:spChg>
        <pc:spChg chg="add del mod">
          <ac:chgData name="Siegbert Rudolph" userId="2af4d44886c067cc" providerId="LiveId" clId="{CA075061-B414-4AC6-8D73-616EB37E24AF}" dt="2020-08-22T09:51:05.616" v="13069" actId="478"/>
          <ac:spMkLst>
            <pc:docMk/>
            <pc:sldMk cId="2134454508" sldId="651"/>
            <ac:spMk id="59" creationId="{F53D6C17-F234-4B5D-B731-A62C611CDD53}"/>
          </ac:spMkLst>
        </pc:spChg>
        <pc:spChg chg="add del mod">
          <ac:chgData name="Siegbert Rudolph" userId="2af4d44886c067cc" providerId="LiveId" clId="{CA075061-B414-4AC6-8D73-616EB37E24AF}" dt="2020-08-22T09:52:23.096" v="13182" actId="478"/>
          <ac:spMkLst>
            <pc:docMk/>
            <pc:sldMk cId="2134454508" sldId="651"/>
            <ac:spMk id="60" creationId="{32A38F43-4C74-4690-9360-E9B2019FEC58}"/>
          </ac:spMkLst>
        </pc:spChg>
        <pc:spChg chg="add del mod">
          <ac:chgData name="Siegbert Rudolph" userId="2af4d44886c067cc" providerId="LiveId" clId="{CA075061-B414-4AC6-8D73-616EB37E24AF}" dt="2020-08-22T09:51:05.616" v="13069" actId="478"/>
          <ac:spMkLst>
            <pc:docMk/>
            <pc:sldMk cId="2134454508" sldId="651"/>
            <ac:spMk id="61" creationId="{C15B739B-166C-4005-AAE4-8A81F7852EF0}"/>
          </ac:spMkLst>
        </pc:spChg>
        <pc:spChg chg="add mod">
          <ac:chgData name="Siegbert Rudolph" userId="2af4d44886c067cc" providerId="LiveId" clId="{CA075061-B414-4AC6-8D73-616EB37E24AF}" dt="2020-08-22T09:58:03.946" v="13358" actId="1038"/>
          <ac:spMkLst>
            <pc:docMk/>
            <pc:sldMk cId="2134454508" sldId="651"/>
            <ac:spMk id="62" creationId="{4AFDD32E-A7E3-4F41-B989-EC391EE165BE}"/>
          </ac:spMkLst>
        </pc:spChg>
        <pc:spChg chg="add mod">
          <ac:chgData name="Siegbert Rudolph" userId="2af4d44886c067cc" providerId="LiveId" clId="{CA075061-B414-4AC6-8D73-616EB37E24AF}" dt="2020-08-22T09:58:03.946" v="13358" actId="1038"/>
          <ac:spMkLst>
            <pc:docMk/>
            <pc:sldMk cId="2134454508" sldId="651"/>
            <ac:spMk id="63" creationId="{D2291C03-0D32-476A-A0A2-6FC528C7AB01}"/>
          </ac:spMkLst>
        </pc:spChg>
        <pc:spChg chg="add del mod">
          <ac:chgData name="Siegbert Rudolph" userId="2af4d44886c067cc" providerId="LiveId" clId="{CA075061-B414-4AC6-8D73-616EB37E24AF}" dt="2020-08-22T12:05:25.511" v="13514" actId="478"/>
          <ac:spMkLst>
            <pc:docMk/>
            <pc:sldMk cId="2134454508" sldId="651"/>
            <ac:spMk id="64" creationId="{4C8B70DD-6CC7-4A01-BF40-CB312B8F1C8F}"/>
          </ac:spMkLst>
        </pc:spChg>
        <pc:spChg chg="add del mod">
          <ac:chgData name="Siegbert Rudolph" userId="2af4d44886c067cc" providerId="LiveId" clId="{CA075061-B414-4AC6-8D73-616EB37E24AF}" dt="2020-08-22T12:05:25.511" v="13514" actId="478"/>
          <ac:spMkLst>
            <pc:docMk/>
            <pc:sldMk cId="2134454508" sldId="651"/>
            <ac:spMk id="65" creationId="{0EFD53AD-32E6-44D7-AD79-D7A5BC8615AD}"/>
          </ac:spMkLst>
        </pc:spChg>
        <pc:spChg chg="add del mod">
          <ac:chgData name="Siegbert Rudolph" userId="2af4d44886c067cc" providerId="LiveId" clId="{CA075061-B414-4AC6-8D73-616EB37E24AF}" dt="2020-08-22T12:05:25.511" v="13514" actId="478"/>
          <ac:spMkLst>
            <pc:docMk/>
            <pc:sldMk cId="2134454508" sldId="651"/>
            <ac:spMk id="66" creationId="{1CEDA7F1-0E02-48BE-9E28-E86EC7CCE927}"/>
          </ac:spMkLst>
        </pc:spChg>
        <pc:spChg chg="add del mod">
          <ac:chgData name="Siegbert Rudolph" userId="2af4d44886c067cc" providerId="LiveId" clId="{CA075061-B414-4AC6-8D73-616EB37E24AF}" dt="2020-08-22T12:05:25.511" v="13514" actId="478"/>
          <ac:spMkLst>
            <pc:docMk/>
            <pc:sldMk cId="2134454508" sldId="651"/>
            <ac:spMk id="67" creationId="{B344E8F3-9112-46B0-A056-2E0BB0AE12B4}"/>
          </ac:spMkLst>
        </pc:spChg>
        <pc:spChg chg="add del mod">
          <ac:chgData name="Siegbert Rudolph" userId="2af4d44886c067cc" providerId="LiveId" clId="{CA075061-B414-4AC6-8D73-616EB37E24AF}" dt="2020-08-22T12:05:25.511" v="13514" actId="478"/>
          <ac:spMkLst>
            <pc:docMk/>
            <pc:sldMk cId="2134454508" sldId="651"/>
            <ac:spMk id="68" creationId="{1FC74F0B-7CDC-4F5F-A3F8-416223066CE2}"/>
          </ac:spMkLst>
        </pc:spChg>
        <pc:spChg chg="add del mod">
          <ac:chgData name="Siegbert Rudolph" userId="2af4d44886c067cc" providerId="LiveId" clId="{CA075061-B414-4AC6-8D73-616EB37E24AF}" dt="2020-08-22T12:05:25.511" v="13514" actId="478"/>
          <ac:spMkLst>
            <pc:docMk/>
            <pc:sldMk cId="2134454508" sldId="651"/>
            <ac:spMk id="69" creationId="{4203AE4B-AC20-45CA-BB9B-26EB2C0C2EAA}"/>
          </ac:spMkLst>
        </pc:spChg>
        <pc:grpChg chg="add mod">
          <ac:chgData name="Siegbert Rudolph" userId="2af4d44886c067cc" providerId="LiveId" clId="{CA075061-B414-4AC6-8D73-616EB37E24AF}" dt="2020-08-22T09:35:21.661" v="12521"/>
          <ac:grpSpMkLst>
            <pc:docMk/>
            <pc:sldMk cId="2134454508" sldId="651"/>
            <ac:grpSpMk id="6" creationId="{6BE1AFE3-670B-482E-96D0-09D386CD56A5}"/>
          </ac:grpSpMkLst>
        </pc:grpChg>
        <pc:grpChg chg="add mod">
          <ac:chgData name="Siegbert Rudolph" userId="2af4d44886c067cc" providerId="LiveId" clId="{CA075061-B414-4AC6-8D73-616EB37E24AF}" dt="2020-08-22T09:35:21.661" v="12521"/>
          <ac:grpSpMkLst>
            <pc:docMk/>
            <pc:sldMk cId="2134454508" sldId="651"/>
            <ac:grpSpMk id="9" creationId="{72341473-6006-4C93-8D55-A96CCA9E23F9}"/>
          </ac:grpSpMkLst>
        </pc:grpChg>
        <pc:picChg chg="add mod">
          <ac:chgData name="Siegbert Rudolph" userId="2af4d44886c067cc" providerId="LiveId" clId="{CA075061-B414-4AC6-8D73-616EB37E24AF}" dt="2020-08-22T09:35:21.661" v="12521"/>
          <ac:picMkLst>
            <pc:docMk/>
            <pc:sldMk cId="2134454508" sldId="651"/>
            <ac:picMk id="12" creationId="{02E682BE-DF5C-4267-8350-9499C680F3C4}"/>
          </ac:picMkLst>
        </pc:picChg>
        <pc:cxnChg chg="add mod">
          <ac:chgData name="Siegbert Rudolph" userId="2af4d44886c067cc" providerId="LiveId" clId="{CA075061-B414-4AC6-8D73-616EB37E24AF}" dt="2020-08-22T09:52:57.047" v="13190" actId="1035"/>
          <ac:cxnSpMkLst>
            <pc:docMk/>
            <pc:sldMk cId="2134454508" sldId="651"/>
            <ac:cxnSpMk id="3" creationId="{F5B88CF2-D176-425B-BDE0-9173E5E44343}"/>
          </ac:cxnSpMkLst>
        </pc:cxnChg>
      </pc:sldChg>
      <pc:sldChg chg="modSp del">
        <pc:chgData name="Siegbert Rudolph" userId="2af4d44886c067cc" providerId="LiveId" clId="{CA075061-B414-4AC6-8D73-616EB37E24AF}" dt="2020-08-22T09:47:16.223" v="13001" actId="47"/>
        <pc:sldMkLst>
          <pc:docMk/>
          <pc:sldMk cId="3111800043" sldId="652"/>
        </pc:sldMkLst>
        <pc:spChg chg="mod">
          <ac:chgData name="Siegbert Rudolph" userId="2af4d44886c067cc" providerId="LiveId" clId="{CA075061-B414-4AC6-8D73-616EB37E24AF}" dt="2020-08-22T09:46:25.572" v="13000" actId="20577"/>
          <ac:spMkLst>
            <pc:docMk/>
            <pc:sldMk cId="3111800043" sldId="652"/>
            <ac:spMk id="15" creationId="{674AA5D5-18D5-493C-9ED3-C3A265FE4E43}"/>
          </ac:spMkLst>
        </pc:spChg>
      </pc:sldChg>
      <pc:sldChg chg="addSp delSp modSp mod modAnim">
        <pc:chgData name="Siegbert Rudolph" userId="2af4d44886c067cc" providerId="LiveId" clId="{CA075061-B414-4AC6-8D73-616EB37E24AF}" dt="2020-08-22T14:00:35.294" v="15888" actId="20577"/>
        <pc:sldMkLst>
          <pc:docMk/>
          <pc:sldMk cId="3914112455" sldId="652"/>
        </pc:sldMkLst>
        <pc:spChg chg="del">
          <ac:chgData name="Siegbert Rudolph" userId="2af4d44886c067cc" providerId="LiveId" clId="{CA075061-B414-4AC6-8D73-616EB37E24AF}" dt="2020-08-22T12:08:42.647" v="13711" actId="478"/>
          <ac:spMkLst>
            <pc:docMk/>
            <pc:sldMk cId="3914112455" sldId="652"/>
            <ac:spMk id="5" creationId="{82A9AF53-AB8C-421F-91A4-340464D62C8C}"/>
          </ac:spMkLst>
        </pc:spChg>
        <pc:spChg chg="add mod">
          <ac:chgData name="Siegbert Rudolph" userId="2af4d44886c067cc" providerId="LiveId" clId="{CA075061-B414-4AC6-8D73-616EB37E24AF}" dt="2020-08-22T14:00:35.294" v="15888" actId="20577"/>
          <ac:spMkLst>
            <pc:docMk/>
            <pc:sldMk cId="3914112455" sldId="652"/>
            <ac:spMk id="13" creationId="{4AB7A86D-3011-4602-942D-AC86D85B34C8}"/>
          </ac:spMkLst>
        </pc:spChg>
        <pc:spChg chg="mod">
          <ac:chgData name="Siegbert Rudolph" userId="2af4d44886c067cc" providerId="LiveId" clId="{CA075061-B414-4AC6-8D73-616EB37E24AF}" dt="2020-08-22T12:05:41.230" v="13533" actId="1035"/>
          <ac:spMkLst>
            <pc:docMk/>
            <pc:sldMk cId="3914112455" sldId="652"/>
            <ac:spMk id="22" creationId="{357DCC7D-A89B-40F2-B1FB-B49FA998D56C}"/>
          </ac:spMkLst>
        </pc:spChg>
        <pc:spChg chg="mod">
          <ac:chgData name="Siegbert Rudolph" userId="2af4d44886c067cc" providerId="LiveId" clId="{CA075061-B414-4AC6-8D73-616EB37E24AF}" dt="2020-08-22T12:06:04.238" v="13574" actId="1036"/>
          <ac:spMkLst>
            <pc:docMk/>
            <pc:sldMk cId="3914112455" sldId="652"/>
            <ac:spMk id="24" creationId="{9AA7DFF7-C318-4BF2-A842-5BFC817EC8A1}"/>
          </ac:spMkLst>
        </pc:spChg>
        <pc:spChg chg="add mod">
          <ac:chgData name="Siegbert Rudolph" userId="2af4d44886c067cc" providerId="LiveId" clId="{CA075061-B414-4AC6-8D73-616EB37E24AF}" dt="2020-08-22T12:05:41.230" v="13533" actId="1035"/>
          <ac:spMkLst>
            <pc:docMk/>
            <pc:sldMk cId="3914112455" sldId="652"/>
            <ac:spMk id="26" creationId="{FBE95A01-FF78-49AC-B5E6-F9A083B44F09}"/>
          </ac:spMkLst>
        </pc:spChg>
        <pc:spChg chg="add mod">
          <ac:chgData name="Siegbert Rudolph" userId="2af4d44886c067cc" providerId="LiveId" clId="{CA075061-B414-4AC6-8D73-616EB37E24AF}" dt="2020-08-22T12:05:41.230" v="13533" actId="1035"/>
          <ac:spMkLst>
            <pc:docMk/>
            <pc:sldMk cId="3914112455" sldId="652"/>
            <ac:spMk id="27" creationId="{8AEE5793-8B01-4420-A9C0-986CB3331696}"/>
          </ac:spMkLst>
        </pc:spChg>
        <pc:spChg chg="add mod">
          <ac:chgData name="Siegbert Rudolph" userId="2af4d44886c067cc" providerId="LiveId" clId="{CA075061-B414-4AC6-8D73-616EB37E24AF}" dt="2020-08-22T12:05:41.230" v="13533" actId="1035"/>
          <ac:spMkLst>
            <pc:docMk/>
            <pc:sldMk cId="3914112455" sldId="652"/>
            <ac:spMk id="28" creationId="{D3B5A6E2-C79D-44C5-AADC-E4CB7B61A25F}"/>
          </ac:spMkLst>
        </pc:spChg>
        <pc:spChg chg="add mod">
          <ac:chgData name="Siegbert Rudolph" userId="2af4d44886c067cc" providerId="LiveId" clId="{CA075061-B414-4AC6-8D73-616EB37E24AF}" dt="2020-08-22T12:05:41.230" v="13533" actId="1035"/>
          <ac:spMkLst>
            <pc:docMk/>
            <pc:sldMk cId="3914112455" sldId="652"/>
            <ac:spMk id="29" creationId="{24CB08A4-3FF0-4018-9C14-42214ACC1CDB}"/>
          </ac:spMkLst>
        </pc:spChg>
        <pc:spChg chg="add mod">
          <ac:chgData name="Siegbert Rudolph" userId="2af4d44886c067cc" providerId="LiveId" clId="{CA075061-B414-4AC6-8D73-616EB37E24AF}" dt="2020-08-22T12:05:41.230" v="13533" actId="1035"/>
          <ac:spMkLst>
            <pc:docMk/>
            <pc:sldMk cId="3914112455" sldId="652"/>
            <ac:spMk id="30" creationId="{285CAC0E-180D-4093-AC3D-AEAEDF0839E0}"/>
          </ac:spMkLst>
        </pc:spChg>
        <pc:spChg chg="add mod">
          <ac:chgData name="Siegbert Rudolph" userId="2af4d44886c067cc" providerId="LiveId" clId="{CA075061-B414-4AC6-8D73-616EB37E24AF}" dt="2020-08-22T12:05:41.230" v="13533" actId="1035"/>
          <ac:spMkLst>
            <pc:docMk/>
            <pc:sldMk cId="3914112455" sldId="652"/>
            <ac:spMk id="31" creationId="{B47B3ADD-D1A6-494F-A2CF-FC597649E642}"/>
          </ac:spMkLst>
        </pc:spChg>
        <pc:spChg chg="add del mod">
          <ac:chgData name="Siegbert Rudolph" userId="2af4d44886c067cc" providerId="LiveId" clId="{CA075061-B414-4AC6-8D73-616EB37E24AF}" dt="2020-08-22T10:02:12.575" v="13453" actId="478"/>
          <ac:spMkLst>
            <pc:docMk/>
            <pc:sldMk cId="3914112455" sldId="652"/>
            <ac:spMk id="32" creationId="{5CDE9D7A-A05A-4265-9C4E-F3D04E95D7DF}"/>
          </ac:spMkLst>
        </pc:spChg>
        <pc:spChg chg="add del mod">
          <ac:chgData name="Siegbert Rudolph" userId="2af4d44886c067cc" providerId="LiveId" clId="{CA075061-B414-4AC6-8D73-616EB37E24AF}" dt="2020-08-22T10:02:12.575" v="13453" actId="478"/>
          <ac:spMkLst>
            <pc:docMk/>
            <pc:sldMk cId="3914112455" sldId="652"/>
            <ac:spMk id="33" creationId="{3D627975-FE9D-426E-90EB-4D37B7E3A7B6}"/>
          </ac:spMkLst>
        </pc:spChg>
        <pc:spChg chg="add mod">
          <ac:chgData name="Siegbert Rudolph" userId="2af4d44886c067cc" providerId="LiveId" clId="{CA075061-B414-4AC6-8D73-616EB37E24AF}" dt="2020-08-22T12:05:41.230" v="13533" actId="1035"/>
          <ac:spMkLst>
            <pc:docMk/>
            <pc:sldMk cId="3914112455" sldId="652"/>
            <ac:spMk id="34" creationId="{6D7DD611-A410-4187-82E6-8E1CBD2665C6}"/>
          </ac:spMkLst>
        </pc:spChg>
        <pc:spChg chg="add mod">
          <ac:chgData name="Siegbert Rudolph" userId="2af4d44886c067cc" providerId="LiveId" clId="{CA075061-B414-4AC6-8D73-616EB37E24AF}" dt="2020-08-22T12:05:41.230" v="13533" actId="1035"/>
          <ac:spMkLst>
            <pc:docMk/>
            <pc:sldMk cId="3914112455" sldId="652"/>
            <ac:spMk id="35" creationId="{E05D3110-14E5-42E1-A5F9-8993194C3664}"/>
          </ac:spMkLst>
        </pc:spChg>
        <pc:spChg chg="add mod">
          <ac:chgData name="Siegbert Rudolph" userId="2af4d44886c067cc" providerId="LiveId" clId="{CA075061-B414-4AC6-8D73-616EB37E24AF}" dt="2020-08-22T12:06:04.238" v="13574" actId="1036"/>
          <ac:spMkLst>
            <pc:docMk/>
            <pc:sldMk cId="3914112455" sldId="652"/>
            <ac:spMk id="36" creationId="{9BF4488E-B2DA-4317-8A84-83A8B8BE06E6}"/>
          </ac:spMkLst>
        </pc:spChg>
        <pc:spChg chg="add mod">
          <ac:chgData name="Siegbert Rudolph" userId="2af4d44886c067cc" providerId="LiveId" clId="{CA075061-B414-4AC6-8D73-616EB37E24AF}" dt="2020-08-22T12:06:04.238" v="13574" actId="1036"/>
          <ac:spMkLst>
            <pc:docMk/>
            <pc:sldMk cId="3914112455" sldId="652"/>
            <ac:spMk id="37" creationId="{D9A6E744-3FD3-486E-9921-AE0B25AAF1FB}"/>
          </ac:spMkLst>
        </pc:spChg>
        <pc:spChg chg="add mod">
          <ac:chgData name="Siegbert Rudolph" userId="2af4d44886c067cc" providerId="LiveId" clId="{CA075061-B414-4AC6-8D73-616EB37E24AF}" dt="2020-08-22T12:06:04.238" v="13574" actId="1036"/>
          <ac:spMkLst>
            <pc:docMk/>
            <pc:sldMk cId="3914112455" sldId="652"/>
            <ac:spMk id="38" creationId="{BC12B0B0-159F-4FD8-AFB4-4FF66482E00F}"/>
          </ac:spMkLst>
        </pc:spChg>
        <pc:spChg chg="add del mod">
          <ac:chgData name="Siegbert Rudolph" userId="2af4d44886c067cc" providerId="LiveId" clId="{CA075061-B414-4AC6-8D73-616EB37E24AF}" dt="2020-08-22T10:04:18.824" v="13488" actId="478"/>
          <ac:spMkLst>
            <pc:docMk/>
            <pc:sldMk cId="3914112455" sldId="652"/>
            <ac:spMk id="39" creationId="{616B08CC-3E57-4CBC-8F88-3A773A73877B}"/>
          </ac:spMkLst>
        </pc:spChg>
        <pc:spChg chg="add del mod">
          <ac:chgData name="Siegbert Rudolph" userId="2af4d44886c067cc" providerId="LiveId" clId="{CA075061-B414-4AC6-8D73-616EB37E24AF}" dt="2020-08-22T10:04:18.824" v="13488" actId="478"/>
          <ac:spMkLst>
            <pc:docMk/>
            <pc:sldMk cId="3914112455" sldId="652"/>
            <ac:spMk id="40" creationId="{3F29D8D2-4B46-40E0-91E9-F4E464B25B7C}"/>
          </ac:spMkLst>
        </pc:spChg>
        <pc:spChg chg="add del mod">
          <ac:chgData name="Siegbert Rudolph" userId="2af4d44886c067cc" providerId="LiveId" clId="{CA075061-B414-4AC6-8D73-616EB37E24AF}" dt="2020-08-22T10:04:18.824" v="13488" actId="478"/>
          <ac:spMkLst>
            <pc:docMk/>
            <pc:sldMk cId="3914112455" sldId="652"/>
            <ac:spMk id="41" creationId="{C5C21EF1-15FD-4C25-B508-D1D44E2BBEF5}"/>
          </ac:spMkLst>
        </pc:spChg>
        <pc:spChg chg="add del mod">
          <ac:chgData name="Siegbert Rudolph" userId="2af4d44886c067cc" providerId="LiveId" clId="{CA075061-B414-4AC6-8D73-616EB37E24AF}" dt="2020-08-22T10:02:46.025" v="13458" actId="478"/>
          <ac:spMkLst>
            <pc:docMk/>
            <pc:sldMk cId="3914112455" sldId="652"/>
            <ac:spMk id="42" creationId="{267A0AC3-D5DF-41E9-809D-576A1CD1FA46}"/>
          </ac:spMkLst>
        </pc:spChg>
        <pc:spChg chg="mod">
          <ac:chgData name="Siegbert Rudolph" userId="2af4d44886c067cc" providerId="LiveId" clId="{CA075061-B414-4AC6-8D73-616EB37E24AF}" dt="2020-08-22T09:58:13.010" v="13372" actId="1037"/>
          <ac:spMkLst>
            <pc:docMk/>
            <pc:sldMk cId="3914112455" sldId="652"/>
            <ac:spMk id="43" creationId="{47196E74-001E-41BE-A203-AA549F336A01}"/>
          </ac:spMkLst>
        </pc:spChg>
        <pc:spChg chg="mod">
          <ac:chgData name="Siegbert Rudolph" userId="2af4d44886c067cc" providerId="LiveId" clId="{CA075061-B414-4AC6-8D73-616EB37E24AF}" dt="2020-08-22T09:58:13.010" v="13372" actId="1037"/>
          <ac:spMkLst>
            <pc:docMk/>
            <pc:sldMk cId="3914112455" sldId="652"/>
            <ac:spMk id="44" creationId="{124B435C-F1C7-4BB2-8942-F255B0AF1EC8}"/>
          </ac:spMkLst>
        </pc:spChg>
        <pc:spChg chg="mod">
          <ac:chgData name="Siegbert Rudolph" userId="2af4d44886c067cc" providerId="LiveId" clId="{CA075061-B414-4AC6-8D73-616EB37E24AF}" dt="2020-08-22T09:58:13.010" v="13372" actId="1037"/>
          <ac:spMkLst>
            <pc:docMk/>
            <pc:sldMk cId="3914112455" sldId="652"/>
            <ac:spMk id="45" creationId="{560DC2B5-03F3-4CC8-A549-E9472E42C914}"/>
          </ac:spMkLst>
        </pc:spChg>
        <pc:spChg chg="del mod">
          <ac:chgData name="Siegbert Rudolph" userId="2af4d44886c067cc" providerId="LiveId" clId="{CA075061-B414-4AC6-8D73-616EB37E24AF}" dt="2020-08-22T09:59:06.512" v="13382" actId="478"/>
          <ac:spMkLst>
            <pc:docMk/>
            <pc:sldMk cId="3914112455" sldId="652"/>
            <ac:spMk id="46" creationId="{95F6A354-A951-46A6-B535-6F03147DF300}"/>
          </ac:spMkLst>
        </pc:spChg>
        <pc:spChg chg="del mod">
          <ac:chgData name="Siegbert Rudolph" userId="2af4d44886c067cc" providerId="LiveId" clId="{CA075061-B414-4AC6-8D73-616EB37E24AF}" dt="2020-08-22T09:59:06.512" v="13382" actId="478"/>
          <ac:spMkLst>
            <pc:docMk/>
            <pc:sldMk cId="3914112455" sldId="652"/>
            <ac:spMk id="47" creationId="{B09DAD6E-B7DA-4D61-BC2A-4157269DCFD3}"/>
          </ac:spMkLst>
        </pc:spChg>
        <pc:spChg chg="del mod">
          <ac:chgData name="Siegbert Rudolph" userId="2af4d44886c067cc" providerId="LiveId" clId="{CA075061-B414-4AC6-8D73-616EB37E24AF}" dt="2020-08-22T09:59:06.512" v="13382" actId="478"/>
          <ac:spMkLst>
            <pc:docMk/>
            <pc:sldMk cId="3914112455" sldId="652"/>
            <ac:spMk id="48" creationId="{86B6AB1C-CF94-42AE-A2D1-34D12D5E7DC4}"/>
          </ac:spMkLst>
        </pc:spChg>
        <pc:spChg chg="del mod">
          <ac:chgData name="Siegbert Rudolph" userId="2af4d44886c067cc" providerId="LiveId" clId="{CA075061-B414-4AC6-8D73-616EB37E24AF}" dt="2020-08-22T09:59:06.512" v="13382" actId="478"/>
          <ac:spMkLst>
            <pc:docMk/>
            <pc:sldMk cId="3914112455" sldId="652"/>
            <ac:spMk id="49" creationId="{C0BAC814-96BA-4E8C-AFE2-27C3A082E334}"/>
          </ac:spMkLst>
        </pc:spChg>
        <pc:spChg chg="add del mod">
          <ac:chgData name="Siegbert Rudolph" userId="2af4d44886c067cc" providerId="LiveId" clId="{CA075061-B414-4AC6-8D73-616EB37E24AF}" dt="2020-08-22T10:02:44.063" v="13457" actId="478"/>
          <ac:spMkLst>
            <pc:docMk/>
            <pc:sldMk cId="3914112455" sldId="652"/>
            <ac:spMk id="50" creationId="{99D168ED-3FD8-45A0-BB49-180909F935EC}"/>
          </ac:spMkLst>
        </pc:spChg>
        <pc:spChg chg="del mod">
          <ac:chgData name="Siegbert Rudolph" userId="2af4d44886c067cc" providerId="LiveId" clId="{CA075061-B414-4AC6-8D73-616EB37E24AF}" dt="2020-08-22T09:59:06.512" v="13382" actId="478"/>
          <ac:spMkLst>
            <pc:docMk/>
            <pc:sldMk cId="3914112455" sldId="652"/>
            <ac:spMk id="51" creationId="{2C99B52D-3DD2-456A-875E-9FDF33ACAAD0}"/>
          </ac:spMkLst>
        </pc:spChg>
        <pc:spChg chg="add del mod">
          <ac:chgData name="Siegbert Rudolph" userId="2af4d44886c067cc" providerId="LiveId" clId="{CA075061-B414-4AC6-8D73-616EB37E24AF}" dt="2020-08-22T10:04:18.824" v="13488" actId="478"/>
          <ac:spMkLst>
            <pc:docMk/>
            <pc:sldMk cId="3914112455" sldId="652"/>
            <ac:spMk id="52" creationId="{C491FE1A-ED57-42B5-A4AE-27312187236E}"/>
          </ac:spMkLst>
        </pc:spChg>
        <pc:spChg chg="add del mod">
          <ac:chgData name="Siegbert Rudolph" userId="2af4d44886c067cc" providerId="LiveId" clId="{CA075061-B414-4AC6-8D73-616EB37E24AF}" dt="2020-08-22T10:04:18.824" v="13488" actId="478"/>
          <ac:spMkLst>
            <pc:docMk/>
            <pc:sldMk cId="3914112455" sldId="652"/>
            <ac:spMk id="53" creationId="{8EAE9513-5711-4A10-9B08-F31FD27F0F28}"/>
          </ac:spMkLst>
        </pc:spChg>
        <pc:spChg chg="add mod">
          <ac:chgData name="Siegbert Rudolph" userId="2af4d44886c067cc" providerId="LiveId" clId="{CA075061-B414-4AC6-8D73-616EB37E24AF}" dt="2020-08-22T12:06:18.535" v="13615" actId="1076"/>
          <ac:spMkLst>
            <pc:docMk/>
            <pc:sldMk cId="3914112455" sldId="652"/>
            <ac:spMk id="54" creationId="{51786B47-3290-43CB-9194-A72B18C0E4D3}"/>
          </ac:spMkLst>
        </pc:spChg>
        <pc:spChg chg="add mod">
          <ac:chgData name="Siegbert Rudolph" userId="2af4d44886c067cc" providerId="LiveId" clId="{CA075061-B414-4AC6-8D73-616EB37E24AF}" dt="2020-08-22T12:07:35.769" v="13710" actId="408"/>
          <ac:spMkLst>
            <pc:docMk/>
            <pc:sldMk cId="3914112455" sldId="652"/>
            <ac:spMk id="55" creationId="{1E91CFD1-4AA6-443B-9D15-495136CA04E9}"/>
          </ac:spMkLst>
        </pc:spChg>
        <pc:spChg chg="add mod">
          <ac:chgData name="Siegbert Rudolph" userId="2af4d44886c067cc" providerId="LiveId" clId="{CA075061-B414-4AC6-8D73-616EB37E24AF}" dt="2020-08-22T12:07:35.769" v="13710" actId="408"/>
          <ac:spMkLst>
            <pc:docMk/>
            <pc:sldMk cId="3914112455" sldId="652"/>
            <ac:spMk id="56" creationId="{F3B8BB76-65C2-4D56-AEEF-6475B86BE285}"/>
          </ac:spMkLst>
        </pc:spChg>
        <pc:spChg chg="add mod">
          <ac:chgData name="Siegbert Rudolph" userId="2af4d44886c067cc" providerId="LiveId" clId="{CA075061-B414-4AC6-8D73-616EB37E24AF}" dt="2020-08-22T12:07:35.769" v="13710" actId="408"/>
          <ac:spMkLst>
            <pc:docMk/>
            <pc:sldMk cId="3914112455" sldId="652"/>
            <ac:spMk id="57" creationId="{34E73757-BD47-412A-9C4E-2545F2E12E4F}"/>
          </ac:spMkLst>
        </pc:spChg>
        <pc:spChg chg="add mod">
          <ac:chgData name="Siegbert Rudolph" userId="2af4d44886c067cc" providerId="LiveId" clId="{CA075061-B414-4AC6-8D73-616EB37E24AF}" dt="2020-08-22T12:07:35.769" v="13710" actId="408"/>
          <ac:spMkLst>
            <pc:docMk/>
            <pc:sldMk cId="3914112455" sldId="652"/>
            <ac:spMk id="58" creationId="{D5FC6F05-FC94-4EAA-80E8-3A7BA328C9EE}"/>
          </ac:spMkLst>
        </pc:spChg>
        <pc:spChg chg="add mod">
          <ac:chgData name="Siegbert Rudolph" userId="2af4d44886c067cc" providerId="LiveId" clId="{CA075061-B414-4AC6-8D73-616EB37E24AF}" dt="2020-08-22T12:07:35.769" v="13710" actId="408"/>
          <ac:spMkLst>
            <pc:docMk/>
            <pc:sldMk cId="3914112455" sldId="652"/>
            <ac:spMk id="59" creationId="{9E02938F-6DBA-4232-B42B-E85FB3A97467}"/>
          </ac:spMkLst>
        </pc:spChg>
        <pc:spChg chg="add mod">
          <ac:chgData name="Siegbert Rudolph" userId="2af4d44886c067cc" providerId="LiveId" clId="{CA075061-B414-4AC6-8D73-616EB37E24AF}" dt="2020-08-22T12:07:35.769" v="13710" actId="408"/>
          <ac:spMkLst>
            <pc:docMk/>
            <pc:sldMk cId="3914112455" sldId="652"/>
            <ac:spMk id="60" creationId="{8A3B20C5-DC95-4CA8-88CD-959CED571437}"/>
          </ac:spMkLst>
        </pc:spChg>
        <pc:spChg chg="add mod">
          <ac:chgData name="Siegbert Rudolph" userId="2af4d44886c067cc" providerId="LiveId" clId="{CA075061-B414-4AC6-8D73-616EB37E24AF}" dt="2020-08-22T12:07:35.769" v="13710" actId="408"/>
          <ac:spMkLst>
            <pc:docMk/>
            <pc:sldMk cId="3914112455" sldId="652"/>
            <ac:spMk id="61" creationId="{AE720AAF-0054-430B-B8D3-A2FA27EF3CA8}"/>
          </ac:spMkLst>
        </pc:spChg>
        <pc:spChg chg="mod">
          <ac:chgData name="Siegbert Rudolph" userId="2af4d44886c067cc" providerId="LiveId" clId="{CA075061-B414-4AC6-8D73-616EB37E24AF}" dt="2020-08-22T09:59:01.951" v="13381" actId="5793"/>
          <ac:spMkLst>
            <pc:docMk/>
            <pc:sldMk cId="3914112455" sldId="652"/>
            <ac:spMk id="62" creationId="{4AFDD32E-A7E3-4F41-B989-EC391EE165BE}"/>
          </ac:spMkLst>
        </pc:spChg>
        <pc:spChg chg="del mod">
          <ac:chgData name="Siegbert Rudolph" userId="2af4d44886c067cc" providerId="LiveId" clId="{CA075061-B414-4AC6-8D73-616EB37E24AF}" dt="2020-08-22T09:59:06.512" v="13382" actId="478"/>
          <ac:spMkLst>
            <pc:docMk/>
            <pc:sldMk cId="3914112455" sldId="652"/>
            <ac:spMk id="63" creationId="{D2291C03-0D32-476A-A0A2-6FC528C7AB01}"/>
          </ac:spMkLst>
        </pc:spChg>
        <pc:spChg chg="add mod">
          <ac:chgData name="Siegbert Rudolph" userId="2af4d44886c067cc" providerId="LiveId" clId="{CA075061-B414-4AC6-8D73-616EB37E24AF}" dt="2020-08-22T12:07:35.769" v="13710" actId="408"/>
          <ac:spMkLst>
            <pc:docMk/>
            <pc:sldMk cId="3914112455" sldId="652"/>
            <ac:spMk id="64" creationId="{48639A42-82C0-4F7E-B1B5-8ABC3EC34B69}"/>
          </ac:spMkLst>
        </pc:spChg>
      </pc:sldChg>
      <pc:sldChg chg="addSp delSp modSp mod modAnim">
        <pc:chgData name="Siegbert Rudolph" userId="2af4d44886c067cc" providerId="LiveId" clId="{CA075061-B414-4AC6-8D73-616EB37E24AF}" dt="2020-08-22T14:00:42.963" v="15889"/>
        <pc:sldMkLst>
          <pc:docMk/>
          <pc:sldMk cId="3063012903" sldId="653"/>
        </pc:sldMkLst>
        <pc:spChg chg="mod">
          <ac:chgData name="Siegbert Rudolph" userId="2af4d44886c067cc" providerId="LiveId" clId="{CA075061-B414-4AC6-8D73-616EB37E24AF}" dt="2020-08-22T14:00:42.963" v="15889"/>
          <ac:spMkLst>
            <pc:docMk/>
            <pc:sldMk cId="3063012903" sldId="653"/>
            <ac:spMk id="5" creationId="{82A9AF53-AB8C-421F-91A4-340464D62C8C}"/>
          </ac:spMkLst>
        </pc:spChg>
        <pc:spChg chg="add mod">
          <ac:chgData name="Siegbert Rudolph" userId="2af4d44886c067cc" providerId="LiveId" clId="{CA075061-B414-4AC6-8D73-616EB37E24AF}" dt="2020-08-22T12:12:06.976" v="13745" actId="1076"/>
          <ac:spMkLst>
            <pc:docMk/>
            <pc:sldMk cId="3063012903" sldId="653"/>
            <ac:spMk id="25" creationId="{C586F3C0-87E0-4399-B425-FA1DFE20D875}"/>
          </ac:spMkLst>
        </pc:spChg>
        <pc:spChg chg="add mod">
          <ac:chgData name="Siegbert Rudolph" userId="2af4d44886c067cc" providerId="LiveId" clId="{CA075061-B414-4AC6-8D73-616EB37E24AF}" dt="2020-08-22T12:15:06.209" v="13812" actId="408"/>
          <ac:spMkLst>
            <pc:docMk/>
            <pc:sldMk cId="3063012903" sldId="653"/>
            <ac:spMk id="26" creationId="{0FF62580-C249-4B5C-8637-53D2054C9C5D}"/>
          </ac:spMkLst>
        </pc:spChg>
        <pc:spChg chg="add mod">
          <ac:chgData name="Siegbert Rudolph" userId="2af4d44886c067cc" providerId="LiveId" clId="{CA075061-B414-4AC6-8D73-616EB37E24AF}" dt="2020-08-22T12:15:06.209" v="13812" actId="408"/>
          <ac:spMkLst>
            <pc:docMk/>
            <pc:sldMk cId="3063012903" sldId="653"/>
            <ac:spMk id="27" creationId="{1B788B10-95F9-4BD8-83BA-A9F9F4210367}"/>
          </ac:spMkLst>
        </pc:spChg>
        <pc:spChg chg="add mod">
          <ac:chgData name="Siegbert Rudolph" userId="2af4d44886c067cc" providerId="LiveId" clId="{CA075061-B414-4AC6-8D73-616EB37E24AF}" dt="2020-08-22T12:15:06.209" v="13812" actId="408"/>
          <ac:spMkLst>
            <pc:docMk/>
            <pc:sldMk cId="3063012903" sldId="653"/>
            <ac:spMk id="28" creationId="{BACE37ED-5EFC-4F58-AAEC-F76908F791B5}"/>
          </ac:spMkLst>
        </pc:spChg>
        <pc:spChg chg="add del mod">
          <ac:chgData name="Siegbert Rudolph" userId="2af4d44886c067cc" providerId="LiveId" clId="{CA075061-B414-4AC6-8D73-616EB37E24AF}" dt="2020-08-22T12:14:41.143" v="13785" actId="478"/>
          <ac:spMkLst>
            <pc:docMk/>
            <pc:sldMk cId="3063012903" sldId="653"/>
            <ac:spMk id="29" creationId="{F49DEFF0-4554-453A-9A77-CB2D121EF1A8}"/>
          </ac:spMkLst>
        </pc:spChg>
        <pc:spChg chg="add del mod">
          <ac:chgData name="Siegbert Rudolph" userId="2af4d44886c067cc" providerId="LiveId" clId="{CA075061-B414-4AC6-8D73-616EB37E24AF}" dt="2020-08-22T12:14:32.136" v="13782" actId="478"/>
          <ac:spMkLst>
            <pc:docMk/>
            <pc:sldMk cId="3063012903" sldId="653"/>
            <ac:spMk id="30" creationId="{65C201A5-AE44-43EC-B403-F64AA7A9B42E}"/>
          </ac:spMkLst>
        </pc:spChg>
        <pc:spChg chg="add del mod">
          <ac:chgData name="Siegbert Rudolph" userId="2af4d44886c067cc" providerId="LiveId" clId="{CA075061-B414-4AC6-8D73-616EB37E24AF}" dt="2020-08-22T12:14:32.136" v="13782" actId="478"/>
          <ac:spMkLst>
            <pc:docMk/>
            <pc:sldMk cId="3063012903" sldId="653"/>
            <ac:spMk id="31" creationId="{F1BBCEA9-BD29-4317-84D9-B070613A010C}"/>
          </ac:spMkLst>
        </pc:spChg>
        <pc:spChg chg="add del mod">
          <ac:chgData name="Siegbert Rudolph" userId="2af4d44886c067cc" providerId="LiveId" clId="{CA075061-B414-4AC6-8D73-616EB37E24AF}" dt="2020-08-22T12:14:34.528" v="13783" actId="478"/>
          <ac:spMkLst>
            <pc:docMk/>
            <pc:sldMk cId="3063012903" sldId="653"/>
            <ac:spMk id="32" creationId="{8266F2AE-5735-4A1F-910D-F778585B1AD8}"/>
          </ac:spMkLst>
        </pc:spChg>
        <pc:spChg chg="add del mod">
          <ac:chgData name="Siegbert Rudolph" userId="2af4d44886c067cc" providerId="LiveId" clId="{CA075061-B414-4AC6-8D73-616EB37E24AF}" dt="2020-08-22T12:14:34.528" v="13783" actId="478"/>
          <ac:spMkLst>
            <pc:docMk/>
            <pc:sldMk cId="3063012903" sldId="653"/>
            <ac:spMk id="33" creationId="{F6A16AD0-D631-4352-A943-99CAA6FFFE7D}"/>
          </ac:spMkLst>
        </pc:spChg>
        <pc:spChg chg="add mod">
          <ac:chgData name="Siegbert Rudolph" userId="2af4d44886c067cc" providerId="LiveId" clId="{CA075061-B414-4AC6-8D73-616EB37E24AF}" dt="2020-08-22T12:15:06.209" v="13812" actId="408"/>
          <ac:spMkLst>
            <pc:docMk/>
            <pc:sldMk cId="3063012903" sldId="653"/>
            <ac:spMk id="34" creationId="{0FF09AA5-3A24-4CDF-B08A-1F25DAC035B9}"/>
          </ac:spMkLst>
        </pc:spChg>
        <pc:spChg chg="add del mod">
          <ac:chgData name="Siegbert Rudolph" userId="2af4d44886c067cc" providerId="LiveId" clId="{CA075061-B414-4AC6-8D73-616EB37E24AF}" dt="2020-08-22T12:14:32.136" v="13782" actId="478"/>
          <ac:spMkLst>
            <pc:docMk/>
            <pc:sldMk cId="3063012903" sldId="653"/>
            <ac:spMk id="35" creationId="{FB222831-6164-4ADB-8442-7A9F74F2C126}"/>
          </ac:spMkLst>
        </pc:spChg>
        <pc:spChg chg="add del mod">
          <ac:chgData name="Siegbert Rudolph" userId="2af4d44886c067cc" providerId="LiveId" clId="{CA075061-B414-4AC6-8D73-616EB37E24AF}" dt="2020-08-22T12:14:36.856" v="13784" actId="478"/>
          <ac:spMkLst>
            <pc:docMk/>
            <pc:sldMk cId="3063012903" sldId="653"/>
            <ac:spMk id="36" creationId="{D33D01DE-B406-4FFE-B6E9-0C4EE8B41BE0}"/>
          </ac:spMkLst>
        </pc:spChg>
        <pc:spChg chg="add mod">
          <ac:chgData name="Siegbert Rudolph" userId="2af4d44886c067cc" providerId="LiveId" clId="{CA075061-B414-4AC6-8D73-616EB37E24AF}" dt="2020-08-22T12:14:26.040" v="13781" actId="1076"/>
          <ac:spMkLst>
            <pc:docMk/>
            <pc:sldMk cId="3063012903" sldId="653"/>
            <ac:spMk id="37" creationId="{AB13EBB6-A32C-40C5-986A-BFD717F9C4AF}"/>
          </ac:spMkLst>
        </pc:spChg>
        <pc:spChg chg="add mod">
          <ac:chgData name="Siegbert Rudolph" userId="2af4d44886c067cc" providerId="LiveId" clId="{CA075061-B414-4AC6-8D73-616EB37E24AF}" dt="2020-08-22T12:15:24.507" v="13817" actId="20577"/>
          <ac:spMkLst>
            <pc:docMk/>
            <pc:sldMk cId="3063012903" sldId="653"/>
            <ac:spMk id="38" creationId="{1E100292-F587-4CC1-B3D6-2B9A5A99C52F}"/>
          </ac:spMkLst>
        </pc:spChg>
        <pc:spChg chg="add mod">
          <ac:chgData name="Siegbert Rudolph" userId="2af4d44886c067cc" providerId="LiveId" clId="{CA075061-B414-4AC6-8D73-616EB37E24AF}" dt="2020-08-22T12:15:49.217" v="13822" actId="20577"/>
          <ac:spMkLst>
            <pc:docMk/>
            <pc:sldMk cId="3063012903" sldId="653"/>
            <ac:spMk id="39" creationId="{7C80171F-D2AE-413A-97BD-DCA815CA067A}"/>
          </ac:spMkLst>
        </pc:spChg>
        <pc:spChg chg="add mod">
          <ac:chgData name="Siegbert Rudolph" userId="2af4d44886c067cc" providerId="LiveId" clId="{CA075061-B414-4AC6-8D73-616EB37E24AF}" dt="2020-08-22T12:16:05.273" v="13827" actId="20577"/>
          <ac:spMkLst>
            <pc:docMk/>
            <pc:sldMk cId="3063012903" sldId="653"/>
            <ac:spMk id="40" creationId="{7A3E64DB-7AB9-4CDE-A966-DE96EA0D77CA}"/>
          </ac:spMkLst>
        </pc:spChg>
        <pc:spChg chg="add mod">
          <ac:chgData name="Siegbert Rudolph" userId="2af4d44886c067cc" providerId="LiveId" clId="{CA075061-B414-4AC6-8D73-616EB37E24AF}" dt="2020-08-22T12:16:42.524" v="13845" actId="20577"/>
          <ac:spMkLst>
            <pc:docMk/>
            <pc:sldMk cId="3063012903" sldId="653"/>
            <ac:spMk id="41" creationId="{00330E65-6E8E-4A7C-99B1-EC684567A372}"/>
          </ac:spMkLst>
        </pc:spChg>
        <pc:spChg chg="add mod">
          <ac:chgData name="Siegbert Rudolph" userId="2af4d44886c067cc" providerId="LiveId" clId="{CA075061-B414-4AC6-8D73-616EB37E24AF}" dt="2020-08-22T12:16:46.932" v="13851" actId="20577"/>
          <ac:spMkLst>
            <pc:docMk/>
            <pc:sldMk cId="3063012903" sldId="653"/>
            <ac:spMk id="42" creationId="{F88113E9-22A4-49C0-AB4A-A5253C9F8BD3}"/>
          </ac:spMkLst>
        </pc:spChg>
        <pc:spChg chg="mod">
          <ac:chgData name="Siegbert Rudolph" userId="2af4d44886c067cc" providerId="LiveId" clId="{CA075061-B414-4AC6-8D73-616EB37E24AF}" dt="2020-08-22T12:10:13.537" v="13716" actId="20577"/>
          <ac:spMkLst>
            <pc:docMk/>
            <pc:sldMk cId="3063012903" sldId="653"/>
            <ac:spMk id="43" creationId="{47196E74-001E-41BE-A203-AA549F336A01}"/>
          </ac:spMkLst>
        </pc:spChg>
        <pc:spChg chg="mod">
          <ac:chgData name="Siegbert Rudolph" userId="2af4d44886c067cc" providerId="LiveId" clId="{CA075061-B414-4AC6-8D73-616EB37E24AF}" dt="2020-08-22T12:10:38.864" v="13727" actId="20577"/>
          <ac:spMkLst>
            <pc:docMk/>
            <pc:sldMk cId="3063012903" sldId="653"/>
            <ac:spMk id="44" creationId="{124B435C-F1C7-4BB2-8942-F255B0AF1EC8}"/>
          </ac:spMkLst>
        </pc:spChg>
        <pc:spChg chg="mod">
          <ac:chgData name="Siegbert Rudolph" userId="2af4d44886c067cc" providerId="LiveId" clId="{CA075061-B414-4AC6-8D73-616EB37E24AF}" dt="2020-08-22T12:10:23.089" v="13726" actId="20577"/>
          <ac:spMkLst>
            <pc:docMk/>
            <pc:sldMk cId="3063012903" sldId="653"/>
            <ac:spMk id="45" creationId="{560DC2B5-03F3-4CC8-A549-E9472E42C914}"/>
          </ac:spMkLst>
        </pc:spChg>
        <pc:spChg chg="mod">
          <ac:chgData name="Siegbert Rudolph" userId="2af4d44886c067cc" providerId="LiveId" clId="{CA075061-B414-4AC6-8D73-616EB37E24AF}" dt="2020-08-22T12:14:56.537" v="13811" actId="408"/>
          <ac:spMkLst>
            <pc:docMk/>
            <pc:sldMk cId="3063012903" sldId="653"/>
            <ac:spMk id="46" creationId="{95F6A354-A951-46A6-B535-6F03147DF300}"/>
          </ac:spMkLst>
        </pc:spChg>
        <pc:spChg chg="del">
          <ac:chgData name="Siegbert Rudolph" userId="2af4d44886c067cc" providerId="LiveId" clId="{CA075061-B414-4AC6-8D73-616EB37E24AF}" dt="2020-08-22T12:12:17.271" v="13747" actId="478"/>
          <ac:spMkLst>
            <pc:docMk/>
            <pc:sldMk cId="3063012903" sldId="653"/>
            <ac:spMk id="47" creationId="{B09DAD6E-B7DA-4D61-BC2A-4157269DCFD3}"/>
          </ac:spMkLst>
        </pc:spChg>
        <pc:spChg chg="del">
          <ac:chgData name="Siegbert Rudolph" userId="2af4d44886c067cc" providerId="LiveId" clId="{CA075061-B414-4AC6-8D73-616EB37E24AF}" dt="2020-08-22T12:12:17.271" v="13747" actId="478"/>
          <ac:spMkLst>
            <pc:docMk/>
            <pc:sldMk cId="3063012903" sldId="653"/>
            <ac:spMk id="48" creationId="{86B6AB1C-CF94-42AE-A2D1-34D12D5E7DC4}"/>
          </ac:spMkLst>
        </pc:spChg>
        <pc:spChg chg="del">
          <ac:chgData name="Siegbert Rudolph" userId="2af4d44886c067cc" providerId="LiveId" clId="{CA075061-B414-4AC6-8D73-616EB37E24AF}" dt="2020-08-22T12:12:18.743" v="13748" actId="478"/>
          <ac:spMkLst>
            <pc:docMk/>
            <pc:sldMk cId="3063012903" sldId="653"/>
            <ac:spMk id="49" creationId="{C0BAC814-96BA-4E8C-AFE2-27C3A082E334}"/>
          </ac:spMkLst>
        </pc:spChg>
        <pc:spChg chg="add del mod">
          <ac:chgData name="Siegbert Rudolph" userId="2af4d44886c067cc" providerId="LiveId" clId="{CA075061-B414-4AC6-8D73-616EB37E24AF}" dt="2020-08-22T12:17:25.216" v="13863" actId="478"/>
          <ac:spMkLst>
            <pc:docMk/>
            <pc:sldMk cId="3063012903" sldId="653"/>
            <ac:spMk id="50" creationId="{3FA70EEA-B57A-4820-98A0-D95139CFF5D8}"/>
          </ac:spMkLst>
        </pc:spChg>
        <pc:spChg chg="del">
          <ac:chgData name="Siegbert Rudolph" userId="2af4d44886c067cc" providerId="LiveId" clId="{CA075061-B414-4AC6-8D73-616EB37E24AF}" dt="2020-08-22T12:12:18.743" v="13748" actId="478"/>
          <ac:spMkLst>
            <pc:docMk/>
            <pc:sldMk cId="3063012903" sldId="653"/>
            <ac:spMk id="51" creationId="{2C99B52D-3DD2-456A-875E-9FDF33ACAAD0}"/>
          </ac:spMkLst>
        </pc:spChg>
        <pc:spChg chg="add del mod">
          <ac:chgData name="Siegbert Rudolph" userId="2af4d44886c067cc" providerId="LiveId" clId="{CA075061-B414-4AC6-8D73-616EB37E24AF}" dt="2020-08-22T12:17:25.216" v="13863" actId="478"/>
          <ac:spMkLst>
            <pc:docMk/>
            <pc:sldMk cId="3063012903" sldId="653"/>
            <ac:spMk id="52" creationId="{9066574B-2CDD-47F7-AA1C-0887137E51EB}"/>
          </ac:spMkLst>
        </pc:spChg>
        <pc:spChg chg="add del mod">
          <ac:chgData name="Siegbert Rudolph" userId="2af4d44886c067cc" providerId="LiveId" clId="{CA075061-B414-4AC6-8D73-616EB37E24AF}" dt="2020-08-22T12:17:25.216" v="13863" actId="478"/>
          <ac:spMkLst>
            <pc:docMk/>
            <pc:sldMk cId="3063012903" sldId="653"/>
            <ac:spMk id="53" creationId="{83094823-FDC8-4B39-8B49-C0214EB5621C}"/>
          </ac:spMkLst>
        </pc:spChg>
        <pc:spChg chg="add mod">
          <ac:chgData name="Siegbert Rudolph" userId="2af4d44886c067cc" providerId="LiveId" clId="{CA075061-B414-4AC6-8D73-616EB37E24AF}" dt="2020-08-22T12:16:09.440" v="13833" actId="20577"/>
          <ac:spMkLst>
            <pc:docMk/>
            <pc:sldMk cId="3063012903" sldId="653"/>
            <ac:spMk id="54" creationId="{DCC19F9B-077F-4181-93DC-40E611C5A510}"/>
          </ac:spMkLst>
        </pc:spChg>
        <pc:spChg chg="add mod">
          <ac:chgData name="Siegbert Rudolph" userId="2af4d44886c067cc" providerId="LiveId" clId="{CA075061-B414-4AC6-8D73-616EB37E24AF}" dt="2020-08-22T12:17:04.945" v="13860" actId="5793"/>
          <ac:spMkLst>
            <pc:docMk/>
            <pc:sldMk cId="3063012903" sldId="653"/>
            <ac:spMk id="55" creationId="{0FF0A3EC-617F-4F4E-ABB0-2C8649D53325}"/>
          </ac:spMkLst>
        </pc:spChg>
        <pc:spChg chg="add mod">
          <ac:chgData name="Siegbert Rudolph" userId="2af4d44886c067cc" providerId="LiveId" clId="{CA075061-B414-4AC6-8D73-616EB37E24AF}" dt="2020-08-22T12:17:19.423" v="13862" actId="1076"/>
          <ac:spMkLst>
            <pc:docMk/>
            <pc:sldMk cId="3063012903" sldId="653"/>
            <ac:spMk id="56" creationId="{43809482-D460-43FF-8F30-D7EA692EC8A5}"/>
          </ac:spMkLst>
        </pc:spChg>
        <pc:spChg chg="add mod">
          <ac:chgData name="Siegbert Rudolph" userId="2af4d44886c067cc" providerId="LiveId" clId="{CA075061-B414-4AC6-8D73-616EB37E24AF}" dt="2020-08-22T12:18:02.016" v="13874" actId="20577"/>
          <ac:spMkLst>
            <pc:docMk/>
            <pc:sldMk cId="3063012903" sldId="653"/>
            <ac:spMk id="57" creationId="{3228673C-3105-4E5C-A87C-79C088983E85}"/>
          </ac:spMkLst>
        </pc:spChg>
        <pc:spChg chg="add mod">
          <ac:chgData name="Siegbert Rudolph" userId="2af4d44886c067cc" providerId="LiveId" clId="{CA075061-B414-4AC6-8D73-616EB37E24AF}" dt="2020-08-22T12:18:05.976" v="13881" actId="20577"/>
          <ac:spMkLst>
            <pc:docMk/>
            <pc:sldMk cId="3063012903" sldId="653"/>
            <ac:spMk id="58" creationId="{192B5E23-A9BD-4110-8FE2-330C0899EF7A}"/>
          </ac:spMkLst>
        </pc:spChg>
        <pc:spChg chg="add mod">
          <ac:chgData name="Siegbert Rudolph" userId="2af4d44886c067cc" providerId="LiveId" clId="{CA075061-B414-4AC6-8D73-616EB37E24AF}" dt="2020-08-22T12:18:09.848" v="13888" actId="20577"/>
          <ac:spMkLst>
            <pc:docMk/>
            <pc:sldMk cId="3063012903" sldId="653"/>
            <ac:spMk id="59" creationId="{6C4E482C-AFB9-4BBA-BCD5-40B2882C7614}"/>
          </ac:spMkLst>
        </pc:spChg>
        <pc:spChg chg="add mod">
          <ac:chgData name="Siegbert Rudolph" userId="2af4d44886c067cc" providerId="LiveId" clId="{CA075061-B414-4AC6-8D73-616EB37E24AF}" dt="2020-08-22T12:19:00.529" v="13906" actId="5793"/>
          <ac:spMkLst>
            <pc:docMk/>
            <pc:sldMk cId="3063012903" sldId="653"/>
            <ac:spMk id="60" creationId="{C6B9DD30-626F-455F-89E5-1355E4B10888}"/>
          </ac:spMkLst>
        </pc:spChg>
        <pc:spChg chg="add del mod">
          <ac:chgData name="Siegbert Rudolph" userId="2af4d44886c067cc" providerId="LiveId" clId="{CA075061-B414-4AC6-8D73-616EB37E24AF}" dt="2020-08-22T12:19:05.507" v="13907" actId="478"/>
          <ac:spMkLst>
            <pc:docMk/>
            <pc:sldMk cId="3063012903" sldId="653"/>
            <ac:spMk id="61" creationId="{54A9C9FC-878F-4CC9-95F8-C88A56DFF9DB}"/>
          </ac:spMkLst>
        </pc:spChg>
        <pc:spChg chg="mod">
          <ac:chgData name="Siegbert Rudolph" userId="2af4d44886c067cc" providerId="LiveId" clId="{CA075061-B414-4AC6-8D73-616EB37E24AF}" dt="2020-08-22T12:10:55.332" v="13732" actId="20577"/>
          <ac:spMkLst>
            <pc:docMk/>
            <pc:sldMk cId="3063012903" sldId="653"/>
            <ac:spMk id="62" creationId="{4AFDD32E-A7E3-4F41-B989-EC391EE165BE}"/>
          </ac:spMkLst>
        </pc:spChg>
        <pc:spChg chg="del">
          <ac:chgData name="Siegbert Rudolph" userId="2af4d44886c067cc" providerId="LiveId" clId="{CA075061-B414-4AC6-8D73-616EB37E24AF}" dt="2020-08-22T12:12:17.271" v="13747" actId="478"/>
          <ac:spMkLst>
            <pc:docMk/>
            <pc:sldMk cId="3063012903" sldId="653"/>
            <ac:spMk id="63" creationId="{D2291C03-0D32-476A-A0A2-6FC528C7AB01}"/>
          </ac:spMkLst>
        </pc:spChg>
        <pc:spChg chg="add del mod">
          <ac:chgData name="Siegbert Rudolph" userId="2af4d44886c067cc" providerId="LiveId" clId="{CA075061-B414-4AC6-8D73-616EB37E24AF}" dt="2020-08-22T12:19:05.507" v="13907" actId="478"/>
          <ac:spMkLst>
            <pc:docMk/>
            <pc:sldMk cId="3063012903" sldId="653"/>
            <ac:spMk id="64" creationId="{FAC6378B-B5AC-405E-B227-A506B6D05499}"/>
          </ac:spMkLst>
        </pc:spChg>
        <pc:spChg chg="add del mod">
          <ac:chgData name="Siegbert Rudolph" userId="2af4d44886c067cc" providerId="LiveId" clId="{CA075061-B414-4AC6-8D73-616EB37E24AF}" dt="2020-08-22T12:19:05.507" v="13907" actId="478"/>
          <ac:spMkLst>
            <pc:docMk/>
            <pc:sldMk cId="3063012903" sldId="653"/>
            <ac:spMk id="65" creationId="{B309CE8A-B0DC-44CF-8078-067689490D90}"/>
          </ac:spMkLst>
        </pc:spChg>
        <pc:spChg chg="add del mod">
          <ac:chgData name="Siegbert Rudolph" userId="2af4d44886c067cc" providerId="LiveId" clId="{CA075061-B414-4AC6-8D73-616EB37E24AF}" dt="2020-08-22T12:19:05.507" v="13907" actId="478"/>
          <ac:spMkLst>
            <pc:docMk/>
            <pc:sldMk cId="3063012903" sldId="653"/>
            <ac:spMk id="66" creationId="{BB0ABB02-496E-425C-9A7E-7CA5F5BEB015}"/>
          </ac:spMkLst>
        </pc:spChg>
        <pc:spChg chg="add mod">
          <ac:chgData name="Siegbert Rudolph" userId="2af4d44886c067cc" providerId="LiveId" clId="{CA075061-B414-4AC6-8D73-616EB37E24AF}" dt="2020-08-22T12:18:15.812" v="13895" actId="20577"/>
          <ac:spMkLst>
            <pc:docMk/>
            <pc:sldMk cId="3063012903" sldId="653"/>
            <ac:spMk id="67" creationId="{B884DE2A-4703-45E5-A087-92B9F3E71F2E}"/>
          </ac:spMkLst>
        </pc:spChg>
        <pc:spChg chg="add del mod">
          <ac:chgData name="Siegbert Rudolph" userId="2af4d44886c067cc" providerId="LiveId" clId="{CA075061-B414-4AC6-8D73-616EB37E24AF}" dt="2020-08-22T12:19:05.507" v="13907" actId="478"/>
          <ac:spMkLst>
            <pc:docMk/>
            <pc:sldMk cId="3063012903" sldId="653"/>
            <ac:spMk id="68" creationId="{F4B3B9AD-C016-419D-B6C7-2AFF6B21A715}"/>
          </ac:spMkLst>
        </pc:spChg>
        <pc:cxnChg chg="add del mod">
          <ac:chgData name="Siegbert Rudolph" userId="2af4d44886c067cc" providerId="LiveId" clId="{CA075061-B414-4AC6-8D73-616EB37E24AF}" dt="2020-08-22T12:12:13.162" v="13746" actId="478"/>
          <ac:cxnSpMkLst>
            <pc:docMk/>
            <pc:sldMk cId="3063012903" sldId="653"/>
            <ac:cxnSpMk id="24" creationId="{876DCB54-B72B-47F6-96C5-22CC5A7A7575}"/>
          </ac:cxnSpMkLst>
        </pc:cxnChg>
      </pc:sldChg>
      <pc:sldChg chg="addSp delSp modSp mod modAnim">
        <pc:chgData name="Siegbert Rudolph" userId="2af4d44886c067cc" providerId="LiveId" clId="{CA075061-B414-4AC6-8D73-616EB37E24AF}" dt="2020-08-22T14:00:54.671" v="15891" actId="20577"/>
        <pc:sldMkLst>
          <pc:docMk/>
          <pc:sldMk cId="1801025481" sldId="654"/>
        </pc:sldMkLst>
        <pc:spChg chg="mod">
          <ac:chgData name="Siegbert Rudolph" userId="2af4d44886c067cc" providerId="LiveId" clId="{CA075061-B414-4AC6-8D73-616EB37E24AF}" dt="2020-08-22T14:00:54.671" v="15891" actId="20577"/>
          <ac:spMkLst>
            <pc:docMk/>
            <pc:sldMk cId="1801025481" sldId="654"/>
            <ac:spMk id="5" creationId="{82A9AF53-AB8C-421F-91A4-340464D62C8C}"/>
          </ac:spMkLst>
        </pc:spChg>
        <pc:spChg chg="add mod">
          <ac:chgData name="Siegbert Rudolph" userId="2af4d44886c067cc" providerId="LiveId" clId="{CA075061-B414-4AC6-8D73-616EB37E24AF}" dt="2020-08-22T12:25:18.580" v="14023" actId="1076"/>
          <ac:spMkLst>
            <pc:docMk/>
            <pc:sldMk cId="1801025481" sldId="654"/>
            <ac:spMk id="25" creationId="{826A7E11-B940-40AC-BE12-365944C7DB58}"/>
          </ac:spMkLst>
        </pc:spChg>
        <pc:spChg chg="add mod">
          <ac:chgData name="Siegbert Rudolph" userId="2af4d44886c067cc" providerId="LiveId" clId="{CA075061-B414-4AC6-8D73-616EB37E24AF}" dt="2020-08-22T12:25:31.936" v="14030" actId="20577"/>
          <ac:spMkLst>
            <pc:docMk/>
            <pc:sldMk cId="1801025481" sldId="654"/>
            <ac:spMk id="26" creationId="{3DA20FDC-26D6-42B3-B5F3-97FCA982E4FC}"/>
          </ac:spMkLst>
        </pc:spChg>
        <pc:spChg chg="add mod">
          <ac:chgData name="Siegbert Rudolph" userId="2af4d44886c067cc" providerId="LiveId" clId="{CA075061-B414-4AC6-8D73-616EB37E24AF}" dt="2020-08-22T12:25:35.600" v="14036" actId="20577"/>
          <ac:spMkLst>
            <pc:docMk/>
            <pc:sldMk cId="1801025481" sldId="654"/>
            <ac:spMk id="27" creationId="{C7BF9C42-AA29-44E5-B3DA-5993149E4940}"/>
          </ac:spMkLst>
        </pc:spChg>
        <pc:spChg chg="add mod">
          <ac:chgData name="Siegbert Rudolph" userId="2af4d44886c067cc" providerId="LiveId" clId="{CA075061-B414-4AC6-8D73-616EB37E24AF}" dt="2020-08-22T12:25:40.797" v="14043" actId="20577"/>
          <ac:spMkLst>
            <pc:docMk/>
            <pc:sldMk cId="1801025481" sldId="654"/>
            <ac:spMk id="28" creationId="{45FD798B-707D-41FF-B268-7D8EF3612D20}"/>
          </ac:spMkLst>
        </pc:spChg>
        <pc:spChg chg="add del mod">
          <ac:chgData name="Siegbert Rudolph" userId="2af4d44886c067cc" providerId="LiveId" clId="{CA075061-B414-4AC6-8D73-616EB37E24AF}" dt="2020-08-22T12:29:10.427" v="14056" actId="478"/>
          <ac:spMkLst>
            <pc:docMk/>
            <pc:sldMk cId="1801025481" sldId="654"/>
            <ac:spMk id="29" creationId="{FA199C84-8E42-463A-B560-EEFFDA1FD8E4}"/>
          </ac:spMkLst>
        </pc:spChg>
        <pc:spChg chg="add del mod">
          <ac:chgData name="Siegbert Rudolph" userId="2af4d44886c067cc" providerId="LiveId" clId="{CA075061-B414-4AC6-8D73-616EB37E24AF}" dt="2020-08-22T12:29:16.870" v="14058" actId="478"/>
          <ac:spMkLst>
            <pc:docMk/>
            <pc:sldMk cId="1801025481" sldId="654"/>
            <ac:spMk id="30" creationId="{D7C742B8-117C-4160-9CF9-E6ED903A9A70}"/>
          </ac:spMkLst>
        </pc:spChg>
        <pc:spChg chg="add del mod">
          <ac:chgData name="Siegbert Rudolph" userId="2af4d44886c067cc" providerId="LiveId" clId="{CA075061-B414-4AC6-8D73-616EB37E24AF}" dt="2020-08-22T12:29:16.870" v="14058" actId="478"/>
          <ac:spMkLst>
            <pc:docMk/>
            <pc:sldMk cId="1801025481" sldId="654"/>
            <ac:spMk id="31" creationId="{5EC79EC8-C15C-4416-AC65-BDCA24A55B28}"/>
          </ac:spMkLst>
        </pc:spChg>
        <pc:spChg chg="add del mod">
          <ac:chgData name="Siegbert Rudolph" userId="2af4d44886c067cc" providerId="LiveId" clId="{CA075061-B414-4AC6-8D73-616EB37E24AF}" dt="2020-08-22T12:29:16.870" v="14058" actId="478"/>
          <ac:spMkLst>
            <pc:docMk/>
            <pc:sldMk cId="1801025481" sldId="654"/>
            <ac:spMk id="32" creationId="{AC754D66-26CC-445B-ADE0-2AC5E97B4FA5}"/>
          </ac:spMkLst>
        </pc:spChg>
        <pc:spChg chg="add del mod">
          <ac:chgData name="Siegbert Rudolph" userId="2af4d44886c067cc" providerId="LiveId" clId="{CA075061-B414-4AC6-8D73-616EB37E24AF}" dt="2020-08-22T12:29:16.870" v="14058" actId="478"/>
          <ac:spMkLst>
            <pc:docMk/>
            <pc:sldMk cId="1801025481" sldId="654"/>
            <ac:spMk id="33" creationId="{77333A31-F1F2-43FE-823D-BD38957E9D81}"/>
          </ac:spMkLst>
        </pc:spChg>
        <pc:spChg chg="add mod">
          <ac:chgData name="Siegbert Rudolph" userId="2af4d44886c067cc" providerId="LiveId" clId="{CA075061-B414-4AC6-8D73-616EB37E24AF}" dt="2020-08-22T12:28:54.394" v="14053" actId="5793"/>
          <ac:spMkLst>
            <pc:docMk/>
            <pc:sldMk cId="1801025481" sldId="654"/>
            <ac:spMk id="34" creationId="{7D7A63DA-9363-44E7-9B56-EDD933E31A45}"/>
          </ac:spMkLst>
        </pc:spChg>
        <pc:spChg chg="add del mod">
          <ac:chgData name="Siegbert Rudolph" userId="2af4d44886c067cc" providerId="LiveId" clId="{CA075061-B414-4AC6-8D73-616EB37E24AF}" dt="2020-08-22T12:29:16.870" v="14058" actId="478"/>
          <ac:spMkLst>
            <pc:docMk/>
            <pc:sldMk cId="1801025481" sldId="654"/>
            <ac:spMk id="35" creationId="{961AA3E2-1271-4947-8FF8-144A71E69E89}"/>
          </ac:spMkLst>
        </pc:spChg>
        <pc:spChg chg="add mod">
          <ac:chgData name="Siegbert Rudolph" userId="2af4d44886c067cc" providerId="LiveId" clId="{CA075061-B414-4AC6-8D73-616EB37E24AF}" dt="2020-08-22T12:29:06.738" v="14055" actId="1076"/>
          <ac:spMkLst>
            <pc:docMk/>
            <pc:sldMk cId="1801025481" sldId="654"/>
            <ac:spMk id="37" creationId="{200D8952-D5A8-46CC-A5F8-B8B56424C4F5}"/>
          </ac:spMkLst>
        </pc:spChg>
        <pc:spChg chg="add mod">
          <ac:chgData name="Siegbert Rudolph" userId="2af4d44886c067cc" providerId="LiveId" clId="{CA075061-B414-4AC6-8D73-616EB37E24AF}" dt="2020-08-22T12:29:33.207" v="14064" actId="20577"/>
          <ac:spMkLst>
            <pc:docMk/>
            <pc:sldMk cId="1801025481" sldId="654"/>
            <ac:spMk id="38" creationId="{71012323-B92B-457E-8D1A-40B4D50A112E}"/>
          </ac:spMkLst>
        </pc:spChg>
        <pc:spChg chg="add mod">
          <ac:chgData name="Siegbert Rudolph" userId="2af4d44886c067cc" providerId="LiveId" clId="{CA075061-B414-4AC6-8D73-616EB37E24AF}" dt="2020-08-22T12:29:40.593" v="14070" actId="20577"/>
          <ac:spMkLst>
            <pc:docMk/>
            <pc:sldMk cId="1801025481" sldId="654"/>
            <ac:spMk id="39" creationId="{13514F12-2043-45D6-9E88-95930CF87A04}"/>
          </ac:spMkLst>
        </pc:spChg>
        <pc:spChg chg="add mod">
          <ac:chgData name="Siegbert Rudolph" userId="2af4d44886c067cc" providerId="LiveId" clId="{CA075061-B414-4AC6-8D73-616EB37E24AF}" dt="2020-08-22T12:30:09.616" v="14075" actId="20577"/>
          <ac:spMkLst>
            <pc:docMk/>
            <pc:sldMk cId="1801025481" sldId="654"/>
            <ac:spMk id="40" creationId="{C78B583A-9B48-40E1-A33D-59B7FDB80E5E}"/>
          </ac:spMkLst>
        </pc:spChg>
        <pc:spChg chg="add mod">
          <ac:chgData name="Siegbert Rudolph" userId="2af4d44886c067cc" providerId="LiveId" clId="{CA075061-B414-4AC6-8D73-616EB37E24AF}" dt="2020-08-22T12:30:21.202" v="14086" actId="20577"/>
          <ac:spMkLst>
            <pc:docMk/>
            <pc:sldMk cId="1801025481" sldId="654"/>
            <ac:spMk id="41" creationId="{2AAB82C7-4D6C-40F1-87CF-59E8B745D8AC}"/>
          </ac:spMkLst>
        </pc:spChg>
        <pc:spChg chg="add mod">
          <ac:chgData name="Siegbert Rudolph" userId="2af4d44886c067cc" providerId="LiveId" clId="{CA075061-B414-4AC6-8D73-616EB37E24AF}" dt="2020-08-22T12:30:26.464" v="14091" actId="20577"/>
          <ac:spMkLst>
            <pc:docMk/>
            <pc:sldMk cId="1801025481" sldId="654"/>
            <ac:spMk id="42" creationId="{6D05266D-B5BC-4B02-9751-DEA9BC233F33}"/>
          </ac:spMkLst>
        </pc:spChg>
        <pc:spChg chg="mod">
          <ac:chgData name="Siegbert Rudolph" userId="2af4d44886c067cc" providerId="LiveId" clId="{CA075061-B414-4AC6-8D73-616EB37E24AF}" dt="2020-08-22T12:25:02.938" v="14021" actId="408"/>
          <ac:spMkLst>
            <pc:docMk/>
            <pc:sldMk cId="1801025481" sldId="654"/>
            <ac:spMk id="43" creationId="{47196E74-001E-41BE-A203-AA549F336A01}"/>
          </ac:spMkLst>
        </pc:spChg>
        <pc:spChg chg="mod">
          <ac:chgData name="Siegbert Rudolph" userId="2af4d44886c067cc" providerId="LiveId" clId="{CA075061-B414-4AC6-8D73-616EB37E24AF}" dt="2020-08-22T12:25:02.938" v="14021" actId="408"/>
          <ac:spMkLst>
            <pc:docMk/>
            <pc:sldMk cId="1801025481" sldId="654"/>
            <ac:spMk id="44" creationId="{124B435C-F1C7-4BB2-8942-F255B0AF1EC8}"/>
          </ac:spMkLst>
        </pc:spChg>
        <pc:spChg chg="mod">
          <ac:chgData name="Siegbert Rudolph" userId="2af4d44886c067cc" providerId="LiveId" clId="{CA075061-B414-4AC6-8D73-616EB37E24AF}" dt="2020-08-22T12:25:02.938" v="14021" actId="408"/>
          <ac:spMkLst>
            <pc:docMk/>
            <pc:sldMk cId="1801025481" sldId="654"/>
            <ac:spMk id="45" creationId="{560DC2B5-03F3-4CC8-A549-E9472E42C914}"/>
          </ac:spMkLst>
        </pc:spChg>
        <pc:spChg chg="mod">
          <ac:chgData name="Siegbert Rudolph" userId="2af4d44886c067cc" providerId="LiveId" clId="{CA075061-B414-4AC6-8D73-616EB37E24AF}" dt="2020-08-22T12:25:02.938" v="14021" actId="408"/>
          <ac:spMkLst>
            <pc:docMk/>
            <pc:sldMk cId="1801025481" sldId="654"/>
            <ac:spMk id="46" creationId="{95F6A354-A951-46A6-B535-6F03147DF300}"/>
          </ac:spMkLst>
        </pc:spChg>
        <pc:spChg chg="mod">
          <ac:chgData name="Siegbert Rudolph" userId="2af4d44886c067cc" providerId="LiveId" clId="{CA075061-B414-4AC6-8D73-616EB37E24AF}" dt="2020-08-22T12:25:02.938" v="14021" actId="408"/>
          <ac:spMkLst>
            <pc:docMk/>
            <pc:sldMk cId="1801025481" sldId="654"/>
            <ac:spMk id="47" creationId="{B09DAD6E-B7DA-4D61-BC2A-4157269DCFD3}"/>
          </ac:spMkLst>
        </pc:spChg>
        <pc:spChg chg="mod">
          <ac:chgData name="Siegbert Rudolph" userId="2af4d44886c067cc" providerId="LiveId" clId="{CA075061-B414-4AC6-8D73-616EB37E24AF}" dt="2020-08-22T12:25:02.938" v="14021" actId="408"/>
          <ac:spMkLst>
            <pc:docMk/>
            <pc:sldMk cId="1801025481" sldId="654"/>
            <ac:spMk id="48" creationId="{86B6AB1C-CF94-42AE-A2D1-34D12D5E7DC4}"/>
          </ac:spMkLst>
        </pc:spChg>
        <pc:spChg chg="mod">
          <ac:chgData name="Siegbert Rudolph" userId="2af4d44886c067cc" providerId="LiveId" clId="{CA075061-B414-4AC6-8D73-616EB37E24AF}" dt="2020-08-22T12:25:02.938" v="14021" actId="408"/>
          <ac:spMkLst>
            <pc:docMk/>
            <pc:sldMk cId="1801025481" sldId="654"/>
            <ac:spMk id="49" creationId="{C0BAC814-96BA-4E8C-AFE2-27C3A082E334}"/>
          </ac:spMkLst>
        </pc:spChg>
        <pc:spChg chg="add mod">
          <ac:chgData name="Siegbert Rudolph" userId="2af4d44886c067cc" providerId="LiveId" clId="{CA075061-B414-4AC6-8D73-616EB37E24AF}" dt="2020-08-22T12:30:56.872" v="14106" actId="20577"/>
          <ac:spMkLst>
            <pc:docMk/>
            <pc:sldMk cId="1801025481" sldId="654"/>
            <ac:spMk id="50" creationId="{1D0FA8E0-798F-4C51-9291-1046E3F9BEEE}"/>
          </ac:spMkLst>
        </pc:spChg>
        <pc:spChg chg="mod">
          <ac:chgData name="Siegbert Rudolph" userId="2af4d44886c067cc" providerId="LiveId" clId="{CA075061-B414-4AC6-8D73-616EB37E24AF}" dt="2020-08-22T12:25:02.938" v="14021" actId="408"/>
          <ac:spMkLst>
            <pc:docMk/>
            <pc:sldMk cId="1801025481" sldId="654"/>
            <ac:spMk id="51" creationId="{2C99B52D-3DD2-456A-875E-9FDF33ACAAD0}"/>
          </ac:spMkLst>
        </pc:spChg>
        <pc:spChg chg="add mod">
          <ac:chgData name="Siegbert Rudolph" userId="2af4d44886c067cc" providerId="LiveId" clId="{CA075061-B414-4AC6-8D73-616EB37E24AF}" dt="2020-08-22T12:31:10.474" v="14115" actId="5793"/>
          <ac:spMkLst>
            <pc:docMk/>
            <pc:sldMk cId="1801025481" sldId="654"/>
            <ac:spMk id="52" creationId="{4866DB1E-5D1E-4ACE-9BC5-CEF866080AB3}"/>
          </ac:spMkLst>
        </pc:spChg>
        <pc:spChg chg="add del mod">
          <ac:chgData name="Siegbert Rudolph" userId="2af4d44886c067cc" providerId="LiveId" clId="{CA075061-B414-4AC6-8D73-616EB37E24AF}" dt="2020-08-22T12:31:13.956" v="14116" actId="478"/>
          <ac:spMkLst>
            <pc:docMk/>
            <pc:sldMk cId="1801025481" sldId="654"/>
            <ac:spMk id="53" creationId="{5FF6DA62-CAB8-4D0F-9B21-8A8A99BAFCEE}"/>
          </ac:spMkLst>
        </pc:spChg>
        <pc:spChg chg="add mod">
          <ac:chgData name="Siegbert Rudolph" userId="2af4d44886c067cc" providerId="LiveId" clId="{CA075061-B414-4AC6-8D73-616EB37E24AF}" dt="2020-08-22T12:30:14.468" v="14080" actId="20577"/>
          <ac:spMkLst>
            <pc:docMk/>
            <pc:sldMk cId="1801025481" sldId="654"/>
            <ac:spMk id="54" creationId="{59809A33-CC4F-450F-808F-9E30A157DCA5}"/>
          </ac:spMkLst>
        </pc:spChg>
        <pc:spChg chg="add mod">
          <ac:chgData name="Siegbert Rudolph" userId="2af4d44886c067cc" providerId="LiveId" clId="{CA075061-B414-4AC6-8D73-616EB37E24AF}" dt="2020-08-22T12:30:33.032" v="14096" actId="20577"/>
          <ac:spMkLst>
            <pc:docMk/>
            <pc:sldMk cId="1801025481" sldId="654"/>
            <ac:spMk id="55" creationId="{D112B612-A1BF-482F-8444-EE9B4D5CC26B}"/>
          </ac:spMkLst>
        </pc:spChg>
        <pc:spChg chg="mod">
          <ac:chgData name="Siegbert Rudolph" userId="2af4d44886c067cc" providerId="LiveId" clId="{CA075061-B414-4AC6-8D73-616EB37E24AF}" dt="2020-08-22T12:25:02.938" v="14021" actId="408"/>
          <ac:spMkLst>
            <pc:docMk/>
            <pc:sldMk cId="1801025481" sldId="654"/>
            <ac:spMk id="62" creationId="{4AFDD32E-A7E3-4F41-B989-EC391EE165BE}"/>
          </ac:spMkLst>
        </pc:spChg>
        <pc:spChg chg="mod">
          <ac:chgData name="Siegbert Rudolph" userId="2af4d44886c067cc" providerId="LiveId" clId="{CA075061-B414-4AC6-8D73-616EB37E24AF}" dt="2020-08-22T12:25:02.938" v="14021" actId="408"/>
          <ac:spMkLst>
            <pc:docMk/>
            <pc:sldMk cId="1801025481" sldId="654"/>
            <ac:spMk id="63" creationId="{D2291C03-0D32-476A-A0A2-6FC528C7AB01}"/>
          </ac:spMkLst>
        </pc:spChg>
        <pc:cxnChg chg="add del mod">
          <ac:chgData name="Siegbert Rudolph" userId="2af4d44886c067cc" providerId="LiveId" clId="{CA075061-B414-4AC6-8D73-616EB37E24AF}" dt="2020-08-22T12:25:28.913" v="14024" actId="478"/>
          <ac:cxnSpMkLst>
            <pc:docMk/>
            <pc:sldMk cId="1801025481" sldId="654"/>
            <ac:cxnSpMk id="24" creationId="{CD9CE88E-6326-44EC-93C1-4CF626B404D9}"/>
          </ac:cxnSpMkLst>
        </pc:cxnChg>
        <pc:cxnChg chg="add del mod">
          <ac:chgData name="Siegbert Rudolph" userId="2af4d44886c067cc" providerId="LiveId" clId="{CA075061-B414-4AC6-8D73-616EB37E24AF}" dt="2020-08-22T12:29:13.761" v="14057" actId="478"/>
          <ac:cxnSpMkLst>
            <pc:docMk/>
            <pc:sldMk cId="1801025481" sldId="654"/>
            <ac:cxnSpMk id="36" creationId="{A6562358-1CF9-4960-9F62-4C6C9A885E0B}"/>
          </ac:cxnSpMkLst>
        </pc:cxnChg>
      </pc:sldChg>
      <pc:sldChg chg="addSp delSp modSp mod modAnim">
        <pc:chgData name="Siegbert Rudolph" userId="2af4d44886c067cc" providerId="LiveId" clId="{CA075061-B414-4AC6-8D73-616EB37E24AF}" dt="2020-08-22T14:01:02.325" v="15892"/>
        <pc:sldMkLst>
          <pc:docMk/>
          <pc:sldMk cId="1144670931" sldId="655"/>
        </pc:sldMkLst>
        <pc:spChg chg="mod">
          <ac:chgData name="Siegbert Rudolph" userId="2af4d44886c067cc" providerId="LiveId" clId="{CA075061-B414-4AC6-8D73-616EB37E24AF}" dt="2020-08-22T14:01:02.325" v="15892"/>
          <ac:spMkLst>
            <pc:docMk/>
            <pc:sldMk cId="1144670931" sldId="655"/>
            <ac:spMk id="5" creationId="{82A9AF53-AB8C-421F-91A4-340464D62C8C}"/>
          </ac:spMkLst>
        </pc:spChg>
        <pc:spChg chg="add mod">
          <ac:chgData name="Siegbert Rudolph" userId="2af4d44886c067cc" providerId="LiveId" clId="{CA075061-B414-4AC6-8D73-616EB37E24AF}" dt="2020-08-22T12:33:10.092" v="14173" actId="1076"/>
          <ac:spMkLst>
            <pc:docMk/>
            <pc:sldMk cId="1144670931" sldId="655"/>
            <ac:spMk id="25" creationId="{89441DEB-A06B-4200-A6F5-43257F64692D}"/>
          </ac:spMkLst>
        </pc:spChg>
        <pc:spChg chg="add mod">
          <ac:chgData name="Siegbert Rudolph" userId="2af4d44886c067cc" providerId="LiveId" clId="{CA075061-B414-4AC6-8D73-616EB37E24AF}" dt="2020-08-22T12:33:40.268" v="14181" actId="20577"/>
          <ac:spMkLst>
            <pc:docMk/>
            <pc:sldMk cId="1144670931" sldId="655"/>
            <ac:spMk id="26" creationId="{7D097E1D-BF16-4E7F-92DF-DDD76851759E}"/>
          </ac:spMkLst>
        </pc:spChg>
        <pc:spChg chg="add mod">
          <ac:chgData name="Siegbert Rudolph" userId="2af4d44886c067cc" providerId="LiveId" clId="{CA075061-B414-4AC6-8D73-616EB37E24AF}" dt="2020-08-22T12:33:45.948" v="14188" actId="20577"/>
          <ac:spMkLst>
            <pc:docMk/>
            <pc:sldMk cId="1144670931" sldId="655"/>
            <ac:spMk id="27" creationId="{8AFEADB1-293D-4BFB-BC10-D5A34CF6C4FE}"/>
          </ac:spMkLst>
        </pc:spChg>
        <pc:spChg chg="add mod">
          <ac:chgData name="Siegbert Rudolph" userId="2af4d44886c067cc" providerId="LiveId" clId="{CA075061-B414-4AC6-8D73-616EB37E24AF}" dt="2020-08-22T12:33:50.789" v="14193" actId="20577"/>
          <ac:spMkLst>
            <pc:docMk/>
            <pc:sldMk cId="1144670931" sldId="655"/>
            <ac:spMk id="28" creationId="{61E5AADA-14BF-4373-8AA5-F4A8A7A0EB35}"/>
          </ac:spMkLst>
        </pc:spChg>
        <pc:spChg chg="add mod">
          <ac:chgData name="Siegbert Rudolph" userId="2af4d44886c067cc" providerId="LiveId" clId="{CA075061-B414-4AC6-8D73-616EB37E24AF}" dt="2020-08-22T12:34:22.793" v="14207" actId="5793"/>
          <ac:spMkLst>
            <pc:docMk/>
            <pc:sldMk cId="1144670931" sldId="655"/>
            <ac:spMk id="29" creationId="{475EE086-0586-4245-8330-D0B8B0F7A35A}"/>
          </ac:spMkLst>
        </pc:spChg>
        <pc:spChg chg="add del mod">
          <ac:chgData name="Siegbert Rudolph" userId="2af4d44886c067cc" providerId="LiveId" clId="{CA075061-B414-4AC6-8D73-616EB37E24AF}" dt="2020-08-22T12:34:52.232" v="14211" actId="478"/>
          <ac:spMkLst>
            <pc:docMk/>
            <pc:sldMk cId="1144670931" sldId="655"/>
            <ac:spMk id="30" creationId="{732FA385-B64B-4B26-A59C-3C7948F94573}"/>
          </ac:spMkLst>
        </pc:spChg>
        <pc:spChg chg="add del mod">
          <ac:chgData name="Siegbert Rudolph" userId="2af4d44886c067cc" providerId="LiveId" clId="{CA075061-B414-4AC6-8D73-616EB37E24AF}" dt="2020-08-22T12:34:52.232" v="14211" actId="478"/>
          <ac:spMkLst>
            <pc:docMk/>
            <pc:sldMk cId="1144670931" sldId="655"/>
            <ac:spMk id="31" creationId="{7AE4008E-E89E-44F7-A306-7AECB098A9B3}"/>
          </ac:spMkLst>
        </pc:spChg>
        <pc:spChg chg="add del mod">
          <ac:chgData name="Siegbert Rudolph" userId="2af4d44886c067cc" providerId="LiveId" clId="{CA075061-B414-4AC6-8D73-616EB37E24AF}" dt="2020-08-22T12:34:52.232" v="14211" actId="478"/>
          <ac:spMkLst>
            <pc:docMk/>
            <pc:sldMk cId="1144670931" sldId="655"/>
            <ac:spMk id="32" creationId="{EBE5AA72-BFAD-4283-A16C-1A1D7F9BC141}"/>
          </ac:spMkLst>
        </pc:spChg>
        <pc:spChg chg="add del mod">
          <ac:chgData name="Siegbert Rudolph" userId="2af4d44886c067cc" providerId="LiveId" clId="{CA075061-B414-4AC6-8D73-616EB37E24AF}" dt="2020-08-22T12:34:53.883" v="14212" actId="478"/>
          <ac:spMkLst>
            <pc:docMk/>
            <pc:sldMk cId="1144670931" sldId="655"/>
            <ac:spMk id="33" creationId="{D6C8D7D2-6EC7-4BA9-9901-049BA826797C}"/>
          </ac:spMkLst>
        </pc:spChg>
        <pc:spChg chg="add mod">
          <ac:chgData name="Siegbert Rudolph" userId="2af4d44886c067cc" providerId="LiveId" clId="{CA075061-B414-4AC6-8D73-616EB37E24AF}" dt="2020-08-22T12:34:00.313" v="14198" actId="20577"/>
          <ac:spMkLst>
            <pc:docMk/>
            <pc:sldMk cId="1144670931" sldId="655"/>
            <ac:spMk id="34" creationId="{FD25D583-403B-4DB4-BED7-87B41CE98D1B}"/>
          </ac:spMkLst>
        </pc:spChg>
        <pc:spChg chg="add del mod">
          <ac:chgData name="Siegbert Rudolph" userId="2af4d44886c067cc" providerId="LiveId" clId="{CA075061-B414-4AC6-8D73-616EB37E24AF}" dt="2020-08-22T12:34:52.232" v="14211" actId="478"/>
          <ac:spMkLst>
            <pc:docMk/>
            <pc:sldMk cId="1144670931" sldId="655"/>
            <ac:spMk id="35" creationId="{055F9F33-B8BF-4494-BF14-E243D2A61B85}"/>
          </ac:spMkLst>
        </pc:spChg>
        <pc:spChg chg="add mod">
          <ac:chgData name="Siegbert Rudolph" userId="2af4d44886c067cc" providerId="LiveId" clId="{CA075061-B414-4AC6-8D73-616EB37E24AF}" dt="2020-08-22T12:34:44.040" v="14209" actId="1076"/>
          <ac:spMkLst>
            <pc:docMk/>
            <pc:sldMk cId="1144670931" sldId="655"/>
            <ac:spMk id="37" creationId="{48338C23-4EEE-47D7-AF2E-D71E273B0883}"/>
          </ac:spMkLst>
        </pc:spChg>
        <pc:spChg chg="add mod">
          <ac:chgData name="Siegbert Rudolph" userId="2af4d44886c067cc" providerId="LiveId" clId="{CA075061-B414-4AC6-8D73-616EB37E24AF}" dt="2020-08-22T12:35:13.313" v="14218" actId="20577"/>
          <ac:spMkLst>
            <pc:docMk/>
            <pc:sldMk cId="1144670931" sldId="655"/>
            <ac:spMk id="38" creationId="{C4D5C214-997A-4F75-8A9A-CA9BF69CA34A}"/>
          </ac:spMkLst>
        </pc:spChg>
        <pc:spChg chg="add mod">
          <ac:chgData name="Siegbert Rudolph" userId="2af4d44886c067cc" providerId="LiveId" clId="{CA075061-B414-4AC6-8D73-616EB37E24AF}" dt="2020-08-22T12:35:17.971" v="14225" actId="20577"/>
          <ac:spMkLst>
            <pc:docMk/>
            <pc:sldMk cId="1144670931" sldId="655"/>
            <ac:spMk id="39" creationId="{7E47B0C9-1CA3-405E-85CA-72F1018399C3}"/>
          </ac:spMkLst>
        </pc:spChg>
        <pc:spChg chg="add mod">
          <ac:chgData name="Siegbert Rudolph" userId="2af4d44886c067cc" providerId="LiveId" clId="{CA075061-B414-4AC6-8D73-616EB37E24AF}" dt="2020-08-22T12:35:34.844" v="14230" actId="20577"/>
          <ac:spMkLst>
            <pc:docMk/>
            <pc:sldMk cId="1144670931" sldId="655"/>
            <ac:spMk id="40" creationId="{BBFBC40C-867E-48A2-B679-0C9D2E8D0473}"/>
          </ac:spMkLst>
        </pc:spChg>
        <pc:spChg chg="add mod">
          <ac:chgData name="Siegbert Rudolph" userId="2af4d44886c067cc" providerId="LiveId" clId="{CA075061-B414-4AC6-8D73-616EB37E24AF}" dt="2020-08-22T12:35:48.528" v="14242" actId="20577"/>
          <ac:spMkLst>
            <pc:docMk/>
            <pc:sldMk cId="1144670931" sldId="655"/>
            <ac:spMk id="41" creationId="{257BBF1B-D7CA-40E5-B2F2-87B7C068E358}"/>
          </ac:spMkLst>
        </pc:spChg>
        <pc:spChg chg="add mod">
          <ac:chgData name="Siegbert Rudolph" userId="2af4d44886c067cc" providerId="LiveId" clId="{CA075061-B414-4AC6-8D73-616EB37E24AF}" dt="2020-08-22T12:36:31.009" v="14252" actId="5793"/>
          <ac:spMkLst>
            <pc:docMk/>
            <pc:sldMk cId="1144670931" sldId="655"/>
            <ac:spMk id="42" creationId="{61E03A9E-8B4C-49BB-A265-47A54565519C}"/>
          </ac:spMkLst>
        </pc:spChg>
        <pc:spChg chg="mod">
          <ac:chgData name="Siegbert Rudolph" userId="2af4d44886c067cc" providerId="LiveId" clId="{CA075061-B414-4AC6-8D73-616EB37E24AF}" dt="2020-08-22T12:31:29.424" v="14122" actId="20577"/>
          <ac:spMkLst>
            <pc:docMk/>
            <pc:sldMk cId="1144670931" sldId="655"/>
            <ac:spMk id="43" creationId="{47196E74-001E-41BE-A203-AA549F336A01}"/>
          </ac:spMkLst>
        </pc:spChg>
        <pc:spChg chg="mod">
          <ac:chgData name="Siegbert Rudolph" userId="2af4d44886c067cc" providerId="LiveId" clId="{CA075061-B414-4AC6-8D73-616EB37E24AF}" dt="2020-08-22T12:31:39.550" v="14128" actId="20577"/>
          <ac:spMkLst>
            <pc:docMk/>
            <pc:sldMk cId="1144670931" sldId="655"/>
            <ac:spMk id="44" creationId="{124B435C-F1C7-4BB2-8942-F255B0AF1EC8}"/>
          </ac:spMkLst>
        </pc:spChg>
        <pc:spChg chg="mod">
          <ac:chgData name="Siegbert Rudolph" userId="2af4d44886c067cc" providerId="LiveId" clId="{CA075061-B414-4AC6-8D73-616EB37E24AF}" dt="2020-08-22T12:31:48.784" v="14134" actId="20577"/>
          <ac:spMkLst>
            <pc:docMk/>
            <pc:sldMk cId="1144670931" sldId="655"/>
            <ac:spMk id="45" creationId="{560DC2B5-03F3-4CC8-A549-E9472E42C914}"/>
          </ac:spMkLst>
        </pc:spChg>
        <pc:spChg chg="mod">
          <ac:chgData name="Siegbert Rudolph" userId="2af4d44886c067cc" providerId="LiveId" clId="{CA075061-B414-4AC6-8D73-616EB37E24AF}" dt="2020-08-22T12:32:26.923" v="14146" actId="20577"/>
          <ac:spMkLst>
            <pc:docMk/>
            <pc:sldMk cId="1144670931" sldId="655"/>
            <ac:spMk id="46" creationId="{95F6A354-A951-46A6-B535-6F03147DF300}"/>
          </ac:spMkLst>
        </pc:spChg>
        <pc:spChg chg="mod">
          <ac:chgData name="Siegbert Rudolph" userId="2af4d44886c067cc" providerId="LiveId" clId="{CA075061-B414-4AC6-8D73-616EB37E24AF}" dt="2020-08-22T12:32:42.904" v="14153" actId="20577"/>
          <ac:spMkLst>
            <pc:docMk/>
            <pc:sldMk cId="1144670931" sldId="655"/>
            <ac:spMk id="47" creationId="{B09DAD6E-B7DA-4D61-BC2A-4157269DCFD3}"/>
          </ac:spMkLst>
        </pc:spChg>
        <pc:spChg chg="mod">
          <ac:chgData name="Siegbert Rudolph" userId="2af4d44886c067cc" providerId="LiveId" clId="{CA075061-B414-4AC6-8D73-616EB37E24AF}" dt="2020-08-22T12:32:58.130" v="14171" actId="5793"/>
          <ac:spMkLst>
            <pc:docMk/>
            <pc:sldMk cId="1144670931" sldId="655"/>
            <ac:spMk id="48" creationId="{86B6AB1C-CF94-42AE-A2D1-34D12D5E7DC4}"/>
          </ac:spMkLst>
        </pc:spChg>
        <pc:spChg chg="del">
          <ac:chgData name="Siegbert Rudolph" userId="2af4d44886c067cc" providerId="LiveId" clId="{CA075061-B414-4AC6-8D73-616EB37E24AF}" dt="2020-08-22T12:33:16.069" v="14175" actId="478"/>
          <ac:spMkLst>
            <pc:docMk/>
            <pc:sldMk cId="1144670931" sldId="655"/>
            <ac:spMk id="49" creationId="{C0BAC814-96BA-4E8C-AFE2-27C3A082E334}"/>
          </ac:spMkLst>
        </pc:spChg>
        <pc:spChg chg="add del mod">
          <ac:chgData name="Siegbert Rudolph" userId="2af4d44886c067cc" providerId="LiveId" clId="{CA075061-B414-4AC6-8D73-616EB37E24AF}" dt="2020-08-22T12:36:39.137" v="14253" actId="478"/>
          <ac:spMkLst>
            <pc:docMk/>
            <pc:sldMk cId="1144670931" sldId="655"/>
            <ac:spMk id="50" creationId="{E6990B66-561C-4F87-B616-B8BF6F91BDE7}"/>
          </ac:spMkLst>
        </pc:spChg>
        <pc:spChg chg="del">
          <ac:chgData name="Siegbert Rudolph" userId="2af4d44886c067cc" providerId="LiveId" clId="{CA075061-B414-4AC6-8D73-616EB37E24AF}" dt="2020-08-22T12:33:16.069" v="14175" actId="478"/>
          <ac:spMkLst>
            <pc:docMk/>
            <pc:sldMk cId="1144670931" sldId="655"/>
            <ac:spMk id="51" creationId="{2C99B52D-3DD2-456A-875E-9FDF33ACAAD0}"/>
          </ac:spMkLst>
        </pc:spChg>
        <pc:spChg chg="add del mod">
          <ac:chgData name="Siegbert Rudolph" userId="2af4d44886c067cc" providerId="LiveId" clId="{CA075061-B414-4AC6-8D73-616EB37E24AF}" dt="2020-08-22T12:36:39.137" v="14253" actId="478"/>
          <ac:spMkLst>
            <pc:docMk/>
            <pc:sldMk cId="1144670931" sldId="655"/>
            <ac:spMk id="52" creationId="{70DF49C9-DB37-494E-B217-33430ED7EC47}"/>
          </ac:spMkLst>
        </pc:spChg>
        <pc:spChg chg="add del mod">
          <ac:chgData name="Siegbert Rudolph" userId="2af4d44886c067cc" providerId="LiveId" clId="{CA075061-B414-4AC6-8D73-616EB37E24AF}" dt="2020-08-22T12:36:39.137" v="14253" actId="478"/>
          <ac:spMkLst>
            <pc:docMk/>
            <pc:sldMk cId="1144670931" sldId="655"/>
            <ac:spMk id="53" creationId="{AE6E4FF2-8013-4049-B3F2-15466FED44A2}"/>
          </ac:spMkLst>
        </pc:spChg>
        <pc:spChg chg="add mod">
          <ac:chgData name="Siegbert Rudolph" userId="2af4d44886c067cc" providerId="LiveId" clId="{CA075061-B414-4AC6-8D73-616EB37E24AF}" dt="2020-08-22T12:35:42.153" v="14236" actId="20577"/>
          <ac:spMkLst>
            <pc:docMk/>
            <pc:sldMk cId="1144670931" sldId="655"/>
            <ac:spMk id="54" creationId="{D89B927E-D741-46D6-886F-3492CFD3B526}"/>
          </ac:spMkLst>
        </pc:spChg>
        <pc:spChg chg="add del mod">
          <ac:chgData name="Siegbert Rudolph" userId="2af4d44886c067cc" providerId="LiveId" clId="{CA075061-B414-4AC6-8D73-616EB37E24AF}" dt="2020-08-22T12:36:39.137" v="14253" actId="478"/>
          <ac:spMkLst>
            <pc:docMk/>
            <pc:sldMk cId="1144670931" sldId="655"/>
            <ac:spMk id="55" creationId="{9FE715CE-7E3B-4D40-BB98-D88A147CFC12}"/>
          </ac:spMkLst>
        </pc:spChg>
        <pc:spChg chg="add mod">
          <ac:chgData name="Siegbert Rudolph" userId="2af4d44886c067cc" providerId="LiveId" clId="{CA075061-B414-4AC6-8D73-616EB37E24AF}" dt="2020-08-22T12:36:50.267" v="14255" actId="1076"/>
          <ac:spMkLst>
            <pc:docMk/>
            <pc:sldMk cId="1144670931" sldId="655"/>
            <ac:spMk id="57" creationId="{062A135C-B46B-4DFF-8D24-2C935A4F8FBD}"/>
          </ac:spMkLst>
        </pc:spChg>
        <pc:spChg chg="add mod">
          <ac:chgData name="Siegbert Rudolph" userId="2af4d44886c067cc" providerId="LiveId" clId="{CA075061-B414-4AC6-8D73-616EB37E24AF}" dt="2020-08-22T12:41:06.015" v="14317" actId="408"/>
          <ac:spMkLst>
            <pc:docMk/>
            <pc:sldMk cId="1144670931" sldId="655"/>
            <ac:spMk id="58" creationId="{4EE87103-5C83-4FB7-B717-0BE030D55B12}"/>
          </ac:spMkLst>
        </pc:spChg>
        <pc:spChg chg="add mod">
          <ac:chgData name="Siegbert Rudolph" userId="2af4d44886c067cc" providerId="LiveId" clId="{CA075061-B414-4AC6-8D73-616EB37E24AF}" dt="2020-08-22T12:41:06.015" v="14317" actId="408"/>
          <ac:spMkLst>
            <pc:docMk/>
            <pc:sldMk cId="1144670931" sldId="655"/>
            <ac:spMk id="59" creationId="{43F89746-B772-46F8-81DE-D51E6587B61D}"/>
          </ac:spMkLst>
        </pc:spChg>
        <pc:spChg chg="add mod">
          <ac:chgData name="Siegbert Rudolph" userId="2af4d44886c067cc" providerId="LiveId" clId="{CA075061-B414-4AC6-8D73-616EB37E24AF}" dt="2020-08-22T12:41:06.015" v="14317" actId="408"/>
          <ac:spMkLst>
            <pc:docMk/>
            <pc:sldMk cId="1144670931" sldId="655"/>
            <ac:spMk id="60" creationId="{ECB75FDF-4706-48D8-B7B1-021CABFA76D2}"/>
          </ac:spMkLst>
        </pc:spChg>
        <pc:spChg chg="add mod">
          <ac:chgData name="Siegbert Rudolph" userId="2af4d44886c067cc" providerId="LiveId" clId="{CA075061-B414-4AC6-8D73-616EB37E24AF}" dt="2020-08-22T12:41:06.015" v="14317" actId="408"/>
          <ac:spMkLst>
            <pc:docMk/>
            <pc:sldMk cId="1144670931" sldId="655"/>
            <ac:spMk id="61" creationId="{EDF5257A-682D-4A42-BC22-6647E0D60123}"/>
          </ac:spMkLst>
        </pc:spChg>
        <pc:spChg chg="mod">
          <ac:chgData name="Siegbert Rudolph" userId="2af4d44886c067cc" providerId="LiveId" clId="{CA075061-B414-4AC6-8D73-616EB37E24AF}" dt="2020-08-22T12:32:12" v="14140" actId="20577"/>
          <ac:spMkLst>
            <pc:docMk/>
            <pc:sldMk cId="1144670931" sldId="655"/>
            <ac:spMk id="62" creationId="{4AFDD32E-A7E3-4F41-B989-EC391EE165BE}"/>
          </ac:spMkLst>
        </pc:spChg>
        <pc:spChg chg="mod">
          <ac:chgData name="Siegbert Rudolph" userId="2af4d44886c067cc" providerId="LiveId" clId="{CA075061-B414-4AC6-8D73-616EB37E24AF}" dt="2020-08-22T12:32:49.316" v="14160" actId="20577"/>
          <ac:spMkLst>
            <pc:docMk/>
            <pc:sldMk cId="1144670931" sldId="655"/>
            <ac:spMk id="63" creationId="{D2291C03-0D32-476A-A0A2-6FC528C7AB01}"/>
          </ac:spMkLst>
        </pc:spChg>
        <pc:spChg chg="add mod">
          <ac:chgData name="Siegbert Rudolph" userId="2af4d44886c067cc" providerId="LiveId" clId="{CA075061-B414-4AC6-8D73-616EB37E24AF}" dt="2020-08-22T12:41:06.015" v="14317" actId="408"/>
          <ac:spMkLst>
            <pc:docMk/>
            <pc:sldMk cId="1144670931" sldId="655"/>
            <ac:spMk id="64" creationId="{DB3BF94D-5CFA-441C-8C2A-B81FD58871F9}"/>
          </ac:spMkLst>
        </pc:spChg>
        <pc:spChg chg="add mod">
          <ac:chgData name="Siegbert Rudolph" userId="2af4d44886c067cc" providerId="LiveId" clId="{CA075061-B414-4AC6-8D73-616EB37E24AF}" dt="2020-08-22T12:41:06.015" v="14317" actId="408"/>
          <ac:spMkLst>
            <pc:docMk/>
            <pc:sldMk cId="1144670931" sldId="655"/>
            <ac:spMk id="65" creationId="{1B4FB4D7-8574-4F25-B992-2B1F239C338D}"/>
          </ac:spMkLst>
        </pc:spChg>
        <pc:spChg chg="add del mod">
          <ac:chgData name="Siegbert Rudolph" userId="2af4d44886c067cc" providerId="LiveId" clId="{CA075061-B414-4AC6-8D73-616EB37E24AF}" dt="2020-08-22T12:40:56.597" v="14316" actId="478"/>
          <ac:spMkLst>
            <pc:docMk/>
            <pc:sldMk cId="1144670931" sldId="655"/>
            <ac:spMk id="66" creationId="{12A802A9-FF57-441F-8953-73991156C942}"/>
          </ac:spMkLst>
        </pc:spChg>
        <pc:spChg chg="add del mod">
          <ac:chgData name="Siegbert Rudolph" userId="2af4d44886c067cc" providerId="LiveId" clId="{CA075061-B414-4AC6-8D73-616EB37E24AF}" dt="2020-08-22T12:40:56.597" v="14316" actId="478"/>
          <ac:spMkLst>
            <pc:docMk/>
            <pc:sldMk cId="1144670931" sldId="655"/>
            <ac:spMk id="67" creationId="{5B4F5535-6D0A-43E9-AC6E-F50B2B9168EB}"/>
          </ac:spMkLst>
        </pc:spChg>
        <pc:spChg chg="add mod">
          <ac:chgData name="Siegbert Rudolph" userId="2af4d44886c067cc" providerId="LiveId" clId="{CA075061-B414-4AC6-8D73-616EB37E24AF}" dt="2020-08-22T12:41:06.015" v="14317" actId="408"/>
          <ac:spMkLst>
            <pc:docMk/>
            <pc:sldMk cId="1144670931" sldId="655"/>
            <ac:spMk id="68" creationId="{161B60DC-0E69-4291-B311-889E570FECD1}"/>
          </ac:spMkLst>
        </pc:spChg>
        <pc:spChg chg="add mod">
          <ac:chgData name="Siegbert Rudolph" userId="2af4d44886c067cc" providerId="LiveId" clId="{CA075061-B414-4AC6-8D73-616EB37E24AF}" dt="2020-08-22T12:41:06.015" v="14317" actId="408"/>
          <ac:spMkLst>
            <pc:docMk/>
            <pc:sldMk cId="1144670931" sldId="655"/>
            <ac:spMk id="69" creationId="{1E23DC64-0081-4642-8BAE-B7670B12FBD4}"/>
          </ac:spMkLst>
        </pc:spChg>
        <pc:cxnChg chg="add del mod">
          <ac:chgData name="Siegbert Rudolph" userId="2af4d44886c067cc" providerId="LiveId" clId="{CA075061-B414-4AC6-8D73-616EB37E24AF}" dt="2020-08-22T12:33:12.384" v="14174" actId="478"/>
          <ac:cxnSpMkLst>
            <pc:docMk/>
            <pc:sldMk cId="1144670931" sldId="655"/>
            <ac:cxnSpMk id="24" creationId="{1D1DE9BF-7414-49AD-8EED-75DD8F8E66CB}"/>
          </ac:cxnSpMkLst>
        </pc:cxnChg>
        <pc:cxnChg chg="add del mod">
          <ac:chgData name="Siegbert Rudolph" userId="2af4d44886c067cc" providerId="LiveId" clId="{CA075061-B414-4AC6-8D73-616EB37E24AF}" dt="2020-08-22T12:34:47.024" v="14210" actId="478"/>
          <ac:cxnSpMkLst>
            <pc:docMk/>
            <pc:sldMk cId="1144670931" sldId="655"/>
            <ac:cxnSpMk id="36" creationId="{C015BE2D-1F6A-4B05-8466-4A4BBBD6991F}"/>
          </ac:cxnSpMkLst>
        </pc:cxnChg>
        <pc:cxnChg chg="add del mod">
          <ac:chgData name="Siegbert Rudolph" userId="2af4d44886c067cc" providerId="LiveId" clId="{CA075061-B414-4AC6-8D73-616EB37E24AF}" dt="2020-08-22T12:36:57.352" v="14256" actId="478"/>
          <ac:cxnSpMkLst>
            <pc:docMk/>
            <pc:sldMk cId="1144670931" sldId="655"/>
            <ac:cxnSpMk id="56" creationId="{37638BAA-6788-4B0D-939E-D4DA64783930}"/>
          </ac:cxnSpMkLst>
        </pc:cxnChg>
      </pc:sldChg>
      <pc:sldChg chg="addSp delSp modSp mod modAnim">
        <pc:chgData name="Siegbert Rudolph" userId="2af4d44886c067cc" providerId="LiveId" clId="{CA075061-B414-4AC6-8D73-616EB37E24AF}" dt="2020-08-22T14:01:17.215" v="15894" actId="20577"/>
        <pc:sldMkLst>
          <pc:docMk/>
          <pc:sldMk cId="900611224" sldId="656"/>
        </pc:sldMkLst>
        <pc:spChg chg="mod">
          <ac:chgData name="Siegbert Rudolph" userId="2af4d44886c067cc" providerId="LiveId" clId="{CA075061-B414-4AC6-8D73-616EB37E24AF}" dt="2020-08-22T14:01:17.215" v="15894" actId="20577"/>
          <ac:spMkLst>
            <pc:docMk/>
            <pc:sldMk cId="900611224" sldId="656"/>
            <ac:spMk id="5" creationId="{82A9AF53-AB8C-421F-91A4-340464D62C8C}"/>
          </ac:spMkLst>
        </pc:spChg>
        <pc:spChg chg="add mod">
          <ac:chgData name="Siegbert Rudolph" userId="2af4d44886c067cc" providerId="LiveId" clId="{CA075061-B414-4AC6-8D73-616EB37E24AF}" dt="2020-08-22T12:43:07.596" v="14339" actId="1076"/>
          <ac:spMkLst>
            <pc:docMk/>
            <pc:sldMk cId="900611224" sldId="656"/>
            <ac:spMk id="24" creationId="{383A08C6-093D-4222-AA7D-54ED35F1919F}"/>
          </ac:spMkLst>
        </pc:spChg>
        <pc:spChg chg="add mod">
          <ac:chgData name="Siegbert Rudolph" userId="2af4d44886c067cc" providerId="LiveId" clId="{CA075061-B414-4AC6-8D73-616EB37E24AF}" dt="2020-08-22T12:43:24.884" v="14349" actId="20577"/>
          <ac:spMkLst>
            <pc:docMk/>
            <pc:sldMk cId="900611224" sldId="656"/>
            <ac:spMk id="25" creationId="{F07ADA4F-D8A4-455A-842F-F4923BA1850A}"/>
          </ac:spMkLst>
        </pc:spChg>
        <pc:spChg chg="add mod">
          <ac:chgData name="Siegbert Rudolph" userId="2af4d44886c067cc" providerId="LiveId" clId="{CA075061-B414-4AC6-8D73-616EB37E24AF}" dt="2020-08-22T12:43:29.780" v="14355" actId="20577"/>
          <ac:spMkLst>
            <pc:docMk/>
            <pc:sldMk cId="900611224" sldId="656"/>
            <ac:spMk id="26" creationId="{7A7A656C-EDCD-40C9-B59F-CE7E206CDF0B}"/>
          </ac:spMkLst>
        </pc:spChg>
        <pc:spChg chg="add mod">
          <ac:chgData name="Siegbert Rudolph" userId="2af4d44886c067cc" providerId="LiveId" clId="{CA075061-B414-4AC6-8D73-616EB37E24AF}" dt="2020-08-22T12:43:42.024" v="14360" actId="20577"/>
          <ac:spMkLst>
            <pc:docMk/>
            <pc:sldMk cId="900611224" sldId="656"/>
            <ac:spMk id="27" creationId="{8149E404-1361-4C47-9B45-1713C30C1A3A}"/>
          </ac:spMkLst>
        </pc:spChg>
        <pc:spChg chg="add del mod">
          <ac:chgData name="Siegbert Rudolph" userId="2af4d44886c067cc" providerId="LiveId" clId="{CA075061-B414-4AC6-8D73-616EB37E24AF}" dt="2020-08-22T13:36:45.087" v="15840" actId="478"/>
          <ac:spMkLst>
            <pc:docMk/>
            <pc:sldMk cId="900611224" sldId="656"/>
            <ac:spMk id="28" creationId="{EF466E87-2DD4-4F09-A06F-61C0D8F1027E}"/>
          </ac:spMkLst>
        </pc:spChg>
        <pc:spChg chg="add del mod">
          <ac:chgData name="Siegbert Rudolph" userId="2af4d44886c067cc" providerId="LiveId" clId="{CA075061-B414-4AC6-8D73-616EB37E24AF}" dt="2020-08-22T13:36:45.087" v="15840" actId="478"/>
          <ac:spMkLst>
            <pc:docMk/>
            <pc:sldMk cId="900611224" sldId="656"/>
            <ac:spMk id="29" creationId="{EB137CE2-7B2C-4882-9398-5B443BBDF64F}"/>
          </ac:spMkLst>
        </pc:spChg>
        <pc:spChg chg="add del mod">
          <ac:chgData name="Siegbert Rudolph" userId="2af4d44886c067cc" providerId="LiveId" clId="{CA075061-B414-4AC6-8D73-616EB37E24AF}" dt="2020-08-22T13:36:41.865" v="15839" actId="478"/>
          <ac:spMkLst>
            <pc:docMk/>
            <pc:sldMk cId="900611224" sldId="656"/>
            <ac:spMk id="30" creationId="{E8B997F8-4028-40E5-833E-830428468D78}"/>
          </ac:spMkLst>
        </pc:spChg>
        <pc:spChg chg="add del mod">
          <ac:chgData name="Siegbert Rudolph" userId="2af4d44886c067cc" providerId="LiveId" clId="{CA075061-B414-4AC6-8D73-616EB37E24AF}" dt="2020-08-22T13:36:41.865" v="15839" actId="478"/>
          <ac:spMkLst>
            <pc:docMk/>
            <pc:sldMk cId="900611224" sldId="656"/>
            <ac:spMk id="31" creationId="{CECAB981-30A0-4B43-B56A-39D59FE3A167}"/>
          </ac:spMkLst>
        </pc:spChg>
        <pc:spChg chg="add del mod">
          <ac:chgData name="Siegbert Rudolph" userId="2af4d44886c067cc" providerId="LiveId" clId="{CA075061-B414-4AC6-8D73-616EB37E24AF}" dt="2020-08-22T13:36:41.865" v="15839" actId="478"/>
          <ac:spMkLst>
            <pc:docMk/>
            <pc:sldMk cId="900611224" sldId="656"/>
            <ac:spMk id="32" creationId="{451B9C62-952E-49D8-B368-2DDA8BA64483}"/>
          </ac:spMkLst>
        </pc:spChg>
        <pc:spChg chg="add del mod">
          <ac:chgData name="Siegbert Rudolph" userId="2af4d44886c067cc" providerId="LiveId" clId="{CA075061-B414-4AC6-8D73-616EB37E24AF}" dt="2020-08-22T13:36:45.087" v="15840" actId="478"/>
          <ac:spMkLst>
            <pc:docMk/>
            <pc:sldMk cId="900611224" sldId="656"/>
            <ac:spMk id="33" creationId="{D272285A-3336-4101-84D0-BE65A899BC54}"/>
          </ac:spMkLst>
        </pc:spChg>
        <pc:spChg chg="add del mod">
          <ac:chgData name="Siegbert Rudolph" userId="2af4d44886c067cc" providerId="LiveId" clId="{CA075061-B414-4AC6-8D73-616EB37E24AF}" dt="2020-08-22T13:36:41.865" v="15839" actId="478"/>
          <ac:spMkLst>
            <pc:docMk/>
            <pc:sldMk cId="900611224" sldId="656"/>
            <ac:spMk id="34" creationId="{287826B9-924E-45DD-A9FE-F3ACB9FD3152}"/>
          </ac:spMkLst>
        </pc:spChg>
        <pc:spChg chg="add mod">
          <ac:chgData name="Siegbert Rudolph" userId="2af4d44886c067cc" providerId="LiveId" clId="{CA075061-B414-4AC6-8D73-616EB37E24AF}" dt="2020-08-22T12:53:56.209" v="14778" actId="1076"/>
          <ac:spMkLst>
            <pc:docMk/>
            <pc:sldMk cId="900611224" sldId="656"/>
            <ac:spMk id="35" creationId="{27C1C6A3-2825-438B-8D18-F56BF4CBE9E9}"/>
          </ac:spMkLst>
        </pc:spChg>
        <pc:spChg chg="add mod">
          <ac:chgData name="Siegbert Rudolph" userId="2af4d44886c067cc" providerId="LiveId" clId="{CA075061-B414-4AC6-8D73-616EB37E24AF}" dt="2020-08-22T12:54:40.593" v="14784" actId="20577"/>
          <ac:spMkLst>
            <pc:docMk/>
            <pc:sldMk cId="900611224" sldId="656"/>
            <ac:spMk id="36" creationId="{80BB47DB-D76B-42E2-93A8-02533DF4112A}"/>
          </ac:spMkLst>
        </pc:spChg>
        <pc:spChg chg="add mod">
          <ac:chgData name="Siegbert Rudolph" userId="2af4d44886c067cc" providerId="LiveId" clId="{CA075061-B414-4AC6-8D73-616EB37E24AF}" dt="2020-08-22T12:54:54.232" v="14788" actId="20577"/>
          <ac:spMkLst>
            <pc:docMk/>
            <pc:sldMk cId="900611224" sldId="656"/>
            <ac:spMk id="37" creationId="{A9780C18-6425-4012-BA39-094BBFCEC046}"/>
          </ac:spMkLst>
        </pc:spChg>
        <pc:spChg chg="add mod">
          <ac:chgData name="Siegbert Rudolph" userId="2af4d44886c067cc" providerId="LiveId" clId="{CA075061-B414-4AC6-8D73-616EB37E24AF}" dt="2020-08-22T12:55:40.105" v="14806" actId="20577"/>
          <ac:spMkLst>
            <pc:docMk/>
            <pc:sldMk cId="900611224" sldId="656"/>
            <ac:spMk id="38" creationId="{EA749614-C3DE-4574-878C-C6A3D4AEF7BB}"/>
          </ac:spMkLst>
        </pc:spChg>
        <pc:spChg chg="add mod">
          <ac:chgData name="Siegbert Rudolph" userId="2af4d44886c067cc" providerId="LiveId" clId="{CA075061-B414-4AC6-8D73-616EB37E24AF}" dt="2020-08-22T12:55:51.754" v="14816" actId="5793"/>
          <ac:spMkLst>
            <pc:docMk/>
            <pc:sldMk cId="900611224" sldId="656"/>
            <ac:spMk id="39" creationId="{E862E181-F7D0-4A1D-A01D-9E6346B09AFC}"/>
          </ac:spMkLst>
        </pc:spChg>
        <pc:spChg chg="add del mod">
          <ac:chgData name="Siegbert Rudolph" userId="2af4d44886c067cc" providerId="LiveId" clId="{CA075061-B414-4AC6-8D73-616EB37E24AF}" dt="2020-08-22T12:56:10.163" v="14820" actId="478"/>
          <ac:spMkLst>
            <pc:docMk/>
            <pc:sldMk cId="900611224" sldId="656"/>
            <ac:spMk id="40" creationId="{2627BB2B-820B-48CB-BAD3-4622CCA72A80}"/>
          </ac:spMkLst>
        </pc:spChg>
        <pc:spChg chg="add del mod">
          <ac:chgData name="Siegbert Rudolph" userId="2af4d44886c067cc" providerId="LiveId" clId="{CA075061-B414-4AC6-8D73-616EB37E24AF}" dt="2020-08-22T12:56:08.444" v="14819" actId="478"/>
          <ac:spMkLst>
            <pc:docMk/>
            <pc:sldMk cId="900611224" sldId="656"/>
            <ac:spMk id="41" creationId="{102DB7D7-1F68-41C7-BDA7-C60B9926640A}"/>
          </ac:spMkLst>
        </pc:spChg>
        <pc:spChg chg="add del mod">
          <ac:chgData name="Siegbert Rudolph" userId="2af4d44886c067cc" providerId="LiveId" clId="{CA075061-B414-4AC6-8D73-616EB37E24AF}" dt="2020-08-22T12:56:08.444" v="14819" actId="478"/>
          <ac:spMkLst>
            <pc:docMk/>
            <pc:sldMk cId="900611224" sldId="656"/>
            <ac:spMk id="42" creationId="{770DBE60-443E-4397-B076-0F8A7673052F}"/>
          </ac:spMkLst>
        </pc:spChg>
        <pc:spChg chg="mod">
          <ac:chgData name="Siegbert Rudolph" userId="2af4d44886c067cc" providerId="LiveId" clId="{CA075061-B414-4AC6-8D73-616EB37E24AF}" dt="2020-08-22T12:41:28.557" v="14322" actId="20577"/>
          <ac:spMkLst>
            <pc:docMk/>
            <pc:sldMk cId="900611224" sldId="656"/>
            <ac:spMk id="43" creationId="{47196E74-001E-41BE-A203-AA549F336A01}"/>
          </ac:spMkLst>
        </pc:spChg>
        <pc:spChg chg="mod">
          <ac:chgData name="Siegbert Rudolph" userId="2af4d44886c067cc" providerId="LiveId" clId="{CA075061-B414-4AC6-8D73-616EB37E24AF}" dt="2020-08-22T12:41:32.976" v="14328" actId="20577"/>
          <ac:spMkLst>
            <pc:docMk/>
            <pc:sldMk cId="900611224" sldId="656"/>
            <ac:spMk id="44" creationId="{124B435C-F1C7-4BB2-8942-F255B0AF1EC8}"/>
          </ac:spMkLst>
        </pc:spChg>
        <pc:spChg chg="mod">
          <ac:chgData name="Siegbert Rudolph" userId="2af4d44886c067cc" providerId="LiveId" clId="{CA075061-B414-4AC6-8D73-616EB37E24AF}" dt="2020-08-22T12:42:49.322" v="14337" actId="5793"/>
          <ac:spMkLst>
            <pc:docMk/>
            <pc:sldMk cId="900611224" sldId="656"/>
            <ac:spMk id="45" creationId="{560DC2B5-03F3-4CC8-A549-E9472E42C914}"/>
          </ac:spMkLst>
        </pc:spChg>
        <pc:spChg chg="del">
          <ac:chgData name="Siegbert Rudolph" userId="2af4d44886c067cc" providerId="LiveId" clId="{CA075061-B414-4AC6-8D73-616EB37E24AF}" dt="2020-08-22T12:43:15.922" v="14341" actId="478"/>
          <ac:spMkLst>
            <pc:docMk/>
            <pc:sldMk cId="900611224" sldId="656"/>
            <ac:spMk id="46" creationId="{95F6A354-A951-46A6-B535-6F03147DF300}"/>
          </ac:spMkLst>
        </pc:spChg>
        <pc:spChg chg="del">
          <ac:chgData name="Siegbert Rudolph" userId="2af4d44886c067cc" providerId="LiveId" clId="{CA075061-B414-4AC6-8D73-616EB37E24AF}" dt="2020-08-22T12:43:15.922" v="14341" actId="478"/>
          <ac:spMkLst>
            <pc:docMk/>
            <pc:sldMk cId="900611224" sldId="656"/>
            <ac:spMk id="47" creationId="{B09DAD6E-B7DA-4D61-BC2A-4157269DCFD3}"/>
          </ac:spMkLst>
        </pc:spChg>
        <pc:spChg chg="del">
          <ac:chgData name="Siegbert Rudolph" userId="2af4d44886c067cc" providerId="LiveId" clId="{CA075061-B414-4AC6-8D73-616EB37E24AF}" dt="2020-08-22T12:43:12.145" v="14340" actId="478"/>
          <ac:spMkLst>
            <pc:docMk/>
            <pc:sldMk cId="900611224" sldId="656"/>
            <ac:spMk id="48" creationId="{86B6AB1C-CF94-42AE-A2D1-34D12D5E7DC4}"/>
          </ac:spMkLst>
        </pc:spChg>
        <pc:spChg chg="del">
          <ac:chgData name="Siegbert Rudolph" userId="2af4d44886c067cc" providerId="LiveId" clId="{CA075061-B414-4AC6-8D73-616EB37E24AF}" dt="2020-08-22T12:43:12.145" v="14340" actId="478"/>
          <ac:spMkLst>
            <pc:docMk/>
            <pc:sldMk cId="900611224" sldId="656"/>
            <ac:spMk id="49" creationId="{C0BAC814-96BA-4E8C-AFE2-27C3A082E334}"/>
          </ac:spMkLst>
        </pc:spChg>
        <pc:spChg chg="add del mod">
          <ac:chgData name="Siegbert Rudolph" userId="2af4d44886c067cc" providerId="LiveId" clId="{CA075061-B414-4AC6-8D73-616EB37E24AF}" dt="2020-08-22T12:56:08.444" v="14819" actId="478"/>
          <ac:spMkLst>
            <pc:docMk/>
            <pc:sldMk cId="900611224" sldId="656"/>
            <ac:spMk id="50" creationId="{BD99BE5F-8CE8-49B3-A545-5D70DC2B45AC}"/>
          </ac:spMkLst>
        </pc:spChg>
        <pc:spChg chg="del">
          <ac:chgData name="Siegbert Rudolph" userId="2af4d44886c067cc" providerId="LiveId" clId="{CA075061-B414-4AC6-8D73-616EB37E24AF}" dt="2020-08-22T12:43:12.145" v="14340" actId="478"/>
          <ac:spMkLst>
            <pc:docMk/>
            <pc:sldMk cId="900611224" sldId="656"/>
            <ac:spMk id="51" creationId="{2C99B52D-3DD2-456A-875E-9FDF33ACAAD0}"/>
          </ac:spMkLst>
        </pc:spChg>
        <pc:spChg chg="add mod">
          <ac:chgData name="Siegbert Rudolph" userId="2af4d44886c067cc" providerId="LiveId" clId="{CA075061-B414-4AC6-8D73-616EB37E24AF}" dt="2020-08-22T12:55:02.948" v="14798" actId="20577"/>
          <ac:spMkLst>
            <pc:docMk/>
            <pc:sldMk cId="900611224" sldId="656"/>
            <ac:spMk id="52" creationId="{91D6C350-D475-4D0F-AA2C-45E2FB00C739}"/>
          </ac:spMkLst>
        </pc:spChg>
        <pc:spChg chg="add del mod">
          <ac:chgData name="Siegbert Rudolph" userId="2af4d44886c067cc" providerId="LiveId" clId="{CA075061-B414-4AC6-8D73-616EB37E24AF}" dt="2020-08-22T12:56:08.444" v="14819" actId="478"/>
          <ac:spMkLst>
            <pc:docMk/>
            <pc:sldMk cId="900611224" sldId="656"/>
            <ac:spMk id="53" creationId="{96EF8802-FDF8-41BB-94F8-521372F4522F}"/>
          </ac:spMkLst>
        </pc:spChg>
        <pc:spChg chg="add mod">
          <ac:chgData name="Siegbert Rudolph" userId="2af4d44886c067cc" providerId="LiveId" clId="{CA075061-B414-4AC6-8D73-616EB37E24AF}" dt="2020-08-22T12:56:03.367" v="14818" actId="1076"/>
          <ac:spMkLst>
            <pc:docMk/>
            <pc:sldMk cId="900611224" sldId="656"/>
            <ac:spMk id="54" creationId="{1E6B212E-8FAA-42B6-BD6E-C9D4D5B7259D}"/>
          </ac:spMkLst>
        </pc:spChg>
        <pc:spChg chg="add mod">
          <ac:chgData name="Siegbert Rudolph" userId="2af4d44886c067cc" providerId="LiveId" clId="{CA075061-B414-4AC6-8D73-616EB37E24AF}" dt="2020-08-22T12:56:15.625" v="14825" actId="20577"/>
          <ac:spMkLst>
            <pc:docMk/>
            <pc:sldMk cId="900611224" sldId="656"/>
            <ac:spMk id="55" creationId="{8EE422B4-52FD-48E1-9753-5CAED2CBF733}"/>
          </ac:spMkLst>
        </pc:spChg>
        <pc:spChg chg="add mod">
          <ac:chgData name="Siegbert Rudolph" userId="2af4d44886c067cc" providerId="LiveId" clId="{CA075061-B414-4AC6-8D73-616EB37E24AF}" dt="2020-08-22T12:56:32.892" v="14830" actId="20577"/>
          <ac:spMkLst>
            <pc:docMk/>
            <pc:sldMk cId="900611224" sldId="656"/>
            <ac:spMk id="56" creationId="{1B72B2A9-4EF4-401F-B435-0C209FB81636}"/>
          </ac:spMkLst>
        </pc:spChg>
        <pc:spChg chg="add mod">
          <ac:chgData name="Siegbert Rudolph" userId="2af4d44886c067cc" providerId="LiveId" clId="{CA075061-B414-4AC6-8D73-616EB37E24AF}" dt="2020-08-22T12:57:14.995" v="14838" actId="6549"/>
          <ac:spMkLst>
            <pc:docMk/>
            <pc:sldMk cId="900611224" sldId="656"/>
            <ac:spMk id="57" creationId="{97A43F0F-84B2-4E91-9098-A7A3B184F23F}"/>
          </ac:spMkLst>
        </pc:spChg>
        <pc:spChg chg="add mod">
          <ac:chgData name="Siegbert Rudolph" userId="2af4d44886c067cc" providerId="LiveId" clId="{CA075061-B414-4AC6-8D73-616EB37E24AF}" dt="2020-08-22T12:57:48.453" v="14847" actId="20577"/>
          <ac:spMkLst>
            <pc:docMk/>
            <pc:sldMk cId="900611224" sldId="656"/>
            <ac:spMk id="58" creationId="{FFAE4A9D-0E32-461D-984B-AD745E30AF73}"/>
          </ac:spMkLst>
        </pc:spChg>
        <pc:spChg chg="add mod">
          <ac:chgData name="Siegbert Rudolph" userId="2af4d44886c067cc" providerId="LiveId" clId="{CA075061-B414-4AC6-8D73-616EB37E24AF}" dt="2020-08-22T12:57:57.993" v="14853" actId="20577"/>
          <ac:spMkLst>
            <pc:docMk/>
            <pc:sldMk cId="900611224" sldId="656"/>
            <ac:spMk id="59" creationId="{84270F5F-CEBF-4A5B-AF95-C8CE8104750E}"/>
          </ac:spMkLst>
        </pc:spChg>
        <pc:spChg chg="add mod">
          <ac:chgData name="Siegbert Rudolph" userId="2af4d44886c067cc" providerId="LiveId" clId="{CA075061-B414-4AC6-8D73-616EB37E24AF}" dt="2020-08-22T12:58:24.719" v="14874" actId="5793"/>
          <ac:spMkLst>
            <pc:docMk/>
            <pc:sldMk cId="900611224" sldId="656"/>
            <ac:spMk id="60" creationId="{CA873D84-BA60-4D97-AFB3-20587EFCD422}"/>
          </ac:spMkLst>
        </pc:spChg>
        <pc:spChg chg="add del mod">
          <ac:chgData name="Siegbert Rudolph" userId="2af4d44886c067cc" providerId="LiveId" clId="{CA075061-B414-4AC6-8D73-616EB37E24AF}" dt="2020-08-22T12:58:19.717" v="14870" actId="478"/>
          <ac:spMkLst>
            <pc:docMk/>
            <pc:sldMk cId="900611224" sldId="656"/>
            <ac:spMk id="61" creationId="{1046BC40-B97F-4C3B-8738-92F6CB828D54}"/>
          </ac:spMkLst>
        </pc:spChg>
        <pc:spChg chg="del">
          <ac:chgData name="Siegbert Rudolph" userId="2af4d44886c067cc" providerId="LiveId" clId="{CA075061-B414-4AC6-8D73-616EB37E24AF}" dt="2020-08-22T12:43:15.922" v="14341" actId="478"/>
          <ac:spMkLst>
            <pc:docMk/>
            <pc:sldMk cId="900611224" sldId="656"/>
            <ac:spMk id="62" creationId="{4AFDD32E-A7E3-4F41-B989-EC391EE165BE}"/>
          </ac:spMkLst>
        </pc:spChg>
        <pc:spChg chg="del">
          <ac:chgData name="Siegbert Rudolph" userId="2af4d44886c067cc" providerId="LiveId" clId="{CA075061-B414-4AC6-8D73-616EB37E24AF}" dt="2020-08-22T12:43:12.145" v="14340" actId="478"/>
          <ac:spMkLst>
            <pc:docMk/>
            <pc:sldMk cId="900611224" sldId="656"/>
            <ac:spMk id="63" creationId="{D2291C03-0D32-476A-A0A2-6FC528C7AB01}"/>
          </ac:spMkLst>
        </pc:spChg>
        <pc:spChg chg="add del mod">
          <ac:chgData name="Siegbert Rudolph" userId="2af4d44886c067cc" providerId="LiveId" clId="{CA075061-B414-4AC6-8D73-616EB37E24AF}" dt="2020-08-22T12:58:19.717" v="14870" actId="478"/>
          <ac:spMkLst>
            <pc:docMk/>
            <pc:sldMk cId="900611224" sldId="656"/>
            <ac:spMk id="64" creationId="{EF4D1258-14AE-4115-8AA9-4E2A5A601B41}"/>
          </ac:spMkLst>
        </pc:spChg>
        <pc:spChg chg="add mod">
          <ac:chgData name="Siegbert Rudolph" userId="2af4d44886c067cc" providerId="LiveId" clId="{CA075061-B414-4AC6-8D73-616EB37E24AF}" dt="2020-08-22T12:57:44.565" v="14842" actId="20577"/>
          <ac:spMkLst>
            <pc:docMk/>
            <pc:sldMk cId="900611224" sldId="656"/>
            <ac:spMk id="65" creationId="{6E8DFEA2-9F56-43E2-A873-89F51B8FC58B}"/>
          </ac:spMkLst>
        </pc:spChg>
        <pc:spChg chg="add mod">
          <ac:chgData name="Siegbert Rudolph" userId="2af4d44886c067cc" providerId="LiveId" clId="{CA075061-B414-4AC6-8D73-616EB37E24AF}" dt="2020-08-22T12:58:02.537" v="14859" actId="20577"/>
          <ac:spMkLst>
            <pc:docMk/>
            <pc:sldMk cId="900611224" sldId="656"/>
            <ac:spMk id="66" creationId="{1D3EAA73-F250-4B21-8D35-49A42DC8BD7F}"/>
          </ac:spMkLst>
        </pc:spChg>
      </pc:sldChg>
      <pc:sldChg chg="addSp delSp modSp mod modAnim">
        <pc:chgData name="Siegbert Rudolph" userId="2af4d44886c067cc" providerId="LiveId" clId="{CA075061-B414-4AC6-8D73-616EB37E24AF}" dt="2020-08-22T14:01:23.840" v="15895"/>
        <pc:sldMkLst>
          <pc:docMk/>
          <pc:sldMk cId="3930869138" sldId="657"/>
        </pc:sldMkLst>
        <pc:spChg chg="mod">
          <ac:chgData name="Siegbert Rudolph" userId="2af4d44886c067cc" providerId="LiveId" clId="{CA075061-B414-4AC6-8D73-616EB37E24AF}" dt="2020-08-22T14:01:23.840" v="15895"/>
          <ac:spMkLst>
            <pc:docMk/>
            <pc:sldMk cId="3930869138" sldId="657"/>
            <ac:spMk id="5" creationId="{82A9AF53-AB8C-421F-91A4-340464D62C8C}"/>
          </ac:spMkLst>
        </pc:spChg>
        <pc:spChg chg="add mod">
          <ac:chgData name="Siegbert Rudolph" userId="2af4d44886c067cc" providerId="LiveId" clId="{CA075061-B414-4AC6-8D73-616EB37E24AF}" dt="2020-08-22T13:03:50.602" v="14992" actId="408"/>
          <ac:spMkLst>
            <pc:docMk/>
            <pc:sldMk cId="3930869138" sldId="657"/>
            <ac:spMk id="24" creationId="{E20DAE9F-6058-48E3-BBEC-A9DCEB521706}"/>
          </ac:spMkLst>
        </pc:spChg>
        <pc:spChg chg="add mod">
          <ac:chgData name="Siegbert Rudolph" userId="2af4d44886c067cc" providerId="LiveId" clId="{CA075061-B414-4AC6-8D73-616EB37E24AF}" dt="2020-08-22T13:04:44.780" v="14998" actId="1076"/>
          <ac:spMkLst>
            <pc:docMk/>
            <pc:sldMk cId="3930869138" sldId="657"/>
            <ac:spMk id="25" creationId="{55B7FD0B-473E-4D0F-89F5-8C6B9E108483}"/>
          </ac:spMkLst>
        </pc:spChg>
        <pc:spChg chg="add mod">
          <ac:chgData name="Siegbert Rudolph" userId="2af4d44886c067cc" providerId="LiveId" clId="{CA075061-B414-4AC6-8D73-616EB37E24AF}" dt="2020-08-22T13:04:44.780" v="14998" actId="1076"/>
          <ac:spMkLst>
            <pc:docMk/>
            <pc:sldMk cId="3930869138" sldId="657"/>
            <ac:spMk id="26" creationId="{9CB4A983-BF01-4F3D-A436-AB246B70E42D}"/>
          </ac:spMkLst>
        </pc:spChg>
        <pc:spChg chg="add mod">
          <ac:chgData name="Siegbert Rudolph" userId="2af4d44886c067cc" providerId="LiveId" clId="{CA075061-B414-4AC6-8D73-616EB37E24AF}" dt="2020-08-22T13:04:44.780" v="14998" actId="1076"/>
          <ac:spMkLst>
            <pc:docMk/>
            <pc:sldMk cId="3930869138" sldId="657"/>
            <ac:spMk id="27" creationId="{3103C193-AAC2-4607-BDD2-7FD6BFAB57E8}"/>
          </ac:spMkLst>
        </pc:spChg>
        <pc:spChg chg="add mod">
          <ac:chgData name="Siegbert Rudolph" userId="2af4d44886c067cc" providerId="LiveId" clId="{CA075061-B414-4AC6-8D73-616EB37E24AF}" dt="2020-08-22T13:04:44.780" v="14998" actId="1076"/>
          <ac:spMkLst>
            <pc:docMk/>
            <pc:sldMk cId="3930869138" sldId="657"/>
            <ac:spMk id="28" creationId="{6A73C8BF-BB55-4038-B9F3-1587F35F2A59}"/>
          </ac:spMkLst>
        </pc:spChg>
        <pc:spChg chg="add del mod">
          <ac:chgData name="Siegbert Rudolph" userId="2af4d44886c067cc" providerId="LiveId" clId="{CA075061-B414-4AC6-8D73-616EB37E24AF}" dt="2020-08-22T13:02:08.117" v="14938" actId="478"/>
          <ac:spMkLst>
            <pc:docMk/>
            <pc:sldMk cId="3930869138" sldId="657"/>
            <ac:spMk id="29" creationId="{66A2C095-63D7-494B-9DE4-6501B65B838F}"/>
          </ac:spMkLst>
        </pc:spChg>
        <pc:spChg chg="add del mod">
          <ac:chgData name="Siegbert Rudolph" userId="2af4d44886c067cc" providerId="LiveId" clId="{CA075061-B414-4AC6-8D73-616EB37E24AF}" dt="2020-08-22T13:02:08.117" v="14938" actId="478"/>
          <ac:spMkLst>
            <pc:docMk/>
            <pc:sldMk cId="3930869138" sldId="657"/>
            <ac:spMk id="30" creationId="{89A19A7B-9CA6-4AA3-A609-8E49B757CF53}"/>
          </ac:spMkLst>
        </pc:spChg>
        <pc:spChg chg="add del mod">
          <ac:chgData name="Siegbert Rudolph" userId="2af4d44886c067cc" providerId="LiveId" clId="{CA075061-B414-4AC6-8D73-616EB37E24AF}" dt="2020-08-22T13:02:08.117" v="14938" actId="478"/>
          <ac:spMkLst>
            <pc:docMk/>
            <pc:sldMk cId="3930869138" sldId="657"/>
            <ac:spMk id="31" creationId="{A1914E8F-EBBC-4636-B24D-4B7EDAC043D5}"/>
          </ac:spMkLst>
        </pc:spChg>
        <pc:spChg chg="add del mod">
          <ac:chgData name="Siegbert Rudolph" userId="2af4d44886c067cc" providerId="LiveId" clId="{CA075061-B414-4AC6-8D73-616EB37E24AF}" dt="2020-08-22T13:02:08.117" v="14938" actId="478"/>
          <ac:spMkLst>
            <pc:docMk/>
            <pc:sldMk cId="3930869138" sldId="657"/>
            <ac:spMk id="32" creationId="{AA9FFC1A-B253-4424-8D5F-ED43D9608ED6}"/>
          </ac:spMkLst>
        </pc:spChg>
        <pc:spChg chg="add mod">
          <ac:chgData name="Siegbert Rudolph" userId="2af4d44886c067cc" providerId="LiveId" clId="{CA075061-B414-4AC6-8D73-616EB37E24AF}" dt="2020-08-22T13:04:44.780" v="14998" actId="1076"/>
          <ac:spMkLst>
            <pc:docMk/>
            <pc:sldMk cId="3930869138" sldId="657"/>
            <ac:spMk id="33" creationId="{1A83B42D-ECEA-4E15-9E93-FB92E6B69F1B}"/>
          </ac:spMkLst>
        </pc:spChg>
        <pc:spChg chg="add del mod">
          <ac:chgData name="Siegbert Rudolph" userId="2af4d44886c067cc" providerId="LiveId" clId="{CA075061-B414-4AC6-8D73-616EB37E24AF}" dt="2020-08-22T13:02:08.117" v="14938" actId="478"/>
          <ac:spMkLst>
            <pc:docMk/>
            <pc:sldMk cId="3930869138" sldId="657"/>
            <ac:spMk id="34" creationId="{F72993D0-B39E-456E-B839-C7A085BE8326}"/>
          </ac:spMkLst>
        </pc:spChg>
        <pc:spChg chg="add del mod">
          <ac:chgData name="Siegbert Rudolph" userId="2af4d44886c067cc" providerId="LiveId" clId="{CA075061-B414-4AC6-8D73-616EB37E24AF}" dt="2020-08-22T13:02:39.836" v="14948" actId="478"/>
          <ac:spMkLst>
            <pc:docMk/>
            <pc:sldMk cId="3930869138" sldId="657"/>
            <ac:spMk id="35" creationId="{34A7908F-3513-4997-99F6-8B66BD7A5AE6}"/>
          </ac:spMkLst>
        </pc:spChg>
        <pc:spChg chg="add del mod">
          <ac:chgData name="Siegbert Rudolph" userId="2af4d44886c067cc" providerId="LiveId" clId="{CA075061-B414-4AC6-8D73-616EB37E24AF}" dt="2020-08-22T13:02:39.836" v="14948" actId="478"/>
          <ac:spMkLst>
            <pc:docMk/>
            <pc:sldMk cId="3930869138" sldId="657"/>
            <ac:spMk id="36" creationId="{55BCEF90-D20A-4FBA-81CB-24E8966483F4}"/>
          </ac:spMkLst>
        </pc:spChg>
        <pc:spChg chg="add del mod">
          <ac:chgData name="Siegbert Rudolph" userId="2af4d44886c067cc" providerId="LiveId" clId="{CA075061-B414-4AC6-8D73-616EB37E24AF}" dt="2020-08-22T13:02:39.836" v="14948" actId="478"/>
          <ac:spMkLst>
            <pc:docMk/>
            <pc:sldMk cId="3930869138" sldId="657"/>
            <ac:spMk id="37" creationId="{60BC82D9-EA5C-46D7-A9E7-7AD067CFAEAB}"/>
          </ac:spMkLst>
        </pc:spChg>
        <pc:spChg chg="add del mod">
          <ac:chgData name="Siegbert Rudolph" userId="2af4d44886c067cc" providerId="LiveId" clId="{CA075061-B414-4AC6-8D73-616EB37E24AF}" dt="2020-08-22T13:02:39.836" v="14948" actId="478"/>
          <ac:spMkLst>
            <pc:docMk/>
            <pc:sldMk cId="3930869138" sldId="657"/>
            <ac:spMk id="38" creationId="{D9C6EEF2-07DA-4687-8C34-7A9BC2BDA4C3}"/>
          </ac:spMkLst>
        </pc:spChg>
        <pc:spChg chg="add del mod">
          <ac:chgData name="Siegbert Rudolph" userId="2af4d44886c067cc" providerId="LiveId" clId="{CA075061-B414-4AC6-8D73-616EB37E24AF}" dt="2020-08-22T13:02:39.836" v="14948" actId="478"/>
          <ac:spMkLst>
            <pc:docMk/>
            <pc:sldMk cId="3930869138" sldId="657"/>
            <ac:spMk id="39" creationId="{3FFB11A4-0AEA-4EBD-AF70-132EDE568F27}"/>
          </ac:spMkLst>
        </pc:spChg>
        <pc:spChg chg="add mod">
          <ac:chgData name="Siegbert Rudolph" userId="2af4d44886c067cc" providerId="LiveId" clId="{CA075061-B414-4AC6-8D73-616EB37E24AF}" dt="2020-08-22T13:04:44.780" v="14998" actId="1076"/>
          <ac:spMkLst>
            <pc:docMk/>
            <pc:sldMk cId="3930869138" sldId="657"/>
            <ac:spMk id="40" creationId="{021B9A8A-5F54-4614-8F2E-AB8A54EFB415}"/>
          </ac:spMkLst>
        </pc:spChg>
        <pc:spChg chg="add del mod">
          <ac:chgData name="Siegbert Rudolph" userId="2af4d44886c067cc" providerId="LiveId" clId="{CA075061-B414-4AC6-8D73-616EB37E24AF}" dt="2020-08-22T13:03:38.378" v="14990" actId="478"/>
          <ac:spMkLst>
            <pc:docMk/>
            <pc:sldMk cId="3930869138" sldId="657"/>
            <ac:spMk id="41" creationId="{BAB63022-4ADE-4966-8408-8926A949E193}"/>
          </ac:spMkLst>
        </pc:spChg>
        <pc:spChg chg="add del mod">
          <ac:chgData name="Siegbert Rudolph" userId="2af4d44886c067cc" providerId="LiveId" clId="{CA075061-B414-4AC6-8D73-616EB37E24AF}" dt="2020-08-22T13:03:38.378" v="14990" actId="478"/>
          <ac:spMkLst>
            <pc:docMk/>
            <pc:sldMk cId="3930869138" sldId="657"/>
            <ac:spMk id="42" creationId="{E2ED6F60-95F5-4AA5-B558-96CAE77EA96D}"/>
          </ac:spMkLst>
        </pc:spChg>
        <pc:spChg chg="mod">
          <ac:chgData name="Siegbert Rudolph" userId="2af4d44886c067cc" providerId="LiveId" clId="{CA075061-B414-4AC6-8D73-616EB37E24AF}" dt="2020-08-22T12:58:38.348" v="14880" actId="20577"/>
          <ac:spMkLst>
            <pc:docMk/>
            <pc:sldMk cId="3930869138" sldId="657"/>
            <ac:spMk id="43" creationId="{47196E74-001E-41BE-A203-AA549F336A01}"/>
          </ac:spMkLst>
        </pc:spChg>
        <pc:spChg chg="mod">
          <ac:chgData name="Siegbert Rudolph" userId="2af4d44886c067cc" providerId="LiveId" clId="{CA075061-B414-4AC6-8D73-616EB37E24AF}" dt="2020-08-22T12:59:50.865" v="14887" actId="20577"/>
          <ac:spMkLst>
            <pc:docMk/>
            <pc:sldMk cId="3930869138" sldId="657"/>
            <ac:spMk id="44" creationId="{124B435C-F1C7-4BB2-8942-F255B0AF1EC8}"/>
          </ac:spMkLst>
        </pc:spChg>
        <pc:spChg chg="mod">
          <ac:chgData name="Siegbert Rudolph" userId="2af4d44886c067cc" providerId="LiveId" clId="{CA075061-B414-4AC6-8D73-616EB37E24AF}" dt="2020-08-22T12:59:56.969" v="14894" actId="20577"/>
          <ac:spMkLst>
            <pc:docMk/>
            <pc:sldMk cId="3930869138" sldId="657"/>
            <ac:spMk id="45" creationId="{560DC2B5-03F3-4CC8-A549-E9472E42C914}"/>
          </ac:spMkLst>
        </pc:spChg>
        <pc:spChg chg="del">
          <ac:chgData name="Siegbert Rudolph" userId="2af4d44886c067cc" providerId="LiveId" clId="{CA075061-B414-4AC6-8D73-616EB37E24AF}" dt="2020-08-22T13:02:10.869" v="14939" actId="478"/>
          <ac:spMkLst>
            <pc:docMk/>
            <pc:sldMk cId="3930869138" sldId="657"/>
            <ac:spMk id="46" creationId="{95F6A354-A951-46A6-B535-6F03147DF300}"/>
          </ac:spMkLst>
        </pc:spChg>
        <pc:spChg chg="del">
          <ac:chgData name="Siegbert Rudolph" userId="2af4d44886c067cc" providerId="LiveId" clId="{CA075061-B414-4AC6-8D73-616EB37E24AF}" dt="2020-08-22T13:02:08.117" v="14938" actId="478"/>
          <ac:spMkLst>
            <pc:docMk/>
            <pc:sldMk cId="3930869138" sldId="657"/>
            <ac:spMk id="47" creationId="{B09DAD6E-B7DA-4D61-BC2A-4157269DCFD3}"/>
          </ac:spMkLst>
        </pc:spChg>
        <pc:spChg chg="del">
          <ac:chgData name="Siegbert Rudolph" userId="2af4d44886c067cc" providerId="LiveId" clId="{CA075061-B414-4AC6-8D73-616EB37E24AF}" dt="2020-08-22T13:02:08.117" v="14938" actId="478"/>
          <ac:spMkLst>
            <pc:docMk/>
            <pc:sldMk cId="3930869138" sldId="657"/>
            <ac:spMk id="48" creationId="{86B6AB1C-CF94-42AE-A2D1-34D12D5E7DC4}"/>
          </ac:spMkLst>
        </pc:spChg>
        <pc:spChg chg="del">
          <ac:chgData name="Siegbert Rudolph" userId="2af4d44886c067cc" providerId="LiveId" clId="{CA075061-B414-4AC6-8D73-616EB37E24AF}" dt="2020-08-22T13:02:08.117" v="14938" actId="478"/>
          <ac:spMkLst>
            <pc:docMk/>
            <pc:sldMk cId="3930869138" sldId="657"/>
            <ac:spMk id="49" creationId="{C0BAC814-96BA-4E8C-AFE2-27C3A082E334}"/>
          </ac:spMkLst>
        </pc:spChg>
        <pc:spChg chg="add del mod">
          <ac:chgData name="Siegbert Rudolph" userId="2af4d44886c067cc" providerId="LiveId" clId="{CA075061-B414-4AC6-8D73-616EB37E24AF}" dt="2020-08-22T13:03:38.378" v="14990" actId="478"/>
          <ac:spMkLst>
            <pc:docMk/>
            <pc:sldMk cId="3930869138" sldId="657"/>
            <ac:spMk id="50" creationId="{F7610CDE-EF5E-4953-B521-D4BA7EA6E40C}"/>
          </ac:spMkLst>
        </pc:spChg>
        <pc:spChg chg="del">
          <ac:chgData name="Siegbert Rudolph" userId="2af4d44886c067cc" providerId="LiveId" clId="{CA075061-B414-4AC6-8D73-616EB37E24AF}" dt="2020-08-22T13:02:08.117" v="14938" actId="478"/>
          <ac:spMkLst>
            <pc:docMk/>
            <pc:sldMk cId="3930869138" sldId="657"/>
            <ac:spMk id="51" creationId="{2C99B52D-3DD2-456A-875E-9FDF33ACAAD0}"/>
          </ac:spMkLst>
        </pc:spChg>
        <pc:spChg chg="add del mod">
          <ac:chgData name="Siegbert Rudolph" userId="2af4d44886c067cc" providerId="LiveId" clId="{CA075061-B414-4AC6-8D73-616EB37E24AF}" dt="2020-08-22T13:02:39.836" v="14948" actId="478"/>
          <ac:spMkLst>
            <pc:docMk/>
            <pc:sldMk cId="3930869138" sldId="657"/>
            <ac:spMk id="52" creationId="{6BA3823A-BC2B-4F37-8A91-E50CC997DD56}"/>
          </ac:spMkLst>
        </pc:spChg>
        <pc:spChg chg="add mod">
          <ac:chgData name="Siegbert Rudolph" userId="2af4d44886c067cc" providerId="LiveId" clId="{CA075061-B414-4AC6-8D73-616EB37E24AF}" dt="2020-08-22T13:04:44.780" v="14998" actId="1076"/>
          <ac:spMkLst>
            <pc:docMk/>
            <pc:sldMk cId="3930869138" sldId="657"/>
            <ac:spMk id="53" creationId="{1F71D7E3-D283-468B-844D-416E48909E08}"/>
          </ac:spMkLst>
        </pc:spChg>
        <pc:spChg chg="add del mod">
          <ac:chgData name="Siegbert Rudolph" userId="2af4d44886c067cc" providerId="LiveId" clId="{CA075061-B414-4AC6-8D73-616EB37E24AF}" dt="2020-08-22T13:04:10.848" v="14995" actId="478"/>
          <ac:spMkLst>
            <pc:docMk/>
            <pc:sldMk cId="3930869138" sldId="657"/>
            <ac:spMk id="54" creationId="{BEF22AEE-3998-43BE-9662-A55522D2C340}"/>
          </ac:spMkLst>
        </pc:spChg>
        <pc:spChg chg="add del mod">
          <ac:chgData name="Siegbert Rudolph" userId="2af4d44886c067cc" providerId="LiveId" clId="{CA075061-B414-4AC6-8D73-616EB37E24AF}" dt="2020-08-22T13:04:10.848" v="14995" actId="478"/>
          <ac:spMkLst>
            <pc:docMk/>
            <pc:sldMk cId="3930869138" sldId="657"/>
            <ac:spMk id="55" creationId="{ED10DDB1-475D-4BB2-9B9B-270310AFC6B9}"/>
          </ac:spMkLst>
        </pc:spChg>
        <pc:spChg chg="add del mod">
          <ac:chgData name="Siegbert Rudolph" userId="2af4d44886c067cc" providerId="LiveId" clId="{CA075061-B414-4AC6-8D73-616EB37E24AF}" dt="2020-08-22T13:04:10.848" v="14995" actId="478"/>
          <ac:spMkLst>
            <pc:docMk/>
            <pc:sldMk cId="3930869138" sldId="657"/>
            <ac:spMk id="56" creationId="{9104FC23-07F4-4E51-AE50-01E6DAF75D37}"/>
          </ac:spMkLst>
        </pc:spChg>
        <pc:spChg chg="add del mod">
          <ac:chgData name="Siegbert Rudolph" userId="2af4d44886c067cc" providerId="LiveId" clId="{CA075061-B414-4AC6-8D73-616EB37E24AF}" dt="2020-08-22T13:04:10.848" v="14995" actId="478"/>
          <ac:spMkLst>
            <pc:docMk/>
            <pc:sldMk cId="3930869138" sldId="657"/>
            <ac:spMk id="57" creationId="{DF99278C-5C76-4EF0-869C-68C43F55A13B}"/>
          </ac:spMkLst>
        </pc:spChg>
        <pc:spChg chg="add del mod">
          <ac:chgData name="Siegbert Rudolph" userId="2af4d44886c067cc" providerId="LiveId" clId="{CA075061-B414-4AC6-8D73-616EB37E24AF}" dt="2020-08-22T13:04:10.848" v="14995" actId="478"/>
          <ac:spMkLst>
            <pc:docMk/>
            <pc:sldMk cId="3930869138" sldId="657"/>
            <ac:spMk id="58" creationId="{6D50CD40-8729-4B4B-B068-62E9DD3071E2}"/>
          </ac:spMkLst>
        </pc:spChg>
        <pc:spChg chg="add del mod">
          <ac:chgData name="Siegbert Rudolph" userId="2af4d44886c067cc" providerId="LiveId" clId="{CA075061-B414-4AC6-8D73-616EB37E24AF}" dt="2020-08-22T13:04:10.848" v="14995" actId="478"/>
          <ac:spMkLst>
            <pc:docMk/>
            <pc:sldMk cId="3930869138" sldId="657"/>
            <ac:spMk id="59" creationId="{11E63F6C-2615-4F69-911D-0BC8B8B04622}"/>
          </ac:spMkLst>
        </pc:spChg>
        <pc:spChg chg="add del mod">
          <ac:chgData name="Siegbert Rudolph" userId="2af4d44886c067cc" providerId="LiveId" clId="{CA075061-B414-4AC6-8D73-616EB37E24AF}" dt="2020-08-22T13:04:10.848" v="14995" actId="478"/>
          <ac:spMkLst>
            <pc:docMk/>
            <pc:sldMk cId="3930869138" sldId="657"/>
            <ac:spMk id="60" creationId="{29A35830-7321-4562-9420-5E1901469228}"/>
          </ac:spMkLst>
        </pc:spChg>
        <pc:spChg chg="add del mod">
          <ac:chgData name="Siegbert Rudolph" userId="2af4d44886c067cc" providerId="LiveId" clId="{CA075061-B414-4AC6-8D73-616EB37E24AF}" dt="2020-08-22T13:04:10.848" v="14995" actId="478"/>
          <ac:spMkLst>
            <pc:docMk/>
            <pc:sldMk cId="3930869138" sldId="657"/>
            <ac:spMk id="61" creationId="{5B0B8134-0821-41CB-93C8-AEFDBB2A7F3B}"/>
          </ac:spMkLst>
        </pc:spChg>
        <pc:spChg chg="mod">
          <ac:chgData name="Siegbert Rudolph" userId="2af4d44886c067cc" providerId="LiveId" clId="{CA075061-B414-4AC6-8D73-616EB37E24AF}" dt="2020-08-22T13:01:06.115" v="14906" actId="5793"/>
          <ac:spMkLst>
            <pc:docMk/>
            <pc:sldMk cId="3930869138" sldId="657"/>
            <ac:spMk id="62" creationId="{4AFDD32E-A7E3-4F41-B989-EC391EE165BE}"/>
          </ac:spMkLst>
        </pc:spChg>
        <pc:spChg chg="del">
          <ac:chgData name="Siegbert Rudolph" userId="2af4d44886c067cc" providerId="LiveId" clId="{CA075061-B414-4AC6-8D73-616EB37E24AF}" dt="2020-08-22T13:02:08.117" v="14938" actId="478"/>
          <ac:spMkLst>
            <pc:docMk/>
            <pc:sldMk cId="3930869138" sldId="657"/>
            <ac:spMk id="63" creationId="{D2291C03-0D32-476A-A0A2-6FC528C7AB01}"/>
          </ac:spMkLst>
        </pc:spChg>
        <pc:spChg chg="add del mod">
          <ac:chgData name="Siegbert Rudolph" userId="2af4d44886c067cc" providerId="LiveId" clId="{CA075061-B414-4AC6-8D73-616EB37E24AF}" dt="2020-08-22T13:04:10.848" v="14995" actId="478"/>
          <ac:spMkLst>
            <pc:docMk/>
            <pc:sldMk cId="3930869138" sldId="657"/>
            <ac:spMk id="64" creationId="{B9F20147-0FD2-4103-8509-A1E73A978D32}"/>
          </ac:spMkLst>
        </pc:spChg>
        <pc:spChg chg="add del mod">
          <ac:chgData name="Siegbert Rudolph" userId="2af4d44886c067cc" providerId="LiveId" clId="{CA075061-B414-4AC6-8D73-616EB37E24AF}" dt="2020-08-22T13:04:10.848" v="14995" actId="478"/>
          <ac:spMkLst>
            <pc:docMk/>
            <pc:sldMk cId="3930869138" sldId="657"/>
            <ac:spMk id="65" creationId="{15B0AA20-C45D-46CF-9E14-CF392CD62CBF}"/>
          </ac:spMkLst>
        </pc:spChg>
        <pc:spChg chg="add del mod">
          <ac:chgData name="Siegbert Rudolph" userId="2af4d44886c067cc" providerId="LiveId" clId="{CA075061-B414-4AC6-8D73-616EB37E24AF}" dt="2020-08-22T13:04:10.848" v="14995" actId="478"/>
          <ac:spMkLst>
            <pc:docMk/>
            <pc:sldMk cId="3930869138" sldId="657"/>
            <ac:spMk id="66" creationId="{AE01D00B-7D64-421B-8CE6-DD8A42AF3A8B}"/>
          </ac:spMkLst>
        </pc:spChg>
        <pc:spChg chg="add mod">
          <ac:chgData name="Siegbert Rudolph" userId="2af4d44886c067cc" providerId="LiveId" clId="{CA075061-B414-4AC6-8D73-616EB37E24AF}" dt="2020-08-22T13:04:18.182" v="14997" actId="1076"/>
          <ac:spMkLst>
            <pc:docMk/>
            <pc:sldMk cId="3930869138" sldId="657"/>
            <ac:spMk id="67" creationId="{E68F009F-B993-4D9F-A117-7D4E73F72389}"/>
          </ac:spMkLst>
        </pc:spChg>
        <pc:spChg chg="add mod">
          <ac:chgData name="Siegbert Rudolph" userId="2af4d44886c067cc" providerId="LiveId" clId="{CA075061-B414-4AC6-8D73-616EB37E24AF}" dt="2020-08-22T13:04:52.049" v="15004" actId="20577"/>
          <ac:spMkLst>
            <pc:docMk/>
            <pc:sldMk cId="3930869138" sldId="657"/>
            <ac:spMk id="68" creationId="{98C33F4B-4EDC-428F-94DC-ECFE91372746}"/>
          </ac:spMkLst>
        </pc:spChg>
        <pc:spChg chg="add mod">
          <ac:chgData name="Siegbert Rudolph" userId="2af4d44886c067cc" providerId="LiveId" clId="{CA075061-B414-4AC6-8D73-616EB37E24AF}" dt="2020-08-22T13:05:13.735" v="15016" actId="20577"/>
          <ac:spMkLst>
            <pc:docMk/>
            <pc:sldMk cId="3930869138" sldId="657"/>
            <ac:spMk id="69" creationId="{6452EB43-AE2E-4B13-9C9B-753C0D94C279}"/>
          </ac:spMkLst>
        </pc:spChg>
        <pc:spChg chg="add mod">
          <ac:chgData name="Siegbert Rudolph" userId="2af4d44886c067cc" providerId="LiveId" clId="{CA075061-B414-4AC6-8D73-616EB37E24AF}" dt="2020-08-22T13:05:29.313" v="15022" actId="20577"/>
          <ac:spMkLst>
            <pc:docMk/>
            <pc:sldMk cId="3930869138" sldId="657"/>
            <ac:spMk id="70" creationId="{40F3EE10-91EF-42AC-978F-73C6A31D0B19}"/>
          </ac:spMkLst>
        </pc:spChg>
        <pc:spChg chg="add mod">
          <ac:chgData name="Siegbert Rudolph" userId="2af4d44886c067cc" providerId="LiveId" clId="{CA075061-B414-4AC6-8D73-616EB37E24AF}" dt="2020-08-22T13:05:40.781" v="15035" actId="20577"/>
          <ac:spMkLst>
            <pc:docMk/>
            <pc:sldMk cId="3930869138" sldId="657"/>
            <ac:spMk id="71" creationId="{A8B5F01D-C0D7-4E8B-A786-FDC7E9A85515}"/>
          </ac:spMkLst>
        </pc:spChg>
        <pc:spChg chg="add mod">
          <ac:chgData name="Siegbert Rudolph" userId="2af4d44886c067cc" providerId="LiveId" clId="{CA075061-B414-4AC6-8D73-616EB37E24AF}" dt="2020-08-22T13:06:07.924" v="15041" actId="20577"/>
          <ac:spMkLst>
            <pc:docMk/>
            <pc:sldMk cId="3930869138" sldId="657"/>
            <ac:spMk id="72" creationId="{DB2C37A3-6F23-4437-A5BF-B66458B18DCF}"/>
          </ac:spMkLst>
        </pc:spChg>
        <pc:spChg chg="add del mod">
          <ac:chgData name="Siegbert Rudolph" userId="2af4d44886c067cc" providerId="LiveId" clId="{CA075061-B414-4AC6-8D73-616EB37E24AF}" dt="2020-08-22T13:06:26.511" v="15053" actId="478"/>
          <ac:spMkLst>
            <pc:docMk/>
            <pc:sldMk cId="3930869138" sldId="657"/>
            <ac:spMk id="73" creationId="{28AB14B2-F10D-4225-A7B1-58EDAFD24FDE}"/>
          </ac:spMkLst>
        </pc:spChg>
        <pc:spChg chg="add del mod">
          <ac:chgData name="Siegbert Rudolph" userId="2af4d44886c067cc" providerId="LiveId" clId="{CA075061-B414-4AC6-8D73-616EB37E24AF}" dt="2020-08-22T13:06:26.511" v="15053" actId="478"/>
          <ac:spMkLst>
            <pc:docMk/>
            <pc:sldMk cId="3930869138" sldId="657"/>
            <ac:spMk id="74" creationId="{7A49E937-D5D4-4842-9029-C90B429FAB67}"/>
          </ac:spMkLst>
        </pc:spChg>
        <pc:spChg chg="add del mod">
          <ac:chgData name="Siegbert Rudolph" userId="2af4d44886c067cc" providerId="LiveId" clId="{CA075061-B414-4AC6-8D73-616EB37E24AF}" dt="2020-08-22T13:06:26.511" v="15053" actId="478"/>
          <ac:spMkLst>
            <pc:docMk/>
            <pc:sldMk cId="3930869138" sldId="657"/>
            <ac:spMk id="75" creationId="{90ECA832-62EB-46AC-8E57-A423487325D1}"/>
          </ac:spMkLst>
        </pc:spChg>
        <pc:spChg chg="add mod">
          <ac:chgData name="Siegbert Rudolph" userId="2af4d44886c067cc" providerId="LiveId" clId="{CA075061-B414-4AC6-8D73-616EB37E24AF}" dt="2020-08-22T13:05:36.354" v="15028" actId="20577"/>
          <ac:spMkLst>
            <pc:docMk/>
            <pc:sldMk cId="3930869138" sldId="657"/>
            <ac:spMk id="76" creationId="{7E676372-0565-455D-AD08-2003FA6B3CAD}"/>
          </ac:spMkLst>
        </pc:spChg>
        <pc:spChg chg="add mod">
          <ac:chgData name="Siegbert Rudolph" userId="2af4d44886c067cc" providerId="LiveId" clId="{CA075061-B414-4AC6-8D73-616EB37E24AF}" dt="2020-08-22T13:06:22.123" v="15052" actId="5793"/>
          <ac:spMkLst>
            <pc:docMk/>
            <pc:sldMk cId="3930869138" sldId="657"/>
            <ac:spMk id="77" creationId="{86CF7A71-A767-4794-857D-C9953BE6E197}"/>
          </ac:spMkLst>
        </pc:spChg>
      </pc:sldChg>
      <pc:sldChg chg="addSp delSp modSp mod modAnim">
        <pc:chgData name="Siegbert Rudolph" userId="2af4d44886c067cc" providerId="LiveId" clId="{CA075061-B414-4AC6-8D73-616EB37E24AF}" dt="2020-08-22T14:01:34.391" v="15897" actId="20577"/>
        <pc:sldMkLst>
          <pc:docMk/>
          <pc:sldMk cId="108730417" sldId="658"/>
        </pc:sldMkLst>
        <pc:spChg chg="mod">
          <ac:chgData name="Siegbert Rudolph" userId="2af4d44886c067cc" providerId="LiveId" clId="{CA075061-B414-4AC6-8D73-616EB37E24AF}" dt="2020-08-22T14:01:34.391" v="15897" actId="20577"/>
          <ac:spMkLst>
            <pc:docMk/>
            <pc:sldMk cId="108730417" sldId="658"/>
            <ac:spMk id="5" creationId="{82A9AF53-AB8C-421F-91A4-340464D62C8C}"/>
          </ac:spMkLst>
        </pc:spChg>
        <pc:spChg chg="add mod">
          <ac:chgData name="Siegbert Rudolph" userId="2af4d44886c067cc" providerId="LiveId" clId="{CA075061-B414-4AC6-8D73-616EB37E24AF}" dt="2020-08-22T13:07:56.665" v="15117" actId="1076"/>
          <ac:spMkLst>
            <pc:docMk/>
            <pc:sldMk cId="108730417" sldId="658"/>
            <ac:spMk id="24" creationId="{71868989-8A78-40B5-A9B2-CC9DA193816C}"/>
          </ac:spMkLst>
        </pc:spChg>
        <pc:spChg chg="add mod">
          <ac:chgData name="Siegbert Rudolph" userId="2af4d44886c067cc" providerId="LiveId" clId="{CA075061-B414-4AC6-8D73-616EB37E24AF}" dt="2020-08-22T13:08:04.557" v="15120" actId="20577"/>
          <ac:spMkLst>
            <pc:docMk/>
            <pc:sldMk cId="108730417" sldId="658"/>
            <ac:spMk id="25" creationId="{D5796E8F-3D76-4CFF-B7C5-E2BCF2B1D320}"/>
          </ac:spMkLst>
        </pc:spChg>
        <pc:spChg chg="add mod">
          <ac:chgData name="Siegbert Rudolph" userId="2af4d44886c067cc" providerId="LiveId" clId="{CA075061-B414-4AC6-8D73-616EB37E24AF}" dt="2020-08-22T13:08:15.464" v="15123" actId="20577"/>
          <ac:spMkLst>
            <pc:docMk/>
            <pc:sldMk cId="108730417" sldId="658"/>
            <ac:spMk id="26" creationId="{8F4E70BE-F222-4548-9642-4CB81C9E52FB}"/>
          </ac:spMkLst>
        </pc:spChg>
        <pc:spChg chg="add mod">
          <ac:chgData name="Siegbert Rudolph" userId="2af4d44886c067cc" providerId="LiveId" clId="{CA075061-B414-4AC6-8D73-616EB37E24AF}" dt="2020-08-22T13:09:18.229" v="15128" actId="20577"/>
          <ac:spMkLst>
            <pc:docMk/>
            <pc:sldMk cId="108730417" sldId="658"/>
            <ac:spMk id="27" creationId="{3A594748-48E6-48CB-9BE9-5E00976EDF6D}"/>
          </ac:spMkLst>
        </pc:spChg>
        <pc:spChg chg="add mod">
          <ac:chgData name="Siegbert Rudolph" userId="2af4d44886c067cc" providerId="LiveId" clId="{CA075061-B414-4AC6-8D73-616EB37E24AF}" dt="2020-08-22T13:09:27.529" v="15139" actId="20577"/>
          <ac:spMkLst>
            <pc:docMk/>
            <pc:sldMk cId="108730417" sldId="658"/>
            <ac:spMk id="28" creationId="{B537AAB8-C4BD-4452-A849-EF21C672E44B}"/>
          </ac:spMkLst>
        </pc:spChg>
        <pc:spChg chg="add mod">
          <ac:chgData name="Siegbert Rudolph" userId="2af4d44886c067cc" providerId="LiveId" clId="{CA075061-B414-4AC6-8D73-616EB37E24AF}" dt="2020-08-22T13:09:42.092" v="15147" actId="5793"/>
          <ac:spMkLst>
            <pc:docMk/>
            <pc:sldMk cId="108730417" sldId="658"/>
            <ac:spMk id="29" creationId="{B32AC6E2-6381-4D40-A372-7E1C99EC54AF}"/>
          </ac:spMkLst>
        </pc:spChg>
        <pc:spChg chg="add del mod">
          <ac:chgData name="Siegbert Rudolph" userId="2af4d44886c067cc" providerId="LiveId" clId="{CA075061-B414-4AC6-8D73-616EB37E24AF}" dt="2020-08-22T13:09:46.682" v="15148" actId="478"/>
          <ac:spMkLst>
            <pc:docMk/>
            <pc:sldMk cId="108730417" sldId="658"/>
            <ac:spMk id="30" creationId="{4CB6B2D2-6D46-4EEE-9714-1081D009FA67}"/>
          </ac:spMkLst>
        </pc:spChg>
        <pc:spChg chg="add del mod">
          <ac:chgData name="Siegbert Rudolph" userId="2af4d44886c067cc" providerId="LiveId" clId="{CA075061-B414-4AC6-8D73-616EB37E24AF}" dt="2020-08-22T13:09:46.682" v="15148" actId="478"/>
          <ac:spMkLst>
            <pc:docMk/>
            <pc:sldMk cId="108730417" sldId="658"/>
            <ac:spMk id="31" creationId="{2F09FEFD-9505-4B4A-B3D3-4046BA1D665B}"/>
          </ac:spMkLst>
        </pc:spChg>
        <pc:spChg chg="add del mod">
          <ac:chgData name="Siegbert Rudolph" userId="2af4d44886c067cc" providerId="LiveId" clId="{CA075061-B414-4AC6-8D73-616EB37E24AF}" dt="2020-08-22T13:09:46.682" v="15148" actId="478"/>
          <ac:spMkLst>
            <pc:docMk/>
            <pc:sldMk cId="108730417" sldId="658"/>
            <ac:spMk id="32" creationId="{904FCF32-0CBB-4DDE-BD0C-9CED0C3622C7}"/>
          </ac:spMkLst>
        </pc:spChg>
        <pc:spChg chg="add mod">
          <ac:chgData name="Siegbert Rudolph" userId="2af4d44886c067cc" providerId="LiveId" clId="{CA075061-B414-4AC6-8D73-616EB37E24AF}" dt="2020-08-22T13:09:22.769" v="15134" actId="20577"/>
          <ac:spMkLst>
            <pc:docMk/>
            <pc:sldMk cId="108730417" sldId="658"/>
            <ac:spMk id="33" creationId="{334ED547-2E51-4245-A742-68F172D51A55}"/>
          </ac:spMkLst>
        </pc:spChg>
        <pc:spChg chg="add del mod">
          <ac:chgData name="Siegbert Rudolph" userId="2af4d44886c067cc" providerId="LiveId" clId="{CA075061-B414-4AC6-8D73-616EB37E24AF}" dt="2020-08-22T13:09:46.682" v="15148" actId="478"/>
          <ac:spMkLst>
            <pc:docMk/>
            <pc:sldMk cId="108730417" sldId="658"/>
            <ac:spMk id="34" creationId="{37C0CFC9-EF07-4C97-AE7D-0E452A45E938}"/>
          </ac:spMkLst>
        </pc:spChg>
        <pc:spChg chg="add mod">
          <ac:chgData name="Siegbert Rudolph" userId="2af4d44886c067cc" providerId="LiveId" clId="{CA075061-B414-4AC6-8D73-616EB37E24AF}" dt="2020-08-22T13:09:52.373" v="15150" actId="1076"/>
          <ac:spMkLst>
            <pc:docMk/>
            <pc:sldMk cId="108730417" sldId="658"/>
            <ac:spMk id="35" creationId="{417D18D9-9491-45E0-B4D1-F42D7B50BFB0}"/>
          </ac:spMkLst>
        </pc:spChg>
        <pc:spChg chg="add mod">
          <ac:chgData name="Siegbert Rudolph" userId="2af4d44886c067cc" providerId="LiveId" clId="{CA075061-B414-4AC6-8D73-616EB37E24AF}" dt="2020-08-22T13:09:59.473" v="15154" actId="20577"/>
          <ac:spMkLst>
            <pc:docMk/>
            <pc:sldMk cId="108730417" sldId="658"/>
            <ac:spMk id="36" creationId="{ECB4EDD0-71DF-46D4-94E1-316653664B04}"/>
          </ac:spMkLst>
        </pc:spChg>
        <pc:spChg chg="add mod">
          <ac:chgData name="Siegbert Rudolph" userId="2af4d44886c067cc" providerId="LiveId" clId="{CA075061-B414-4AC6-8D73-616EB37E24AF}" dt="2020-08-22T13:10:09.083" v="15158" actId="20577"/>
          <ac:spMkLst>
            <pc:docMk/>
            <pc:sldMk cId="108730417" sldId="658"/>
            <ac:spMk id="37" creationId="{CA811552-81C6-4D94-93CC-6E41782F852E}"/>
          </ac:spMkLst>
        </pc:spChg>
        <pc:spChg chg="add mod">
          <ac:chgData name="Siegbert Rudolph" userId="2af4d44886c067cc" providerId="LiveId" clId="{CA075061-B414-4AC6-8D73-616EB37E24AF}" dt="2020-08-22T13:11:16.731" v="15171" actId="5793"/>
          <ac:spMkLst>
            <pc:docMk/>
            <pc:sldMk cId="108730417" sldId="658"/>
            <ac:spMk id="38" creationId="{C2983E3A-5782-4CBB-B463-1C998EE5E121}"/>
          </ac:spMkLst>
        </pc:spChg>
        <pc:spChg chg="add del mod">
          <ac:chgData name="Siegbert Rudolph" userId="2af4d44886c067cc" providerId="LiveId" clId="{CA075061-B414-4AC6-8D73-616EB37E24AF}" dt="2020-08-22T13:11:22.020" v="15172" actId="478"/>
          <ac:spMkLst>
            <pc:docMk/>
            <pc:sldMk cId="108730417" sldId="658"/>
            <ac:spMk id="39" creationId="{FE144C24-934D-4787-A8E8-BCB13F9C3559}"/>
          </ac:spMkLst>
        </pc:spChg>
        <pc:spChg chg="add del mod">
          <ac:chgData name="Siegbert Rudolph" userId="2af4d44886c067cc" providerId="LiveId" clId="{CA075061-B414-4AC6-8D73-616EB37E24AF}" dt="2020-08-22T13:11:22.020" v="15172" actId="478"/>
          <ac:spMkLst>
            <pc:docMk/>
            <pc:sldMk cId="108730417" sldId="658"/>
            <ac:spMk id="40" creationId="{5F33E616-A239-436D-9800-B879DB0ECDA0}"/>
          </ac:spMkLst>
        </pc:spChg>
        <pc:spChg chg="add del mod">
          <ac:chgData name="Siegbert Rudolph" userId="2af4d44886c067cc" providerId="LiveId" clId="{CA075061-B414-4AC6-8D73-616EB37E24AF}" dt="2020-08-22T13:11:23.474" v="15173" actId="478"/>
          <ac:spMkLst>
            <pc:docMk/>
            <pc:sldMk cId="108730417" sldId="658"/>
            <ac:spMk id="41" creationId="{24BB3D5C-A9D8-4D73-A76C-57AA56E5753B}"/>
          </ac:spMkLst>
        </pc:spChg>
        <pc:spChg chg="add del mod">
          <ac:chgData name="Siegbert Rudolph" userId="2af4d44886c067cc" providerId="LiveId" clId="{CA075061-B414-4AC6-8D73-616EB37E24AF}" dt="2020-08-22T13:11:23.474" v="15173" actId="478"/>
          <ac:spMkLst>
            <pc:docMk/>
            <pc:sldMk cId="108730417" sldId="658"/>
            <ac:spMk id="42" creationId="{D22792CD-90FE-484E-90FA-36DFA825020F}"/>
          </ac:spMkLst>
        </pc:spChg>
        <pc:spChg chg="mod">
          <ac:chgData name="Siegbert Rudolph" userId="2af4d44886c067cc" providerId="LiveId" clId="{CA075061-B414-4AC6-8D73-616EB37E24AF}" dt="2020-08-22T13:06:36.713" v="15058" actId="20577"/>
          <ac:spMkLst>
            <pc:docMk/>
            <pc:sldMk cId="108730417" sldId="658"/>
            <ac:spMk id="43" creationId="{47196E74-001E-41BE-A203-AA549F336A01}"/>
          </ac:spMkLst>
        </pc:spChg>
        <pc:spChg chg="mod">
          <ac:chgData name="Siegbert Rudolph" userId="2af4d44886c067cc" providerId="LiveId" clId="{CA075061-B414-4AC6-8D73-616EB37E24AF}" dt="2020-08-22T13:06:45.965" v="15062" actId="20577"/>
          <ac:spMkLst>
            <pc:docMk/>
            <pc:sldMk cId="108730417" sldId="658"/>
            <ac:spMk id="44" creationId="{124B435C-F1C7-4BB2-8942-F255B0AF1EC8}"/>
          </ac:spMkLst>
        </pc:spChg>
        <pc:spChg chg="mod">
          <ac:chgData name="Siegbert Rudolph" userId="2af4d44886c067cc" providerId="LiveId" clId="{CA075061-B414-4AC6-8D73-616EB37E24AF}" dt="2020-08-22T13:06:52.317" v="15066" actId="20577"/>
          <ac:spMkLst>
            <pc:docMk/>
            <pc:sldMk cId="108730417" sldId="658"/>
            <ac:spMk id="45" creationId="{560DC2B5-03F3-4CC8-A549-E9472E42C914}"/>
          </ac:spMkLst>
        </pc:spChg>
        <pc:spChg chg="mod">
          <ac:chgData name="Siegbert Rudolph" userId="2af4d44886c067cc" providerId="LiveId" clId="{CA075061-B414-4AC6-8D73-616EB37E24AF}" dt="2020-08-22T13:07:09.625" v="15077" actId="20577"/>
          <ac:spMkLst>
            <pc:docMk/>
            <pc:sldMk cId="108730417" sldId="658"/>
            <ac:spMk id="46" creationId="{95F6A354-A951-46A6-B535-6F03147DF300}"/>
          </ac:spMkLst>
        </pc:spChg>
        <pc:spChg chg="mod">
          <ac:chgData name="Siegbert Rudolph" userId="2af4d44886c067cc" providerId="LiveId" clId="{CA075061-B414-4AC6-8D73-616EB37E24AF}" dt="2020-08-22T13:07:13.585" v="15083" actId="20577"/>
          <ac:spMkLst>
            <pc:docMk/>
            <pc:sldMk cId="108730417" sldId="658"/>
            <ac:spMk id="47" creationId="{B09DAD6E-B7DA-4D61-BC2A-4157269DCFD3}"/>
          </ac:spMkLst>
        </pc:spChg>
        <pc:spChg chg="mod">
          <ac:chgData name="Siegbert Rudolph" userId="2af4d44886c067cc" providerId="LiveId" clId="{CA075061-B414-4AC6-8D73-616EB37E24AF}" dt="2020-08-22T13:07:25.449" v="15101" actId="20577"/>
          <ac:spMkLst>
            <pc:docMk/>
            <pc:sldMk cId="108730417" sldId="658"/>
            <ac:spMk id="48" creationId="{86B6AB1C-CF94-42AE-A2D1-34D12D5E7DC4}"/>
          </ac:spMkLst>
        </pc:spChg>
        <pc:spChg chg="mod">
          <ac:chgData name="Siegbert Rudolph" userId="2af4d44886c067cc" providerId="LiveId" clId="{CA075061-B414-4AC6-8D73-616EB37E24AF}" dt="2020-08-22T13:07:43.754" v="15114" actId="5793"/>
          <ac:spMkLst>
            <pc:docMk/>
            <pc:sldMk cId="108730417" sldId="658"/>
            <ac:spMk id="49" creationId="{C0BAC814-96BA-4E8C-AFE2-27C3A082E334}"/>
          </ac:spMkLst>
        </pc:spChg>
        <pc:spChg chg="add del mod">
          <ac:chgData name="Siegbert Rudolph" userId="2af4d44886c067cc" providerId="LiveId" clId="{CA075061-B414-4AC6-8D73-616EB37E24AF}" dt="2020-08-22T13:11:23.474" v="15173" actId="478"/>
          <ac:spMkLst>
            <pc:docMk/>
            <pc:sldMk cId="108730417" sldId="658"/>
            <ac:spMk id="50" creationId="{EBB33FD2-5F27-445C-8668-ECDEF053CD1B}"/>
          </ac:spMkLst>
        </pc:spChg>
        <pc:spChg chg="del">
          <ac:chgData name="Siegbert Rudolph" userId="2af4d44886c067cc" providerId="LiveId" clId="{CA075061-B414-4AC6-8D73-616EB37E24AF}" dt="2020-08-22T13:07:47.980" v="15115" actId="478"/>
          <ac:spMkLst>
            <pc:docMk/>
            <pc:sldMk cId="108730417" sldId="658"/>
            <ac:spMk id="51" creationId="{2C99B52D-3DD2-456A-875E-9FDF33ACAAD0}"/>
          </ac:spMkLst>
        </pc:spChg>
        <pc:spChg chg="add del mod">
          <ac:chgData name="Siegbert Rudolph" userId="2af4d44886c067cc" providerId="LiveId" clId="{CA075061-B414-4AC6-8D73-616EB37E24AF}" dt="2020-08-22T13:11:22.020" v="15172" actId="478"/>
          <ac:spMkLst>
            <pc:docMk/>
            <pc:sldMk cId="108730417" sldId="658"/>
            <ac:spMk id="52" creationId="{6751C96C-7715-40ED-973A-C9ECFE4F3512}"/>
          </ac:spMkLst>
        </pc:spChg>
        <pc:spChg chg="add del mod">
          <ac:chgData name="Siegbert Rudolph" userId="2af4d44886c067cc" providerId="LiveId" clId="{CA075061-B414-4AC6-8D73-616EB37E24AF}" dt="2020-08-22T13:11:22.020" v="15172" actId="478"/>
          <ac:spMkLst>
            <pc:docMk/>
            <pc:sldMk cId="108730417" sldId="658"/>
            <ac:spMk id="53" creationId="{4D219742-1100-4529-9EC5-CE374565BD2F}"/>
          </ac:spMkLst>
        </pc:spChg>
        <pc:spChg chg="add mod">
          <ac:chgData name="Siegbert Rudolph" userId="2af4d44886c067cc" providerId="LiveId" clId="{CA075061-B414-4AC6-8D73-616EB37E24AF}" dt="2020-08-22T13:11:33.755" v="15175" actId="1076"/>
          <ac:spMkLst>
            <pc:docMk/>
            <pc:sldMk cId="108730417" sldId="658"/>
            <ac:spMk id="54" creationId="{5469822C-2847-4A0F-898F-19E8B65D90A1}"/>
          </ac:spMkLst>
        </pc:spChg>
        <pc:spChg chg="add mod">
          <ac:chgData name="Siegbert Rudolph" userId="2af4d44886c067cc" providerId="LiveId" clId="{CA075061-B414-4AC6-8D73-616EB37E24AF}" dt="2020-08-22T13:11:37.042" v="15179" actId="20577"/>
          <ac:spMkLst>
            <pc:docMk/>
            <pc:sldMk cId="108730417" sldId="658"/>
            <ac:spMk id="55" creationId="{B5D0C18A-54B9-437D-8D01-BF3D16B6A37E}"/>
          </ac:spMkLst>
        </pc:spChg>
        <pc:spChg chg="add mod">
          <ac:chgData name="Siegbert Rudolph" userId="2af4d44886c067cc" providerId="LiveId" clId="{CA075061-B414-4AC6-8D73-616EB37E24AF}" dt="2020-08-22T13:11:41.507" v="15184" actId="20577"/>
          <ac:spMkLst>
            <pc:docMk/>
            <pc:sldMk cId="108730417" sldId="658"/>
            <ac:spMk id="56" creationId="{807B42CC-1114-4A5E-A6E6-356565A5F869}"/>
          </ac:spMkLst>
        </pc:spChg>
        <pc:spChg chg="add mod">
          <ac:chgData name="Siegbert Rudolph" userId="2af4d44886c067cc" providerId="LiveId" clId="{CA075061-B414-4AC6-8D73-616EB37E24AF}" dt="2020-08-22T13:11:45.537" v="15191" actId="20577"/>
          <ac:spMkLst>
            <pc:docMk/>
            <pc:sldMk cId="108730417" sldId="658"/>
            <ac:spMk id="57" creationId="{52C1ACC3-A2D8-453C-9577-F29D3A3B7AA4}"/>
          </ac:spMkLst>
        </pc:spChg>
        <pc:spChg chg="add mod">
          <ac:chgData name="Siegbert Rudolph" userId="2af4d44886c067cc" providerId="LiveId" clId="{CA075061-B414-4AC6-8D73-616EB37E24AF}" dt="2020-08-22T13:12:07.405" v="15202" actId="5793"/>
          <ac:spMkLst>
            <pc:docMk/>
            <pc:sldMk cId="108730417" sldId="658"/>
            <ac:spMk id="58" creationId="{A390ECC8-1CA0-4448-938D-9C69613EB95A}"/>
          </ac:spMkLst>
        </pc:spChg>
        <pc:spChg chg="add del mod">
          <ac:chgData name="Siegbert Rudolph" userId="2af4d44886c067cc" providerId="LiveId" clId="{CA075061-B414-4AC6-8D73-616EB37E24AF}" dt="2020-08-22T13:12:11.916" v="15203" actId="478"/>
          <ac:spMkLst>
            <pc:docMk/>
            <pc:sldMk cId="108730417" sldId="658"/>
            <ac:spMk id="59" creationId="{AE6F37F1-3859-48AC-9952-F8E050C4AB3D}"/>
          </ac:spMkLst>
        </pc:spChg>
        <pc:spChg chg="add del mod">
          <ac:chgData name="Siegbert Rudolph" userId="2af4d44886c067cc" providerId="LiveId" clId="{CA075061-B414-4AC6-8D73-616EB37E24AF}" dt="2020-08-22T13:12:11.916" v="15203" actId="478"/>
          <ac:spMkLst>
            <pc:docMk/>
            <pc:sldMk cId="108730417" sldId="658"/>
            <ac:spMk id="60" creationId="{21F62B4A-0252-45C6-9C05-82DA23E2813B}"/>
          </ac:spMkLst>
        </pc:spChg>
        <pc:spChg chg="add del mod">
          <ac:chgData name="Siegbert Rudolph" userId="2af4d44886c067cc" providerId="LiveId" clId="{CA075061-B414-4AC6-8D73-616EB37E24AF}" dt="2020-08-22T13:12:11.916" v="15203" actId="478"/>
          <ac:spMkLst>
            <pc:docMk/>
            <pc:sldMk cId="108730417" sldId="658"/>
            <ac:spMk id="61" creationId="{85FBF051-E8A2-4C2B-83C8-5CD687F2F12F}"/>
          </ac:spMkLst>
        </pc:spChg>
        <pc:spChg chg="mod">
          <ac:chgData name="Siegbert Rudolph" userId="2af4d44886c067cc" providerId="LiveId" clId="{CA075061-B414-4AC6-8D73-616EB37E24AF}" dt="2020-08-22T13:07:03.290" v="15071" actId="20577"/>
          <ac:spMkLst>
            <pc:docMk/>
            <pc:sldMk cId="108730417" sldId="658"/>
            <ac:spMk id="62" creationId="{4AFDD32E-A7E3-4F41-B989-EC391EE165BE}"/>
          </ac:spMkLst>
        </pc:spChg>
        <pc:spChg chg="mod">
          <ac:chgData name="Siegbert Rudolph" userId="2af4d44886c067cc" providerId="LiveId" clId="{CA075061-B414-4AC6-8D73-616EB37E24AF}" dt="2020-08-22T13:07:20.557" v="15096" actId="20577"/>
          <ac:spMkLst>
            <pc:docMk/>
            <pc:sldMk cId="108730417" sldId="658"/>
            <ac:spMk id="63" creationId="{D2291C03-0D32-476A-A0A2-6FC528C7AB01}"/>
          </ac:spMkLst>
        </pc:spChg>
        <pc:spChg chg="add del mod">
          <ac:chgData name="Siegbert Rudolph" userId="2af4d44886c067cc" providerId="LiveId" clId="{CA075061-B414-4AC6-8D73-616EB37E24AF}" dt="2020-08-22T13:12:11.916" v="15203" actId="478"/>
          <ac:spMkLst>
            <pc:docMk/>
            <pc:sldMk cId="108730417" sldId="658"/>
            <ac:spMk id="64" creationId="{C9861431-C13F-4D62-975E-452D431AE6B8}"/>
          </ac:spMkLst>
        </pc:spChg>
        <pc:spChg chg="add mod">
          <ac:chgData name="Siegbert Rudolph" userId="2af4d44886c067cc" providerId="LiveId" clId="{CA075061-B414-4AC6-8D73-616EB37E24AF}" dt="2020-08-22T13:11:48.738" v="15195" actId="20577"/>
          <ac:spMkLst>
            <pc:docMk/>
            <pc:sldMk cId="108730417" sldId="658"/>
            <ac:spMk id="65" creationId="{2CE1D17B-5848-4087-97F0-C698E059A3B1}"/>
          </ac:spMkLst>
        </pc:spChg>
        <pc:spChg chg="add del mod">
          <ac:chgData name="Siegbert Rudolph" userId="2af4d44886c067cc" providerId="LiveId" clId="{CA075061-B414-4AC6-8D73-616EB37E24AF}" dt="2020-08-22T13:12:11.916" v="15203" actId="478"/>
          <ac:spMkLst>
            <pc:docMk/>
            <pc:sldMk cId="108730417" sldId="658"/>
            <ac:spMk id="66" creationId="{A6CE692A-6B6E-4C09-A5A2-E40DE7A5DDDA}"/>
          </ac:spMkLst>
        </pc:spChg>
      </pc:sldChg>
      <pc:sldChg chg="addSp delSp modSp mod modAnim">
        <pc:chgData name="Siegbert Rudolph" userId="2af4d44886c067cc" providerId="LiveId" clId="{CA075061-B414-4AC6-8D73-616EB37E24AF}" dt="2020-08-22T14:01:40.625" v="15898"/>
        <pc:sldMkLst>
          <pc:docMk/>
          <pc:sldMk cId="2510690127" sldId="659"/>
        </pc:sldMkLst>
        <pc:spChg chg="mod">
          <ac:chgData name="Siegbert Rudolph" userId="2af4d44886c067cc" providerId="LiveId" clId="{CA075061-B414-4AC6-8D73-616EB37E24AF}" dt="2020-08-22T14:01:40.625" v="15898"/>
          <ac:spMkLst>
            <pc:docMk/>
            <pc:sldMk cId="2510690127" sldId="659"/>
            <ac:spMk id="5" creationId="{82A9AF53-AB8C-421F-91A4-340464D62C8C}"/>
          </ac:spMkLst>
        </pc:spChg>
        <pc:spChg chg="add mod">
          <ac:chgData name="Siegbert Rudolph" userId="2af4d44886c067cc" providerId="LiveId" clId="{CA075061-B414-4AC6-8D73-616EB37E24AF}" dt="2020-08-22T13:14:25.840" v="15227" actId="1076"/>
          <ac:spMkLst>
            <pc:docMk/>
            <pc:sldMk cId="2510690127" sldId="659"/>
            <ac:spMk id="24" creationId="{34845E77-6068-4B60-B90A-C79D2B303A04}"/>
          </ac:spMkLst>
        </pc:spChg>
        <pc:spChg chg="add mod">
          <ac:chgData name="Siegbert Rudolph" userId="2af4d44886c067cc" providerId="LiveId" clId="{CA075061-B414-4AC6-8D73-616EB37E24AF}" dt="2020-08-22T13:14:32.101" v="15232" actId="20577"/>
          <ac:spMkLst>
            <pc:docMk/>
            <pc:sldMk cId="2510690127" sldId="659"/>
            <ac:spMk id="25" creationId="{8C9D1797-8182-43DA-97CD-862CF654D0A8}"/>
          </ac:spMkLst>
        </pc:spChg>
        <pc:spChg chg="add mod">
          <ac:chgData name="Siegbert Rudolph" userId="2af4d44886c067cc" providerId="LiveId" clId="{CA075061-B414-4AC6-8D73-616EB37E24AF}" dt="2020-08-22T13:14:38.249" v="15237" actId="20577"/>
          <ac:spMkLst>
            <pc:docMk/>
            <pc:sldMk cId="2510690127" sldId="659"/>
            <ac:spMk id="26" creationId="{8C243BE9-1C81-4A9C-8211-1042B8D03DBB}"/>
          </ac:spMkLst>
        </pc:spChg>
        <pc:spChg chg="add mod">
          <ac:chgData name="Siegbert Rudolph" userId="2af4d44886c067cc" providerId="LiveId" clId="{CA075061-B414-4AC6-8D73-616EB37E24AF}" dt="2020-08-22T13:14:47.993" v="15243" actId="20577"/>
          <ac:spMkLst>
            <pc:docMk/>
            <pc:sldMk cId="2510690127" sldId="659"/>
            <ac:spMk id="27" creationId="{7675F20E-F91D-44C5-BE41-E2D27E9D0A62}"/>
          </ac:spMkLst>
        </pc:spChg>
        <pc:spChg chg="add mod">
          <ac:chgData name="Siegbert Rudolph" userId="2af4d44886c067cc" providerId="LiveId" clId="{CA075061-B414-4AC6-8D73-616EB37E24AF}" dt="2020-08-22T13:14:56.914" v="15257" actId="20577"/>
          <ac:spMkLst>
            <pc:docMk/>
            <pc:sldMk cId="2510690127" sldId="659"/>
            <ac:spMk id="28" creationId="{6D1C264B-442B-48E6-8490-622F141B022F}"/>
          </ac:spMkLst>
        </pc:spChg>
        <pc:spChg chg="add mod">
          <ac:chgData name="Siegbert Rudolph" userId="2af4d44886c067cc" providerId="LiveId" clId="{CA075061-B414-4AC6-8D73-616EB37E24AF}" dt="2020-08-22T13:15:32.882" v="15271" actId="5793"/>
          <ac:spMkLst>
            <pc:docMk/>
            <pc:sldMk cId="2510690127" sldId="659"/>
            <ac:spMk id="29" creationId="{AC234A1A-AA47-4B5C-B799-B9D806B71CF8}"/>
          </ac:spMkLst>
        </pc:spChg>
        <pc:spChg chg="add del mod">
          <ac:chgData name="Siegbert Rudolph" userId="2af4d44886c067cc" providerId="LiveId" clId="{CA075061-B414-4AC6-8D73-616EB37E24AF}" dt="2020-08-22T13:15:36.490" v="15272" actId="478"/>
          <ac:spMkLst>
            <pc:docMk/>
            <pc:sldMk cId="2510690127" sldId="659"/>
            <ac:spMk id="30" creationId="{7819A054-20CF-49F3-9FFA-BBD0D17C1AB7}"/>
          </ac:spMkLst>
        </pc:spChg>
        <pc:spChg chg="add del mod">
          <ac:chgData name="Siegbert Rudolph" userId="2af4d44886c067cc" providerId="LiveId" clId="{CA075061-B414-4AC6-8D73-616EB37E24AF}" dt="2020-08-22T13:15:36.490" v="15272" actId="478"/>
          <ac:spMkLst>
            <pc:docMk/>
            <pc:sldMk cId="2510690127" sldId="659"/>
            <ac:spMk id="31" creationId="{D11ABAC1-0B1F-4AC8-AE45-499FC0F739F8}"/>
          </ac:spMkLst>
        </pc:spChg>
        <pc:spChg chg="add del mod">
          <ac:chgData name="Siegbert Rudolph" userId="2af4d44886c067cc" providerId="LiveId" clId="{CA075061-B414-4AC6-8D73-616EB37E24AF}" dt="2020-08-22T13:15:36.490" v="15272" actId="478"/>
          <ac:spMkLst>
            <pc:docMk/>
            <pc:sldMk cId="2510690127" sldId="659"/>
            <ac:spMk id="32" creationId="{D8A1FA75-2025-4299-ACEB-6FADCA6EBA92}"/>
          </ac:spMkLst>
        </pc:spChg>
        <pc:spChg chg="add mod">
          <ac:chgData name="Siegbert Rudolph" userId="2af4d44886c067cc" providerId="LiveId" clId="{CA075061-B414-4AC6-8D73-616EB37E24AF}" dt="2020-08-22T13:14:52.557" v="15250" actId="20577"/>
          <ac:spMkLst>
            <pc:docMk/>
            <pc:sldMk cId="2510690127" sldId="659"/>
            <ac:spMk id="33" creationId="{D37A85D5-B5E5-4B06-AF7C-78717739AA44}"/>
          </ac:spMkLst>
        </pc:spChg>
        <pc:spChg chg="add del mod">
          <ac:chgData name="Siegbert Rudolph" userId="2af4d44886c067cc" providerId="LiveId" clId="{CA075061-B414-4AC6-8D73-616EB37E24AF}" dt="2020-08-22T13:15:36.490" v="15272" actId="478"/>
          <ac:spMkLst>
            <pc:docMk/>
            <pc:sldMk cId="2510690127" sldId="659"/>
            <ac:spMk id="34" creationId="{62BB0433-14D1-42F0-BFAB-FAE03DED00AE}"/>
          </ac:spMkLst>
        </pc:spChg>
        <pc:spChg chg="add mod">
          <ac:chgData name="Siegbert Rudolph" userId="2af4d44886c067cc" providerId="LiveId" clId="{CA075061-B414-4AC6-8D73-616EB37E24AF}" dt="2020-08-22T13:15:58.553" v="15274" actId="1076"/>
          <ac:spMkLst>
            <pc:docMk/>
            <pc:sldMk cId="2510690127" sldId="659"/>
            <ac:spMk id="35" creationId="{D93C7EE3-7AB5-4534-B5BD-366362A3D984}"/>
          </ac:spMkLst>
        </pc:spChg>
        <pc:spChg chg="add mod">
          <ac:chgData name="Siegbert Rudolph" userId="2af4d44886c067cc" providerId="LiveId" clId="{CA075061-B414-4AC6-8D73-616EB37E24AF}" dt="2020-08-22T13:17:59.860" v="15346" actId="408"/>
          <ac:spMkLst>
            <pc:docMk/>
            <pc:sldMk cId="2510690127" sldId="659"/>
            <ac:spMk id="36" creationId="{55EC4812-132D-460B-B99A-856260419A44}"/>
          </ac:spMkLst>
        </pc:spChg>
        <pc:spChg chg="add mod">
          <ac:chgData name="Siegbert Rudolph" userId="2af4d44886c067cc" providerId="LiveId" clId="{CA075061-B414-4AC6-8D73-616EB37E24AF}" dt="2020-08-22T13:17:59.860" v="15346" actId="408"/>
          <ac:spMkLst>
            <pc:docMk/>
            <pc:sldMk cId="2510690127" sldId="659"/>
            <ac:spMk id="37" creationId="{3D7E5284-4773-4F58-BBA2-B1C26B928B4C}"/>
          </ac:spMkLst>
        </pc:spChg>
        <pc:spChg chg="add mod">
          <ac:chgData name="Siegbert Rudolph" userId="2af4d44886c067cc" providerId="LiveId" clId="{CA075061-B414-4AC6-8D73-616EB37E24AF}" dt="2020-08-22T13:17:59.860" v="15346" actId="408"/>
          <ac:spMkLst>
            <pc:docMk/>
            <pc:sldMk cId="2510690127" sldId="659"/>
            <ac:spMk id="38" creationId="{C65C63F6-52FA-4BCE-B38F-D54192CCB6D2}"/>
          </ac:spMkLst>
        </pc:spChg>
        <pc:spChg chg="add mod">
          <ac:chgData name="Siegbert Rudolph" userId="2af4d44886c067cc" providerId="LiveId" clId="{CA075061-B414-4AC6-8D73-616EB37E24AF}" dt="2020-08-22T13:17:59.860" v="15346" actId="408"/>
          <ac:spMkLst>
            <pc:docMk/>
            <pc:sldMk cId="2510690127" sldId="659"/>
            <ac:spMk id="39" creationId="{C8D4D0A1-B500-4906-93F9-C83F4D034CC1}"/>
          </ac:spMkLst>
        </pc:spChg>
        <pc:spChg chg="add mod">
          <ac:chgData name="Siegbert Rudolph" userId="2af4d44886c067cc" providerId="LiveId" clId="{CA075061-B414-4AC6-8D73-616EB37E24AF}" dt="2020-08-22T13:17:59.860" v="15346" actId="408"/>
          <ac:spMkLst>
            <pc:docMk/>
            <pc:sldMk cId="2510690127" sldId="659"/>
            <ac:spMk id="40" creationId="{73648C4F-E533-4A0F-8903-D4175BCDC440}"/>
          </ac:spMkLst>
        </pc:spChg>
        <pc:spChg chg="add mod">
          <ac:chgData name="Siegbert Rudolph" userId="2af4d44886c067cc" providerId="LiveId" clId="{CA075061-B414-4AC6-8D73-616EB37E24AF}" dt="2020-08-22T13:17:59.860" v="15346" actId="408"/>
          <ac:spMkLst>
            <pc:docMk/>
            <pc:sldMk cId="2510690127" sldId="659"/>
            <ac:spMk id="41" creationId="{19F48D6E-CD20-4DD2-9DED-E0762731E154}"/>
          </ac:spMkLst>
        </pc:spChg>
        <pc:spChg chg="add del mod">
          <ac:chgData name="Siegbert Rudolph" userId="2af4d44886c067cc" providerId="LiveId" clId="{CA075061-B414-4AC6-8D73-616EB37E24AF}" dt="2020-08-22T13:17:49.670" v="15345" actId="478"/>
          <ac:spMkLst>
            <pc:docMk/>
            <pc:sldMk cId="2510690127" sldId="659"/>
            <ac:spMk id="42" creationId="{592E1FC8-44AE-4877-A878-8D625440D40F}"/>
          </ac:spMkLst>
        </pc:spChg>
        <pc:spChg chg="mod">
          <ac:chgData name="Siegbert Rudolph" userId="2af4d44886c067cc" providerId="LiveId" clId="{CA075061-B414-4AC6-8D73-616EB37E24AF}" dt="2020-08-22T13:12:29.587" v="15209" actId="20577"/>
          <ac:spMkLst>
            <pc:docMk/>
            <pc:sldMk cId="2510690127" sldId="659"/>
            <ac:spMk id="43" creationId="{47196E74-001E-41BE-A203-AA549F336A01}"/>
          </ac:spMkLst>
        </pc:spChg>
        <pc:spChg chg="mod">
          <ac:chgData name="Siegbert Rudolph" userId="2af4d44886c067cc" providerId="LiveId" clId="{CA075061-B414-4AC6-8D73-616EB37E24AF}" dt="2020-08-22T13:13:39.517" v="15215" actId="20577"/>
          <ac:spMkLst>
            <pc:docMk/>
            <pc:sldMk cId="2510690127" sldId="659"/>
            <ac:spMk id="44" creationId="{124B435C-F1C7-4BB2-8942-F255B0AF1EC8}"/>
          </ac:spMkLst>
        </pc:spChg>
        <pc:spChg chg="mod">
          <ac:chgData name="Siegbert Rudolph" userId="2af4d44886c067cc" providerId="LiveId" clId="{CA075061-B414-4AC6-8D73-616EB37E24AF}" dt="2020-08-22T13:14:06.592" v="15225" actId="5793"/>
          <ac:spMkLst>
            <pc:docMk/>
            <pc:sldMk cId="2510690127" sldId="659"/>
            <ac:spMk id="45" creationId="{560DC2B5-03F3-4CC8-A549-E9472E42C914}"/>
          </ac:spMkLst>
        </pc:spChg>
        <pc:spChg chg="del">
          <ac:chgData name="Siegbert Rudolph" userId="2af4d44886c067cc" providerId="LiveId" clId="{CA075061-B414-4AC6-8D73-616EB37E24AF}" dt="2020-08-22T13:15:10.361" v="15260" actId="478"/>
          <ac:spMkLst>
            <pc:docMk/>
            <pc:sldMk cId="2510690127" sldId="659"/>
            <ac:spMk id="46" creationId="{95F6A354-A951-46A6-B535-6F03147DF300}"/>
          </ac:spMkLst>
        </pc:spChg>
        <pc:spChg chg="del">
          <ac:chgData name="Siegbert Rudolph" userId="2af4d44886c067cc" providerId="LiveId" clId="{CA075061-B414-4AC6-8D73-616EB37E24AF}" dt="2020-08-22T13:15:10.361" v="15260" actId="478"/>
          <ac:spMkLst>
            <pc:docMk/>
            <pc:sldMk cId="2510690127" sldId="659"/>
            <ac:spMk id="47" creationId="{B09DAD6E-B7DA-4D61-BC2A-4157269DCFD3}"/>
          </ac:spMkLst>
        </pc:spChg>
        <pc:spChg chg="del">
          <ac:chgData name="Siegbert Rudolph" userId="2af4d44886c067cc" providerId="LiveId" clId="{CA075061-B414-4AC6-8D73-616EB37E24AF}" dt="2020-08-22T13:15:06.849" v="15258" actId="478"/>
          <ac:spMkLst>
            <pc:docMk/>
            <pc:sldMk cId="2510690127" sldId="659"/>
            <ac:spMk id="48" creationId="{86B6AB1C-CF94-42AE-A2D1-34D12D5E7DC4}"/>
          </ac:spMkLst>
        </pc:spChg>
        <pc:spChg chg="del">
          <ac:chgData name="Siegbert Rudolph" userId="2af4d44886c067cc" providerId="LiveId" clId="{CA075061-B414-4AC6-8D73-616EB37E24AF}" dt="2020-08-22T13:15:06.849" v="15258" actId="478"/>
          <ac:spMkLst>
            <pc:docMk/>
            <pc:sldMk cId="2510690127" sldId="659"/>
            <ac:spMk id="49" creationId="{C0BAC814-96BA-4E8C-AFE2-27C3A082E334}"/>
          </ac:spMkLst>
        </pc:spChg>
        <pc:spChg chg="add del mod">
          <ac:chgData name="Siegbert Rudolph" userId="2af4d44886c067cc" providerId="LiveId" clId="{CA075061-B414-4AC6-8D73-616EB37E24AF}" dt="2020-08-22T13:17:49.670" v="15345" actId="478"/>
          <ac:spMkLst>
            <pc:docMk/>
            <pc:sldMk cId="2510690127" sldId="659"/>
            <ac:spMk id="50" creationId="{6A6CE947-9614-4F30-A7B9-C78BB7E5F2B7}"/>
          </ac:spMkLst>
        </pc:spChg>
        <pc:spChg chg="del">
          <ac:chgData name="Siegbert Rudolph" userId="2af4d44886c067cc" providerId="LiveId" clId="{CA075061-B414-4AC6-8D73-616EB37E24AF}" dt="2020-08-22T13:15:08.433" v="15259" actId="478"/>
          <ac:spMkLst>
            <pc:docMk/>
            <pc:sldMk cId="2510690127" sldId="659"/>
            <ac:spMk id="51" creationId="{2C99B52D-3DD2-456A-875E-9FDF33ACAAD0}"/>
          </ac:spMkLst>
        </pc:spChg>
        <pc:spChg chg="add mod">
          <ac:chgData name="Siegbert Rudolph" userId="2af4d44886c067cc" providerId="LiveId" clId="{CA075061-B414-4AC6-8D73-616EB37E24AF}" dt="2020-08-22T13:17:59.860" v="15346" actId="408"/>
          <ac:spMkLst>
            <pc:docMk/>
            <pc:sldMk cId="2510690127" sldId="659"/>
            <ac:spMk id="52" creationId="{9A9298E7-8249-401E-BEA9-3758643FD001}"/>
          </ac:spMkLst>
        </pc:spChg>
        <pc:spChg chg="add mod">
          <ac:chgData name="Siegbert Rudolph" userId="2af4d44886c067cc" providerId="LiveId" clId="{CA075061-B414-4AC6-8D73-616EB37E24AF}" dt="2020-08-22T13:17:59.860" v="15346" actId="408"/>
          <ac:spMkLst>
            <pc:docMk/>
            <pc:sldMk cId="2510690127" sldId="659"/>
            <ac:spMk id="53" creationId="{4E8CEB73-D6D4-46D6-8657-484B249FC036}"/>
          </ac:spMkLst>
        </pc:spChg>
        <pc:spChg chg="add mod">
          <ac:chgData name="Siegbert Rudolph" userId="2af4d44886c067cc" providerId="LiveId" clId="{CA075061-B414-4AC6-8D73-616EB37E24AF}" dt="2020-08-22T13:18:13.915" v="15348" actId="1076"/>
          <ac:spMkLst>
            <pc:docMk/>
            <pc:sldMk cId="2510690127" sldId="659"/>
            <ac:spMk id="54" creationId="{4014CA4E-1C8D-4F4E-9543-AF726D89614F}"/>
          </ac:spMkLst>
        </pc:spChg>
        <pc:spChg chg="add mod">
          <ac:chgData name="Siegbert Rudolph" userId="2af4d44886c067cc" providerId="LiveId" clId="{CA075061-B414-4AC6-8D73-616EB37E24AF}" dt="2020-08-22T13:18:18.482" v="15355" actId="20577"/>
          <ac:spMkLst>
            <pc:docMk/>
            <pc:sldMk cId="2510690127" sldId="659"/>
            <ac:spMk id="55" creationId="{83D70129-C1F7-4E8D-B7E5-1674D446292D}"/>
          </ac:spMkLst>
        </pc:spChg>
        <pc:spChg chg="add mod">
          <ac:chgData name="Siegbert Rudolph" userId="2af4d44886c067cc" providerId="LiveId" clId="{CA075061-B414-4AC6-8D73-616EB37E24AF}" dt="2020-08-22T13:18:22.281" v="15362" actId="20577"/>
          <ac:spMkLst>
            <pc:docMk/>
            <pc:sldMk cId="2510690127" sldId="659"/>
            <ac:spMk id="56" creationId="{860D7902-FC0A-4A57-8E1C-1F63DAE149F3}"/>
          </ac:spMkLst>
        </pc:spChg>
        <pc:spChg chg="add mod">
          <ac:chgData name="Siegbert Rudolph" userId="2af4d44886c067cc" providerId="LiveId" clId="{CA075061-B414-4AC6-8D73-616EB37E24AF}" dt="2020-08-22T13:18:35.054" v="15370" actId="20577"/>
          <ac:spMkLst>
            <pc:docMk/>
            <pc:sldMk cId="2510690127" sldId="659"/>
            <ac:spMk id="57" creationId="{9FB396D7-7302-4675-85ED-0D8C0ACFD4A0}"/>
          </ac:spMkLst>
        </pc:spChg>
        <pc:spChg chg="add del mod">
          <ac:chgData name="Siegbert Rudolph" userId="2af4d44886c067cc" providerId="LiveId" clId="{CA075061-B414-4AC6-8D73-616EB37E24AF}" dt="2020-08-22T13:19:13.897" v="15383" actId="478"/>
          <ac:spMkLst>
            <pc:docMk/>
            <pc:sldMk cId="2510690127" sldId="659"/>
            <ac:spMk id="58" creationId="{809BA015-F2DE-4485-AAEE-77747782E3A2}"/>
          </ac:spMkLst>
        </pc:spChg>
        <pc:spChg chg="add del mod">
          <ac:chgData name="Siegbert Rudolph" userId="2af4d44886c067cc" providerId="LiveId" clId="{CA075061-B414-4AC6-8D73-616EB37E24AF}" dt="2020-08-22T13:19:12.067" v="15382" actId="478"/>
          <ac:spMkLst>
            <pc:docMk/>
            <pc:sldMk cId="2510690127" sldId="659"/>
            <ac:spMk id="59" creationId="{1C0EFA38-1AB2-4F3E-A282-0D2B298A9F03}"/>
          </ac:spMkLst>
        </pc:spChg>
        <pc:spChg chg="add del mod">
          <ac:chgData name="Siegbert Rudolph" userId="2af4d44886c067cc" providerId="LiveId" clId="{CA075061-B414-4AC6-8D73-616EB37E24AF}" dt="2020-08-22T13:19:12.067" v="15382" actId="478"/>
          <ac:spMkLst>
            <pc:docMk/>
            <pc:sldMk cId="2510690127" sldId="659"/>
            <ac:spMk id="60" creationId="{9A914C2C-A0D8-4EE9-9463-5AC592308C27}"/>
          </ac:spMkLst>
        </pc:spChg>
        <pc:spChg chg="add del mod">
          <ac:chgData name="Siegbert Rudolph" userId="2af4d44886c067cc" providerId="LiveId" clId="{CA075061-B414-4AC6-8D73-616EB37E24AF}" dt="2020-08-22T13:19:12.067" v="15382" actId="478"/>
          <ac:spMkLst>
            <pc:docMk/>
            <pc:sldMk cId="2510690127" sldId="659"/>
            <ac:spMk id="61" creationId="{09BFA224-B485-4D2F-945C-6B4FECFBA779}"/>
          </ac:spMkLst>
        </pc:spChg>
        <pc:spChg chg="del">
          <ac:chgData name="Siegbert Rudolph" userId="2af4d44886c067cc" providerId="LiveId" clId="{CA075061-B414-4AC6-8D73-616EB37E24AF}" dt="2020-08-22T13:15:10.361" v="15260" actId="478"/>
          <ac:spMkLst>
            <pc:docMk/>
            <pc:sldMk cId="2510690127" sldId="659"/>
            <ac:spMk id="62" creationId="{4AFDD32E-A7E3-4F41-B989-EC391EE165BE}"/>
          </ac:spMkLst>
        </pc:spChg>
        <pc:spChg chg="del">
          <ac:chgData name="Siegbert Rudolph" userId="2af4d44886c067cc" providerId="LiveId" clId="{CA075061-B414-4AC6-8D73-616EB37E24AF}" dt="2020-08-22T13:15:06.849" v="15258" actId="478"/>
          <ac:spMkLst>
            <pc:docMk/>
            <pc:sldMk cId="2510690127" sldId="659"/>
            <ac:spMk id="63" creationId="{D2291C03-0D32-476A-A0A2-6FC528C7AB01}"/>
          </ac:spMkLst>
        </pc:spChg>
        <pc:spChg chg="add del mod">
          <ac:chgData name="Siegbert Rudolph" userId="2af4d44886c067cc" providerId="LiveId" clId="{CA075061-B414-4AC6-8D73-616EB37E24AF}" dt="2020-08-22T13:19:12.067" v="15382" actId="478"/>
          <ac:spMkLst>
            <pc:docMk/>
            <pc:sldMk cId="2510690127" sldId="659"/>
            <ac:spMk id="64" creationId="{E88F9375-775C-4C92-BAB9-5EB8087BF9E7}"/>
          </ac:spMkLst>
        </pc:spChg>
        <pc:spChg chg="add mod">
          <ac:chgData name="Siegbert Rudolph" userId="2af4d44886c067cc" providerId="LiveId" clId="{CA075061-B414-4AC6-8D73-616EB37E24AF}" dt="2020-08-22T13:19:06.882" v="15381" actId="5793"/>
          <ac:spMkLst>
            <pc:docMk/>
            <pc:sldMk cId="2510690127" sldId="659"/>
            <ac:spMk id="65" creationId="{E2A34942-B02B-457F-9B4B-428F1BC346DB}"/>
          </ac:spMkLst>
        </pc:spChg>
        <pc:spChg chg="add del mod">
          <ac:chgData name="Siegbert Rudolph" userId="2af4d44886c067cc" providerId="LiveId" clId="{CA075061-B414-4AC6-8D73-616EB37E24AF}" dt="2020-08-22T13:19:12.067" v="15382" actId="478"/>
          <ac:spMkLst>
            <pc:docMk/>
            <pc:sldMk cId="2510690127" sldId="659"/>
            <ac:spMk id="66" creationId="{D0332943-93BD-4080-8650-070462EBB767}"/>
          </ac:spMkLst>
        </pc:spChg>
        <pc:spChg chg="add mod">
          <ac:chgData name="Siegbert Rudolph" userId="2af4d44886c067cc" providerId="LiveId" clId="{CA075061-B414-4AC6-8D73-616EB37E24AF}" dt="2020-08-22T13:26:15.073" v="15729" actId="1076"/>
          <ac:spMkLst>
            <pc:docMk/>
            <pc:sldMk cId="2510690127" sldId="659"/>
            <ac:spMk id="67" creationId="{34E1E59D-D8FB-4DBB-80D0-1D1E325E74D0}"/>
          </ac:spMkLst>
        </pc:spChg>
        <pc:spChg chg="add mod">
          <ac:chgData name="Siegbert Rudolph" userId="2af4d44886c067cc" providerId="LiveId" clId="{CA075061-B414-4AC6-8D73-616EB37E24AF}" dt="2020-08-22T13:26:31.673" v="15739" actId="20577"/>
          <ac:spMkLst>
            <pc:docMk/>
            <pc:sldMk cId="2510690127" sldId="659"/>
            <ac:spMk id="68" creationId="{3D0171FC-0D85-42FB-BE9F-24110D7708FB}"/>
          </ac:spMkLst>
        </pc:spChg>
        <pc:spChg chg="add mod">
          <ac:chgData name="Siegbert Rudolph" userId="2af4d44886c067cc" providerId="LiveId" clId="{CA075061-B414-4AC6-8D73-616EB37E24AF}" dt="2020-08-22T13:26:38.261" v="15746" actId="20577"/>
          <ac:spMkLst>
            <pc:docMk/>
            <pc:sldMk cId="2510690127" sldId="659"/>
            <ac:spMk id="69" creationId="{6DB1A0E8-A5B6-44AE-8228-28EEAB59DD8C}"/>
          </ac:spMkLst>
        </pc:spChg>
        <pc:spChg chg="add mod">
          <ac:chgData name="Siegbert Rudolph" userId="2af4d44886c067cc" providerId="LiveId" clId="{CA075061-B414-4AC6-8D73-616EB37E24AF}" dt="2020-08-22T13:26:42.034" v="15753" actId="20577"/>
          <ac:spMkLst>
            <pc:docMk/>
            <pc:sldMk cId="2510690127" sldId="659"/>
            <ac:spMk id="70" creationId="{F507C5FD-FE20-449E-9C77-9777BF61BC82}"/>
          </ac:spMkLst>
        </pc:spChg>
        <pc:spChg chg="add mod">
          <ac:chgData name="Siegbert Rudolph" userId="2af4d44886c067cc" providerId="LiveId" clId="{CA075061-B414-4AC6-8D73-616EB37E24AF}" dt="2020-08-22T13:27:00.139" v="15769" actId="5793"/>
          <ac:spMkLst>
            <pc:docMk/>
            <pc:sldMk cId="2510690127" sldId="659"/>
            <ac:spMk id="71" creationId="{D8F710B7-9A1F-47C0-983F-00DA2310CD07}"/>
          </ac:spMkLst>
        </pc:spChg>
        <pc:spChg chg="add del mod">
          <ac:chgData name="Siegbert Rudolph" userId="2af4d44886c067cc" providerId="LiveId" clId="{CA075061-B414-4AC6-8D73-616EB37E24AF}" dt="2020-08-22T13:27:02.757" v="15770" actId="478"/>
          <ac:spMkLst>
            <pc:docMk/>
            <pc:sldMk cId="2510690127" sldId="659"/>
            <ac:spMk id="72" creationId="{8DB61AC9-CB61-412E-8896-0719F3B61428}"/>
          </ac:spMkLst>
        </pc:spChg>
        <pc:spChg chg="add del mod">
          <ac:chgData name="Siegbert Rudolph" userId="2af4d44886c067cc" providerId="LiveId" clId="{CA075061-B414-4AC6-8D73-616EB37E24AF}" dt="2020-08-22T13:26:21.436" v="15731" actId="478"/>
          <ac:spMkLst>
            <pc:docMk/>
            <pc:sldMk cId="2510690127" sldId="659"/>
            <ac:spMk id="73" creationId="{902F450D-D17A-4603-B4E6-64A161982ACF}"/>
          </ac:spMkLst>
        </pc:spChg>
        <pc:spChg chg="add del mod">
          <ac:chgData name="Siegbert Rudolph" userId="2af4d44886c067cc" providerId="LiveId" clId="{CA075061-B414-4AC6-8D73-616EB37E24AF}" dt="2020-08-22T13:26:26.118" v="15732" actId="478"/>
          <ac:spMkLst>
            <pc:docMk/>
            <pc:sldMk cId="2510690127" sldId="659"/>
            <ac:spMk id="74" creationId="{D5935F4B-E300-4A51-ADCA-B101D33514A2}"/>
          </ac:spMkLst>
        </pc:spChg>
        <pc:spChg chg="add del mod">
          <ac:chgData name="Siegbert Rudolph" userId="2af4d44886c067cc" providerId="LiveId" clId="{CA075061-B414-4AC6-8D73-616EB37E24AF}" dt="2020-08-22T13:26:26.118" v="15732" actId="478"/>
          <ac:spMkLst>
            <pc:docMk/>
            <pc:sldMk cId="2510690127" sldId="659"/>
            <ac:spMk id="75" creationId="{9ADE6D17-89FF-4BDC-97E0-96989ED00687}"/>
          </ac:spMkLst>
        </pc:spChg>
        <pc:spChg chg="add mod">
          <ac:chgData name="Siegbert Rudolph" userId="2af4d44886c067cc" providerId="LiveId" clId="{CA075061-B414-4AC6-8D73-616EB37E24AF}" dt="2020-08-22T13:26:45.732" v="15759" actId="20577"/>
          <ac:spMkLst>
            <pc:docMk/>
            <pc:sldMk cId="2510690127" sldId="659"/>
            <ac:spMk id="76" creationId="{962D9293-2CC9-490C-8993-B29D3A7F5AFF}"/>
          </ac:spMkLst>
        </pc:spChg>
        <pc:spChg chg="add del mod">
          <ac:chgData name="Siegbert Rudolph" userId="2af4d44886c067cc" providerId="LiveId" clId="{CA075061-B414-4AC6-8D73-616EB37E24AF}" dt="2020-08-22T13:26:19.565" v="15730" actId="478"/>
          <ac:spMkLst>
            <pc:docMk/>
            <pc:sldMk cId="2510690127" sldId="659"/>
            <ac:spMk id="77" creationId="{FC8693FB-5657-4D33-B2CF-6451E4E1F641}"/>
          </ac:spMkLst>
        </pc:spChg>
      </pc:sldChg>
    </pc:docChg>
  </pc:docChgLst>
  <pc:docChgLst>
    <pc:chgData name="Siegbert Rudolph" userId="2af4d44886c067cc" providerId="LiveId" clId="{5963C8CF-E879-45FA-ADD7-FEAA05D2075E}"/>
    <pc:docChg chg="modSld">
      <pc:chgData name="Siegbert Rudolph" userId="2af4d44886c067cc" providerId="LiveId" clId="{5963C8CF-E879-45FA-ADD7-FEAA05D2075E}" dt="2023-05-19T12:05:28.261" v="170"/>
      <pc:docMkLst>
        <pc:docMk/>
      </pc:docMkLst>
      <pc:sldChg chg="addSp modSp mod modAnim">
        <pc:chgData name="Siegbert Rudolph" userId="2af4d44886c067cc" providerId="LiveId" clId="{5963C8CF-E879-45FA-ADD7-FEAA05D2075E}" dt="2023-05-19T12:02:53.162" v="59" actId="1035"/>
        <pc:sldMkLst>
          <pc:docMk/>
          <pc:sldMk cId="1073985950" sldId="257"/>
        </pc:sldMkLst>
        <pc:spChg chg="add mod">
          <ac:chgData name="Siegbert Rudolph" userId="2af4d44886c067cc" providerId="LiveId" clId="{5963C8CF-E879-45FA-ADD7-FEAA05D2075E}" dt="2023-05-19T12:02:53.162" v="59" actId="1035"/>
          <ac:spMkLst>
            <pc:docMk/>
            <pc:sldMk cId="1073985950" sldId="257"/>
            <ac:spMk id="28" creationId="{D902D146-B5BB-1B5F-B05A-51E17BD1AD7E}"/>
          </ac:spMkLst>
        </pc:spChg>
        <pc:spChg chg="add mod">
          <ac:chgData name="Siegbert Rudolph" userId="2af4d44886c067cc" providerId="LiveId" clId="{5963C8CF-E879-45FA-ADD7-FEAA05D2075E}" dt="2023-05-19T12:02:41.228" v="46" actId="1035"/>
          <ac:spMkLst>
            <pc:docMk/>
            <pc:sldMk cId="1073985950" sldId="257"/>
            <ac:spMk id="34" creationId="{67F73173-50E6-FA2C-6F82-5FB89DEAF113}"/>
          </ac:spMkLst>
        </pc:spChg>
      </pc:sldChg>
      <pc:sldChg chg="addSp modSp mod modAnim">
        <pc:chgData name="Siegbert Rudolph" userId="2af4d44886c067cc" providerId="LiveId" clId="{5963C8CF-E879-45FA-ADD7-FEAA05D2075E}" dt="2023-05-19T12:03:50.803" v="78" actId="1038"/>
        <pc:sldMkLst>
          <pc:docMk/>
          <pc:sldMk cId="3950944825" sldId="259"/>
        </pc:sldMkLst>
        <pc:spChg chg="add mod">
          <ac:chgData name="Siegbert Rudolph" userId="2af4d44886c067cc" providerId="LiveId" clId="{5963C8CF-E879-45FA-ADD7-FEAA05D2075E}" dt="2023-05-19T12:03:38.762" v="60"/>
          <ac:spMkLst>
            <pc:docMk/>
            <pc:sldMk cId="3950944825" sldId="259"/>
            <ac:spMk id="12" creationId="{734026F9-621F-02FA-BC75-6726F20D1E32}"/>
          </ac:spMkLst>
        </pc:spChg>
        <pc:spChg chg="add mod">
          <ac:chgData name="Siegbert Rudolph" userId="2af4d44886c067cc" providerId="LiveId" clId="{5963C8CF-E879-45FA-ADD7-FEAA05D2075E}" dt="2023-05-19T12:03:50.803" v="78" actId="1038"/>
          <ac:spMkLst>
            <pc:docMk/>
            <pc:sldMk cId="3950944825" sldId="259"/>
            <ac:spMk id="16" creationId="{5E47ABFD-3278-2541-A539-CC4C30742446}"/>
          </ac:spMkLst>
        </pc:spChg>
      </pc:sldChg>
      <pc:sldChg chg="addSp modSp modAnim">
        <pc:chgData name="Siegbert Rudolph" userId="2af4d44886c067cc" providerId="LiveId" clId="{5963C8CF-E879-45FA-ADD7-FEAA05D2075E}" dt="2023-05-19T12:04:15.516" v="79"/>
        <pc:sldMkLst>
          <pc:docMk/>
          <pc:sldMk cId="633708046" sldId="264"/>
        </pc:sldMkLst>
        <pc:spChg chg="add mod">
          <ac:chgData name="Siegbert Rudolph" userId="2af4d44886c067cc" providerId="LiveId" clId="{5963C8CF-E879-45FA-ADD7-FEAA05D2075E}" dt="2023-05-19T12:04:15.516" v="79"/>
          <ac:spMkLst>
            <pc:docMk/>
            <pc:sldMk cId="633708046" sldId="264"/>
            <ac:spMk id="12" creationId="{CA3EEF15-468E-9097-EDF3-AFD218873FCC}"/>
          </ac:spMkLst>
        </pc:spChg>
        <pc:spChg chg="add mod">
          <ac:chgData name="Siegbert Rudolph" userId="2af4d44886c067cc" providerId="LiveId" clId="{5963C8CF-E879-45FA-ADD7-FEAA05D2075E}" dt="2023-05-19T12:04:15.516" v="79"/>
          <ac:spMkLst>
            <pc:docMk/>
            <pc:sldMk cId="633708046" sldId="264"/>
            <ac:spMk id="16" creationId="{41D13F73-18FE-0D52-F2A6-797FE51191C8}"/>
          </ac:spMkLst>
        </pc:spChg>
      </pc:sldChg>
      <pc:sldChg chg="addSp modSp mod modAnim">
        <pc:chgData name="Siegbert Rudolph" userId="2af4d44886c067cc" providerId="LiveId" clId="{5963C8CF-E879-45FA-ADD7-FEAA05D2075E}" dt="2023-05-19T12:04:46.702" v="113" actId="1038"/>
        <pc:sldMkLst>
          <pc:docMk/>
          <pc:sldMk cId="2755098372" sldId="637"/>
        </pc:sldMkLst>
        <pc:spChg chg="add mod">
          <ac:chgData name="Siegbert Rudolph" userId="2af4d44886c067cc" providerId="LiveId" clId="{5963C8CF-E879-45FA-ADD7-FEAA05D2075E}" dt="2023-05-19T12:04:38.425" v="80"/>
          <ac:spMkLst>
            <pc:docMk/>
            <pc:sldMk cId="2755098372" sldId="637"/>
            <ac:spMk id="15" creationId="{99B63520-F6BF-795F-DA06-2BA3B18233A2}"/>
          </ac:spMkLst>
        </pc:spChg>
        <pc:spChg chg="add mod">
          <ac:chgData name="Siegbert Rudolph" userId="2af4d44886c067cc" providerId="LiveId" clId="{5963C8CF-E879-45FA-ADD7-FEAA05D2075E}" dt="2023-05-19T12:04:46.702" v="113" actId="1038"/>
          <ac:spMkLst>
            <pc:docMk/>
            <pc:sldMk cId="2755098372" sldId="637"/>
            <ac:spMk id="16" creationId="{98B79ED2-B3F9-831F-ABA0-275FEED75BA1}"/>
          </ac:spMkLst>
        </pc:spChg>
      </pc:sldChg>
      <pc:sldChg chg="addSp modSp modAnim">
        <pc:chgData name="Siegbert Rudolph" userId="2af4d44886c067cc" providerId="LiveId" clId="{5963C8CF-E879-45FA-ADD7-FEAA05D2075E}" dt="2023-05-19T12:04:51.158" v="114"/>
        <pc:sldMkLst>
          <pc:docMk/>
          <pc:sldMk cId="365933189" sldId="638"/>
        </pc:sldMkLst>
        <pc:spChg chg="add mod">
          <ac:chgData name="Siegbert Rudolph" userId="2af4d44886c067cc" providerId="LiveId" clId="{5963C8CF-E879-45FA-ADD7-FEAA05D2075E}" dt="2023-05-19T12:04:51.158" v="114"/>
          <ac:spMkLst>
            <pc:docMk/>
            <pc:sldMk cId="365933189" sldId="638"/>
            <ac:spMk id="12" creationId="{DCEC52C6-7927-D3B4-562E-0C1B439171A6}"/>
          </ac:spMkLst>
        </pc:spChg>
        <pc:spChg chg="add mod">
          <ac:chgData name="Siegbert Rudolph" userId="2af4d44886c067cc" providerId="LiveId" clId="{5963C8CF-E879-45FA-ADD7-FEAA05D2075E}" dt="2023-05-19T12:04:51.158" v="114"/>
          <ac:spMkLst>
            <pc:docMk/>
            <pc:sldMk cId="365933189" sldId="638"/>
            <ac:spMk id="16" creationId="{B90B6696-6626-F4CF-DD62-BF2E815595C2}"/>
          </ac:spMkLst>
        </pc:spChg>
      </pc:sldChg>
      <pc:sldChg chg="addSp modSp modAnim">
        <pc:chgData name="Siegbert Rudolph" userId="2af4d44886c067cc" providerId="LiveId" clId="{5963C8CF-E879-45FA-ADD7-FEAA05D2075E}" dt="2023-05-19T12:05:08.711" v="134"/>
        <pc:sldMkLst>
          <pc:docMk/>
          <pc:sldMk cId="19400200" sldId="643"/>
        </pc:sldMkLst>
        <pc:spChg chg="add mod">
          <ac:chgData name="Siegbert Rudolph" userId="2af4d44886c067cc" providerId="LiveId" clId="{5963C8CF-E879-45FA-ADD7-FEAA05D2075E}" dt="2023-05-19T12:05:08.711" v="134"/>
          <ac:spMkLst>
            <pc:docMk/>
            <pc:sldMk cId="19400200" sldId="643"/>
            <ac:spMk id="12" creationId="{09EDB9A5-A3F1-C671-F96A-241BDDC044EA}"/>
          </ac:spMkLst>
        </pc:spChg>
        <pc:spChg chg="add mod">
          <ac:chgData name="Siegbert Rudolph" userId="2af4d44886c067cc" providerId="LiveId" clId="{5963C8CF-E879-45FA-ADD7-FEAA05D2075E}" dt="2023-05-19T12:05:08.711" v="134"/>
          <ac:spMkLst>
            <pc:docMk/>
            <pc:sldMk cId="19400200" sldId="643"/>
            <ac:spMk id="16" creationId="{C0E3EDEA-2F8C-467A-76A0-F3C49CBB0D8A}"/>
          </ac:spMkLst>
        </pc:spChg>
      </pc:sldChg>
      <pc:sldChg chg="addSp modSp mod modAnim">
        <pc:chgData name="Siegbert Rudolph" userId="2af4d44886c067cc" providerId="LiveId" clId="{5963C8CF-E879-45FA-ADD7-FEAA05D2075E}" dt="2023-05-19T12:05:03.577" v="133" actId="1038"/>
        <pc:sldMkLst>
          <pc:docMk/>
          <pc:sldMk cId="2493816630" sldId="644"/>
        </pc:sldMkLst>
        <pc:spChg chg="add mod">
          <ac:chgData name="Siegbert Rudolph" userId="2af4d44886c067cc" providerId="LiveId" clId="{5963C8CF-E879-45FA-ADD7-FEAA05D2075E}" dt="2023-05-19T12:04:57.423" v="115"/>
          <ac:spMkLst>
            <pc:docMk/>
            <pc:sldMk cId="2493816630" sldId="644"/>
            <ac:spMk id="12" creationId="{C55399D4-D8E0-ECA5-EAA8-863A6E80FD8E}"/>
          </ac:spMkLst>
        </pc:spChg>
        <pc:spChg chg="add mod">
          <ac:chgData name="Siegbert Rudolph" userId="2af4d44886c067cc" providerId="LiveId" clId="{5963C8CF-E879-45FA-ADD7-FEAA05D2075E}" dt="2023-05-19T12:05:03.577" v="133" actId="1038"/>
          <ac:spMkLst>
            <pc:docMk/>
            <pc:sldMk cId="2493816630" sldId="644"/>
            <ac:spMk id="16" creationId="{20371375-3658-C60C-D019-08E458C8F66F}"/>
          </ac:spMkLst>
        </pc:spChg>
      </pc:sldChg>
      <pc:sldChg chg="addSp modSp mod modAnim">
        <pc:chgData name="Siegbert Rudolph" userId="2af4d44886c067cc" providerId="LiveId" clId="{5963C8CF-E879-45FA-ADD7-FEAA05D2075E}" dt="2023-05-19T12:05:23.252" v="169" actId="1037"/>
        <pc:sldMkLst>
          <pc:docMk/>
          <pc:sldMk cId="1727764869" sldId="649"/>
        </pc:sldMkLst>
        <pc:spChg chg="add mod">
          <ac:chgData name="Siegbert Rudolph" userId="2af4d44886c067cc" providerId="LiveId" clId="{5963C8CF-E879-45FA-ADD7-FEAA05D2075E}" dt="2023-05-19T12:05:23.252" v="169" actId="1037"/>
          <ac:spMkLst>
            <pc:docMk/>
            <pc:sldMk cId="1727764869" sldId="649"/>
            <ac:spMk id="12" creationId="{BDE509FB-0E10-17B6-10C9-4D187CC699B1}"/>
          </ac:spMkLst>
        </pc:spChg>
        <pc:spChg chg="add mod">
          <ac:chgData name="Siegbert Rudolph" userId="2af4d44886c067cc" providerId="LiveId" clId="{5963C8CF-E879-45FA-ADD7-FEAA05D2075E}" dt="2023-05-19T12:05:18.148" v="153" actId="1038"/>
          <ac:spMkLst>
            <pc:docMk/>
            <pc:sldMk cId="1727764869" sldId="649"/>
            <ac:spMk id="16" creationId="{F30E62D3-4B4F-EE38-9717-5706E8563E03}"/>
          </ac:spMkLst>
        </pc:spChg>
      </pc:sldChg>
      <pc:sldChg chg="addSp modSp modAnim">
        <pc:chgData name="Siegbert Rudolph" userId="2af4d44886c067cc" providerId="LiveId" clId="{5963C8CF-E879-45FA-ADD7-FEAA05D2075E}" dt="2023-05-19T12:05:28.261" v="170"/>
        <pc:sldMkLst>
          <pc:docMk/>
          <pc:sldMk cId="822836051" sldId="650"/>
        </pc:sldMkLst>
        <pc:spChg chg="add mod">
          <ac:chgData name="Siegbert Rudolph" userId="2af4d44886c067cc" providerId="LiveId" clId="{5963C8CF-E879-45FA-ADD7-FEAA05D2075E}" dt="2023-05-19T12:05:28.261" v="170"/>
          <ac:spMkLst>
            <pc:docMk/>
            <pc:sldMk cId="822836051" sldId="650"/>
            <ac:spMk id="12" creationId="{D32B5387-EC4E-7CD2-D7DF-3469F514B591}"/>
          </ac:spMkLst>
        </pc:spChg>
        <pc:spChg chg="add mod">
          <ac:chgData name="Siegbert Rudolph" userId="2af4d44886c067cc" providerId="LiveId" clId="{5963C8CF-E879-45FA-ADD7-FEAA05D2075E}" dt="2023-05-19T12:05:28.261" v="170"/>
          <ac:spMkLst>
            <pc:docMk/>
            <pc:sldMk cId="822836051" sldId="650"/>
            <ac:spMk id="16" creationId="{A2F131BC-827C-C013-83BA-050CD03066CD}"/>
          </ac:spMkLst>
        </pc:spChg>
      </pc:sldChg>
    </pc:docChg>
  </pc:docChgLst>
  <pc:docChgLst>
    <pc:chgData name="Siegbert Rudolph" userId="2af4d44886c067cc" providerId="LiveId" clId="{59D59005-269B-4F66-A281-F6F7EC1155CA}"/>
    <pc:docChg chg="custSel modSld">
      <pc:chgData name="Siegbert Rudolph" userId="2af4d44886c067cc" providerId="LiveId" clId="{59D59005-269B-4F66-A281-F6F7EC1155CA}" dt="2023-04-15T12:11:30.142" v="808" actId="1076"/>
      <pc:docMkLst>
        <pc:docMk/>
      </pc:docMkLst>
      <pc:sldChg chg="delSp modSp mod">
        <pc:chgData name="Siegbert Rudolph" userId="2af4d44886c067cc" providerId="LiveId" clId="{59D59005-269B-4F66-A281-F6F7EC1155CA}" dt="2023-04-15T12:11:30.048" v="694" actId="1076"/>
        <pc:sldMkLst>
          <pc:docMk/>
          <pc:sldMk cId="2546919538" sldId="256"/>
        </pc:sldMkLst>
        <pc:spChg chg="del">
          <ac:chgData name="Siegbert Rudolph" userId="2af4d44886c067cc" providerId="LiveId" clId="{59D59005-269B-4F66-A281-F6F7EC1155CA}" dt="2023-04-15T12:11:30.048" v="689" actId="478"/>
          <ac:spMkLst>
            <pc:docMk/>
            <pc:sldMk cId="2546919538" sldId="256"/>
            <ac:spMk id="2" creationId="{F77860F1-1430-22C7-2E44-2DF2DBA6192D}"/>
          </ac:spMkLst>
        </pc:spChg>
        <pc:spChg chg="mod">
          <ac:chgData name="Siegbert Rudolph" userId="2af4d44886c067cc" providerId="LiveId" clId="{59D59005-269B-4F66-A281-F6F7EC1155CA}" dt="2023-04-15T12:11:30.048" v="694" actId="1076"/>
          <ac:spMkLst>
            <pc:docMk/>
            <pc:sldMk cId="2546919538" sldId="256"/>
            <ac:spMk id="3" creationId="{4E9DDCF0-F4F2-7734-0DF0-8BF457A5CC1C}"/>
          </ac:spMkLst>
        </pc:spChg>
        <pc:spChg chg="mod">
          <ac:chgData name="Siegbert Rudolph" userId="2af4d44886c067cc" providerId="LiveId" clId="{59D59005-269B-4F66-A281-F6F7EC1155CA}" dt="2023-04-06T13:17:46.104" v="688" actId="20577"/>
          <ac:spMkLst>
            <pc:docMk/>
            <pc:sldMk cId="2546919538" sldId="256"/>
            <ac:spMk id="8" creationId="{9598FDAD-EF18-4D28-A52B-8CA900DF8F45}"/>
          </ac:spMkLst>
        </pc:spChg>
      </pc:sldChg>
      <pc:sldChg chg="delSp modSp mod">
        <pc:chgData name="Siegbert Rudolph" userId="2af4d44886c067cc" providerId="LiveId" clId="{59D59005-269B-4F66-A281-F6F7EC1155CA}" dt="2023-04-15T12:11:30.064" v="700" actId="1076"/>
        <pc:sldMkLst>
          <pc:docMk/>
          <pc:sldMk cId="1073985950" sldId="257"/>
        </pc:sldMkLst>
        <pc:spChg chg="mod">
          <ac:chgData name="Siegbert Rudolph" userId="2af4d44886c067cc" providerId="LiveId" clId="{59D59005-269B-4F66-A281-F6F7EC1155CA}" dt="2023-04-15T12:11:30.064" v="700" actId="1076"/>
          <ac:spMkLst>
            <pc:docMk/>
            <pc:sldMk cId="1073985950" sldId="257"/>
            <ac:spMk id="13" creationId="{6B5B8997-0E39-F9CB-7D91-3FF3894BCEF2}"/>
          </ac:spMkLst>
        </pc:spChg>
        <pc:spChg chg="del">
          <ac:chgData name="Siegbert Rudolph" userId="2af4d44886c067cc" providerId="LiveId" clId="{59D59005-269B-4F66-A281-F6F7EC1155CA}" dt="2023-04-15T12:11:30.048" v="695" actId="478"/>
          <ac:spMkLst>
            <pc:docMk/>
            <pc:sldMk cId="1073985950" sldId="257"/>
            <ac:spMk id="28" creationId="{00C6D623-DB1E-8DC2-3269-4BAF1657DBCD}"/>
          </ac:spMkLst>
        </pc:spChg>
      </pc:sldChg>
      <pc:sldChg chg="delSp modSp mod">
        <pc:chgData name="Siegbert Rudolph" userId="2af4d44886c067cc" providerId="LiveId" clId="{59D59005-269B-4F66-A281-F6F7EC1155CA}" dt="2023-04-15T12:11:30.064" v="712" actId="1076"/>
        <pc:sldMkLst>
          <pc:docMk/>
          <pc:sldMk cId="3950944825" sldId="259"/>
        </pc:sldMkLst>
        <pc:spChg chg="del">
          <ac:chgData name="Siegbert Rudolph" userId="2af4d44886c067cc" providerId="LiveId" clId="{59D59005-269B-4F66-A281-F6F7EC1155CA}" dt="2023-04-15T12:11:30.064" v="707" actId="478"/>
          <ac:spMkLst>
            <pc:docMk/>
            <pc:sldMk cId="3950944825" sldId="259"/>
            <ac:spMk id="12" creationId="{EDCD4418-6106-9718-FD72-4540EE40D782}"/>
          </ac:spMkLst>
        </pc:spChg>
        <pc:spChg chg="mod">
          <ac:chgData name="Siegbert Rudolph" userId="2af4d44886c067cc" providerId="LiveId" clId="{59D59005-269B-4F66-A281-F6F7EC1155CA}" dt="2023-04-15T12:11:30.064" v="712" actId="1076"/>
          <ac:spMkLst>
            <pc:docMk/>
            <pc:sldMk cId="3950944825" sldId="259"/>
            <ac:spMk id="15" creationId="{EC504F37-B167-8079-321C-CFB48263C322}"/>
          </ac:spMkLst>
        </pc:spChg>
      </pc:sldChg>
      <pc:sldChg chg="delSp modSp mod">
        <pc:chgData name="Siegbert Rudolph" userId="2af4d44886c067cc" providerId="LiveId" clId="{59D59005-269B-4F66-A281-F6F7EC1155CA}" dt="2023-04-15T12:11:30.080" v="724" actId="1076"/>
        <pc:sldMkLst>
          <pc:docMk/>
          <pc:sldMk cId="633708046" sldId="264"/>
        </pc:sldMkLst>
        <pc:spChg chg="del">
          <ac:chgData name="Siegbert Rudolph" userId="2af4d44886c067cc" providerId="LiveId" clId="{59D59005-269B-4F66-A281-F6F7EC1155CA}" dt="2023-04-15T12:11:30.080" v="719" actId="478"/>
          <ac:spMkLst>
            <pc:docMk/>
            <pc:sldMk cId="633708046" sldId="264"/>
            <ac:spMk id="12" creationId="{5A3DA268-BE6B-8243-5825-4EB1D5D095F7}"/>
          </ac:spMkLst>
        </pc:spChg>
        <pc:spChg chg="mod">
          <ac:chgData name="Siegbert Rudolph" userId="2af4d44886c067cc" providerId="LiveId" clId="{59D59005-269B-4F66-A281-F6F7EC1155CA}" dt="2023-04-15T12:11:30.080" v="724" actId="1076"/>
          <ac:spMkLst>
            <pc:docMk/>
            <pc:sldMk cId="633708046" sldId="264"/>
            <ac:spMk id="13" creationId="{4787719F-4BDC-F766-1236-33ACBF788015}"/>
          </ac:spMkLst>
        </pc:spChg>
      </pc:sldChg>
      <pc:sldChg chg="delSp modSp mod">
        <pc:chgData name="Siegbert Rudolph" userId="2af4d44886c067cc" providerId="LiveId" clId="{59D59005-269B-4F66-A281-F6F7EC1155CA}" dt="2023-04-15T12:11:30.142" v="808" actId="1076"/>
        <pc:sldMkLst>
          <pc:docMk/>
          <pc:sldMk cId="1373295691" sldId="636"/>
        </pc:sldMkLst>
        <pc:spChg chg="del">
          <ac:chgData name="Siegbert Rudolph" userId="2af4d44886c067cc" providerId="LiveId" clId="{59D59005-269B-4F66-A281-F6F7EC1155CA}" dt="2023-04-15T12:11:30.142" v="803" actId="478"/>
          <ac:spMkLst>
            <pc:docMk/>
            <pc:sldMk cId="1373295691" sldId="636"/>
            <ac:spMk id="3" creationId="{DF332D8D-CD7F-C1C1-6663-36B40145F854}"/>
          </ac:spMkLst>
        </pc:spChg>
        <pc:spChg chg="mod">
          <ac:chgData name="Siegbert Rudolph" userId="2af4d44886c067cc" providerId="LiveId" clId="{59D59005-269B-4F66-A281-F6F7EC1155CA}" dt="2023-04-15T12:11:30.142" v="808" actId="1076"/>
          <ac:spMkLst>
            <pc:docMk/>
            <pc:sldMk cId="1373295691" sldId="636"/>
            <ac:spMk id="4" creationId="{6836BC43-594B-6137-FFF5-803BC4230045}"/>
          </ac:spMkLst>
        </pc:spChg>
      </pc:sldChg>
      <pc:sldChg chg="delSp modSp mod">
        <pc:chgData name="Siegbert Rudolph" userId="2af4d44886c067cc" providerId="LiveId" clId="{59D59005-269B-4F66-A281-F6F7EC1155CA}" dt="2023-04-15T12:11:30.095" v="736" actId="1076"/>
        <pc:sldMkLst>
          <pc:docMk/>
          <pc:sldMk cId="2755098372" sldId="637"/>
        </pc:sldMkLst>
        <pc:spChg chg="mod">
          <ac:chgData name="Siegbert Rudolph" userId="2af4d44886c067cc" providerId="LiveId" clId="{59D59005-269B-4F66-A281-F6F7EC1155CA}" dt="2023-04-15T12:11:30.095" v="736" actId="1076"/>
          <ac:spMkLst>
            <pc:docMk/>
            <pc:sldMk cId="2755098372" sldId="637"/>
            <ac:spMk id="13" creationId="{33BA345E-B95E-6E87-95D4-A7694CD3A87C}"/>
          </ac:spMkLst>
        </pc:spChg>
        <pc:spChg chg="del">
          <ac:chgData name="Siegbert Rudolph" userId="2af4d44886c067cc" providerId="LiveId" clId="{59D59005-269B-4F66-A281-F6F7EC1155CA}" dt="2023-04-15T12:11:30.080" v="731" actId="478"/>
          <ac:spMkLst>
            <pc:docMk/>
            <pc:sldMk cId="2755098372" sldId="637"/>
            <ac:spMk id="15" creationId="{C420ABD0-E895-D02A-5C1B-D7BE69210D6A}"/>
          </ac:spMkLst>
        </pc:spChg>
      </pc:sldChg>
      <pc:sldChg chg="delSp modSp mod">
        <pc:chgData name="Siegbert Rudolph" userId="2af4d44886c067cc" providerId="LiveId" clId="{59D59005-269B-4F66-A281-F6F7EC1155CA}" dt="2023-04-15T12:11:30.095" v="748" actId="1076"/>
        <pc:sldMkLst>
          <pc:docMk/>
          <pc:sldMk cId="365933189" sldId="638"/>
        </pc:sldMkLst>
        <pc:spChg chg="del">
          <ac:chgData name="Siegbert Rudolph" userId="2af4d44886c067cc" providerId="LiveId" clId="{59D59005-269B-4F66-A281-F6F7EC1155CA}" dt="2023-04-15T12:11:30.095" v="743" actId="478"/>
          <ac:spMkLst>
            <pc:docMk/>
            <pc:sldMk cId="365933189" sldId="638"/>
            <ac:spMk id="12" creationId="{CEB3165D-5E73-3EC8-7A98-53E3AB4E14C5}"/>
          </ac:spMkLst>
        </pc:spChg>
        <pc:spChg chg="mod">
          <ac:chgData name="Siegbert Rudolph" userId="2af4d44886c067cc" providerId="LiveId" clId="{59D59005-269B-4F66-A281-F6F7EC1155CA}" dt="2023-04-15T12:11:30.095" v="748" actId="1076"/>
          <ac:spMkLst>
            <pc:docMk/>
            <pc:sldMk cId="365933189" sldId="638"/>
            <ac:spMk id="13" creationId="{C7C00C5F-8259-6AB3-D982-F9B06523F1BB}"/>
          </ac:spMkLst>
        </pc:spChg>
      </pc:sldChg>
      <pc:sldChg chg="delSp modSp mod">
        <pc:chgData name="Siegbert Rudolph" userId="2af4d44886c067cc" providerId="LiveId" clId="{59D59005-269B-4F66-A281-F6F7EC1155CA}" dt="2023-04-15T12:11:30.114" v="772" actId="1076"/>
        <pc:sldMkLst>
          <pc:docMk/>
          <pc:sldMk cId="19400200" sldId="643"/>
        </pc:sldMkLst>
        <pc:spChg chg="del">
          <ac:chgData name="Siegbert Rudolph" userId="2af4d44886c067cc" providerId="LiveId" clId="{59D59005-269B-4F66-A281-F6F7EC1155CA}" dt="2023-04-15T12:11:30.114" v="767" actId="478"/>
          <ac:spMkLst>
            <pc:docMk/>
            <pc:sldMk cId="19400200" sldId="643"/>
            <ac:spMk id="12" creationId="{AF8F6D72-6A18-8DEE-F45C-8ED69B9D1F2C}"/>
          </ac:spMkLst>
        </pc:spChg>
        <pc:spChg chg="mod">
          <ac:chgData name="Siegbert Rudolph" userId="2af4d44886c067cc" providerId="LiveId" clId="{59D59005-269B-4F66-A281-F6F7EC1155CA}" dt="2023-04-15T12:11:30.114" v="772" actId="1076"/>
          <ac:spMkLst>
            <pc:docMk/>
            <pc:sldMk cId="19400200" sldId="643"/>
            <ac:spMk id="13" creationId="{FCBE30A3-0003-901C-D05B-34A9B893F2F0}"/>
          </ac:spMkLst>
        </pc:spChg>
      </pc:sldChg>
      <pc:sldChg chg="delSp modSp mod">
        <pc:chgData name="Siegbert Rudolph" userId="2af4d44886c067cc" providerId="LiveId" clId="{59D59005-269B-4F66-A281-F6F7EC1155CA}" dt="2023-04-15T12:11:30.114" v="760" actId="1076"/>
        <pc:sldMkLst>
          <pc:docMk/>
          <pc:sldMk cId="2493816630" sldId="644"/>
        </pc:sldMkLst>
        <pc:spChg chg="del">
          <ac:chgData name="Siegbert Rudolph" userId="2af4d44886c067cc" providerId="LiveId" clId="{59D59005-269B-4F66-A281-F6F7EC1155CA}" dt="2023-04-15T12:11:30.111" v="755" actId="478"/>
          <ac:spMkLst>
            <pc:docMk/>
            <pc:sldMk cId="2493816630" sldId="644"/>
            <ac:spMk id="12" creationId="{36CB9AFE-AABC-7A97-5596-535FDCD451EF}"/>
          </ac:spMkLst>
        </pc:spChg>
        <pc:spChg chg="mod">
          <ac:chgData name="Siegbert Rudolph" userId="2af4d44886c067cc" providerId="LiveId" clId="{59D59005-269B-4F66-A281-F6F7EC1155CA}" dt="2023-04-15T12:11:30.114" v="760" actId="1076"/>
          <ac:spMkLst>
            <pc:docMk/>
            <pc:sldMk cId="2493816630" sldId="644"/>
            <ac:spMk id="13" creationId="{EBE5CEB1-EF6F-85C1-9823-7DA1364C6CB7}"/>
          </ac:spMkLst>
        </pc:spChg>
      </pc:sldChg>
      <pc:sldChg chg="delSp modSp mod">
        <pc:chgData name="Siegbert Rudolph" userId="2af4d44886c067cc" providerId="LiveId" clId="{59D59005-269B-4F66-A281-F6F7EC1155CA}" dt="2023-04-15T12:11:30.127" v="784" actId="1076"/>
        <pc:sldMkLst>
          <pc:docMk/>
          <pc:sldMk cId="1727764869" sldId="649"/>
        </pc:sldMkLst>
        <pc:spChg chg="del">
          <ac:chgData name="Siegbert Rudolph" userId="2af4d44886c067cc" providerId="LiveId" clId="{59D59005-269B-4F66-A281-F6F7EC1155CA}" dt="2023-04-15T12:11:30.127" v="779" actId="478"/>
          <ac:spMkLst>
            <pc:docMk/>
            <pc:sldMk cId="1727764869" sldId="649"/>
            <ac:spMk id="12" creationId="{FDDC063F-1B2E-3C3C-7AFC-F19D508B8F31}"/>
          </ac:spMkLst>
        </pc:spChg>
        <pc:spChg chg="mod">
          <ac:chgData name="Siegbert Rudolph" userId="2af4d44886c067cc" providerId="LiveId" clId="{59D59005-269B-4F66-A281-F6F7EC1155CA}" dt="2023-04-15T12:11:30.127" v="784" actId="1076"/>
          <ac:spMkLst>
            <pc:docMk/>
            <pc:sldMk cId="1727764869" sldId="649"/>
            <ac:spMk id="13" creationId="{7A902521-3CFD-DBE1-431D-46E2F7FAFF4A}"/>
          </ac:spMkLst>
        </pc:spChg>
      </pc:sldChg>
      <pc:sldChg chg="delSp modSp mod">
        <pc:chgData name="Siegbert Rudolph" userId="2af4d44886c067cc" providerId="LiveId" clId="{59D59005-269B-4F66-A281-F6F7EC1155CA}" dt="2023-04-15T12:11:30.142" v="796" actId="1076"/>
        <pc:sldMkLst>
          <pc:docMk/>
          <pc:sldMk cId="822836051" sldId="650"/>
        </pc:sldMkLst>
        <pc:spChg chg="del">
          <ac:chgData name="Siegbert Rudolph" userId="2af4d44886c067cc" providerId="LiveId" clId="{59D59005-269B-4F66-A281-F6F7EC1155CA}" dt="2023-04-15T12:11:30.127" v="791" actId="478"/>
          <ac:spMkLst>
            <pc:docMk/>
            <pc:sldMk cId="822836051" sldId="650"/>
            <ac:spMk id="12" creationId="{1ED066FA-736E-986F-3EC4-6522A701C252}"/>
          </ac:spMkLst>
        </pc:spChg>
        <pc:spChg chg="mod">
          <ac:chgData name="Siegbert Rudolph" userId="2af4d44886c067cc" providerId="LiveId" clId="{59D59005-269B-4F66-A281-F6F7EC1155CA}" dt="2023-04-15T12:11:30.142" v="796" actId="1076"/>
          <ac:spMkLst>
            <pc:docMk/>
            <pc:sldMk cId="822836051" sldId="650"/>
            <ac:spMk id="13" creationId="{C5A475CF-29B0-8FCE-849D-86B223886F40}"/>
          </ac:spMkLst>
        </pc:spChg>
      </pc:sldChg>
      <pc:sldChg chg="delSp modSp mod">
        <pc:chgData name="Siegbert Rudolph" userId="2af4d44886c067cc" providerId="LiveId" clId="{59D59005-269B-4F66-A281-F6F7EC1155CA}" dt="2023-04-15T12:11:30.064" v="706" actId="1076"/>
        <pc:sldMkLst>
          <pc:docMk/>
          <pc:sldMk cId="2134454508" sldId="651"/>
        </pc:sldMkLst>
        <pc:spChg chg="mod">
          <ac:chgData name="Siegbert Rudolph" userId="2af4d44886c067cc" providerId="LiveId" clId="{59D59005-269B-4F66-A281-F6F7EC1155CA}" dt="2023-04-15T12:11:30.064" v="706" actId="1076"/>
          <ac:spMkLst>
            <pc:docMk/>
            <pc:sldMk cId="2134454508" sldId="651"/>
            <ac:spMk id="13" creationId="{F67C567C-083B-A6A6-A82B-FF52E6525D76}"/>
          </ac:spMkLst>
        </pc:spChg>
        <pc:spChg chg="del">
          <ac:chgData name="Siegbert Rudolph" userId="2af4d44886c067cc" providerId="LiveId" clId="{59D59005-269B-4F66-A281-F6F7EC1155CA}" dt="2023-04-15T12:11:30.064" v="701" actId="478"/>
          <ac:spMkLst>
            <pc:docMk/>
            <pc:sldMk cId="2134454508" sldId="651"/>
            <ac:spMk id="14" creationId="{9DC9A3F5-CBCE-F3E2-16E2-48B3830E07A1}"/>
          </ac:spMkLst>
        </pc:spChg>
        <pc:spChg chg="mod">
          <ac:chgData name="Siegbert Rudolph" userId="2af4d44886c067cc" providerId="LiveId" clId="{59D59005-269B-4F66-A281-F6F7EC1155CA}" dt="2023-04-06T12:05:30.202" v="18" actId="1036"/>
          <ac:spMkLst>
            <pc:docMk/>
            <pc:sldMk cId="2134454508" sldId="651"/>
            <ac:spMk id="20" creationId="{7C90BBB7-99F5-4E16-A983-7773923E3CA9}"/>
          </ac:spMkLst>
        </pc:spChg>
        <pc:spChg chg="mod">
          <ac:chgData name="Siegbert Rudolph" userId="2af4d44886c067cc" providerId="LiveId" clId="{59D59005-269B-4F66-A281-F6F7EC1155CA}" dt="2023-04-06T12:05:23.132" v="2" actId="403"/>
          <ac:spMkLst>
            <pc:docMk/>
            <pc:sldMk cId="2134454508" sldId="651"/>
            <ac:spMk id="43" creationId="{47196E74-001E-41BE-A203-AA549F336A01}"/>
          </ac:spMkLst>
        </pc:spChg>
        <pc:spChg chg="mod">
          <ac:chgData name="Siegbert Rudolph" userId="2af4d44886c067cc" providerId="LiveId" clId="{59D59005-269B-4F66-A281-F6F7EC1155CA}" dt="2023-04-06T12:05:23.132" v="2" actId="403"/>
          <ac:spMkLst>
            <pc:docMk/>
            <pc:sldMk cId="2134454508" sldId="651"/>
            <ac:spMk id="44" creationId="{124B435C-F1C7-4BB2-8942-F255B0AF1EC8}"/>
          </ac:spMkLst>
        </pc:spChg>
        <pc:spChg chg="mod">
          <ac:chgData name="Siegbert Rudolph" userId="2af4d44886c067cc" providerId="LiveId" clId="{59D59005-269B-4F66-A281-F6F7EC1155CA}" dt="2023-04-06T12:05:23.132" v="2" actId="403"/>
          <ac:spMkLst>
            <pc:docMk/>
            <pc:sldMk cId="2134454508" sldId="651"/>
            <ac:spMk id="45" creationId="{560DC2B5-03F3-4CC8-A549-E9472E42C914}"/>
          </ac:spMkLst>
        </pc:spChg>
        <pc:spChg chg="mod">
          <ac:chgData name="Siegbert Rudolph" userId="2af4d44886c067cc" providerId="LiveId" clId="{59D59005-269B-4F66-A281-F6F7EC1155CA}" dt="2023-04-06T12:05:23.132" v="2" actId="403"/>
          <ac:spMkLst>
            <pc:docMk/>
            <pc:sldMk cId="2134454508" sldId="651"/>
            <ac:spMk id="46" creationId="{95F6A354-A951-46A6-B535-6F03147DF300}"/>
          </ac:spMkLst>
        </pc:spChg>
        <pc:spChg chg="mod">
          <ac:chgData name="Siegbert Rudolph" userId="2af4d44886c067cc" providerId="LiveId" clId="{59D59005-269B-4F66-A281-F6F7EC1155CA}" dt="2023-04-06T12:05:23.132" v="2" actId="403"/>
          <ac:spMkLst>
            <pc:docMk/>
            <pc:sldMk cId="2134454508" sldId="651"/>
            <ac:spMk id="47" creationId="{B09DAD6E-B7DA-4D61-BC2A-4157269DCFD3}"/>
          </ac:spMkLst>
        </pc:spChg>
        <pc:spChg chg="mod">
          <ac:chgData name="Siegbert Rudolph" userId="2af4d44886c067cc" providerId="LiveId" clId="{59D59005-269B-4F66-A281-F6F7EC1155CA}" dt="2023-04-06T12:05:23.132" v="2" actId="403"/>
          <ac:spMkLst>
            <pc:docMk/>
            <pc:sldMk cId="2134454508" sldId="651"/>
            <ac:spMk id="48" creationId="{86B6AB1C-CF94-42AE-A2D1-34D12D5E7DC4}"/>
          </ac:spMkLst>
        </pc:spChg>
        <pc:spChg chg="mod">
          <ac:chgData name="Siegbert Rudolph" userId="2af4d44886c067cc" providerId="LiveId" clId="{59D59005-269B-4F66-A281-F6F7EC1155CA}" dt="2023-04-06T12:05:23.132" v="2" actId="403"/>
          <ac:spMkLst>
            <pc:docMk/>
            <pc:sldMk cId="2134454508" sldId="651"/>
            <ac:spMk id="49" creationId="{C0BAC814-96BA-4E8C-AFE2-27C3A082E334}"/>
          </ac:spMkLst>
        </pc:spChg>
        <pc:spChg chg="mod">
          <ac:chgData name="Siegbert Rudolph" userId="2af4d44886c067cc" providerId="LiveId" clId="{59D59005-269B-4F66-A281-F6F7EC1155CA}" dt="2023-04-06T12:05:23.132" v="2" actId="403"/>
          <ac:spMkLst>
            <pc:docMk/>
            <pc:sldMk cId="2134454508" sldId="651"/>
            <ac:spMk id="51" creationId="{2C99B52D-3DD2-456A-875E-9FDF33ACAAD0}"/>
          </ac:spMkLst>
        </pc:spChg>
        <pc:spChg chg="mod">
          <ac:chgData name="Siegbert Rudolph" userId="2af4d44886c067cc" providerId="LiveId" clId="{59D59005-269B-4F66-A281-F6F7EC1155CA}" dt="2023-04-06T12:05:23.132" v="2" actId="403"/>
          <ac:spMkLst>
            <pc:docMk/>
            <pc:sldMk cId="2134454508" sldId="651"/>
            <ac:spMk id="62" creationId="{4AFDD32E-A7E3-4F41-B989-EC391EE165BE}"/>
          </ac:spMkLst>
        </pc:spChg>
        <pc:spChg chg="mod">
          <ac:chgData name="Siegbert Rudolph" userId="2af4d44886c067cc" providerId="LiveId" clId="{59D59005-269B-4F66-A281-F6F7EC1155CA}" dt="2023-04-06T12:05:23.132" v="2" actId="403"/>
          <ac:spMkLst>
            <pc:docMk/>
            <pc:sldMk cId="2134454508" sldId="651"/>
            <ac:spMk id="63" creationId="{D2291C03-0D32-476A-A0A2-6FC528C7AB01}"/>
          </ac:spMkLst>
        </pc:spChg>
      </pc:sldChg>
      <pc:sldChg chg="delSp modSp mod">
        <pc:chgData name="Siegbert Rudolph" userId="2af4d44886c067cc" providerId="LiveId" clId="{59D59005-269B-4F66-A281-F6F7EC1155CA}" dt="2023-04-15T12:11:30.080" v="718" actId="1076"/>
        <pc:sldMkLst>
          <pc:docMk/>
          <pc:sldMk cId="3914112455" sldId="652"/>
        </pc:sldMkLst>
        <pc:spChg chg="mod">
          <ac:chgData name="Siegbert Rudolph" userId="2af4d44886c067cc" providerId="LiveId" clId="{59D59005-269B-4F66-A281-F6F7EC1155CA}" dt="2023-04-15T12:11:30.080" v="718" actId="1076"/>
          <ac:spMkLst>
            <pc:docMk/>
            <pc:sldMk cId="3914112455" sldId="652"/>
            <ac:spMk id="5" creationId="{E6A0D92B-6F96-1C5F-0689-B556B9A571D4}"/>
          </ac:spMkLst>
        </pc:spChg>
        <pc:spChg chg="del">
          <ac:chgData name="Siegbert Rudolph" userId="2af4d44886c067cc" providerId="LiveId" clId="{59D59005-269B-4F66-A281-F6F7EC1155CA}" dt="2023-04-15T12:11:30.064" v="713" actId="478"/>
          <ac:spMkLst>
            <pc:docMk/>
            <pc:sldMk cId="3914112455" sldId="652"/>
            <ac:spMk id="14" creationId="{2A8BBDA3-F54E-2089-352A-164B9967B4CC}"/>
          </ac:spMkLst>
        </pc:spChg>
        <pc:spChg chg="mod">
          <ac:chgData name="Siegbert Rudolph" userId="2af4d44886c067cc" providerId="LiveId" clId="{59D59005-269B-4F66-A281-F6F7EC1155CA}" dt="2023-04-06T12:07:19.375" v="152" actId="408"/>
          <ac:spMkLst>
            <pc:docMk/>
            <pc:sldMk cId="3914112455" sldId="652"/>
            <ac:spMk id="26" creationId="{FBE95A01-FF78-49AC-B5E6-F9A083B44F09}"/>
          </ac:spMkLst>
        </pc:spChg>
        <pc:spChg chg="mod">
          <ac:chgData name="Siegbert Rudolph" userId="2af4d44886c067cc" providerId="LiveId" clId="{59D59005-269B-4F66-A281-F6F7EC1155CA}" dt="2023-04-06T12:07:19.375" v="152" actId="408"/>
          <ac:spMkLst>
            <pc:docMk/>
            <pc:sldMk cId="3914112455" sldId="652"/>
            <ac:spMk id="27" creationId="{8AEE5793-8B01-4420-A9C0-986CB3331696}"/>
          </ac:spMkLst>
        </pc:spChg>
        <pc:spChg chg="mod">
          <ac:chgData name="Siegbert Rudolph" userId="2af4d44886c067cc" providerId="LiveId" clId="{59D59005-269B-4F66-A281-F6F7EC1155CA}" dt="2023-04-06T12:07:19.375" v="152" actId="408"/>
          <ac:spMkLst>
            <pc:docMk/>
            <pc:sldMk cId="3914112455" sldId="652"/>
            <ac:spMk id="28" creationId="{D3B5A6E2-C79D-44C5-AADC-E4CB7B61A25F}"/>
          </ac:spMkLst>
        </pc:spChg>
        <pc:spChg chg="mod">
          <ac:chgData name="Siegbert Rudolph" userId="2af4d44886c067cc" providerId="LiveId" clId="{59D59005-269B-4F66-A281-F6F7EC1155CA}" dt="2023-04-06T12:07:19.375" v="152" actId="408"/>
          <ac:spMkLst>
            <pc:docMk/>
            <pc:sldMk cId="3914112455" sldId="652"/>
            <ac:spMk id="29" creationId="{24CB08A4-3FF0-4018-9C14-42214ACC1CDB}"/>
          </ac:spMkLst>
        </pc:spChg>
        <pc:spChg chg="mod">
          <ac:chgData name="Siegbert Rudolph" userId="2af4d44886c067cc" providerId="LiveId" clId="{59D59005-269B-4F66-A281-F6F7EC1155CA}" dt="2023-04-06T12:07:19.375" v="152" actId="408"/>
          <ac:spMkLst>
            <pc:docMk/>
            <pc:sldMk cId="3914112455" sldId="652"/>
            <ac:spMk id="30" creationId="{285CAC0E-180D-4093-AC3D-AEAEDF0839E0}"/>
          </ac:spMkLst>
        </pc:spChg>
        <pc:spChg chg="mod">
          <ac:chgData name="Siegbert Rudolph" userId="2af4d44886c067cc" providerId="LiveId" clId="{59D59005-269B-4F66-A281-F6F7EC1155CA}" dt="2023-04-06T12:07:19.375" v="152" actId="408"/>
          <ac:spMkLst>
            <pc:docMk/>
            <pc:sldMk cId="3914112455" sldId="652"/>
            <ac:spMk id="31" creationId="{B47B3ADD-D1A6-494F-A2CF-FC597649E642}"/>
          </ac:spMkLst>
        </pc:spChg>
        <pc:spChg chg="mod">
          <ac:chgData name="Siegbert Rudolph" userId="2af4d44886c067cc" providerId="LiveId" clId="{59D59005-269B-4F66-A281-F6F7EC1155CA}" dt="2023-04-06T12:07:19.375" v="152" actId="408"/>
          <ac:spMkLst>
            <pc:docMk/>
            <pc:sldMk cId="3914112455" sldId="652"/>
            <ac:spMk id="34" creationId="{6D7DD611-A410-4187-82E6-8E1CBD2665C6}"/>
          </ac:spMkLst>
        </pc:spChg>
        <pc:spChg chg="mod">
          <ac:chgData name="Siegbert Rudolph" userId="2af4d44886c067cc" providerId="LiveId" clId="{59D59005-269B-4F66-A281-F6F7EC1155CA}" dt="2023-04-06T12:07:19.375" v="152" actId="408"/>
          <ac:spMkLst>
            <pc:docMk/>
            <pc:sldMk cId="3914112455" sldId="652"/>
            <ac:spMk id="35" creationId="{E05D3110-14E5-42E1-A5F9-8993194C3664}"/>
          </ac:spMkLst>
        </pc:spChg>
        <pc:spChg chg="mod">
          <ac:chgData name="Siegbert Rudolph" userId="2af4d44886c067cc" providerId="LiveId" clId="{59D59005-269B-4F66-A281-F6F7EC1155CA}" dt="2023-04-06T12:06:22.776" v="25" actId="403"/>
          <ac:spMkLst>
            <pc:docMk/>
            <pc:sldMk cId="3914112455" sldId="652"/>
            <ac:spMk id="36" creationId="{9BF4488E-B2DA-4317-8A84-83A8B8BE06E6}"/>
          </ac:spMkLst>
        </pc:spChg>
        <pc:spChg chg="mod">
          <ac:chgData name="Siegbert Rudolph" userId="2af4d44886c067cc" providerId="LiveId" clId="{59D59005-269B-4F66-A281-F6F7EC1155CA}" dt="2023-04-06T12:06:22.776" v="25" actId="403"/>
          <ac:spMkLst>
            <pc:docMk/>
            <pc:sldMk cId="3914112455" sldId="652"/>
            <ac:spMk id="37" creationId="{D9A6E744-3FD3-486E-9921-AE0B25AAF1FB}"/>
          </ac:spMkLst>
        </pc:spChg>
        <pc:spChg chg="mod">
          <ac:chgData name="Siegbert Rudolph" userId="2af4d44886c067cc" providerId="LiveId" clId="{59D59005-269B-4F66-A281-F6F7EC1155CA}" dt="2023-04-06T12:06:22.776" v="25" actId="403"/>
          <ac:spMkLst>
            <pc:docMk/>
            <pc:sldMk cId="3914112455" sldId="652"/>
            <ac:spMk id="38" creationId="{BC12B0B0-159F-4FD8-AFB4-4FF66482E00F}"/>
          </ac:spMkLst>
        </pc:spChg>
        <pc:spChg chg="mod">
          <ac:chgData name="Siegbert Rudolph" userId="2af4d44886c067cc" providerId="LiveId" clId="{59D59005-269B-4F66-A281-F6F7EC1155CA}" dt="2023-04-06T12:07:31.426" v="171" actId="408"/>
          <ac:spMkLst>
            <pc:docMk/>
            <pc:sldMk cId="3914112455" sldId="652"/>
            <ac:spMk id="43" creationId="{47196E74-001E-41BE-A203-AA549F336A01}"/>
          </ac:spMkLst>
        </pc:spChg>
        <pc:spChg chg="mod">
          <ac:chgData name="Siegbert Rudolph" userId="2af4d44886c067cc" providerId="LiveId" clId="{59D59005-269B-4F66-A281-F6F7EC1155CA}" dt="2023-04-06T12:07:31.426" v="171" actId="408"/>
          <ac:spMkLst>
            <pc:docMk/>
            <pc:sldMk cId="3914112455" sldId="652"/>
            <ac:spMk id="44" creationId="{124B435C-F1C7-4BB2-8942-F255B0AF1EC8}"/>
          </ac:spMkLst>
        </pc:spChg>
        <pc:spChg chg="mod">
          <ac:chgData name="Siegbert Rudolph" userId="2af4d44886c067cc" providerId="LiveId" clId="{59D59005-269B-4F66-A281-F6F7EC1155CA}" dt="2023-04-06T12:07:31.426" v="171" actId="408"/>
          <ac:spMkLst>
            <pc:docMk/>
            <pc:sldMk cId="3914112455" sldId="652"/>
            <ac:spMk id="45" creationId="{560DC2B5-03F3-4CC8-A549-E9472E42C914}"/>
          </ac:spMkLst>
        </pc:spChg>
        <pc:spChg chg="mod">
          <ac:chgData name="Siegbert Rudolph" userId="2af4d44886c067cc" providerId="LiveId" clId="{59D59005-269B-4F66-A281-F6F7EC1155CA}" dt="2023-04-06T12:06:41.001" v="58" actId="408"/>
          <ac:spMkLst>
            <pc:docMk/>
            <pc:sldMk cId="3914112455" sldId="652"/>
            <ac:spMk id="55" creationId="{1E91CFD1-4AA6-443B-9D15-495136CA04E9}"/>
          </ac:spMkLst>
        </pc:spChg>
        <pc:spChg chg="mod">
          <ac:chgData name="Siegbert Rudolph" userId="2af4d44886c067cc" providerId="LiveId" clId="{59D59005-269B-4F66-A281-F6F7EC1155CA}" dt="2023-04-06T12:07:10.214" v="151" actId="1035"/>
          <ac:spMkLst>
            <pc:docMk/>
            <pc:sldMk cId="3914112455" sldId="652"/>
            <ac:spMk id="56" creationId="{F3B8BB76-65C2-4D56-AEEF-6475B86BE285}"/>
          </ac:spMkLst>
        </pc:spChg>
        <pc:spChg chg="mod">
          <ac:chgData name="Siegbert Rudolph" userId="2af4d44886c067cc" providerId="LiveId" clId="{59D59005-269B-4F66-A281-F6F7EC1155CA}" dt="2023-04-06T12:06:41.001" v="58" actId="408"/>
          <ac:spMkLst>
            <pc:docMk/>
            <pc:sldMk cId="3914112455" sldId="652"/>
            <ac:spMk id="57" creationId="{34E73757-BD47-412A-9C4E-2545F2E12E4F}"/>
          </ac:spMkLst>
        </pc:spChg>
        <pc:spChg chg="mod">
          <ac:chgData name="Siegbert Rudolph" userId="2af4d44886c067cc" providerId="LiveId" clId="{59D59005-269B-4F66-A281-F6F7EC1155CA}" dt="2023-04-06T12:06:41.001" v="58" actId="408"/>
          <ac:spMkLst>
            <pc:docMk/>
            <pc:sldMk cId="3914112455" sldId="652"/>
            <ac:spMk id="58" creationId="{D5FC6F05-FC94-4EAA-80E8-3A7BA328C9EE}"/>
          </ac:spMkLst>
        </pc:spChg>
        <pc:spChg chg="mod">
          <ac:chgData name="Siegbert Rudolph" userId="2af4d44886c067cc" providerId="LiveId" clId="{59D59005-269B-4F66-A281-F6F7EC1155CA}" dt="2023-04-06T12:07:10.214" v="151" actId="1035"/>
          <ac:spMkLst>
            <pc:docMk/>
            <pc:sldMk cId="3914112455" sldId="652"/>
            <ac:spMk id="59" creationId="{9E02938F-6DBA-4232-B42B-E85FB3A97467}"/>
          </ac:spMkLst>
        </pc:spChg>
        <pc:spChg chg="mod">
          <ac:chgData name="Siegbert Rudolph" userId="2af4d44886c067cc" providerId="LiveId" clId="{59D59005-269B-4F66-A281-F6F7EC1155CA}" dt="2023-04-06T12:07:10.214" v="151" actId="1035"/>
          <ac:spMkLst>
            <pc:docMk/>
            <pc:sldMk cId="3914112455" sldId="652"/>
            <ac:spMk id="60" creationId="{8A3B20C5-DC95-4CA8-88CD-959CED571437}"/>
          </ac:spMkLst>
        </pc:spChg>
        <pc:spChg chg="mod">
          <ac:chgData name="Siegbert Rudolph" userId="2af4d44886c067cc" providerId="LiveId" clId="{59D59005-269B-4F66-A281-F6F7EC1155CA}" dt="2023-04-06T12:07:10.214" v="151" actId="1035"/>
          <ac:spMkLst>
            <pc:docMk/>
            <pc:sldMk cId="3914112455" sldId="652"/>
            <ac:spMk id="61" creationId="{AE720AAF-0054-430B-B8D3-A2FA27EF3CA8}"/>
          </ac:spMkLst>
        </pc:spChg>
        <pc:spChg chg="mod">
          <ac:chgData name="Siegbert Rudolph" userId="2af4d44886c067cc" providerId="LiveId" clId="{59D59005-269B-4F66-A281-F6F7EC1155CA}" dt="2023-04-06T12:07:31.426" v="171" actId="408"/>
          <ac:spMkLst>
            <pc:docMk/>
            <pc:sldMk cId="3914112455" sldId="652"/>
            <ac:spMk id="62" creationId="{4AFDD32E-A7E3-4F41-B989-EC391EE165BE}"/>
          </ac:spMkLst>
        </pc:spChg>
        <pc:spChg chg="mod">
          <ac:chgData name="Siegbert Rudolph" userId="2af4d44886c067cc" providerId="LiveId" clId="{59D59005-269B-4F66-A281-F6F7EC1155CA}" dt="2023-04-06T12:06:41.001" v="58" actId="408"/>
          <ac:spMkLst>
            <pc:docMk/>
            <pc:sldMk cId="3914112455" sldId="652"/>
            <ac:spMk id="64" creationId="{48639A42-82C0-4F7E-B1B5-8ABC3EC34B69}"/>
          </ac:spMkLst>
        </pc:spChg>
      </pc:sldChg>
      <pc:sldChg chg="delSp modSp mod">
        <pc:chgData name="Siegbert Rudolph" userId="2af4d44886c067cc" providerId="LiveId" clId="{59D59005-269B-4F66-A281-F6F7EC1155CA}" dt="2023-04-15T12:11:30.080" v="730" actId="1076"/>
        <pc:sldMkLst>
          <pc:docMk/>
          <pc:sldMk cId="3063012903" sldId="653"/>
        </pc:sldMkLst>
        <pc:spChg chg="mod">
          <ac:chgData name="Siegbert Rudolph" userId="2af4d44886c067cc" providerId="LiveId" clId="{59D59005-269B-4F66-A281-F6F7EC1155CA}" dt="2023-04-15T12:11:30.080" v="730" actId="1076"/>
          <ac:spMkLst>
            <pc:docMk/>
            <pc:sldMk cId="3063012903" sldId="653"/>
            <ac:spMk id="13" creationId="{D5DB733D-C467-C2C8-5104-0722969D341B}"/>
          </ac:spMkLst>
        </pc:spChg>
        <pc:spChg chg="del">
          <ac:chgData name="Siegbert Rudolph" userId="2af4d44886c067cc" providerId="LiveId" clId="{59D59005-269B-4F66-A281-F6F7EC1155CA}" dt="2023-04-15T12:11:30.080" v="725" actId="478"/>
          <ac:spMkLst>
            <pc:docMk/>
            <pc:sldMk cId="3063012903" sldId="653"/>
            <ac:spMk id="14" creationId="{3BC7E0A4-A607-F92C-DB95-81973CF077D3}"/>
          </ac:spMkLst>
        </pc:spChg>
        <pc:spChg chg="mod">
          <ac:chgData name="Siegbert Rudolph" userId="2af4d44886c067cc" providerId="LiveId" clId="{59D59005-269B-4F66-A281-F6F7EC1155CA}" dt="2023-04-06T12:08:57.024" v="200" actId="408"/>
          <ac:spMkLst>
            <pc:docMk/>
            <pc:sldMk cId="3063012903" sldId="653"/>
            <ac:spMk id="26" creationId="{0FF62580-C249-4B5C-8637-53D2054C9C5D}"/>
          </ac:spMkLst>
        </pc:spChg>
        <pc:spChg chg="mod">
          <ac:chgData name="Siegbert Rudolph" userId="2af4d44886c067cc" providerId="LiveId" clId="{59D59005-269B-4F66-A281-F6F7EC1155CA}" dt="2023-04-06T12:08:57.024" v="200" actId="408"/>
          <ac:spMkLst>
            <pc:docMk/>
            <pc:sldMk cId="3063012903" sldId="653"/>
            <ac:spMk id="27" creationId="{1B788B10-95F9-4BD8-83BA-A9F9F4210367}"/>
          </ac:spMkLst>
        </pc:spChg>
        <pc:spChg chg="mod">
          <ac:chgData name="Siegbert Rudolph" userId="2af4d44886c067cc" providerId="LiveId" clId="{59D59005-269B-4F66-A281-F6F7EC1155CA}" dt="2023-04-06T12:08:57.024" v="200" actId="408"/>
          <ac:spMkLst>
            <pc:docMk/>
            <pc:sldMk cId="3063012903" sldId="653"/>
            <ac:spMk id="28" creationId="{BACE37ED-5EFC-4F58-AAEC-F76908F791B5}"/>
          </ac:spMkLst>
        </pc:spChg>
        <pc:spChg chg="mod">
          <ac:chgData name="Siegbert Rudolph" userId="2af4d44886c067cc" providerId="LiveId" clId="{59D59005-269B-4F66-A281-F6F7EC1155CA}" dt="2023-04-06T12:08:57.024" v="200" actId="408"/>
          <ac:spMkLst>
            <pc:docMk/>
            <pc:sldMk cId="3063012903" sldId="653"/>
            <ac:spMk id="34" creationId="{0FF09AA5-3A24-4CDF-B08A-1F25DAC035B9}"/>
          </ac:spMkLst>
        </pc:spChg>
        <pc:spChg chg="mod">
          <ac:chgData name="Siegbert Rudolph" userId="2af4d44886c067cc" providerId="LiveId" clId="{59D59005-269B-4F66-A281-F6F7EC1155CA}" dt="2023-04-06T12:09:12.342" v="214" actId="408"/>
          <ac:spMkLst>
            <pc:docMk/>
            <pc:sldMk cId="3063012903" sldId="653"/>
            <ac:spMk id="38" creationId="{1E100292-F587-4CC1-B3D6-2B9A5A99C52F}"/>
          </ac:spMkLst>
        </pc:spChg>
        <pc:spChg chg="mod">
          <ac:chgData name="Siegbert Rudolph" userId="2af4d44886c067cc" providerId="LiveId" clId="{59D59005-269B-4F66-A281-F6F7EC1155CA}" dt="2023-04-06T12:09:12.342" v="214" actId="408"/>
          <ac:spMkLst>
            <pc:docMk/>
            <pc:sldMk cId="3063012903" sldId="653"/>
            <ac:spMk id="39" creationId="{7C80171F-D2AE-413A-97BD-DCA815CA067A}"/>
          </ac:spMkLst>
        </pc:spChg>
        <pc:spChg chg="mod">
          <ac:chgData name="Siegbert Rudolph" userId="2af4d44886c067cc" providerId="LiveId" clId="{59D59005-269B-4F66-A281-F6F7EC1155CA}" dt="2023-04-06T12:09:12.342" v="214" actId="408"/>
          <ac:spMkLst>
            <pc:docMk/>
            <pc:sldMk cId="3063012903" sldId="653"/>
            <ac:spMk id="40" creationId="{7A3E64DB-7AB9-4CDE-A966-DE96EA0D77CA}"/>
          </ac:spMkLst>
        </pc:spChg>
        <pc:spChg chg="mod">
          <ac:chgData name="Siegbert Rudolph" userId="2af4d44886c067cc" providerId="LiveId" clId="{59D59005-269B-4F66-A281-F6F7EC1155CA}" dt="2023-04-06T12:09:12.342" v="214" actId="408"/>
          <ac:spMkLst>
            <pc:docMk/>
            <pc:sldMk cId="3063012903" sldId="653"/>
            <ac:spMk id="41" creationId="{00330E65-6E8E-4A7C-99B1-EC684567A372}"/>
          </ac:spMkLst>
        </pc:spChg>
        <pc:spChg chg="mod">
          <ac:chgData name="Siegbert Rudolph" userId="2af4d44886c067cc" providerId="LiveId" clId="{59D59005-269B-4F66-A281-F6F7EC1155CA}" dt="2023-04-06T12:09:12.342" v="214" actId="408"/>
          <ac:spMkLst>
            <pc:docMk/>
            <pc:sldMk cId="3063012903" sldId="653"/>
            <ac:spMk id="42" creationId="{F88113E9-22A4-49C0-AB4A-A5253C9F8BD3}"/>
          </ac:spMkLst>
        </pc:spChg>
        <pc:spChg chg="mod">
          <ac:chgData name="Siegbert Rudolph" userId="2af4d44886c067cc" providerId="LiveId" clId="{59D59005-269B-4F66-A281-F6F7EC1155CA}" dt="2023-04-06T12:08:45.618" v="179" actId="403"/>
          <ac:spMkLst>
            <pc:docMk/>
            <pc:sldMk cId="3063012903" sldId="653"/>
            <ac:spMk id="43" creationId="{47196E74-001E-41BE-A203-AA549F336A01}"/>
          </ac:spMkLst>
        </pc:spChg>
        <pc:spChg chg="mod">
          <ac:chgData name="Siegbert Rudolph" userId="2af4d44886c067cc" providerId="LiveId" clId="{59D59005-269B-4F66-A281-F6F7EC1155CA}" dt="2023-04-06T12:08:45.618" v="179" actId="403"/>
          <ac:spMkLst>
            <pc:docMk/>
            <pc:sldMk cId="3063012903" sldId="653"/>
            <ac:spMk id="44" creationId="{124B435C-F1C7-4BB2-8942-F255B0AF1EC8}"/>
          </ac:spMkLst>
        </pc:spChg>
        <pc:spChg chg="mod">
          <ac:chgData name="Siegbert Rudolph" userId="2af4d44886c067cc" providerId="LiveId" clId="{59D59005-269B-4F66-A281-F6F7EC1155CA}" dt="2023-04-06T12:08:45.618" v="179" actId="403"/>
          <ac:spMkLst>
            <pc:docMk/>
            <pc:sldMk cId="3063012903" sldId="653"/>
            <ac:spMk id="45" creationId="{560DC2B5-03F3-4CC8-A549-E9472E42C914}"/>
          </ac:spMkLst>
        </pc:spChg>
        <pc:spChg chg="mod">
          <ac:chgData name="Siegbert Rudolph" userId="2af4d44886c067cc" providerId="LiveId" clId="{59D59005-269B-4F66-A281-F6F7EC1155CA}" dt="2023-04-06T12:08:45.618" v="179" actId="403"/>
          <ac:spMkLst>
            <pc:docMk/>
            <pc:sldMk cId="3063012903" sldId="653"/>
            <ac:spMk id="46" creationId="{95F6A354-A951-46A6-B535-6F03147DF300}"/>
          </ac:spMkLst>
        </pc:spChg>
        <pc:spChg chg="mod">
          <ac:chgData name="Siegbert Rudolph" userId="2af4d44886c067cc" providerId="LiveId" clId="{59D59005-269B-4F66-A281-F6F7EC1155CA}" dt="2023-04-06T12:09:12.342" v="214" actId="408"/>
          <ac:spMkLst>
            <pc:docMk/>
            <pc:sldMk cId="3063012903" sldId="653"/>
            <ac:spMk id="54" creationId="{DCC19F9B-077F-4181-93DC-40E611C5A510}"/>
          </ac:spMkLst>
        </pc:spChg>
        <pc:spChg chg="mod">
          <ac:chgData name="Siegbert Rudolph" userId="2af4d44886c067cc" providerId="LiveId" clId="{59D59005-269B-4F66-A281-F6F7EC1155CA}" dt="2023-04-06T12:09:12.342" v="214" actId="408"/>
          <ac:spMkLst>
            <pc:docMk/>
            <pc:sldMk cId="3063012903" sldId="653"/>
            <ac:spMk id="55" creationId="{0FF0A3EC-617F-4F4E-ABB0-2C8649D53325}"/>
          </ac:spMkLst>
        </pc:spChg>
        <pc:spChg chg="mod">
          <ac:chgData name="Siegbert Rudolph" userId="2af4d44886c067cc" providerId="LiveId" clId="{59D59005-269B-4F66-A281-F6F7EC1155CA}" dt="2023-04-06T12:09:21.184" v="239" actId="408"/>
          <ac:spMkLst>
            <pc:docMk/>
            <pc:sldMk cId="3063012903" sldId="653"/>
            <ac:spMk id="57" creationId="{3228673C-3105-4E5C-A87C-79C088983E85}"/>
          </ac:spMkLst>
        </pc:spChg>
        <pc:spChg chg="mod">
          <ac:chgData name="Siegbert Rudolph" userId="2af4d44886c067cc" providerId="LiveId" clId="{59D59005-269B-4F66-A281-F6F7EC1155CA}" dt="2023-04-06T12:09:21.184" v="239" actId="408"/>
          <ac:spMkLst>
            <pc:docMk/>
            <pc:sldMk cId="3063012903" sldId="653"/>
            <ac:spMk id="58" creationId="{192B5E23-A9BD-4110-8FE2-330C0899EF7A}"/>
          </ac:spMkLst>
        </pc:spChg>
        <pc:spChg chg="mod">
          <ac:chgData name="Siegbert Rudolph" userId="2af4d44886c067cc" providerId="LiveId" clId="{59D59005-269B-4F66-A281-F6F7EC1155CA}" dt="2023-04-06T12:09:21.184" v="239" actId="408"/>
          <ac:spMkLst>
            <pc:docMk/>
            <pc:sldMk cId="3063012903" sldId="653"/>
            <ac:spMk id="59" creationId="{6C4E482C-AFB9-4BBA-BCD5-40B2882C7614}"/>
          </ac:spMkLst>
        </pc:spChg>
        <pc:spChg chg="mod">
          <ac:chgData name="Siegbert Rudolph" userId="2af4d44886c067cc" providerId="LiveId" clId="{59D59005-269B-4F66-A281-F6F7EC1155CA}" dt="2023-04-06T12:09:21.184" v="239" actId="408"/>
          <ac:spMkLst>
            <pc:docMk/>
            <pc:sldMk cId="3063012903" sldId="653"/>
            <ac:spMk id="60" creationId="{C6B9DD30-626F-455F-89E5-1355E4B10888}"/>
          </ac:spMkLst>
        </pc:spChg>
        <pc:spChg chg="mod">
          <ac:chgData name="Siegbert Rudolph" userId="2af4d44886c067cc" providerId="LiveId" clId="{59D59005-269B-4F66-A281-F6F7EC1155CA}" dt="2023-04-06T12:08:45.618" v="179" actId="403"/>
          <ac:spMkLst>
            <pc:docMk/>
            <pc:sldMk cId="3063012903" sldId="653"/>
            <ac:spMk id="62" creationId="{4AFDD32E-A7E3-4F41-B989-EC391EE165BE}"/>
          </ac:spMkLst>
        </pc:spChg>
        <pc:spChg chg="mod">
          <ac:chgData name="Siegbert Rudolph" userId="2af4d44886c067cc" providerId="LiveId" clId="{59D59005-269B-4F66-A281-F6F7EC1155CA}" dt="2023-04-06T12:09:21.184" v="239" actId="408"/>
          <ac:spMkLst>
            <pc:docMk/>
            <pc:sldMk cId="3063012903" sldId="653"/>
            <ac:spMk id="67" creationId="{B884DE2A-4703-45E5-A087-92B9F3E71F2E}"/>
          </ac:spMkLst>
        </pc:spChg>
      </pc:sldChg>
      <pc:sldChg chg="delSp modSp mod">
        <pc:chgData name="Siegbert Rudolph" userId="2af4d44886c067cc" providerId="LiveId" clId="{59D59005-269B-4F66-A281-F6F7EC1155CA}" dt="2023-04-15T12:11:30.095" v="742" actId="1076"/>
        <pc:sldMkLst>
          <pc:docMk/>
          <pc:sldMk cId="1801025481" sldId="654"/>
        </pc:sldMkLst>
        <pc:spChg chg="mod">
          <ac:chgData name="Siegbert Rudolph" userId="2af4d44886c067cc" providerId="LiveId" clId="{59D59005-269B-4F66-A281-F6F7EC1155CA}" dt="2023-04-15T12:11:30.095" v="742" actId="1076"/>
          <ac:spMkLst>
            <pc:docMk/>
            <pc:sldMk cId="1801025481" sldId="654"/>
            <ac:spMk id="13" creationId="{3808BF05-0B33-4602-1AC3-F70DEBDED93A}"/>
          </ac:spMkLst>
        </pc:spChg>
        <pc:spChg chg="del">
          <ac:chgData name="Siegbert Rudolph" userId="2af4d44886c067cc" providerId="LiveId" clId="{59D59005-269B-4F66-A281-F6F7EC1155CA}" dt="2023-04-15T12:11:30.095" v="737" actId="478"/>
          <ac:spMkLst>
            <pc:docMk/>
            <pc:sldMk cId="1801025481" sldId="654"/>
            <ac:spMk id="14" creationId="{B8693E33-7E38-926D-DDCA-1D047F06D384}"/>
          </ac:spMkLst>
        </pc:spChg>
        <pc:spChg chg="mod">
          <ac:chgData name="Siegbert Rudolph" userId="2af4d44886c067cc" providerId="LiveId" clId="{59D59005-269B-4F66-A281-F6F7EC1155CA}" dt="2023-04-06T12:10:34.995" v="308" actId="408"/>
          <ac:spMkLst>
            <pc:docMk/>
            <pc:sldMk cId="1801025481" sldId="654"/>
            <ac:spMk id="26" creationId="{3DA20FDC-26D6-42B3-B5F3-97FCA982E4FC}"/>
          </ac:spMkLst>
        </pc:spChg>
        <pc:spChg chg="mod">
          <ac:chgData name="Siegbert Rudolph" userId="2af4d44886c067cc" providerId="LiveId" clId="{59D59005-269B-4F66-A281-F6F7EC1155CA}" dt="2023-04-06T12:10:34.995" v="308" actId="408"/>
          <ac:spMkLst>
            <pc:docMk/>
            <pc:sldMk cId="1801025481" sldId="654"/>
            <ac:spMk id="27" creationId="{C7BF9C42-AA29-44E5-B3DA-5993149E4940}"/>
          </ac:spMkLst>
        </pc:spChg>
        <pc:spChg chg="mod">
          <ac:chgData name="Siegbert Rudolph" userId="2af4d44886c067cc" providerId="LiveId" clId="{59D59005-269B-4F66-A281-F6F7EC1155CA}" dt="2023-04-06T12:10:34.995" v="308" actId="408"/>
          <ac:spMkLst>
            <pc:docMk/>
            <pc:sldMk cId="1801025481" sldId="654"/>
            <ac:spMk id="28" creationId="{45FD798B-707D-41FF-B268-7D8EF3612D20}"/>
          </ac:spMkLst>
        </pc:spChg>
        <pc:spChg chg="mod">
          <ac:chgData name="Siegbert Rudolph" userId="2af4d44886c067cc" providerId="LiveId" clId="{59D59005-269B-4F66-A281-F6F7EC1155CA}" dt="2023-04-06T12:10:34.995" v="308" actId="408"/>
          <ac:spMkLst>
            <pc:docMk/>
            <pc:sldMk cId="1801025481" sldId="654"/>
            <ac:spMk id="34" creationId="{7D7A63DA-9363-44E7-9B56-EDD933E31A45}"/>
          </ac:spMkLst>
        </pc:spChg>
        <pc:spChg chg="mod">
          <ac:chgData name="Siegbert Rudolph" userId="2af4d44886c067cc" providerId="LiveId" clId="{59D59005-269B-4F66-A281-F6F7EC1155CA}" dt="2023-04-06T12:10:45.240" v="320" actId="408"/>
          <ac:spMkLst>
            <pc:docMk/>
            <pc:sldMk cId="1801025481" sldId="654"/>
            <ac:spMk id="38" creationId="{71012323-B92B-457E-8D1A-40B4D50A112E}"/>
          </ac:spMkLst>
        </pc:spChg>
        <pc:spChg chg="mod">
          <ac:chgData name="Siegbert Rudolph" userId="2af4d44886c067cc" providerId="LiveId" clId="{59D59005-269B-4F66-A281-F6F7EC1155CA}" dt="2023-04-06T12:10:45.240" v="320" actId="408"/>
          <ac:spMkLst>
            <pc:docMk/>
            <pc:sldMk cId="1801025481" sldId="654"/>
            <ac:spMk id="39" creationId="{13514F12-2043-45D6-9E88-95930CF87A04}"/>
          </ac:spMkLst>
        </pc:spChg>
        <pc:spChg chg="mod">
          <ac:chgData name="Siegbert Rudolph" userId="2af4d44886c067cc" providerId="LiveId" clId="{59D59005-269B-4F66-A281-F6F7EC1155CA}" dt="2023-04-06T12:10:45.240" v="320" actId="408"/>
          <ac:spMkLst>
            <pc:docMk/>
            <pc:sldMk cId="1801025481" sldId="654"/>
            <ac:spMk id="40" creationId="{C78B583A-9B48-40E1-A33D-59B7FDB80E5E}"/>
          </ac:spMkLst>
        </pc:spChg>
        <pc:spChg chg="mod">
          <ac:chgData name="Siegbert Rudolph" userId="2af4d44886c067cc" providerId="LiveId" clId="{59D59005-269B-4F66-A281-F6F7EC1155CA}" dt="2023-04-06T12:10:45.240" v="320" actId="408"/>
          <ac:spMkLst>
            <pc:docMk/>
            <pc:sldMk cId="1801025481" sldId="654"/>
            <ac:spMk id="41" creationId="{2AAB82C7-4D6C-40F1-87CF-59E8B745D8AC}"/>
          </ac:spMkLst>
        </pc:spChg>
        <pc:spChg chg="mod">
          <ac:chgData name="Siegbert Rudolph" userId="2af4d44886c067cc" providerId="LiveId" clId="{59D59005-269B-4F66-A281-F6F7EC1155CA}" dt="2023-04-06T12:10:45.240" v="320" actId="408"/>
          <ac:spMkLst>
            <pc:docMk/>
            <pc:sldMk cId="1801025481" sldId="654"/>
            <ac:spMk id="42" creationId="{6D05266D-B5BC-4B02-9751-DEA9BC233F33}"/>
          </ac:spMkLst>
        </pc:spChg>
        <pc:spChg chg="mod">
          <ac:chgData name="Siegbert Rudolph" userId="2af4d44886c067cc" providerId="LiveId" clId="{59D59005-269B-4F66-A281-F6F7EC1155CA}" dt="2023-04-06T12:10:20.271" v="284" actId="408"/>
          <ac:spMkLst>
            <pc:docMk/>
            <pc:sldMk cId="1801025481" sldId="654"/>
            <ac:spMk id="43" creationId="{47196E74-001E-41BE-A203-AA549F336A01}"/>
          </ac:spMkLst>
        </pc:spChg>
        <pc:spChg chg="mod">
          <ac:chgData name="Siegbert Rudolph" userId="2af4d44886c067cc" providerId="LiveId" clId="{59D59005-269B-4F66-A281-F6F7EC1155CA}" dt="2023-04-06T12:10:20.271" v="284" actId="408"/>
          <ac:spMkLst>
            <pc:docMk/>
            <pc:sldMk cId="1801025481" sldId="654"/>
            <ac:spMk id="44" creationId="{124B435C-F1C7-4BB2-8942-F255B0AF1EC8}"/>
          </ac:spMkLst>
        </pc:spChg>
        <pc:spChg chg="mod">
          <ac:chgData name="Siegbert Rudolph" userId="2af4d44886c067cc" providerId="LiveId" clId="{59D59005-269B-4F66-A281-F6F7EC1155CA}" dt="2023-04-06T12:10:20.271" v="284" actId="408"/>
          <ac:spMkLst>
            <pc:docMk/>
            <pc:sldMk cId="1801025481" sldId="654"/>
            <ac:spMk id="45" creationId="{560DC2B5-03F3-4CC8-A549-E9472E42C914}"/>
          </ac:spMkLst>
        </pc:spChg>
        <pc:spChg chg="mod">
          <ac:chgData name="Siegbert Rudolph" userId="2af4d44886c067cc" providerId="LiveId" clId="{59D59005-269B-4F66-A281-F6F7EC1155CA}" dt="2023-04-06T12:10:20.271" v="284" actId="408"/>
          <ac:spMkLst>
            <pc:docMk/>
            <pc:sldMk cId="1801025481" sldId="654"/>
            <ac:spMk id="46" creationId="{95F6A354-A951-46A6-B535-6F03147DF300}"/>
          </ac:spMkLst>
        </pc:spChg>
        <pc:spChg chg="mod">
          <ac:chgData name="Siegbert Rudolph" userId="2af4d44886c067cc" providerId="LiveId" clId="{59D59005-269B-4F66-A281-F6F7EC1155CA}" dt="2023-04-06T12:10:20.271" v="284" actId="408"/>
          <ac:spMkLst>
            <pc:docMk/>
            <pc:sldMk cId="1801025481" sldId="654"/>
            <ac:spMk id="47" creationId="{B09DAD6E-B7DA-4D61-BC2A-4157269DCFD3}"/>
          </ac:spMkLst>
        </pc:spChg>
        <pc:spChg chg="mod">
          <ac:chgData name="Siegbert Rudolph" userId="2af4d44886c067cc" providerId="LiveId" clId="{59D59005-269B-4F66-A281-F6F7EC1155CA}" dt="2023-04-06T12:10:20.271" v="284" actId="408"/>
          <ac:spMkLst>
            <pc:docMk/>
            <pc:sldMk cId="1801025481" sldId="654"/>
            <ac:spMk id="48" creationId="{86B6AB1C-CF94-42AE-A2D1-34D12D5E7DC4}"/>
          </ac:spMkLst>
        </pc:spChg>
        <pc:spChg chg="mod">
          <ac:chgData name="Siegbert Rudolph" userId="2af4d44886c067cc" providerId="LiveId" clId="{59D59005-269B-4F66-A281-F6F7EC1155CA}" dt="2023-04-06T12:10:20.271" v="284" actId="408"/>
          <ac:spMkLst>
            <pc:docMk/>
            <pc:sldMk cId="1801025481" sldId="654"/>
            <ac:spMk id="49" creationId="{C0BAC814-96BA-4E8C-AFE2-27C3A082E334}"/>
          </ac:spMkLst>
        </pc:spChg>
        <pc:spChg chg="mod">
          <ac:chgData name="Siegbert Rudolph" userId="2af4d44886c067cc" providerId="LiveId" clId="{59D59005-269B-4F66-A281-F6F7EC1155CA}" dt="2023-04-06T12:10:45.240" v="320" actId="408"/>
          <ac:spMkLst>
            <pc:docMk/>
            <pc:sldMk cId="1801025481" sldId="654"/>
            <ac:spMk id="50" creationId="{1D0FA8E0-798F-4C51-9291-1046E3F9BEEE}"/>
          </ac:spMkLst>
        </pc:spChg>
        <pc:spChg chg="mod">
          <ac:chgData name="Siegbert Rudolph" userId="2af4d44886c067cc" providerId="LiveId" clId="{59D59005-269B-4F66-A281-F6F7EC1155CA}" dt="2023-04-06T12:10:20.271" v="284" actId="408"/>
          <ac:spMkLst>
            <pc:docMk/>
            <pc:sldMk cId="1801025481" sldId="654"/>
            <ac:spMk id="51" creationId="{2C99B52D-3DD2-456A-875E-9FDF33ACAAD0}"/>
          </ac:spMkLst>
        </pc:spChg>
        <pc:spChg chg="mod">
          <ac:chgData name="Siegbert Rudolph" userId="2af4d44886c067cc" providerId="LiveId" clId="{59D59005-269B-4F66-A281-F6F7EC1155CA}" dt="2023-04-06T12:10:45.240" v="320" actId="408"/>
          <ac:spMkLst>
            <pc:docMk/>
            <pc:sldMk cId="1801025481" sldId="654"/>
            <ac:spMk id="52" creationId="{4866DB1E-5D1E-4ACE-9BC5-CEF866080AB3}"/>
          </ac:spMkLst>
        </pc:spChg>
        <pc:spChg chg="mod">
          <ac:chgData name="Siegbert Rudolph" userId="2af4d44886c067cc" providerId="LiveId" clId="{59D59005-269B-4F66-A281-F6F7EC1155CA}" dt="2023-04-06T12:10:45.240" v="320" actId="408"/>
          <ac:spMkLst>
            <pc:docMk/>
            <pc:sldMk cId="1801025481" sldId="654"/>
            <ac:spMk id="54" creationId="{59809A33-CC4F-450F-808F-9E30A157DCA5}"/>
          </ac:spMkLst>
        </pc:spChg>
        <pc:spChg chg="mod">
          <ac:chgData name="Siegbert Rudolph" userId="2af4d44886c067cc" providerId="LiveId" clId="{59D59005-269B-4F66-A281-F6F7EC1155CA}" dt="2023-04-06T12:10:45.240" v="320" actId="408"/>
          <ac:spMkLst>
            <pc:docMk/>
            <pc:sldMk cId="1801025481" sldId="654"/>
            <ac:spMk id="55" creationId="{D112B612-A1BF-482F-8444-EE9B4D5CC26B}"/>
          </ac:spMkLst>
        </pc:spChg>
        <pc:spChg chg="mod">
          <ac:chgData name="Siegbert Rudolph" userId="2af4d44886c067cc" providerId="LiveId" clId="{59D59005-269B-4F66-A281-F6F7EC1155CA}" dt="2023-04-06T12:10:20.271" v="284" actId="408"/>
          <ac:spMkLst>
            <pc:docMk/>
            <pc:sldMk cId="1801025481" sldId="654"/>
            <ac:spMk id="62" creationId="{4AFDD32E-A7E3-4F41-B989-EC391EE165BE}"/>
          </ac:spMkLst>
        </pc:spChg>
        <pc:spChg chg="mod">
          <ac:chgData name="Siegbert Rudolph" userId="2af4d44886c067cc" providerId="LiveId" clId="{59D59005-269B-4F66-A281-F6F7EC1155CA}" dt="2023-04-06T12:10:20.271" v="284" actId="408"/>
          <ac:spMkLst>
            <pc:docMk/>
            <pc:sldMk cId="1801025481" sldId="654"/>
            <ac:spMk id="63" creationId="{D2291C03-0D32-476A-A0A2-6FC528C7AB01}"/>
          </ac:spMkLst>
        </pc:spChg>
      </pc:sldChg>
      <pc:sldChg chg="delSp modSp mod">
        <pc:chgData name="Siegbert Rudolph" userId="2af4d44886c067cc" providerId="LiveId" clId="{59D59005-269B-4F66-A281-F6F7EC1155CA}" dt="2023-04-15T12:11:30.095" v="754" actId="1076"/>
        <pc:sldMkLst>
          <pc:docMk/>
          <pc:sldMk cId="1144670931" sldId="655"/>
        </pc:sldMkLst>
        <pc:spChg chg="mod">
          <ac:chgData name="Siegbert Rudolph" userId="2af4d44886c067cc" providerId="LiveId" clId="{59D59005-269B-4F66-A281-F6F7EC1155CA}" dt="2023-04-15T12:11:30.095" v="754" actId="1076"/>
          <ac:spMkLst>
            <pc:docMk/>
            <pc:sldMk cId="1144670931" sldId="655"/>
            <ac:spMk id="13" creationId="{D1EA031A-7B8A-2480-31F7-A8F1C0E5DBD4}"/>
          </ac:spMkLst>
        </pc:spChg>
        <pc:spChg chg="del">
          <ac:chgData name="Siegbert Rudolph" userId="2af4d44886c067cc" providerId="LiveId" clId="{59D59005-269B-4F66-A281-F6F7EC1155CA}" dt="2023-04-15T12:11:30.095" v="749" actId="478"/>
          <ac:spMkLst>
            <pc:docMk/>
            <pc:sldMk cId="1144670931" sldId="655"/>
            <ac:spMk id="14" creationId="{F3B41095-BF88-BAA9-724B-9582FDEA37D5}"/>
          </ac:spMkLst>
        </pc:spChg>
        <pc:spChg chg="mod">
          <ac:chgData name="Siegbert Rudolph" userId="2af4d44886c067cc" providerId="LiveId" clId="{59D59005-269B-4F66-A281-F6F7EC1155CA}" dt="2023-04-06T12:12:02.605" v="355" actId="408"/>
          <ac:spMkLst>
            <pc:docMk/>
            <pc:sldMk cId="1144670931" sldId="655"/>
            <ac:spMk id="26" creationId="{7D097E1D-BF16-4E7F-92DF-DDD76851759E}"/>
          </ac:spMkLst>
        </pc:spChg>
        <pc:spChg chg="mod">
          <ac:chgData name="Siegbert Rudolph" userId="2af4d44886c067cc" providerId="LiveId" clId="{59D59005-269B-4F66-A281-F6F7EC1155CA}" dt="2023-04-06T12:12:02.605" v="355" actId="408"/>
          <ac:spMkLst>
            <pc:docMk/>
            <pc:sldMk cId="1144670931" sldId="655"/>
            <ac:spMk id="27" creationId="{8AFEADB1-293D-4BFB-BC10-D5A34CF6C4FE}"/>
          </ac:spMkLst>
        </pc:spChg>
        <pc:spChg chg="mod">
          <ac:chgData name="Siegbert Rudolph" userId="2af4d44886c067cc" providerId="LiveId" clId="{59D59005-269B-4F66-A281-F6F7EC1155CA}" dt="2023-04-06T12:12:02.605" v="355" actId="408"/>
          <ac:spMkLst>
            <pc:docMk/>
            <pc:sldMk cId="1144670931" sldId="655"/>
            <ac:spMk id="28" creationId="{61E5AADA-14BF-4373-8AA5-F4A8A7A0EB35}"/>
          </ac:spMkLst>
        </pc:spChg>
        <pc:spChg chg="mod">
          <ac:chgData name="Siegbert Rudolph" userId="2af4d44886c067cc" providerId="LiveId" clId="{59D59005-269B-4F66-A281-F6F7EC1155CA}" dt="2023-04-06T12:12:02.605" v="355" actId="408"/>
          <ac:spMkLst>
            <pc:docMk/>
            <pc:sldMk cId="1144670931" sldId="655"/>
            <ac:spMk id="29" creationId="{475EE086-0586-4245-8330-D0B8B0F7A35A}"/>
          </ac:spMkLst>
        </pc:spChg>
        <pc:spChg chg="mod">
          <ac:chgData name="Siegbert Rudolph" userId="2af4d44886c067cc" providerId="LiveId" clId="{59D59005-269B-4F66-A281-F6F7EC1155CA}" dt="2023-04-06T12:12:02.605" v="355" actId="408"/>
          <ac:spMkLst>
            <pc:docMk/>
            <pc:sldMk cId="1144670931" sldId="655"/>
            <ac:spMk id="34" creationId="{FD25D583-403B-4DB4-BED7-87B41CE98D1B}"/>
          </ac:spMkLst>
        </pc:spChg>
        <pc:spChg chg="mod">
          <ac:chgData name="Siegbert Rudolph" userId="2af4d44886c067cc" providerId="LiveId" clId="{59D59005-269B-4F66-A281-F6F7EC1155CA}" dt="2023-04-06T12:12:12.204" v="374" actId="408"/>
          <ac:spMkLst>
            <pc:docMk/>
            <pc:sldMk cId="1144670931" sldId="655"/>
            <ac:spMk id="38" creationId="{C4D5C214-997A-4F75-8A9A-CA9BF69CA34A}"/>
          </ac:spMkLst>
        </pc:spChg>
        <pc:spChg chg="mod">
          <ac:chgData name="Siegbert Rudolph" userId="2af4d44886c067cc" providerId="LiveId" clId="{59D59005-269B-4F66-A281-F6F7EC1155CA}" dt="2023-04-06T12:12:12.204" v="374" actId="408"/>
          <ac:spMkLst>
            <pc:docMk/>
            <pc:sldMk cId="1144670931" sldId="655"/>
            <ac:spMk id="39" creationId="{7E47B0C9-1CA3-405E-85CA-72F1018399C3}"/>
          </ac:spMkLst>
        </pc:spChg>
        <pc:spChg chg="mod">
          <ac:chgData name="Siegbert Rudolph" userId="2af4d44886c067cc" providerId="LiveId" clId="{59D59005-269B-4F66-A281-F6F7EC1155CA}" dt="2023-04-06T12:12:12.204" v="374" actId="408"/>
          <ac:spMkLst>
            <pc:docMk/>
            <pc:sldMk cId="1144670931" sldId="655"/>
            <ac:spMk id="40" creationId="{BBFBC40C-867E-48A2-B679-0C9D2E8D0473}"/>
          </ac:spMkLst>
        </pc:spChg>
        <pc:spChg chg="mod">
          <ac:chgData name="Siegbert Rudolph" userId="2af4d44886c067cc" providerId="LiveId" clId="{59D59005-269B-4F66-A281-F6F7EC1155CA}" dt="2023-04-06T12:12:12.204" v="374" actId="408"/>
          <ac:spMkLst>
            <pc:docMk/>
            <pc:sldMk cId="1144670931" sldId="655"/>
            <ac:spMk id="41" creationId="{257BBF1B-D7CA-40E5-B2F2-87B7C068E358}"/>
          </ac:spMkLst>
        </pc:spChg>
        <pc:spChg chg="mod">
          <ac:chgData name="Siegbert Rudolph" userId="2af4d44886c067cc" providerId="LiveId" clId="{59D59005-269B-4F66-A281-F6F7EC1155CA}" dt="2023-04-06T12:12:12.204" v="374" actId="408"/>
          <ac:spMkLst>
            <pc:docMk/>
            <pc:sldMk cId="1144670931" sldId="655"/>
            <ac:spMk id="42" creationId="{61E03A9E-8B4C-49BB-A265-47A54565519C}"/>
          </ac:spMkLst>
        </pc:spChg>
        <pc:spChg chg="mod">
          <ac:chgData name="Siegbert Rudolph" userId="2af4d44886c067cc" providerId="LiveId" clId="{59D59005-269B-4F66-A281-F6F7EC1155CA}" dt="2023-04-06T12:11:54.306" v="354" actId="408"/>
          <ac:spMkLst>
            <pc:docMk/>
            <pc:sldMk cId="1144670931" sldId="655"/>
            <ac:spMk id="43" creationId="{47196E74-001E-41BE-A203-AA549F336A01}"/>
          </ac:spMkLst>
        </pc:spChg>
        <pc:spChg chg="mod">
          <ac:chgData name="Siegbert Rudolph" userId="2af4d44886c067cc" providerId="LiveId" clId="{59D59005-269B-4F66-A281-F6F7EC1155CA}" dt="2023-04-06T12:11:54.306" v="354" actId="408"/>
          <ac:spMkLst>
            <pc:docMk/>
            <pc:sldMk cId="1144670931" sldId="655"/>
            <ac:spMk id="44" creationId="{124B435C-F1C7-4BB2-8942-F255B0AF1EC8}"/>
          </ac:spMkLst>
        </pc:spChg>
        <pc:spChg chg="mod">
          <ac:chgData name="Siegbert Rudolph" userId="2af4d44886c067cc" providerId="LiveId" clId="{59D59005-269B-4F66-A281-F6F7EC1155CA}" dt="2023-04-06T12:11:54.306" v="354" actId="408"/>
          <ac:spMkLst>
            <pc:docMk/>
            <pc:sldMk cId="1144670931" sldId="655"/>
            <ac:spMk id="45" creationId="{560DC2B5-03F3-4CC8-A549-E9472E42C914}"/>
          </ac:spMkLst>
        </pc:spChg>
        <pc:spChg chg="mod">
          <ac:chgData name="Siegbert Rudolph" userId="2af4d44886c067cc" providerId="LiveId" clId="{59D59005-269B-4F66-A281-F6F7EC1155CA}" dt="2023-04-06T12:11:54.306" v="354" actId="408"/>
          <ac:spMkLst>
            <pc:docMk/>
            <pc:sldMk cId="1144670931" sldId="655"/>
            <ac:spMk id="46" creationId="{95F6A354-A951-46A6-B535-6F03147DF300}"/>
          </ac:spMkLst>
        </pc:spChg>
        <pc:spChg chg="mod">
          <ac:chgData name="Siegbert Rudolph" userId="2af4d44886c067cc" providerId="LiveId" clId="{59D59005-269B-4F66-A281-F6F7EC1155CA}" dt="2023-04-06T12:11:54.306" v="354" actId="408"/>
          <ac:spMkLst>
            <pc:docMk/>
            <pc:sldMk cId="1144670931" sldId="655"/>
            <ac:spMk id="47" creationId="{B09DAD6E-B7DA-4D61-BC2A-4157269DCFD3}"/>
          </ac:spMkLst>
        </pc:spChg>
        <pc:spChg chg="mod">
          <ac:chgData name="Siegbert Rudolph" userId="2af4d44886c067cc" providerId="LiveId" clId="{59D59005-269B-4F66-A281-F6F7EC1155CA}" dt="2023-04-06T12:11:54.306" v="354" actId="408"/>
          <ac:spMkLst>
            <pc:docMk/>
            <pc:sldMk cId="1144670931" sldId="655"/>
            <ac:spMk id="48" creationId="{86B6AB1C-CF94-42AE-A2D1-34D12D5E7DC4}"/>
          </ac:spMkLst>
        </pc:spChg>
        <pc:spChg chg="mod">
          <ac:chgData name="Siegbert Rudolph" userId="2af4d44886c067cc" providerId="LiveId" clId="{59D59005-269B-4F66-A281-F6F7EC1155CA}" dt="2023-04-06T12:12:12.204" v="374" actId="408"/>
          <ac:spMkLst>
            <pc:docMk/>
            <pc:sldMk cId="1144670931" sldId="655"/>
            <ac:spMk id="54" creationId="{D89B927E-D741-46D6-886F-3492CFD3B526}"/>
          </ac:spMkLst>
        </pc:spChg>
        <pc:spChg chg="mod">
          <ac:chgData name="Siegbert Rudolph" userId="2af4d44886c067cc" providerId="LiveId" clId="{59D59005-269B-4F66-A281-F6F7EC1155CA}" dt="2023-04-06T12:12:21.084" v="375" actId="408"/>
          <ac:spMkLst>
            <pc:docMk/>
            <pc:sldMk cId="1144670931" sldId="655"/>
            <ac:spMk id="58" creationId="{4EE87103-5C83-4FB7-B717-0BE030D55B12}"/>
          </ac:spMkLst>
        </pc:spChg>
        <pc:spChg chg="mod">
          <ac:chgData name="Siegbert Rudolph" userId="2af4d44886c067cc" providerId="LiveId" clId="{59D59005-269B-4F66-A281-F6F7EC1155CA}" dt="2023-04-06T12:12:21.084" v="375" actId="408"/>
          <ac:spMkLst>
            <pc:docMk/>
            <pc:sldMk cId="1144670931" sldId="655"/>
            <ac:spMk id="59" creationId="{43F89746-B772-46F8-81DE-D51E6587B61D}"/>
          </ac:spMkLst>
        </pc:spChg>
        <pc:spChg chg="mod">
          <ac:chgData name="Siegbert Rudolph" userId="2af4d44886c067cc" providerId="LiveId" clId="{59D59005-269B-4F66-A281-F6F7EC1155CA}" dt="2023-04-06T12:12:21.084" v="375" actId="408"/>
          <ac:spMkLst>
            <pc:docMk/>
            <pc:sldMk cId="1144670931" sldId="655"/>
            <ac:spMk id="60" creationId="{ECB75FDF-4706-48D8-B7B1-021CABFA76D2}"/>
          </ac:spMkLst>
        </pc:spChg>
        <pc:spChg chg="mod">
          <ac:chgData name="Siegbert Rudolph" userId="2af4d44886c067cc" providerId="LiveId" clId="{59D59005-269B-4F66-A281-F6F7EC1155CA}" dt="2023-04-06T12:12:21.084" v="375" actId="408"/>
          <ac:spMkLst>
            <pc:docMk/>
            <pc:sldMk cId="1144670931" sldId="655"/>
            <ac:spMk id="61" creationId="{EDF5257A-682D-4A42-BC22-6647E0D60123}"/>
          </ac:spMkLst>
        </pc:spChg>
        <pc:spChg chg="mod">
          <ac:chgData name="Siegbert Rudolph" userId="2af4d44886c067cc" providerId="LiveId" clId="{59D59005-269B-4F66-A281-F6F7EC1155CA}" dt="2023-04-06T12:11:54.306" v="354" actId="408"/>
          <ac:spMkLst>
            <pc:docMk/>
            <pc:sldMk cId="1144670931" sldId="655"/>
            <ac:spMk id="62" creationId="{4AFDD32E-A7E3-4F41-B989-EC391EE165BE}"/>
          </ac:spMkLst>
        </pc:spChg>
        <pc:spChg chg="mod">
          <ac:chgData name="Siegbert Rudolph" userId="2af4d44886c067cc" providerId="LiveId" clId="{59D59005-269B-4F66-A281-F6F7EC1155CA}" dt="2023-04-06T12:11:54.306" v="354" actId="408"/>
          <ac:spMkLst>
            <pc:docMk/>
            <pc:sldMk cId="1144670931" sldId="655"/>
            <ac:spMk id="63" creationId="{D2291C03-0D32-476A-A0A2-6FC528C7AB01}"/>
          </ac:spMkLst>
        </pc:spChg>
        <pc:spChg chg="mod">
          <ac:chgData name="Siegbert Rudolph" userId="2af4d44886c067cc" providerId="LiveId" clId="{59D59005-269B-4F66-A281-F6F7EC1155CA}" dt="2023-04-06T12:12:21.084" v="375" actId="408"/>
          <ac:spMkLst>
            <pc:docMk/>
            <pc:sldMk cId="1144670931" sldId="655"/>
            <ac:spMk id="64" creationId="{DB3BF94D-5CFA-441C-8C2A-B81FD58871F9}"/>
          </ac:spMkLst>
        </pc:spChg>
        <pc:spChg chg="mod">
          <ac:chgData name="Siegbert Rudolph" userId="2af4d44886c067cc" providerId="LiveId" clId="{59D59005-269B-4F66-A281-F6F7EC1155CA}" dt="2023-04-06T12:12:21.084" v="375" actId="408"/>
          <ac:spMkLst>
            <pc:docMk/>
            <pc:sldMk cId="1144670931" sldId="655"/>
            <ac:spMk id="65" creationId="{1B4FB4D7-8574-4F25-B992-2B1F239C338D}"/>
          </ac:spMkLst>
        </pc:spChg>
        <pc:spChg chg="mod">
          <ac:chgData name="Siegbert Rudolph" userId="2af4d44886c067cc" providerId="LiveId" clId="{59D59005-269B-4F66-A281-F6F7EC1155CA}" dt="2023-04-06T12:12:21.084" v="375" actId="408"/>
          <ac:spMkLst>
            <pc:docMk/>
            <pc:sldMk cId="1144670931" sldId="655"/>
            <ac:spMk id="68" creationId="{161B60DC-0E69-4291-B311-889E570FECD1}"/>
          </ac:spMkLst>
        </pc:spChg>
        <pc:spChg chg="mod">
          <ac:chgData name="Siegbert Rudolph" userId="2af4d44886c067cc" providerId="LiveId" clId="{59D59005-269B-4F66-A281-F6F7EC1155CA}" dt="2023-04-06T12:12:21.084" v="375" actId="408"/>
          <ac:spMkLst>
            <pc:docMk/>
            <pc:sldMk cId="1144670931" sldId="655"/>
            <ac:spMk id="69" creationId="{1E23DC64-0081-4642-8BAE-B7670B12FBD4}"/>
          </ac:spMkLst>
        </pc:spChg>
      </pc:sldChg>
      <pc:sldChg chg="delSp modSp mod">
        <pc:chgData name="Siegbert Rudolph" userId="2af4d44886c067cc" providerId="LiveId" clId="{59D59005-269B-4F66-A281-F6F7EC1155CA}" dt="2023-04-15T12:11:30.114" v="766" actId="1076"/>
        <pc:sldMkLst>
          <pc:docMk/>
          <pc:sldMk cId="900611224" sldId="656"/>
        </pc:sldMkLst>
        <pc:spChg chg="mod">
          <ac:chgData name="Siegbert Rudolph" userId="2af4d44886c067cc" providerId="LiveId" clId="{59D59005-269B-4F66-A281-F6F7EC1155CA}" dt="2023-04-15T12:11:30.114" v="766" actId="1076"/>
          <ac:spMkLst>
            <pc:docMk/>
            <pc:sldMk cId="900611224" sldId="656"/>
            <ac:spMk id="13" creationId="{54F2A9BA-E75C-942E-0D28-C5DC2DD55872}"/>
          </ac:spMkLst>
        </pc:spChg>
        <pc:spChg chg="del">
          <ac:chgData name="Siegbert Rudolph" userId="2af4d44886c067cc" providerId="LiveId" clId="{59D59005-269B-4F66-A281-F6F7EC1155CA}" dt="2023-04-15T12:11:30.114" v="761" actId="478"/>
          <ac:spMkLst>
            <pc:docMk/>
            <pc:sldMk cId="900611224" sldId="656"/>
            <ac:spMk id="14" creationId="{F43D07DA-5334-5609-265F-E5B16BB18850}"/>
          </ac:spMkLst>
        </pc:spChg>
        <pc:spChg chg="mod">
          <ac:chgData name="Siegbert Rudolph" userId="2af4d44886c067cc" providerId="LiveId" clId="{59D59005-269B-4F66-A281-F6F7EC1155CA}" dt="2023-04-06T12:13:00.346" v="381" actId="403"/>
          <ac:spMkLst>
            <pc:docMk/>
            <pc:sldMk cId="900611224" sldId="656"/>
            <ac:spMk id="25" creationId="{F07ADA4F-D8A4-455A-842F-F4923BA1850A}"/>
          </ac:spMkLst>
        </pc:spChg>
        <pc:spChg chg="mod">
          <ac:chgData name="Siegbert Rudolph" userId="2af4d44886c067cc" providerId="LiveId" clId="{59D59005-269B-4F66-A281-F6F7EC1155CA}" dt="2023-04-06T12:13:34.013" v="426" actId="1038"/>
          <ac:spMkLst>
            <pc:docMk/>
            <pc:sldMk cId="900611224" sldId="656"/>
            <ac:spMk id="26" creationId="{7A7A656C-EDCD-40C9-B59F-CE7E206CDF0B}"/>
          </ac:spMkLst>
        </pc:spChg>
        <pc:spChg chg="mod">
          <ac:chgData name="Siegbert Rudolph" userId="2af4d44886c067cc" providerId="LiveId" clId="{59D59005-269B-4F66-A281-F6F7EC1155CA}" dt="2023-04-06T12:13:26.109" v="414" actId="1038"/>
          <ac:spMkLst>
            <pc:docMk/>
            <pc:sldMk cId="900611224" sldId="656"/>
            <ac:spMk id="27" creationId="{8149E404-1361-4C47-9B45-1713C30C1A3A}"/>
          </ac:spMkLst>
        </pc:spChg>
        <pc:spChg chg="mod">
          <ac:chgData name="Siegbert Rudolph" userId="2af4d44886c067cc" providerId="LiveId" clId="{59D59005-269B-4F66-A281-F6F7EC1155CA}" dt="2023-04-06T12:13:09.081" v="382" actId="408"/>
          <ac:spMkLst>
            <pc:docMk/>
            <pc:sldMk cId="900611224" sldId="656"/>
            <ac:spMk id="36" creationId="{80BB47DB-D76B-42E2-93A8-02533DF4112A}"/>
          </ac:spMkLst>
        </pc:spChg>
        <pc:spChg chg="mod">
          <ac:chgData name="Siegbert Rudolph" userId="2af4d44886c067cc" providerId="LiveId" clId="{59D59005-269B-4F66-A281-F6F7EC1155CA}" dt="2023-04-06T12:13:09.081" v="382" actId="408"/>
          <ac:spMkLst>
            <pc:docMk/>
            <pc:sldMk cId="900611224" sldId="656"/>
            <ac:spMk id="37" creationId="{A9780C18-6425-4012-BA39-094BBFCEC046}"/>
          </ac:spMkLst>
        </pc:spChg>
        <pc:spChg chg="mod">
          <ac:chgData name="Siegbert Rudolph" userId="2af4d44886c067cc" providerId="LiveId" clId="{59D59005-269B-4F66-A281-F6F7EC1155CA}" dt="2023-04-06T12:13:09.081" v="382" actId="408"/>
          <ac:spMkLst>
            <pc:docMk/>
            <pc:sldMk cId="900611224" sldId="656"/>
            <ac:spMk id="38" creationId="{EA749614-C3DE-4574-878C-C6A3D4AEF7BB}"/>
          </ac:spMkLst>
        </pc:spChg>
        <pc:spChg chg="mod">
          <ac:chgData name="Siegbert Rudolph" userId="2af4d44886c067cc" providerId="LiveId" clId="{59D59005-269B-4F66-A281-F6F7EC1155CA}" dt="2023-04-06T12:13:09.081" v="382" actId="408"/>
          <ac:spMkLst>
            <pc:docMk/>
            <pc:sldMk cId="900611224" sldId="656"/>
            <ac:spMk id="39" creationId="{E862E181-F7D0-4A1D-A01D-9E6346B09AFC}"/>
          </ac:spMkLst>
        </pc:spChg>
        <pc:spChg chg="mod">
          <ac:chgData name="Siegbert Rudolph" userId="2af4d44886c067cc" providerId="LiveId" clId="{59D59005-269B-4F66-A281-F6F7EC1155CA}" dt="2023-04-06T12:13:00.346" v="381" actId="403"/>
          <ac:spMkLst>
            <pc:docMk/>
            <pc:sldMk cId="900611224" sldId="656"/>
            <ac:spMk id="43" creationId="{47196E74-001E-41BE-A203-AA549F336A01}"/>
          </ac:spMkLst>
        </pc:spChg>
        <pc:spChg chg="mod">
          <ac:chgData name="Siegbert Rudolph" userId="2af4d44886c067cc" providerId="LiveId" clId="{59D59005-269B-4F66-A281-F6F7EC1155CA}" dt="2023-04-06T12:13:00.346" v="381" actId="403"/>
          <ac:spMkLst>
            <pc:docMk/>
            <pc:sldMk cId="900611224" sldId="656"/>
            <ac:spMk id="44" creationId="{124B435C-F1C7-4BB2-8942-F255B0AF1EC8}"/>
          </ac:spMkLst>
        </pc:spChg>
        <pc:spChg chg="mod">
          <ac:chgData name="Siegbert Rudolph" userId="2af4d44886c067cc" providerId="LiveId" clId="{59D59005-269B-4F66-A281-F6F7EC1155CA}" dt="2023-04-06T12:13:29.880" v="422" actId="1038"/>
          <ac:spMkLst>
            <pc:docMk/>
            <pc:sldMk cId="900611224" sldId="656"/>
            <ac:spMk id="45" creationId="{560DC2B5-03F3-4CC8-A549-E9472E42C914}"/>
          </ac:spMkLst>
        </pc:spChg>
        <pc:spChg chg="mod">
          <ac:chgData name="Siegbert Rudolph" userId="2af4d44886c067cc" providerId="LiveId" clId="{59D59005-269B-4F66-A281-F6F7EC1155CA}" dt="2023-04-06T12:13:09.081" v="382" actId="408"/>
          <ac:spMkLst>
            <pc:docMk/>
            <pc:sldMk cId="900611224" sldId="656"/>
            <ac:spMk id="52" creationId="{91D6C350-D475-4D0F-AA2C-45E2FB00C739}"/>
          </ac:spMkLst>
        </pc:spChg>
        <pc:spChg chg="mod">
          <ac:chgData name="Siegbert Rudolph" userId="2af4d44886c067cc" providerId="LiveId" clId="{59D59005-269B-4F66-A281-F6F7EC1155CA}" dt="2023-04-06T12:13:21.588" v="403" actId="408"/>
          <ac:spMkLst>
            <pc:docMk/>
            <pc:sldMk cId="900611224" sldId="656"/>
            <ac:spMk id="55" creationId="{8EE422B4-52FD-48E1-9753-5CAED2CBF733}"/>
          </ac:spMkLst>
        </pc:spChg>
        <pc:spChg chg="mod">
          <ac:chgData name="Siegbert Rudolph" userId="2af4d44886c067cc" providerId="LiveId" clId="{59D59005-269B-4F66-A281-F6F7EC1155CA}" dt="2023-04-06T12:13:21.588" v="403" actId="408"/>
          <ac:spMkLst>
            <pc:docMk/>
            <pc:sldMk cId="900611224" sldId="656"/>
            <ac:spMk id="56" creationId="{1B72B2A9-4EF4-401F-B435-0C209FB81636}"/>
          </ac:spMkLst>
        </pc:spChg>
        <pc:spChg chg="mod">
          <ac:chgData name="Siegbert Rudolph" userId="2af4d44886c067cc" providerId="LiveId" clId="{59D59005-269B-4F66-A281-F6F7EC1155CA}" dt="2023-04-06T12:13:21.588" v="403" actId="408"/>
          <ac:spMkLst>
            <pc:docMk/>
            <pc:sldMk cId="900611224" sldId="656"/>
            <ac:spMk id="57" creationId="{97A43F0F-84B2-4E91-9098-A7A3B184F23F}"/>
          </ac:spMkLst>
        </pc:spChg>
        <pc:spChg chg="mod">
          <ac:chgData name="Siegbert Rudolph" userId="2af4d44886c067cc" providerId="LiveId" clId="{59D59005-269B-4F66-A281-F6F7EC1155CA}" dt="2023-04-06T12:13:21.588" v="403" actId="408"/>
          <ac:spMkLst>
            <pc:docMk/>
            <pc:sldMk cId="900611224" sldId="656"/>
            <ac:spMk id="58" creationId="{FFAE4A9D-0E32-461D-984B-AD745E30AF73}"/>
          </ac:spMkLst>
        </pc:spChg>
        <pc:spChg chg="mod">
          <ac:chgData name="Siegbert Rudolph" userId="2af4d44886c067cc" providerId="LiveId" clId="{59D59005-269B-4F66-A281-F6F7EC1155CA}" dt="2023-04-06T12:13:21.588" v="403" actId="408"/>
          <ac:spMkLst>
            <pc:docMk/>
            <pc:sldMk cId="900611224" sldId="656"/>
            <ac:spMk id="59" creationId="{84270F5F-CEBF-4A5B-AF95-C8CE8104750E}"/>
          </ac:spMkLst>
        </pc:spChg>
        <pc:spChg chg="mod">
          <ac:chgData name="Siegbert Rudolph" userId="2af4d44886c067cc" providerId="LiveId" clId="{59D59005-269B-4F66-A281-F6F7EC1155CA}" dt="2023-04-06T12:13:21.588" v="403" actId="408"/>
          <ac:spMkLst>
            <pc:docMk/>
            <pc:sldMk cId="900611224" sldId="656"/>
            <ac:spMk id="60" creationId="{CA873D84-BA60-4D97-AFB3-20587EFCD422}"/>
          </ac:spMkLst>
        </pc:spChg>
        <pc:spChg chg="mod">
          <ac:chgData name="Siegbert Rudolph" userId="2af4d44886c067cc" providerId="LiveId" clId="{59D59005-269B-4F66-A281-F6F7EC1155CA}" dt="2023-04-06T12:13:21.588" v="403" actId="408"/>
          <ac:spMkLst>
            <pc:docMk/>
            <pc:sldMk cId="900611224" sldId="656"/>
            <ac:spMk id="65" creationId="{6E8DFEA2-9F56-43E2-A873-89F51B8FC58B}"/>
          </ac:spMkLst>
        </pc:spChg>
        <pc:spChg chg="mod">
          <ac:chgData name="Siegbert Rudolph" userId="2af4d44886c067cc" providerId="LiveId" clId="{59D59005-269B-4F66-A281-F6F7EC1155CA}" dt="2023-04-06T12:13:21.588" v="403" actId="408"/>
          <ac:spMkLst>
            <pc:docMk/>
            <pc:sldMk cId="900611224" sldId="656"/>
            <ac:spMk id="66" creationId="{1D3EAA73-F250-4B21-8D35-49A42DC8BD7F}"/>
          </ac:spMkLst>
        </pc:spChg>
      </pc:sldChg>
      <pc:sldChg chg="delSp modSp mod">
        <pc:chgData name="Siegbert Rudolph" userId="2af4d44886c067cc" providerId="LiveId" clId="{59D59005-269B-4F66-A281-F6F7EC1155CA}" dt="2023-04-15T12:11:30.127" v="778" actId="1076"/>
        <pc:sldMkLst>
          <pc:docMk/>
          <pc:sldMk cId="3930869138" sldId="657"/>
        </pc:sldMkLst>
        <pc:spChg chg="mod">
          <ac:chgData name="Siegbert Rudolph" userId="2af4d44886c067cc" providerId="LiveId" clId="{59D59005-269B-4F66-A281-F6F7EC1155CA}" dt="2023-04-15T12:11:30.127" v="778" actId="1076"/>
          <ac:spMkLst>
            <pc:docMk/>
            <pc:sldMk cId="3930869138" sldId="657"/>
            <ac:spMk id="13" creationId="{627F388E-D9C0-FD79-04B0-C9BC555E699F}"/>
          </ac:spMkLst>
        </pc:spChg>
        <pc:spChg chg="del">
          <ac:chgData name="Siegbert Rudolph" userId="2af4d44886c067cc" providerId="LiveId" clId="{59D59005-269B-4F66-A281-F6F7EC1155CA}" dt="2023-04-15T12:11:30.114" v="773" actId="478"/>
          <ac:spMkLst>
            <pc:docMk/>
            <pc:sldMk cId="3930869138" sldId="657"/>
            <ac:spMk id="14" creationId="{BB649A1C-A498-EB8F-6960-F32D55D2145A}"/>
          </ac:spMkLst>
        </pc:spChg>
        <pc:spChg chg="mod">
          <ac:chgData name="Siegbert Rudolph" userId="2af4d44886c067cc" providerId="LiveId" clId="{59D59005-269B-4F66-A281-F6F7EC1155CA}" dt="2023-04-06T12:14:13.084" v="432" actId="403"/>
          <ac:spMkLst>
            <pc:docMk/>
            <pc:sldMk cId="3930869138" sldId="657"/>
            <ac:spMk id="25" creationId="{55B7FD0B-473E-4D0F-89F5-8C6B9E108483}"/>
          </ac:spMkLst>
        </pc:spChg>
        <pc:spChg chg="mod">
          <ac:chgData name="Siegbert Rudolph" userId="2af4d44886c067cc" providerId="LiveId" clId="{59D59005-269B-4F66-A281-F6F7EC1155CA}" dt="2023-04-06T12:14:13.084" v="432" actId="403"/>
          <ac:spMkLst>
            <pc:docMk/>
            <pc:sldMk cId="3930869138" sldId="657"/>
            <ac:spMk id="26" creationId="{9CB4A983-BF01-4F3D-A436-AB246B70E42D}"/>
          </ac:spMkLst>
        </pc:spChg>
        <pc:spChg chg="mod">
          <ac:chgData name="Siegbert Rudolph" userId="2af4d44886c067cc" providerId="LiveId" clId="{59D59005-269B-4F66-A281-F6F7EC1155CA}" dt="2023-04-06T12:14:13.084" v="432" actId="403"/>
          <ac:spMkLst>
            <pc:docMk/>
            <pc:sldMk cId="3930869138" sldId="657"/>
            <ac:spMk id="27" creationId="{3103C193-AAC2-4607-BDD2-7FD6BFAB57E8}"/>
          </ac:spMkLst>
        </pc:spChg>
        <pc:spChg chg="mod">
          <ac:chgData name="Siegbert Rudolph" userId="2af4d44886c067cc" providerId="LiveId" clId="{59D59005-269B-4F66-A281-F6F7EC1155CA}" dt="2023-04-06T12:14:13.084" v="432" actId="403"/>
          <ac:spMkLst>
            <pc:docMk/>
            <pc:sldMk cId="3930869138" sldId="657"/>
            <ac:spMk id="28" creationId="{6A73C8BF-BB55-4038-B9F3-1587F35F2A59}"/>
          </ac:spMkLst>
        </pc:spChg>
        <pc:spChg chg="mod">
          <ac:chgData name="Siegbert Rudolph" userId="2af4d44886c067cc" providerId="LiveId" clId="{59D59005-269B-4F66-A281-F6F7EC1155CA}" dt="2023-04-06T12:14:13.084" v="432" actId="403"/>
          <ac:spMkLst>
            <pc:docMk/>
            <pc:sldMk cId="3930869138" sldId="657"/>
            <ac:spMk id="33" creationId="{1A83B42D-ECEA-4E15-9E93-FB92E6B69F1B}"/>
          </ac:spMkLst>
        </pc:spChg>
        <pc:spChg chg="mod">
          <ac:chgData name="Siegbert Rudolph" userId="2af4d44886c067cc" providerId="LiveId" clId="{59D59005-269B-4F66-A281-F6F7EC1155CA}" dt="2023-04-06T12:14:13.084" v="432" actId="403"/>
          <ac:spMkLst>
            <pc:docMk/>
            <pc:sldMk cId="3930869138" sldId="657"/>
            <ac:spMk id="40" creationId="{021B9A8A-5F54-4614-8F2E-AB8A54EFB415}"/>
          </ac:spMkLst>
        </pc:spChg>
        <pc:spChg chg="mod">
          <ac:chgData name="Siegbert Rudolph" userId="2af4d44886c067cc" providerId="LiveId" clId="{59D59005-269B-4F66-A281-F6F7EC1155CA}" dt="2023-04-06T12:14:37.545" v="495" actId="408"/>
          <ac:spMkLst>
            <pc:docMk/>
            <pc:sldMk cId="3930869138" sldId="657"/>
            <ac:spMk id="43" creationId="{47196E74-001E-41BE-A203-AA549F336A01}"/>
          </ac:spMkLst>
        </pc:spChg>
        <pc:spChg chg="mod">
          <ac:chgData name="Siegbert Rudolph" userId="2af4d44886c067cc" providerId="LiveId" clId="{59D59005-269B-4F66-A281-F6F7EC1155CA}" dt="2023-04-06T12:14:37.545" v="495" actId="408"/>
          <ac:spMkLst>
            <pc:docMk/>
            <pc:sldMk cId="3930869138" sldId="657"/>
            <ac:spMk id="44" creationId="{124B435C-F1C7-4BB2-8942-F255B0AF1EC8}"/>
          </ac:spMkLst>
        </pc:spChg>
        <pc:spChg chg="mod">
          <ac:chgData name="Siegbert Rudolph" userId="2af4d44886c067cc" providerId="LiveId" clId="{59D59005-269B-4F66-A281-F6F7EC1155CA}" dt="2023-04-06T12:14:37.545" v="495" actId="408"/>
          <ac:spMkLst>
            <pc:docMk/>
            <pc:sldMk cId="3930869138" sldId="657"/>
            <ac:spMk id="45" creationId="{560DC2B5-03F3-4CC8-A549-E9472E42C914}"/>
          </ac:spMkLst>
        </pc:spChg>
        <pc:spChg chg="mod">
          <ac:chgData name="Siegbert Rudolph" userId="2af4d44886c067cc" providerId="LiveId" clId="{59D59005-269B-4F66-A281-F6F7EC1155CA}" dt="2023-04-06T12:14:13.084" v="432" actId="403"/>
          <ac:spMkLst>
            <pc:docMk/>
            <pc:sldMk cId="3930869138" sldId="657"/>
            <ac:spMk id="53" creationId="{1F71D7E3-D283-468B-844D-416E48909E08}"/>
          </ac:spMkLst>
        </pc:spChg>
        <pc:spChg chg="mod">
          <ac:chgData name="Siegbert Rudolph" userId="2af4d44886c067cc" providerId="LiveId" clId="{59D59005-269B-4F66-A281-F6F7EC1155CA}" dt="2023-04-06T12:14:37.545" v="495" actId="408"/>
          <ac:spMkLst>
            <pc:docMk/>
            <pc:sldMk cId="3930869138" sldId="657"/>
            <ac:spMk id="62" creationId="{4AFDD32E-A7E3-4F41-B989-EC391EE165BE}"/>
          </ac:spMkLst>
        </pc:spChg>
        <pc:spChg chg="mod">
          <ac:chgData name="Siegbert Rudolph" userId="2af4d44886c067cc" providerId="LiveId" clId="{59D59005-269B-4F66-A281-F6F7EC1155CA}" dt="2023-04-06T12:14:29.598" v="494" actId="408"/>
          <ac:spMkLst>
            <pc:docMk/>
            <pc:sldMk cId="3930869138" sldId="657"/>
            <ac:spMk id="68" creationId="{98C33F4B-4EDC-428F-94DC-ECFE91372746}"/>
          </ac:spMkLst>
        </pc:spChg>
        <pc:spChg chg="mod">
          <ac:chgData name="Siegbert Rudolph" userId="2af4d44886c067cc" providerId="LiveId" clId="{59D59005-269B-4F66-A281-F6F7EC1155CA}" dt="2023-04-06T12:14:29.598" v="494" actId="408"/>
          <ac:spMkLst>
            <pc:docMk/>
            <pc:sldMk cId="3930869138" sldId="657"/>
            <ac:spMk id="69" creationId="{6452EB43-AE2E-4B13-9C9B-753C0D94C279}"/>
          </ac:spMkLst>
        </pc:spChg>
        <pc:spChg chg="mod">
          <ac:chgData name="Siegbert Rudolph" userId="2af4d44886c067cc" providerId="LiveId" clId="{59D59005-269B-4F66-A281-F6F7EC1155CA}" dt="2023-04-06T12:14:29.598" v="494" actId="408"/>
          <ac:spMkLst>
            <pc:docMk/>
            <pc:sldMk cId="3930869138" sldId="657"/>
            <ac:spMk id="70" creationId="{40F3EE10-91EF-42AC-978F-73C6A31D0B19}"/>
          </ac:spMkLst>
        </pc:spChg>
        <pc:spChg chg="mod">
          <ac:chgData name="Siegbert Rudolph" userId="2af4d44886c067cc" providerId="LiveId" clId="{59D59005-269B-4F66-A281-F6F7EC1155CA}" dt="2023-04-06T12:14:29.598" v="494" actId="408"/>
          <ac:spMkLst>
            <pc:docMk/>
            <pc:sldMk cId="3930869138" sldId="657"/>
            <ac:spMk id="71" creationId="{A8B5F01D-C0D7-4E8B-A786-FDC7E9A85515}"/>
          </ac:spMkLst>
        </pc:spChg>
        <pc:spChg chg="mod">
          <ac:chgData name="Siegbert Rudolph" userId="2af4d44886c067cc" providerId="LiveId" clId="{59D59005-269B-4F66-A281-F6F7EC1155CA}" dt="2023-04-06T12:14:29.598" v="494" actId="408"/>
          <ac:spMkLst>
            <pc:docMk/>
            <pc:sldMk cId="3930869138" sldId="657"/>
            <ac:spMk id="72" creationId="{DB2C37A3-6F23-4437-A5BF-B66458B18DCF}"/>
          </ac:spMkLst>
        </pc:spChg>
        <pc:spChg chg="mod">
          <ac:chgData name="Siegbert Rudolph" userId="2af4d44886c067cc" providerId="LiveId" clId="{59D59005-269B-4F66-A281-F6F7EC1155CA}" dt="2023-04-06T12:14:29.598" v="494" actId="408"/>
          <ac:spMkLst>
            <pc:docMk/>
            <pc:sldMk cId="3930869138" sldId="657"/>
            <ac:spMk id="76" creationId="{7E676372-0565-455D-AD08-2003FA6B3CAD}"/>
          </ac:spMkLst>
        </pc:spChg>
        <pc:spChg chg="mod">
          <ac:chgData name="Siegbert Rudolph" userId="2af4d44886c067cc" providerId="LiveId" clId="{59D59005-269B-4F66-A281-F6F7EC1155CA}" dt="2023-04-06T12:14:29.598" v="494" actId="408"/>
          <ac:spMkLst>
            <pc:docMk/>
            <pc:sldMk cId="3930869138" sldId="657"/>
            <ac:spMk id="77" creationId="{86CF7A71-A767-4794-857D-C9953BE6E197}"/>
          </ac:spMkLst>
        </pc:spChg>
      </pc:sldChg>
      <pc:sldChg chg="delSp modSp mod">
        <pc:chgData name="Siegbert Rudolph" userId="2af4d44886c067cc" providerId="LiveId" clId="{59D59005-269B-4F66-A281-F6F7EC1155CA}" dt="2023-04-15T12:11:30.127" v="790" actId="1076"/>
        <pc:sldMkLst>
          <pc:docMk/>
          <pc:sldMk cId="108730417" sldId="658"/>
        </pc:sldMkLst>
        <pc:spChg chg="mod">
          <ac:chgData name="Siegbert Rudolph" userId="2af4d44886c067cc" providerId="LiveId" clId="{59D59005-269B-4F66-A281-F6F7EC1155CA}" dt="2023-04-15T12:11:30.127" v="790" actId="1076"/>
          <ac:spMkLst>
            <pc:docMk/>
            <pc:sldMk cId="108730417" sldId="658"/>
            <ac:spMk id="13" creationId="{D29CD50A-B52F-2BD3-E4C1-92252672AA02}"/>
          </ac:spMkLst>
        </pc:spChg>
        <pc:spChg chg="del">
          <ac:chgData name="Siegbert Rudolph" userId="2af4d44886c067cc" providerId="LiveId" clId="{59D59005-269B-4F66-A281-F6F7EC1155CA}" dt="2023-04-15T12:11:30.127" v="785" actId="478"/>
          <ac:spMkLst>
            <pc:docMk/>
            <pc:sldMk cId="108730417" sldId="658"/>
            <ac:spMk id="14" creationId="{3752C194-625D-4927-DB04-3F9459EEA4B4}"/>
          </ac:spMkLst>
        </pc:spChg>
        <pc:spChg chg="mod">
          <ac:chgData name="Siegbert Rudolph" userId="2af4d44886c067cc" providerId="LiveId" clId="{59D59005-269B-4F66-A281-F6F7EC1155CA}" dt="2023-04-06T12:15:53.501" v="505" actId="408"/>
          <ac:spMkLst>
            <pc:docMk/>
            <pc:sldMk cId="108730417" sldId="658"/>
            <ac:spMk id="25" creationId="{D5796E8F-3D76-4CFF-B7C5-E2BCF2B1D320}"/>
          </ac:spMkLst>
        </pc:spChg>
        <pc:spChg chg="mod">
          <ac:chgData name="Siegbert Rudolph" userId="2af4d44886c067cc" providerId="LiveId" clId="{59D59005-269B-4F66-A281-F6F7EC1155CA}" dt="2023-04-06T12:15:53.501" v="505" actId="408"/>
          <ac:spMkLst>
            <pc:docMk/>
            <pc:sldMk cId="108730417" sldId="658"/>
            <ac:spMk id="26" creationId="{8F4E70BE-F222-4548-9642-4CB81C9E52FB}"/>
          </ac:spMkLst>
        </pc:spChg>
        <pc:spChg chg="mod">
          <ac:chgData name="Siegbert Rudolph" userId="2af4d44886c067cc" providerId="LiveId" clId="{59D59005-269B-4F66-A281-F6F7EC1155CA}" dt="2023-04-06T12:15:53.501" v="505" actId="408"/>
          <ac:spMkLst>
            <pc:docMk/>
            <pc:sldMk cId="108730417" sldId="658"/>
            <ac:spMk id="27" creationId="{3A594748-48E6-48CB-9BE9-5E00976EDF6D}"/>
          </ac:spMkLst>
        </pc:spChg>
        <pc:spChg chg="mod">
          <ac:chgData name="Siegbert Rudolph" userId="2af4d44886c067cc" providerId="LiveId" clId="{59D59005-269B-4F66-A281-F6F7EC1155CA}" dt="2023-04-06T12:15:53.501" v="505" actId="408"/>
          <ac:spMkLst>
            <pc:docMk/>
            <pc:sldMk cId="108730417" sldId="658"/>
            <ac:spMk id="28" creationId="{B537AAB8-C4BD-4452-A849-EF21C672E44B}"/>
          </ac:spMkLst>
        </pc:spChg>
        <pc:spChg chg="mod">
          <ac:chgData name="Siegbert Rudolph" userId="2af4d44886c067cc" providerId="LiveId" clId="{59D59005-269B-4F66-A281-F6F7EC1155CA}" dt="2023-04-06T12:15:53.501" v="505" actId="408"/>
          <ac:spMkLst>
            <pc:docMk/>
            <pc:sldMk cId="108730417" sldId="658"/>
            <ac:spMk id="29" creationId="{B32AC6E2-6381-4D40-A372-7E1C99EC54AF}"/>
          </ac:spMkLst>
        </pc:spChg>
        <pc:spChg chg="mod">
          <ac:chgData name="Siegbert Rudolph" userId="2af4d44886c067cc" providerId="LiveId" clId="{59D59005-269B-4F66-A281-F6F7EC1155CA}" dt="2023-04-06T12:15:53.501" v="505" actId="408"/>
          <ac:spMkLst>
            <pc:docMk/>
            <pc:sldMk cId="108730417" sldId="658"/>
            <ac:spMk id="33" creationId="{334ED547-2E51-4245-A742-68F172D51A55}"/>
          </ac:spMkLst>
        </pc:spChg>
        <pc:spChg chg="mod">
          <ac:chgData name="Siegbert Rudolph" userId="2af4d44886c067cc" providerId="LiveId" clId="{59D59005-269B-4F66-A281-F6F7EC1155CA}" dt="2023-04-06T12:15:37.455" v="503" actId="403"/>
          <ac:spMkLst>
            <pc:docMk/>
            <pc:sldMk cId="108730417" sldId="658"/>
            <ac:spMk id="36" creationId="{ECB4EDD0-71DF-46D4-94E1-316653664B04}"/>
          </ac:spMkLst>
        </pc:spChg>
        <pc:spChg chg="mod">
          <ac:chgData name="Siegbert Rudolph" userId="2af4d44886c067cc" providerId="LiveId" clId="{59D59005-269B-4F66-A281-F6F7EC1155CA}" dt="2023-04-06T12:15:37.455" v="503" actId="403"/>
          <ac:spMkLst>
            <pc:docMk/>
            <pc:sldMk cId="108730417" sldId="658"/>
            <ac:spMk id="37" creationId="{CA811552-81C6-4D94-93CC-6E41782F852E}"/>
          </ac:spMkLst>
        </pc:spChg>
        <pc:spChg chg="mod">
          <ac:chgData name="Siegbert Rudolph" userId="2af4d44886c067cc" providerId="LiveId" clId="{59D59005-269B-4F66-A281-F6F7EC1155CA}" dt="2023-04-06T12:15:37.455" v="503" actId="403"/>
          <ac:spMkLst>
            <pc:docMk/>
            <pc:sldMk cId="108730417" sldId="658"/>
            <ac:spMk id="38" creationId="{C2983E3A-5782-4CBB-B463-1C998EE5E121}"/>
          </ac:spMkLst>
        </pc:spChg>
        <pc:spChg chg="mod">
          <ac:chgData name="Siegbert Rudolph" userId="2af4d44886c067cc" providerId="LiveId" clId="{59D59005-269B-4F66-A281-F6F7EC1155CA}" dt="2023-04-06T12:15:45.659" v="504" actId="408"/>
          <ac:spMkLst>
            <pc:docMk/>
            <pc:sldMk cId="108730417" sldId="658"/>
            <ac:spMk id="43" creationId="{47196E74-001E-41BE-A203-AA549F336A01}"/>
          </ac:spMkLst>
        </pc:spChg>
        <pc:spChg chg="mod">
          <ac:chgData name="Siegbert Rudolph" userId="2af4d44886c067cc" providerId="LiveId" clId="{59D59005-269B-4F66-A281-F6F7EC1155CA}" dt="2023-04-06T12:15:45.659" v="504" actId="408"/>
          <ac:spMkLst>
            <pc:docMk/>
            <pc:sldMk cId="108730417" sldId="658"/>
            <ac:spMk id="44" creationId="{124B435C-F1C7-4BB2-8942-F255B0AF1EC8}"/>
          </ac:spMkLst>
        </pc:spChg>
        <pc:spChg chg="mod">
          <ac:chgData name="Siegbert Rudolph" userId="2af4d44886c067cc" providerId="LiveId" clId="{59D59005-269B-4F66-A281-F6F7EC1155CA}" dt="2023-04-06T12:15:45.659" v="504" actId="408"/>
          <ac:spMkLst>
            <pc:docMk/>
            <pc:sldMk cId="108730417" sldId="658"/>
            <ac:spMk id="45" creationId="{560DC2B5-03F3-4CC8-A549-E9472E42C914}"/>
          </ac:spMkLst>
        </pc:spChg>
        <pc:spChg chg="mod">
          <ac:chgData name="Siegbert Rudolph" userId="2af4d44886c067cc" providerId="LiveId" clId="{59D59005-269B-4F66-A281-F6F7EC1155CA}" dt="2023-04-06T12:15:45.659" v="504" actId="408"/>
          <ac:spMkLst>
            <pc:docMk/>
            <pc:sldMk cId="108730417" sldId="658"/>
            <ac:spMk id="46" creationId="{95F6A354-A951-46A6-B535-6F03147DF300}"/>
          </ac:spMkLst>
        </pc:spChg>
        <pc:spChg chg="mod">
          <ac:chgData name="Siegbert Rudolph" userId="2af4d44886c067cc" providerId="LiveId" clId="{59D59005-269B-4F66-A281-F6F7EC1155CA}" dt="2023-04-06T12:15:45.659" v="504" actId="408"/>
          <ac:spMkLst>
            <pc:docMk/>
            <pc:sldMk cId="108730417" sldId="658"/>
            <ac:spMk id="47" creationId="{B09DAD6E-B7DA-4D61-BC2A-4157269DCFD3}"/>
          </ac:spMkLst>
        </pc:spChg>
        <pc:spChg chg="mod">
          <ac:chgData name="Siegbert Rudolph" userId="2af4d44886c067cc" providerId="LiveId" clId="{59D59005-269B-4F66-A281-F6F7EC1155CA}" dt="2023-04-06T12:15:45.659" v="504" actId="408"/>
          <ac:spMkLst>
            <pc:docMk/>
            <pc:sldMk cId="108730417" sldId="658"/>
            <ac:spMk id="48" creationId="{86B6AB1C-CF94-42AE-A2D1-34D12D5E7DC4}"/>
          </ac:spMkLst>
        </pc:spChg>
        <pc:spChg chg="mod">
          <ac:chgData name="Siegbert Rudolph" userId="2af4d44886c067cc" providerId="LiveId" clId="{59D59005-269B-4F66-A281-F6F7EC1155CA}" dt="2023-04-06T12:15:45.659" v="504" actId="408"/>
          <ac:spMkLst>
            <pc:docMk/>
            <pc:sldMk cId="108730417" sldId="658"/>
            <ac:spMk id="49" creationId="{C0BAC814-96BA-4E8C-AFE2-27C3A082E334}"/>
          </ac:spMkLst>
        </pc:spChg>
        <pc:spChg chg="mod">
          <ac:chgData name="Siegbert Rudolph" userId="2af4d44886c067cc" providerId="LiveId" clId="{59D59005-269B-4F66-A281-F6F7EC1155CA}" dt="2023-04-06T12:16:00.918" v="506" actId="408"/>
          <ac:spMkLst>
            <pc:docMk/>
            <pc:sldMk cId="108730417" sldId="658"/>
            <ac:spMk id="55" creationId="{B5D0C18A-54B9-437D-8D01-BF3D16B6A37E}"/>
          </ac:spMkLst>
        </pc:spChg>
        <pc:spChg chg="mod">
          <ac:chgData name="Siegbert Rudolph" userId="2af4d44886c067cc" providerId="LiveId" clId="{59D59005-269B-4F66-A281-F6F7EC1155CA}" dt="2023-04-06T12:16:00.918" v="506" actId="408"/>
          <ac:spMkLst>
            <pc:docMk/>
            <pc:sldMk cId="108730417" sldId="658"/>
            <ac:spMk id="56" creationId="{807B42CC-1114-4A5E-A6E6-356565A5F869}"/>
          </ac:spMkLst>
        </pc:spChg>
        <pc:spChg chg="mod">
          <ac:chgData name="Siegbert Rudolph" userId="2af4d44886c067cc" providerId="LiveId" clId="{59D59005-269B-4F66-A281-F6F7EC1155CA}" dt="2023-04-06T12:16:00.918" v="506" actId="408"/>
          <ac:spMkLst>
            <pc:docMk/>
            <pc:sldMk cId="108730417" sldId="658"/>
            <ac:spMk id="57" creationId="{52C1ACC3-A2D8-453C-9577-F29D3A3B7AA4}"/>
          </ac:spMkLst>
        </pc:spChg>
        <pc:spChg chg="mod">
          <ac:chgData name="Siegbert Rudolph" userId="2af4d44886c067cc" providerId="LiveId" clId="{59D59005-269B-4F66-A281-F6F7EC1155CA}" dt="2023-04-06T12:16:00.918" v="506" actId="408"/>
          <ac:spMkLst>
            <pc:docMk/>
            <pc:sldMk cId="108730417" sldId="658"/>
            <ac:spMk id="58" creationId="{A390ECC8-1CA0-4448-938D-9C69613EB95A}"/>
          </ac:spMkLst>
        </pc:spChg>
        <pc:spChg chg="mod">
          <ac:chgData name="Siegbert Rudolph" userId="2af4d44886c067cc" providerId="LiveId" clId="{59D59005-269B-4F66-A281-F6F7EC1155CA}" dt="2023-04-06T12:15:45.659" v="504" actId="408"/>
          <ac:spMkLst>
            <pc:docMk/>
            <pc:sldMk cId="108730417" sldId="658"/>
            <ac:spMk id="62" creationId="{4AFDD32E-A7E3-4F41-B989-EC391EE165BE}"/>
          </ac:spMkLst>
        </pc:spChg>
        <pc:spChg chg="mod">
          <ac:chgData name="Siegbert Rudolph" userId="2af4d44886c067cc" providerId="LiveId" clId="{59D59005-269B-4F66-A281-F6F7EC1155CA}" dt="2023-04-06T12:15:45.659" v="504" actId="408"/>
          <ac:spMkLst>
            <pc:docMk/>
            <pc:sldMk cId="108730417" sldId="658"/>
            <ac:spMk id="63" creationId="{D2291C03-0D32-476A-A0A2-6FC528C7AB01}"/>
          </ac:spMkLst>
        </pc:spChg>
        <pc:spChg chg="mod">
          <ac:chgData name="Siegbert Rudolph" userId="2af4d44886c067cc" providerId="LiveId" clId="{59D59005-269B-4F66-A281-F6F7EC1155CA}" dt="2023-04-06T12:16:00.918" v="506" actId="408"/>
          <ac:spMkLst>
            <pc:docMk/>
            <pc:sldMk cId="108730417" sldId="658"/>
            <ac:spMk id="65" creationId="{2CE1D17B-5848-4087-97F0-C698E059A3B1}"/>
          </ac:spMkLst>
        </pc:spChg>
      </pc:sldChg>
      <pc:sldChg chg="delSp modSp mod">
        <pc:chgData name="Siegbert Rudolph" userId="2af4d44886c067cc" providerId="LiveId" clId="{59D59005-269B-4F66-A281-F6F7EC1155CA}" dt="2023-04-15T12:11:30.142" v="802" actId="1076"/>
        <pc:sldMkLst>
          <pc:docMk/>
          <pc:sldMk cId="2510690127" sldId="659"/>
        </pc:sldMkLst>
        <pc:spChg chg="mod">
          <ac:chgData name="Siegbert Rudolph" userId="2af4d44886c067cc" providerId="LiveId" clId="{59D59005-269B-4F66-A281-F6F7EC1155CA}" dt="2023-04-15T12:11:30.142" v="802" actId="1076"/>
          <ac:spMkLst>
            <pc:docMk/>
            <pc:sldMk cId="2510690127" sldId="659"/>
            <ac:spMk id="13" creationId="{2A37342A-556D-998E-6C0E-07532DE5C27C}"/>
          </ac:spMkLst>
        </pc:spChg>
        <pc:spChg chg="del">
          <ac:chgData name="Siegbert Rudolph" userId="2af4d44886c067cc" providerId="LiveId" clId="{59D59005-269B-4F66-A281-F6F7EC1155CA}" dt="2023-04-15T12:11:30.142" v="797" actId="478"/>
          <ac:spMkLst>
            <pc:docMk/>
            <pc:sldMk cId="2510690127" sldId="659"/>
            <ac:spMk id="14" creationId="{0B046DBC-C3F6-2D17-6305-36E270033577}"/>
          </ac:spMkLst>
        </pc:spChg>
        <pc:spChg chg="mod">
          <ac:chgData name="Siegbert Rudolph" userId="2af4d44886c067cc" providerId="LiveId" clId="{59D59005-269B-4F66-A281-F6F7EC1155CA}" dt="2023-04-06T12:17:22.220" v="555" actId="408"/>
          <ac:spMkLst>
            <pc:docMk/>
            <pc:sldMk cId="2510690127" sldId="659"/>
            <ac:spMk id="25" creationId="{8C9D1797-8182-43DA-97CD-862CF654D0A8}"/>
          </ac:spMkLst>
        </pc:spChg>
        <pc:spChg chg="mod">
          <ac:chgData name="Siegbert Rudolph" userId="2af4d44886c067cc" providerId="LiveId" clId="{59D59005-269B-4F66-A281-F6F7EC1155CA}" dt="2023-04-06T12:17:22.220" v="555" actId="408"/>
          <ac:spMkLst>
            <pc:docMk/>
            <pc:sldMk cId="2510690127" sldId="659"/>
            <ac:spMk id="26" creationId="{8C243BE9-1C81-4A9C-8211-1042B8D03DBB}"/>
          </ac:spMkLst>
        </pc:spChg>
        <pc:spChg chg="mod">
          <ac:chgData name="Siegbert Rudolph" userId="2af4d44886c067cc" providerId="LiveId" clId="{59D59005-269B-4F66-A281-F6F7EC1155CA}" dt="2023-04-06T12:17:22.220" v="555" actId="408"/>
          <ac:spMkLst>
            <pc:docMk/>
            <pc:sldMk cId="2510690127" sldId="659"/>
            <ac:spMk id="27" creationId="{7675F20E-F91D-44C5-BE41-E2D27E9D0A62}"/>
          </ac:spMkLst>
        </pc:spChg>
        <pc:spChg chg="mod">
          <ac:chgData name="Siegbert Rudolph" userId="2af4d44886c067cc" providerId="LiveId" clId="{59D59005-269B-4F66-A281-F6F7EC1155CA}" dt="2023-04-06T12:17:22.220" v="555" actId="408"/>
          <ac:spMkLst>
            <pc:docMk/>
            <pc:sldMk cId="2510690127" sldId="659"/>
            <ac:spMk id="28" creationId="{6D1C264B-442B-48E6-8490-622F141B022F}"/>
          </ac:spMkLst>
        </pc:spChg>
        <pc:spChg chg="mod">
          <ac:chgData name="Siegbert Rudolph" userId="2af4d44886c067cc" providerId="LiveId" clId="{59D59005-269B-4F66-A281-F6F7EC1155CA}" dt="2023-04-06T12:17:22.220" v="555" actId="408"/>
          <ac:spMkLst>
            <pc:docMk/>
            <pc:sldMk cId="2510690127" sldId="659"/>
            <ac:spMk id="29" creationId="{AC234A1A-AA47-4B5C-B799-B9D806B71CF8}"/>
          </ac:spMkLst>
        </pc:spChg>
        <pc:spChg chg="mod">
          <ac:chgData name="Siegbert Rudolph" userId="2af4d44886c067cc" providerId="LiveId" clId="{59D59005-269B-4F66-A281-F6F7EC1155CA}" dt="2023-04-06T12:17:22.220" v="555" actId="408"/>
          <ac:spMkLst>
            <pc:docMk/>
            <pc:sldMk cId="2510690127" sldId="659"/>
            <ac:spMk id="33" creationId="{D37A85D5-B5E5-4B06-AF7C-78717739AA44}"/>
          </ac:spMkLst>
        </pc:spChg>
        <pc:spChg chg="mod">
          <ac:chgData name="Siegbert Rudolph" userId="2af4d44886c067cc" providerId="LiveId" clId="{59D59005-269B-4F66-A281-F6F7EC1155CA}" dt="2023-04-06T12:17:31.569" v="573" actId="408"/>
          <ac:spMkLst>
            <pc:docMk/>
            <pc:sldMk cId="2510690127" sldId="659"/>
            <ac:spMk id="36" creationId="{55EC4812-132D-460B-B99A-856260419A44}"/>
          </ac:spMkLst>
        </pc:spChg>
        <pc:spChg chg="mod">
          <ac:chgData name="Siegbert Rudolph" userId="2af4d44886c067cc" providerId="LiveId" clId="{59D59005-269B-4F66-A281-F6F7EC1155CA}" dt="2023-04-06T12:17:31.569" v="573" actId="408"/>
          <ac:spMkLst>
            <pc:docMk/>
            <pc:sldMk cId="2510690127" sldId="659"/>
            <ac:spMk id="37" creationId="{3D7E5284-4773-4F58-BBA2-B1C26B928B4C}"/>
          </ac:spMkLst>
        </pc:spChg>
        <pc:spChg chg="mod">
          <ac:chgData name="Siegbert Rudolph" userId="2af4d44886c067cc" providerId="LiveId" clId="{59D59005-269B-4F66-A281-F6F7EC1155CA}" dt="2023-04-06T12:17:31.569" v="573" actId="408"/>
          <ac:spMkLst>
            <pc:docMk/>
            <pc:sldMk cId="2510690127" sldId="659"/>
            <ac:spMk id="38" creationId="{C65C63F6-52FA-4BCE-B38F-D54192CCB6D2}"/>
          </ac:spMkLst>
        </pc:spChg>
        <pc:spChg chg="mod">
          <ac:chgData name="Siegbert Rudolph" userId="2af4d44886c067cc" providerId="LiveId" clId="{59D59005-269B-4F66-A281-F6F7EC1155CA}" dt="2023-04-06T12:17:31.569" v="573" actId="408"/>
          <ac:spMkLst>
            <pc:docMk/>
            <pc:sldMk cId="2510690127" sldId="659"/>
            <ac:spMk id="39" creationId="{C8D4D0A1-B500-4906-93F9-C83F4D034CC1}"/>
          </ac:spMkLst>
        </pc:spChg>
        <pc:spChg chg="mod">
          <ac:chgData name="Siegbert Rudolph" userId="2af4d44886c067cc" providerId="LiveId" clId="{59D59005-269B-4F66-A281-F6F7EC1155CA}" dt="2023-04-06T12:17:31.569" v="573" actId="408"/>
          <ac:spMkLst>
            <pc:docMk/>
            <pc:sldMk cId="2510690127" sldId="659"/>
            <ac:spMk id="40" creationId="{73648C4F-E533-4A0F-8903-D4175BCDC440}"/>
          </ac:spMkLst>
        </pc:spChg>
        <pc:spChg chg="mod">
          <ac:chgData name="Siegbert Rudolph" userId="2af4d44886c067cc" providerId="LiveId" clId="{59D59005-269B-4F66-A281-F6F7EC1155CA}" dt="2023-04-06T12:17:31.569" v="573" actId="408"/>
          <ac:spMkLst>
            <pc:docMk/>
            <pc:sldMk cId="2510690127" sldId="659"/>
            <ac:spMk id="41" creationId="{19F48D6E-CD20-4DD2-9DED-E0762731E154}"/>
          </ac:spMkLst>
        </pc:spChg>
        <pc:spChg chg="mod">
          <ac:chgData name="Siegbert Rudolph" userId="2af4d44886c067cc" providerId="LiveId" clId="{59D59005-269B-4F66-A281-F6F7EC1155CA}" dt="2023-04-06T12:17:07.588" v="540" actId="403"/>
          <ac:spMkLst>
            <pc:docMk/>
            <pc:sldMk cId="2510690127" sldId="659"/>
            <ac:spMk id="43" creationId="{47196E74-001E-41BE-A203-AA549F336A01}"/>
          </ac:spMkLst>
        </pc:spChg>
        <pc:spChg chg="mod">
          <ac:chgData name="Siegbert Rudolph" userId="2af4d44886c067cc" providerId="LiveId" clId="{59D59005-269B-4F66-A281-F6F7EC1155CA}" dt="2023-04-06T12:17:07.588" v="540" actId="403"/>
          <ac:spMkLst>
            <pc:docMk/>
            <pc:sldMk cId="2510690127" sldId="659"/>
            <ac:spMk id="44" creationId="{124B435C-F1C7-4BB2-8942-F255B0AF1EC8}"/>
          </ac:spMkLst>
        </pc:spChg>
        <pc:spChg chg="mod">
          <ac:chgData name="Siegbert Rudolph" userId="2af4d44886c067cc" providerId="LiveId" clId="{59D59005-269B-4F66-A281-F6F7EC1155CA}" dt="2023-04-06T12:17:12.384" v="543" actId="1038"/>
          <ac:spMkLst>
            <pc:docMk/>
            <pc:sldMk cId="2510690127" sldId="659"/>
            <ac:spMk id="45" creationId="{560DC2B5-03F3-4CC8-A549-E9472E42C914}"/>
          </ac:spMkLst>
        </pc:spChg>
        <pc:spChg chg="mod">
          <ac:chgData name="Siegbert Rudolph" userId="2af4d44886c067cc" providerId="LiveId" clId="{59D59005-269B-4F66-A281-F6F7EC1155CA}" dt="2023-04-06T12:17:31.569" v="573" actId="408"/>
          <ac:spMkLst>
            <pc:docMk/>
            <pc:sldMk cId="2510690127" sldId="659"/>
            <ac:spMk id="52" creationId="{9A9298E7-8249-401E-BEA9-3758643FD001}"/>
          </ac:spMkLst>
        </pc:spChg>
        <pc:spChg chg="mod">
          <ac:chgData name="Siegbert Rudolph" userId="2af4d44886c067cc" providerId="LiveId" clId="{59D59005-269B-4F66-A281-F6F7EC1155CA}" dt="2023-04-06T12:17:31.569" v="573" actId="408"/>
          <ac:spMkLst>
            <pc:docMk/>
            <pc:sldMk cId="2510690127" sldId="659"/>
            <ac:spMk id="53" creationId="{4E8CEB73-D6D4-46D6-8657-484B249FC036}"/>
          </ac:spMkLst>
        </pc:spChg>
        <pc:spChg chg="mod">
          <ac:chgData name="Siegbert Rudolph" userId="2af4d44886c067cc" providerId="LiveId" clId="{59D59005-269B-4F66-A281-F6F7EC1155CA}" dt="2023-04-06T12:17:45.787" v="601" actId="408"/>
          <ac:spMkLst>
            <pc:docMk/>
            <pc:sldMk cId="2510690127" sldId="659"/>
            <ac:spMk id="55" creationId="{83D70129-C1F7-4E8D-B7E5-1674D446292D}"/>
          </ac:spMkLst>
        </pc:spChg>
        <pc:spChg chg="mod">
          <ac:chgData name="Siegbert Rudolph" userId="2af4d44886c067cc" providerId="LiveId" clId="{59D59005-269B-4F66-A281-F6F7EC1155CA}" dt="2023-04-06T12:17:45.787" v="601" actId="408"/>
          <ac:spMkLst>
            <pc:docMk/>
            <pc:sldMk cId="2510690127" sldId="659"/>
            <ac:spMk id="56" creationId="{860D7902-FC0A-4A57-8E1C-1F63DAE149F3}"/>
          </ac:spMkLst>
        </pc:spChg>
        <pc:spChg chg="mod">
          <ac:chgData name="Siegbert Rudolph" userId="2af4d44886c067cc" providerId="LiveId" clId="{59D59005-269B-4F66-A281-F6F7EC1155CA}" dt="2023-04-06T12:17:45.787" v="601" actId="408"/>
          <ac:spMkLst>
            <pc:docMk/>
            <pc:sldMk cId="2510690127" sldId="659"/>
            <ac:spMk id="57" creationId="{9FB396D7-7302-4675-85ED-0D8C0ACFD4A0}"/>
          </ac:spMkLst>
        </pc:spChg>
        <pc:spChg chg="mod">
          <ac:chgData name="Siegbert Rudolph" userId="2af4d44886c067cc" providerId="LiveId" clId="{59D59005-269B-4F66-A281-F6F7EC1155CA}" dt="2023-04-06T12:17:45.787" v="601" actId="408"/>
          <ac:spMkLst>
            <pc:docMk/>
            <pc:sldMk cId="2510690127" sldId="659"/>
            <ac:spMk id="65" creationId="{E2A34942-B02B-457F-9B4B-428F1BC346DB}"/>
          </ac:spMkLst>
        </pc:spChg>
        <pc:spChg chg="mod">
          <ac:chgData name="Siegbert Rudolph" userId="2af4d44886c067cc" providerId="LiveId" clId="{59D59005-269B-4F66-A281-F6F7EC1155CA}" dt="2023-04-06T12:17:54.634" v="620" actId="408"/>
          <ac:spMkLst>
            <pc:docMk/>
            <pc:sldMk cId="2510690127" sldId="659"/>
            <ac:spMk id="68" creationId="{3D0171FC-0D85-42FB-BE9F-24110D7708FB}"/>
          </ac:spMkLst>
        </pc:spChg>
        <pc:spChg chg="mod">
          <ac:chgData name="Siegbert Rudolph" userId="2af4d44886c067cc" providerId="LiveId" clId="{59D59005-269B-4F66-A281-F6F7EC1155CA}" dt="2023-04-06T12:17:54.634" v="620" actId="408"/>
          <ac:spMkLst>
            <pc:docMk/>
            <pc:sldMk cId="2510690127" sldId="659"/>
            <ac:spMk id="69" creationId="{6DB1A0E8-A5B6-44AE-8228-28EEAB59DD8C}"/>
          </ac:spMkLst>
        </pc:spChg>
        <pc:spChg chg="mod">
          <ac:chgData name="Siegbert Rudolph" userId="2af4d44886c067cc" providerId="LiveId" clId="{59D59005-269B-4F66-A281-F6F7EC1155CA}" dt="2023-04-06T12:17:54.634" v="620" actId="408"/>
          <ac:spMkLst>
            <pc:docMk/>
            <pc:sldMk cId="2510690127" sldId="659"/>
            <ac:spMk id="70" creationId="{F507C5FD-FE20-449E-9C77-9777BF61BC82}"/>
          </ac:spMkLst>
        </pc:spChg>
        <pc:spChg chg="mod">
          <ac:chgData name="Siegbert Rudolph" userId="2af4d44886c067cc" providerId="LiveId" clId="{59D59005-269B-4F66-A281-F6F7EC1155CA}" dt="2023-04-06T12:17:54.634" v="620" actId="408"/>
          <ac:spMkLst>
            <pc:docMk/>
            <pc:sldMk cId="2510690127" sldId="659"/>
            <ac:spMk id="71" creationId="{D8F710B7-9A1F-47C0-983F-00DA2310CD07}"/>
          </ac:spMkLst>
        </pc:spChg>
        <pc:spChg chg="mod">
          <ac:chgData name="Siegbert Rudolph" userId="2af4d44886c067cc" providerId="LiveId" clId="{59D59005-269B-4F66-A281-F6F7EC1155CA}" dt="2023-04-06T12:17:54.634" v="620" actId="408"/>
          <ac:spMkLst>
            <pc:docMk/>
            <pc:sldMk cId="2510690127" sldId="659"/>
            <ac:spMk id="76" creationId="{962D9293-2CC9-490C-8993-B29D3A7F5AFF}"/>
          </ac:spMkLst>
        </pc:spChg>
      </pc:sldChg>
    </pc:docChg>
  </pc:docChgLst>
  <pc:docChgLst>
    <pc:chgData name="Siegbert Rudolph" userId="2af4d44886c067cc" providerId="LiveId" clId="{E9C639ED-9BC4-4FC0-A68C-5317308DC617}"/>
    <pc:docChg chg="custSel modSld">
      <pc:chgData name="Siegbert Rudolph" userId="2af4d44886c067cc" providerId="LiveId" clId="{E9C639ED-9BC4-4FC0-A68C-5317308DC617}" dt="2024-03-26T16:04:06.858" v="479" actId="1076"/>
      <pc:docMkLst>
        <pc:docMk/>
      </pc:docMkLst>
      <pc:sldChg chg="delSp modSp mod">
        <pc:chgData name="Siegbert Rudolph" userId="2af4d44886c067cc" providerId="LiveId" clId="{E9C639ED-9BC4-4FC0-A68C-5317308DC617}" dt="2024-03-26T16:04:06.764" v="365" actId="1076"/>
        <pc:sldMkLst>
          <pc:docMk/>
          <pc:sldMk cId="2546919538" sldId="256"/>
        </pc:sldMkLst>
        <pc:spChg chg="del mod">
          <ac:chgData name="Siegbert Rudolph" userId="2af4d44886c067cc" providerId="LiveId" clId="{E9C639ED-9BC4-4FC0-A68C-5317308DC617}" dt="2024-03-26T16:04:06.764" v="360" actId="478"/>
          <ac:spMkLst>
            <pc:docMk/>
            <pc:sldMk cId="2546919538" sldId="256"/>
            <ac:spMk id="2" creationId="{07992EF8-AA05-C487-6423-74F2BD2FCFC7}"/>
          </ac:spMkLst>
        </pc:spChg>
        <pc:spChg chg="mod">
          <ac:chgData name="Siegbert Rudolph" userId="2af4d44886c067cc" providerId="LiveId" clId="{E9C639ED-9BC4-4FC0-A68C-5317308DC617}" dt="2022-09-23T17:28:37.737" v="125" actId="1076"/>
          <ac:spMkLst>
            <pc:docMk/>
            <pc:sldMk cId="2546919538" sldId="256"/>
            <ac:spMk id="2" creationId="{B4CA216C-F614-DC13-94D2-E450778B08DF}"/>
          </ac:spMkLst>
        </pc:spChg>
        <pc:spChg chg="del">
          <ac:chgData name="Siegbert Rudolph" userId="2af4d44886c067cc" providerId="LiveId" clId="{E9C639ED-9BC4-4FC0-A68C-5317308DC617}" dt="2022-09-20T17:25:44.411" v="0" actId="478"/>
          <ac:spMkLst>
            <pc:docMk/>
            <pc:sldMk cId="2546919538" sldId="256"/>
            <ac:spMk id="2" creationId="{D49EF879-F332-ABC6-8E8A-1A315735F690}"/>
          </ac:spMkLst>
        </pc:spChg>
        <pc:spChg chg="del">
          <ac:chgData name="Siegbert Rudolph" userId="2af4d44886c067cc" providerId="LiveId" clId="{E9C639ED-9BC4-4FC0-A68C-5317308DC617}" dt="2023-08-18T15:24:18.982" v="240" actId="478"/>
          <ac:spMkLst>
            <pc:docMk/>
            <pc:sldMk cId="2546919538" sldId="256"/>
            <ac:spMk id="3" creationId="{4E9DDCF0-F4F2-7734-0DF0-8BF457A5CC1C}"/>
          </ac:spMkLst>
        </pc:spChg>
        <pc:spChg chg="mod">
          <ac:chgData name="Siegbert Rudolph" userId="2af4d44886c067cc" providerId="LiveId" clId="{E9C639ED-9BC4-4FC0-A68C-5317308DC617}" dt="2024-03-26T16:04:06.764" v="365" actId="1076"/>
          <ac:spMkLst>
            <pc:docMk/>
            <pc:sldMk cId="2546919538" sldId="256"/>
            <ac:spMk id="3" creationId="{79D786B3-3F8D-1BFE-2E66-12BCBE327667}"/>
          </ac:spMkLst>
        </pc:spChg>
        <pc:spChg chg="del mod">
          <ac:chgData name="Siegbert Rudolph" userId="2af4d44886c067cc" providerId="LiveId" clId="{E9C639ED-9BC4-4FC0-A68C-5317308DC617}" dt="2022-09-23T17:28:37.737" v="120" actId="478"/>
          <ac:spMkLst>
            <pc:docMk/>
            <pc:sldMk cId="2546919538" sldId="256"/>
            <ac:spMk id="3" creationId="{D191F914-E717-097B-789C-AFD88BCBD31F}"/>
          </ac:spMkLst>
        </pc:spChg>
      </pc:sldChg>
      <pc:sldChg chg="delSp modSp mod">
        <pc:chgData name="Siegbert Rudolph" userId="2af4d44886c067cc" providerId="LiveId" clId="{E9C639ED-9BC4-4FC0-A68C-5317308DC617}" dt="2024-03-26T16:04:06.764" v="371" actId="1076"/>
        <pc:sldMkLst>
          <pc:docMk/>
          <pc:sldMk cId="1073985950" sldId="257"/>
        </pc:sldMkLst>
        <pc:spChg chg="del mod">
          <ac:chgData name="Siegbert Rudolph" userId="2af4d44886c067cc" providerId="LiveId" clId="{E9C639ED-9BC4-4FC0-A68C-5317308DC617}" dt="2022-09-23T17:28:37.737" v="126" actId="478"/>
          <ac:spMkLst>
            <pc:docMk/>
            <pc:sldMk cId="1073985950" sldId="257"/>
            <ac:spMk id="13" creationId="{0281FF0B-6F39-5030-623E-87C19FBD23CE}"/>
          </ac:spMkLst>
        </pc:spChg>
        <pc:spChg chg="mod">
          <ac:chgData name="Siegbert Rudolph" userId="2af4d44886c067cc" providerId="LiveId" clId="{E9C639ED-9BC4-4FC0-A68C-5317308DC617}" dt="2024-03-26T16:04:06.764" v="371" actId="1076"/>
          <ac:spMkLst>
            <pc:docMk/>
            <pc:sldMk cId="1073985950" sldId="257"/>
            <ac:spMk id="13" creationId="{350BD8B4-9FD1-1806-5907-F130D8863B6A}"/>
          </ac:spMkLst>
        </pc:spChg>
        <pc:spChg chg="del">
          <ac:chgData name="Siegbert Rudolph" userId="2af4d44886c067cc" providerId="LiveId" clId="{E9C639ED-9BC4-4FC0-A68C-5317308DC617}" dt="2023-08-18T15:24:18.992" v="246" actId="478"/>
          <ac:spMkLst>
            <pc:docMk/>
            <pc:sldMk cId="1073985950" sldId="257"/>
            <ac:spMk id="13" creationId="{6B5B8997-0E39-F9CB-7D91-3FF3894BCEF2}"/>
          </ac:spMkLst>
        </pc:spChg>
        <pc:spChg chg="del">
          <ac:chgData name="Siegbert Rudolph" userId="2af4d44886c067cc" providerId="LiveId" clId="{E9C639ED-9BC4-4FC0-A68C-5317308DC617}" dt="2022-09-20T17:25:44.411" v="6" actId="478"/>
          <ac:spMkLst>
            <pc:docMk/>
            <pc:sldMk cId="1073985950" sldId="257"/>
            <ac:spMk id="28" creationId="{2571B922-F40A-9366-7EBF-2D502A6C9101}"/>
          </ac:spMkLst>
        </pc:spChg>
        <pc:spChg chg="mod">
          <ac:chgData name="Siegbert Rudolph" userId="2af4d44886c067cc" providerId="LiveId" clId="{E9C639ED-9BC4-4FC0-A68C-5317308DC617}" dt="2022-09-23T17:28:37.737" v="131" actId="1076"/>
          <ac:spMkLst>
            <pc:docMk/>
            <pc:sldMk cId="1073985950" sldId="257"/>
            <ac:spMk id="28" creationId="{4293A244-548A-1794-97A0-727B3429ACE5}"/>
          </ac:spMkLst>
        </pc:spChg>
        <pc:spChg chg="del mod">
          <ac:chgData name="Siegbert Rudolph" userId="2af4d44886c067cc" providerId="LiveId" clId="{E9C639ED-9BC4-4FC0-A68C-5317308DC617}" dt="2024-03-26T16:04:06.764" v="366" actId="478"/>
          <ac:spMkLst>
            <pc:docMk/>
            <pc:sldMk cId="1073985950" sldId="257"/>
            <ac:spMk id="36" creationId="{A9505397-68AA-A73B-1C70-36675276B4D8}"/>
          </ac:spMkLst>
        </pc:spChg>
      </pc:sldChg>
      <pc:sldChg chg="delSp modSp mod">
        <pc:chgData name="Siegbert Rudolph" userId="2af4d44886c067cc" providerId="LiveId" clId="{E9C639ED-9BC4-4FC0-A68C-5317308DC617}" dt="2024-03-26T16:04:06.780" v="383" actId="1076"/>
        <pc:sldMkLst>
          <pc:docMk/>
          <pc:sldMk cId="3950944825" sldId="259"/>
        </pc:sldMkLst>
        <pc:spChg chg="del">
          <ac:chgData name="Siegbert Rudolph" userId="2af4d44886c067cc" providerId="LiveId" clId="{E9C639ED-9BC4-4FC0-A68C-5317308DC617}" dt="2022-09-20T17:25:44.426" v="18" actId="478"/>
          <ac:spMkLst>
            <pc:docMk/>
            <pc:sldMk cId="3950944825" sldId="259"/>
            <ac:spMk id="12" creationId="{3A9A2800-139A-BD7B-B4F8-43D66AE66EF6}"/>
          </ac:spMkLst>
        </pc:spChg>
        <pc:spChg chg="mod">
          <ac:chgData name="Siegbert Rudolph" userId="2af4d44886c067cc" providerId="LiveId" clId="{E9C639ED-9BC4-4FC0-A68C-5317308DC617}" dt="2022-09-23T17:28:37.753" v="143" actId="1076"/>
          <ac:spMkLst>
            <pc:docMk/>
            <pc:sldMk cId="3950944825" sldId="259"/>
            <ac:spMk id="12" creationId="{890F1F2A-1CAC-6D43-F6DD-B4ECE34C4BB6}"/>
          </ac:spMkLst>
        </pc:spChg>
        <pc:spChg chg="mod">
          <ac:chgData name="Siegbert Rudolph" userId="2af4d44886c067cc" providerId="LiveId" clId="{E9C639ED-9BC4-4FC0-A68C-5317308DC617}" dt="2024-03-26T16:04:06.780" v="383" actId="1076"/>
          <ac:spMkLst>
            <pc:docMk/>
            <pc:sldMk cId="3950944825" sldId="259"/>
            <ac:spMk id="15" creationId="{3694FBFF-AB65-7BE9-AB02-A2742ED4FF70}"/>
          </ac:spMkLst>
        </pc:spChg>
        <pc:spChg chg="del mod">
          <ac:chgData name="Siegbert Rudolph" userId="2af4d44886c067cc" providerId="LiveId" clId="{E9C639ED-9BC4-4FC0-A68C-5317308DC617}" dt="2022-09-23T17:28:37.753" v="138" actId="478"/>
          <ac:spMkLst>
            <pc:docMk/>
            <pc:sldMk cId="3950944825" sldId="259"/>
            <ac:spMk id="15" creationId="{C827B9D5-D44E-B6FB-32EA-C945DA09D220}"/>
          </ac:spMkLst>
        </pc:spChg>
        <pc:spChg chg="del">
          <ac:chgData name="Siegbert Rudolph" userId="2af4d44886c067cc" providerId="LiveId" clId="{E9C639ED-9BC4-4FC0-A68C-5317308DC617}" dt="2023-08-18T15:24:19.002" v="258" actId="478"/>
          <ac:spMkLst>
            <pc:docMk/>
            <pc:sldMk cId="3950944825" sldId="259"/>
            <ac:spMk id="15" creationId="{EC504F37-B167-8079-321C-CFB48263C322}"/>
          </ac:spMkLst>
        </pc:spChg>
        <pc:spChg chg="del mod">
          <ac:chgData name="Siegbert Rudolph" userId="2af4d44886c067cc" providerId="LiveId" clId="{E9C639ED-9BC4-4FC0-A68C-5317308DC617}" dt="2024-03-26T16:04:06.780" v="378" actId="478"/>
          <ac:spMkLst>
            <pc:docMk/>
            <pc:sldMk cId="3950944825" sldId="259"/>
            <ac:spMk id="22" creationId="{E195BFDD-8F12-4368-FEE5-CD396544FA5C}"/>
          </ac:spMkLst>
        </pc:spChg>
      </pc:sldChg>
      <pc:sldChg chg="delSp modSp mod">
        <pc:chgData name="Siegbert Rudolph" userId="2af4d44886c067cc" providerId="LiveId" clId="{E9C639ED-9BC4-4FC0-A68C-5317308DC617}" dt="2024-03-26T16:04:06.795" v="395" actId="1076"/>
        <pc:sldMkLst>
          <pc:docMk/>
          <pc:sldMk cId="633708046" sldId="264"/>
        </pc:sldMkLst>
        <pc:spChg chg="del">
          <ac:chgData name="Siegbert Rudolph" userId="2af4d44886c067cc" providerId="LiveId" clId="{E9C639ED-9BC4-4FC0-A68C-5317308DC617}" dt="2022-09-20T17:25:44.442" v="30" actId="478"/>
          <ac:spMkLst>
            <pc:docMk/>
            <pc:sldMk cId="633708046" sldId="264"/>
            <ac:spMk id="12" creationId="{0DE3526C-F8D4-F280-95F2-AEA56D2E23CF}"/>
          </ac:spMkLst>
        </pc:spChg>
        <pc:spChg chg="mod">
          <ac:chgData name="Siegbert Rudolph" userId="2af4d44886c067cc" providerId="LiveId" clId="{E9C639ED-9BC4-4FC0-A68C-5317308DC617}" dt="2022-09-23T17:28:37.768" v="155" actId="1076"/>
          <ac:spMkLst>
            <pc:docMk/>
            <pc:sldMk cId="633708046" sldId="264"/>
            <ac:spMk id="12" creationId="{50BDF98E-37BD-02C9-362A-0B425E04F9F7}"/>
          </ac:spMkLst>
        </pc:spChg>
        <pc:spChg chg="mod">
          <ac:chgData name="Siegbert Rudolph" userId="2af4d44886c067cc" providerId="LiveId" clId="{E9C639ED-9BC4-4FC0-A68C-5317308DC617}" dt="2024-03-26T16:04:06.795" v="395" actId="1076"/>
          <ac:spMkLst>
            <pc:docMk/>
            <pc:sldMk cId="633708046" sldId="264"/>
            <ac:spMk id="13" creationId="{36221B1A-DEFA-3314-C451-6A9EB162DE14}"/>
          </ac:spMkLst>
        </pc:spChg>
        <pc:spChg chg="del">
          <ac:chgData name="Siegbert Rudolph" userId="2af4d44886c067cc" providerId="LiveId" clId="{E9C639ED-9BC4-4FC0-A68C-5317308DC617}" dt="2023-08-18T15:24:19.012" v="270" actId="478"/>
          <ac:spMkLst>
            <pc:docMk/>
            <pc:sldMk cId="633708046" sldId="264"/>
            <ac:spMk id="13" creationId="{4787719F-4BDC-F766-1236-33ACBF788015}"/>
          </ac:spMkLst>
        </pc:spChg>
        <pc:spChg chg="del mod">
          <ac:chgData name="Siegbert Rudolph" userId="2af4d44886c067cc" providerId="LiveId" clId="{E9C639ED-9BC4-4FC0-A68C-5317308DC617}" dt="2022-09-23T17:28:37.753" v="150" actId="478"/>
          <ac:spMkLst>
            <pc:docMk/>
            <pc:sldMk cId="633708046" sldId="264"/>
            <ac:spMk id="13" creationId="{E7A0283B-48FC-1B98-7649-DF1D39D3C1A1}"/>
          </ac:spMkLst>
        </pc:spChg>
        <pc:spChg chg="del mod">
          <ac:chgData name="Siegbert Rudolph" userId="2af4d44886c067cc" providerId="LiveId" clId="{E9C639ED-9BC4-4FC0-A68C-5317308DC617}" dt="2024-03-26T16:04:06.780" v="390" actId="478"/>
          <ac:spMkLst>
            <pc:docMk/>
            <pc:sldMk cId="633708046" sldId="264"/>
            <ac:spMk id="23" creationId="{0BB84D0D-67F3-3131-418E-8ADF310AD12A}"/>
          </ac:spMkLst>
        </pc:spChg>
      </pc:sldChg>
      <pc:sldChg chg="delSp modSp mod">
        <pc:chgData name="Siegbert Rudolph" userId="2af4d44886c067cc" providerId="LiveId" clId="{E9C639ED-9BC4-4FC0-A68C-5317308DC617}" dt="2024-03-26T16:04:06.858" v="479" actId="1076"/>
        <pc:sldMkLst>
          <pc:docMk/>
          <pc:sldMk cId="1373295691" sldId="636"/>
        </pc:sldMkLst>
        <pc:spChg chg="mod">
          <ac:chgData name="Siegbert Rudolph" userId="2af4d44886c067cc" providerId="LiveId" clId="{E9C639ED-9BC4-4FC0-A68C-5317308DC617}" dt="2022-09-23T17:28:37.834" v="239" actId="1076"/>
          <ac:spMkLst>
            <pc:docMk/>
            <pc:sldMk cId="1373295691" sldId="636"/>
            <ac:spMk id="3" creationId="{12A2DC20-33CE-42ED-50AA-8181F1611673}"/>
          </ac:spMkLst>
        </pc:spChg>
        <pc:spChg chg="del">
          <ac:chgData name="Siegbert Rudolph" userId="2af4d44886c067cc" providerId="LiveId" clId="{E9C639ED-9BC4-4FC0-A68C-5317308DC617}" dt="2022-09-20T17:25:44.504" v="114" actId="478"/>
          <ac:spMkLst>
            <pc:docMk/>
            <pc:sldMk cId="1373295691" sldId="636"/>
            <ac:spMk id="3" creationId="{DEC50085-E652-831C-5734-52EFE6D557E2}"/>
          </ac:spMkLst>
        </pc:spChg>
        <pc:spChg chg="del mod">
          <ac:chgData name="Siegbert Rudolph" userId="2af4d44886c067cc" providerId="LiveId" clId="{E9C639ED-9BC4-4FC0-A68C-5317308DC617}" dt="2024-03-26T16:04:06.858" v="474" actId="478"/>
          <ac:spMkLst>
            <pc:docMk/>
            <pc:sldMk cId="1373295691" sldId="636"/>
            <ac:spMk id="3" creationId="{EB4D5E00-3342-F591-39C8-D2859180DA67}"/>
          </ac:spMkLst>
        </pc:spChg>
        <pc:spChg chg="mod">
          <ac:chgData name="Siegbert Rudolph" userId="2af4d44886c067cc" providerId="LiveId" clId="{E9C639ED-9BC4-4FC0-A68C-5317308DC617}" dt="2024-03-26T16:04:06.858" v="479" actId="1076"/>
          <ac:spMkLst>
            <pc:docMk/>
            <pc:sldMk cId="1373295691" sldId="636"/>
            <ac:spMk id="4" creationId="{6629780E-2824-618D-2B78-8C5F3B9B5BEE}"/>
          </ac:spMkLst>
        </pc:spChg>
        <pc:spChg chg="del">
          <ac:chgData name="Siegbert Rudolph" userId="2af4d44886c067cc" providerId="LiveId" clId="{E9C639ED-9BC4-4FC0-A68C-5317308DC617}" dt="2023-08-18T15:24:19.082" v="354" actId="478"/>
          <ac:spMkLst>
            <pc:docMk/>
            <pc:sldMk cId="1373295691" sldId="636"/>
            <ac:spMk id="4" creationId="{6836BC43-594B-6137-FFF5-803BC4230045}"/>
          </ac:spMkLst>
        </pc:spChg>
        <pc:spChg chg="del mod">
          <ac:chgData name="Siegbert Rudolph" userId="2af4d44886c067cc" providerId="LiveId" clId="{E9C639ED-9BC4-4FC0-A68C-5317308DC617}" dt="2022-09-23T17:28:37.832" v="234" actId="478"/>
          <ac:spMkLst>
            <pc:docMk/>
            <pc:sldMk cId="1373295691" sldId="636"/>
            <ac:spMk id="4" creationId="{D0B4B221-9CFD-AD4C-7EFD-AC66CEBA5DC8}"/>
          </ac:spMkLst>
        </pc:spChg>
      </pc:sldChg>
      <pc:sldChg chg="delSp modSp mod">
        <pc:chgData name="Siegbert Rudolph" userId="2af4d44886c067cc" providerId="LiveId" clId="{E9C639ED-9BC4-4FC0-A68C-5317308DC617}" dt="2024-03-26T16:04:06.795" v="407" actId="1076"/>
        <pc:sldMkLst>
          <pc:docMk/>
          <pc:sldMk cId="2755098372" sldId="637"/>
        </pc:sldMkLst>
        <pc:spChg chg="del">
          <ac:chgData name="Siegbert Rudolph" userId="2af4d44886c067cc" providerId="LiveId" clId="{E9C639ED-9BC4-4FC0-A68C-5317308DC617}" dt="2023-08-18T15:24:19.022" v="282" actId="478"/>
          <ac:spMkLst>
            <pc:docMk/>
            <pc:sldMk cId="2755098372" sldId="637"/>
            <ac:spMk id="13" creationId="{33BA345E-B95E-6E87-95D4-A7694CD3A87C}"/>
          </ac:spMkLst>
        </pc:spChg>
        <pc:spChg chg="del mod">
          <ac:chgData name="Siegbert Rudolph" userId="2af4d44886c067cc" providerId="LiveId" clId="{E9C639ED-9BC4-4FC0-A68C-5317308DC617}" dt="2022-09-23T17:28:37.768" v="162" actId="478"/>
          <ac:spMkLst>
            <pc:docMk/>
            <pc:sldMk cId="2755098372" sldId="637"/>
            <ac:spMk id="13" creationId="{B42CB711-C8D5-BADE-A62B-50A51E1D8201}"/>
          </ac:spMkLst>
        </pc:spChg>
        <pc:spChg chg="mod">
          <ac:chgData name="Siegbert Rudolph" userId="2af4d44886c067cc" providerId="LiveId" clId="{E9C639ED-9BC4-4FC0-A68C-5317308DC617}" dt="2024-03-26T16:04:06.795" v="407" actId="1076"/>
          <ac:spMkLst>
            <pc:docMk/>
            <pc:sldMk cId="2755098372" sldId="637"/>
            <ac:spMk id="13" creationId="{DAEBC792-E0DB-06F2-BF02-001E13E5DA88}"/>
          </ac:spMkLst>
        </pc:spChg>
        <pc:spChg chg="del">
          <ac:chgData name="Siegbert Rudolph" userId="2af4d44886c067cc" providerId="LiveId" clId="{E9C639ED-9BC4-4FC0-A68C-5317308DC617}" dt="2022-09-20T17:25:44.442" v="42" actId="478"/>
          <ac:spMkLst>
            <pc:docMk/>
            <pc:sldMk cId="2755098372" sldId="637"/>
            <ac:spMk id="15" creationId="{41F83BF4-BCF3-F246-6010-5DEA907DAF63}"/>
          </ac:spMkLst>
        </pc:spChg>
        <pc:spChg chg="mod">
          <ac:chgData name="Siegbert Rudolph" userId="2af4d44886c067cc" providerId="LiveId" clId="{E9C639ED-9BC4-4FC0-A68C-5317308DC617}" dt="2022-09-23T17:28:37.768" v="167" actId="1076"/>
          <ac:spMkLst>
            <pc:docMk/>
            <pc:sldMk cId="2755098372" sldId="637"/>
            <ac:spMk id="15" creationId="{DBFFA152-1758-D888-9B72-5828A9D3CE7F}"/>
          </ac:spMkLst>
        </pc:spChg>
        <pc:spChg chg="del mod">
          <ac:chgData name="Siegbert Rudolph" userId="2af4d44886c067cc" providerId="LiveId" clId="{E9C639ED-9BC4-4FC0-A68C-5317308DC617}" dt="2024-03-26T16:04:06.795" v="402" actId="478"/>
          <ac:spMkLst>
            <pc:docMk/>
            <pc:sldMk cId="2755098372" sldId="637"/>
            <ac:spMk id="29" creationId="{A7C3CA2E-471B-FEA2-B903-00BAA0D37651}"/>
          </ac:spMkLst>
        </pc:spChg>
      </pc:sldChg>
      <pc:sldChg chg="delSp modSp mod">
        <pc:chgData name="Siegbert Rudolph" userId="2af4d44886c067cc" providerId="LiveId" clId="{E9C639ED-9BC4-4FC0-A68C-5317308DC617}" dt="2024-03-26T16:04:06.811" v="419" actId="1076"/>
        <pc:sldMkLst>
          <pc:docMk/>
          <pc:sldMk cId="365933189" sldId="638"/>
        </pc:sldMkLst>
        <pc:spChg chg="mod">
          <ac:chgData name="Siegbert Rudolph" userId="2af4d44886c067cc" providerId="LiveId" clId="{E9C639ED-9BC4-4FC0-A68C-5317308DC617}" dt="2022-09-23T17:28:37.784" v="179" actId="1076"/>
          <ac:spMkLst>
            <pc:docMk/>
            <pc:sldMk cId="365933189" sldId="638"/>
            <ac:spMk id="12" creationId="{3EB0D0F9-58D8-BAFD-1A2E-F1A6CA522A05}"/>
          </ac:spMkLst>
        </pc:spChg>
        <pc:spChg chg="del">
          <ac:chgData name="Siegbert Rudolph" userId="2af4d44886c067cc" providerId="LiveId" clId="{E9C639ED-9BC4-4FC0-A68C-5317308DC617}" dt="2022-09-20T17:25:44.457" v="54" actId="478"/>
          <ac:spMkLst>
            <pc:docMk/>
            <pc:sldMk cId="365933189" sldId="638"/>
            <ac:spMk id="12" creationId="{88FF4DE9-E527-9CED-8954-AE4D8DEFC5D2}"/>
          </ac:spMkLst>
        </pc:spChg>
        <pc:spChg chg="mod">
          <ac:chgData name="Siegbert Rudolph" userId="2af4d44886c067cc" providerId="LiveId" clId="{E9C639ED-9BC4-4FC0-A68C-5317308DC617}" dt="2024-03-26T16:04:06.811" v="419" actId="1076"/>
          <ac:spMkLst>
            <pc:docMk/>
            <pc:sldMk cId="365933189" sldId="638"/>
            <ac:spMk id="13" creationId="{4484B534-3817-BAAC-D39B-3718A3DCF25D}"/>
          </ac:spMkLst>
        </pc:spChg>
        <pc:spChg chg="del mod">
          <ac:chgData name="Siegbert Rudolph" userId="2af4d44886c067cc" providerId="LiveId" clId="{E9C639ED-9BC4-4FC0-A68C-5317308DC617}" dt="2022-09-23T17:28:37.784" v="174" actId="478"/>
          <ac:spMkLst>
            <pc:docMk/>
            <pc:sldMk cId="365933189" sldId="638"/>
            <ac:spMk id="13" creationId="{896B257A-7D3F-C491-CD5B-F859E78490D6}"/>
          </ac:spMkLst>
        </pc:spChg>
        <pc:spChg chg="del">
          <ac:chgData name="Siegbert Rudolph" userId="2af4d44886c067cc" providerId="LiveId" clId="{E9C639ED-9BC4-4FC0-A68C-5317308DC617}" dt="2023-08-18T15:24:19.032" v="294" actId="478"/>
          <ac:spMkLst>
            <pc:docMk/>
            <pc:sldMk cId="365933189" sldId="638"/>
            <ac:spMk id="13" creationId="{C7C00C5F-8259-6AB3-D982-F9B06523F1BB}"/>
          </ac:spMkLst>
        </pc:spChg>
        <pc:spChg chg="del mod">
          <ac:chgData name="Siegbert Rudolph" userId="2af4d44886c067cc" providerId="LiveId" clId="{E9C639ED-9BC4-4FC0-A68C-5317308DC617}" dt="2024-03-26T16:04:06.811" v="414" actId="478"/>
          <ac:spMkLst>
            <pc:docMk/>
            <pc:sldMk cId="365933189" sldId="638"/>
            <ac:spMk id="23" creationId="{A8459DC1-B206-5517-6987-4F0FD3C43B7B}"/>
          </ac:spMkLst>
        </pc:spChg>
      </pc:sldChg>
      <pc:sldChg chg="delSp modSp mod">
        <pc:chgData name="Siegbert Rudolph" userId="2af4d44886c067cc" providerId="LiveId" clId="{E9C639ED-9BC4-4FC0-A68C-5317308DC617}" dt="2024-03-26T16:04:06.827" v="443" actId="1076"/>
        <pc:sldMkLst>
          <pc:docMk/>
          <pc:sldMk cId="19400200" sldId="643"/>
        </pc:sldMkLst>
        <pc:spChg chg="del">
          <ac:chgData name="Siegbert Rudolph" userId="2af4d44886c067cc" providerId="LiveId" clId="{E9C639ED-9BC4-4FC0-A68C-5317308DC617}" dt="2022-09-20T17:25:44.473" v="78" actId="478"/>
          <ac:spMkLst>
            <pc:docMk/>
            <pc:sldMk cId="19400200" sldId="643"/>
            <ac:spMk id="12" creationId="{A2E378BF-FE66-0CC7-E202-0C5BD16113CF}"/>
          </ac:spMkLst>
        </pc:spChg>
        <pc:spChg chg="mod">
          <ac:chgData name="Siegbert Rudolph" userId="2af4d44886c067cc" providerId="LiveId" clId="{E9C639ED-9BC4-4FC0-A68C-5317308DC617}" dt="2022-09-23T17:28:37.800" v="203" actId="1076"/>
          <ac:spMkLst>
            <pc:docMk/>
            <pc:sldMk cId="19400200" sldId="643"/>
            <ac:spMk id="12" creationId="{EDD83FA6-8DEE-2395-93AB-C573923537A6}"/>
          </ac:spMkLst>
        </pc:spChg>
        <pc:spChg chg="mod">
          <ac:chgData name="Siegbert Rudolph" userId="2af4d44886c067cc" providerId="LiveId" clId="{E9C639ED-9BC4-4FC0-A68C-5317308DC617}" dt="2024-03-26T16:04:06.827" v="443" actId="1076"/>
          <ac:spMkLst>
            <pc:docMk/>
            <pc:sldMk cId="19400200" sldId="643"/>
            <ac:spMk id="13" creationId="{02080FCC-8621-1EE5-1CCA-5AB29E7073AE}"/>
          </ac:spMkLst>
        </pc:spChg>
        <pc:spChg chg="del mod">
          <ac:chgData name="Siegbert Rudolph" userId="2af4d44886c067cc" providerId="LiveId" clId="{E9C639ED-9BC4-4FC0-A68C-5317308DC617}" dt="2022-09-23T17:28:37.800" v="198" actId="478"/>
          <ac:spMkLst>
            <pc:docMk/>
            <pc:sldMk cId="19400200" sldId="643"/>
            <ac:spMk id="13" creationId="{140D3BD7-0A42-A029-E831-73830647598E}"/>
          </ac:spMkLst>
        </pc:spChg>
        <pc:spChg chg="del">
          <ac:chgData name="Siegbert Rudolph" userId="2af4d44886c067cc" providerId="LiveId" clId="{E9C639ED-9BC4-4FC0-A68C-5317308DC617}" dt="2023-08-18T15:24:19.052" v="318" actId="478"/>
          <ac:spMkLst>
            <pc:docMk/>
            <pc:sldMk cId="19400200" sldId="643"/>
            <ac:spMk id="13" creationId="{FCBE30A3-0003-901C-D05B-34A9B893F2F0}"/>
          </ac:spMkLst>
        </pc:spChg>
        <pc:spChg chg="del mod">
          <ac:chgData name="Siegbert Rudolph" userId="2af4d44886c067cc" providerId="LiveId" clId="{E9C639ED-9BC4-4FC0-A68C-5317308DC617}" dt="2024-03-26T16:04:06.827" v="438" actId="478"/>
          <ac:spMkLst>
            <pc:docMk/>
            <pc:sldMk cId="19400200" sldId="643"/>
            <ac:spMk id="23" creationId="{EF9D2F9F-828B-F0BA-E633-789C85A010AE}"/>
          </ac:spMkLst>
        </pc:spChg>
      </pc:sldChg>
      <pc:sldChg chg="delSp modSp mod">
        <pc:chgData name="Siegbert Rudolph" userId="2af4d44886c067cc" providerId="LiveId" clId="{E9C639ED-9BC4-4FC0-A68C-5317308DC617}" dt="2024-03-26T16:04:06.827" v="431" actId="1076"/>
        <pc:sldMkLst>
          <pc:docMk/>
          <pc:sldMk cId="2493816630" sldId="644"/>
        </pc:sldMkLst>
        <pc:spChg chg="mod">
          <ac:chgData name="Siegbert Rudolph" userId="2af4d44886c067cc" providerId="LiveId" clId="{E9C639ED-9BC4-4FC0-A68C-5317308DC617}" dt="2022-09-23T17:28:37.784" v="191" actId="1076"/>
          <ac:spMkLst>
            <pc:docMk/>
            <pc:sldMk cId="2493816630" sldId="644"/>
            <ac:spMk id="12" creationId="{52A13F11-8AD3-1472-D3A5-FBB840735B01}"/>
          </ac:spMkLst>
        </pc:spChg>
        <pc:spChg chg="del">
          <ac:chgData name="Siegbert Rudolph" userId="2af4d44886c067cc" providerId="LiveId" clId="{E9C639ED-9BC4-4FC0-A68C-5317308DC617}" dt="2022-09-20T17:25:44.457" v="66" actId="478"/>
          <ac:spMkLst>
            <pc:docMk/>
            <pc:sldMk cId="2493816630" sldId="644"/>
            <ac:spMk id="12" creationId="{F92A6D57-396F-4F10-D99B-CA49169B3BD3}"/>
          </ac:spMkLst>
        </pc:spChg>
        <pc:spChg chg="del mod">
          <ac:chgData name="Siegbert Rudolph" userId="2af4d44886c067cc" providerId="LiveId" clId="{E9C639ED-9BC4-4FC0-A68C-5317308DC617}" dt="2022-09-23T17:28:37.784" v="186" actId="478"/>
          <ac:spMkLst>
            <pc:docMk/>
            <pc:sldMk cId="2493816630" sldId="644"/>
            <ac:spMk id="13" creationId="{04EA2576-E95E-314E-3998-A57BB1CC7C7B}"/>
          </ac:spMkLst>
        </pc:spChg>
        <pc:spChg chg="mod">
          <ac:chgData name="Siegbert Rudolph" userId="2af4d44886c067cc" providerId="LiveId" clId="{E9C639ED-9BC4-4FC0-A68C-5317308DC617}" dt="2024-03-26T16:04:06.827" v="431" actId="1076"/>
          <ac:spMkLst>
            <pc:docMk/>
            <pc:sldMk cId="2493816630" sldId="644"/>
            <ac:spMk id="13" creationId="{2C435220-8F61-8C25-E464-71FD5B793318}"/>
          </ac:spMkLst>
        </pc:spChg>
        <pc:spChg chg="del">
          <ac:chgData name="Siegbert Rudolph" userId="2af4d44886c067cc" providerId="LiveId" clId="{E9C639ED-9BC4-4FC0-A68C-5317308DC617}" dt="2023-08-18T15:24:19.042" v="306" actId="478"/>
          <ac:spMkLst>
            <pc:docMk/>
            <pc:sldMk cId="2493816630" sldId="644"/>
            <ac:spMk id="13" creationId="{EBE5CEB1-EF6F-85C1-9823-7DA1364C6CB7}"/>
          </ac:spMkLst>
        </pc:spChg>
        <pc:spChg chg="del mod">
          <ac:chgData name="Siegbert Rudolph" userId="2af4d44886c067cc" providerId="LiveId" clId="{E9C639ED-9BC4-4FC0-A68C-5317308DC617}" dt="2024-03-26T16:04:06.811" v="426" actId="478"/>
          <ac:spMkLst>
            <pc:docMk/>
            <pc:sldMk cId="2493816630" sldId="644"/>
            <ac:spMk id="23" creationId="{E8B1ADE9-6C2A-B722-3393-2E35352FD05F}"/>
          </ac:spMkLst>
        </pc:spChg>
      </pc:sldChg>
      <pc:sldChg chg="delSp modSp mod">
        <pc:chgData name="Siegbert Rudolph" userId="2af4d44886c067cc" providerId="LiveId" clId="{E9C639ED-9BC4-4FC0-A68C-5317308DC617}" dt="2024-03-26T16:04:06.842" v="455" actId="1076"/>
        <pc:sldMkLst>
          <pc:docMk/>
          <pc:sldMk cId="1727764869" sldId="649"/>
        </pc:sldMkLst>
        <pc:spChg chg="mod">
          <ac:chgData name="Siegbert Rudolph" userId="2af4d44886c067cc" providerId="LiveId" clId="{E9C639ED-9BC4-4FC0-A68C-5317308DC617}" dt="2022-09-23T17:28:37.815" v="215" actId="1076"/>
          <ac:spMkLst>
            <pc:docMk/>
            <pc:sldMk cId="1727764869" sldId="649"/>
            <ac:spMk id="12" creationId="{301CC6D8-B317-9218-652B-C0C1E1ED64AF}"/>
          </ac:spMkLst>
        </pc:spChg>
        <pc:spChg chg="del">
          <ac:chgData name="Siegbert Rudolph" userId="2af4d44886c067cc" providerId="LiveId" clId="{E9C639ED-9BC4-4FC0-A68C-5317308DC617}" dt="2022-09-20T17:25:44.489" v="90" actId="478"/>
          <ac:spMkLst>
            <pc:docMk/>
            <pc:sldMk cId="1727764869" sldId="649"/>
            <ac:spMk id="12" creationId="{4C4F5CF1-030D-F1A7-AC6D-C54ED97FD619}"/>
          </ac:spMkLst>
        </pc:spChg>
        <pc:spChg chg="del">
          <ac:chgData name="Siegbert Rudolph" userId="2af4d44886c067cc" providerId="LiveId" clId="{E9C639ED-9BC4-4FC0-A68C-5317308DC617}" dt="2023-08-18T15:24:19.062" v="330" actId="478"/>
          <ac:spMkLst>
            <pc:docMk/>
            <pc:sldMk cId="1727764869" sldId="649"/>
            <ac:spMk id="13" creationId="{7A902521-3CFD-DBE1-431D-46E2F7FAFF4A}"/>
          </ac:spMkLst>
        </pc:spChg>
        <pc:spChg chg="mod">
          <ac:chgData name="Siegbert Rudolph" userId="2af4d44886c067cc" providerId="LiveId" clId="{E9C639ED-9BC4-4FC0-A68C-5317308DC617}" dt="2024-03-26T16:04:06.842" v="455" actId="1076"/>
          <ac:spMkLst>
            <pc:docMk/>
            <pc:sldMk cId="1727764869" sldId="649"/>
            <ac:spMk id="13" creationId="{9FEA3D96-5D38-E626-A46D-D532644B4830}"/>
          </ac:spMkLst>
        </pc:spChg>
        <pc:spChg chg="del mod">
          <ac:chgData name="Siegbert Rudolph" userId="2af4d44886c067cc" providerId="LiveId" clId="{E9C639ED-9BC4-4FC0-A68C-5317308DC617}" dt="2022-09-23T17:28:37.800" v="210" actId="478"/>
          <ac:spMkLst>
            <pc:docMk/>
            <pc:sldMk cId="1727764869" sldId="649"/>
            <ac:spMk id="13" creationId="{EA088A47-5E02-277E-6363-92D75E6A7ED6}"/>
          </ac:spMkLst>
        </pc:spChg>
        <pc:spChg chg="del mod">
          <ac:chgData name="Siegbert Rudolph" userId="2af4d44886c067cc" providerId="LiveId" clId="{E9C639ED-9BC4-4FC0-A68C-5317308DC617}" dt="2024-03-26T16:04:06.827" v="450" actId="478"/>
          <ac:spMkLst>
            <pc:docMk/>
            <pc:sldMk cId="1727764869" sldId="649"/>
            <ac:spMk id="23" creationId="{6D767225-2331-8233-2497-74F515EF9D44}"/>
          </ac:spMkLst>
        </pc:spChg>
      </pc:sldChg>
      <pc:sldChg chg="delSp modSp mod">
        <pc:chgData name="Siegbert Rudolph" userId="2af4d44886c067cc" providerId="LiveId" clId="{E9C639ED-9BC4-4FC0-A68C-5317308DC617}" dt="2024-03-26T16:04:06.842" v="467" actId="1076"/>
        <pc:sldMkLst>
          <pc:docMk/>
          <pc:sldMk cId="822836051" sldId="650"/>
        </pc:sldMkLst>
        <pc:spChg chg="mod">
          <ac:chgData name="Siegbert Rudolph" userId="2af4d44886c067cc" providerId="LiveId" clId="{E9C639ED-9BC4-4FC0-A68C-5317308DC617}" dt="2022-09-23T17:28:37.824" v="227" actId="1076"/>
          <ac:spMkLst>
            <pc:docMk/>
            <pc:sldMk cId="822836051" sldId="650"/>
            <ac:spMk id="12" creationId="{5D2D0DB9-2573-64F3-4213-D9685F13BB24}"/>
          </ac:spMkLst>
        </pc:spChg>
        <pc:spChg chg="del">
          <ac:chgData name="Siegbert Rudolph" userId="2af4d44886c067cc" providerId="LiveId" clId="{E9C639ED-9BC4-4FC0-A68C-5317308DC617}" dt="2022-09-20T17:25:44.504" v="102" actId="478"/>
          <ac:spMkLst>
            <pc:docMk/>
            <pc:sldMk cId="822836051" sldId="650"/>
            <ac:spMk id="12" creationId="{7967F092-2056-E10B-0D56-32EE039873AA}"/>
          </ac:spMkLst>
        </pc:spChg>
        <pc:spChg chg="mod">
          <ac:chgData name="Siegbert Rudolph" userId="2af4d44886c067cc" providerId="LiveId" clId="{E9C639ED-9BC4-4FC0-A68C-5317308DC617}" dt="2024-03-26T16:04:06.842" v="467" actId="1076"/>
          <ac:spMkLst>
            <pc:docMk/>
            <pc:sldMk cId="822836051" sldId="650"/>
            <ac:spMk id="13" creationId="{36E4A402-7BEC-0418-77EB-73A5882481D5}"/>
          </ac:spMkLst>
        </pc:spChg>
        <pc:spChg chg="del mod">
          <ac:chgData name="Siegbert Rudolph" userId="2af4d44886c067cc" providerId="LiveId" clId="{E9C639ED-9BC4-4FC0-A68C-5317308DC617}" dt="2022-09-23T17:28:37.815" v="222" actId="478"/>
          <ac:spMkLst>
            <pc:docMk/>
            <pc:sldMk cId="822836051" sldId="650"/>
            <ac:spMk id="13" creationId="{A27B578E-E3D3-3A91-6FDB-94C2D8AB6F28}"/>
          </ac:spMkLst>
        </pc:spChg>
        <pc:spChg chg="del">
          <ac:chgData name="Siegbert Rudolph" userId="2af4d44886c067cc" providerId="LiveId" clId="{E9C639ED-9BC4-4FC0-A68C-5317308DC617}" dt="2023-08-18T15:24:19.072" v="342" actId="478"/>
          <ac:spMkLst>
            <pc:docMk/>
            <pc:sldMk cId="822836051" sldId="650"/>
            <ac:spMk id="13" creationId="{C5A475CF-29B0-8FCE-849D-86B223886F40}"/>
          </ac:spMkLst>
        </pc:spChg>
        <pc:spChg chg="del mod">
          <ac:chgData name="Siegbert Rudolph" userId="2af4d44886c067cc" providerId="LiveId" clId="{E9C639ED-9BC4-4FC0-A68C-5317308DC617}" dt="2024-03-26T16:04:06.842" v="462" actId="478"/>
          <ac:spMkLst>
            <pc:docMk/>
            <pc:sldMk cId="822836051" sldId="650"/>
            <ac:spMk id="23" creationId="{B23F8A6D-4051-B3D2-C63F-A5EEB42B4B58}"/>
          </ac:spMkLst>
        </pc:spChg>
      </pc:sldChg>
      <pc:sldChg chg="delSp modSp mod">
        <pc:chgData name="Siegbert Rudolph" userId="2af4d44886c067cc" providerId="LiveId" clId="{E9C639ED-9BC4-4FC0-A68C-5317308DC617}" dt="2024-03-26T16:04:06.780" v="377" actId="1076"/>
        <pc:sldMkLst>
          <pc:docMk/>
          <pc:sldMk cId="2134454508" sldId="651"/>
        </pc:sldMkLst>
        <pc:spChg chg="del mod">
          <ac:chgData name="Siegbert Rudolph" userId="2af4d44886c067cc" providerId="LiveId" clId="{E9C639ED-9BC4-4FC0-A68C-5317308DC617}" dt="2022-09-23T17:28:37.753" v="132" actId="478"/>
          <ac:spMkLst>
            <pc:docMk/>
            <pc:sldMk cId="2134454508" sldId="651"/>
            <ac:spMk id="13" creationId="{342A6B6A-8B3E-DEFA-995C-689CABDB915B}"/>
          </ac:spMkLst>
        </pc:spChg>
        <pc:spChg chg="mod">
          <ac:chgData name="Siegbert Rudolph" userId="2af4d44886c067cc" providerId="LiveId" clId="{E9C639ED-9BC4-4FC0-A68C-5317308DC617}" dt="2024-03-26T16:04:06.780" v="377" actId="1076"/>
          <ac:spMkLst>
            <pc:docMk/>
            <pc:sldMk cId="2134454508" sldId="651"/>
            <ac:spMk id="13" creationId="{725A466A-52A5-3CAD-7312-D68A41726F0C}"/>
          </ac:spMkLst>
        </pc:spChg>
        <pc:spChg chg="del">
          <ac:chgData name="Siegbert Rudolph" userId="2af4d44886c067cc" providerId="LiveId" clId="{E9C639ED-9BC4-4FC0-A68C-5317308DC617}" dt="2023-08-18T15:24:18.992" v="252" actId="478"/>
          <ac:spMkLst>
            <pc:docMk/>
            <pc:sldMk cId="2134454508" sldId="651"/>
            <ac:spMk id="13" creationId="{F67C567C-083B-A6A6-A82B-FF52E6525D76}"/>
          </ac:spMkLst>
        </pc:spChg>
        <pc:spChg chg="del">
          <ac:chgData name="Siegbert Rudolph" userId="2af4d44886c067cc" providerId="LiveId" clId="{E9C639ED-9BC4-4FC0-A68C-5317308DC617}" dt="2022-09-20T17:25:44.426" v="12" actId="478"/>
          <ac:spMkLst>
            <pc:docMk/>
            <pc:sldMk cId="2134454508" sldId="651"/>
            <ac:spMk id="14" creationId="{ACB7152D-98BC-2247-A887-B37AFE054F86}"/>
          </ac:spMkLst>
        </pc:spChg>
        <pc:spChg chg="del mod">
          <ac:chgData name="Siegbert Rudolph" userId="2af4d44886c067cc" providerId="LiveId" clId="{E9C639ED-9BC4-4FC0-A68C-5317308DC617}" dt="2024-03-26T16:04:06.764" v="372" actId="478"/>
          <ac:spMkLst>
            <pc:docMk/>
            <pc:sldMk cId="2134454508" sldId="651"/>
            <ac:spMk id="14" creationId="{B9A5952A-23E3-0880-89A4-3CAA514098E1}"/>
          </ac:spMkLst>
        </pc:spChg>
        <pc:spChg chg="mod">
          <ac:chgData name="Siegbert Rudolph" userId="2af4d44886c067cc" providerId="LiveId" clId="{E9C639ED-9BC4-4FC0-A68C-5317308DC617}" dt="2022-09-23T17:28:37.753" v="137" actId="1076"/>
          <ac:spMkLst>
            <pc:docMk/>
            <pc:sldMk cId="2134454508" sldId="651"/>
            <ac:spMk id="14" creationId="{D060E50F-DBD5-CBEB-D483-17B052E4AE2D}"/>
          </ac:spMkLst>
        </pc:spChg>
      </pc:sldChg>
      <pc:sldChg chg="delSp modSp mod">
        <pc:chgData name="Siegbert Rudolph" userId="2af4d44886c067cc" providerId="LiveId" clId="{E9C639ED-9BC4-4FC0-A68C-5317308DC617}" dt="2024-03-26T16:04:06.780" v="389" actId="1076"/>
        <pc:sldMkLst>
          <pc:docMk/>
          <pc:sldMk cId="3914112455" sldId="652"/>
        </pc:sldMkLst>
        <pc:spChg chg="mod">
          <ac:chgData name="Siegbert Rudolph" userId="2af4d44886c067cc" providerId="LiveId" clId="{E9C639ED-9BC4-4FC0-A68C-5317308DC617}" dt="2024-03-26T16:04:06.780" v="389" actId="1076"/>
          <ac:spMkLst>
            <pc:docMk/>
            <pc:sldMk cId="3914112455" sldId="652"/>
            <ac:spMk id="5" creationId="{5820468A-8A7E-71BF-8D8F-B9210275CAF1}"/>
          </ac:spMkLst>
        </pc:spChg>
        <pc:spChg chg="del mod">
          <ac:chgData name="Siegbert Rudolph" userId="2af4d44886c067cc" providerId="LiveId" clId="{E9C639ED-9BC4-4FC0-A68C-5317308DC617}" dt="2022-09-23T17:28:37.753" v="144" actId="478"/>
          <ac:spMkLst>
            <pc:docMk/>
            <pc:sldMk cId="3914112455" sldId="652"/>
            <ac:spMk id="5" creationId="{59E16390-D280-97A0-6336-439C943F40CB}"/>
          </ac:spMkLst>
        </pc:spChg>
        <pc:spChg chg="del">
          <ac:chgData name="Siegbert Rudolph" userId="2af4d44886c067cc" providerId="LiveId" clId="{E9C639ED-9BC4-4FC0-A68C-5317308DC617}" dt="2023-08-18T15:24:19.002" v="264" actId="478"/>
          <ac:spMkLst>
            <pc:docMk/>
            <pc:sldMk cId="3914112455" sldId="652"/>
            <ac:spMk id="5" creationId="{E6A0D92B-6F96-1C5F-0689-B556B9A571D4}"/>
          </ac:spMkLst>
        </pc:spChg>
        <pc:spChg chg="mod">
          <ac:chgData name="Siegbert Rudolph" userId="2af4d44886c067cc" providerId="LiveId" clId="{E9C639ED-9BC4-4FC0-A68C-5317308DC617}" dt="2022-09-23T17:28:37.753" v="149" actId="1076"/>
          <ac:spMkLst>
            <pc:docMk/>
            <pc:sldMk cId="3914112455" sldId="652"/>
            <ac:spMk id="14" creationId="{2CB5CA5C-5E00-FFB8-86DE-51562CC4AB1C}"/>
          </ac:spMkLst>
        </pc:spChg>
        <pc:spChg chg="del mod">
          <ac:chgData name="Siegbert Rudolph" userId="2af4d44886c067cc" providerId="LiveId" clId="{E9C639ED-9BC4-4FC0-A68C-5317308DC617}" dt="2024-03-26T16:04:06.780" v="384" actId="478"/>
          <ac:spMkLst>
            <pc:docMk/>
            <pc:sldMk cId="3914112455" sldId="652"/>
            <ac:spMk id="14" creationId="{79673FD3-0FD2-8690-9CE5-FF0618A22B8C}"/>
          </ac:spMkLst>
        </pc:spChg>
        <pc:spChg chg="del">
          <ac:chgData name="Siegbert Rudolph" userId="2af4d44886c067cc" providerId="LiveId" clId="{E9C639ED-9BC4-4FC0-A68C-5317308DC617}" dt="2022-09-20T17:25:44.426" v="24" actId="478"/>
          <ac:spMkLst>
            <pc:docMk/>
            <pc:sldMk cId="3914112455" sldId="652"/>
            <ac:spMk id="14" creationId="{A13B75F7-BE68-09B0-DFBD-788925F40323}"/>
          </ac:spMkLst>
        </pc:spChg>
      </pc:sldChg>
      <pc:sldChg chg="delSp modSp mod">
        <pc:chgData name="Siegbert Rudolph" userId="2af4d44886c067cc" providerId="LiveId" clId="{E9C639ED-9BC4-4FC0-A68C-5317308DC617}" dt="2024-03-26T16:04:06.795" v="401" actId="1076"/>
        <pc:sldMkLst>
          <pc:docMk/>
          <pc:sldMk cId="3063012903" sldId="653"/>
        </pc:sldMkLst>
        <pc:spChg chg="del mod">
          <ac:chgData name="Siegbert Rudolph" userId="2af4d44886c067cc" providerId="LiveId" clId="{E9C639ED-9BC4-4FC0-A68C-5317308DC617}" dt="2022-09-23T17:28:37.768" v="156" actId="478"/>
          <ac:spMkLst>
            <pc:docMk/>
            <pc:sldMk cId="3063012903" sldId="653"/>
            <ac:spMk id="13" creationId="{562582C9-0612-6F7C-F1A1-D531660EDC4A}"/>
          </ac:spMkLst>
        </pc:spChg>
        <pc:spChg chg="mod">
          <ac:chgData name="Siegbert Rudolph" userId="2af4d44886c067cc" providerId="LiveId" clId="{E9C639ED-9BC4-4FC0-A68C-5317308DC617}" dt="2024-03-26T16:04:06.795" v="401" actId="1076"/>
          <ac:spMkLst>
            <pc:docMk/>
            <pc:sldMk cId="3063012903" sldId="653"/>
            <ac:spMk id="13" creationId="{C10C4133-7521-AE42-A601-880E0E9268C5}"/>
          </ac:spMkLst>
        </pc:spChg>
        <pc:spChg chg="del">
          <ac:chgData name="Siegbert Rudolph" userId="2af4d44886c067cc" providerId="LiveId" clId="{E9C639ED-9BC4-4FC0-A68C-5317308DC617}" dt="2023-08-18T15:24:19.012" v="276" actId="478"/>
          <ac:spMkLst>
            <pc:docMk/>
            <pc:sldMk cId="3063012903" sldId="653"/>
            <ac:spMk id="13" creationId="{D5DB733D-C467-C2C8-5104-0722969D341B}"/>
          </ac:spMkLst>
        </pc:spChg>
        <pc:spChg chg="del">
          <ac:chgData name="Siegbert Rudolph" userId="2af4d44886c067cc" providerId="LiveId" clId="{E9C639ED-9BC4-4FC0-A68C-5317308DC617}" dt="2022-09-20T17:25:44.442" v="36" actId="478"/>
          <ac:spMkLst>
            <pc:docMk/>
            <pc:sldMk cId="3063012903" sldId="653"/>
            <ac:spMk id="14" creationId="{18805217-BA14-8DFF-5FC7-799A9171D72D}"/>
          </ac:spMkLst>
        </pc:spChg>
        <pc:spChg chg="mod">
          <ac:chgData name="Siegbert Rudolph" userId="2af4d44886c067cc" providerId="LiveId" clId="{E9C639ED-9BC4-4FC0-A68C-5317308DC617}" dt="2022-09-23T17:28:37.768" v="161" actId="1076"/>
          <ac:spMkLst>
            <pc:docMk/>
            <pc:sldMk cId="3063012903" sldId="653"/>
            <ac:spMk id="14" creationId="{637D772B-4583-C2BB-FB65-12A1AC77686C}"/>
          </ac:spMkLst>
        </pc:spChg>
        <pc:spChg chg="del mod">
          <ac:chgData name="Siegbert Rudolph" userId="2af4d44886c067cc" providerId="LiveId" clId="{E9C639ED-9BC4-4FC0-A68C-5317308DC617}" dt="2024-03-26T16:04:06.795" v="396" actId="478"/>
          <ac:spMkLst>
            <pc:docMk/>
            <pc:sldMk cId="3063012903" sldId="653"/>
            <ac:spMk id="14" creationId="{DC31EBF9-F37F-2B80-11AF-12740DFD859D}"/>
          </ac:spMkLst>
        </pc:spChg>
      </pc:sldChg>
      <pc:sldChg chg="delSp modSp mod">
        <pc:chgData name="Siegbert Rudolph" userId="2af4d44886c067cc" providerId="LiveId" clId="{E9C639ED-9BC4-4FC0-A68C-5317308DC617}" dt="2024-03-26T16:04:06.811" v="413" actId="1076"/>
        <pc:sldMkLst>
          <pc:docMk/>
          <pc:sldMk cId="1801025481" sldId="654"/>
        </pc:sldMkLst>
        <pc:spChg chg="del">
          <ac:chgData name="Siegbert Rudolph" userId="2af4d44886c067cc" providerId="LiveId" clId="{E9C639ED-9BC4-4FC0-A68C-5317308DC617}" dt="2023-08-18T15:24:19.022" v="288" actId="478"/>
          <ac:spMkLst>
            <pc:docMk/>
            <pc:sldMk cId="1801025481" sldId="654"/>
            <ac:spMk id="13" creationId="{3808BF05-0B33-4602-1AC3-F70DEBDED93A}"/>
          </ac:spMkLst>
        </pc:spChg>
        <pc:spChg chg="mod">
          <ac:chgData name="Siegbert Rudolph" userId="2af4d44886c067cc" providerId="LiveId" clId="{E9C639ED-9BC4-4FC0-A68C-5317308DC617}" dt="2024-03-26T16:04:06.811" v="413" actId="1076"/>
          <ac:spMkLst>
            <pc:docMk/>
            <pc:sldMk cId="1801025481" sldId="654"/>
            <ac:spMk id="13" creationId="{454BED75-3A90-B2E6-D235-4BC2FBA05B4A}"/>
          </ac:spMkLst>
        </pc:spChg>
        <pc:spChg chg="del mod">
          <ac:chgData name="Siegbert Rudolph" userId="2af4d44886c067cc" providerId="LiveId" clId="{E9C639ED-9BC4-4FC0-A68C-5317308DC617}" dt="2022-09-23T17:28:37.768" v="168" actId="478"/>
          <ac:spMkLst>
            <pc:docMk/>
            <pc:sldMk cId="1801025481" sldId="654"/>
            <ac:spMk id="13" creationId="{467D8017-DC1C-7039-7A45-57542DE64F16}"/>
          </ac:spMkLst>
        </pc:spChg>
        <pc:spChg chg="del mod">
          <ac:chgData name="Siegbert Rudolph" userId="2af4d44886c067cc" providerId="LiveId" clId="{E9C639ED-9BC4-4FC0-A68C-5317308DC617}" dt="2024-03-26T16:04:06.795" v="408" actId="478"/>
          <ac:spMkLst>
            <pc:docMk/>
            <pc:sldMk cId="1801025481" sldId="654"/>
            <ac:spMk id="14" creationId="{5B8092FC-2271-966F-34BB-7B18B0347EC4}"/>
          </ac:spMkLst>
        </pc:spChg>
        <pc:spChg chg="del">
          <ac:chgData name="Siegbert Rudolph" userId="2af4d44886c067cc" providerId="LiveId" clId="{E9C639ED-9BC4-4FC0-A68C-5317308DC617}" dt="2022-09-20T17:25:44.442" v="48" actId="478"/>
          <ac:spMkLst>
            <pc:docMk/>
            <pc:sldMk cId="1801025481" sldId="654"/>
            <ac:spMk id="14" creationId="{6364E706-2A28-D589-F530-979DAAFF7CF6}"/>
          </ac:spMkLst>
        </pc:spChg>
        <pc:spChg chg="mod">
          <ac:chgData name="Siegbert Rudolph" userId="2af4d44886c067cc" providerId="LiveId" clId="{E9C639ED-9BC4-4FC0-A68C-5317308DC617}" dt="2022-09-23T17:28:37.784" v="173" actId="1076"/>
          <ac:spMkLst>
            <pc:docMk/>
            <pc:sldMk cId="1801025481" sldId="654"/>
            <ac:spMk id="14" creationId="{68BD53DC-08D0-F956-C148-775105052B02}"/>
          </ac:spMkLst>
        </pc:spChg>
      </pc:sldChg>
      <pc:sldChg chg="delSp modSp mod">
        <pc:chgData name="Siegbert Rudolph" userId="2af4d44886c067cc" providerId="LiveId" clId="{E9C639ED-9BC4-4FC0-A68C-5317308DC617}" dt="2024-03-26T16:04:06.811" v="425" actId="1076"/>
        <pc:sldMkLst>
          <pc:docMk/>
          <pc:sldMk cId="1144670931" sldId="655"/>
        </pc:sldMkLst>
        <pc:spChg chg="del mod">
          <ac:chgData name="Siegbert Rudolph" userId="2af4d44886c067cc" providerId="LiveId" clId="{E9C639ED-9BC4-4FC0-A68C-5317308DC617}" dt="2022-09-23T17:28:37.784" v="180" actId="478"/>
          <ac:spMkLst>
            <pc:docMk/>
            <pc:sldMk cId="1144670931" sldId="655"/>
            <ac:spMk id="13" creationId="{47870153-2CC0-F00B-B1DC-D3C633B1F21F}"/>
          </ac:spMkLst>
        </pc:spChg>
        <pc:spChg chg="mod">
          <ac:chgData name="Siegbert Rudolph" userId="2af4d44886c067cc" providerId="LiveId" clId="{E9C639ED-9BC4-4FC0-A68C-5317308DC617}" dt="2024-03-26T16:04:06.811" v="425" actId="1076"/>
          <ac:spMkLst>
            <pc:docMk/>
            <pc:sldMk cId="1144670931" sldId="655"/>
            <ac:spMk id="13" creationId="{85A56321-6D4A-F187-ED74-9A4F51515146}"/>
          </ac:spMkLst>
        </pc:spChg>
        <pc:spChg chg="del">
          <ac:chgData name="Siegbert Rudolph" userId="2af4d44886c067cc" providerId="LiveId" clId="{E9C639ED-9BC4-4FC0-A68C-5317308DC617}" dt="2023-08-18T15:24:19.032" v="300" actId="478"/>
          <ac:spMkLst>
            <pc:docMk/>
            <pc:sldMk cId="1144670931" sldId="655"/>
            <ac:spMk id="13" creationId="{D1EA031A-7B8A-2480-31F7-A8F1C0E5DBD4}"/>
          </ac:spMkLst>
        </pc:spChg>
        <pc:spChg chg="mod">
          <ac:chgData name="Siegbert Rudolph" userId="2af4d44886c067cc" providerId="LiveId" clId="{E9C639ED-9BC4-4FC0-A68C-5317308DC617}" dt="2022-09-23T17:28:37.784" v="185" actId="1076"/>
          <ac:spMkLst>
            <pc:docMk/>
            <pc:sldMk cId="1144670931" sldId="655"/>
            <ac:spMk id="14" creationId="{40D1F67E-7602-3DE6-225A-4D9EAF0754E2}"/>
          </ac:spMkLst>
        </pc:spChg>
        <pc:spChg chg="del mod">
          <ac:chgData name="Siegbert Rudolph" userId="2af4d44886c067cc" providerId="LiveId" clId="{E9C639ED-9BC4-4FC0-A68C-5317308DC617}" dt="2024-03-26T16:04:06.811" v="420" actId="478"/>
          <ac:spMkLst>
            <pc:docMk/>
            <pc:sldMk cId="1144670931" sldId="655"/>
            <ac:spMk id="14" creationId="{98927242-33A9-1DBB-EA91-C56B94AF5A0C}"/>
          </ac:spMkLst>
        </pc:spChg>
        <pc:spChg chg="del">
          <ac:chgData name="Siegbert Rudolph" userId="2af4d44886c067cc" providerId="LiveId" clId="{E9C639ED-9BC4-4FC0-A68C-5317308DC617}" dt="2022-09-20T17:25:44.457" v="60" actId="478"/>
          <ac:spMkLst>
            <pc:docMk/>
            <pc:sldMk cId="1144670931" sldId="655"/>
            <ac:spMk id="14" creationId="{E150F464-2364-ED67-80A4-AD011DBCC2FC}"/>
          </ac:spMkLst>
        </pc:spChg>
      </pc:sldChg>
      <pc:sldChg chg="delSp modSp mod">
        <pc:chgData name="Siegbert Rudolph" userId="2af4d44886c067cc" providerId="LiveId" clId="{E9C639ED-9BC4-4FC0-A68C-5317308DC617}" dt="2024-03-26T16:04:06.827" v="437" actId="1076"/>
        <pc:sldMkLst>
          <pc:docMk/>
          <pc:sldMk cId="900611224" sldId="656"/>
        </pc:sldMkLst>
        <pc:spChg chg="del">
          <ac:chgData name="Siegbert Rudolph" userId="2af4d44886c067cc" providerId="LiveId" clId="{E9C639ED-9BC4-4FC0-A68C-5317308DC617}" dt="2023-08-18T15:24:19.042" v="312" actId="478"/>
          <ac:spMkLst>
            <pc:docMk/>
            <pc:sldMk cId="900611224" sldId="656"/>
            <ac:spMk id="13" creationId="{54F2A9BA-E75C-942E-0D28-C5DC2DD55872}"/>
          </ac:spMkLst>
        </pc:spChg>
        <pc:spChg chg="del mod">
          <ac:chgData name="Siegbert Rudolph" userId="2af4d44886c067cc" providerId="LiveId" clId="{E9C639ED-9BC4-4FC0-A68C-5317308DC617}" dt="2022-09-23T17:28:37.784" v="192" actId="478"/>
          <ac:spMkLst>
            <pc:docMk/>
            <pc:sldMk cId="900611224" sldId="656"/>
            <ac:spMk id="13" creationId="{5610F586-40B4-97DB-6D46-DBD818291087}"/>
          </ac:spMkLst>
        </pc:spChg>
        <pc:spChg chg="mod">
          <ac:chgData name="Siegbert Rudolph" userId="2af4d44886c067cc" providerId="LiveId" clId="{E9C639ED-9BC4-4FC0-A68C-5317308DC617}" dt="2024-03-26T16:04:06.827" v="437" actId="1076"/>
          <ac:spMkLst>
            <pc:docMk/>
            <pc:sldMk cId="900611224" sldId="656"/>
            <ac:spMk id="13" creationId="{9F989C97-9CD7-071C-DD81-4D50FD8235F5}"/>
          </ac:spMkLst>
        </pc:spChg>
        <pc:spChg chg="mod">
          <ac:chgData name="Siegbert Rudolph" userId="2af4d44886c067cc" providerId="LiveId" clId="{E9C639ED-9BC4-4FC0-A68C-5317308DC617}" dt="2022-09-23T17:28:37.800" v="197" actId="1076"/>
          <ac:spMkLst>
            <pc:docMk/>
            <pc:sldMk cId="900611224" sldId="656"/>
            <ac:spMk id="14" creationId="{2FF2838A-9465-F964-EC72-0162EDCBF75F}"/>
          </ac:spMkLst>
        </pc:spChg>
        <pc:spChg chg="del mod">
          <ac:chgData name="Siegbert Rudolph" userId="2af4d44886c067cc" providerId="LiveId" clId="{E9C639ED-9BC4-4FC0-A68C-5317308DC617}" dt="2024-03-26T16:04:06.827" v="432" actId="478"/>
          <ac:spMkLst>
            <pc:docMk/>
            <pc:sldMk cId="900611224" sldId="656"/>
            <ac:spMk id="14" creationId="{6336EA86-30DD-E80E-D572-EB6A6B2B036B}"/>
          </ac:spMkLst>
        </pc:spChg>
        <pc:spChg chg="del">
          <ac:chgData name="Siegbert Rudolph" userId="2af4d44886c067cc" providerId="LiveId" clId="{E9C639ED-9BC4-4FC0-A68C-5317308DC617}" dt="2022-09-20T17:25:44.473" v="72" actId="478"/>
          <ac:spMkLst>
            <pc:docMk/>
            <pc:sldMk cId="900611224" sldId="656"/>
            <ac:spMk id="14" creationId="{8F1F3900-0F58-936C-4389-A7D233423D0B}"/>
          </ac:spMkLst>
        </pc:spChg>
      </pc:sldChg>
      <pc:sldChg chg="delSp modSp mod">
        <pc:chgData name="Siegbert Rudolph" userId="2af4d44886c067cc" providerId="LiveId" clId="{E9C639ED-9BC4-4FC0-A68C-5317308DC617}" dt="2024-03-26T16:04:06.827" v="449" actId="1076"/>
        <pc:sldMkLst>
          <pc:docMk/>
          <pc:sldMk cId="3930869138" sldId="657"/>
        </pc:sldMkLst>
        <pc:spChg chg="del">
          <ac:chgData name="Siegbert Rudolph" userId="2af4d44886c067cc" providerId="LiveId" clId="{E9C639ED-9BC4-4FC0-A68C-5317308DC617}" dt="2023-08-18T15:24:19.052" v="324" actId="478"/>
          <ac:spMkLst>
            <pc:docMk/>
            <pc:sldMk cId="3930869138" sldId="657"/>
            <ac:spMk id="13" creationId="{627F388E-D9C0-FD79-04B0-C9BC555E699F}"/>
          </ac:spMkLst>
        </pc:spChg>
        <pc:spChg chg="mod">
          <ac:chgData name="Siegbert Rudolph" userId="2af4d44886c067cc" providerId="LiveId" clId="{E9C639ED-9BC4-4FC0-A68C-5317308DC617}" dt="2024-03-26T16:04:06.827" v="449" actId="1076"/>
          <ac:spMkLst>
            <pc:docMk/>
            <pc:sldMk cId="3930869138" sldId="657"/>
            <ac:spMk id="13" creationId="{C5AD2339-A400-7530-B27D-43C95DBA0DAA}"/>
          </ac:spMkLst>
        </pc:spChg>
        <pc:spChg chg="del mod">
          <ac:chgData name="Siegbert Rudolph" userId="2af4d44886c067cc" providerId="LiveId" clId="{E9C639ED-9BC4-4FC0-A68C-5317308DC617}" dt="2022-09-23T17:28:37.800" v="204" actId="478"/>
          <ac:spMkLst>
            <pc:docMk/>
            <pc:sldMk cId="3930869138" sldId="657"/>
            <ac:spMk id="13" creationId="{ED3CE5F3-628B-F703-DE76-54A377E01D81}"/>
          </ac:spMkLst>
        </pc:spChg>
        <pc:spChg chg="del">
          <ac:chgData name="Siegbert Rudolph" userId="2af4d44886c067cc" providerId="LiveId" clId="{E9C639ED-9BC4-4FC0-A68C-5317308DC617}" dt="2022-09-20T17:25:44.489" v="84" actId="478"/>
          <ac:spMkLst>
            <pc:docMk/>
            <pc:sldMk cId="3930869138" sldId="657"/>
            <ac:spMk id="14" creationId="{05943D96-0516-19EF-8BC5-5DB930171648}"/>
          </ac:spMkLst>
        </pc:spChg>
        <pc:spChg chg="del mod">
          <ac:chgData name="Siegbert Rudolph" userId="2af4d44886c067cc" providerId="LiveId" clId="{E9C639ED-9BC4-4FC0-A68C-5317308DC617}" dt="2024-03-26T16:04:06.827" v="444" actId="478"/>
          <ac:spMkLst>
            <pc:docMk/>
            <pc:sldMk cId="3930869138" sldId="657"/>
            <ac:spMk id="14" creationId="{4F602569-6BFF-6FA9-05A5-74D889539A14}"/>
          </ac:spMkLst>
        </pc:spChg>
        <pc:spChg chg="mod">
          <ac:chgData name="Siegbert Rudolph" userId="2af4d44886c067cc" providerId="LiveId" clId="{E9C639ED-9BC4-4FC0-A68C-5317308DC617}" dt="2022-09-23T17:28:37.800" v="209" actId="1076"/>
          <ac:spMkLst>
            <pc:docMk/>
            <pc:sldMk cId="3930869138" sldId="657"/>
            <ac:spMk id="14" creationId="{D9C981F6-1156-1360-6BDF-792D269D8290}"/>
          </ac:spMkLst>
        </pc:spChg>
      </pc:sldChg>
      <pc:sldChg chg="delSp modSp mod">
        <pc:chgData name="Siegbert Rudolph" userId="2af4d44886c067cc" providerId="LiveId" clId="{E9C639ED-9BC4-4FC0-A68C-5317308DC617}" dt="2024-03-26T16:04:06.842" v="461" actId="1076"/>
        <pc:sldMkLst>
          <pc:docMk/>
          <pc:sldMk cId="108730417" sldId="658"/>
        </pc:sldMkLst>
        <pc:spChg chg="del mod">
          <ac:chgData name="Siegbert Rudolph" userId="2af4d44886c067cc" providerId="LiveId" clId="{E9C639ED-9BC4-4FC0-A68C-5317308DC617}" dt="2022-09-23T17:28:37.815" v="216" actId="478"/>
          <ac:spMkLst>
            <pc:docMk/>
            <pc:sldMk cId="108730417" sldId="658"/>
            <ac:spMk id="13" creationId="{453BD848-C0BA-E92B-8364-514812673E29}"/>
          </ac:spMkLst>
        </pc:spChg>
        <pc:spChg chg="mod">
          <ac:chgData name="Siegbert Rudolph" userId="2af4d44886c067cc" providerId="LiveId" clId="{E9C639ED-9BC4-4FC0-A68C-5317308DC617}" dt="2024-03-26T16:04:06.842" v="461" actId="1076"/>
          <ac:spMkLst>
            <pc:docMk/>
            <pc:sldMk cId="108730417" sldId="658"/>
            <ac:spMk id="13" creationId="{7335B8A9-D65D-29FB-A882-6AA11E1ED53F}"/>
          </ac:spMkLst>
        </pc:spChg>
        <pc:spChg chg="del">
          <ac:chgData name="Siegbert Rudolph" userId="2af4d44886c067cc" providerId="LiveId" clId="{E9C639ED-9BC4-4FC0-A68C-5317308DC617}" dt="2023-08-18T15:24:19.062" v="336" actId="478"/>
          <ac:spMkLst>
            <pc:docMk/>
            <pc:sldMk cId="108730417" sldId="658"/>
            <ac:spMk id="13" creationId="{D29CD50A-B52F-2BD3-E4C1-92252672AA02}"/>
          </ac:spMkLst>
        </pc:spChg>
        <pc:spChg chg="mod">
          <ac:chgData name="Siegbert Rudolph" userId="2af4d44886c067cc" providerId="LiveId" clId="{E9C639ED-9BC4-4FC0-A68C-5317308DC617}" dt="2022-09-23T17:28:37.815" v="221" actId="1076"/>
          <ac:spMkLst>
            <pc:docMk/>
            <pc:sldMk cId="108730417" sldId="658"/>
            <ac:spMk id="14" creationId="{2BDB8DCA-1F46-C1B8-2869-3459807591EE}"/>
          </ac:spMkLst>
        </pc:spChg>
        <pc:spChg chg="del">
          <ac:chgData name="Siegbert Rudolph" userId="2af4d44886c067cc" providerId="LiveId" clId="{E9C639ED-9BC4-4FC0-A68C-5317308DC617}" dt="2022-09-20T17:25:44.489" v="96" actId="478"/>
          <ac:spMkLst>
            <pc:docMk/>
            <pc:sldMk cId="108730417" sldId="658"/>
            <ac:spMk id="14" creationId="{344C9F7A-24EF-1471-4EB3-DAA3651EBFFE}"/>
          </ac:spMkLst>
        </pc:spChg>
        <pc:spChg chg="del mod">
          <ac:chgData name="Siegbert Rudolph" userId="2af4d44886c067cc" providerId="LiveId" clId="{E9C639ED-9BC4-4FC0-A68C-5317308DC617}" dt="2024-03-26T16:04:06.842" v="456" actId="478"/>
          <ac:spMkLst>
            <pc:docMk/>
            <pc:sldMk cId="108730417" sldId="658"/>
            <ac:spMk id="14" creationId="{3A637F13-292B-331C-AFBD-2D19C7E77A21}"/>
          </ac:spMkLst>
        </pc:spChg>
      </pc:sldChg>
      <pc:sldChg chg="delSp modSp mod">
        <pc:chgData name="Siegbert Rudolph" userId="2af4d44886c067cc" providerId="LiveId" clId="{E9C639ED-9BC4-4FC0-A68C-5317308DC617}" dt="2024-03-26T16:04:06.842" v="473" actId="1076"/>
        <pc:sldMkLst>
          <pc:docMk/>
          <pc:sldMk cId="2510690127" sldId="659"/>
        </pc:sldMkLst>
        <pc:spChg chg="del">
          <ac:chgData name="Siegbert Rudolph" userId="2af4d44886c067cc" providerId="LiveId" clId="{E9C639ED-9BC4-4FC0-A68C-5317308DC617}" dt="2023-08-18T15:24:19.077" v="348" actId="478"/>
          <ac:spMkLst>
            <pc:docMk/>
            <pc:sldMk cId="2510690127" sldId="659"/>
            <ac:spMk id="13" creationId="{2A37342A-556D-998E-6C0E-07532DE5C27C}"/>
          </ac:spMkLst>
        </pc:spChg>
        <pc:spChg chg="del mod">
          <ac:chgData name="Siegbert Rudolph" userId="2af4d44886c067cc" providerId="LiveId" clId="{E9C639ED-9BC4-4FC0-A68C-5317308DC617}" dt="2022-09-23T17:28:37.824" v="228" actId="478"/>
          <ac:spMkLst>
            <pc:docMk/>
            <pc:sldMk cId="2510690127" sldId="659"/>
            <ac:spMk id="13" creationId="{6C34E278-41CA-9D4F-64B0-268B2C697ED3}"/>
          </ac:spMkLst>
        </pc:spChg>
        <pc:spChg chg="mod">
          <ac:chgData name="Siegbert Rudolph" userId="2af4d44886c067cc" providerId="LiveId" clId="{E9C639ED-9BC4-4FC0-A68C-5317308DC617}" dt="2024-03-26T16:04:06.842" v="473" actId="1076"/>
          <ac:spMkLst>
            <pc:docMk/>
            <pc:sldMk cId="2510690127" sldId="659"/>
            <ac:spMk id="13" creationId="{BBB5BB48-A071-326A-D838-79F0333866AB}"/>
          </ac:spMkLst>
        </pc:spChg>
        <pc:spChg chg="del mod">
          <ac:chgData name="Siegbert Rudolph" userId="2af4d44886c067cc" providerId="LiveId" clId="{E9C639ED-9BC4-4FC0-A68C-5317308DC617}" dt="2024-03-26T16:04:06.842" v="468" actId="478"/>
          <ac:spMkLst>
            <pc:docMk/>
            <pc:sldMk cId="2510690127" sldId="659"/>
            <ac:spMk id="14" creationId="{2E8994CC-E208-1C39-91D2-DAE418890E48}"/>
          </ac:spMkLst>
        </pc:spChg>
        <pc:spChg chg="mod">
          <ac:chgData name="Siegbert Rudolph" userId="2af4d44886c067cc" providerId="LiveId" clId="{E9C639ED-9BC4-4FC0-A68C-5317308DC617}" dt="2022-09-23T17:28:37.824" v="233" actId="1076"/>
          <ac:spMkLst>
            <pc:docMk/>
            <pc:sldMk cId="2510690127" sldId="659"/>
            <ac:spMk id="14" creationId="{641669BA-7D1A-6CA9-154C-D9103D3239C0}"/>
          </ac:spMkLst>
        </pc:spChg>
        <pc:spChg chg="del">
          <ac:chgData name="Siegbert Rudolph" userId="2af4d44886c067cc" providerId="LiveId" clId="{E9C639ED-9BC4-4FC0-A68C-5317308DC617}" dt="2022-09-20T17:25:44.504" v="108" actId="478"/>
          <ac:spMkLst>
            <pc:docMk/>
            <pc:sldMk cId="2510690127" sldId="659"/>
            <ac:spMk id="14" creationId="{9EAE8230-B27D-857E-7F1C-9F6C39EAA2A8}"/>
          </ac:spMkLst>
        </pc:spChg>
      </pc:sldChg>
    </pc:docChg>
  </pc:docChgLst>
  <pc:docChgLst>
    <pc:chgData name="Siegbert Rudolph" userId="2af4d44886c067cc" providerId="LiveId" clId="{49696264-52AC-4431-91A9-BC6D9A3DDB8E}"/>
    <pc:docChg chg="custSel modSld">
      <pc:chgData name="Siegbert Rudolph" userId="2af4d44886c067cc" providerId="LiveId" clId="{49696264-52AC-4431-91A9-BC6D9A3DDB8E}" dt="2020-10-17T08:29:28.658" v="108" actId="1076"/>
      <pc:docMkLst>
        <pc:docMk/>
      </pc:docMkLst>
      <pc:sldChg chg="delSp modSp mod">
        <pc:chgData name="Siegbert Rudolph" userId="2af4d44886c067cc" providerId="LiveId" clId="{49696264-52AC-4431-91A9-BC6D9A3DDB8E}" dt="2020-10-17T08:29:28.580" v="5" actId="1076"/>
        <pc:sldMkLst>
          <pc:docMk/>
          <pc:sldMk cId="2546919538" sldId="256"/>
        </pc:sldMkLst>
        <pc:spChg chg="del">
          <ac:chgData name="Siegbert Rudolph" userId="2af4d44886c067cc" providerId="LiveId" clId="{49696264-52AC-4431-91A9-BC6D9A3DDB8E}" dt="2020-10-17T08:29:28.580" v="0" actId="478"/>
          <ac:spMkLst>
            <pc:docMk/>
            <pc:sldMk cId="2546919538" sldId="256"/>
            <ac:spMk id="2" creationId="{79CE06E4-0EAE-48F7-904E-863769FF472C}"/>
          </ac:spMkLst>
        </pc:spChg>
        <pc:spChg chg="mod">
          <ac:chgData name="Siegbert Rudolph" userId="2af4d44886c067cc" providerId="LiveId" clId="{49696264-52AC-4431-91A9-BC6D9A3DDB8E}" dt="2020-10-17T08:29:28.580" v="5" actId="1076"/>
          <ac:spMkLst>
            <pc:docMk/>
            <pc:sldMk cId="2546919538" sldId="256"/>
            <ac:spMk id="3" creationId="{F71ED70B-5F83-4D3E-824F-C3EB62BB61DA}"/>
          </ac:spMkLst>
        </pc:spChg>
      </pc:sldChg>
      <pc:sldChg chg="modSp mod">
        <pc:chgData name="Siegbert Rudolph" userId="2af4d44886c067cc" providerId="LiveId" clId="{49696264-52AC-4431-91A9-BC6D9A3DDB8E}" dt="2020-10-17T08:29:28.596" v="10" actId="1076"/>
        <pc:sldMkLst>
          <pc:docMk/>
          <pc:sldMk cId="1073985950" sldId="257"/>
        </pc:sldMkLst>
        <pc:spChg chg="mod">
          <ac:chgData name="Siegbert Rudolph" userId="2af4d44886c067cc" providerId="LiveId" clId="{49696264-52AC-4431-91A9-BC6D9A3DDB8E}" dt="2020-10-17T08:29:28.596" v="10" actId="1076"/>
          <ac:spMkLst>
            <pc:docMk/>
            <pc:sldMk cId="1073985950" sldId="257"/>
            <ac:spMk id="13" creationId="{297204A6-17BF-4F1A-B6BA-BF7D8998C83A}"/>
          </ac:spMkLst>
        </pc:spChg>
      </pc:sldChg>
      <pc:sldChg chg="delSp modSp mod">
        <pc:chgData name="Siegbert Rudolph" userId="2af4d44886c067cc" providerId="LiveId" clId="{49696264-52AC-4431-91A9-BC6D9A3DDB8E}" dt="2020-10-17T08:29:28.596" v="21" actId="1076"/>
        <pc:sldMkLst>
          <pc:docMk/>
          <pc:sldMk cId="3950944825" sldId="259"/>
        </pc:sldMkLst>
        <pc:spChg chg="del">
          <ac:chgData name="Siegbert Rudolph" userId="2af4d44886c067cc" providerId="LiveId" clId="{49696264-52AC-4431-91A9-BC6D9A3DDB8E}" dt="2020-10-17T08:29:28.596" v="16" actId="478"/>
          <ac:spMkLst>
            <pc:docMk/>
            <pc:sldMk cId="3950944825" sldId="259"/>
            <ac:spMk id="12" creationId="{E77BF02D-5E67-43EE-A07C-2185A78F0358}"/>
          </ac:spMkLst>
        </pc:spChg>
        <pc:spChg chg="mod">
          <ac:chgData name="Siegbert Rudolph" userId="2af4d44886c067cc" providerId="LiveId" clId="{49696264-52AC-4431-91A9-BC6D9A3DDB8E}" dt="2020-10-17T08:29:28.596" v="21" actId="1076"/>
          <ac:spMkLst>
            <pc:docMk/>
            <pc:sldMk cId="3950944825" sldId="259"/>
            <ac:spMk id="15" creationId="{87142990-871F-488B-AEF7-070D19919776}"/>
          </ac:spMkLst>
        </pc:spChg>
      </pc:sldChg>
      <pc:sldChg chg="delSp modSp mod">
        <pc:chgData name="Siegbert Rudolph" userId="2af4d44886c067cc" providerId="LiveId" clId="{49696264-52AC-4431-91A9-BC6D9A3DDB8E}" dt="2020-10-17T08:29:28.611" v="32" actId="1076"/>
        <pc:sldMkLst>
          <pc:docMk/>
          <pc:sldMk cId="633708046" sldId="264"/>
        </pc:sldMkLst>
        <pc:spChg chg="del">
          <ac:chgData name="Siegbert Rudolph" userId="2af4d44886c067cc" providerId="LiveId" clId="{49696264-52AC-4431-91A9-BC6D9A3DDB8E}" dt="2020-10-17T08:29:28.596" v="27" actId="478"/>
          <ac:spMkLst>
            <pc:docMk/>
            <pc:sldMk cId="633708046" sldId="264"/>
            <ac:spMk id="12" creationId="{61689957-5AE1-43EF-86F8-3EE6C6454D0A}"/>
          </ac:spMkLst>
        </pc:spChg>
        <pc:spChg chg="mod">
          <ac:chgData name="Siegbert Rudolph" userId="2af4d44886c067cc" providerId="LiveId" clId="{49696264-52AC-4431-91A9-BC6D9A3DDB8E}" dt="2020-10-17T08:29:28.611" v="32" actId="1076"/>
          <ac:spMkLst>
            <pc:docMk/>
            <pc:sldMk cId="633708046" sldId="264"/>
            <ac:spMk id="13" creationId="{D0583A05-BD8D-48AF-98BB-02C0D7E49258}"/>
          </ac:spMkLst>
        </pc:spChg>
      </pc:sldChg>
      <pc:sldChg chg="delSp modSp mod">
        <pc:chgData name="Siegbert Rudolph" userId="2af4d44886c067cc" providerId="LiveId" clId="{49696264-52AC-4431-91A9-BC6D9A3DDB8E}" dt="2020-10-17T08:29:28.658" v="108" actId="1076"/>
        <pc:sldMkLst>
          <pc:docMk/>
          <pc:sldMk cId="1373295691" sldId="636"/>
        </pc:sldMkLst>
        <pc:spChg chg="del">
          <ac:chgData name="Siegbert Rudolph" userId="2af4d44886c067cc" providerId="LiveId" clId="{49696264-52AC-4431-91A9-BC6D9A3DDB8E}" dt="2020-10-17T08:29:28.658" v="103" actId="478"/>
          <ac:spMkLst>
            <pc:docMk/>
            <pc:sldMk cId="1373295691" sldId="636"/>
            <ac:spMk id="3" creationId="{A7EAB0ED-18EE-457F-90CB-03C4EA6203A8}"/>
          </ac:spMkLst>
        </pc:spChg>
        <pc:spChg chg="mod">
          <ac:chgData name="Siegbert Rudolph" userId="2af4d44886c067cc" providerId="LiveId" clId="{49696264-52AC-4431-91A9-BC6D9A3DDB8E}" dt="2020-10-17T08:29:28.658" v="108" actId="1076"/>
          <ac:spMkLst>
            <pc:docMk/>
            <pc:sldMk cId="1373295691" sldId="636"/>
            <ac:spMk id="4" creationId="{C229506A-42D1-487B-B310-8BE62FBAF805}"/>
          </ac:spMkLst>
        </pc:spChg>
      </pc:sldChg>
      <pc:sldChg chg="modSp mod">
        <pc:chgData name="Siegbert Rudolph" userId="2af4d44886c067cc" providerId="LiveId" clId="{49696264-52AC-4431-91A9-BC6D9A3DDB8E}" dt="2020-10-17T08:29:28.611" v="42" actId="1076"/>
        <pc:sldMkLst>
          <pc:docMk/>
          <pc:sldMk cId="2755098372" sldId="637"/>
        </pc:sldMkLst>
        <pc:spChg chg="mod">
          <ac:chgData name="Siegbert Rudolph" userId="2af4d44886c067cc" providerId="LiveId" clId="{49696264-52AC-4431-91A9-BC6D9A3DDB8E}" dt="2020-10-17T08:29:28.611" v="42" actId="1076"/>
          <ac:spMkLst>
            <pc:docMk/>
            <pc:sldMk cId="2755098372" sldId="637"/>
            <ac:spMk id="13" creationId="{4607D050-D772-4035-8B70-3A14EDE0C471}"/>
          </ac:spMkLst>
        </pc:spChg>
      </pc:sldChg>
      <pc:sldChg chg="delSp modSp mod">
        <pc:chgData name="Siegbert Rudolph" userId="2af4d44886c067cc" providerId="LiveId" clId="{49696264-52AC-4431-91A9-BC6D9A3DDB8E}" dt="2020-10-17T08:29:28.627" v="53" actId="1076"/>
        <pc:sldMkLst>
          <pc:docMk/>
          <pc:sldMk cId="365933189" sldId="638"/>
        </pc:sldMkLst>
        <pc:spChg chg="del">
          <ac:chgData name="Siegbert Rudolph" userId="2af4d44886c067cc" providerId="LiveId" clId="{49696264-52AC-4431-91A9-BC6D9A3DDB8E}" dt="2020-10-17T08:29:28.627" v="48" actId="478"/>
          <ac:spMkLst>
            <pc:docMk/>
            <pc:sldMk cId="365933189" sldId="638"/>
            <ac:spMk id="12" creationId="{61689957-5AE1-43EF-86F8-3EE6C6454D0A}"/>
          </ac:spMkLst>
        </pc:spChg>
        <pc:spChg chg="mod">
          <ac:chgData name="Siegbert Rudolph" userId="2af4d44886c067cc" providerId="LiveId" clId="{49696264-52AC-4431-91A9-BC6D9A3DDB8E}" dt="2020-10-17T08:29:28.627" v="53" actId="1076"/>
          <ac:spMkLst>
            <pc:docMk/>
            <pc:sldMk cId="365933189" sldId="638"/>
            <ac:spMk id="13" creationId="{68949631-ED00-4C79-9B13-6B9DBF836704}"/>
          </ac:spMkLst>
        </pc:spChg>
      </pc:sldChg>
      <pc:sldChg chg="delSp modSp mod">
        <pc:chgData name="Siegbert Rudolph" userId="2af4d44886c067cc" providerId="LiveId" clId="{49696264-52AC-4431-91A9-BC6D9A3DDB8E}" dt="2020-10-17T08:29:28.643" v="75" actId="1076"/>
        <pc:sldMkLst>
          <pc:docMk/>
          <pc:sldMk cId="19400200" sldId="643"/>
        </pc:sldMkLst>
        <pc:spChg chg="del">
          <ac:chgData name="Siegbert Rudolph" userId="2af4d44886c067cc" providerId="LiveId" clId="{49696264-52AC-4431-91A9-BC6D9A3DDB8E}" dt="2020-10-17T08:29:28.643" v="70" actId="478"/>
          <ac:spMkLst>
            <pc:docMk/>
            <pc:sldMk cId="19400200" sldId="643"/>
            <ac:spMk id="12" creationId="{61689957-5AE1-43EF-86F8-3EE6C6454D0A}"/>
          </ac:spMkLst>
        </pc:spChg>
        <pc:spChg chg="mod">
          <ac:chgData name="Siegbert Rudolph" userId="2af4d44886c067cc" providerId="LiveId" clId="{49696264-52AC-4431-91A9-BC6D9A3DDB8E}" dt="2020-10-17T08:29:28.643" v="75" actId="1076"/>
          <ac:spMkLst>
            <pc:docMk/>
            <pc:sldMk cId="19400200" sldId="643"/>
            <ac:spMk id="13" creationId="{F0A5045A-FE9F-4D82-9AC6-49FF4F04AA71}"/>
          </ac:spMkLst>
        </pc:spChg>
      </pc:sldChg>
      <pc:sldChg chg="delSp modSp mod">
        <pc:chgData name="Siegbert Rudolph" userId="2af4d44886c067cc" providerId="LiveId" clId="{49696264-52AC-4431-91A9-BC6D9A3DDB8E}" dt="2020-10-17T08:29:28.627" v="64" actId="1076"/>
        <pc:sldMkLst>
          <pc:docMk/>
          <pc:sldMk cId="2493816630" sldId="644"/>
        </pc:sldMkLst>
        <pc:spChg chg="del">
          <ac:chgData name="Siegbert Rudolph" userId="2af4d44886c067cc" providerId="LiveId" clId="{49696264-52AC-4431-91A9-BC6D9A3DDB8E}" dt="2020-10-17T08:29:28.627" v="59" actId="478"/>
          <ac:spMkLst>
            <pc:docMk/>
            <pc:sldMk cId="2493816630" sldId="644"/>
            <ac:spMk id="12" creationId="{61689957-5AE1-43EF-86F8-3EE6C6454D0A}"/>
          </ac:spMkLst>
        </pc:spChg>
        <pc:spChg chg="mod">
          <ac:chgData name="Siegbert Rudolph" userId="2af4d44886c067cc" providerId="LiveId" clId="{49696264-52AC-4431-91A9-BC6D9A3DDB8E}" dt="2020-10-17T08:29:28.627" v="64" actId="1076"/>
          <ac:spMkLst>
            <pc:docMk/>
            <pc:sldMk cId="2493816630" sldId="644"/>
            <ac:spMk id="13" creationId="{5B899F6B-D825-4A92-B906-3D9860633F9B}"/>
          </ac:spMkLst>
        </pc:spChg>
      </pc:sldChg>
      <pc:sldChg chg="delSp modSp mod">
        <pc:chgData name="Siegbert Rudolph" userId="2af4d44886c067cc" providerId="LiveId" clId="{49696264-52AC-4431-91A9-BC6D9A3DDB8E}" dt="2020-10-17T08:29:28.643" v="86" actId="1076"/>
        <pc:sldMkLst>
          <pc:docMk/>
          <pc:sldMk cId="1727764869" sldId="649"/>
        </pc:sldMkLst>
        <pc:spChg chg="del">
          <ac:chgData name="Siegbert Rudolph" userId="2af4d44886c067cc" providerId="LiveId" clId="{49696264-52AC-4431-91A9-BC6D9A3DDB8E}" dt="2020-10-17T08:29:28.643" v="81" actId="478"/>
          <ac:spMkLst>
            <pc:docMk/>
            <pc:sldMk cId="1727764869" sldId="649"/>
            <ac:spMk id="12" creationId="{61689957-5AE1-43EF-86F8-3EE6C6454D0A}"/>
          </ac:spMkLst>
        </pc:spChg>
        <pc:spChg chg="mod">
          <ac:chgData name="Siegbert Rudolph" userId="2af4d44886c067cc" providerId="LiveId" clId="{49696264-52AC-4431-91A9-BC6D9A3DDB8E}" dt="2020-10-17T08:29:28.643" v="86" actId="1076"/>
          <ac:spMkLst>
            <pc:docMk/>
            <pc:sldMk cId="1727764869" sldId="649"/>
            <ac:spMk id="13" creationId="{815CF2BE-8F5B-4376-ABB2-4AB83D4FE6C0}"/>
          </ac:spMkLst>
        </pc:spChg>
      </pc:sldChg>
      <pc:sldChg chg="delSp modSp mod">
        <pc:chgData name="Siegbert Rudolph" userId="2af4d44886c067cc" providerId="LiveId" clId="{49696264-52AC-4431-91A9-BC6D9A3DDB8E}" dt="2020-10-17T08:29:28.658" v="97" actId="1076"/>
        <pc:sldMkLst>
          <pc:docMk/>
          <pc:sldMk cId="822836051" sldId="650"/>
        </pc:sldMkLst>
        <pc:spChg chg="del">
          <ac:chgData name="Siegbert Rudolph" userId="2af4d44886c067cc" providerId="LiveId" clId="{49696264-52AC-4431-91A9-BC6D9A3DDB8E}" dt="2020-10-17T08:29:28.658" v="92" actId="478"/>
          <ac:spMkLst>
            <pc:docMk/>
            <pc:sldMk cId="822836051" sldId="650"/>
            <ac:spMk id="12" creationId="{61689957-5AE1-43EF-86F8-3EE6C6454D0A}"/>
          </ac:spMkLst>
        </pc:spChg>
        <pc:spChg chg="mod">
          <ac:chgData name="Siegbert Rudolph" userId="2af4d44886c067cc" providerId="LiveId" clId="{49696264-52AC-4431-91A9-BC6D9A3DDB8E}" dt="2020-10-17T08:29:28.658" v="97" actId="1076"/>
          <ac:spMkLst>
            <pc:docMk/>
            <pc:sldMk cId="822836051" sldId="650"/>
            <ac:spMk id="13" creationId="{0D9AE5FF-6FFF-4E89-9353-781E93277C9C}"/>
          </ac:spMkLst>
        </pc:spChg>
      </pc:sldChg>
      <pc:sldChg chg="modSp mod">
        <pc:chgData name="Siegbert Rudolph" userId="2af4d44886c067cc" providerId="LiveId" clId="{49696264-52AC-4431-91A9-BC6D9A3DDB8E}" dt="2020-10-17T08:29:28.596" v="15" actId="1076"/>
        <pc:sldMkLst>
          <pc:docMk/>
          <pc:sldMk cId="2134454508" sldId="651"/>
        </pc:sldMkLst>
        <pc:spChg chg="mod">
          <ac:chgData name="Siegbert Rudolph" userId="2af4d44886c067cc" providerId="LiveId" clId="{49696264-52AC-4431-91A9-BC6D9A3DDB8E}" dt="2020-10-17T08:29:28.596" v="15" actId="1076"/>
          <ac:spMkLst>
            <pc:docMk/>
            <pc:sldMk cId="2134454508" sldId="651"/>
            <ac:spMk id="13" creationId="{FCEB7514-B009-41EF-B5AA-1B8DAB01BB65}"/>
          </ac:spMkLst>
        </pc:spChg>
      </pc:sldChg>
      <pc:sldChg chg="modSp mod">
        <pc:chgData name="Siegbert Rudolph" userId="2af4d44886c067cc" providerId="LiveId" clId="{49696264-52AC-4431-91A9-BC6D9A3DDB8E}" dt="2020-10-17T08:29:28.596" v="26" actId="1076"/>
        <pc:sldMkLst>
          <pc:docMk/>
          <pc:sldMk cId="3914112455" sldId="652"/>
        </pc:sldMkLst>
        <pc:spChg chg="mod">
          <ac:chgData name="Siegbert Rudolph" userId="2af4d44886c067cc" providerId="LiveId" clId="{49696264-52AC-4431-91A9-BC6D9A3DDB8E}" dt="2020-10-17T08:29:28.596" v="26" actId="1076"/>
          <ac:spMkLst>
            <pc:docMk/>
            <pc:sldMk cId="3914112455" sldId="652"/>
            <ac:spMk id="5" creationId="{64E8B8C8-4D6F-492E-871B-F7314C864EFB}"/>
          </ac:spMkLst>
        </pc:spChg>
      </pc:sldChg>
      <pc:sldChg chg="modSp mod">
        <pc:chgData name="Siegbert Rudolph" userId="2af4d44886c067cc" providerId="LiveId" clId="{49696264-52AC-4431-91A9-BC6D9A3DDB8E}" dt="2020-10-17T08:29:28.611" v="37" actId="1076"/>
        <pc:sldMkLst>
          <pc:docMk/>
          <pc:sldMk cId="3063012903" sldId="653"/>
        </pc:sldMkLst>
        <pc:spChg chg="mod">
          <ac:chgData name="Siegbert Rudolph" userId="2af4d44886c067cc" providerId="LiveId" clId="{49696264-52AC-4431-91A9-BC6D9A3DDB8E}" dt="2020-10-17T08:29:28.611" v="37" actId="1076"/>
          <ac:spMkLst>
            <pc:docMk/>
            <pc:sldMk cId="3063012903" sldId="653"/>
            <ac:spMk id="13" creationId="{79E78E14-0EB2-4085-9923-98FE8F4156EA}"/>
          </ac:spMkLst>
        </pc:spChg>
      </pc:sldChg>
      <pc:sldChg chg="modSp mod">
        <pc:chgData name="Siegbert Rudolph" userId="2af4d44886c067cc" providerId="LiveId" clId="{49696264-52AC-4431-91A9-BC6D9A3DDB8E}" dt="2020-10-17T08:29:28.627" v="47" actId="1076"/>
        <pc:sldMkLst>
          <pc:docMk/>
          <pc:sldMk cId="1801025481" sldId="654"/>
        </pc:sldMkLst>
        <pc:spChg chg="mod">
          <ac:chgData name="Siegbert Rudolph" userId="2af4d44886c067cc" providerId="LiveId" clId="{49696264-52AC-4431-91A9-BC6D9A3DDB8E}" dt="2020-10-17T08:29:28.627" v="47" actId="1076"/>
          <ac:spMkLst>
            <pc:docMk/>
            <pc:sldMk cId="1801025481" sldId="654"/>
            <ac:spMk id="13" creationId="{A6C2A890-1E06-4303-9FC3-D5061355516B}"/>
          </ac:spMkLst>
        </pc:spChg>
      </pc:sldChg>
      <pc:sldChg chg="modSp mod">
        <pc:chgData name="Siegbert Rudolph" userId="2af4d44886c067cc" providerId="LiveId" clId="{49696264-52AC-4431-91A9-BC6D9A3DDB8E}" dt="2020-10-17T08:29:28.627" v="58" actId="1076"/>
        <pc:sldMkLst>
          <pc:docMk/>
          <pc:sldMk cId="1144670931" sldId="655"/>
        </pc:sldMkLst>
        <pc:spChg chg="mod">
          <ac:chgData name="Siegbert Rudolph" userId="2af4d44886c067cc" providerId="LiveId" clId="{49696264-52AC-4431-91A9-BC6D9A3DDB8E}" dt="2020-10-17T08:29:28.627" v="58" actId="1076"/>
          <ac:spMkLst>
            <pc:docMk/>
            <pc:sldMk cId="1144670931" sldId="655"/>
            <ac:spMk id="13" creationId="{6BB8375A-EBDD-46B4-8AA6-74FEEA7FDF45}"/>
          </ac:spMkLst>
        </pc:spChg>
      </pc:sldChg>
      <pc:sldChg chg="modSp mod">
        <pc:chgData name="Siegbert Rudolph" userId="2af4d44886c067cc" providerId="LiveId" clId="{49696264-52AC-4431-91A9-BC6D9A3DDB8E}" dt="2020-10-17T08:29:28.643" v="69" actId="1076"/>
        <pc:sldMkLst>
          <pc:docMk/>
          <pc:sldMk cId="900611224" sldId="656"/>
        </pc:sldMkLst>
        <pc:spChg chg="mod">
          <ac:chgData name="Siegbert Rudolph" userId="2af4d44886c067cc" providerId="LiveId" clId="{49696264-52AC-4431-91A9-BC6D9A3DDB8E}" dt="2020-10-17T08:29:28.643" v="69" actId="1076"/>
          <ac:spMkLst>
            <pc:docMk/>
            <pc:sldMk cId="900611224" sldId="656"/>
            <ac:spMk id="13" creationId="{6ABF0BE4-FFB5-4204-B981-9EDE86010980}"/>
          </ac:spMkLst>
        </pc:spChg>
      </pc:sldChg>
      <pc:sldChg chg="modSp mod">
        <pc:chgData name="Siegbert Rudolph" userId="2af4d44886c067cc" providerId="LiveId" clId="{49696264-52AC-4431-91A9-BC6D9A3DDB8E}" dt="2020-10-17T08:29:28.643" v="80" actId="1076"/>
        <pc:sldMkLst>
          <pc:docMk/>
          <pc:sldMk cId="3930869138" sldId="657"/>
        </pc:sldMkLst>
        <pc:spChg chg="mod">
          <ac:chgData name="Siegbert Rudolph" userId="2af4d44886c067cc" providerId="LiveId" clId="{49696264-52AC-4431-91A9-BC6D9A3DDB8E}" dt="2020-10-17T08:29:28.643" v="80" actId="1076"/>
          <ac:spMkLst>
            <pc:docMk/>
            <pc:sldMk cId="3930869138" sldId="657"/>
            <ac:spMk id="13" creationId="{069BA3F4-6FAB-4476-BB56-007C584A2684}"/>
          </ac:spMkLst>
        </pc:spChg>
      </pc:sldChg>
      <pc:sldChg chg="modSp mod">
        <pc:chgData name="Siegbert Rudolph" userId="2af4d44886c067cc" providerId="LiveId" clId="{49696264-52AC-4431-91A9-BC6D9A3DDB8E}" dt="2020-10-17T08:29:28.658" v="91" actId="1076"/>
        <pc:sldMkLst>
          <pc:docMk/>
          <pc:sldMk cId="108730417" sldId="658"/>
        </pc:sldMkLst>
        <pc:spChg chg="mod">
          <ac:chgData name="Siegbert Rudolph" userId="2af4d44886c067cc" providerId="LiveId" clId="{49696264-52AC-4431-91A9-BC6D9A3DDB8E}" dt="2020-10-17T08:29:28.658" v="91" actId="1076"/>
          <ac:spMkLst>
            <pc:docMk/>
            <pc:sldMk cId="108730417" sldId="658"/>
            <ac:spMk id="13" creationId="{9CD7C26A-EC26-480E-9C3B-21786BF06D2A}"/>
          </ac:spMkLst>
        </pc:spChg>
      </pc:sldChg>
      <pc:sldChg chg="modSp mod">
        <pc:chgData name="Siegbert Rudolph" userId="2af4d44886c067cc" providerId="LiveId" clId="{49696264-52AC-4431-91A9-BC6D9A3DDB8E}" dt="2020-10-17T08:29:28.658" v="102" actId="1076"/>
        <pc:sldMkLst>
          <pc:docMk/>
          <pc:sldMk cId="2510690127" sldId="659"/>
        </pc:sldMkLst>
        <pc:spChg chg="mod">
          <ac:chgData name="Siegbert Rudolph" userId="2af4d44886c067cc" providerId="LiveId" clId="{49696264-52AC-4431-91A9-BC6D9A3DDB8E}" dt="2020-10-17T08:29:28.658" v="102" actId="1076"/>
          <ac:spMkLst>
            <pc:docMk/>
            <pc:sldMk cId="2510690127" sldId="659"/>
            <ac:spMk id="13" creationId="{A312AC65-3928-4792-B86E-A5D4B334FD3B}"/>
          </ac:spMkLst>
        </pc:spChg>
      </pc:sldChg>
    </pc:docChg>
  </pc:docChgLst>
  <pc:docChgLst>
    <pc:chgData name="Siegbert Rudolph" userId="2af4d44886c067cc" providerId="LiveId" clId="{CB9D159A-1B76-4934-A1BF-887E347DB109}"/>
    <pc:docChg chg="custSel modSld">
      <pc:chgData name="Siegbert Rudolph" userId="2af4d44886c067cc" providerId="LiveId" clId="{CB9D159A-1B76-4934-A1BF-887E347DB109}" dt="2021-10-07T16:01:25.957" v="119" actId="1076"/>
      <pc:docMkLst>
        <pc:docMk/>
      </pc:docMkLst>
      <pc:sldChg chg="delSp modSp mod">
        <pc:chgData name="Siegbert Rudolph" userId="2af4d44886c067cc" providerId="LiveId" clId="{CB9D159A-1B76-4934-A1BF-887E347DB109}" dt="2021-10-07T16:01:25.864" v="5" actId="1076"/>
        <pc:sldMkLst>
          <pc:docMk/>
          <pc:sldMk cId="2546919538" sldId="256"/>
        </pc:sldMkLst>
        <pc:spChg chg="del">
          <ac:chgData name="Siegbert Rudolph" userId="2af4d44886c067cc" providerId="LiveId" clId="{CB9D159A-1B76-4934-A1BF-887E347DB109}" dt="2021-10-07T16:01:25.864" v="0" actId="478"/>
          <ac:spMkLst>
            <pc:docMk/>
            <pc:sldMk cId="2546919538" sldId="256"/>
            <ac:spMk id="2" creationId="{9A2016A6-6502-4FE1-8034-09B7B2B24F4F}"/>
          </ac:spMkLst>
        </pc:spChg>
        <pc:spChg chg="mod">
          <ac:chgData name="Siegbert Rudolph" userId="2af4d44886c067cc" providerId="LiveId" clId="{CB9D159A-1B76-4934-A1BF-887E347DB109}" dt="2021-10-07T16:01:25.864" v="5" actId="1076"/>
          <ac:spMkLst>
            <pc:docMk/>
            <pc:sldMk cId="2546919538" sldId="256"/>
            <ac:spMk id="3" creationId="{13B9B265-907E-4AFC-A874-D8A0C9D6644E}"/>
          </ac:spMkLst>
        </pc:spChg>
      </pc:sldChg>
      <pc:sldChg chg="delSp modSp mod">
        <pc:chgData name="Siegbert Rudolph" userId="2af4d44886c067cc" providerId="LiveId" clId="{CB9D159A-1B76-4934-A1BF-887E347DB109}" dt="2021-10-07T16:01:25.879" v="11" actId="1076"/>
        <pc:sldMkLst>
          <pc:docMk/>
          <pc:sldMk cId="1073985950" sldId="257"/>
        </pc:sldMkLst>
        <pc:spChg chg="mod">
          <ac:chgData name="Siegbert Rudolph" userId="2af4d44886c067cc" providerId="LiveId" clId="{CB9D159A-1B76-4934-A1BF-887E347DB109}" dt="2021-10-07T16:01:25.879" v="11" actId="1076"/>
          <ac:spMkLst>
            <pc:docMk/>
            <pc:sldMk cId="1073985950" sldId="257"/>
            <ac:spMk id="13" creationId="{EEF601E1-B822-4687-8E8B-A52AAE553DA5}"/>
          </ac:spMkLst>
        </pc:spChg>
        <pc:spChg chg="del">
          <ac:chgData name="Siegbert Rudolph" userId="2af4d44886c067cc" providerId="LiveId" clId="{CB9D159A-1B76-4934-A1BF-887E347DB109}" dt="2021-10-07T16:01:25.864" v="6" actId="478"/>
          <ac:spMkLst>
            <pc:docMk/>
            <pc:sldMk cId="1073985950" sldId="257"/>
            <ac:spMk id="28" creationId="{D780580F-44CF-4D91-979C-0FBD535CD36C}"/>
          </ac:spMkLst>
        </pc:spChg>
      </pc:sldChg>
      <pc:sldChg chg="delSp modSp mod">
        <pc:chgData name="Siegbert Rudolph" userId="2af4d44886c067cc" providerId="LiveId" clId="{CB9D159A-1B76-4934-A1BF-887E347DB109}" dt="2021-10-07T16:01:25.879" v="23" actId="1076"/>
        <pc:sldMkLst>
          <pc:docMk/>
          <pc:sldMk cId="3950944825" sldId="259"/>
        </pc:sldMkLst>
        <pc:spChg chg="del">
          <ac:chgData name="Siegbert Rudolph" userId="2af4d44886c067cc" providerId="LiveId" clId="{CB9D159A-1B76-4934-A1BF-887E347DB109}" dt="2021-10-07T16:01:25.879" v="18" actId="478"/>
          <ac:spMkLst>
            <pc:docMk/>
            <pc:sldMk cId="3950944825" sldId="259"/>
            <ac:spMk id="12" creationId="{0AF831BE-531C-45CA-AA89-8BD230C77CF8}"/>
          </ac:spMkLst>
        </pc:spChg>
        <pc:spChg chg="mod">
          <ac:chgData name="Siegbert Rudolph" userId="2af4d44886c067cc" providerId="LiveId" clId="{CB9D159A-1B76-4934-A1BF-887E347DB109}" dt="2021-10-07T16:01:25.879" v="23" actId="1076"/>
          <ac:spMkLst>
            <pc:docMk/>
            <pc:sldMk cId="3950944825" sldId="259"/>
            <ac:spMk id="15" creationId="{41FAEBD3-BBA2-4D4E-92D2-E94A1E804210}"/>
          </ac:spMkLst>
        </pc:spChg>
      </pc:sldChg>
      <pc:sldChg chg="delSp modSp mod">
        <pc:chgData name="Siegbert Rudolph" userId="2af4d44886c067cc" providerId="LiveId" clId="{CB9D159A-1B76-4934-A1BF-887E347DB109}" dt="2021-10-07T16:01:25.895" v="35" actId="1076"/>
        <pc:sldMkLst>
          <pc:docMk/>
          <pc:sldMk cId="633708046" sldId="264"/>
        </pc:sldMkLst>
        <pc:spChg chg="del">
          <ac:chgData name="Siegbert Rudolph" userId="2af4d44886c067cc" providerId="LiveId" clId="{CB9D159A-1B76-4934-A1BF-887E347DB109}" dt="2021-10-07T16:01:25.895" v="30" actId="478"/>
          <ac:spMkLst>
            <pc:docMk/>
            <pc:sldMk cId="633708046" sldId="264"/>
            <ac:spMk id="12" creationId="{043D01BA-C627-45C5-A417-E9D39BB345D9}"/>
          </ac:spMkLst>
        </pc:spChg>
        <pc:spChg chg="mod">
          <ac:chgData name="Siegbert Rudolph" userId="2af4d44886c067cc" providerId="LiveId" clId="{CB9D159A-1B76-4934-A1BF-887E347DB109}" dt="2021-10-07T16:01:25.895" v="35" actId="1076"/>
          <ac:spMkLst>
            <pc:docMk/>
            <pc:sldMk cId="633708046" sldId="264"/>
            <ac:spMk id="13" creationId="{4AA89166-8961-4F69-B514-FF0D5487C35B}"/>
          </ac:spMkLst>
        </pc:spChg>
      </pc:sldChg>
      <pc:sldChg chg="delSp modSp mod">
        <pc:chgData name="Siegbert Rudolph" userId="2af4d44886c067cc" providerId="LiveId" clId="{CB9D159A-1B76-4934-A1BF-887E347DB109}" dt="2021-10-07T16:01:25.957" v="119" actId="1076"/>
        <pc:sldMkLst>
          <pc:docMk/>
          <pc:sldMk cId="1373295691" sldId="636"/>
        </pc:sldMkLst>
        <pc:spChg chg="del">
          <ac:chgData name="Siegbert Rudolph" userId="2af4d44886c067cc" providerId="LiveId" clId="{CB9D159A-1B76-4934-A1BF-887E347DB109}" dt="2021-10-07T16:01:25.957" v="114" actId="478"/>
          <ac:spMkLst>
            <pc:docMk/>
            <pc:sldMk cId="1373295691" sldId="636"/>
            <ac:spMk id="3" creationId="{FDB9923B-96FC-45CB-9404-2A0447393A94}"/>
          </ac:spMkLst>
        </pc:spChg>
        <pc:spChg chg="mod">
          <ac:chgData name="Siegbert Rudolph" userId="2af4d44886c067cc" providerId="LiveId" clId="{CB9D159A-1B76-4934-A1BF-887E347DB109}" dt="2021-10-07T16:01:25.957" v="119" actId="1076"/>
          <ac:spMkLst>
            <pc:docMk/>
            <pc:sldMk cId="1373295691" sldId="636"/>
            <ac:spMk id="4" creationId="{8A2CA695-2275-4C13-94E8-B9D08B0393F7}"/>
          </ac:spMkLst>
        </pc:spChg>
      </pc:sldChg>
      <pc:sldChg chg="delSp modSp mod">
        <pc:chgData name="Siegbert Rudolph" userId="2af4d44886c067cc" providerId="LiveId" clId="{CB9D159A-1B76-4934-A1BF-887E347DB109}" dt="2021-10-07T16:01:25.911" v="47" actId="1076"/>
        <pc:sldMkLst>
          <pc:docMk/>
          <pc:sldMk cId="2755098372" sldId="637"/>
        </pc:sldMkLst>
        <pc:spChg chg="mod">
          <ac:chgData name="Siegbert Rudolph" userId="2af4d44886c067cc" providerId="LiveId" clId="{CB9D159A-1B76-4934-A1BF-887E347DB109}" dt="2021-10-07T16:01:25.911" v="47" actId="1076"/>
          <ac:spMkLst>
            <pc:docMk/>
            <pc:sldMk cId="2755098372" sldId="637"/>
            <ac:spMk id="13" creationId="{9D632F1E-DFFE-4921-B5F4-2B67DFB1C5B2}"/>
          </ac:spMkLst>
        </pc:spChg>
        <pc:spChg chg="del">
          <ac:chgData name="Siegbert Rudolph" userId="2af4d44886c067cc" providerId="LiveId" clId="{CB9D159A-1B76-4934-A1BF-887E347DB109}" dt="2021-10-07T16:01:25.895" v="42" actId="478"/>
          <ac:spMkLst>
            <pc:docMk/>
            <pc:sldMk cId="2755098372" sldId="637"/>
            <ac:spMk id="15" creationId="{1A5ECC1A-7EAB-4A46-B853-1482FE999F74}"/>
          </ac:spMkLst>
        </pc:spChg>
      </pc:sldChg>
      <pc:sldChg chg="delSp modSp mod">
        <pc:chgData name="Siegbert Rudolph" userId="2af4d44886c067cc" providerId="LiveId" clId="{CB9D159A-1B76-4934-A1BF-887E347DB109}" dt="2021-10-07T16:01:25.911" v="59" actId="1076"/>
        <pc:sldMkLst>
          <pc:docMk/>
          <pc:sldMk cId="365933189" sldId="638"/>
        </pc:sldMkLst>
        <pc:spChg chg="del">
          <ac:chgData name="Siegbert Rudolph" userId="2af4d44886c067cc" providerId="LiveId" clId="{CB9D159A-1B76-4934-A1BF-887E347DB109}" dt="2021-10-07T16:01:25.911" v="54" actId="478"/>
          <ac:spMkLst>
            <pc:docMk/>
            <pc:sldMk cId="365933189" sldId="638"/>
            <ac:spMk id="12" creationId="{5A179B9F-EA59-43F9-B36D-050553280D6A}"/>
          </ac:spMkLst>
        </pc:spChg>
        <pc:spChg chg="mod">
          <ac:chgData name="Siegbert Rudolph" userId="2af4d44886c067cc" providerId="LiveId" clId="{CB9D159A-1B76-4934-A1BF-887E347DB109}" dt="2021-10-07T16:01:25.911" v="59" actId="1076"/>
          <ac:spMkLst>
            <pc:docMk/>
            <pc:sldMk cId="365933189" sldId="638"/>
            <ac:spMk id="13" creationId="{792F3533-E294-4921-A221-0C8FDAAD5018}"/>
          </ac:spMkLst>
        </pc:spChg>
      </pc:sldChg>
      <pc:sldChg chg="delSp modSp mod">
        <pc:chgData name="Siegbert Rudolph" userId="2af4d44886c067cc" providerId="LiveId" clId="{CB9D159A-1B76-4934-A1BF-887E347DB109}" dt="2021-10-07T16:01:25.926" v="83" actId="1076"/>
        <pc:sldMkLst>
          <pc:docMk/>
          <pc:sldMk cId="19400200" sldId="643"/>
        </pc:sldMkLst>
        <pc:spChg chg="del">
          <ac:chgData name="Siegbert Rudolph" userId="2af4d44886c067cc" providerId="LiveId" clId="{CB9D159A-1B76-4934-A1BF-887E347DB109}" dt="2021-10-07T16:01:25.926" v="78" actId="478"/>
          <ac:spMkLst>
            <pc:docMk/>
            <pc:sldMk cId="19400200" sldId="643"/>
            <ac:spMk id="12" creationId="{D30D27E3-4FA4-4540-A1EA-53684FAD39F6}"/>
          </ac:spMkLst>
        </pc:spChg>
        <pc:spChg chg="mod">
          <ac:chgData name="Siegbert Rudolph" userId="2af4d44886c067cc" providerId="LiveId" clId="{CB9D159A-1B76-4934-A1BF-887E347DB109}" dt="2021-10-07T16:01:25.926" v="83" actId="1076"/>
          <ac:spMkLst>
            <pc:docMk/>
            <pc:sldMk cId="19400200" sldId="643"/>
            <ac:spMk id="13" creationId="{C3F11F1F-7E1D-4AD2-AD61-6E5F9B4DFD3D}"/>
          </ac:spMkLst>
        </pc:spChg>
      </pc:sldChg>
      <pc:sldChg chg="delSp modSp mod">
        <pc:chgData name="Siegbert Rudolph" userId="2af4d44886c067cc" providerId="LiveId" clId="{CB9D159A-1B76-4934-A1BF-887E347DB109}" dt="2021-10-07T16:01:25.926" v="71" actId="1076"/>
        <pc:sldMkLst>
          <pc:docMk/>
          <pc:sldMk cId="2493816630" sldId="644"/>
        </pc:sldMkLst>
        <pc:spChg chg="del">
          <ac:chgData name="Siegbert Rudolph" userId="2af4d44886c067cc" providerId="LiveId" clId="{CB9D159A-1B76-4934-A1BF-887E347DB109}" dt="2021-10-07T16:01:25.926" v="66" actId="478"/>
          <ac:spMkLst>
            <pc:docMk/>
            <pc:sldMk cId="2493816630" sldId="644"/>
            <ac:spMk id="12" creationId="{BEE993FA-B5DA-45BC-9053-63053CD385E3}"/>
          </ac:spMkLst>
        </pc:spChg>
        <pc:spChg chg="mod">
          <ac:chgData name="Siegbert Rudolph" userId="2af4d44886c067cc" providerId="LiveId" clId="{CB9D159A-1B76-4934-A1BF-887E347DB109}" dt="2021-10-07T16:01:25.926" v="71" actId="1076"/>
          <ac:spMkLst>
            <pc:docMk/>
            <pc:sldMk cId="2493816630" sldId="644"/>
            <ac:spMk id="13" creationId="{AAF34B03-CCBE-4A8C-B9B1-623DA8FF0CCD}"/>
          </ac:spMkLst>
        </pc:spChg>
      </pc:sldChg>
      <pc:sldChg chg="delSp modSp mod">
        <pc:chgData name="Siegbert Rudolph" userId="2af4d44886c067cc" providerId="LiveId" clId="{CB9D159A-1B76-4934-A1BF-887E347DB109}" dt="2021-10-07T16:01:25.942" v="95" actId="1076"/>
        <pc:sldMkLst>
          <pc:docMk/>
          <pc:sldMk cId="1727764869" sldId="649"/>
        </pc:sldMkLst>
        <pc:spChg chg="del">
          <ac:chgData name="Siegbert Rudolph" userId="2af4d44886c067cc" providerId="LiveId" clId="{CB9D159A-1B76-4934-A1BF-887E347DB109}" dt="2021-10-07T16:01:25.942" v="90" actId="478"/>
          <ac:spMkLst>
            <pc:docMk/>
            <pc:sldMk cId="1727764869" sldId="649"/>
            <ac:spMk id="12" creationId="{56C1FCD3-654F-40BE-8C80-BCD0556CD44A}"/>
          </ac:spMkLst>
        </pc:spChg>
        <pc:spChg chg="mod">
          <ac:chgData name="Siegbert Rudolph" userId="2af4d44886c067cc" providerId="LiveId" clId="{CB9D159A-1B76-4934-A1BF-887E347DB109}" dt="2021-10-07T16:01:25.942" v="95" actId="1076"/>
          <ac:spMkLst>
            <pc:docMk/>
            <pc:sldMk cId="1727764869" sldId="649"/>
            <ac:spMk id="13" creationId="{8F27D06E-D4A5-48BA-8B80-BA2B932DB94A}"/>
          </ac:spMkLst>
        </pc:spChg>
      </pc:sldChg>
      <pc:sldChg chg="delSp modSp mod">
        <pc:chgData name="Siegbert Rudolph" userId="2af4d44886c067cc" providerId="LiveId" clId="{CB9D159A-1B76-4934-A1BF-887E347DB109}" dt="2021-10-07T16:01:25.957" v="107" actId="1076"/>
        <pc:sldMkLst>
          <pc:docMk/>
          <pc:sldMk cId="822836051" sldId="650"/>
        </pc:sldMkLst>
        <pc:spChg chg="del">
          <ac:chgData name="Siegbert Rudolph" userId="2af4d44886c067cc" providerId="LiveId" clId="{CB9D159A-1B76-4934-A1BF-887E347DB109}" dt="2021-10-07T16:01:25.942" v="102" actId="478"/>
          <ac:spMkLst>
            <pc:docMk/>
            <pc:sldMk cId="822836051" sldId="650"/>
            <ac:spMk id="12" creationId="{E7D9E984-E679-4EEA-81D7-8EF7F5017295}"/>
          </ac:spMkLst>
        </pc:spChg>
        <pc:spChg chg="mod">
          <ac:chgData name="Siegbert Rudolph" userId="2af4d44886c067cc" providerId="LiveId" clId="{CB9D159A-1B76-4934-A1BF-887E347DB109}" dt="2021-10-07T16:01:25.957" v="107" actId="1076"/>
          <ac:spMkLst>
            <pc:docMk/>
            <pc:sldMk cId="822836051" sldId="650"/>
            <ac:spMk id="13" creationId="{D343B7BE-7C00-42CA-AD23-4C39DDDF42A6}"/>
          </ac:spMkLst>
        </pc:spChg>
      </pc:sldChg>
      <pc:sldChg chg="delSp modSp mod">
        <pc:chgData name="Siegbert Rudolph" userId="2af4d44886c067cc" providerId="LiveId" clId="{CB9D159A-1B76-4934-A1BF-887E347DB109}" dt="2021-10-07T16:01:25.879" v="17" actId="1076"/>
        <pc:sldMkLst>
          <pc:docMk/>
          <pc:sldMk cId="2134454508" sldId="651"/>
        </pc:sldMkLst>
        <pc:spChg chg="mod">
          <ac:chgData name="Siegbert Rudolph" userId="2af4d44886c067cc" providerId="LiveId" clId="{CB9D159A-1B76-4934-A1BF-887E347DB109}" dt="2021-10-07T16:01:25.879" v="17" actId="1076"/>
          <ac:spMkLst>
            <pc:docMk/>
            <pc:sldMk cId="2134454508" sldId="651"/>
            <ac:spMk id="13" creationId="{5114ACDA-FBD6-45E5-B070-3FE22587BE6F}"/>
          </ac:spMkLst>
        </pc:spChg>
        <pc:spChg chg="del">
          <ac:chgData name="Siegbert Rudolph" userId="2af4d44886c067cc" providerId="LiveId" clId="{CB9D159A-1B76-4934-A1BF-887E347DB109}" dt="2021-10-07T16:01:25.879" v="12" actId="478"/>
          <ac:spMkLst>
            <pc:docMk/>
            <pc:sldMk cId="2134454508" sldId="651"/>
            <ac:spMk id="14" creationId="{2D843A86-9C08-4E2F-A597-19C5557FB991}"/>
          </ac:spMkLst>
        </pc:spChg>
      </pc:sldChg>
      <pc:sldChg chg="delSp modSp mod">
        <pc:chgData name="Siegbert Rudolph" userId="2af4d44886c067cc" providerId="LiveId" clId="{CB9D159A-1B76-4934-A1BF-887E347DB109}" dt="2021-10-07T16:01:25.895" v="29" actId="1076"/>
        <pc:sldMkLst>
          <pc:docMk/>
          <pc:sldMk cId="3914112455" sldId="652"/>
        </pc:sldMkLst>
        <pc:spChg chg="mod">
          <ac:chgData name="Siegbert Rudolph" userId="2af4d44886c067cc" providerId="LiveId" clId="{CB9D159A-1B76-4934-A1BF-887E347DB109}" dt="2021-10-07T16:01:25.895" v="29" actId="1076"/>
          <ac:spMkLst>
            <pc:docMk/>
            <pc:sldMk cId="3914112455" sldId="652"/>
            <ac:spMk id="5" creationId="{84544DE9-DE1A-47C4-9222-B370134AD5FD}"/>
          </ac:spMkLst>
        </pc:spChg>
        <pc:spChg chg="del">
          <ac:chgData name="Siegbert Rudolph" userId="2af4d44886c067cc" providerId="LiveId" clId="{CB9D159A-1B76-4934-A1BF-887E347DB109}" dt="2021-10-07T16:01:25.879" v="24" actId="478"/>
          <ac:spMkLst>
            <pc:docMk/>
            <pc:sldMk cId="3914112455" sldId="652"/>
            <ac:spMk id="14" creationId="{D4D052C3-1F8E-479A-B901-DA71A939B098}"/>
          </ac:spMkLst>
        </pc:spChg>
      </pc:sldChg>
      <pc:sldChg chg="delSp modSp mod">
        <pc:chgData name="Siegbert Rudolph" userId="2af4d44886c067cc" providerId="LiveId" clId="{CB9D159A-1B76-4934-A1BF-887E347DB109}" dt="2021-10-07T16:01:25.895" v="41" actId="1076"/>
        <pc:sldMkLst>
          <pc:docMk/>
          <pc:sldMk cId="3063012903" sldId="653"/>
        </pc:sldMkLst>
        <pc:spChg chg="mod">
          <ac:chgData name="Siegbert Rudolph" userId="2af4d44886c067cc" providerId="LiveId" clId="{CB9D159A-1B76-4934-A1BF-887E347DB109}" dt="2021-10-07T16:01:25.895" v="41" actId="1076"/>
          <ac:spMkLst>
            <pc:docMk/>
            <pc:sldMk cId="3063012903" sldId="653"/>
            <ac:spMk id="13" creationId="{02A13B93-BF96-4CB2-9A80-3DD5E7E45CD1}"/>
          </ac:spMkLst>
        </pc:spChg>
        <pc:spChg chg="del">
          <ac:chgData name="Siegbert Rudolph" userId="2af4d44886c067cc" providerId="LiveId" clId="{CB9D159A-1B76-4934-A1BF-887E347DB109}" dt="2021-10-07T16:01:25.895" v="36" actId="478"/>
          <ac:spMkLst>
            <pc:docMk/>
            <pc:sldMk cId="3063012903" sldId="653"/>
            <ac:spMk id="14" creationId="{4F694CC8-5A35-406D-8FF6-A63AC41BC6A2}"/>
          </ac:spMkLst>
        </pc:spChg>
      </pc:sldChg>
      <pc:sldChg chg="delSp modSp mod">
        <pc:chgData name="Siegbert Rudolph" userId="2af4d44886c067cc" providerId="LiveId" clId="{CB9D159A-1B76-4934-A1BF-887E347DB109}" dt="2021-10-07T16:01:25.911" v="53" actId="1076"/>
        <pc:sldMkLst>
          <pc:docMk/>
          <pc:sldMk cId="1801025481" sldId="654"/>
        </pc:sldMkLst>
        <pc:spChg chg="mod">
          <ac:chgData name="Siegbert Rudolph" userId="2af4d44886c067cc" providerId="LiveId" clId="{CB9D159A-1B76-4934-A1BF-887E347DB109}" dt="2021-10-07T16:01:25.911" v="53" actId="1076"/>
          <ac:spMkLst>
            <pc:docMk/>
            <pc:sldMk cId="1801025481" sldId="654"/>
            <ac:spMk id="13" creationId="{ABC4D0F6-567C-4D17-9C38-36ABEA080BD2}"/>
          </ac:spMkLst>
        </pc:spChg>
        <pc:spChg chg="del">
          <ac:chgData name="Siegbert Rudolph" userId="2af4d44886c067cc" providerId="LiveId" clId="{CB9D159A-1B76-4934-A1BF-887E347DB109}" dt="2021-10-07T16:01:25.911" v="48" actId="478"/>
          <ac:spMkLst>
            <pc:docMk/>
            <pc:sldMk cId="1801025481" sldId="654"/>
            <ac:spMk id="14" creationId="{FF71A002-B80C-4F3E-80B5-F8D703F147C1}"/>
          </ac:spMkLst>
        </pc:spChg>
      </pc:sldChg>
      <pc:sldChg chg="delSp modSp mod">
        <pc:chgData name="Siegbert Rudolph" userId="2af4d44886c067cc" providerId="LiveId" clId="{CB9D159A-1B76-4934-A1BF-887E347DB109}" dt="2021-10-07T16:01:25.911" v="65" actId="1076"/>
        <pc:sldMkLst>
          <pc:docMk/>
          <pc:sldMk cId="1144670931" sldId="655"/>
        </pc:sldMkLst>
        <pc:spChg chg="mod">
          <ac:chgData name="Siegbert Rudolph" userId="2af4d44886c067cc" providerId="LiveId" clId="{CB9D159A-1B76-4934-A1BF-887E347DB109}" dt="2021-10-07T16:01:25.911" v="65" actId="1076"/>
          <ac:spMkLst>
            <pc:docMk/>
            <pc:sldMk cId="1144670931" sldId="655"/>
            <ac:spMk id="13" creationId="{1DF651A7-A7CA-41D6-8EEE-DC96CB3559D1}"/>
          </ac:spMkLst>
        </pc:spChg>
        <pc:spChg chg="del">
          <ac:chgData name="Siegbert Rudolph" userId="2af4d44886c067cc" providerId="LiveId" clId="{CB9D159A-1B76-4934-A1BF-887E347DB109}" dt="2021-10-07T16:01:25.911" v="60" actId="478"/>
          <ac:spMkLst>
            <pc:docMk/>
            <pc:sldMk cId="1144670931" sldId="655"/>
            <ac:spMk id="14" creationId="{29DD4C96-4FDC-4D82-B4CF-B64828BD4D15}"/>
          </ac:spMkLst>
        </pc:spChg>
      </pc:sldChg>
      <pc:sldChg chg="delSp modSp mod">
        <pc:chgData name="Siegbert Rudolph" userId="2af4d44886c067cc" providerId="LiveId" clId="{CB9D159A-1B76-4934-A1BF-887E347DB109}" dt="2021-10-07T16:01:25.926" v="77" actId="1076"/>
        <pc:sldMkLst>
          <pc:docMk/>
          <pc:sldMk cId="900611224" sldId="656"/>
        </pc:sldMkLst>
        <pc:spChg chg="mod">
          <ac:chgData name="Siegbert Rudolph" userId="2af4d44886c067cc" providerId="LiveId" clId="{CB9D159A-1B76-4934-A1BF-887E347DB109}" dt="2021-10-07T16:01:25.926" v="77" actId="1076"/>
          <ac:spMkLst>
            <pc:docMk/>
            <pc:sldMk cId="900611224" sldId="656"/>
            <ac:spMk id="13" creationId="{5E520FA1-7BCA-4F09-994E-82E6897C719B}"/>
          </ac:spMkLst>
        </pc:spChg>
        <pc:spChg chg="del">
          <ac:chgData name="Siegbert Rudolph" userId="2af4d44886c067cc" providerId="LiveId" clId="{CB9D159A-1B76-4934-A1BF-887E347DB109}" dt="2021-10-07T16:01:25.926" v="72" actId="478"/>
          <ac:spMkLst>
            <pc:docMk/>
            <pc:sldMk cId="900611224" sldId="656"/>
            <ac:spMk id="14" creationId="{553E5745-5901-4004-B27A-37945ED22165}"/>
          </ac:spMkLst>
        </pc:spChg>
      </pc:sldChg>
      <pc:sldChg chg="delSp modSp mod">
        <pc:chgData name="Siegbert Rudolph" userId="2af4d44886c067cc" providerId="LiveId" clId="{CB9D159A-1B76-4934-A1BF-887E347DB109}" dt="2021-10-07T16:01:25.942" v="89" actId="1076"/>
        <pc:sldMkLst>
          <pc:docMk/>
          <pc:sldMk cId="3930869138" sldId="657"/>
        </pc:sldMkLst>
        <pc:spChg chg="mod">
          <ac:chgData name="Siegbert Rudolph" userId="2af4d44886c067cc" providerId="LiveId" clId="{CB9D159A-1B76-4934-A1BF-887E347DB109}" dt="2021-10-07T16:01:25.942" v="89" actId="1076"/>
          <ac:spMkLst>
            <pc:docMk/>
            <pc:sldMk cId="3930869138" sldId="657"/>
            <ac:spMk id="13" creationId="{037F2978-30B0-401F-BF5A-4D0956120FBC}"/>
          </ac:spMkLst>
        </pc:spChg>
        <pc:spChg chg="del">
          <ac:chgData name="Siegbert Rudolph" userId="2af4d44886c067cc" providerId="LiveId" clId="{CB9D159A-1B76-4934-A1BF-887E347DB109}" dt="2021-10-07T16:01:25.926" v="84" actId="478"/>
          <ac:spMkLst>
            <pc:docMk/>
            <pc:sldMk cId="3930869138" sldId="657"/>
            <ac:spMk id="14" creationId="{52715202-BFEB-4708-8D7A-A2BB17B4B9B8}"/>
          </ac:spMkLst>
        </pc:spChg>
      </pc:sldChg>
      <pc:sldChg chg="delSp modSp mod">
        <pc:chgData name="Siegbert Rudolph" userId="2af4d44886c067cc" providerId="LiveId" clId="{CB9D159A-1B76-4934-A1BF-887E347DB109}" dt="2021-10-07T16:01:25.942" v="101" actId="1076"/>
        <pc:sldMkLst>
          <pc:docMk/>
          <pc:sldMk cId="108730417" sldId="658"/>
        </pc:sldMkLst>
        <pc:spChg chg="mod">
          <ac:chgData name="Siegbert Rudolph" userId="2af4d44886c067cc" providerId="LiveId" clId="{CB9D159A-1B76-4934-A1BF-887E347DB109}" dt="2021-10-07T16:01:25.942" v="101" actId="1076"/>
          <ac:spMkLst>
            <pc:docMk/>
            <pc:sldMk cId="108730417" sldId="658"/>
            <ac:spMk id="13" creationId="{8D8861B7-69AF-4DA3-8639-5EDE08DB4E58}"/>
          </ac:spMkLst>
        </pc:spChg>
        <pc:spChg chg="del">
          <ac:chgData name="Siegbert Rudolph" userId="2af4d44886c067cc" providerId="LiveId" clId="{CB9D159A-1B76-4934-A1BF-887E347DB109}" dt="2021-10-07T16:01:25.942" v="96" actId="478"/>
          <ac:spMkLst>
            <pc:docMk/>
            <pc:sldMk cId="108730417" sldId="658"/>
            <ac:spMk id="14" creationId="{A861CC2F-9BB1-4A80-BBBF-ED50870D965C}"/>
          </ac:spMkLst>
        </pc:spChg>
      </pc:sldChg>
      <pc:sldChg chg="delSp modSp mod">
        <pc:chgData name="Siegbert Rudolph" userId="2af4d44886c067cc" providerId="LiveId" clId="{CB9D159A-1B76-4934-A1BF-887E347DB109}" dt="2021-10-07T16:01:25.957" v="113" actId="1076"/>
        <pc:sldMkLst>
          <pc:docMk/>
          <pc:sldMk cId="2510690127" sldId="659"/>
        </pc:sldMkLst>
        <pc:spChg chg="mod">
          <ac:chgData name="Siegbert Rudolph" userId="2af4d44886c067cc" providerId="LiveId" clId="{CB9D159A-1B76-4934-A1BF-887E347DB109}" dt="2021-10-07T16:01:25.957" v="113" actId="1076"/>
          <ac:spMkLst>
            <pc:docMk/>
            <pc:sldMk cId="2510690127" sldId="659"/>
            <ac:spMk id="13" creationId="{76827E7C-0B8A-42DA-81C3-367A720B1D95}"/>
          </ac:spMkLst>
        </pc:spChg>
        <pc:spChg chg="del">
          <ac:chgData name="Siegbert Rudolph" userId="2af4d44886c067cc" providerId="LiveId" clId="{CB9D159A-1B76-4934-A1BF-887E347DB109}" dt="2021-10-07T16:01:25.957" v="108" actId="478"/>
          <ac:spMkLst>
            <pc:docMk/>
            <pc:sldMk cId="2510690127" sldId="659"/>
            <ac:spMk id="14" creationId="{17640C59-A36A-46E4-A2B6-C9A60C42D95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7DCBCE-2FAF-4F09-BD5A-FEF938E80A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34E998C-0730-477E-9916-47F66E2286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F575C7-8027-459E-85D2-26E167DEC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683BE1-9D49-4101-AF09-ED6B7158D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684473-29E9-480F-92D7-A4800AA48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76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D2AB85-7939-4556-8D91-65C637C34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0D8D077-9E92-4B94-B476-859634FF8D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1C2441-00B4-479A-903B-8ED3A3015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AD3B04-9834-49D1-A7A0-0FAD28B9F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37A4593-45E8-422F-9D07-AA3990243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3256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077A514-06EC-4044-9AAF-E1FE999B31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2B94B06-7149-4C7D-82DE-9238432C14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C5091F-086E-4A16-B190-1E293463C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F5C8BA-0832-4907-9263-30A907E51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526EED-A9DB-4749-B74B-973C58E06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89182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A2C0F574-B905-4917-B9E9-2241E24B676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109" y="85228"/>
            <a:ext cx="10515600" cy="43431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e-DE" sz="2800" kern="1200" dirty="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de-DE" dirty="0" err="1"/>
              <a:t>aaa</a:t>
            </a:r>
            <a:br>
              <a:rPr lang="de-DE" dirty="0"/>
            </a:br>
            <a:r>
              <a:rPr lang="de-DE" dirty="0" err="1"/>
              <a:t>bbb</a:t>
            </a:r>
            <a:endParaRPr lang="de-DE" dirty="0"/>
          </a:p>
        </p:txBody>
      </p: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91056877-43A1-41DC-8ADE-A8A2FE0CD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8691" y="92733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Trebuchet MS" panose="020B0603020202020204" pitchFamily="34" charset="0"/>
              </a:defRPr>
            </a:lvl1pPr>
          </a:lstStyle>
          <a:p>
            <a:fld id="{C9CD412D-C60F-4771-A1CB-FFD7B5773953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51E32DFC-7741-47FB-A0F2-89ED6A43B5F3}"/>
              </a:ext>
            </a:extLst>
          </p:cNvPr>
          <p:cNvCxnSpPr>
            <a:cxnSpLocks/>
          </p:cNvCxnSpPr>
          <p:nvPr userDrawn="1"/>
        </p:nvCxnSpPr>
        <p:spPr>
          <a:xfrm>
            <a:off x="260109" y="1023730"/>
            <a:ext cx="11340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AF2356A9-2F9A-4C87-9663-DCCDE279252E}"/>
              </a:ext>
            </a:extLst>
          </p:cNvPr>
          <p:cNvSpPr/>
          <p:nvPr userDrawn="1"/>
        </p:nvSpPr>
        <p:spPr>
          <a:xfrm>
            <a:off x="8700738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Vorherige  Seite</a:t>
            </a:r>
          </a:p>
        </p:txBody>
      </p:sp>
      <p:sp>
        <p:nvSpPr>
          <p:cNvPr id="11" name="Rechteck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11E66F3-E321-441D-AA1A-592D8D578A3E}"/>
              </a:ext>
            </a:extLst>
          </p:cNvPr>
          <p:cNvSpPr/>
          <p:nvPr userDrawn="1"/>
        </p:nvSpPr>
        <p:spPr>
          <a:xfrm>
            <a:off x="10332688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Nächste  Seite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BFEE64A4-5636-44BD-A158-E20B6ACBA0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9086" y="6365190"/>
            <a:ext cx="2847079" cy="536494"/>
          </a:xfrm>
          <a:prstGeom prst="rect">
            <a:avLst/>
          </a:prstGeom>
        </p:spPr>
      </p:pic>
      <p:sp>
        <p:nvSpPr>
          <p:cNvPr id="13" name="Textfeld 7">
            <a:extLst>
              <a:ext uri="{FF2B5EF4-FFF2-40B4-BE49-F238E27FC236}">
                <a16:creationId xmlns:a16="http://schemas.microsoft.com/office/drawing/2014/main" id="{7163376D-EC0D-4315-A2F0-425215FE837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632504" y="540802"/>
            <a:ext cx="146065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</p:spTree>
    <p:extLst>
      <p:ext uri="{BB962C8B-B14F-4D97-AF65-F5344CB8AC3E}">
        <p14:creationId xmlns:p14="http://schemas.microsoft.com/office/powerpoint/2010/main" val="2844160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157D20-0806-4121-8A78-4FA91A97C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B39FD50-DCCB-4657-9FDF-96CFD4829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8306F2F-2545-409C-AC60-53804A08B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5C86E6B-A0F2-42BD-AEE2-C84709588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7579D1-4AA4-4283-9123-2640C2C52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5789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26D1E3-1DEF-46F7-8586-E5CAA57A3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6F19D68-4CBB-4097-998E-45DB1258B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EFC5FC-ECBF-4FF6-898B-FABF40FB0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1ACDB71-6D4B-4C9A-988C-BAA55ADD5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EF4ACE-1CE5-4BC2-B820-AE49863B4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7441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5F84BB-6EE4-4903-B022-96AEB240F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D18561E-EBB3-424E-8C8B-EE628E0DB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05B4CA8-32A8-41AD-81BA-29407F6B84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00351AE-BA4C-497A-9208-38897CDE7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EDADF26-7792-46E3-A7CD-C9FEBA8EF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E7DFA8-3DEF-4A62-BA6A-4DFD7F3B2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4395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CCF231-BFEB-4256-BD82-B59F2A784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EDA81B5-A54E-4E9C-90BF-B3517BC4F2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1E972D8-311E-417F-AA24-0616034772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C308B93-67A4-4691-8F59-0118BFBD85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E5FC76A-7F8F-4AC6-BDD2-40E870A50A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21EA6A6-F610-489C-8FF4-4D0CACEF9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82FF5CE-936B-4CFD-BE6A-BF64A1FCA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39465E7-D0C6-46AB-8E9E-223B7D78F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1998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5A3D8B-504F-454F-97E9-1A5B96EAE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27D91DE-7C40-4A53-96FA-8538099AC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25A3327-3686-41CF-9981-FFDFEDD1C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6396765-E484-4396-9298-028FACC89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857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6BFE538-26A5-49BF-990C-6D7C82B5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6CA155-018B-426F-9EFA-133FB5F53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C152AB6-E55D-4C3F-BAF0-E161F1FD9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1411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43C189-0187-4A04-8D90-E37D914CA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7F42269-9965-40F3-93FA-16F932ECB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D7AE076-6D41-4571-85DF-0E7D7E9490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EF11105-2022-49BC-BF18-289C01168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8CABD94-9E7A-4CFF-9BEF-83CE56D25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73D6F09-CF07-4F61-8E27-6C85395EA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6764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C9DFD6-33F3-4675-964D-8A4D2C2DC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4B8CC56-8602-4775-8F16-8698856348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FAD374A-38C5-4A1D-A27D-7047506872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06DE922-5A87-4A32-A6E7-DB0C428E6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D0451E4-BE09-4054-9545-F76C55C8C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3A798BB-A65F-4346-9E15-1DB4160AA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9850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A39D843-3F00-455F-B6D7-59BB339D7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0A6E82F-851A-4377-AD92-86F2808256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52BCDBB-8449-45E7-B5B0-CB59B1F6B1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D78EA-9222-425F-BE87-C1E06F928009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1058FA4-767D-4AB6-A785-C9B9B6AD63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72F00F0-6B32-43B9-A3E1-BA6554AF4E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3741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shpLesekochValidCheck" descr="lesekoch_logo_mit_Hintergrund-1.jpg">
            <a:extLst>
              <a:ext uri="{FF2B5EF4-FFF2-40B4-BE49-F238E27FC236}">
                <a16:creationId xmlns:a16="http://schemas.microsoft.com/office/drawing/2014/main" id="{4B219873-8C53-45D4-AFD4-2BDEE5D6505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7C434B03-6DAA-45C0-85EF-6C8FDB6C0023}"/>
              </a:ext>
            </a:extLst>
          </p:cNvPr>
          <p:cNvSpPr/>
          <p:nvPr/>
        </p:nvSpPr>
        <p:spPr>
          <a:xfrm>
            <a:off x="675774" y="5098900"/>
            <a:ext cx="3789555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Bedienung: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Präsentationsmodus starten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Mit einem Klick geht es weiter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Beenden: </a:t>
            </a:r>
            <a:r>
              <a:rPr lang="de-DE" sz="1400" kern="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Escape</a:t>
            </a: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-Taste drücken</a:t>
            </a:r>
          </a:p>
        </p:txBody>
      </p:sp>
      <p:sp>
        <p:nvSpPr>
          <p:cNvPr id="7" name="Textfeld 4">
            <a:extLst>
              <a:ext uri="{FF2B5EF4-FFF2-40B4-BE49-F238E27FC236}">
                <a16:creationId xmlns:a16="http://schemas.microsoft.com/office/drawing/2014/main" id="{A17EC828-85DF-4B70-9B8A-0BC836227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108" y="1844675"/>
            <a:ext cx="185666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Übungsart: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Titel: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de-DE" sz="2000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Textquelle: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Leseübungen:</a:t>
            </a:r>
          </a:p>
        </p:txBody>
      </p:sp>
      <p:sp>
        <p:nvSpPr>
          <p:cNvPr id="8" name="Textfeld 10">
            <a:extLst>
              <a:ext uri="{FF2B5EF4-FFF2-40B4-BE49-F238E27FC236}">
                <a16:creationId xmlns:a16="http://schemas.microsoft.com/office/drawing/2014/main" id="{9598FDAD-EF18-4D28-A52B-8CA900DF8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6683" y="1844675"/>
            <a:ext cx="8045792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Häufig falsch gelesen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Umlaute ü-u 05 Richtigen Laut einsetzen</a:t>
            </a:r>
          </a:p>
        </p:txBody>
      </p:sp>
      <p:sp>
        <p:nvSpPr>
          <p:cNvPr id="9" name="Textfeld 12">
            <a:extLst>
              <a:ext uri="{FF2B5EF4-FFF2-40B4-BE49-F238E27FC236}">
                <a16:creationId xmlns:a16="http://schemas.microsoft.com/office/drawing/2014/main" id="{EFE573F3-1B02-4EFF-BAAA-13F0CC1A4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1445" y="2779265"/>
            <a:ext cx="8698984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Siegbert Rudolph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Siegbert Rudolph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de-DE" altLang="de-DE" sz="2000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Vorschlag: Nicht alles auf einmal, um Wiederholungen machen zu können.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Die Sätze und Wörter können auch mehrmals gelesen werden.</a:t>
            </a:r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71199328-9781-4E7C-A773-603E620A2B06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BDA7C794-CD7D-4C83-A372-91C5AB1D6005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Rechteck 1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8C154596-6B8B-46D0-B069-74A9D96B774D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" name="Textfeld 2">
            <a:extLst>
              <a:ext uri="{FF2B5EF4-FFF2-40B4-BE49-F238E27FC236}">
                <a16:creationId xmlns:a16="http://schemas.microsoft.com/office/drawing/2014/main" id="{79D786B3-3F8D-1BFE-2E66-12BCBE327667}"/>
              </a:ext>
            </a:extLst>
          </p:cNvPr>
          <p:cNvSpPr txBox="1"/>
          <p:nvPr/>
        </p:nvSpPr>
        <p:spPr>
          <a:xfrm>
            <a:off x="190500" y="6724134"/>
            <a:ext cx="549862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ü-u 05 Richtigen Laut einsetzen.pptx - Seite 1</a:t>
            </a:r>
          </a:p>
        </p:txBody>
      </p:sp>
    </p:spTree>
    <p:extLst>
      <p:ext uri="{BB962C8B-B14F-4D97-AF65-F5344CB8AC3E}">
        <p14:creationId xmlns:p14="http://schemas.microsoft.com/office/powerpoint/2010/main" val="2546919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pLT_74" descr="NO_WORD">
            <a:extLst>
              <a:ext uri="{FF2B5EF4-FFF2-40B4-BE49-F238E27FC236}">
                <a16:creationId xmlns:a16="http://schemas.microsoft.com/office/drawing/2014/main" id="{E3E45F5A-7368-4BBA-859B-15457F754481}"/>
              </a:ext>
            </a:extLst>
          </p:cNvPr>
          <p:cNvSpPr txBox="1"/>
          <p:nvPr/>
        </p:nvSpPr>
        <p:spPr>
          <a:xfrm>
            <a:off x="218571" y="2909277"/>
            <a:ext cx="1039067" cy="7405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3200" b="1" dirty="0">
                <a:solidFill>
                  <a:srgbClr val="FF0000"/>
                </a:solidFill>
                <a:latin typeface="Trebuchet MS" panose="020B0603020202020204" pitchFamily="34" charset="0"/>
              </a:rPr>
              <a:t>u</a:t>
            </a:r>
            <a:r>
              <a:rPr lang="de-DE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   </a:t>
            </a:r>
            <a:r>
              <a:rPr lang="de-DE" sz="3200" b="1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ü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1" name="shpLT_74" descr="NO_WORD">
            <a:extLst>
              <a:ext uri="{FF2B5EF4-FFF2-40B4-BE49-F238E27FC236}">
                <a16:creationId xmlns:a16="http://schemas.microsoft.com/office/drawing/2014/main" id="{0008F028-E721-42D2-BAE5-00F5B6A9006D}"/>
              </a:ext>
            </a:extLst>
          </p:cNvPr>
          <p:cNvSpPr txBox="1"/>
          <p:nvPr/>
        </p:nvSpPr>
        <p:spPr>
          <a:xfrm>
            <a:off x="1963240" y="1033304"/>
            <a:ext cx="1484702" cy="457599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latin typeface="Trebuchet MS" panose="020B0603020202020204" pitchFamily="34" charset="0"/>
              </a:rPr>
              <a:t>K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ü</a:t>
            </a:r>
            <a:r>
              <a:rPr lang="de-DE" sz="2800" dirty="0">
                <a:latin typeface="Trebuchet MS" panose="020B0603020202020204" pitchFamily="34" charset="0"/>
              </a:rPr>
              <a:t>mmel</a:t>
            </a:r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latin typeface="Trebuchet MS" panose="020B0603020202020204" pitchFamily="34" charset="0"/>
              </a:rPr>
              <a:t>r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ü</a:t>
            </a:r>
            <a:r>
              <a:rPr lang="de-DE" sz="2800" dirty="0">
                <a:latin typeface="Trebuchet MS" panose="020B0603020202020204" pitchFamily="34" charset="0"/>
              </a:rPr>
              <a:t>hmen</a:t>
            </a:r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latin typeface="Trebuchet MS" panose="020B0603020202020204" pitchFamily="34" charset="0"/>
              </a:rPr>
              <a:t>gr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ü</a:t>
            </a:r>
            <a:r>
              <a:rPr lang="de-DE" sz="2800" dirty="0">
                <a:latin typeface="Trebuchet MS" panose="020B0603020202020204" pitchFamily="34" charset="0"/>
              </a:rPr>
              <a:t>ßen</a:t>
            </a:r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latin typeface="Trebuchet MS" panose="020B0603020202020204" pitchFamily="34" charset="0"/>
              </a:rPr>
              <a:t>bl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ü</a:t>
            </a:r>
            <a:r>
              <a:rPr lang="de-DE" sz="2800" dirty="0">
                <a:latin typeface="Trebuchet MS" panose="020B0603020202020204" pitchFamily="34" charset="0"/>
              </a:rPr>
              <a:t>hen</a:t>
            </a:r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latin typeface="Trebuchet MS" panose="020B0603020202020204" pitchFamily="34" charset="0"/>
              </a:rPr>
              <a:t>F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ü</a:t>
            </a:r>
            <a:r>
              <a:rPr lang="de-DE" sz="2800" dirty="0">
                <a:latin typeface="Trebuchet MS" panose="020B0603020202020204" pitchFamily="34" charset="0"/>
              </a:rPr>
              <a:t>ße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D6BC51D9-79F7-4F4F-AE32-9EC316B35B95}"/>
              </a:ext>
            </a:extLst>
          </p:cNvPr>
          <p:cNvSpPr/>
          <p:nvPr/>
        </p:nvSpPr>
        <p:spPr>
          <a:xfrm>
            <a:off x="850398" y="3117885"/>
            <a:ext cx="360040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/>
          </a:p>
        </p:txBody>
      </p:sp>
      <p:sp>
        <p:nvSpPr>
          <p:cNvPr id="18" name="shpLT_74" descr="NO_WORD">
            <a:extLst>
              <a:ext uri="{FF2B5EF4-FFF2-40B4-BE49-F238E27FC236}">
                <a16:creationId xmlns:a16="http://schemas.microsoft.com/office/drawing/2014/main" id="{0F67B5DB-E979-4B3E-85BD-9B5A66390223}"/>
              </a:ext>
            </a:extLst>
          </p:cNvPr>
          <p:cNvSpPr txBox="1"/>
          <p:nvPr/>
        </p:nvSpPr>
        <p:spPr>
          <a:xfrm>
            <a:off x="2168441" y="1327828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19" name="shpLT_74" descr="NO_WORD">
            <a:extLst>
              <a:ext uri="{FF2B5EF4-FFF2-40B4-BE49-F238E27FC236}">
                <a16:creationId xmlns:a16="http://schemas.microsoft.com/office/drawing/2014/main" id="{18A42109-8BE8-491E-81B9-03689094FE93}"/>
              </a:ext>
            </a:extLst>
          </p:cNvPr>
          <p:cNvSpPr txBox="1"/>
          <p:nvPr/>
        </p:nvSpPr>
        <p:spPr>
          <a:xfrm>
            <a:off x="2101493" y="2265119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20" name="shpLT_74" descr="NO_WORD">
            <a:extLst>
              <a:ext uri="{FF2B5EF4-FFF2-40B4-BE49-F238E27FC236}">
                <a16:creationId xmlns:a16="http://schemas.microsoft.com/office/drawing/2014/main" id="{0FEADA6E-EF96-4232-AB3C-ED36FAA9FC4E}"/>
              </a:ext>
            </a:extLst>
          </p:cNvPr>
          <p:cNvSpPr txBox="1"/>
          <p:nvPr/>
        </p:nvSpPr>
        <p:spPr>
          <a:xfrm>
            <a:off x="2275842" y="3188922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21" name="shpLT_74" descr="NO_WORD">
            <a:extLst>
              <a:ext uri="{FF2B5EF4-FFF2-40B4-BE49-F238E27FC236}">
                <a16:creationId xmlns:a16="http://schemas.microsoft.com/office/drawing/2014/main" id="{80F5C65D-AFB2-475E-9E42-930E2EF89D86}"/>
              </a:ext>
            </a:extLst>
          </p:cNvPr>
          <p:cNvSpPr txBox="1"/>
          <p:nvPr/>
        </p:nvSpPr>
        <p:spPr>
          <a:xfrm>
            <a:off x="2268197" y="4126727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22" name="shpLT_74" descr="NO_WORD">
            <a:extLst>
              <a:ext uri="{FF2B5EF4-FFF2-40B4-BE49-F238E27FC236}">
                <a16:creationId xmlns:a16="http://schemas.microsoft.com/office/drawing/2014/main" id="{7393A558-B7ED-443A-BA71-8633C979D5A3}"/>
              </a:ext>
            </a:extLst>
          </p:cNvPr>
          <p:cNvSpPr txBox="1"/>
          <p:nvPr/>
        </p:nvSpPr>
        <p:spPr>
          <a:xfrm>
            <a:off x="2144507" y="5055552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24" name="shpLT_74" descr="NO_WORD">
            <a:extLst>
              <a:ext uri="{FF2B5EF4-FFF2-40B4-BE49-F238E27FC236}">
                <a16:creationId xmlns:a16="http://schemas.microsoft.com/office/drawing/2014/main" id="{995E3224-BF69-4E4C-BDC2-E995121196F1}"/>
              </a:ext>
            </a:extLst>
          </p:cNvPr>
          <p:cNvSpPr txBox="1"/>
          <p:nvPr/>
        </p:nvSpPr>
        <p:spPr>
          <a:xfrm>
            <a:off x="4031964" y="1355874"/>
            <a:ext cx="4951997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Kümmel ist ein Gewürz.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Gegen Kummer hilft kein Kümmel.</a:t>
            </a:r>
          </a:p>
        </p:txBody>
      </p:sp>
      <p:sp>
        <p:nvSpPr>
          <p:cNvPr id="25" name="shpLT_74" descr="NO_WORD">
            <a:extLst>
              <a:ext uri="{FF2B5EF4-FFF2-40B4-BE49-F238E27FC236}">
                <a16:creationId xmlns:a16="http://schemas.microsoft.com/office/drawing/2014/main" id="{AC5C807A-0B37-4148-9C00-B888641CE540}"/>
              </a:ext>
            </a:extLst>
          </p:cNvPr>
          <p:cNvSpPr txBox="1"/>
          <p:nvPr/>
        </p:nvSpPr>
        <p:spPr>
          <a:xfrm>
            <a:off x="4031964" y="2299390"/>
            <a:ext cx="5238422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Man sollte sich nicht selbst rühmen.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Wer sich Ruhm erwirbt, ist berühmt.</a:t>
            </a:r>
          </a:p>
        </p:txBody>
      </p:sp>
      <p:sp>
        <p:nvSpPr>
          <p:cNvPr id="26" name="shpLT_74" descr="NO_WORD">
            <a:extLst>
              <a:ext uri="{FF2B5EF4-FFF2-40B4-BE49-F238E27FC236}">
                <a16:creationId xmlns:a16="http://schemas.microsoft.com/office/drawing/2014/main" id="{6CB9B8B3-49B8-4383-B26E-9313962E62C9}"/>
              </a:ext>
            </a:extLst>
          </p:cNvPr>
          <p:cNvSpPr txBox="1"/>
          <p:nvPr/>
        </p:nvSpPr>
        <p:spPr>
          <a:xfrm>
            <a:off x="4031964" y="3242906"/>
            <a:ext cx="6233438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In der ersten Stunde grüßen wir den Lehrer.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Wir begrüßen den Lehrer mit einem Gruß.</a:t>
            </a:r>
          </a:p>
        </p:txBody>
      </p:sp>
      <p:sp>
        <p:nvSpPr>
          <p:cNvPr id="27" name="shpLT_74" descr="NO_WORD">
            <a:extLst>
              <a:ext uri="{FF2B5EF4-FFF2-40B4-BE49-F238E27FC236}">
                <a16:creationId xmlns:a16="http://schemas.microsoft.com/office/drawing/2014/main" id="{A07D1CEF-5D9F-4196-BB89-CF83EC75EA97}"/>
              </a:ext>
            </a:extLst>
          </p:cNvPr>
          <p:cNvSpPr txBox="1"/>
          <p:nvPr/>
        </p:nvSpPr>
        <p:spPr>
          <a:xfrm>
            <a:off x="4031964" y="4186422"/>
            <a:ext cx="4923143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Im Frühling blühen viele Pflanzen.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Die Blumen blühen im Frühling.</a:t>
            </a:r>
          </a:p>
        </p:txBody>
      </p:sp>
      <p:sp>
        <p:nvSpPr>
          <p:cNvPr id="28" name="shpLT_74" descr="NO_WORD">
            <a:extLst>
              <a:ext uri="{FF2B5EF4-FFF2-40B4-BE49-F238E27FC236}">
                <a16:creationId xmlns:a16="http://schemas.microsoft.com/office/drawing/2014/main" id="{A615E639-33D2-4DC2-BAAF-5C2DA60B0695}"/>
              </a:ext>
            </a:extLst>
          </p:cNvPr>
          <p:cNvSpPr txBox="1"/>
          <p:nvPr/>
        </p:nvSpPr>
        <p:spPr>
          <a:xfrm>
            <a:off x="4031964" y="5129940"/>
            <a:ext cx="5899372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Paula steht auf beiden Füßen.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Ein Fuß und noch ein Fuß sind zwei Füße.</a:t>
            </a:r>
          </a:p>
        </p:txBody>
      </p:sp>
      <p:pic>
        <p:nvPicPr>
          <p:cNvPr id="14" name="shpLesekochValidCheck" descr="lesekoch_logo_mit_Hintergrund-1.jpg">
            <a:extLst>
              <a:ext uri="{FF2B5EF4-FFF2-40B4-BE49-F238E27FC236}">
                <a16:creationId xmlns:a16="http://schemas.microsoft.com/office/drawing/2014/main" id="{3F2B91CB-9B9D-4F82-9E45-6AB7BE3AA9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feld 36">
            <a:extLst>
              <a:ext uri="{FF2B5EF4-FFF2-40B4-BE49-F238E27FC236}">
                <a16:creationId xmlns:a16="http://schemas.microsoft.com/office/drawing/2014/main" id="{33A22B67-8194-4A90-B72D-7B3E929AE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51052"/>
            <a:ext cx="6288901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latin typeface="Trebuchet MS" pitchFamily="34" charset="0"/>
              </a:rPr>
              <a:t>u und ü üben!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 auf den Buchstaben, der in allen Wörtern fehlt!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1350E4AC-797A-4E88-908A-5EE2BEAEF29A}"/>
              </a:ext>
            </a:extLst>
          </p:cNvPr>
          <p:cNvSpPr txBox="1"/>
          <p:nvPr/>
        </p:nvSpPr>
        <p:spPr>
          <a:xfrm>
            <a:off x="179512" y="914943"/>
            <a:ext cx="45787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Lies alle Wörter und die Sätze dazu!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28BF868F-15A0-43D4-ACA7-ECD41F25036F}"/>
              </a:ext>
            </a:extLst>
          </p:cNvPr>
          <p:cNvSpPr txBox="1"/>
          <p:nvPr/>
        </p:nvSpPr>
        <p:spPr>
          <a:xfrm>
            <a:off x="1291742" y="5951710"/>
            <a:ext cx="56919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 err="1">
                <a:solidFill>
                  <a:srgbClr val="FF0000"/>
                </a:solidFill>
                <a:latin typeface="Trebuchet MS" pitchFamily="34" charset="0"/>
              </a:rPr>
              <a:t>Lies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jetzt alle Wörter mit </a:t>
            </a:r>
            <a:r>
              <a:rPr lang="de-DE" altLang="de-DE" sz="2000" dirty="0">
                <a:latin typeface="Trebuchet MS" pitchFamily="34" charset="0"/>
              </a:rPr>
              <a:t>ü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noch einmal!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C3018001-FA2A-4AFC-A08E-AE26940E45A7}"/>
              </a:ext>
            </a:extLst>
          </p:cNvPr>
          <p:cNvSpPr txBox="1"/>
          <p:nvPr/>
        </p:nvSpPr>
        <p:spPr>
          <a:xfrm>
            <a:off x="271756" y="5748585"/>
            <a:ext cx="932695" cy="40011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schemeClr val="bg1"/>
                </a:solidFill>
                <a:latin typeface="Trebuchet MS" pitchFamily="34" charset="0"/>
              </a:rPr>
              <a:t>weiter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B26446D6-EE20-40C2-B606-051D7BCD59A3}"/>
              </a:ext>
            </a:extLst>
          </p:cNvPr>
          <p:cNvSpPr txBox="1"/>
          <p:nvPr/>
        </p:nvSpPr>
        <p:spPr>
          <a:xfrm>
            <a:off x="8029743" y="5948640"/>
            <a:ext cx="36608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Und jetzt die Wörter mit </a:t>
            </a:r>
            <a:r>
              <a:rPr lang="de-DE" altLang="de-DE" sz="2000" dirty="0">
                <a:latin typeface="Trebuchet MS" pitchFamily="34" charset="0"/>
              </a:rPr>
              <a:t>u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!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579867EE-3887-499B-8F37-000ED3A2D1E5}"/>
              </a:ext>
            </a:extLst>
          </p:cNvPr>
          <p:cNvSpPr txBox="1"/>
          <p:nvPr/>
        </p:nvSpPr>
        <p:spPr>
          <a:xfrm>
            <a:off x="6972931" y="6023055"/>
            <a:ext cx="932695" cy="40011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schemeClr val="bg1"/>
                </a:solidFill>
                <a:latin typeface="Trebuchet MS" pitchFamily="34" charset="0"/>
              </a:rPr>
              <a:t>weiter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38" name="Rechteck: abgerundete Ecken 37">
            <a:extLst>
              <a:ext uri="{FF2B5EF4-FFF2-40B4-BE49-F238E27FC236}">
                <a16:creationId xmlns:a16="http://schemas.microsoft.com/office/drawing/2014/main" id="{2AFCB6D8-9601-453F-AF5D-AC16BC922BC8}"/>
              </a:ext>
            </a:extLst>
          </p:cNvPr>
          <p:cNvSpPr/>
          <p:nvPr/>
        </p:nvSpPr>
        <p:spPr>
          <a:xfrm>
            <a:off x="4026368" y="1398901"/>
            <a:ext cx="1205302" cy="41607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0" name="Rechteck: abgerundete Ecken 39">
            <a:extLst>
              <a:ext uri="{FF2B5EF4-FFF2-40B4-BE49-F238E27FC236}">
                <a16:creationId xmlns:a16="http://schemas.microsoft.com/office/drawing/2014/main" id="{468D5C9A-F882-4659-A97F-248D1848C2E5}"/>
              </a:ext>
            </a:extLst>
          </p:cNvPr>
          <p:cNvSpPr/>
          <p:nvPr/>
        </p:nvSpPr>
        <p:spPr>
          <a:xfrm>
            <a:off x="7855971" y="2344456"/>
            <a:ext cx="1099136" cy="31835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2" name="Rechteck: abgerundete Ecken 41">
            <a:extLst>
              <a:ext uri="{FF2B5EF4-FFF2-40B4-BE49-F238E27FC236}">
                <a16:creationId xmlns:a16="http://schemas.microsoft.com/office/drawing/2014/main" id="{EF22115B-5A93-4C91-A99A-AC1724AB71B1}"/>
              </a:ext>
            </a:extLst>
          </p:cNvPr>
          <p:cNvSpPr/>
          <p:nvPr/>
        </p:nvSpPr>
        <p:spPr>
          <a:xfrm>
            <a:off x="6951251" y="3267495"/>
            <a:ext cx="1067679" cy="40011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4" name="Rechteck: abgerundete Ecken 43">
            <a:extLst>
              <a:ext uri="{FF2B5EF4-FFF2-40B4-BE49-F238E27FC236}">
                <a16:creationId xmlns:a16="http://schemas.microsoft.com/office/drawing/2014/main" id="{E7F65E31-1353-4E24-A859-9568130F8F44}"/>
              </a:ext>
            </a:extLst>
          </p:cNvPr>
          <p:cNvSpPr/>
          <p:nvPr/>
        </p:nvSpPr>
        <p:spPr>
          <a:xfrm>
            <a:off x="5710095" y="4200273"/>
            <a:ext cx="1003133" cy="44967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6" name="Rechteck: abgerundete Ecken 45">
            <a:extLst>
              <a:ext uri="{FF2B5EF4-FFF2-40B4-BE49-F238E27FC236}">
                <a16:creationId xmlns:a16="http://schemas.microsoft.com/office/drawing/2014/main" id="{44196813-8F64-4C44-BE09-AFB6A6257FAE}"/>
              </a:ext>
            </a:extLst>
          </p:cNvPr>
          <p:cNvSpPr/>
          <p:nvPr/>
        </p:nvSpPr>
        <p:spPr>
          <a:xfrm>
            <a:off x="7240240" y="5145327"/>
            <a:ext cx="901924" cy="41242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8" name="Rechteck: abgerundete Ecken 47">
            <a:extLst>
              <a:ext uri="{FF2B5EF4-FFF2-40B4-BE49-F238E27FC236}">
                <a16:creationId xmlns:a16="http://schemas.microsoft.com/office/drawing/2014/main" id="{66091E0F-F89A-4ACF-8249-162B4A8169EB}"/>
              </a:ext>
            </a:extLst>
          </p:cNvPr>
          <p:cNvSpPr/>
          <p:nvPr/>
        </p:nvSpPr>
        <p:spPr>
          <a:xfrm>
            <a:off x="5021822" y="1723728"/>
            <a:ext cx="1205302" cy="4001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9" name="Rechteck: abgerundete Ecken 48">
            <a:extLst>
              <a:ext uri="{FF2B5EF4-FFF2-40B4-BE49-F238E27FC236}">
                <a16:creationId xmlns:a16="http://schemas.microsoft.com/office/drawing/2014/main" id="{1D908A1B-0D9C-4532-81FE-FC8A46012818}"/>
              </a:ext>
            </a:extLst>
          </p:cNvPr>
          <p:cNvSpPr/>
          <p:nvPr/>
        </p:nvSpPr>
        <p:spPr>
          <a:xfrm>
            <a:off x="5364047" y="2662815"/>
            <a:ext cx="776197" cy="4001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0" name="Rechteck: abgerundete Ecken 49">
            <a:extLst>
              <a:ext uri="{FF2B5EF4-FFF2-40B4-BE49-F238E27FC236}">
                <a16:creationId xmlns:a16="http://schemas.microsoft.com/office/drawing/2014/main" id="{66F70E31-1CE8-4BDB-89E0-C393A6C63198}"/>
              </a:ext>
            </a:extLst>
          </p:cNvPr>
          <p:cNvSpPr/>
          <p:nvPr/>
        </p:nvSpPr>
        <p:spPr>
          <a:xfrm>
            <a:off x="9058963" y="3656480"/>
            <a:ext cx="812176" cy="4001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1" name="Rechteck: abgerundete Ecken 50">
            <a:extLst>
              <a:ext uri="{FF2B5EF4-FFF2-40B4-BE49-F238E27FC236}">
                <a16:creationId xmlns:a16="http://schemas.microsoft.com/office/drawing/2014/main" id="{A2FEA4A4-FDBE-4A57-ADE8-4B5713BFFB7E}"/>
              </a:ext>
            </a:extLst>
          </p:cNvPr>
          <p:cNvSpPr/>
          <p:nvPr/>
        </p:nvSpPr>
        <p:spPr>
          <a:xfrm>
            <a:off x="4617348" y="4532245"/>
            <a:ext cx="1092747" cy="46011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2" name="Rechteck: abgerundete Ecken 51">
            <a:extLst>
              <a:ext uri="{FF2B5EF4-FFF2-40B4-BE49-F238E27FC236}">
                <a16:creationId xmlns:a16="http://schemas.microsoft.com/office/drawing/2014/main" id="{96E6FF42-3C98-4BFE-91AC-7B431D7FC7D8}"/>
              </a:ext>
            </a:extLst>
          </p:cNvPr>
          <p:cNvSpPr/>
          <p:nvPr/>
        </p:nvSpPr>
        <p:spPr>
          <a:xfrm>
            <a:off x="4609891" y="5522352"/>
            <a:ext cx="621779" cy="37398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6DE388C5-5E20-469D-AE80-59E829289F67}"/>
              </a:ext>
            </a:extLst>
          </p:cNvPr>
          <p:cNvSpPr txBox="1"/>
          <p:nvPr/>
        </p:nvSpPr>
        <p:spPr>
          <a:xfrm>
            <a:off x="1529297" y="6321760"/>
            <a:ext cx="932695" cy="40011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schemeClr val="bg1"/>
                </a:solidFill>
                <a:latin typeface="Trebuchet MS" pitchFamily="34" charset="0"/>
              </a:rPr>
              <a:t>weiter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D740EEA0-5610-40C2-9FD4-8B726309281D}"/>
              </a:ext>
            </a:extLst>
          </p:cNvPr>
          <p:cNvSpPr txBox="1"/>
          <p:nvPr/>
        </p:nvSpPr>
        <p:spPr>
          <a:xfrm>
            <a:off x="2479170" y="6360473"/>
            <a:ext cx="480626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Und zum Schluss noch einmal alle Sätze!</a:t>
            </a:r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8FBA43F4-2495-4E4D-B071-C0610EC4A15D}"/>
              </a:ext>
            </a:extLst>
          </p:cNvPr>
          <p:cNvSpPr/>
          <p:nvPr/>
        </p:nvSpPr>
        <p:spPr>
          <a:xfrm>
            <a:off x="3528356" y="1259316"/>
            <a:ext cx="7609035" cy="46283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Rechteck: abgerundete Ecken 57">
            <a:extLst>
              <a:ext uri="{FF2B5EF4-FFF2-40B4-BE49-F238E27FC236}">
                <a16:creationId xmlns:a16="http://schemas.microsoft.com/office/drawing/2014/main" id="{2811BE14-0F7E-4F1C-BBA8-4CD66345673E}"/>
              </a:ext>
            </a:extLst>
          </p:cNvPr>
          <p:cNvSpPr/>
          <p:nvPr/>
        </p:nvSpPr>
        <p:spPr>
          <a:xfrm>
            <a:off x="4275309" y="5941179"/>
            <a:ext cx="278403" cy="41929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9" name="Rechteck: abgerundete Ecken 58">
            <a:extLst>
              <a:ext uri="{FF2B5EF4-FFF2-40B4-BE49-F238E27FC236}">
                <a16:creationId xmlns:a16="http://schemas.microsoft.com/office/drawing/2014/main" id="{82E93371-D43D-4DE1-8ECC-58F7F1ED472D}"/>
              </a:ext>
            </a:extLst>
          </p:cNvPr>
          <p:cNvSpPr/>
          <p:nvPr/>
        </p:nvSpPr>
        <p:spPr>
          <a:xfrm>
            <a:off x="10954544" y="5963401"/>
            <a:ext cx="278403" cy="41929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60" name="Rechteck: abgerundete Ecken 59">
            <a:extLst>
              <a:ext uri="{FF2B5EF4-FFF2-40B4-BE49-F238E27FC236}">
                <a16:creationId xmlns:a16="http://schemas.microsoft.com/office/drawing/2014/main" id="{4412E3EC-A734-4E85-8B34-F7014E77AE2A}"/>
              </a:ext>
            </a:extLst>
          </p:cNvPr>
          <p:cNvSpPr/>
          <p:nvPr/>
        </p:nvSpPr>
        <p:spPr>
          <a:xfrm>
            <a:off x="4505522" y="4186544"/>
            <a:ext cx="1204573" cy="44967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3" name="Rechteck: abgerundete Ecken 52">
            <a:extLst>
              <a:ext uri="{FF2B5EF4-FFF2-40B4-BE49-F238E27FC236}">
                <a16:creationId xmlns:a16="http://schemas.microsoft.com/office/drawing/2014/main" id="{5B0CDA1D-37F5-440C-A724-A3BA61BF5947}"/>
              </a:ext>
            </a:extLst>
          </p:cNvPr>
          <p:cNvSpPr/>
          <p:nvPr/>
        </p:nvSpPr>
        <p:spPr>
          <a:xfrm>
            <a:off x="7855971" y="2717630"/>
            <a:ext cx="1127990" cy="34529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61" name="Rechteck: abgerundete Ecken 60">
            <a:extLst>
              <a:ext uri="{FF2B5EF4-FFF2-40B4-BE49-F238E27FC236}">
                <a16:creationId xmlns:a16="http://schemas.microsoft.com/office/drawing/2014/main" id="{B37F7719-ADD1-4706-B052-32645029075A}"/>
              </a:ext>
            </a:extLst>
          </p:cNvPr>
          <p:cNvSpPr/>
          <p:nvPr/>
        </p:nvSpPr>
        <p:spPr>
          <a:xfrm>
            <a:off x="4629005" y="3641696"/>
            <a:ext cx="1380960" cy="40011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62" name="Rechteck: abgerundete Ecken 61">
            <a:extLst>
              <a:ext uri="{FF2B5EF4-FFF2-40B4-BE49-F238E27FC236}">
                <a16:creationId xmlns:a16="http://schemas.microsoft.com/office/drawing/2014/main" id="{4815488F-4522-4A73-BD70-DB2F94C7152D}"/>
              </a:ext>
            </a:extLst>
          </p:cNvPr>
          <p:cNvSpPr/>
          <p:nvPr/>
        </p:nvSpPr>
        <p:spPr>
          <a:xfrm>
            <a:off x="8970267" y="5531513"/>
            <a:ext cx="859001" cy="41242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DCEC52C6-7927-D3B4-562E-0C1B43917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523" y="2336743"/>
            <a:ext cx="985842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B90B6696-6626-F4CF-DD62-BF2E815595C2}"/>
              </a:ext>
            </a:extLst>
          </p:cNvPr>
          <p:cNvSpPr/>
          <p:nvPr/>
        </p:nvSpPr>
        <p:spPr>
          <a:xfrm>
            <a:off x="166185" y="2899718"/>
            <a:ext cx="492524" cy="87497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4484B534-3817-BAAC-D39B-3718A3DCF25D}"/>
              </a:ext>
            </a:extLst>
          </p:cNvPr>
          <p:cNvSpPr txBox="1"/>
          <p:nvPr/>
        </p:nvSpPr>
        <p:spPr>
          <a:xfrm>
            <a:off x="190500" y="6724134"/>
            <a:ext cx="553869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ü-u 05 Richtigen Laut einsetzen.pptx - Seite 10</a:t>
            </a:r>
          </a:p>
        </p:txBody>
      </p:sp>
    </p:spTree>
    <p:extLst>
      <p:ext uri="{BB962C8B-B14F-4D97-AF65-F5344CB8AC3E}">
        <p14:creationId xmlns:p14="http://schemas.microsoft.com/office/powerpoint/2010/main" val="365933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7" grpId="0"/>
      <p:bldP spid="28" grpId="0"/>
      <p:bldP spid="34" grpId="0"/>
      <p:bldP spid="35" grpId="0" animBg="1"/>
      <p:bldP spid="36" grpId="0"/>
      <p:bldP spid="37" grpId="0" animBg="1"/>
      <p:bldP spid="38" grpId="0" animBg="1"/>
      <p:bldP spid="40" grpId="0" animBg="1"/>
      <p:bldP spid="42" grpId="0" animBg="1"/>
      <p:bldP spid="44" grpId="0" animBg="1"/>
      <p:bldP spid="46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5" grpId="0" animBg="1"/>
      <p:bldP spid="56" grpId="0"/>
      <p:bldP spid="57" grpId="0" animBg="1"/>
      <p:bldP spid="58" grpId="0" animBg="1"/>
      <p:bldP spid="59" grpId="0" animBg="1"/>
      <p:bldP spid="60" grpId="0" animBg="1"/>
      <p:bldP spid="53" grpId="0" animBg="1"/>
      <p:bldP spid="61" grpId="0" animBg="1"/>
      <p:bldP spid="62" grpId="0" animBg="1"/>
      <p:bldP spid="12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116541F1-958C-41D2-AFDD-BE6E74121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11</a:t>
            </a:fld>
            <a:endParaRPr lang="de-DE" dirty="0"/>
          </a:p>
        </p:txBody>
      </p:sp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F5B88CF2-D176-425B-BDE0-9173E5E44343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4">
            <a:extLst>
              <a:ext uri="{FF2B5EF4-FFF2-40B4-BE49-F238E27FC236}">
                <a16:creationId xmlns:a16="http://schemas.microsoft.com/office/drawing/2014/main" id="{8ACDCAF2-C81E-4427-9AC3-224A62633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5" name="Textfeld 36">
            <a:extLst>
              <a:ext uri="{FF2B5EF4-FFF2-40B4-BE49-F238E27FC236}">
                <a16:creationId xmlns:a16="http://schemas.microsoft.com/office/drawing/2014/main" id="{82A9AF53-AB8C-421F-91A4-340464D62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51052"/>
            <a:ext cx="2751074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latin typeface="Trebuchet MS" pitchFamily="34" charset="0"/>
              </a:rPr>
              <a:t>Wörterassoziationen </a:t>
            </a:r>
            <a:r>
              <a:rPr lang="de-DE" altLang="de-DE" sz="2000" b="1" dirty="0">
                <a:latin typeface="Trebuchet MS" pitchFamily="34" charset="0"/>
              </a:rPr>
              <a:t>ü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Klick!</a:t>
            </a: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6BE1AFE3-670B-482E-96D0-09D386CD56A5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A7F0587-9A12-4D31-A598-F3D1286D47DA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Rechteck 7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4A7F3A86-37A4-4B0C-BA17-FF88E13DAF02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72341473-6006-4C93-8D55-A96CCA9E23F9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871C0C90-D1B1-43FC-842D-7D97C63F3FC8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Rechteck 1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1A549C3B-DF75-4168-A471-35D93EE9A6D6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2" name="shpLesekochValidCheck" descr="lesekoch_logo_mit_Hintergrund-1.jpg">
            <a:extLst>
              <a:ext uri="{FF2B5EF4-FFF2-40B4-BE49-F238E27FC236}">
                <a16:creationId xmlns:a16="http://schemas.microsoft.com/office/drawing/2014/main" id="{02E682BE-DF5C-4267-8350-9499C680F3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Ellipse 19">
            <a:extLst>
              <a:ext uri="{FF2B5EF4-FFF2-40B4-BE49-F238E27FC236}">
                <a16:creationId xmlns:a16="http://schemas.microsoft.com/office/drawing/2014/main" id="{7C90BBB7-99F5-4E16-A983-7773923E3CA9}"/>
              </a:ext>
            </a:extLst>
          </p:cNvPr>
          <p:cNvSpPr/>
          <p:nvPr/>
        </p:nvSpPr>
        <p:spPr>
          <a:xfrm>
            <a:off x="343676" y="116523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7196E74-001E-41BE-A203-AA549F336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1048454"/>
            <a:ext cx="14847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Kümmel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124B435C-F1C7-4BB2-8942-F255B0AF1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2270" y="1048454"/>
            <a:ext cx="145905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Lümmel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560DC2B5-03F3-4CC8-A549-E9472E42C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1571" y="1048454"/>
            <a:ext cx="13260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Krümel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95F6A354-A951-46A6-B535-6F03147DF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2621" y="1048454"/>
            <a:ext cx="119936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rüsten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B09DAD6E-B7DA-4D61-BC2A-4157269DC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2235" y="1048454"/>
            <a:ext cx="139974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brüsten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86B6AB1C-CF94-42AE-A2D1-34D12D5E7D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6408" y="1048454"/>
            <a:ext cx="17972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küssten </a:t>
            </a: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8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4AFDD32E-A7E3-4F41-B989-EC391EE165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7822" y="1048454"/>
            <a:ext cx="14045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rühmen</a:t>
            </a: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D2291C03-0D32-476A-A0A2-6FC528C7AB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2224" y="1048454"/>
            <a:ext cx="15039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müssten</a:t>
            </a: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89441DEB-A06B-4200-A6F5-43257F64692D}"/>
              </a:ext>
            </a:extLst>
          </p:cNvPr>
          <p:cNvSpPr/>
          <p:nvPr/>
        </p:nvSpPr>
        <p:spPr>
          <a:xfrm>
            <a:off x="340935" y="235999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7D097E1D-BF16-4E7F-92DF-DDD768517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580" y="2243217"/>
            <a:ext cx="12859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grüßen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8AFEADB1-293D-4BFB-BC10-D5A34CF6C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3247" y="2243217"/>
            <a:ext cx="116730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büßen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61E5AADA-14BF-4373-8AA5-F4A8A7A0E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3292" y="2243217"/>
            <a:ext cx="115608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Füßen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475EE086-0586-4245-8330-D0B8B0F7A3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1702" y="2243217"/>
            <a:ext cx="152317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süßen </a:t>
            </a: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8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FD25D583-403B-4DB4-BED7-87B41CE98D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116" y="2243217"/>
            <a:ext cx="1136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Düsen</a:t>
            </a: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48338C23-4EEE-47D7-AF2E-D71E273B0883}"/>
              </a:ext>
            </a:extLst>
          </p:cNvPr>
          <p:cNvSpPr/>
          <p:nvPr/>
        </p:nvSpPr>
        <p:spPr>
          <a:xfrm>
            <a:off x="343676" y="348622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C4D5C214-997A-4F75-8A9A-CA9BF69CA3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3369446"/>
            <a:ext cx="127310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blühen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7E47B0C9-1CA3-405E-85CA-72F1018399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4154" y="3369446"/>
            <a:ext cx="145264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sprühen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BBFBC40C-867E-48A2-B679-0C9D2E8D04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0524" y="3369446"/>
            <a:ext cx="126509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mühen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257BBF1B-D7CA-40E5-B2F2-87B7C068E3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5336" y="3369446"/>
            <a:ext cx="13067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brühen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61E03A9E-8B4C-49BB-A265-47A5456551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5830" y="3369446"/>
            <a:ext cx="16498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frühen </a:t>
            </a: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8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D89B927E-D741-46D6-886F-3492CFD3B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9342" y="3369446"/>
            <a:ext cx="12522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glühen</a:t>
            </a:r>
          </a:p>
        </p:txBody>
      </p:sp>
      <p:sp>
        <p:nvSpPr>
          <p:cNvPr id="57" name="Ellipse 56">
            <a:extLst>
              <a:ext uri="{FF2B5EF4-FFF2-40B4-BE49-F238E27FC236}">
                <a16:creationId xmlns:a16="http://schemas.microsoft.com/office/drawing/2014/main" id="{062A135C-B46B-4DFF-8D24-2C935A4F8FBD}"/>
              </a:ext>
            </a:extLst>
          </p:cNvPr>
          <p:cNvSpPr/>
          <p:nvPr/>
        </p:nvSpPr>
        <p:spPr>
          <a:xfrm>
            <a:off x="343676" y="458526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4EE87103-5C83-4FB7-B717-0BE030D55B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4468487"/>
            <a:ext cx="96051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Füße</a:t>
            </a: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43F89746-B772-46F8-81DE-D51E6587B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0441" y="4468487"/>
            <a:ext cx="11528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Grüße</a:t>
            </a: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ECB75FDF-4706-48D8-B7B1-021CABFA76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5922" y="4468487"/>
            <a:ext cx="94128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Düse</a:t>
            </a: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EDF5257A-682D-4A42-BC22-6647E0D601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6896" y="4468487"/>
            <a:ext cx="107433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Küsse</a:t>
            </a: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DB3BF94D-5CFA-441C-8C2A-B81FD58871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3830" y="4468487"/>
            <a:ext cx="15199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Schlüsse</a:t>
            </a: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1B4FB4D7-8574-4F25-B992-2B1F239C3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4769" y="4468487"/>
            <a:ext cx="159210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Rüssel </a:t>
            </a: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8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161B60DC-0E69-4291-B311-889E570FEC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9806" y="4468487"/>
            <a:ext cx="94448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Süße</a:t>
            </a: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1E23DC64-0081-4642-8BAE-B7670B12FB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6399" y="4468487"/>
            <a:ext cx="16257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Schlüssel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85A56321-6D4A-F187-ED74-9A4F51515146}"/>
              </a:ext>
            </a:extLst>
          </p:cNvPr>
          <p:cNvSpPr txBox="1"/>
          <p:nvPr/>
        </p:nvSpPr>
        <p:spPr>
          <a:xfrm>
            <a:off x="190500" y="6724134"/>
            <a:ext cx="553869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ü-u 05 Richtigen Laut einsetzen.pptx - Seite 11</a:t>
            </a:r>
          </a:p>
        </p:txBody>
      </p:sp>
    </p:spTree>
    <p:extLst>
      <p:ext uri="{BB962C8B-B14F-4D97-AF65-F5344CB8AC3E}">
        <p14:creationId xmlns:p14="http://schemas.microsoft.com/office/powerpoint/2010/main" val="1144670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6" grpId="0"/>
      <p:bldP spid="47" grpId="0"/>
      <p:bldP spid="48" grpId="0"/>
      <p:bldP spid="62" grpId="0"/>
      <p:bldP spid="63" grpId="0"/>
      <p:bldP spid="26" grpId="0"/>
      <p:bldP spid="27" grpId="0"/>
      <p:bldP spid="28" grpId="0"/>
      <p:bldP spid="29" grpId="0"/>
      <p:bldP spid="34" grpId="0"/>
      <p:bldP spid="38" grpId="0"/>
      <p:bldP spid="39" grpId="0"/>
      <p:bldP spid="40" grpId="0"/>
      <p:bldP spid="41" grpId="0"/>
      <p:bldP spid="42" grpId="0"/>
      <p:bldP spid="54" grpId="0"/>
      <p:bldP spid="58" grpId="0"/>
      <p:bldP spid="59" grpId="0"/>
      <p:bldP spid="60" grpId="0"/>
      <p:bldP spid="61" grpId="0"/>
      <p:bldP spid="64" grpId="0"/>
      <p:bldP spid="65" grpId="0"/>
      <p:bldP spid="68" grpId="0"/>
      <p:bldP spid="6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pLT_74" descr="NO_WORD">
            <a:extLst>
              <a:ext uri="{FF2B5EF4-FFF2-40B4-BE49-F238E27FC236}">
                <a16:creationId xmlns:a16="http://schemas.microsoft.com/office/drawing/2014/main" id="{C5E6461B-4B1F-4877-A743-3CB2A0F8F65A}"/>
              </a:ext>
            </a:extLst>
          </p:cNvPr>
          <p:cNvSpPr txBox="1"/>
          <p:nvPr/>
        </p:nvSpPr>
        <p:spPr>
          <a:xfrm>
            <a:off x="218571" y="2909277"/>
            <a:ext cx="1039067" cy="7405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3200" b="1" dirty="0">
                <a:solidFill>
                  <a:srgbClr val="FF0000"/>
                </a:solidFill>
                <a:latin typeface="Trebuchet MS" panose="020B0603020202020204" pitchFamily="34" charset="0"/>
              </a:rPr>
              <a:t>u</a:t>
            </a:r>
            <a:r>
              <a:rPr lang="de-DE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   </a:t>
            </a:r>
            <a:r>
              <a:rPr lang="de-DE" sz="3200" b="1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ü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12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1" name="shpLT_74" descr="NO_WORD">
            <a:extLst>
              <a:ext uri="{FF2B5EF4-FFF2-40B4-BE49-F238E27FC236}">
                <a16:creationId xmlns:a16="http://schemas.microsoft.com/office/drawing/2014/main" id="{0008F028-E721-42D2-BAE5-00F5B6A9006D}"/>
              </a:ext>
            </a:extLst>
          </p:cNvPr>
          <p:cNvSpPr txBox="1"/>
          <p:nvPr/>
        </p:nvSpPr>
        <p:spPr>
          <a:xfrm>
            <a:off x="1579192" y="1033304"/>
            <a:ext cx="1297150" cy="457599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latin typeface="Trebuchet MS" panose="020B0603020202020204" pitchFamily="34" charset="0"/>
              </a:rPr>
              <a:t>l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u</a:t>
            </a:r>
            <a:r>
              <a:rPr lang="de-DE" sz="2800" dirty="0">
                <a:latin typeface="Trebuchet MS" panose="020B0603020202020204" pitchFamily="34" charset="0"/>
              </a:rPr>
              <a:t>gen</a:t>
            </a:r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latin typeface="Trebuchet MS" panose="020B0603020202020204" pitchFamily="34" charset="0"/>
              </a:rPr>
              <a:t>S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u</a:t>
            </a:r>
            <a:r>
              <a:rPr lang="de-DE" sz="2800" dirty="0">
                <a:latin typeface="Trebuchet MS" panose="020B0603020202020204" pitchFamily="34" charset="0"/>
              </a:rPr>
              <a:t>ltan</a:t>
            </a:r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latin typeface="Trebuchet MS" panose="020B0603020202020204" pitchFamily="34" charset="0"/>
              </a:rPr>
              <a:t>F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u</a:t>
            </a:r>
            <a:r>
              <a:rPr lang="de-DE" sz="2800" dirty="0">
                <a:latin typeface="Trebuchet MS" panose="020B0603020202020204" pitchFamily="34" charset="0"/>
              </a:rPr>
              <a:t>gen</a:t>
            </a:r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latin typeface="Trebuchet MS" panose="020B0603020202020204" pitchFamily="34" charset="0"/>
              </a:rPr>
              <a:t>K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u</a:t>
            </a:r>
            <a:r>
              <a:rPr lang="de-DE" sz="2800" dirty="0">
                <a:latin typeface="Trebuchet MS" panose="020B0603020202020204" pitchFamily="34" charset="0"/>
              </a:rPr>
              <a:t>ltur</a:t>
            </a:r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latin typeface="Trebuchet MS" panose="020B0603020202020204" pitchFamily="34" charset="0"/>
              </a:rPr>
              <a:t>kr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u</a:t>
            </a:r>
            <a:r>
              <a:rPr lang="de-DE" sz="2800" dirty="0">
                <a:latin typeface="Trebuchet MS" panose="020B0603020202020204" pitchFamily="34" charset="0"/>
              </a:rPr>
              <a:t>mm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D6BC51D9-79F7-4F4F-AE32-9EC316B35B95}"/>
              </a:ext>
            </a:extLst>
          </p:cNvPr>
          <p:cNvSpPr/>
          <p:nvPr/>
        </p:nvSpPr>
        <p:spPr>
          <a:xfrm>
            <a:off x="267682" y="3140007"/>
            <a:ext cx="360040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/>
          </a:p>
        </p:txBody>
      </p:sp>
      <p:sp>
        <p:nvSpPr>
          <p:cNvPr id="18" name="shpLT_74" descr="NO_WORD">
            <a:extLst>
              <a:ext uri="{FF2B5EF4-FFF2-40B4-BE49-F238E27FC236}">
                <a16:creationId xmlns:a16="http://schemas.microsoft.com/office/drawing/2014/main" id="{0F67B5DB-E979-4B3E-85BD-9B5A66390223}"/>
              </a:ext>
            </a:extLst>
          </p:cNvPr>
          <p:cNvSpPr txBox="1"/>
          <p:nvPr/>
        </p:nvSpPr>
        <p:spPr>
          <a:xfrm>
            <a:off x="1679465" y="1327828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19" name="shpLT_74" descr="NO_WORD">
            <a:extLst>
              <a:ext uri="{FF2B5EF4-FFF2-40B4-BE49-F238E27FC236}">
                <a16:creationId xmlns:a16="http://schemas.microsoft.com/office/drawing/2014/main" id="{18A42109-8BE8-491E-81B9-03689094FE93}"/>
              </a:ext>
            </a:extLst>
          </p:cNvPr>
          <p:cNvSpPr txBox="1"/>
          <p:nvPr/>
        </p:nvSpPr>
        <p:spPr>
          <a:xfrm>
            <a:off x="1734329" y="2265119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20" name="shpLT_74" descr="NO_WORD">
            <a:extLst>
              <a:ext uri="{FF2B5EF4-FFF2-40B4-BE49-F238E27FC236}">
                <a16:creationId xmlns:a16="http://schemas.microsoft.com/office/drawing/2014/main" id="{0FEADA6E-EF96-4232-AB3C-ED36FAA9FC4E}"/>
              </a:ext>
            </a:extLst>
          </p:cNvPr>
          <p:cNvSpPr txBox="1"/>
          <p:nvPr/>
        </p:nvSpPr>
        <p:spPr>
          <a:xfrm>
            <a:off x="1746052" y="3188922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21" name="shpLT_74" descr="NO_WORD">
            <a:extLst>
              <a:ext uri="{FF2B5EF4-FFF2-40B4-BE49-F238E27FC236}">
                <a16:creationId xmlns:a16="http://schemas.microsoft.com/office/drawing/2014/main" id="{80F5C65D-AFB2-475E-9E42-930E2EF89D86}"/>
              </a:ext>
            </a:extLst>
          </p:cNvPr>
          <p:cNvSpPr txBox="1"/>
          <p:nvPr/>
        </p:nvSpPr>
        <p:spPr>
          <a:xfrm>
            <a:off x="1770905" y="4126727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22" name="shpLT_74" descr="NO_WORD">
            <a:extLst>
              <a:ext uri="{FF2B5EF4-FFF2-40B4-BE49-F238E27FC236}">
                <a16:creationId xmlns:a16="http://schemas.microsoft.com/office/drawing/2014/main" id="{7393A558-B7ED-443A-BA71-8633C979D5A3}"/>
              </a:ext>
            </a:extLst>
          </p:cNvPr>
          <p:cNvSpPr txBox="1"/>
          <p:nvPr/>
        </p:nvSpPr>
        <p:spPr>
          <a:xfrm>
            <a:off x="1898921" y="5037264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24" name="shpLT_74" descr="NO_WORD">
            <a:extLst>
              <a:ext uri="{FF2B5EF4-FFF2-40B4-BE49-F238E27FC236}">
                <a16:creationId xmlns:a16="http://schemas.microsoft.com/office/drawing/2014/main" id="{995E3224-BF69-4E4C-BDC2-E995121196F1}"/>
              </a:ext>
            </a:extLst>
          </p:cNvPr>
          <p:cNvSpPr txBox="1"/>
          <p:nvPr/>
        </p:nvSpPr>
        <p:spPr>
          <a:xfrm>
            <a:off x="4086828" y="1355874"/>
            <a:ext cx="6972935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Die Kirchturmspitze lugt hinter dem Wald hervor.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Achtung bei den Wörtern lugen und lügen.</a:t>
            </a:r>
          </a:p>
        </p:txBody>
      </p:sp>
      <p:sp>
        <p:nvSpPr>
          <p:cNvPr id="25" name="shpLT_74" descr="NO_WORD">
            <a:extLst>
              <a:ext uri="{FF2B5EF4-FFF2-40B4-BE49-F238E27FC236}">
                <a16:creationId xmlns:a16="http://schemas.microsoft.com/office/drawing/2014/main" id="{AC5C807A-0B37-4148-9C00-B888641CE540}"/>
              </a:ext>
            </a:extLst>
          </p:cNvPr>
          <p:cNvSpPr txBox="1"/>
          <p:nvPr/>
        </p:nvSpPr>
        <p:spPr>
          <a:xfrm>
            <a:off x="4086828" y="2299390"/>
            <a:ext cx="4996304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Der Sultan herrscht über sein Volk.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Der Sultan mag keine Sülze.</a:t>
            </a:r>
          </a:p>
        </p:txBody>
      </p:sp>
      <p:sp>
        <p:nvSpPr>
          <p:cNvPr id="26" name="shpLT_74" descr="NO_WORD">
            <a:extLst>
              <a:ext uri="{FF2B5EF4-FFF2-40B4-BE49-F238E27FC236}">
                <a16:creationId xmlns:a16="http://schemas.microsoft.com/office/drawing/2014/main" id="{6CB9B8B3-49B8-4383-B26E-9313962E62C9}"/>
              </a:ext>
            </a:extLst>
          </p:cNvPr>
          <p:cNvSpPr txBox="1"/>
          <p:nvPr/>
        </p:nvSpPr>
        <p:spPr>
          <a:xfrm>
            <a:off x="4086828" y="3242906"/>
            <a:ext cx="6042039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Zwischenräume nennt man Fugen.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Das Material muss sich in die Fugen fügen.</a:t>
            </a:r>
          </a:p>
        </p:txBody>
      </p:sp>
      <p:sp>
        <p:nvSpPr>
          <p:cNvPr id="27" name="shpLT_74" descr="NO_WORD">
            <a:extLst>
              <a:ext uri="{FF2B5EF4-FFF2-40B4-BE49-F238E27FC236}">
                <a16:creationId xmlns:a16="http://schemas.microsoft.com/office/drawing/2014/main" id="{A07D1CEF-5D9F-4196-BB89-CF83EC75EA97}"/>
              </a:ext>
            </a:extLst>
          </p:cNvPr>
          <p:cNvSpPr txBox="1"/>
          <p:nvPr/>
        </p:nvSpPr>
        <p:spPr>
          <a:xfrm>
            <a:off x="4086828" y="4186422"/>
            <a:ext cx="5779787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Das Wort Kultur hat viele Bedeutungen.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In der Kulturszene gibt es viele Künstler.</a:t>
            </a:r>
          </a:p>
        </p:txBody>
      </p:sp>
      <p:sp>
        <p:nvSpPr>
          <p:cNvPr id="28" name="shpLT_74" descr="NO_WORD">
            <a:extLst>
              <a:ext uri="{FF2B5EF4-FFF2-40B4-BE49-F238E27FC236}">
                <a16:creationId xmlns:a16="http://schemas.microsoft.com/office/drawing/2014/main" id="{A615E639-33D2-4DC2-BAAF-5C2DA60B0695}"/>
              </a:ext>
            </a:extLst>
          </p:cNvPr>
          <p:cNvSpPr txBox="1"/>
          <p:nvPr/>
        </p:nvSpPr>
        <p:spPr>
          <a:xfrm>
            <a:off x="4086828" y="5129940"/>
            <a:ext cx="5846472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Die Banane ist krumm.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Die krumme Banane hat eine Krümmung.</a:t>
            </a:r>
          </a:p>
        </p:txBody>
      </p:sp>
      <p:pic>
        <p:nvPicPr>
          <p:cNvPr id="14" name="shpLesekochValidCheck" descr="lesekoch_logo_mit_Hintergrund-1.jpg">
            <a:extLst>
              <a:ext uri="{FF2B5EF4-FFF2-40B4-BE49-F238E27FC236}">
                <a16:creationId xmlns:a16="http://schemas.microsoft.com/office/drawing/2014/main" id="{3F2B91CB-9B9D-4F82-9E45-6AB7BE3AA9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feld 36">
            <a:extLst>
              <a:ext uri="{FF2B5EF4-FFF2-40B4-BE49-F238E27FC236}">
                <a16:creationId xmlns:a16="http://schemas.microsoft.com/office/drawing/2014/main" id="{58A0DCBA-C1E1-4C11-91A5-E7498575D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51052"/>
            <a:ext cx="6288901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latin typeface="Trebuchet MS" pitchFamily="34" charset="0"/>
              </a:rPr>
              <a:t>u und ü üben!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 auf den Buchstaben, der in allen Wörtern fehlt!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339A7935-E639-4485-8A78-35FA88D6A79E}"/>
              </a:ext>
            </a:extLst>
          </p:cNvPr>
          <p:cNvSpPr txBox="1"/>
          <p:nvPr/>
        </p:nvSpPr>
        <p:spPr>
          <a:xfrm>
            <a:off x="179512" y="914943"/>
            <a:ext cx="45787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Lies alle Wörter und die Sätze dazu!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6E5340D1-8416-4561-964F-B4DB669BC20A}"/>
              </a:ext>
            </a:extLst>
          </p:cNvPr>
          <p:cNvSpPr txBox="1"/>
          <p:nvPr/>
        </p:nvSpPr>
        <p:spPr>
          <a:xfrm>
            <a:off x="1291742" y="5951710"/>
            <a:ext cx="56919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 err="1">
                <a:solidFill>
                  <a:srgbClr val="FF0000"/>
                </a:solidFill>
                <a:latin typeface="Trebuchet MS" pitchFamily="34" charset="0"/>
              </a:rPr>
              <a:t>Lies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jetzt alle Wörter mit </a:t>
            </a:r>
            <a:r>
              <a:rPr lang="de-DE" altLang="de-DE" sz="2000" dirty="0">
                <a:latin typeface="Trebuchet MS" pitchFamily="34" charset="0"/>
              </a:rPr>
              <a:t>u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noch einmal!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669B51A5-3A17-4B34-8E7D-FB07C643FB7C}"/>
              </a:ext>
            </a:extLst>
          </p:cNvPr>
          <p:cNvSpPr txBox="1"/>
          <p:nvPr/>
        </p:nvSpPr>
        <p:spPr>
          <a:xfrm>
            <a:off x="271756" y="5748585"/>
            <a:ext cx="932695" cy="40011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schemeClr val="bg1"/>
                </a:solidFill>
                <a:latin typeface="Trebuchet MS" pitchFamily="34" charset="0"/>
              </a:rPr>
              <a:t>weiter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50F4B8D8-E246-4E76-A53B-5E1785A40695}"/>
              </a:ext>
            </a:extLst>
          </p:cNvPr>
          <p:cNvSpPr txBox="1"/>
          <p:nvPr/>
        </p:nvSpPr>
        <p:spPr>
          <a:xfrm>
            <a:off x="8029743" y="5948640"/>
            <a:ext cx="36608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Und jetzt die Wörter mit </a:t>
            </a:r>
            <a:r>
              <a:rPr lang="de-DE" altLang="de-DE" sz="2000" dirty="0">
                <a:latin typeface="Trebuchet MS" pitchFamily="34" charset="0"/>
              </a:rPr>
              <a:t>ü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!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56C49690-AF64-4830-ACA6-1D9A310502D4}"/>
              </a:ext>
            </a:extLst>
          </p:cNvPr>
          <p:cNvSpPr txBox="1"/>
          <p:nvPr/>
        </p:nvSpPr>
        <p:spPr>
          <a:xfrm>
            <a:off x="6972931" y="6023055"/>
            <a:ext cx="932695" cy="40011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schemeClr val="bg1"/>
                </a:solidFill>
                <a:latin typeface="Trebuchet MS" pitchFamily="34" charset="0"/>
              </a:rPr>
              <a:t>weiter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38" name="Rechteck: abgerundete Ecken 37">
            <a:extLst>
              <a:ext uri="{FF2B5EF4-FFF2-40B4-BE49-F238E27FC236}">
                <a16:creationId xmlns:a16="http://schemas.microsoft.com/office/drawing/2014/main" id="{B904DCE7-A402-401A-A2CE-6EB5789B386C}"/>
              </a:ext>
            </a:extLst>
          </p:cNvPr>
          <p:cNvSpPr/>
          <p:nvPr/>
        </p:nvSpPr>
        <p:spPr>
          <a:xfrm>
            <a:off x="4660255" y="1392323"/>
            <a:ext cx="2241796" cy="39290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0" name="Rechteck: abgerundete Ecken 39">
            <a:extLst>
              <a:ext uri="{FF2B5EF4-FFF2-40B4-BE49-F238E27FC236}">
                <a16:creationId xmlns:a16="http://schemas.microsoft.com/office/drawing/2014/main" id="{1CFFEE0B-C1B7-4985-B41F-E02C47512971}"/>
              </a:ext>
            </a:extLst>
          </p:cNvPr>
          <p:cNvSpPr/>
          <p:nvPr/>
        </p:nvSpPr>
        <p:spPr>
          <a:xfrm>
            <a:off x="4663045" y="2283429"/>
            <a:ext cx="938089" cy="4001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2" name="Rechteck: abgerundete Ecken 41">
            <a:extLst>
              <a:ext uri="{FF2B5EF4-FFF2-40B4-BE49-F238E27FC236}">
                <a16:creationId xmlns:a16="http://schemas.microsoft.com/office/drawing/2014/main" id="{7040C340-5644-454A-A853-2F33BCFAF00B}"/>
              </a:ext>
            </a:extLst>
          </p:cNvPr>
          <p:cNvSpPr/>
          <p:nvPr/>
        </p:nvSpPr>
        <p:spPr>
          <a:xfrm>
            <a:off x="7942295" y="3285500"/>
            <a:ext cx="950201" cy="33137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4" name="Rechteck: abgerundete Ecken 43">
            <a:extLst>
              <a:ext uri="{FF2B5EF4-FFF2-40B4-BE49-F238E27FC236}">
                <a16:creationId xmlns:a16="http://schemas.microsoft.com/office/drawing/2014/main" id="{F1853F99-E89C-4BC8-BBE6-E00DCA16F002}"/>
              </a:ext>
            </a:extLst>
          </p:cNvPr>
          <p:cNvSpPr/>
          <p:nvPr/>
        </p:nvSpPr>
        <p:spPr>
          <a:xfrm>
            <a:off x="5387622" y="4188317"/>
            <a:ext cx="1000065" cy="46163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6" name="Rechteck: abgerundete Ecken 45">
            <a:extLst>
              <a:ext uri="{FF2B5EF4-FFF2-40B4-BE49-F238E27FC236}">
                <a16:creationId xmlns:a16="http://schemas.microsoft.com/office/drawing/2014/main" id="{A12B1A01-E6AE-456A-920F-4066741B9480}"/>
              </a:ext>
            </a:extLst>
          </p:cNvPr>
          <p:cNvSpPr/>
          <p:nvPr/>
        </p:nvSpPr>
        <p:spPr>
          <a:xfrm>
            <a:off x="6168769" y="5139284"/>
            <a:ext cx="1116664" cy="4001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8" name="Rechteck: abgerundete Ecken 47">
            <a:extLst>
              <a:ext uri="{FF2B5EF4-FFF2-40B4-BE49-F238E27FC236}">
                <a16:creationId xmlns:a16="http://schemas.microsoft.com/office/drawing/2014/main" id="{602CD33C-B74C-4B4A-83AF-6787C2772A59}"/>
              </a:ext>
            </a:extLst>
          </p:cNvPr>
          <p:cNvSpPr/>
          <p:nvPr/>
        </p:nvSpPr>
        <p:spPr>
          <a:xfrm>
            <a:off x="9061034" y="1778329"/>
            <a:ext cx="892086" cy="400110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9" name="Rechteck: abgerundete Ecken 48">
            <a:extLst>
              <a:ext uri="{FF2B5EF4-FFF2-40B4-BE49-F238E27FC236}">
                <a16:creationId xmlns:a16="http://schemas.microsoft.com/office/drawing/2014/main" id="{C01902F5-5E7F-42F2-BAED-7430F6410A7D}"/>
              </a:ext>
            </a:extLst>
          </p:cNvPr>
          <p:cNvSpPr/>
          <p:nvPr/>
        </p:nvSpPr>
        <p:spPr>
          <a:xfrm>
            <a:off x="7127186" y="2651967"/>
            <a:ext cx="902557" cy="442721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0" name="Rechteck: abgerundete Ecken 49">
            <a:extLst>
              <a:ext uri="{FF2B5EF4-FFF2-40B4-BE49-F238E27FC236}">
                <a16:creationId xmlns:a16="http://schemas.microsoft.com/office/drawing/2014/main" id="{643CD0F8-F900-48C5-B928-6497ED0FBF0E}"/>
              </a:ext>
            </a:extLst>
          </p:cNvPr>
          <p:cNvSpPr/>
          <p:nvPr/>
        </p:nvSpPr>
        <p:spPr>
          <a:xfrm>
            <a:off x="9069986" y="3645332"/>
            <a:ext cx="883134" cy="400110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1" name="Rechteck: abgerundete Ecken 50">
            <a:extLst>
              <a:ext uri="{FF2B5EF4-FFF2-40B4-BE49-F238E27FC236}">
                <a16:creationId xmlns:a16="http://schemas.microsoft.com/office/drawing/2014/main" id="{E2C19AC7-F76B-4CF9-9F19-F74DD5C9C87E}"/>
              </a:ext>
            </a:extLst>
          </p:cNvPr>
          <p:cNvSpPr/>
          <p:nvPr/>
        </p:nvSpPr>
        <p:spPr>
          <a:xfrm>
            <a:off x="8459653" y="4561248"/>
            <a:ext cx="1369615" cy="446791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2" name="Rechteck: abgerundete Ecken 51">
            <a:extLst>
              <a:ext uri="{FF2B5EF4-FFF2-40B4-BE49-F238E27FC236}">
                <a16:creationId xmlns:a16="http://schemas.microsoft.com/office/drawing/2014/main" id="{20ACC9CD-027F-4302-868B-32D1D32981B2}"/>
              </a:ext>
            </a:extLst>
          </p:cNvPr>
          <p:cNvSpPr/>
          <p:nvPr/>
        </p:nvSpPr>
        <p:spPr>
          <a:xfrm>
            <a:off x="8142164" y="5487579"/>
            <a:ext cx="1687104" cy="455477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42AD72CD-5FF3-428F-A365-4560E0995B1F}"/>
              </a:ext>
            </a:extLst>
          </p:cNvPr>
          <p:cNvSpPr txBox="1"/>
          <p:nvPr/>
        </p:nvSpPr>
        <p:spPr>
          <a:xfrm>
            <a:off x="1529297" y="6321760"/>
            <a:ext cx="932695" cy="40011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schemeClr val="bg1"/>
                </a:solidFill>
                <a:latin typeface="Trebuchet MS" pitchFamily="34" charset="0"/>
              </a:rPr>
              <a:t>weiter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4061D6C3-247B-4FE0-A91C-98B15E02820C}"/>
              </a:ext>
            </a:extLst>
          </p:cNvPr>
          <p:cNvSpPr txBox="1"/>
          <p:nvPr/>
        </p:nvSpPr>
        <p:spPr>
          <a:xfrm>
            <a:off x="2479170" y="6360473"/>
            <a:ext cx="480626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Und zum Schluss noch einmal alle Sätze!</a:t>
            </a:r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AD601559-2029-4AE7-B89E-BFB65B5CC7C0}"/>
              </a:ext>
            </a:extLst>
          </p:cNvPr>
          <p:cNvSpPr/>
          <p:nvPr/>
        </p:nvSpPr>
        <p:spPr>
          <a:xfrm>
            <a:off x="3528356" y="1259316"/>
            <a:ext cx="7609035" cy="46283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Rechteck: abgerundete Ecken 57">
            <a:extLst>
              <a:ext uri="{FF2B5EF4-FFF2-40B4-BE49-F238E27FC236}">
                <a16:creationId xmlns:a16="http://schemas.microsoft.com/office/drawing/2014/main" id="{DE3D2401-34A8-4A7A-99D5-44A4DE5AFFEE}"/>
              </a:ext>
            </a:extLst>
          </p:cNvPr>
          <p:cNvSpPr/>
          <p:nvPr/>
        </p:nvSpPr>
        <p:spPr>
          <a:xfrm>
            <a:off x="10976669" y="5947546"/>
            <a:ext cx="278403" cy="41929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9" name="Rechteck: abgerundete Ecken 58">
            <a:extLst>
              <a:ext uri="{FF2B5EF4-FFF2-40B4-BE49-F238E27FC236}">
                <a16:creationId xmlns:a16="http://schemas.microsoft.com/office/drawing/2014/main" id="{2EEDD72F-9902-4A3C-8939-374A369413A3}"/>
              </a:ext>
            </a:extLst>
          </p:cNvPr>
          <p:cNvSpPr/>
          <p:nvPr/>
        </p:nvSpPr>
        <p:spPr>
          <a:xfrm>
            <a:off x="4299857" y="5943057"/>
            <a:ext cx="278403" cy="41929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60" name="Rechteck: abgerundete Ecken 59">
            <a:extLst>
              <a:ext uri="{FF2B5EF4-FFF2-40B4-BE49-F238E27FC236}">
                <a16:creationId xmlns:a16="http://schemas.microsoft.com/office/drawing/2014/main" id="{D2E472AD-2D6A-4E73-88BA-E8C7A1B060CA}"/>
              </a:ext>
            </a:extLst>
          </p:cNvPr>
          <p:cNvSpPr/>
          <p:nvPr/>
        </p:nvSpPr>
        <p:spPr>
          <a:xfrm>
            <a:off x="6902051" y="1399153"/>
            <a:ext cx="712180" cy="38607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61" name="Rechteck: abgerundete Ecken 60">
            <a:extLst>
              <a:ext uri="{FF2B5EF4-FFF2-40B4-BE49-F238E27FC236}">
                <a16:creationId xmlns:a16="http://schemas.microsoft.com/office/drawing/2014/main" id="{E2BCD233-C31F-4174-BFA6-A25EA8D41EBD}"/>
              </a:ext>
            </a:extLst>
          </p:cNvPr>
          <p:cNvSpPr/>
          <p:nvPr/>
        </p:nvSpPr>
        <p:spPr>
          <a:xfrm>
            <a:off x="7620449" y="1744737"/>
            <a:ext cx="892086" cy="44896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55399D4-D8E0-ECA5-EAA8-863A6E80FD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523" y="2336743"/>
            <a:ext cx="985842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20371375-3658-C60C-D019-08E458C8F66F}"/>
              </a:ext>
            </a:extLst>
          </p:cNvPr>
          <p:cNvSpPr/>
          <p:nvPr/>
        </p:nvSpPr>
        <p:spPr>
          <a:xfrm>
            <a:off x="790130" y="2899718"/>
            <a:ext cx="492524" cy="87497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2C435220-8F61-8C25-E464-71FD5B793318}"/>
              </a:ext>
            </a:extLst>
          </p:cNvPr>
          <p:cNvSpPr txBox="1"/>
          <p:nvPr/>
        </p:nvSpPr>
        <p:spPr>
          <a:xfrm>
            <a:off x="190500" y="6724134"/>
            <a:ext cx="553869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ü-u 05 Richtigen Laut einsetzen.pptx - Seite 12</a:t>
            </a:r>
          </a:p>
        </p:txBody>
      </p:sp>
    </p:spTree>
    <p:extLst>
      <p:ext uri="{BB962C8B-B14F-4D97-AF65-F5344CB8AC3E}">
        <p14:creationId xmlns:p14="http://schemas.microsoft.com/office/powerpoint/2010/main" val="2493816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7" grpId="0"/>
      <p:bldP spid="28" grpId="0"/>
      <p:bldP spid="34" grpId="0"/>
      <p:bldP spid="35" grpId="0" animBg="1"/>
      <p:bldP spid="36" grpId="0"/>
      <p:bldP spid="37" grpId="0" animBg="1"/>
      <p:bldP spid="38" grpId="0" animBg="1"/>
      <p:bldP spid="40" grpId="0" animBg="1"/>
      <p:bldP spid="42" grpId="0" animBg="1"/>
      <p:bldP spid="44" grpId="0" animBg="1"/>
      <p:bldP spid="46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5" grpId="0" animBg="1"/>
      <p:bldP spid="56" grpId="0"/>
      <p:bldP spid="57" grpId="0" animBg="1"/>
      <p:bldP spid="58" grpId="0" animBg="1"/>
      <p:bldP spid="59" grpId="0" animBg="1"/>
      <p:bldP spid="60" grpId="0" animBg="1"/>
      <p:bldP spid="61" grpId="0" animBg="1"/>
      <p:bldP spid="12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116541F1-958C-41D2-AFDD-BE6E74121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13</a:t>
            </a:fld>
            <a:endParaRPr lang="de-DE" dirty="0"/>
          </a:p>
        </p:txBody>
      </p:sp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F5B88CF2-D176-425B-BDE0-9173E5E44343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4">
            <a:extLst>
              <a:ext uri="{FF2B5EF4-FFF2-40B4-BE49-F238E27FC236}">
                <a16:creationId xmlns:a16="http://schemas.microsoft.com/office/drawing/2014/main" id="{8ACDCAF2-C81E-4427-9AC3-224A62633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5" name="Textfeld 36">
            <a:extLst>
              <a:ext uri="{FF2B5EF4-FFF2-40B4-BE49-F238E27FC236}">
                <a16:creationId xmlns:a16="http://schemas.microsoft.com/office/drawing/2014/main" id="{82A9AF53-AB8C-421F-91A4-340464D62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51052"/>
            <a:ext cx="2751074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latin typeface="Trebuchet MS" pitchFamily="34" charset="0"/>
              </a:rPr>
              <a:t>Wörterassoziationen </a:t>
            </a:r>
            <a:r>
              <a:rPr lang="de-DE" altLang="de-DE" sz="2000" b="1" dirty="0">
                <a:latin typeface="Trebuchet MS" pitchFamily="34" charset="0"/>
              </a:rPr>
              <a:t>u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Klick!</a:t>
            </a: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6BE1AFE3-670B-482E-96D0-09D386CD56A5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A7F0587-9A12-4D31-A598-F3D1286D47DA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Rechteck 7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4A7F3A86-37A4-4B0C-BA17-FF88E13DAF02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72341473-6006-4C93-8D55-A96CCA9E23F9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871C0C90-D1B1-43FC-842D-7D97C63F3FC8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Rechteck 1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1A549C3B-DF75-4168-A471-35D93EE9A6D6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2" name="shpLesekochValidCheck" descr="lesekoch_logo_mit_Hintergrund-1.jpg">
            <a:extLst>
              <a:ext uri="{FF2B5EF4-FFF2-40B4-BE49-F238E27FC236}">
                <a16:creationId xmlns:a16="http://schemas.microsoft.com/office/drawing/2014/main" id="{02E682BE-DF5C-4267-8350-9499C680F3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Ellipse 19">
            <a:extLst>
              <a:ext uri="{FF2B5EF4-FFF2-40B4-BE49-F238E27FC236}">
                <a16:creationId xmlns:a16="http://schemas.microsoft.com/office/drawing/2014/main" id="{7C90BBB7-99F5-4E16-A983-7773923E3CA9}"/>
              </a:ext>
            </a:extLst>
          </p:cNvPr>
          <p:cNvSpPr/>
          <p:nvPr/>
        </p:nvSpPr>
        <p:spPr>
          <a:xfrm>
            <a:off x="343676" y="116523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7196E74-001E-41BE-A203-AA549F336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1048454"/>
            <a:ext cx="10567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lugen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124B435C-F1C7-4BB2-8942-F255B0AF1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7385" y="1048454"/>
            <a:ext cx="123783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klugen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560DC2B5-03F3-4CC8-A549-E9472E42C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4857" y="1048454"/>
            <a:ext cx="155042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Fugen </a:t>
            </a: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8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383A08C6-093D-4222-AA7D-54ED35F1919F}"/>
              </a:ext>
            </a:extLst>
          </p:cNvPr>
          <p:cNvSpPr/>
          <p:nvPr/>
        </p:nvSpPr>
        <p:spPr>
          <a:xfrm>
            <a:off x="343676" y="207988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F07ADA4F-D8A4-455A-842F-F4923BA185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1963104"/>
            <a:ext cx="11865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Sultan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7A7A656C-EDCD-40C9-B59F-CE7E206CD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3685" y="1963104"/>
            <a:ext cx="12666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Turban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8149E404-1361-4C47-9B45-1713C30C1A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475" y="1963104"/>
            <a:ext cx="151515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urban </a:t>
            </a: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8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27C1C6A3-2825-438B-8D18-F56BF4CBE9E9}"/>
              </a:ext>
            </a:extLst>
          </p:cNvPr>
          <p:cNvSpPr/>
          <p:nvPr/>
        </p:nvSpPr>
        <p:spPr>
          <a:xfrm>
            <a:off x="343676" y="306236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80BB47DB-D76B-42E2-93A8-02533DF411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2945587"/>
            <a:ext cx="11592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Kultur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A9780C18-6425-4012-BA39-094BBFCEC0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2224" y="2945587"/>
            <a:ext cx="82426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Kult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EA749614-C3DE-4574-878C-C6A3D4AEF7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2100" y="2945587"/>
            <a:ext cx="82907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Pult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E862E181-F7D0-4A1D-A01D-9E6346B09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4443" y="2945587"/>
            <a:ext cx="164339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Schuld </a:t>
            </a: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8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91D6C350-D475-4D0F-AA2C-45E2FB00C7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6784" y="2945587"/>
            <a:ext cx="9220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Huld</a:t>
            </a:r>
          </a:p>
        </p:txBody>
      </p:sp>
      <p:sp>
        <p:nvSpPr>
          <p:cNvPr id="54" name="Ellipse 53">
            <a:extLst>
              <a:ext uri="{FF2B5EF4-FFF2-40B4-BE49-F238E27FC236}">
                <a16:creationId xmlns:a16="http://schemas.microsoft.com/office/drawing/2014/main" id="{1E6B212E-8FAA-42B6-BD6E-C9D4D5B7259D}"/>
              </a:ext>
            </a:extLst>
          </p:cNvPr>
          <p:cNvSpPr/>
          <p:nvPr/>
        </p:nvSpPr>
        <p:spPr>
          <a:xfrm>
            <a:off x="343676" y="414225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8EE422B4-52FD-48E1-9753-5CAED2CBF7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4025475"/>
            <a:ext cx="12971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krumm</a:t>
            </a: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1B72B2A9-4EF4-401F-B435-0C209FB816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693" y="4025475"/>
            <a:ext cx="131638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brumm</a:t>
            </a: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97A43F0F-84B2-4E91-9098-A7A3B184F2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3301" y="4025475"/>
            <a:ext cx="128496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Trumm</a:t>
            </a: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FFAE4A9D-0E32-461D-984B-AD745E30A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3135" y="4025475"/>
            <a:ext cx="13452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Summe</a:t>
            </a: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84270F5F-CEBF-4A5B-AF95-C8CE81047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597" y="4025475"/>
            <a:ext cx="14847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Summer</a:t>
            </a: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CA873D84-BA60-4D97-AFB3-20587EFCD4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37552" y="4025475"/>
            <a:ext cx="206498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Brummer </a:t>
            </a: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8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6E8DFEA2-9F56-43E2-A873-89F51B8FC5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9490" y="4025475"/>
            <a:ext cx="112242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summ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1D3EAA73-F250-4B21-8D35-49A42DC8BD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55521" y="4025475"/>
            <a:ext cx="15408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Nummer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F989C97-9CD7-071C-DD81-4D50FD8235F5}"/>
              </a:ext>
            </a:extLst>
          </p:cNvPr>
          <p:cNvSpPr txBox="1"/>
          <p:nvPr/>
        </p:nvSpPr>
        <p:spPr>
          <a:xfrm>
            <a:off x="190500" y="6724134"/>
            <a:ext cx="553869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ü-u 05 Richtigen Laut einsetzen.pptx - Seite 13</a:t>
            </a:r>
          </a:p>
        </p:txBody>
      </p:sp>
    </p:spTree>
    <p:extLst>
      <p:ext uri="{BB962C8B-B14F-4D97-AF65-F5344CB8AC3E}">
        <p14:creationId xmlns:p14="http://schemas.microsoft.com/office/powerpoint/2010/main" val="900611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25" grpId="0"/>
      <p:bldP spid="26" grpId="0"/>
      <p:bldP spid="27" grpId="0"/>
      <p:bldP spid="36" grpId="0"/>
      <p:bldP spid="37" grpId="0"/>
      <p:bldP spid="38" grpId="0"/>
      <p:bldP spid="39" grpId="0"/>
      <p:bldP spid="52" grpId="0"/>
      <p:bldP spid="55" grpId="0"/>
      <p:bldP spid="56" grpId="0"/>
      <p:bldP spid="57" grpId="0"/>
      <p:bldP spid="58" grpId="0"/>
      <p:bldP spid="59" grpId="0"/>
      <p:bldP spid="60" grpId="0"/>
      <p:bldP spid="65" grpId="0"/>
      <p:bldP spid="6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pLT_74" descr="NO_WORD">
            <a:extLst>
              <a:ext uri="{FF2B5EF4-FFF2-40B4-BE49-F238E27FC236}">
                <a16:creationId xmlns:a16="http://schemas.microsoft.com/office/drawing/2014/main" id="{1329E8EE-5ADF-43E4-95D0-EF86057E7EE2}"/>
              </a:ext>
            </a:extLst>
          </p:cNvPr>
          <p:cNvSpPr txBox="1"/>
          <p:nvPr/>
        </p:nvSpPr>
        <p:spPr>
          <a:xfrm>
            <a:off x="218571" y="2909277"/>
            <a:ext cx="1039067" cy="7405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3200" b="1" dirty="0">
                <a:solidFill>
                  <a:srgbClr val="FF0000"/>
                </a:solidFill>
                <a:latin typeface="Trebuchet MS" panose="020B0603020202020204" pitchFamily="34" charset="0"/>
              </a:rPr>
              <a:t>u</a:t>
            </a:r>
            <a:r>
              <a:rPr lang="de-DE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   </a:t>
            </a:r>
            <a:r>
              <a:rPr lang="de-DE" sz="3200" b="1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ü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14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1" name="shpLT_74" descr="NO_WORD">
            <a:extLst>
              <a:ext uri="{FF2B5EF4-FFF2-40B4-BE49-F238E27FC236}">
                <a16:creationId xmlns:a16="http://schemas.microsoft.com/office/drawing/2014/main" id="{0008F028-E721-42D2-BAE5-00F5B6A9006D}"/>
              </a:ext>
            </a:extLst>
          </p:cNvPr>
          <p:cNvSpPr txBox="1"/>
          <p:nvPr/>
        </p:nvSpPr>
        <p:spPr>
          <a:xfrm>
            <a:off x="1542616" y="1033304"/>
            <a:ext cx="1366080" cy="457599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latin typeface="Trebuchet MS" panose="020B0603020202020204" pitchFamily="34" charset="0"/>
              </a:rPr>
              <a:t>K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ü</a:t>
            </a:r>
            <a:r>
              <a:rPr lang="de-DE" sz="2800" dirty="0">
                <a:latin typeface="Trebuchet MS" panose="020B0603020202020204" pitchFamily="34" charset="0"/>
              </a:rPr>
              <a:t>chen</a:t>
            </a:r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latin typeface="Trebuchet MS" panose="020B0603020202020204" pitchFamily="34" charset="0"/>
              </a:rPr>
              <a:t>G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ü</a:t>
            </a:r>
            <a:r>
              <a:rPr lang="de-DE" sz="2800" dirty="0">
                <a:latin typeface="Trebuchet MS" panose="020B0603020202020204" pitchFamily="34" charset="0"/>
              </a:rPr>
              <a:t>te</a:t>
            </a:r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latin typeface="Trebuchet MS" panose="020B0603020202020204" pitchFamily="34" charset="0"/>
              </a:rPr>
              <a:t>Bl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ü</a:t>
            </a:r>
            <a:r>
              <a:rPr lang="de-DE" sz="2800" dirty="0">
                <a:latin typeface="Trebuchet MS" panose="020B0603020202020204" pitchFamily="34" charset="0"/>
              </a:rPr>
              <a:t>ten</a:t>
            </a:r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latin typeface="Trebuchet MS" panose="020B0603020202020204" pitchFamily="34" charset="0"/>
              </a:rPr>
              <a:t>T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ü</a:t>
            </a:r>
            <a:r>
              <a:rPr lang="de-DE" sz="2800" dirty="0">
                <a:latin typeface="Trebuchet MS" panose="020B0603020202020204" pitchFamily="34" charset="0"/>
              </a:rPr>
              <a:t>ten</a:t>
            </a:r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latin typeface="Trebuchet MS" panose="020B0603020202020204" pitchFamily="34" charset="0"/>
              </a:rPr>
              <a:t>z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ü</a:t>
            </a:r>
            <a:r>
              <a:rPr lang="de-DE" sz="2800" dirty="0">
                <a:latin typeface="Trebuchet MS" panose="020B0603020202020204" pitchFamily="34" charset="0"/>
              </a:rPr>
              <a:t>nden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D6BC51D9-79F7-4F4F-AE32-9EC316B35B95}"/>
              </a:ext>
            </a:extLst>
          </p:cNvPr>
          <p:cNvSpPr/>
          <p:nvPr/>
        </p:nvSpPr>
        <p:spPr>
          <a:xfrm>
            <a:off x="858138" y="3130744"/>
            <a:ext cx="360040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/>
          </a:p>
        </p:txBody>
      </p:sp>
      <p:sp>
        <p:nvSpPr>
          <p:cNvPr id="18" name="shpLT_74" descr="NO_WORD">
            <a:extLst>
              <a:ext uri="{FF2B5EF4-FFF2-40B4-BE49-F238E27FC236}">
                <a16:creationId xmlns:a16="http://schemas.microsoft.com/office/drawing/2014/main" id="{0F67B5DB-E979-4B3E-85BD-9B5A66390223}"/>
              </a:ext>
            </a:extLst>
          </p:cNvPr>
          <p:cNvSpPr txBox="1"/>
          <p:nvPr/>
        </p:nvSpPr>
        <p:spPr>
          <a:xfrm>
            <a:off x="1726357" y="1327828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19" name="shpLT_74" descr="NO_WORD">
            <a:extLst>
              <a:ext uri="{FF2B5EF4-FFF2-40B4-BE49-F238E27FC236}">
                <a16:creationId xmlns:a16="http://schemas.microsoft.com/office/drawing/2014/main" id="{18A42109-8BE8-491E-81B9-03689094FE93}"/>
              </a:ext>
            </a:extLst>
          </p:cNvPr>
          <p:cNvSpPr txBox="1"/>
          <p:nvPr/>
        </p:nvSpPr>
        <p:spPr>
          <a:xfrm>
            <a:off x="1779814" y="2265119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20" name="shpLT_74" descr="NO_WORD">
            <a:extLst>
              <a:ext uri="{FF2B5EF4-FFF2-40B4-BE49-F238E27FC236}">
                <a16:creationId xmlns:a16="http://schemas.microsoft.com/office/drawing/2014/main" id="{0FEADA6E-EF96-4232-AB3C-ED36FAA9FC4E}"/>
              </a:ext>
            </a:extLst>
          </p:cNvPr>
          <p:cNvSpPr txBox="1"/>
          <p:nvPr/>
        </p:nvSpPr>
        <p:spPr>
          <a:xfrm>
            <a:off x="1836085" y="3188922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21" name="shpLT_74" descr="NO_WORD">
            <a:extLst>
              <a:ext uri="{FF2B5EF4-FFF2-40B4-BE49-F238E27FC236}">
                <a16:creationId xmlns:a16="http://schemas.microsoft.com/office/drawing/2014/main" id="{80F5C65D-AFB2-475E-9E42-930E2EF89D86}"/>
              </a:ext>
            </a:extLst>
          </p:cNvPr>
          <p:cNvSpPr txBox="1"/>
          <p:nvPr/>
        </p:nvSpPr>
        <p:spPr>
          <a:xfrm>
            <a:off x="1726357" y="4126727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22" name="shpLT_74" descr="NO_WORD">
            <a:extLst>
              <a:ext uri="{FF2B5EF4-FFF2-40B4-BE49-F238E27FC236}">
                <a16:creationId xmlns:a16="http://schemas.microsoft.com/office/drawing/2014/main" id="{7393A558-B7ED-443A-BA71-8633C979D5A3}"/>
              </a:ext>
            </a:extLst>
          </p:cNvPr>
          <p:cNvSpPr txBox="1"/>
          <p:nvPr/>
        </p:nvSpPr>
        <p:spPr>
          <a:xfrm>
            <a:off x="1708069" y="5055552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24" name="shpLT_74" descr="NO_WORD">
            <a:extLst>
              <a:ext uri="{FF2B5EF4-FFF2-40B4-BE49-F238E27FC236}">
                <a16:creationId xmlns:a16="http://schemas.microsoft.com/office/drawing/2014/main" id="{995E3224-BF69-4E4C-BDC2-E995121196F1}"/>
              </a:ext>
            </a:extLst>
          </p:cNvPr>
          <p:cNvSpPr txBox="1"/>
          <p:nvPr/>
        </p:nvSpPr>
        <p:spPr>
          <a:xfrm>
            <a:off x="3684495" y="1355874"/>
            <a:ext cx="5758308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In den Küchen wird gekocht.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In vielen Küchen wird Kuchen gebacken.</a:t>
            </a:r>
          </a:p>
        </p:txBody>
      </p:sp>
      <p:sp>
        <p:nvSpPr>
          <p:cNvPr id="25" name="shpLT_74" descr="NO_WORD">
            <a:extLst>
              <a:ext uri="{FF2B5EF4-FFF2-40B4-BE49-F238E27FC236}">
                <a16:creationId xmlns:a16="http://schemas.microsoft.com/office/drawing/2014/main" id="{AC5C807A-0B37-4148-9C00-B888641CE540}"/>
              </a:ext>
            </a:extLst>
          </p:cNvPr>
          <p:cNvSpPr txBox="1"/>
          <p:nvPr/>
        </p:nvSpPr>
        <p:spPr>
          <a:xfrm>
            <a:off x="3684495" y="2299390"/>
            <a:ext cx="5934638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Der König herrsche mit viel Güte.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Das Gute am König war seine große Güte.</a:t>
            </a:r>
          </a:p>
        </p:txBody>
      </p:sp>
      <p:sp>
        <p:nvSpPr>
          <p:cNvPr id="26" name="shpLT_74" descr="NO_WORD">
            <a:extLst>
              <a:ext uri="{FF2B5EF4-FFF2-40B4-BE49-F238E27FC236}">
                <a16:creationId xmlns:a16="http://schemas.microsoft.com/office/drawing/2014/main" id="{6CB9B8B3-49B8-4383-B26E-9313962E62C9}"/>
              </a:ext>
            </a:extLst>
          </p:cNvPr>
          <p:cNvSpPr txBox="1"/>
          <p:nvPr/>
        </p:nvSpPr>
        <p:spPr>
          <a:xfrm>
            <a:off x="3684495" y="3242906"/>
            <a:ext cx="7301999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Die bunten Blüten sind schön anzusehen.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Auf den neuen Blusen sind viele Blüten aufgestickt.</a:t>
            </a:r>
          </a:p>
        </p:txBody>
      </p:sp>
      <p:sp>
        <p:nvSpPr>
          <p:cNvPr id="27" name="shpLT_74" descr="NO_WORD">
            <a:extLst>
              <a:ext uri="{FF2B5EF4-FFF2-40B4-BE49-F238E27FC236}">
                <a16:creationId xmlns:a16="http://schemas.microsoft.com/office/drawing/2014/main" id="{A07D1CEF-5D9F-4196-BB89-CF83EC75EA97}"/>
              </a:ext>
            </a:extLst>
          </p:cNvPr>
          <p:cNvSpPr txBox="1"/>
          <p:nvPr/>
        </p:nvSpPr>
        <p:spPr>
          <a:xfrm>
            <a:off x="3684495" y="4186422"/>
            <a:ext cx="7573868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Die Tomaten waren in Tüten verpackt.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Beim lauten Tuten des Autos lies ich die Tüten fallen.</a:t>
            </a:r>
          </a:p>
        </p:txBody>
      </p:sp>
      <p:sp>
        <p:nvSpPr>
          <p:cNvPr id="28" name="shpLT_74" descr="NO_WORD">
            <a:extLst>
              <a:ext uri="{FF2B5EF4-FFF2-40B4-BE49-F238E27FC236}">
                <a16:creationId xmlns:a16="http://schemas.microsoft.com/office/drawing/2014/main" id="{A615E639-33D2-4DC2-BAAF-5C2DA60B0695}"/>
              </a:ext>
            </a:extLst>
          </p:cNvPr>
          <p:cNvSpPr txBox="1"/>
          <p:nvPr/>
        </p:nvSpPr>
        <p:spPr>
          <a:xfrm>
            <a:off x="3684495" y="5129940"/>
            <a:ext cx="7576433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Manche Ideen zünden einfach nicht.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Der Zünder entfacht das Reisig, es brennt wie Zunder.</a:t>
            </a:r>
          </a:p>
        </p:txBody>
      </p:sp>
      <p:pic>
        <p:nvPicPr>
          <p:cNvPr id="14" name="shpLesekochValidCheck" descr="lesekoch_logo_mit_Hintergrund-1.jpg">
            <a:extLst>
              <a:ext uri="{FF2B5EF4-FFF2-40B4-BE49-F238E27FC236}">
                <a16:creationId xmlns:a16="http://schemas.microsoft.com/office/drawing/2014/main" id="{3F2B91CB-9B9D-4F82-9E45-6AB7BE3AA9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feld 36">
            <a:extLst>
              <a:ext uri="{FF2B5EF4-FFF2-40B4-BE49-F238E27FC236}">
                <a16:creationId xmlns:a16="http://schemas.microsoft.com/office/drawing/2014/main" id="{BE3A3488-472E-404E-822A-BB216CE88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51052"/>
            <a:ext cx="6288901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latin typeface="Trebuchet MS" pitchFamily="34" charset="0"/>
              </a:rPr>
              <a:t>u und ü üben!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 auf den Buchstaben, der in allen Wörtern fehlt!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6DD8F420-44DA-47E0-A610-8C5C77F4FD03}"/>
              </a:ext>
            </a:extLst>
          </p:cNvPr>
          <p:cNvSpPr txBox="1"/>
          <p:nvPr/>
        </p:nvSpPr>
        <p:spPr>
          <a:xfrm>
            <a:off x="179512" y="914943"/>
            <a:ext cx="45787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Lies alle Wörter und die Sätze dazu!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CBCA3498-3ECB-48C6-B255-5DB48A670412}"/>
              </a:ext>
            </a:extLst>
          </p:cNvPr>
          <p:cNvSpPr txBox="1"/>
          <p:nvPr/>
        </p:nvSpPr>
        <p:spPr>
          <a:xfrm>
            <a:off x="1291742" y="5951710"/>
            <a:ext cx="56919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 err="1">
                <a:solidFill>
                  <a:srgbClr val="FF0000"/>
                </a:solidFill>
                <a:latin typeface="Trebuchet MS" pitchFamily="34" charset="0"/>
              </a:rPr>
              <a:t>Lies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jetzt alle Wörter mit </a:t>
            </a:r>
            <a:r>
              <a:rPr lang="de-DE" altLang="de-DE" sz="2000" dirty="0">
                <a:latin typeface="Trebuchet MS" pitchFamily="34" charset="0"/>
              </a:rPr>
              <a:t>ü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noch einmal!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02E82F8D-14B1-4293-851F-6859028AF8F1}"/>
              </a:ext>
            </a:extLst>
          </p:cNvPr>
          <p:cNvSpPr txBox="1"/>
          <p:nvPr/>
        </p:nvSpPr>
        <p:spPr>
          <a:xfrm>
            <a:off x="271756" y="5748585"/>
            <a:ext cx="932695" cy="40011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schemeClr val="bg1"/>
                </a:solidFill>
                <a:latin typeface="Trebuchet MS" pitchFamily="34" charset="0"/>
              </a:rPr>
              <a:t>weiter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57F64FCC-EF58-441C-B9DA-7FA3220DDE38}"/>
              </a:ext>
            </a:extLst>
          </p:cNvPr>
          <p:cNvSpPr txBox="1"/>
          <p:nvPr/>
        </p:nvSpPr>
        <p:spPr>
          <a:xfrm>
            <a:off x="8029743" y="5948640"/>
            <a:ext cx="36608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Und jetzt die Wörter mit </a:t>
            </a:r>
            <a:r>
              <a:rPr lang="de-DE" altLang="de-DE" sz="2000" dirty="0">
                <a:latin typeface="Trebuchet MS" pitchFamily="34" charset="0"/>
              </a:rPr>
              <a:t>u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!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A83B20DA-974D-4A34-A049-D8B29F00C7C4}"/>
              </a:ext>
            </a:extLst>
          </p:cNvPr>
          <p:cNvSpPr txBox="1"/>
          <p:nvPr/>
        </p:nvSpPr>
        <p:spPr>
          <a:xfrm>
            <a:off x="6972931" y="6023055"/>
            <a:ext cx="932695" cy="40011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schemeClr val="bg1"/>
                </a:solidFill>
                <a:latin typeface="Trebuchet MS" pitchFamily="34" charset="0"/>
              </a:rPr>
              <a:t>weiter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38" name="Rechteck: abgerundete Ecken 37">
            <a:extLst>
              <a:ext uri="{FF2B5EF4-FFF2-40B4-BE49-F238E27FC236}">
                <a16:creationId xmlns:a16="http://schemas.microsoft.com/office/drawing/2014/main" id="{99845C87-AF30-4A76-A504-7E6CD617268B}"/>
              </a:ext>
            </a:extLst>
          </p:cNvPr>
          <p:cNvSpPr/>
          <p:nvPr/>
        </p:nvSpPr>
        <p:spPr>
          <a:xfrm>
            <a:off x="4668776" y="1342740"/>
            <a:ext cx="1062673" cy="40011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0" name="Rechteck: abgerundete Ecken 39">
            <a:extLst>
              <a:ext uri="{FF2B5EF4-FFF2-40B4-BE49-F238E27FC236}">
                <a16:creationId xmlns:a16="http://schemas.microsoft.com/office/drawing/2014/main" id="{CC72553B-18ED-480F-BFD6-71FD61FA122D}"/>
              </a:ext>
            </a:extLst>
          </p:cNvPr>
          <p:cNvSpPr/>
          <p:nvPr/>
        </p:nvSpPr>
        <p:spPr>
          <a:xfrm>
            <a:off x="7553057" y="2281826"/>
            <a:ext cx="776284" cy="40011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2" name="Rechteck: abgerundete Ecken 41">
            <a:extLst>
              <a:ext uri="{FF2B5EF4-FFF2-40B4-BE49-F238E27FC236}">
                <a16:creationId xmlns:a16="http://schemas.microsoft.com/office/drawing/2014/main" id="{6BF6BCA9-91BA-4C1F-BC8A-E5EECCE3A598}"/>
              </a:ext>
            </a:extLst>
          </p:cNvPr>
          <p:cNvSpPr/>
          <p:nvPr/>
        </p:nvSpPr>
        <p:spPr>
          <a:xfrm>
            <a:off x="5347842" y="3228945"/>
            <a:ext cx="918505" cy="40011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4" name="Rechteck: abgerundete Ecken 43">
            <a:extLst>
              <a:ext uri="{FF2B5EF4-FFF2-40B4-BE49-F238E27FC236}">
                <a16:creationId xmlns:a16="http://schemas.microsoft.com/office/drawing/2014/main" id="{4E487559-C081-4D53-AD21-9859EE1B2996}"/>
              </a:ext>
            </a:extLst>
          </p:cNvPr>
          <p:cNvSpPr/>
          <p:nvPr/>
        </p:nvSpPr>
        <p:spPr>
          <a:xfrm>
            <a:off x="6843638" y="4211011"/>
            <a:ext cx="841329" cy="40011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6" name="Rechteck: abgerundete Ecken 45">
            <a:extLst>
              <a:ext uri="{FF2B5EF4-FFF2-40B4-BE49-F238E27FC236}">
                <a16:creationId xmlns:a16="http://schemas.microsoft.com/office/drawing/2014/main" id="{6D26A040-A1EC-4C45-AE64-BF468726640D}"/>
              </a:ext>
            </a:extLst>
          </p:cNvPr>
          <p:cNvSpPr/>
          <p:nvPr/>
        </p:nvSpPr>
        <p:spPr>
          <a:xfrm>
            <a:off x="4303713" y="5484809"/>
            <a:ext cx="1085027" cy="40011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8" name="Rechteck: abgerundete Ecken 47">
            <a:extLst>
              <a:ext uri="{FF2B5EF4-FFF2-40B4-BE49-F238E27FC236}">
                <a16:creationId xmlns:a16="http://schemas.microsoft.com/office/drawing/2014/main" id="{310B7041-0D88-4E3F-9495-13B462123A8E}"/>
              </a:ext>
            </a:extLst>
          </p:cNvPr>
          <p:cNvSpPr/>
          <p:nvPr/>
        </p:nvSpPr>
        <p:spPr>
          <a:xfrm>
            <a:off x="6760239" y="1723728"/>
            <a:ext cx="1062673" cy="4001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9" name="Rechteck: abgerundete Ecken 48">
            <a:extLst>
              <a:ext uri="{FF2B5EF4-FFF2-40B4-BE49-F238E27FC236}">
                <a16:creationId xmlns:a16="http://schemas.microsoft.com/office/drawing/2014/main" id="{7213BB83-C7B2-4BA7-BD43-EAFE4069ABC8}"/>
              </a:ext>
            </a:extLst>
          </p:cNvPr>
          <p:cNvSpPr/>
          <p:nvPr/>
        </p:nvSpPr>
        <p:spPr>
          <a:xfrm>
            <a:off x="4293597" y="2697781"/>
            <a:ext cx="747326" cy="4001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0" name="Rechteck: abgerundete Ecken 49">
            <a:extLst>
              <a:ext uri="{FF2B5EF4-FFF2-40B4-BE49-F238E27FC236}">
                <a16:creationId xmlns:a16="http://schemas.microsoft.com/office/drawing/2014/main" id="{0E17B008-6AEC-40B6-8C83-F680FDA9D043}"/>
              </a:ext>
            </a:extLst>
          </p:cNvPr>
          <p:cNvSpPr/>
          <p:nvPr/>
        </p:nvSpPr>
        <p:spPr>
          <a:xfrm>
            <a:off x="5794864" y="3682446"/>
            <a:ext cx="965373" cy="4001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1" name="Rechteck: abgerundete Ecken 50">
            <a:extLst>
              <a:ext uri="{FF2B5EF4-FFF2-40B4-BE49-F238E27FC236}">
                <a16:creationId xmlns:a16="http://schemas.microsoft.com/office/drawing/2014/main" id="{DD791EAD-0176-4478-BBF5-1DEBCE81938A}"/>
              </a:ext>
            </a:extLst>
          </p:cNvPr>
          <p:cNvSpPr/>
          <p:nvPr/>
        </p:nvSpPr>
        <p:spPr>
          <a:xfrm>
            <a:off x="5470648" y="4587497"/>
            <a:ext cx="795699" cy="4001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2" name="Rechteck: abgerundete Ecken 51">
            <a:extLst>
              <a:ext uri="{FF2B5EF4-FFF2-40B4-BE49-F238E27FC236}">
                <a16:creationId xmlns:a16="http://schemas.microsoft.com/office/drawing/2014/main" id="{34057D55-AFCB-4D19-B941-2BB56A8F2D8C}"/>
              </a:ext>
            </a:extLst>
          </p:cNvPr>
          <p:cNvSpPr/>
          <p:nvPr/>
        </p:nvSpPr>
        <p:spPr>
          <a:xfrm>
            <a:off x="10125467" y="5510300"/>
            <a:ext cx="1085027" cy="4001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3B7E5F26-2310-40F8-91C7-A18D85ADFCC6}"/>
              </a:ext>
            </a:extLst>
          </p:cNvPr>
          <p:cNvSpPr txBox="1"/>
          <p:nvPr/>
        </p:nvSpPr>
        <p:spPr>
          <a:xfrm>
            <a:off x="1529297" y="6321760"/>
            <a:ext cx="932695" cy="40011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schemeClr val="bg1"/>
                </a:solidFill>
                <a:latin typeface="Trebuchet MS" pitchFamily="34" charset="0"/>
              </a:rPr>
              <a:t>weiter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AD8660AE-4A6E-48F5-B443-7933C6C7F57C}"/>
              </a:ext>
            </a:extLst>
          </p:cNvPr>
          <p:cNvSpPr txBox="1"/>
          <p:nvPr/>
        </p:nvSpPr>
        <p:spPr>
          <a:xfrm>
            <a:off x="2479170" y="6360473"/>
            <a:ext cx="480626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Und zum Schluss noch einmal alle Sätze!</a:t>
            </a:r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EB64C94D-47B5-4FA3-80C3-222C0B2B2DCD}"/>
              </a:ext>
            </a:extLst>
          </p:cNvPr>
          <p:cNvSpPr/>
          <p:nvPr/>
        </p:nvSpPr>
        <p:spPr>
          <a:xfrm>
            <a:off x="3598695" y="1259316"/>
            <a:ext cx="7652540" cy="46283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Rechteck: abgerundete Ecken 57">
            <a:extLst>
              <a:ext uri="{FF2B5EF4-FFF2-40B4-BE49-F238E27FC236}">
                <a16:creationId xmlns:a16="http://schemas.microsoft.com/office/drawing/2014/main" id="{079FA196-33B0-4B7D-B007-1D19020D8FF5}"/>
              </a:ext>
            </a:extLst>
          </p:cNvPr>
          <p:cNvSpPr/>
          <p:nvPr/>
        </p:nvSpPr>
        <p:spPr>
          <a:xfrm>
            <a:off x="4293597" y="5941179"/>
            <a:ext cx="278403" cy="41929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9" name="Rechteck: abgerundete Ecken 58">
            <a:extLst>
              <a:ext uri="{FF2B5EF4-FFF2-40B4-BE49-F238E27FC236}">
                <a16:creationId xmlns:a16="http://schemas.microsoft.com/office/drawing/2014/main" id="{EF8E4D64-1713-4759-9C07-7C463BF52FE4}"/>
              </a:ext>
            </a:extLst>
          </p:cNvPr>
          <p:cNvSpPr/>
          <p:nvPr/>
        </p:nvSpPr>
        <p:spPr>
          <a:xfrm>
            <a:off x="10972832" y="5963401"/>
            <a:ext cx="278403" cy="41929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7" name="Rechteck: abgerundete Ecken 46">
            <a:extLst>
              <a:ext uri="{FF2B5EF4-FFF2-40B4-BE49-F238E27FC236}">
                <a16:creationId xmlns:a16="http://schemas.microsoft.com/office/drawing/2014/main" id="{3F8141C5-52C7-4514-B345-2827C7F279AB}"/>
              </a:ext>
            </a:extLst>
          </p:cNvPr>
          <p:cNvSpPr/>
          <p:nvPr/>
        </p:nvSpPr>
        <p:spPr>
          <a:xfrm>
            <a:off x="5718235" y="5138703"/>
            <a:ext cx="1085027" cy="40011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09EDB9A5-A3F1-C671-F96A-241BDDC04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523" y="2336743"/>
            <a:ext cx="985842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C0E3EDEA-2F8C-467A-76A0-F3C49CBB0D8A}"/>
              </a:ext>
            </a:extLst>
          </p:cNvPr>
          <p:cNvSpPr/>
          <p:nvPr/>
        </p:nvSpPr>
        <p:spPr>
          <a:xfrm>
            <a:off x="166185" y="2899718"/>
            <a:ext cx="492524" cy="87497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02080FCC-8621-1EE5-1CCA-5AB29E7073AE}"/>
              </a:ext>
            </a:extLst>
          </p:cNvPr>
          <p:cNvSpPr txBox="1"/>
          <p:nvPr/>
        </p:nvSpPr>
        <p:spPr>
          <a:xfrm>
            <a:off x="190500" y="6724134"/>
            <a:ext cx="553869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ü-u 05 Richtigen Laut einsetzen.pptx - Seite 14</a:t>
            </a:r>
          </a:p>
        </p:txBody>
      </p:sp>
    </p:spTree>
    <p:extLst>
      <p:ext uri="{BB962C8B-B14F-4D97-AF65-F5344CB8AC3E}">
        <p14:creationId xmlns:p14="http://schemas.microsoft.com/office/powerpoint/2010/main" val="1940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7" grpId="0"/>
      <p:bldP spid="28" grpId="0"/>
      <p:bldP spid="34" grpId="0"/>
      <p:bldP spid="35" grpId="0" animBg="1"/>
      <p:bldP spid="36" grpId="0"/>
      <p:bldP spid="37" grpId="0" animBg="1"/>
      <p:bldP spid="38" grpId="0" animBg="1"/>
      <p:bldP spid="40" grpId="0" animBg="1"/>
      <p:bldP spid="42" grpId="0" animBg="1"/>
      <p:bldP spid="44" grpId="0" animBg="1"/>
      <p:bldP spid="46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5" grpId="0" animBg="1"/>
      <p:bldP spid="56" grpId="0"/>
      <p:bldP spid="57" grpId="0" animBg="1"/>
      <p:bldP spid="58" grpId="0" animBg="1"/>
      <p:bldP spid="59" grpId="0" animBg="1"/>
      <p:bldP spid="47" grpId="0" animBg="1"/>
      <p:bldP spid="12" grpId="0" animBg="1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116541F1-958C-41D2-AFDD-BE6E74121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15</a:t>
            </a:fld>
            <a:endParaRPr lang="de-DE" dirty="0"/>
          </a:p>
        </p:txBody>
      </p:sp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F5B88CF2-D176-425B-BDE0-9173E5E44343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4">
            <a:extLst>
              <a:ext uri="{FF2B5EF4-FFF2-40B4-BE49-F238E27FC236}">
                <a16:creationId xmlns:a16="http://schemas.microsoft.com/office/drawing/2014/main" id="{8ACDCAF2-C81E-4427-9AC3-224A62633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5" name="Textfeld 36">
            <a:extLst>
              <a:ext uri="{FF2B5EF4-FFF2-40B4-BE49-F238E27FC236}">
                <a16:creationId xmlns:a16="http://schemas.microsoft.com/office/drawing/2014/main" id="{82A9AF53-AB8C-421F-91A4-340464D62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51052"/>
            <a:ext cx="2751074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latin typeface="Trebuchet MS" pitchFamily="34" charset="0"/>
              </a:rPr>
              <a:t>Wörterassoziationen </a:t>
            </a:r>
            <a:r>
              <a:rPr lang="de-DE" altLang="de-DE" sz="2000" b="1" dirty="0">
                <a:latin typeface="Trebuchet MS" pitchFamily="34" charset="0"/>
              </a:rPr>
              <a:t>ü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Klick!</a:t>
            </a: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6BE1AFE3-670B-482E-96D0-09D386CD56A5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A7F0587-9A12-4D31-A598-F3D1286D47DA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Rechteck 7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4A7F3A86-37A4-4B0C-BA17-FF88E13DAF02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72341473-6006-4C93-8D55-A96CCA9E23F9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871C0C90-D1B1-43FC-842D-7D97C63F3FC8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Rechteck 1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1A549C3B-DF75-4168-A471-35D93EE9A6D6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2" name="shpLesekochValidCheck" descr="lesekoch_logo_mit_Hintergrund-1.jpg">
            <a:extLst>
              <a:ext uri="{FF2B5EF4-FFF2-40B4-BE49-F238E27FC236}">
                <a16:creationId xmlns:a16="http://schemas.microsoft.com/office/drawing/2014/main" id="{02E682BE-DF5C-4267-8350-9499C680F3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Ellipse 19">
            <a:extLst>
              <a:ext uri="{FF2B5EF4-FFF2-40B4-BE49-F238E27FC236}">
                <a16:creationId xmlns:a16="http://schemas.microsoft.com/office/drawing/2014/main" id="{7C90BBB7-99F5-4E16-A983-7773923E3CA9}"/>
              </a:ext>
            </a:extLst>
          </p:cNvPr>
          <p:cNvSpPr/>
          <p:nvPr/>
        </p:nvSpPr>
        <p:spPr>
          <a:xfrm>
            <a:off x="343676" y="116523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7196E74-001E-41BE-A203-AA549F336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1048454"/>
            <a:ext cx="13516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Küchen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124B435C-F1C7-4BB2-8942-F255B0AF1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8944" y="1048454"/>
            <a:ext cx="14830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tünchen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560DC2B5-03F3-4CC8-A549-E9472E42C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2013" y="1048454"/>
            <a:ext cx="159530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München</a:t>
            </a: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4AFDD32E-A7E3-4F41-B989-EC391EE165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7294" y="1048454"/>
            <a:ext cx="21643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wünschen </a:t>
            </a: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8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E20DAE9F-6058-48E3-BBEC-A9DCEB521706}"/>
              </a:ext>
            </a:extLst>
          </p:cNvPr>
          <p:cNvSpPr/>
          <p:nvPr/>
        </p:nvSpPr>
        <p:spPr>
          <a:xfrm>
            <a:off x="343676" y="230341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55B7FD0B-473E-4D0F-89F5-8C6B9E1084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2201638"/>
            <a:ext cx="96051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Güte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9CB4A983-BF01-4F3D-A436-AB246B70E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61" y="2201638"/>
            <a:ext cx="92685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Tüte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3103C193-AAC2-4607-BDD2-7FD6BFAB5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7156" y="2201638"/>
            <a:ext cx="102784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Blüte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6A73C8BF-BB55-4038-B9F3-1587F35F2A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6678" y="2201638"/>
            <a:ext cx="114486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Süden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1A83B42D-ECEA-4E15-9E93-FB92E6B69F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7187" y="2201638"/>
            <a:ext cx="12234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Blüten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021B9A8A-5F54-4614-8F2E-AB8A54EFB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0065" y="2201638"/>
            <a:ext cx="112242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Tüten</a:t>
            </a: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1F71D7E3-D283-468B-844D-416E48909E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7425" y="2201638"/>
            <a:ext cx="159210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wüten </a:t>
            </a: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8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7" name="Ellipse 66">
            <a:extLst>
              <a:ext uri="{FF2B5EF4-FFF2-40B4-BE49-F238E27FC236}">
                <a16:creationId xmlns:a16="http://schemas.microsoft.com/office/drawing/2014/main" id="{E68F009F-B993-4D9F-A117-7D4E73F72389}"/>
              </a:ext>
            </a:extLst>
          </p:cNvPr>
          <p:cNvSpPr/>
          <p:nvPr/>
        </p:nvSpPr>
        <p:spPr>
          <a:xfrm>
            <a:off x="343676" y="350062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98C33F4B-4EDC-428F-94DC-ECFE913727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3383843"/>
            <a:ext cx="13372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zünden</a:t>
            </a: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6452EB43-AE2E-4B13-9C9B-753C0D94C2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1618" y="3383843"/>
            <a:ext cx="134844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künden</a:t>
            </a: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40F3EE10-91EF-42AC-978F-73C6A31D0B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7135" y="3383843"/>
            <a:ext cx="1340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Sünden</a:t>
            </a: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A8B5F01D-C0D7-4E8B-A786-FDC7E9A85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7175" y="3383843"/>
            <a:ext cx="14863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gründen</a:t>
            </a:r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DB2C37A3-6F23-4437-A5BF-B66458B18D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0550" y="3383843"/>
            <a:ext cx="135325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Gründe</a:t>
            </a: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7E676372-0565-455D-AD08-2003FA6B3C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4638" y="3383843"/>
            <a:ext cx="14654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münden</a:t>
            </a:r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86CF7A71-A767-4794-857D-C9953BE6E1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0876" y="3383843"/>
            <a:ext cx="185499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Pfründe </a:t>
            </a: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8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C5AD2339-A400-7530-B27D-43C95DBA0DAA}"/>
              </a:ext>
            </a:extLst>
          </p:cNvPr>
          <p:cNvSpPr txBox="1"/>
          <p:nvPr/>
        </p:nvSpPr>
        <p:spPr>
          <a:xfrm>
            <a:off x="190500" y="6724134"/>
            <a:ext cx="553869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ü-u 05 Richtigen Laut einsetzen.pptx - Seite 15</a:t>
            </a:r>
          </a:p>
        </p:txBody>
      </p:sp>
    </p:spTree>
    <p:extLst>
      <p:ext uri="{BB962C8B-B14F-4D97-AF65-F5344CB8AC3E}">
        <p14:creationId xmlns:p14="http://schemas.microsoft.com/office/powerpoint/2010/main" val="3930869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62" grpId="0"/>
      <p:bldP spid="25" grpId="0"/>
      <p:bldP spid="26" grpId="0"/>
      <p:bldP spid="27" grpId="0"/>
      <p:bldP spid="28" grpId="0"/>
      <p:bldP spid="33" grpId="0"/>
      <p:bldP spid="40" grpId="0"/>
      <p:bldP spid="53" grpId="0"/>
      <p:bldP spid="68" grpId="0"/>
      <p:bldP spid="69" grpId="0"/>
      <p:bldP spid="70" grpId="0"/>
      <p:bldP spid="71" grpId="0"/>
      <p:bldP spid="72" grpId="0"/>
      <p:bldP spid="76" grpId="0"/>
      <p:bldP spid="7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pLT_74" descr="NO_WORD">
            <a:extLst>
              <a:ext uri="{FF2B5EF4-FFF2-40B4-BE49-F238E27FC236}">
                <a16:creationId xmlns:a16="http://schemas.microsoft.com/office/drawing/2014/main" id="{C53B71DA-4F67-4E80-85EB-3882B0530D3E}"/>
              </a:ext>
            </a:extLst>
          </p:cNvPr>
          <p:cNvSpPr txBox="1"/>
          <p:nvPr/>
        </p:nvSpPr>
        <p:spPr>
          <a:xfrm>
            <a:off x="218571" y="2909277"/>
            <a:ext cx="1039067" cy="7405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3200" b="1" dirty="0">
                <a:solidFill>
                  <a:srgbClr val="FF0000"/>
                </a:solidFill>
                <a:latin typeface="Trebuchet MS" panose="020B0603020202020204" pitchFamily="34" charset="0"/>
              </a:rPr>
              <a:t>u</a:t>
            </a:r>
            <a:r>
              <a:rPr lang="de-DE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   </a:t>
            </a:r>
            <a:r>
              <a:rPr lang="de-DE" sz="3200" b="1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ü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16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1" name="shpLT_74" descr="NO_WORD">
            <a:extLst>
              <a:ext uri="{FF2B5EF4-FFF2-40B4-BE49-F238E27FC236}">
                <a16:creationId xmlns:a16="http://schemas.microsoft.com/office/drawing/2014/main" id="{0008F028-E721-42D2-BAE5-00F5B6A9006D}"/>
              </a:ext>
            </a:extLst>
          </p:cNvPr>
          <p:cNvSpPr txBox="1"/>
          <p:nvPr/>
        </p:nvSpPr>
        <p:spPr>
          <a:xfrm>
            <a:off x="1615768" y="1033304"/>
            <a:ext cx="1324402" cy="457599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latin typeface="Trebuchet MS" panose="020B0603020202020204" pitchFamily="34" charset="0"/>
              </a:rPr>
              <a:t>Gr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u</a:t>
            </a:r>
            <a:r>
              <a:rPr lang="de-DE" sz="2800" dirty="0">
                <a:latin typeface="Trebuchet MS" panose="020B0603020202020204" pitchFamily="34" charset="0"/>
              </a:rPr>
              <a:t>be</a:t>
            </a:r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latin typeface="Trebuchet MS" panose="020B0603020202020204" pitchFamily="34" charset="0"/>
              </a:rPr>
              <a:t>H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u</a:t>
            </a:r>
            <a:r>
              <a:rPr lang="de-DE" sz="2800" dirty="0">
                <a:latin typeface="Trebuchet MS" panose="020B0603020202020204" pitchFamily="34" charset="0"/>
              </a:rPr>
              <a:t>f</a:t>
            </a:r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latin typeface="Trebuchet MS" panose="020B0603020202020204" pitchFamily="34" charset="0"/>
              </a:rPr>
              <a:t>M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u</a:t>
            </a:r>
            <a:r>
              <a:rPr lang="de-DE" sz="2800" dirty="0">
                <a:latin typeface="Trebuchet MS" panose="020B0603020202020204" pitchFamily="34" charset="0"/>
              </a:rPr>
              <a:t>ff</a:t>
            </a:r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latin typeface="Trebuchet MS" panose="020B0603020202020204" pitchFamily="34" charset="0"/>
              </a:rPr>
              <a:t>K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u</a:t>
            </a:r>
            <a:r>
              <a:rPr lang="de-DE" sz="2800" dirty="0">
                <a:latin typeface="Trebuchet MS" panose="020B0603020202020204" pitchFamily="34" charset="0"/>
              </a:rPr>
              <a:t>ss</a:t>
            </a:r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latin typeface="Trebuchet MS" panose="020B0603020202020204" pitchFamily="34" charset="0"/>
              </a:rPr>
              <a:t>Schl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u</a:t>
            </a:r>
            <a:r>
              <a:rPr lang="de-DE" sz="2800" dirty="0">
                <a:latin typeface="Trebuchet MS" panose="020B0603020202020204" pitchFamily="34" charset="0"/>
              </a:rPr>
              <a:t>ss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D6BC51D9-79F7-4F4F-AE32-9EC316B35B95}"/>
              </a:ext>
            </a:extLst>
          </p:cNvPr>
          <p:cNvSpPr/>
          <p:nvPr/>
        </p:nvSpPr>
        <p:spPr>
          <a:xfrm>
            <a:off x="234613" y="3183274"/>
            <a:ext cx="360040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/>
          </a:p>
        </p:txBody>
      </p:sp>
      <p:sp>
        <p:nvSpPr>
          <p:cNvPr id="18" name="shpLT_74" descr="NO_WORD">
            <a:extLst>
              <a:ext uri="{FF2B5EF4-FFF2-40B4-BE49-F238E27FC236}">
                <a16:creationId xmlns:a16="http://schemas.microsoft.com/office/drawing/2014/main" id="{0F67B5DB-E979-4B3E-85BD-9B5A66390223}"/>
              </a:ext>
            </a:extLst>
          </p:cNvPr>
          <p:cNvSpPr txBox="1"/>
          <p:nvPr/>
        </p:nvSpPr>
        <p:spPr>
          <a:xfrm>
            <a:off x="2002084" y="1327828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19" name="shpLT_74" descr="NO_WORD">
            <a:extLst>
              <a:ext uri="{FF2B5EF4-FFF2-40B4-BE49-F238E27FC236}">
                <a16:creationId xmlns:a16="http://schemas.microsoft.com/office/drawing/2014/main" id="{18A42109-8BE8-491E-81B9-03689094FE93}"/>
              </a:ext>
            </a:extLst>
          </p:cNvPr>
          <p:cNvSpPr txBox="1"/>
          <p:nvPr/>
        </p:nvSpPr>
        <p:spPr>
          <a:xfrm>
            <a:off x="1837492" y="2265119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20" name="shpLT_74" descr="NO_WORD">
            <a:extLst>
              <a:ext uri="{FF2B5EF4-FFF2-40B4-BE49-F238E27FC236}">
                <a16:creationId xmlns:a16="http://schemas.microsoft.com/office/drawing/2014/main" id="{0FEADA6E-EF96-4232-AB3C-ED36FAA9FC4E}"/>
              </a:ext>
            </a:extLst>
          </p:cNvPr>
          <p:cNvSpPr txBox="1"/>
          <p:nvPr/>
        </p:nvSpPr>
        <p:spPr>
          <a:xfrm>
            <a:off x="1874068" y="3188922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21" name="shpLT_74" descr="NO_WORD">
            <a:extLst>
              <a:ext uri="{FF2B5EF4-FFF2-40B4-BE49-F238E27FC236}">
                <a16:creationId xmlns:a16="http://schemas.microsoft.com/office/drawing/2014/main" id="{80F5C65D-AFB2-475E-9E42-930E2EF89D86}"/>
              </a:ext>
            </a:extLst>
          </p:cNvPr>
          <p:cNvSpPr txBox="1"/>
          <p:nvPr/>
        </p:nvSpPr>
        <p:spPr>
          <a:xfrm>
            <a:off x="1814771" y="4126727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22" name="shpLT_74" descr="NO_WORD">
            <a:extLst>
              <a:ext uri="{FF2B5EF4-FFF2-40B4-BE49-F238E27FC236}">
                <a16:creationId xmlns:a16="http://schemas.microsoft.com/office/drawing/2014/main" id="{7393A558-B7ED-443A-BA71-8633C979D5A3}"/>
              </a:ext>
            </a:extLst>
          </p:cNvPr>
          <p:cNvSpPr txBox="1"/>
          <p:nvPr/>
        </p:nvSpPr>
        <p:spPr>
          <a:xfrm>
            <a:off x="2258116" y="5037264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24" name="shpLT_74" descr="NO_WORD">
            <a:extLst>
              <a:ext uri="{FF2B5EF4-FFF2-40B4-BE49-F238E27FC236}">
                <a16:creationId xmlns:a16="http://schemas.microsoft.com/office/drawing/2014/main" id="{995E3224-BF69-4E4C-BDC2-E995121196F1}"/>
              </a:ext>
            </a:extLst>
          </p:cNvPr>
          <p:cNvSpPr txBox="1"/>
          <p:nvPr/>
        </p:nvSpPr>
        <p:spPr>
          <a:xfrm>
            <a:off x="4214844" y="1355874"/>
            <a:ext cx="6409127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Wir buddeln eine Grube aus.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Die geplante Grube wurde nur ein Grübchen.</a:t>
            </a:r>
          </a:p>
        </p:txBody>
      </p:sp>
      <p:sp>
        <p:nvSpPr>
          <p:cNvPr id="25" name="shpLT_74" descr="NO_WORD">
            <a:extLst>
              <a:ext uri="{FF2B5EF4-FFF2-40B4-BE49-F238E27FC236}">
                <a16:creationId xmlns:a16="http://schemas.microsoft.com/office/drawing/2014/main" id="{AC5C807A-0B37-4148-9C00-B888641CE540}"/>
              </a:ext>
            </a:extLst>
          </p:cNvPr>
          <p:cNvSpPr txBox="1"/>
          <p:nvPr/>
        </p:nvSpPr>
        <p:spPr>
          <a:xfrm>
            <a:off x="4214844" y="2299390"/>
            <a:ext cx="6487673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Auf den Huf des Pferdes kommt ein Hufeisen.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Die Hüfte braucht kein Hufeisen.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6" name="shpLT_74" descr="NO_WORD">
            <a:extLst>
              <a:ext uri="{FF2B5EF4-FFF2-40B4-BE49-F238E27FC236}">
                <a16:creationId xmlns:a16="http://schemas.microsoft.com/office/drawing/2014/main" id="{6CB9B8B3-49B8-4383-B26E-9313962E62C9}"/>
              </a:ext>
            </a:extLst>
          </p:cNvPr>
          <p:cNvSpPr txBox="1"/>
          <p:nvPr/>
        </p:nvSpPr>
        <p:spPr>
          <a:xfrm>
            <a:off x="4214844" y="3242906"/>
            <a:ext cx="7111242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Der Muff ist ein wärmender Schutz für die Hände.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Im Muff kann es leicht müffeln.</a:t>
            </a:r>
          </a:p>
        </p:txBody>
      </p:sp>
      <p:sp>
        <p:nvSpPr>
          <p:cNvPr id="27" name="shpLT_74" descr="NO_WORD">
            <a:extLst>
              <a:ext uri="{FF2B5EF4-FFF2-40B4-BE49-F238E27FC236}">
                <a16:creationId xmlns:a16="http://schemas.microsoft.com/office/drawing/2014/main" id="{A07D1CEF-5D9F-4196-BB89-CF83EC75EA97}"/>
              </a:ext>
            </a:extLst>
          </p:cNvPr>
          <p:cNvSpPr txBox="1"/>
          <p:nvPr/>
        </p:nvSpPr>
        <p:spPr>
          <a:xfrm>
            <a:off x="4214844" y="4186422"/>
            <a:ext cx="5979522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Die Prinzessin gab dem Frosch einen Kuss.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Der Kuss war eigentlich nur ein Küsschen.</a:t>
            </a:r>
          </a:p>
        </p:txBody>
      </p:sp>
      <p:sp>
        <p:nvSpPr>
          <p:cNvPr id="28" name="shpLT_74" descr="NO_WORD">
            <a:extLst>
              <a:ext uri="{FF2B5EF4-FFF2-40B4-BE49-F238E27FC236}">
                <a16:creationId xmlns:a16="http://schemas.microsoft.com/office/drawing/2014/main" id="{A615E639-33D2-4DC2-BAAF-5C2DA60B0695}"/>
              </a:ext>
            </a:extLst>
          </p:cNvPr>
          <p:cNvSpPr txBox="1"/>
          <p:nvPr/>
        </p:nvSpPr>
        <p:spPr>
          <a:xfrm>
            <a:off x="4214844" y="5129940"/>
            <a:ext cx="7064755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Zum Schluss gab es viel Applaus.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Zum Schluss wurde mit dem Schlüssel abgesperrt.</a:t>
            </a:r>
          </a:p>
        </p:txBody>
      </p:sp>
      <p:pic>
        <p:nvPicPr>
          <p:cNvPr id="14" name="shpLesekochValidCheck" descr="lesekoch_logo_mit_Hintergrund-1.jpg">
            <a:extLst>
              <a:ext uri="{FF2B5EF4-FFF2-40B4-BE49-F238E27FC236}">
                <a16:creationId xmlns:a16="http://schemas.microsoft.com/office/drawing/2014/main" id="{3F2B91CB-9B9D-4F82-9E45-6AB7BE3AA9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feld 36">
            <a:extLst>
              <a:ext uri="{FF2B5EF4-FFF2-40B4-BE49-F238E27FC236}">
                <a16:creationId xmlns:a16="http://schemas.microsoft.com/office/drawing/2014/main" id="{FCD70CBD-5B6B-4AFE-ABE7-89C09CAE06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51052"/>
            <a:ext cx="6288901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latin typeface="Trebuchet MS" pitchFamily="34" charset="0"/>
              </a:rPr>
              <a:t>u und ü üben!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 auf den Buchstaben, der in allen Wörtern fehlt!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0C7AD14E-BEA4-435F-8494-4B80B94D606C}"/>
              </a:ext>
            </a:extLst>
          </p:cNvPr>
          <p:cNvSpPr txBox="1"/>
          <p:nvPr/>
        </p:nvSpPr>
        <p:spPr>
          <a:xfrm>
            <a:off x="179512" y="914943"/>
            <a:ext cx="45787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Lies alle Wörter und die Sätze dazu!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01916E07-4E91-4CE6-BC69-512011C5BEE5}"/>
              </a:ext>
            </a:extLst>
          </p:cNvPr>
          <p:cNvSpPr txBox="1"/>
          <p:nvPr/>
        </p:nvSpPr>
        <p:spPr>
          <a:xfrm>
            <a:off x="1291742" y="5951710"/>
            <a:ext cx="56919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 err="1">
                <a:solidFill>
                  <a:srgbClr val="FF0000"/>
                </a:solidFill>
                <a:latin typeface="Trebuchet MS" pitchFamily="34" charset="0"/>
              </a:rPr>
              <a:t>Lies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jetzt alle Wörter mit </a:t>
            </a:r>
            <a:r>
              <a:rPr lang="de-DE" altLang="de-DE" sz="2000" dirty="0">
                <a:latin typeface="Trebuchet MS" pitchFamily="34" charset="0"/>
              </a:rPr>
              <a:t>u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noch einmal!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F027354E-194A-41C8-BB17-510E133A1C34}"/>
              </a:ext>
            </a:extLst>
          </p:cNvPr>
          <p:cNvSpPr txBox="1"/>
          <p:nvPr/>
        </p:nvSpPr>
        <p:spPr>
          <a:xfrm>
            <a:off x="271756" y="5748585"/>
            <a:ext cx="932695" cy="40011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schemeClr val="bg1"/>
                </a:solidFill>
                <a:latin typeface="Trebuchet MS" pitchFamily="34" charset="0"/>
              </a:rPr>
              <a:t>weiter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54116D7B-0CAA-46E8-B0CE-04CD3ED4CB52}"/>
              </a:ext>
            </a:extLst>
          </p:cNvPr>
          <p:cNvSpPr txBox="1"/>
          <p:nvPr/>
        </p:nvSpPr>
        <p:spPr>
          <a:xfrm>
            <a:off x="8029743" y="5948640"/>
            <a:ext cx="36608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Und jetzt die Wörter mit </a:t>
            </a:r>
            <a:r>
              <a:rPr lang="de-DE" altLang="de-DE" sz="2000" dirty="0">
                <a:latin typeface="Trebuchet MS" pitchFamily="34" charset="0"/>
              </a:rPr>
              <a:t>ü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!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91ED114D-8FCC-4FCD-B45C-6AEA3298A984}"/>
              </a:ext>
            </a:extLst>
          </p:cNvPr>
          <p:cNvSpPr txBox="1"/>
          <p:nvPr/>
        </p:nvSpPr>
        <p:spPr>
          <a:xfrm>
            <a:off x="6972931" y="6023055"/>
            <a:ext cx="932695" cy="40011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schemeClr val="bg1"/>
                </a:solidFill>
                <a:latin typeface="Trebuchet MS" pitchFamily="34" charset="0"/>
              </a:rPr>
              <a:t>weiter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38" name="Rechteck: abgerundete Ecken 37">
            <a:extLst>
              <a:ext uri="{FF2B5EF4-FFF2-40B4-BE49-F238E27FC236}">
                <a16:creationId xmlns:a16="http://schemas.microsoft.com/office/drawing/2014/main" id="{C923CE79-EE6F-412E-927F-357AF4D94AA5}"/>
              </a:ext>
            </a:extLst>
          </p:cNvPr>
          <p:cNvSpPr/>
          <p:nvPr/>
        </p:nvSpPr>
        <p:spPr>
          <a:xfrm>
            <a:off x="6713953" y="1386310"/>
            <a:ext cx="900278" cy="4001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0" name="Rechteck: abgerundete Ecken 39">
            <a:extLst>
              <a:ext uri="{FF2B5EF4-FFF2-40B4-BE49-F238E27FC236}">
                <a16:creationId xmlns:a16="http://schemas.microsoft.com/office/drawing/2014/main" id="{55E5FE64-A2BB-40E9-A40B-D1FC4EFF54C6}"/>
              </a:ext>
            </a:extLst>
          </p:cNvPr>
          <p:cNvSpPr/>
          <p:nvPr/>
        </p:nvSpPr>
        <p:spPr>
          <a:xfrm>
            <a:off x="5370971" y="2299383"/>
            <a:ext cx="624183" cy="4001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2" name="Rechteck: abgerundete Ecken 41">
            <a:extLst>
              <a:ext uri="{FF2B5EF4-FFF2-40B4-BE49-F238E27FC236}">
                <a16:creationId xmlns:a16="http://schemas.microsoft.com/office/drawing/2014/main" id="{BAC7245B-7DF7-492E-BD3C-340FBC57ECC4}"/>
              </a:ext>
            </a:extLst>
          </p:cNvPr>
          <p:cNvSpPr/>
          <p:nvPr/>
        </p:nvSpPr>
        <p:spPr>
          <a:xfrm>
            <a:off x="4837132" y="3267495"/>
            <a:ext cx="764004" cy="4001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4" name="Rechteck: abgerundete Ecken 43">
            <a:extLst>
              <a:ext uri="{FF2B5EF4-FFF2-40B4-BE49-F238E27FC236}">
                <a16:creationId xmlns:a16="http://schemas.microsoft.com/office/drawing/2014/main" id="{94770A0C-F570-47CD-BA79-35158535E4D5}"/>
              </a:ext>
            </a:extLst>
          </p:cNvPr>
          <p:cNvSpPr/>
          <p:nvPr/>
        </p:nvSpPr>
        <p:spPr>
          <a:xfrm>
            <a:off x="9312493" y="4204851"/>
            <a:ext cx="672891" cy="4001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6" name="Rechteck: abgerundete Ecken 45">
            <a:extLst>
              <a:ext uri="{FF2B5EF4-FFF2-40B4-BE49-F238E27FC236}">
                <a16:creationId xmlns:a16="http://schemas.microsoft.com/office/drawing/2014/main" id="{A3D6F944-B17C-4456-8A97-DC59A9D96296}"/>
              </a:ext>
            </a:extLst>
          </p:cNvPr>
          <p:cNvSpPr/>
          <p:nvPr/>
        </p:nvSpPr>
        <p:spPr>
          <a:xfrm>
            <a:off x="4962253" y="5154048"/>
            <a:ext cx="1047711" cy="4001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8" name="Rechteck: abgerundete Ecken 47">
            <a:extLst>
              <a:ext uri="{FF2B5EF4-FFF2-40B4-BE49-F238E27FC236}">
                <a16:creationId xmlns:a16="http://schemas.microsoft.com/office/drawing/2014/main" id="{BF5C1515-46F9-4175-BA11-EC96F5CD596B}"/>
              </a:ext>
            </a:extLst>
          </p:cNvPr>
          <p:cNvSpPr/>
          <p:nvPr/>
        </p:nvSpPr>
        <p:spPr>
          <a:xfrm>
            <a:off x="8968105" y="1743944"/>
            <a:ext cx="1538877" cy="400110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9" name="Rechteck: abgerundete Ecken 48">
            <a:extLst>
              <a:ext uri="{FF2B5EF4-FFF2-40B4-BE49-F238E27FC236}">
                <a16:creationId xmlns:a16="http://schemas.microsoft.com/office/drawing/2014/main" id="{478DF1C2-CB2D-46B7-9382-822E87B420DD}"/>
              </a:ext>
            </a:extLst>
          </p:cNvPr>
          <p:cNvSpPr/>
          <p:nvPr/>
        </p:nvSpPr>
        <p:spPr>
          <a:xfrm>
            <a:off x="4778592" y="2693345"/>
            <a:ext cx="861672" cy="400110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0" name="Rechteck: abgerundete Ecken 49">
            <a:extLst>
              <a:ext uri="{FF2B5EF4-FFF2-40B4-BE49-F238E27FC236}">
                <a16:creationId xmlns:a16="http://schemas.microsoft.com/office/drawing/2014/main" id="{643C2AF1-5667-413D-A36C-C26EB417BEC2}"/>
              </a:ext>
            </a:extLst>
          </p:cNvPr>
          <p:cNvSpPr/>
          <p:nvPr/>
        </p:nvSpPr>
        <p:spPr>
          <a:xfrm>
            <a:off x="7364376" y="3667605"/>
            <a:ext cx="1211587" cy="400110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1" name="Rechteck: abgerundete Ecken 50">
            <a:extLst>
              <a:ext uri="{FF2B5EF4-FFF2-40B4-BE49-F238E27FC236}">
                <a16:creationId xmlns:a16="http://schemas.microsoft.com/office/drawing/2014/main" id="{F4D3D60C-F82D-4307-9691-197345144952}"/>
              </a:ext>
            </a:extLst>
          </p:cNvPr>
          <p:cNvSpPr/>
          <p:nvPr/>
        </p:nvSpPr>
        <p:spPr>
          <a:xfrm>
            <a:off x="8617122" y="4580683"/>
            <a:ext cx="1368262" cy="400110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2" name="Rechteck: abgerundete Ecken 51">
            <a:extLst>
              <a:ext uri="{FF2B5EF4-FFF2-40B4-BE49-F238E27FC236}">
                <a16:creationId xmlns:a16="http://schemas.microsoft.com/office/drawing/2014/main" id="{CF1E0BAD-C499-42B6-A3BC-E6B1478EF1CD}"/>
              </a:ext>
            </a:extLst>
          </p:cNvPr>
          <p:cNvSpPr/>
          <p:nvPr/>
        </p:nvSpPr>
        <p:spPr>
          <a:xfrm>
            <a:off x="8146062" y="5487580"/>
            <a:ext cx="1358155" cy="400110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4B650835-31F9-40F0-A671-991F67B1DE32}"/>
              </a:ext>
            </a:extLst>
          </p:cNvPr>
          <p:cNvSpPr txBox="1"/>
          <p:nvPr/>
        </p:nvSpPr>
        <p:spPr>
          <a:xfrm>
            <a:off x="1529297" y="6321760"/>
            <a:ext cx="932695" cy="40011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schemeClr val="bg1"/>
                </a:solidFill>
                <a:latin typeface="Trebuchet MS" pitchFamily="34" charset="0"/>
              </a:rPr>
              <a:t>weiter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881AAE0B-48B8-4F3A-ADA8-8C01C04BAE44}"/>
              </a:ext>
            </a:extLst>
          </p:cNvPr>
          <p:cNvSpPr txBox="1"/>
          <p:nvPr/>
        </p:nvSpPr>
        <p:spPr>
          <a:xfrm>
            <a:off x="2479170" y="6360473"/>
            <a:ext cx="480626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Und zum Schluss noch einmal alle Sätze!</a:t>
            </a:r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E5617DE6-C273-4738-96CB-C937041BDB4E}"/>
              </a:ext>
            </a:extLst>
          </p:cNvPr>
          <p:cNvSpPr/>
          <p:nvPr/>
        </p:nvSpPr>
        <p:spPr>
          <a:xfrm>
            <a:off x="3528356" y="1259316"/>
            <a:ext cx="7797730" cy="46283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Rechteck: abgerundete Ecken 57">
            <a:extLst>
              <a:ext uri="{FF2B5EF4-FFF2-40B4-BE49-F238E27FC236}">
                <a16:creationId xmlns:a16="http://schemas.microsoft.com/office/drawing/2014/main" id="{7BEBFE48-C37E-4C15-BE5F-0F891FE77B04}"/>
              </a:ext>
            </a:extLst>
          </p:cNvPr>
          <p:cNvSpPr/>
          <p:nvPr/>
        </p:nvSpPr>
        <p:spPr>
          <a:xfrm>
            <a:off x="10953848" y="5911169"/>
            <a:ext cx="278403" cy="41929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9" name="Rechteck: abgerundete Ecken 58">
            <a:extLst>
              <a:ext uri="{FF2B5EF4-FFF2-40B4-BE49-F238E27FC236}">
                <a16:creationId xmlns:a16="http://schemas.microsoft.com/office/drawing/2014/main" id="{E1192D14-4057-4589-B070-79A8D72D8950}"/>
              </a:ext>
            </a:extLst>
          </p:cNvPr>
          <p:cNvSpPr/>
          <p:nvPr/>
        </p:nvSpPr>
        <p:spPr>
          <a:xfrm>
            <a:off x="4299857" y="5909038"/>
            <a:ext cx="278403" cy="41929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7" name="Rechteck: abgerundete Ecken 46">
            <a:extLst>
              <a:ext uri="{FF2B5EF4-FFF2-40B4-BE49-F238E27FC236}">
                <a16:creationId xmlns:a16="http://schemas.microsoft.com/office/drawing/2014/main" id="{88B2B645-B865-423D-B194-90E61FE48F4F}"/>
              </a:ext>
            </a:extLst>
          </p:cNvPr>
          <p:cNvSpPr/>
          <p:nvPr/>
        </p:nvSpPr>
        <p:spPr>
          <a:xfrm>
            <a:off x="9151131" y="2312635"/>
            <a:ext cx="1425101" cy="4001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3" name="Rechteck: abgerundete Ecken 52">
            <a:extLst>
              <a:ext uri="{FF2B5EF4-FFF2-40B4-BE49-F238E27FC236}">
                <a16:creationId xmlns:a16="http://schemas.microsoft.com/office/drawing/2014/main" id="{1F8C2C14-BF6E-4A65-9490-5C1D475E113A}"/>
              </a:ext>
            </a:extLst>
          </p:cNvPr>
          <p:cNvSpPr/>
          <p:nvPr/>
        </p:nvSpPr>
        <p:spPr>
          <a:xfrm>
            <a:off x="8146063" y="3252476"/>
            <a:ext cx="975032" cy="4001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60" name="Rechteck: abgerundete Ecken 59">
            <a:extLst>
              <a:ext uri="{FF2B5EF4-FFF2-40B4-BE49-F238E27FC236}">
                <a16:creationId xmlns:a16="http://schemas.microsoft.com/office/drawing/2014/main" id="{44C5C5D1-4B7C-416B-BB64-DC0A2F3CD6B9}"/>
              </a:ext>
            </a:extLst>
          </p:cNvPr>
          <p:cNvSpPr/>
          <p:nvPr/>
        </p:nvSpPr>
        <p:spPr>
          <a:xfrm>
            <a:off x="4813936" y="1414865"/>
            <a:ext cx="1181218" cy="4001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BDE509FB-0E10-17B6-10C9-4D187CC699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615" y="2336743"/>
            <a:ext cx="985842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F30E62D3-4B4F-EE38-9717-5706E8563E03}"/>
              </a:ext>
            </a:extLst>
          </p:cNvPr>
          <p:cNvSpPr/>
          <p:nvPr/>
        </p:nvSpPr>
        <p:spPr>
          <a:xfrm>
            <a:off x="790130" y="2899718"/>
            <a:ext cx="492524" cy="87497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FEA3D96-5D38-E626-A46D-D532644B4830}"/>
              </a:ext>
            </a:extLst>
          </p:cNvPr>
          <p:cNvSpPr txBox="1"/>
          <p:nvPr/>
        </p:nvSpPr>
        <p:spPr>
          <a:xfrm>
            <a:off x="190500" y="6724134"/>
            <a:ext cx="553869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ü-u 05 Richtigen Laut einsetzen.pptx - Seite 16</a:t>
            </a:r>
          </a:p>
        </p:txBody>
      </p:sp>
    </p:spTree>
    <p:extLst>
      <p:ext uri="{BB962C8B-B14F-4D97-AF65-F5344CB8AC3E}">
        <p14:creationId xmlns:p14="http://schemas.microsoft.com/office/powerpoint/2010/main" val="1727764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7" grpId="0"/>
      <p:bldP spid="28" grpId="0"/>
      <p:bldP spid="34" grpId="0"/>
      <p:bldP spid="35" grpId="0" animBg="1"/>
      <p:bldP spid="36" grpId="0"/>
      <p:bldP spid="37" grpId="0" animBg="1"/>
      <p:bldP spid="38" grpId="0" animBg="1"/>
      <p:bldP spid="40" grpId="0" animBg="1"/>
      <p:bldP spid="42" grpId="0" animBg="1"/>
      <p:bldP spid="44" grpId="0" animBg="1"/>
      <p:bldP spid="46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5" grpId="0" animBg="1"/>
      <p:bldP spid="56" grpId="0"/>
      <p:bldP spid="57" grpId="0" animBg="1"/>
      <p:bldP spid="58" grpId="0" animBg="1"/>
      <p:bldP spid="59" grpId="0" animBg="1"/>
      <p:bldP spid="47" grpId="0" animBg="1"/>
      <p:bldP spid="53" grpId="0" animBg="1"/>
      <p:bldP spid="60" grpId="0" animBg="1"/>
      <p:bldP spid="12" grpId="0" animBg="1"/>
      <p:bldP spid="1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116541F1-958C-41D2-AFDD-BE6E74121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17</a:t>
            </a:fld>
            <a:endParaRPr lang="de-DE" dirty="0"/>
          </a:p>
        </p:txBody>
      </p:sp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F5B88CF2-D176-425B-BDE0-9173E5E44343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4">
            <a:extLst>
              <a:ext uri="{FF2B5EF4-FFF2-40B4-BE49-F238E27FC236}">
                <a16:creationId xmlns:a16="http://schemas.microsoft.com/office/drawing/2014/main" id="{8ACDCAF2-C81E-4427-9AC3-224A62633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5" name="Textfeld 36">
            <a:extLst>
              <a:ext uri="{FF2B5EF4-FFF2-40B4-BE49-F238E27FC236}">
                <a16:creationId xmlns:a16="http://schemas.microsoft.com/office/drawing/2014/main" id="{82A9AF53-AB8C-421F-91A4-340464D62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51052"/>
            <a:ext cx="2751074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latin typeface="Trebuchet MS" pitchFamily="34" charset="0"/>
              </a:rPr>
              <a:t>Wörterassoziationen </a:t>
            </a:r>
            <a:r>
              <a:rPr lang="de-DE" altLang="de-DE" sz="2000" b="1" dirty="0">
                <a:latin typeface="Trebuchet MS" pitchFamily="34" charset="0"/>
              </a:rPr>
              <a:t>u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Klick!</a:t>
            </a: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6BE1AFE3-670B-482E-96D0-09D386CD56A5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A7F0587-9A12-4D31-A598-F3D1286D47DA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Rechteck 7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4A7F3A86-37A4-4B0C-BA17-FF88E13DAF02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72341473-6006-4C93-8D55-A96CCA9E23F9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871C0C90-D1B1-43FC-842D-7D97C63F3FC8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Rechteck 1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1A549C3B-DF75-4168-A471-35D93EE9A6D6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2" name="shpLesekochValidCheck" descr="lesekoch_logo_mit_Hintergrund-1.jpg">
            <a:extLst>
              <a:ext uri="{FF2B5EF4-FFF2-40B4-BE49-F238E27FC236}">
                <a16:creationId xmlns:a16="http://schemas.microsoft.com/office/drawing/2014/main" id="{02E682BE-DF5C-4267-8350-9499C680F3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Ellipse 19">
            <a:extLst>
              <a:ext uri="{FF2B5EF4-FFF2-40B4-BE49-F238E27FC236}">
                <a16:creationId xmlns:a16="http://schemas.microsoft.com/office/drawing/2014/main" id="{7C90BBB7-99F5-4E16-A983-7773923E3CA9}"/>
              </a:ext>
            </a:extLst>
          </p:cNvPr>
          <p:cNvSpPr/>
          <p:nvPr/>
        </p:nvSpPr>
        <p:spPr>
          <a:xfrm>
            <a:off x="343676" y="116523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7196E74-001E-41BE-A203-AA549F336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1048454"/>
            <a:ext cx="115768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Grube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124B435C-F1C7-4BB2-8942-F255B0AF1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1994" y="1048454"/>
            <a:ext cx="93807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Tube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560DC2B5-03F3-4CC8-A549-E9472E42C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7054" y="1048454"/>
            <a:ext cx="97975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Bube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95F6A354-A951-46A6-B535-6F03147DF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2741" y="1048454"/>
            <a:ext cx="12875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Stunde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B09DAD6E-B7DA-4D61-BC2A-4157269DC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7256" y="1048454"/>
            <a:ext cx="130516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Pfunde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86B6AB1C-CF94-42AE-A2D1-34D12D5E7D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06194" y="1048454"/>
            <a:ext cx="122661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Munde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C0BAC814-96BA-4E8C-AFE2-27C3A082E3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9798" y="1048454"/>
            <a:ext cx="15055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Lunte </a:t>
            </a: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8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4AFDD32E-A7E3-4F41-B989-EC391EE165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3792" y="1048454"/>
            <a:ext cx="10919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Stube</a:t>
            </a: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D2291C03-0D32-476A-A0A2-6FC528C7AB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9404" y="1048454"/>
            <a:ext cx="116980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Runde</a:t>
            </a: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71868989-8A78-40B5-A9B2-CC9DA193816C}"/>
              </a:ext>
            </a:extLst>
          </p:cNvPr>
          <p:cNvSpPr/>
          <p:nvPr/>
        </p:nvSpPr>
        <p:spPr>
          <a:xfrm>
            <a:off x="343676" y="235950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D5796E8F-3D76-4CFF-B7C5-E2BCF2B1D3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2242719"/>
            <a:ext cx="74892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Huf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8F4E70BE-F222-4548-9642-4CB81C9E52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0813" y="2242719"/>
            <a:ext cx="7113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Ruf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3A594748-48E6-48CB-9BE9-5E00976EDF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6731" y="2242719"/>
            <a:ext cx="10438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rufen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B537AAB8-C4BD-4452-A849-EF21C672E4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9951" y="2242719"/>
            <a:ext cx="10999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Kufen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B32AC6E2-6381-4D40-A372-7E1C99EC5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4499" y="2242719"/>
            <a:ext cx="135485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Hufe </a:t>
            </a: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8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334ED547-2E51-4245-A742-68F172D51A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5176" y="2242719"/>
            <a:ext cx="12202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Stufen</a:t>
            </a: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417D18D9-9491-45E0-B4D1-F42D7B50BFB0}"/>
              </a:ext>
            </a:extLst>
          </p:cNvPr>
          <p:cNvSpPr/>
          <p:nvPr/>
        </p:nvSpPr>
        <p:spPr>
          <a:xfrm>
            <a:off x="343676" y="331774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ECB4EDD0-71DF-46D4-94E1-316653664B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3200963"/>
            <a:ext cx="90120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Muff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CA811552-81C6-4D94-93CC-6E41782F85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7385" y="3200963"/>
            <a:ext cx="81945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Suff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C2983E3A-5782-4CBB-B463-1C998EE5E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2257" y="3200963"/>
            <a:ext cx="13660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Bluff </a:t>
            </a: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8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4" name="Ellipse 53">
            <a:extLst>
              <a:ext uri="{FF2B5EF4-FFF2-40B4-BE49-F238E27FC236}">
                <a16:creationId xmlns:a16="http://schemas.microsoft.com/office/drawing/2014/main" id="{5469822C-2847-4A0F-898F-19E8B65D90A1}"/>
              </a:ext>
            </a:extLst>
          </p:cNvPr>
          <p:cNvSpPr/>
          <p:nvPr/>
        </p:nvSpPr>
        <p:spPr>
          <a:xfrm>
            <a:off x="343676" y="433437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B5D0C18A-54B9-437D-8D01-BF3D16B6A3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4217596"/>
            <a:ext cx="86754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Kuss</a:t>
            </a: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807B42CC-1114-4A5E-A6E6-356565A5F8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1893" y="4217596"/>
            <a:ext cx="96693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Fluss</a:t>
            </a: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52C1ACC3-A2D8-453C-9577-F29D3A3B7A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5851" y="4217596"/>
            <a:ext cx="13244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Schluss</a:t>
            </a: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A390ECC8-1CA0-4448-938D-9C69613EB9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4443" y="4217596"/>
            <a:ext cx="114005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Bus </a:t>
            </a: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8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2CE1D17B-5848-4087-97F0-C698E059A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7280" y="4217596"/>
            <a:ext cx="9701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muss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7335B8A9-D65D-29FB-A882-6AA11E1ED53F}"/>
              </a:ext>
            </a:extLst>
          </p:cNvPr>
          <p:cNvSpPr txBox="1"/>
          <p:nvPr/>
        </p:nvSpPr>
        <p:spPr>
          <a:xfrm>
            <a:off x="190500" y="6724134"/>
            <a:ext cx="553869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ü-u 05 Richtigen Laut einsetzen.pptx - Seite 17</a:t>
            </a:r>
          </a:p>
        </p:txBody>
      </p:sp>
    </p:spTree>
    <p:extLst>
      <p:ext uri="{BB962C8B-B14F-4D97-AF65-F5344CB8AC3E}">
        <p14:creationId xmlns:p14="http://schemas.microsoft.com/office/powerpoint/2010/main" val="108730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6" grpId="0"/>
      <p:bldP spid="47" grpId="0"/>
      <p:bldP spid="48" grpId="0"/>
      <p:bldP spid="49" grpId="0"/>
      <p:bldP spid="62" grpId="0"/>
      <p:bldP spid="63" grpId="0"/>
      <p:bldP spid="25" grpId="0"/>
      <p:bldP spid="26" grpId="0"/>
      <p:bldP spid="27" grpId="0"/>
      <p:bldP spid="28" grpId="0"/>
      <p:bldP spid="29" grpId="0"/>
      <p:bldP spid="33" grpId="0"/>
      <p:bldP spid="36" grpId="0"/>
      <p:bldP spid="37" grpId="0"/>
      <p:bldP spid="38" grpId="0"/>
      <p:bldP spid="55" grpId="0"/>
      <p:bldP spid="56" grpId="0"/>
      <p:bldP spid="57" grpId="0"/>
      <p:bldP spid="58" grpId="0"/>
      <p:bldP spid="6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pLT_74" descr="NO_WORD">
            <a:extLst>
              <a:ext uri="{FF2B5EF4-FFF2-40B4-BE49-F238E27FC236}">
                <a16:creationId xmlns:a16="http://schemas.microsoft.com/office/drawing/2014/main" id="{D480D2D8-DDEA-4C71-A48B-1ACBB705C99A}"/>
              </a:ext>
            </a:extLst>
          </p:cNvPr>
          <p:cNvSpPr txBox="1"/>
          <p:nvPr/>
        </p:nvSpPr>
        <p:spPr>
          <a:xfrm>
            <a:off x="218571" y="2909277"/>
            <a:ext cx="1039067" cy="7405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3200" b="1" dirty="0">
                <a:solidFill>
                  <a:srgbClr val="FF0000"/>
                </a:solidFill>
                <a:latin typeface="Trebuchet MS" panose="020B0603020202020204" pitchFamily="34" charset="0"/>
              </a:rPr>
              <a:t>u</a:t>
            </a:r>
            <a:r>
              <a:rPr lang="de-DE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   </a:t>
            </a:r>
            <a:r>
              <a:rPr lang="de-DE" sz="3200" b="1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ü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18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1" name="shpLT_74" descr="NO_WORD">
            <a:extLst>
              <a:ext uri="{FF2B5EF4-FFF2-40B4-BE49-F238E27FC236}">
                <a16:creationId xmlns:a16="http://schemas.microsoft.com/office/drawing/2014/main" id="{0008F028-E721-42D2-BAE5-00F5B6A9006D}"/>
              </a:ext>
            </a:extLst>
          </p:cNvPr>
          <p:cNvSpPr txBox="1"/>
          <p:nvPr/>
        </p:nvSpPr>
        <p:spPr>
          <a:xfrm>
            <a:off x="1615768" y="1033304"/>
            <a:ext cx="1519968" cy="457599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latin typeface="Trebuchet MS" panose="020B0603020202020204" pitchFamily="34" charset="0"/>
              </a:rPr>
              <a:t>M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ü</a:t>
            </a:r>
            <a:r>
              <a:rPr lang="de-DE" sz="2800" dirty="0">
                <a:latin typeface="Trebuchet MS" panose="020B0603020202020204" pitchFamily="34" charset="0"/>
              </a:rPr>
              <a:t>tter</a:t>
            </a:r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latin typeface="Trebuchet MS" panose="020B0603020202020204" pitchFamily="34" charset="0"/>
              </a:rPr>
              <a:t>K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ü</a:t>
            </a:r>
            <a:r>
              <a:rPr lang="de-DE" sz="2800" dirty="0">
                <a:latin typeface="Trebuchet MS" panose="020B0603020202020204" pitchFamily="34" charset="0"/>
              </a:rPr>
              <a:t>ste</a:t>
            </a:r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latin typeface="Trebuchet MS" panose="020B0603020202020204" pitchFamily="34" charset="0"/>
              </a:rPr>
              <a:t>Sch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ü</a:t>
            </a:r>
            <a:r>
              <a:rPr lang="de-DE" sz="2800" dirty="0">
                <a:latin typeface="Trebuchet MS" panose="020B0603020202020204" pitchFamily="34" charset="0"/>
              </a:rPr>
              <a:t>ssel</a:t>
            </a:r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latin typeface="Trebuchet MS" panose="020B0603020202020204" pitchFamily="34" charset="0"/>
              </a:rPr>
              <a:t>s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ü</a:t>
            </a:r>
            <a:r>
              <a:rPr lang="de-DE" sz="2800" dirty="0">
                <a:latin typeface="Trebuchet MS" panose="020B0603020202020204" pitchFamily="34" charset="0"/>
              </a:rPr>
              <a:t>chtig</a:t>
            </a:r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latin typeface="Trebuchet MS" panose="020B0603020202020204" pitchFamily="34" charset="0"/>
              </a:rPr>
              <a:t>d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ü</a:t>
            </a:r>
            <a:r>
              <a:rPr lang="de-DE" sz="2800" dirty="0">
                <a:latin typeface="Trebuchet MS" panose="020B0603020202020204" pitchFamily="34" charset="0"/>
              </a:rPr>
              <a:t>rsten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D6BC51D9-79F7-4F4F-AE32-9EC316B35B95}"/>
              </a:ext>
            </a:extLst>
          </p:cNvPr>
          <p:cNvSpPr/>
          <p:nvPr/>
        </p:nvSpPr>
        <p:spPr>
          <a:xfrm>
            <a:off x="842096" y="3132766"/>
            <a:ext cx="360040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/>
          </a:p>
        </p:txBody>
      </p:sp>
      <p:sp>
        <p:nvSpPr>
          <p:cNvPr id="18" name="shpLT_74" descr="NO_WORD">
            <a:extLst>
              <a:ext uri="{FF2B5EF4-FFF2-40B4-BE49-F238E27FC236}">
                <a16:creationId xmlns:a16="http://schemas.microsoft.com/office/drawing/2014/main" id="{0F67B5DB-E979-4B3E-85BD-9B5A66390223}"/>
              </a:ext>
            </a:extLst>
          </p:cNvPr>
          <p:cNvSpPr txBox="1"/>
          <p:nvPr/>
        </p:nvSpPr>
        <p:spPr>
          <a:xfrm>
            <a:off x="1862345" y="1327828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19" name="shpLT_74" descr="NO_WORD">
            <a:extLst>
              <a:ext uri="{FF2B5EF4-FFF2-40B4-BE49-F238E27FC236}">
                <a16:creationId xmlns:a16="http://schemas.microsoft.com/office/drawing/2014/main" id="{18A42109-8BE8-491E-81B9-03689094FE93}"/>
              </a:ext>
            </a:extLst>
          </p:cNvPr>
          <p:cNvSpPr txBox="1"/>
          <p:nvPr/>
        </p:nvSpPr>
        <p:spPr>
          <a:xfrm>
            <a:off x="1807481" y="2265119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20" name="shpLT_74" descr="NO_WORD">
            <a:extLst>
              <a:ext uri="{FF2B5EF4-FFF2-40B4-BE49-F238E27FC236}">
                <a16:creationId xmlns:a16="http://schemas.microsoft.com/office/drawing/2014/main" id="{0FEADA6E-EF96-4232-AB3C-ED36FAA9FC4E}"/>
              </a:ext>
            </a:extLst>
          </p:cNvPr>
          <p:cNvSpPr txBox="1"/>
          <p:nvPr/>
        </p:nvSpPr>
        <p:spPr>
          <a:xfrm>
            <a:off x="2153856" y="3188922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21" name="shpLT_74" descr="NO_WORD">
            <a:extLst>
              <a:ext uri="{FF2B5EF4-FFF2-40B4-BE49-F238E27FC236}">
                <a16:creationId xmlns:a16="http://schemas.microsoft.com/office/drawing/2014/main" id="{80F5C65D-AFB2-475E-9E42-930E2EF89D86}"/>
              </a:ext>
            </a:extLst>
          </p:cNvPr>
          <p:cNvSpPr txBox="1"/>
          <p:nvPr/>
        </p:nvSpPr>
        <p:spPr>
          <a:xfrm>
            <a:off x="1752617" y="4126727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22" name="shpLT_74" descr="NO_WORD">
            <a:extLst>
              <a:ext uri="{FF2B5EF4-FFF2-40B4-BE49-F238E27FC236}">
                <a16:creationId xmlns:a16="http://schemas.microsoft.com/office/drawing/2014/main" id="{7393A558-B7ED-443A-BA71-8633C979D5A3}"/>
              </a:ext>
            </a:extLst>
          </p:cNvPr>
          <p:cNvSpPr txBox="1"/>
          <p:nvPr/>
        </p:nvSpPr>
        <p:spPr>
          <a:xfrm>
            <a:off x="1811703" y="5048987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24" name="shpLT_74" descr="NO_WORD">
            <a:extLst>
              <a:ext uri="{FF2B5EF4-FFF2-40B4-BE49-F238E27FC236}">
                <a16:creationId xmlns:a16="http://schemas.microsoft.com/office/drawing/2014/main" id="{995E3224-BF69-4E4C-BDC2-E995121196F1}"/>
              </a:ext>
            </a:extLst>
          </p:cNvPr>
          <p:cNvSpPr txBox="1"/>
          <p:nvPr/>
        </p:nvSpPr>
        <p:spPr>
          <a:xfrm>
            <a:off x="4159980" y="1355874"/>
            <a:ext cx="5873724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Immer mehr Mütter sind alleinerziehend.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Die Mehrzahl von Mutter ist Mütter.</a:t>
            </a:r>
          </a:p>
        </p:txBody>
      </p:sp>
      <p:sp>
        <p:nvSpPr>
          <p:cNvPr id="25" name="shpLT_74" descr="NO_WORD">
            <a:extLst>
              <a:ext uri="{FF2B5EF4-FFF2-40B4-BE49-F238E27FC236}">
                <a16:creationId xmlns:a16="http://schemas.microsoft.com/office/drawing/2014/main" id="{AC5C807A-0B37-4148-9C00-B888641CE540}"/>
              </a:ext>
            </a:extLst>
          </p:cNvPr>
          <p:cNvSpPr txBox="1"/>
          <p:nvPr/>
        </p:nvSpPr>
        <p:spPr>
          <a:xfrm>
            <a:off x="4159980" y="2299390"/>
            <a:ext cx="7306808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An der Küste weht ein frischer Wind.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An der Küste gibt es Fisch und nicht Krustenbraten.</a:t>
            </a:r>
          </a:p>
        </p:txBody>
      </p:sp>
      <p:sp>
        <p:nvSpPr>
          <p:cNvPr id="26" name="shpLT_74" descr="NO_WORD">
            <a:extLst>
              <a:ext uri="{FF2B5EF4-FFF2-40B4-BE49-F238E27FC236}">
                <a16:creationId xmlns:a16="http://schemas.microsoft.com/office/drawing/2014/main" id="{6CB9B8B3-49B8-4383-B26E-9313962E62C9}"/>
              </a:ext>
            </a:extLst>
          </p:cNvPr>
          <p:cNvSpPr txBox="1"/>
          <p:nvPr/>
        </p:nvSpPr>
        <p:spPr>
          <a:xfrm>
            <a:off x="4159980" y="3242906"/>
            <a:ext cx="5892960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Der Schlüssel liegt in der Schüssel.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Der Schussel stolperte über die Schüssel.</a:t>
            </a:r>
          </a:p>
        </p:txBody>
      </p:sp>
      <p:sp>
        <p:nvSpPr>
          <p:cNvPr id="27" name="shpLT_74" descr="NO_WORD">
            <a:extLst>
              <a:ext uri="{FF2B5EF4-FFF2-40B4-BE49-F238E27FC236}">
                <a16:creationId xmlns:a16="http://schemas.microsoft.com/office/drawing/2014/main" id="{A07D1CEF-5D9F-4196-BB89-CF83EC75EA97}"/>
              </a:ext>
            </a:extLst>
          </p:cNvPr>
          <p:cNvSpPr txBox="1"/>
          <p:nvPr/>
        </p:nvSpPr>
        <p:spPr>
          <a:xfrm>
            <a:off x="4159980" y="4186422"/>
            <a:ext cx="5894562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Zu viele Computerspiele machen süchtig.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Die Polizei suchte den süchtigen Täter.</a:t>
            </a:r>
          </a:p>
        </p:txBody>
      </p:sp>
      <p:sp>
        <p:nvSpPr>
          <p:cNvPr id="28" name="shpLT_74" descr="NO_WORD">
            <a:extLst>
              <a:ext uri="{FF2B5EF4-FFF2-40B4-BE49-F238E27FC236}">
                <a16:creationId xmlns:a16="http://schemas.microsoft.com/office/drawing/2014/main" id="{A615E639-33D2-4DC2-BAAF-5C2DA60B0695}"/>
              </a:ext>
            </a:extLst>
          </p:cNvPr>
          <p:cNvSpPr txBox="1"/>
          <p:nvPr/>
        </p:nvSpPr>
        <p:spPr>
          <a:xfrm>
            <a:off x="4159980" y="5129940"/>
            <a:ext cx="7474610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Die Menschen dürsten nach Frieden.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Wir dursten nach Wasser und dürsten nach Frieden.</a:t>
            </a:r>
          </a:p>
        </p:txBody>
      </p:sp>
      <p:pic>
        <p:nvPicPr>
          <p:cNvPr id="14" name="shpLesekochValidCheck" descr="lesekoch_logo_mit_Hintergrund-1.jpg">
            <a:extLst>
              <a:ext uri="{FF2B5EF4-FFF2-40B4-BE49-F238E27FC236}">
                <a16:creationId xmlns:a16="http://schemas.microsoft.com/office/drawing/2014/main" id="{3F2B91CB-9B9D-4F82-9E45-6AB7BE3AA9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feld 36">
            <a:extLst>
              <a:ext uri="{FF2B5EF4-FFF2-40B4-BE49-F238E27FC236}">
                <a16:creationId xmlns:a16="http://schemas.microsoft.com/office/drawing/2014/main" id="{628C41FB-6329-4B92-A6BB-8EDD9526F1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51052"/>
            <a:ext cx="6288901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latin typeface="Trebuchet MS" pitchFamily="34" charset="0"/>
              </a:rPr>
              <a:t>u und ü üben!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 auf den Buchstaben, der in allen Wörtern fehlt!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53737CC7-B984-4FD8-AFF9-F539BD1C7AED}"/>
              </a:ext>
            </a:extLst>
          </p:cNvPr>
          <p:cNvSpPr txBox="1"/>
          <p:nvPr/>
        </p:nvSpPr>
        <p:spPr>
          <a:xfrm>
            <a:off x="179512" y="914943"/>
            <a:ext cx="45787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Lies alle Wörter und die Sätze dazu!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07E3570F-7905-4ED9-BFF8-551E117A9599}"/>
              </a:ext>
            </a:extLst>
          </p:cNvPr>
          <p:cNvSpPr txBox="1"/>
          <p:nvPr/>
        </p:nvSpPr>
        <p:spPr>
          <a:xfrm>
            <a:off x="1291742" y="5951710"/>
            <a:ext cx="56919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 err="1">
                <a:solidFill>
                  <a:srgbClr val="FF0000"/>
                </a:solidFill>
                <a:latin typeface="Trebuchet MS" pitchFamily="34" charset="0"/>
              </a:rPr>
              <a:t>Lies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jetzt alle Wörter mit </a:t>
            </a:r>
            <a:r>
              <a:rPr lang="de-DE" altLang="de-DE" sz="2000" dirty="0">
                <a:latin typeface="Trebuchet MS" pitchFamily="34" charset="0"/>
              </a:rPr>
              <a:t>ü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noch einmal!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9D05D92C-543E-4CBA-9B2A-7CF6F2B7B28A}"/>
              </a:ext>
            </a:extLst>
          </p:cNvPr>
          <p:cNvSpPr txBox="1"/>
          <p:nvPr/>
        </p:nvSpPr>
        <p:spPr>
          <a:xfrm>
            <a:off x="271756" y="5748585"/>
            <a:ext cx="932695" cy="40011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schemeClr val="bg1"/>
                </a:solidFill>
                <a:latin typeface="Trebuchet MS" pitchFamily="34" charset="0"/>
              </a:rPr>
              <a:t>weiter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4283A673-C9C5-4DEE-9433-64DB08E79613}"/>
              </a:ext>
            </a:extLst>
          </p:cNvPr>
          <p:cNvSpPr txBox="1"/>
          <p:nvPr/>
        </p:nvSpPr>
        <p:spPr>
          <a:xfrm>
            <a:off x="8029743" y="5948640"/>
            <a:ext cx="36608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Und jetzt die Wörter mit </a:t>
            </a:r>
            <a:r>
              <a:rPr lang="de-DE" altLang="de-DE" sz="2000" dirty="0">
                <a:latin typeface="Trebuchet MS" pitchFamily="34" charset="0"/>
              </a:rPr>
              <a:t>u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!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C2331A61-F2AE-41D4-A457-CD4FEE9FFE3F}"/>
              </a:ext>
            </a:extLst>
          </p:cNvPr>
          <p:cNvSpPr txBox="1"/>
          <p:nvPr/>
        </p:nvSpPr>
        <p:spPr>
          <a:xfrm>
            <a:off x="6972931" y="6023055"/>
            <a:ext cx="932695" cy="40011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schemeClr val="bg1"/>
                </a:solidFill>
                <a:latin typeface="Trebuchet MS" pitchFamily="34" charset="0"/>
              </a:rPr>
              <a:t>weiter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38" name="Rechteck: abgerundete Ecken 37">
            <a:extLst>
              <a:ext uri="{FF2B5EF4-FFF2-40B4-BE49-F238E27FC236}">
                <a16:creationId xmlns:a16="http://schemas.microsoft.com/office/drawing/2014/main" id="{B709ADB0-CC60-4919-A4AD-11010652A647}"/>
              </a:ext>
            </a:extLst>
          </p:cNvPr>
          <p:cNvSpPr/>
          <p:nvPr/>
        </p:nvSpPr>
        <p:spPr>
          <a:xfrm>
            <a:off x="5910355" y="1342740"/>
            <a:ext cx="1062575" cy="40011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0" name="Rechteck: abgerundete Ecken 39">
            <a:extLst>
              <a:ext uri="{FF2B5EF4-FFF2-40B4-BE49-F238E27FC236}">
                <a16:creationId xmlns:a16="http://schemas.microsoft.com/office/drawing/2014/main" id="{385BB83B-A07C-40E2-8B09-F18663982E2C}"/>
              </a:ext>
            </a:extLst>
          </p:cNvPr>
          <p:cNvSpPr/>
          <p:nvPr/>
        </p:nvSpPr>
        <p:spPr>
          <a:xfrm>
            <a:off x="5147692" y="2281826"/>
            <a:ext cx="948307" cy="40011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3" name="Rechteck: abgerundete Ecken 42">
            <a:extLst>
              <a:ext uri="{FF2B5EF4-FFF2-40B4-BE49-F238E27FC236}">
                <a16:creationId xmlns:a16="http://schemas.microsoft.com/office/drawing/2014/main" id="{A15EFD40-7E6A-4CF8-939E-9C9B60677453}"/>
              </a:ext>
            </a:extLst>
          </p:cNvPr>
          <p:cNvSpPr/>
          <p:nvPr/>
        </p:nvSpPr>
        <p:spPr>
          <a:xfrm>
            <a:off x="4769298" y="3246816"/>
            <a:ext cx="1326701" cy="40011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4" name="Rechteck: abgerundete Ecken 43">
            <a:extLst>
              <a:ext uri="{FF2B5EF4-FFF2-40B4-BE49-F238E27FC236}">
                <a16:creationId xmlns:a16="http://schemas.microsoft.com/office/drawing/2014/main" id="{50180D5A-A176-42B5-A6E6-7DC918AA9649}"/>
              </a:ext>
            </a:extLst>
          </p:cNvPr>
          <p:cNvSpPr/>
          <p:nvPr/>
        </p:nvSpPr>
        <p:spPr>
          <a:xfrm>
            <a:off x="8724104" y="4211011"/>
            <a:ext cx="1229859" cy="40011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6" name="Rechteck: abgerundete Ecken 45">
            <a:extLst>
              <a:ext uri="{FF2B5EF4-FFF2-40B4-BE49-F238E27FC236}">
                <a16:creationId xmlns:a16="http://schemas.microsoft.com/office/drawing/2014/main" id="{76101962-9CFA-4752-91AC-6F7B0F85A562}"/>
              </a:ext>
            </a:extLst>
          </p:cNvPr>
          <p:cNvSpPr/>
          <p:nvPr/>
        </p:nvSpPr>
        <p:spPr>
          <a:xfrm>
            <a:off x="6132134" y="5147546"/>
            <a:ext cx="1153299" cy="40011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8" name="Rechteck: abgerundete Ecken 47">
            <a:extLst>
              <a:ext uri="{FF2B5EF4-FFF2-40B4-BE49-F238E27FC236}">
                <a16:creationId xmlns:a16="http://schemas.microsoft.com/office/drawing/2014/main" id="{C2D7A4B3-A7AC-43A1-868D-5CFFD83F0039}"/>
              </a:ext>
            </a:extLst>
          </p:cNvPr>
          <p:cNvSpPr/>
          <p:nvPr/>
        </p:nvSpPr>
        <p:spPr>
          <a:xfrm>
            <a:off x="6616868" y="1723728"/>
            <a:ext cx="1062575" cy="4001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9" name="Rechteck: abgerundete Ecken 48">
            <a:extLst>
              <a:ext uri="{FF2B5EF4-FFF2-40B4-BE49-F238E27FC236}">
                <a16:creationId xmlns:a16="http://schemas.microsoft.com/office/drawing/2014/main" id="{D34BDC50-BF51-4677-821D-E804263EAD26}"/>
              </a:ext>
            </a:extLst>
          </p:cNvPr>
          <p:cNvSpPr/>
          <p:nvPr/>
        </p:nvSpPr>
        <p:spPr>
          <a:xfrm>
            <a:off x="9205085" y="2720896"/>
            <a:ext cx="2027862" cy="4001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0" name="Rechteck: abgerundete Ecken 49">
            <a:extLst>
              <a:ext uri="{FF2B5EF4-FFF2-40B4-BE49-F238E27FC236}">
                <a16:creationId xmlns:a16="http://schemas.microsoft.com/office/drawing/2014/main" id="{190B1863-CFF4-4C40-B2B1-A7FC186E55B8}"/>
              </a:ext>
            </a:extLst>
          </p:cNvPr>
          <p:cNvSpPr/>
          <p:nvPr/>
        </p:nvSpPr>
        <p:spPr>
          <a:xfrm>
            <a:off x="4771015" y="3653790"/>
            <a:ext cx="1274695" cy="4001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1" name="Rechteck: abgerundete Ecken 50">
            <a:extLst>
              <a:ext uri="{FF2B5EF4-FFF2-40B4-BE49-F238E27FC236}">
                <a16:creationId xmlns:a16="http://schemas.microsoft.com/office/drawing/2014/main" id="{0DB02515-191E-477E-9579-52FC182E0E19}"/>
              </a:ext>
            </a:extLst>
          </p:cNvPr>
          <p:cNvSpPr/>
          <p:nvPr/>
        </p:nvSpPr>
        <p:spPr>
          <a:xfrm>
            <a:off x="5706803" y="4581751"/>
            <a:ext cx="1012652" cy="4001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2" name="Rechteck: abgerundete Ecken 51">
            <a:extLst>
              <a:ext uri="{FF2B5EF4-FFF2-40B4-BE49-F238E27FC236}">
                <a16:creationId xmlns:a16="http://schemas.microsoft.com/office/drawing/2014/main" id="{566367AF-AE61-4606-B3C0-665E7A6C05ED}"/>
              </a:ext>
            </a:extLst>
          </p:cNvPr>
          <p:cNvSpPr/>
          <p:nvPr/>
        </p:nvSpPr>
        <p:spPr>
          <a:xfrm>
            <a:off x="4795702" y="5514586"/>
            <a:ext cx="1081396" cy="4001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353824A3-FA42-428F-9B3A-B62615B5B744}"/>
              </a:ext>
            </a:extLst>
          </p:cNvPr>
          <p:cNvSpPr txBox="1"/>
          <p:nvPr/>
        </p:nvSpPr>
        <p:spPr>
          <a:xfrm>
            <a:off x="1529297" y="6321760"/>
            <a:ext cx="932695" cy="40011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schemeClr val="bg1"/>
                </a:solidFill>
                <a:latin typeface="Trebuchet MS" pitchFamily="34" charset="0"/>
              </a:rPr>
              <a:t>weiter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E7EE3EA9-6D42-4F04-ABA8-6B116F7DF7E0}"/>
              </a:ext>
            </a:extLst>
          </p:cNvPr>
          <p:cNvSpPr txBox="1"/>
          <p:nvPr/>
        </p:nvSpPr>
        <p:spPr>
          <a:xfrm>
            <a:off x="2479170" y="6360473"/>
            <a:ext cx="480626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Und zum Schluss noch einmal alle Sätze!</a:t>
            </a:r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932F2893-9180-41AC-A1A5-2433B13CE019}"/>
              </a:ext>
            </a:extLst>
          </p:cNvPr>
          <p:cNvSpPr/>
          <p:nvPr/>
        </p:nvSpPr>
        <p:spPr>
          <a:xfrm>
            <a:off x="3528356" y="1259316"/>
            <a:ext cx="7821548" cy="46283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Rechteck: abgerundete Ecken 57">
            <a:extLst>
              <a:ext uri="{FF2B5EF4-FFF2-40B4-BE49-F238E27FC236}">
                <a16:creationId xmlns:a16="http://schemas.microsoft.com/office/drawing/2014/main" id="{7B535BAF-4C14-4BE5-A473-745CA33FC1FD}"/>
              </a:ext>
            </a:extLst>
          </p:cNvPr>
          <p:cNvSpPr/>
          <p:nvPr/>
        </p:nvSpPr>
        <p:spPr>
          <a:xfrm>
            <a:off x="4275309" y="5941179"/>
            <a:ext cx="278403" cy="41929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9" name="Rechteck: abgerundete Ecken 58">
            <a:extLst>
              <a:ext uri="{FF2B5EF4-FFF2-40B4-BE49-F238E27FC236}">
                <a16:creationId xmlns:a16="http://schemas.microsoft.com/office/drawing/2014/main" id="{165C1D97-455D-456F-83A3-F38ED6912468}"/>
              </a:ext>
            </a:extLst>
          </p:cNvPr>
          <p:cNvSpPr/>
          <p:nvPr/>
        </p:nvSpPr>
        <p:spPr>
          <a:xfrm>
            <a:off x="10954544" y="5963401"/>
            <a:ext cx="278403" cy="41929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7" name="Rechteck: abgerundete Ecken 46">
            <a:extLst>
              <a:ext uri="{FF2B5EF4-FFF2-40B4-BE49-F238E27FC236}">
                <a16:creationId xmlns:a16="http://schemas.microsoft.com/office/drawing/2014/main" id="{D31CCDE0-663C-457E-B0C5-D677EEA45050}"/>
              </a:ext>
            </a:extLst>
          </p:cNvPr>
          <p:cNvSpPr/>
          <p:nvPr/>
        </p:nvSpPr>
        <p:spPr>
          <a:xfrm>
            <a:off x="7671603" y="3271272"/>
            <a:ext cx="1326701" cy="40011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D32B5387-EC4E-7CD2-D7DF-3469F514B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523" y="2336743"/>
            <a:ext cx="985842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A2F131BC-827C-C013-83BA-050CD03066CD}"/>
              </a:ext>
            </a:extLst>
          </p:cNvPr>
          <p:cNvSpPr/>
          <p:nvPr/>
        </p:nvSpPr>
        <p:spPr>
          <a:xfrm>
            <a:off x="166185" y="2899718"/>
            <a:ext cx="492524" cy="87497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36E4A402-7BEC-0418-77EB-73A5882481D5}"/>
              </a:ext>
            </a:extLst>
          </p:cNvPr>
          <p:cNvSpPr txBox="1"/>
          <p:nvPr/>
        </p:nvSpPr>
        <p:spPr>
          <a:xfrm>
            <a:off x="190500" y="6724134"/>
            <a:ext cx="553869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ü-u 05 Richtigen Laut einsetzen.pptx - Seite 18</a:t>
            </a:r>
          </a:p>
        </p:txBody>
      </p:sp>
    </p:spTree>
    <p:extLst>
      <p:ext uri="{BB962C8B-B14F-4D97-AF65-F5344CB8AC3E}">
        <p14:creationId xmlns:p14="http://schemas.microsoft.com/office/powerpoint/2010/main" val="822836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7" grpId="0"/>
      <p:bldP spid="28" grpId="0"/>
      <p:bldP spid="34" grpId="0"/>
      <p:bldP spid="35" grpId="0" animBg="1"/>
      <p:bldP spid="36" grpId="0"/>
      <p:bldP spid="37" grpId="0" animBg="1"/>
      <p:bldP spid="38" grpId="0" animBg="1"/>
      <p:bldP spid="40" grpId="0" animBg="1"/>
      <p:bldP spid="43" grpId="0" animBg="1"/>
      <p:bldP spid="44" grpId="0" animBg="1"/>
      <p:bldP spid="46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5" grpId="0" animBg="1"/>
      <p:bldP spid="56" grpId="0"/>
      <p:bldP spid="57" grpId="0" animBg="1"/>
      <p:bldP spid="58" grpId="0" animBg="1"/>
      <p:bldP spid="59" grpId="0" animBg="1"/>
      <p:bldP spid="47" grpId="0" animBg="1"/>
      <p:bldP spid="12" grpId="0" animBg="1"/>
      <p:bldP spid="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116541F1-958C-41D2-AFDD-BE6E74121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19</a:t>
            </a:fld>
            <a:endParaRPr lang="de-DE" dirty="0"/>
          </a:p>
        </p:txBody>
      </p:sp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F5B88CF2-D176-425B-BDE0-9173E5E44343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4">
            <a:extLst>
              <a:ext uri="{FF2B5EF4-FFF2-40B4-BE49-F238E27FC236}">
                <a16:creationId xmlns:a16="http://schemas.microsoft.com/office/drawing/2014/main" id="{8ACDCAF2-C81E-4427-9AC3-224A62633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5" name="Textfeld 36">
            <a:extLst>
              <a:ext uri="{FF2B5EF4-FFF2-40B4-BE49-F238E27FC236}">
                <a16:creationId xmlns:a16="http://schemas.microsoft.com/office/drawing/2014/main" id="{82A9AF53-AB8C-421F-91A4-340464D62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51052"/>
            <a:ext cx="2751074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latin typeface="Trebuchet MS" pitchFamily="34" charset="0"/>
              </a:rPr>
              <a:t>Wörterassoziationen </a:t>
            </a:r>
            <a:r>
              <a:rPr lang="de-DE" altLang="de-DE" sz="2000" b="1" dirty="0">
                <a:latin typeface="Trebuchet MS" pitchFamily="34" charset="0"/>
              </a:rPr>
              <a:t>ü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Klick!</a:t>
            </a: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6BE1AFE3-670B-482E-96D0-09D386CD56A5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A7F0587-9A12-4D31-A598-F3D1286D47DA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Rechteck 7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4A7F3A86-37A4-4B0C-BA17-FF88E13DAF02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72341473-6006-4C93-8D55-A96CCA9E23F9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871C0C90-D1B1-43FC-842D-7D97C63F3FC8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Rechteck 1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1A549C3B-DF75-4168-A471-35D93EE9A6D6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2" name="shpLesekochValidCheck" descr="lesekoch_logo_mit_Hintergrund-1.jpg">
            <a:extLst>
              <a:ext uri="{FF2B5EF4-FFF2-40B4-BE49-F238E27FC236}">
                <a16:creationId xmlns:a16="http://schemas.microsoft.com/office/drawing/2014/main" id="{02E682BE-DF5C-4267-8350-9499C680F3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Ellipse 19">
            <a:extLst>
              <a:ext uri="{FF2B5EF4-FFF2-40B4-BE49-F238E27FC236}">
                <a16:creationId xmlns:a16="http://schemas.microsoft.com/office/drawing/2014/main" id="{7C90BBB7-99F5-4E16-A983-7773923E3CA9}"/>
              </a:ext>
            </a:extLst>
          </p:cNvPr>
          <p:cNvSpPr/>
          <p:nvPr/>
        </p:nvSpPr>
        <p:spPr>
          <a:xfrm>
            <a:off x="343676" y="116523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7196E74-001E-41BE-A203-AA549F336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1048454"/>
            <a:ext cx="125547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Mütter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124B435C-F1C7-4BB2-8942-F255B0AF1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7385" y="1048454"/>
            <a:ext cx="12923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Hütten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560DC2B5-03F3-4CC8-A549-E9472E42C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6982" y="1048454"/>
            <a:ext cx="16706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Bütten </a:t>
            </a: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8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34845E77-6068-4B60-B90A-C79D2B303A04}"/>
              </a:ext>
            </a:extLst>
          </p:cNvPr>
          <p:cNvSpPr/>
          <p:nvPr/>
        </p:nvSpPr>
        <p:spPr>
          <a:xfrm>
            <a:off x="343676" y="231526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8C9D1797-8182-43DA-97CD-862CF654D0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2198479"/>
            <a:ext cx="107112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Küste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8C243BE9-1C81-4A9C-8211-1042B8D03D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4188" y="2198479"/>
            <a:ext cx="106792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Büste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7675F20E-F91D-44C5-BE41-E2D27E9D0A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849" y="2198479"/>
            <a:ext cx="120738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Bürste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6D1C264B-442B-48E6-8490-622F141B02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6453" y="2198479"/>
            <a:ext cx="138852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Fürsten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AC234A1A-AA47-4B5C-B799-B9D806B71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0717" y="2198479"/>
            <a:ext cx="181331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Bürsten </a:t>
            </a: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8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D37A85D5-B5E5-4B06-AF7C-78717739A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0971" y="2198479"/>
            <a:ext cx="139974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dürsten</a:t>
            </a: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D93C7EE3-7AB5-4534-B5BD-366362A3D984}"/>
              </a:ext>
            </a:extLst>
          </p:cNvPr>
          <p:cNvSpPr/>
          <p:nvPr/>
        </p:nvSpPr>
        <p:spPr>
          <a:xfrm>
            <a:off x="343676" y="343819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55EC4812-132D-460B-B99A-856260419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3321416"/>
            <a:ext cx="16257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Schlüssel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3D7E5284-4773-4F58-BBA2-B1C26B928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2745" y="3321416"/>
            <a:ext cx="15199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Schüssel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C65C63F6-52FA-4BCE-B38F-D54192CCB6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2371" y="3321416"/>
            <a:ext cx="11817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Rüssel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C8D4D0A1-B500-4906-93F9-C83F4D034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3389" y="3321416"/>
            <a:ext cx="141417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Schüsse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73648C4F-E533-4A0F-8903-D4175BCDC4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7217" y="3321416"/>
            <a:ext cx="110959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Güsse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19F48D6E-CD20-4DD2-9DED-E0762731E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66652" y="3321416"/>
            <a:ext cx="15632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Grüße </a:t>
            </a: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8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9A9298E7-8249-401E-BEA9-3758643FD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3763" y="3321416"/>
            <a:ext cx="15199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Schüssel</a:t>
            </a: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4E8CEB73-D6D4-46D6-8657-484B249FC0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6474" y="3321416"/>
            <a:ext cx="96051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Füße</a:t>
            </a:r>
          </a:p>
        </p:txBody>
      </p:sp>
      <p:sp>
        <p:nvSpPr>
          <p:cNvPr id="54" name="Ellipse 53">
            <a:extLst>
              <a:ext uri="{FF2B5EF4-FFF2-40B4-BE49-F238E27FC236}">
                <a16:creationId xmlns:a16="http://schemas.microsoft.com/office/drawing/2014/main" id="{4014CA4E-1C8D-4F4E-9543-AF726D89614F}"/>
              </a:ext>
            </a:extLst>
          </p:cNvPr>
          <p:cNvSpPr/>
          <p:nvPr/>
        </p:nvSpPr>
        <p:spPr>
          <a:xfrm>
            <a:off x="343676" y="450274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83D70129-C1F7-4E8D-B7E5-1674D44629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4385960"/>
            <a:ext cx="13244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süchtig</a:t>
            </a: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860D7902-FC0A-4A57-8E1C-1F63DAE149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7838" y="4385960"/>
            <a:ext cx="13211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tüchtig</a:t>
            </a: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9FB396D7-7302-4675-85ED-0D8C0ACFD4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5149" y="4385960"/>
            <a:ext cx="14173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flüchtig</a:t>
            </a: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E2A34942-B02B-457F-9B4B-428F1BC346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8640" y="4385960"/>
            <a:ext cx="175881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züchtig </a:t>
            </a: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8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7" name="Ellipse 66">
            <a:extLst>
              <a:ext uri="{FF2B5EF4-FFF2-40B4-BE49-F238E27FC236}">
                <a16:creationId xmlns:a16="http://schemas.microsoft.com/office/drawing/2014/main" id="{34E1E59D-D8FB-4DBB-80D0-1D1E325E74D0}"/>
              </a:ext>
            </a:extLst>
          </p:cNvPr>
          <p:cNvSpPr/>
          <p:nvPr/>
        </p:nvSpPr>
        <p:spPr>
          <a:xfrm>
            <a:off x="343676" y="541869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3D0171FC-0D85-42FB-BE9F-24110D7708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5301911"/>
            <a:ext cx="139974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dürsten</a:t>
            </a: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6DB1A0E8-A5B6-44AE-8228-28EEAB59DD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4528" y="5301911"/>
            <a:ext cx="139974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bürsten</a:t>
            </a: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F507C5FD-FE20-449E-9C77-9777BF61B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735" y="5301911"/>
            <a:ext cx="139974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brüsten</a:t>
            </a: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D8F710B7-9A1F-47C0-983F-00DA2310CD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5774" y="5301911"/>
            <a:ext cx="16770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Küsten </a:t>
            </a: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8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962D9293-2CC9-490C-8993-B29D3A7F5A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8942" y="5301911"/>
            <a:ext cx="119936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rüsten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BBB5BB48-A071-326A-D838-79F0333866AB}"/>
              </a:ext>
            </a:extLst>
          </p:cNvPr>
          <p:cNvSpPr txBox="1"/>
          <p:nvPr/>
        </p:nvSpPr>
        <p:spPr>
          <a:xfrm>
            <a:off x="190500" y="6724134"/>
            <a:ext cx="553869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ü-u 05 Richtigen Laut einsetzen.pptx - Seite 19</a:t>
            </a:r>
          </a:p>
        </p:txBody>
      </p:sp>
    </p:spTree>
    <p:extLst>
      <p:ext uri="{BB962C8B-B14F-4D97-AF65-F5344CB8AC3E}">
        <p14:creationId xmlns:p14="http://schemas.microsoft.com/office/powerpoint/2010/main" val="2510690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25" grpId="0"/>
      <p:bldP spid="26" grpId="0"/>
      <p:bldP spid="27" grpId="0"/>
      <p:bldP spid="28" grpId="0"/>
      <p:bldP spid="29" grpId="0"/>
      <p:bldP spid="33" grpId="0"/>
      <p:bldP spid="36" grpId="0"/>
      <p:bldP spid="37" grpId="0"/>
      <p:bldP spid="38" grpId="0"/>
      <p:bldP spid="39" grpId="0"/>
      <p:bldP spid="40" grpId="0"/>
      <p:bldP spid="41" grpId="0"/>
      <p:bldP spid="52" grpId="0"/>
      <p:bldP spid="53" grpId="0"/>
      <p:bldP spid="55" grpId="0"/>
      <p:bldP spid="56" grpId="0"/>
      <p:bldP spid="57" grpId="0"/>
      <p:bldP spid="65" grpId="0"/>
      <p:bldP spid="68" grpId="0"/>
      <p:bldP spid="69" grpId="0"/>
      <p:bldP spid="70" grpId="0"/>
      <p:bldP spid="71" grpId="0"/>
      <p:bldP spid="7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LT_74" descr="NO_WORD">
            <a:extLst>
              <a:ext uri="{FF2B5EF4-FFF2-40B4-BE49-F238E27FC236}">
                <a16:creationId xmlns:a16="http://schemas.microsoft.com/office/drawing/2014/main" id="{B8B30C0F-DB0A-46F4-BE1B-02E0E2D51683}"/>
              </a:ext>
            </a:extLst>
          </p:cNvPr>
          <p:cNvSpPr txBox="1"/>
          <p:nvPr/>
        </p:nvSpPr>
        <p:spPr>
          <a:xfrm>
            <a:off x="218571" y="2909277"/>
            <a:ext cx="1039067" cy="7405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3200" b="1" dirty="0">
                <a:solidFill>
                  <a:srgbClr val="FF0000"/>
                </a:solidFill>
                <a:latin typeface="Trebuchet MS" panose="020B0603020202020204" pitchFamily="34" charset="0"/>
              </a:rPr>
              <a:t>u</a:t>
            </a:r>
            <a:r>
              <a:rPr lang="de-DE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   </a:t>
            </a:r>
            <a:r>
              <a:rPr lang="de-DE" sz="3200" b="1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ü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1" name="Textfeld 36">
            <a:extLst>
              <a:ext uri="{FF2B5EF4-FFF2-40B4-BE49-F238E27FC236}">
                <a16:creationId xmlns:a16="http://schemas.microsoft.com/office/drawing/2014/main" id="{4EB13F3C-304F-4BAA-9172-F4F13E06E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51052"/>
            <a:ext cx="6288901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latin typeface="Trebuchet MS" pitchFamily="34" charset="0"/>
              </a:rPr>
              <a:t>u und ü üben!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 auf den Buchstaben, der in allen Wörtern fehlt!</a:t>
            </a:r>
          </a:p>
        </p:txBody>
      </p:sp>
      <p:sp>
        <p:nvSpPr>
          <p:cNvPr id="12" name="shpLT_74" descr="NO_WORD">
            <a:extLst>
              <a:ext uri="{FF2B5EF4-FFF2-40B4-BE49-F238E27FC236}">
                <a16:creationId xmlns:a16="http://schemas.microsoft.com/office/drawing/2014/main" id="{B4091D56-CC7B-4FFE-8EFD-32325C5EF5FB}"/>
              </a:ext>
            </a:extLst>
          </p:cNvPr>
          <p:cNvSpPr txBox="1"/>
          <p:nvPr/>
        </p:nvSpPr>
        <p:spPr>
          <a:xfrm>
            <a:off x="1894883" y="1010551"/>
            <a:ext cx="1317990" cy="457599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F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ü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lle</a:t>
            </a:r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H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ü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lle</a:t>
            </a:r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Kn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ü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ller</a:t>
            </a:r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M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ü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ll</a:t>
            </a:r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T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ü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ll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D41A3255-9B9A-4230-BE75-96EA95941B59}"/>
              </a:ext>
            </a:extLst>
          </p:cNvPr>
          <p:cNvSpPr/>
          <p:nvPr/>
        </p:nvSpPr>
        <p:spPr>
          <a:xfrm>
            <a:off x="793756" y="3066088"/>
            <a:ext cx="445593" cy="74058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/>
          </a:p>
        </p:txBody>
      </p:sp>
      <p:sp>
        <p:nvSpPr>
          <p:cNvPr id="15" name="shpLT_74" descr="NO_WORD">
            <a:extLst>
              <a:ext uri="{FF2B5EF4-FFF2-40B4-BE49-F238E27FC236}">
                <a16:creationId xmlns:a16="http://schemas.microsoft.com/office/drawing/2014/main" id="{27E87A14-A42A-493E-AA22-D253B2065B54}"/>
              </a:ext>
            </a:extLst>
          </p:cNvPr>
          <p:cNvSpPr txBox="1"/>
          <p:nvPr/>
        </p:nvSpPr>
        <p:spPr>
          <a:xfrm>
            <a:off x="2077837" y="1305075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17" name="shpLT_74" descr="NO_WORD">
            <a:extLst>
              <a:ext uri="{FF2B5EF4-FFF2-40B4-BE49-F238E27FC236}">
                <a16:creationId xmlns:a16="http://schemas.microsoft.com/office/drawing/2014/main" id="{37CBDE1A-188A-4AC7-8865-08C6231B49A8}"/>
              </a:ext>
            </a:extLst>
          </p:cNvPr>
          <p:cNvSpPr txBox="1"/>
          <p:nvPr/>
        </p:nvSpPr>
        <p:spPr>
          <a:xfrm>
            <a:off x="2129509" y="2243946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18" name="shpLT_74" descr="NO_WORD">
            <a:extLst>
              <a:ext uri="{FF2B5EF4-FFF2-40B4-BE49-F238E27FC236}">
                <a16:creationId xmlns:a16="http://schemas.microsoft.com/office/drawing/2014/main" id="{171ECE2A-2FCE-4F79-A496-245626B30D45}"/>
              </a:ext>
            </a:extLst>
          </p:cNvPr>
          <p:cNvSpPr txBox="1"/>
          <p:nvPr/>
        </p:nvSpPr>
        <p:spPr>
          <a:xfrm>
            <a:off x="2282021" y="3162345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19" name="shpLT_74" descr="NO_WORD">
            <a:extLst>
              <a:ext uri="{FF2B5EF4-FFF2-40B4-BE49-F238E27FC236}">
                <a16:creationId xmlns:a16="http://schemas.microsoft.com/office/drawing/2014/main" id="{2858682E-C4FC-4B0C-832B-E493A8F17ACF}"/>
              </a:ext>
            </a:extLst>
          </p:cNvPr>
          <p:cNvSpPr txBox="1"/>
          <p:nvPr/>
        </p:nvSpPr>
        <p:spPr>
          <a:xfrm>
            <a:off x="2143577" y="4105062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20" name="shpLT_74" descr="NO_WORD">
            <a:extLst>
              <a:ext uri="{FF2B5EF4-FFF2-40B4-BE49-F238E27FC236}">
                <a16:creationId xmlns:a16="http://schemas.microsoft.com/office/drawing/2014/main" id="{6CBCCE15-71FD-4528-8B74-57AD7E52DD20}"/>
              </a:ext>
            </a:extLst>
          </p:cNvPr>
          <p:cNvSpPr txBox="1"/>
          <p:nvPr/>
        </p:nvSpPr>
        <p:spPr>
          <a:xfrm>
            <a:off x="2098938" y="5037812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21" name="shpLT_74" descr="NO_WORD">
            <a:extLst>
              <a:ext uri="{FF2B5EF4-FFF2-40B4-BE49-F238E27FC236}">
                <a16:creationId xmlns:a16="http://schemas.microsoft.com/office/drawing/2014/main" id="{3757C9AB-E090-42AF-B0B7-E448E015FD32}"/>
              </a:ext>
            </a:extLst>
          </p:cNvPr>
          <p:cNvSpPr txBox="1"/>
          <p:nvPr/>
        </p:nvSpPr>
        <p:spPr>
          <a:xfrm>
            <a:off x="3611657" y="1327351"/>
            <a:ext cx="6566221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Bei dem Termin gab es eine Fülle Anregungen.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Die Tiere hatten Futter in Fülle.</a:t>
            </a:r>
          </a:p>
        </p:txBody>
      </p:sp>
      <p:sp>
        <p:nvSpPr>
          <p:cNvPr id="22" name="shpLT_74" descr="NO_WORD">
            <a:extLst>
              <a:ext uri="{FF2B5EF4-FFF2-40B4-BE49-F238E27FC236}">
                <a16:creationId xmlns:a16="http://schemas.microsoft.com/office/drawing/2014/main" id="{E85E6D27-7112-4166-9209-62C0A9AB262C}"/>
              </a:ext>
            </a:extLst>
          </p:cNvPr>
          <p:cNvSpPr txBox="1"/>
          <p:nvPr/>
        </p:nvSpPr>
        <p:spPr>
          <a:xfrm>
            <a:off x="3611657" y="2266438"/>
            <a:ext cx="6654386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Das Gerät war in einer Hülle aus Plastik.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Die Hülle schützt den Hut vor Beschädigungen.</a:t>
            </a:r>
          </a:p>
        </p:txBody>
      </p:sp>
      <p:sp>
        <p:nvSpPr>
          <p:cNvPr id="23" name="shpLT_74" descr="NO_WORD">
            <a:extLst>
              <a:ext uri="{FF2B5EF4-FFF2-40B4-BE49-F238E27FC236}">
                <a16:creationId xmlns:a16="http://schemas.microsoft.com/office/drawing/2014/main" id="{8FF14F7D-D43B-415A-A2BD-760FBE54822A}"/>
              </a:ext>
            </a:extLst>
          </p:cNvPr>
          <p:cNvSpPr txBox="1"/>
          <p:nvPr/>
        </p:nvSpPr>
        <p:spPr>
          <a:xfrm>
            <a:off x="3648233" y="3205525"/>
            <a:ext cx="7305205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Der Aufsatz war ein Knüller.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Es war eine Kunst, hier einen Knüller zu platzieren.</a:t>
            </a:r>
          </a:p>
        </p:txBody>
      </p:sp>
      <p:sp>
        <p:nvSpPr>
          <p:cNvPr id="24" name="shpLT_74" descr="NO_WORD">
            <a:extLst>
              <a:ext uri="{FF2B5EF4-FFF2-40B4-BE49-F238E27FC236}">
                <a16:creationId xmlns:a16="http://schemas.microsoft.com/office/drawing/2014/main" id="{1D3369B1-33F3-47D2-8778-389D13A808F3}"/>
              </a:ext>
            </a:extLst>
          </p:cNvPr>
          <p:cNvSpPr txBox="1"/>
          <p:nvPr/>
        </p:nvSpPr>
        <p:spPr>
          <a:xfrm>
            <a:off x="3611657" y="4144612"/>
            <a:ext cx="6744154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Es gibt immer mehr Müll.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Müll und Mull sind zwei unterschiedliche Dinge.</a:t>
            </a:r>
          </a:p>
        </p:txBody>
      </p:sp>
      <p:sp>
        <p:nvSpPr>
          <p:cNvPr id="25" name="shpLT_74" descr="NO_WORD">
            <a:extLst>
              <a:ext uri="{FF2B5EF4-FFF2-40B4-BE49-F238E27FC236}">
                <a16:creationId xmlns:a16="http://schemas.microsoft.com/office/drawing/2014/main" id="{6BAA0BDA-727F-41BD-A085-4E1E7E4AE2B7}"/>
              </a:ext>
            </a:extLst>
          </p:cNvPr>
          <p:cNvSpPr txBox="1"/>
          <p:nvPr/>
        </p:nvSpPr>
        <p:spPr>
          <a:xfrm>
            <a:off x="3611657" y="5083699"/>
            <a:ext cx="7044236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Tüll ist ein feines, lockeres Gewebe.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Auf dem Tüll war ein Muster aus Tulpen gestrickt.</a:t>
            </a:r>
          </a:p>
        </p:txBody>
      </p:sp>
      <p:pic>
        <p:nvPicPr>
          <p:cNvPr id="32" name="shpLesekochValidCheck" descr="lesekoch_logo_mit_Hintergrund-1.jpg">
            <a:extLst>
              <a:ext uri="{FF2B5EF4-FFF2-40B4-BE49-F238E27FC236}">
                <a16:creationId xmlns:a16="http://schemas.microsoft.com/office/drawing/2014/main" id="{1643E40A-0678-4AF6-9124-33E7103075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extfeld 29">
            <a:extLst>
              <a:ext uri="{FF2B5EF4-FFF2-40B4-BE49-F238E27FC236}">
                <a16:creationId xmlns:a16="http://schemas.microsoft.com/office/drawing/2014/main" id="{C8B30AC5-3489-4C36-9B8D-3742D2D4B592}"/>
              </a:ext>
            </a:extLst>
          </p:cNvPr>
          <p:cNvSpPr txBox="1"/>
          <p:nvPr/>
        </p:nvSpPr>
        <p:spPr>
          <a:xfrm>
            <a:off x="1291742" y="5951710"/>
            <a:ext cx="56919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 err="1">
                <a:solidFill>
                  <a:srgbClr val="FF0000"/>
                </a:solidFill>
                <a:latin typeface="Trebuchet MS" pitchFamily="34" charset="0"/>
              </a:rPr>
              <a:t>Lies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jetzt alle Wörter mit  </a:t>
            </a:r>
            <a:r>
              <a:rPr lang="de-DE" altLang="de-DE" sz="2000" dirty="0">
                <a:latin typeface="Trebuchet MS" pitchFamily="34" charset="0"/>
              </a:rPr>
              <a:t>ü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 noch einmal!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906EDAF2-7E57-435D-B8C7-A8ADF50B55CC}"/>
              </a:ext>
            </a:extLst>
          </p:cNvPr>
          <p:cNvSpPr txBox="1"/>
          <p:nvPr/>
        </p:nvSpPr>
        <p:spPr>
          <a:xfrm>
            <a:off x="179512" y="914943"/>
            <a:ext cx="45787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Lies alle Wörter und die Sätze dazu!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C09505DB-7A93-4001-A834-11D3F5CB10C6}"/>
              </a:ext>
            </a:extLst>
          </p:cNvPr>
          <p:cNvSpPr txBox="1"/>
          <p:nvPr/>
        </p:nvSpPr>
        <p:spPr>
          <a:xfrm>
            <a:off x="271756" y="5748585"/>
            <a:ext cx="932695" cy="40011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schemeClr val="bg1"/>
                </a:solidFill>
                <a:latin typeface="Trebuchet MS" pitchFamily="34" charset="0"/>
              </a:rPr>
              <a:t>weiter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1D951A10-10CE-4705-8A88-94E482611E57}"/>
              </a:ext>
            </a:extLst>
          </p:cNvPr>
          <p:cNvSpPr txBox="1"/>
          <p:nvPr/>
        </p:nvSpPr>
        <p:spPr>
          <a:xfrm>
            <a:off x="8029743" y="5948640"/>
            <a:ext cx="36608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Und jetzt die Wörter mit  </a:t>
            </a:r>
            <a:r>
              <a:rPr lang="de-DE" altLang="de-DE" sz="2000" dirty="0">
                <a:latin typeface="Trebuchet MS" pitchFamily="34" charset="0"/>
              </a:rPr>
              <a:t>u 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!</a:t>
            </a:r>
          </a:p>
        </p:txBody>
      </p:sp>
      <p:sp>
        <p:nvSpPr>
          <p:cNvPr id="26" name="Rechteck: abgerundete Ecken 25">
            <a:extLst>
              <a:ext uri="{FF2B5EF4-FFF2-40B4-BE49-F238E27FC236}">
                <a16:creationId xmlns:a16="http://schemas.microsoft.com/office/drawing/2014/main" id="{22A6429C-3568-4D26-8B2F-CB9730F0C8AC}"/>
              </a:ext>
            </a:extLst>
          </p:cNvPr>
          <p:cNvSpPr/>
          <p:nvPr/>
        </p:nvSpPr>
        <p:spPr>
          <a:xfrm>
            <a:off x="7517484" y="1342740"/>
            <a:ext cx="776284" cy="40011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35" name="Rechteck: abgerundete Ecken 34">
            <a:extLst>
              <a:ext uri="{FF2B5EF4-FFF2-40B4-BE49-F238E27FC236}">
                <a16:creationId xmlns:a16="http://schemas.microsoft.com/office/drawing/2014/main" id="{115327A1-DDB2-4422-86CF-9B99C79CABCF}"/>
              </a:ext>
            </a:extLst>
          </p:cNvPr>
          <p:cNvSpPr/>
          <p:nvPr/>
        </p:nvSpPr>
        <p:spPr>
          <a:xfrm>
            <a:off x="6837947" y="2281826"/>
            <a:ext cx="776284" cy="40011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37" name="Rechteck: abgerundete Ecken 36">
            <a:extLst>
              <a:ext uri="{FF2B5EF4-FFF2-40B4-BE49-F238E27FC236}">
                <a16:creationId xmlns:a16="http://schemas.microsoft.com/office/drawing/2014/main" id="{8AC0EFCD-913D-48DF-83ED-D5D751A34C7C}"/>
              </a:ext>
            </a:extLst>
          </p:cNvPr>
          <p:cNvSpPr/>
          <p:nvPr/>
        </p:nvSpPr>
        <p:spPr>
          <a:xfrm>
            <a:off x="6449804" y="3228945"/>
            <a:ext cx="1067679" cy="40011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39" name="Rechteck: abgerundete Ecken 38">
            <a:extLst>
              <a:ext uri="{FF2B5EF4-FFF2-40B4-BE49-F238E27FC236}">
                <a16:creationId xmlns:a16="http://schemas.microsoft.com/office/drawing/2014/main" id="{8B1D1C55-6D2B-4085-81DB-738777F492C4}"/>
              </a:ext>
            </a:extLst>
          </p:cNvPr>
          <p:cNvSpPr/>
          <p:nvPr/>
        </p:nvSpPr>
        <p:spPr>
          <a:xfrm>
            <a:off x="6449804" y="4179266"/>
            <a:ext cx="672891" cy="40011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1" name="Rechteck: abgerundete Ecken 40">
            <a:extLst>
              <a:ext uri="{FF2B5EF4-FFF2-40B4-BE49-F238E27FC236}">
                <a16:creationId xmlns:a16="http://schemas.microsoft.com/office/drawing/2014/main" id="{660A1761-1AA1-48AD-B99C-C80B60469A7E}"/>
              </a:ext>
            </a:extLst>
          </p:cNvPr>
          <p:cNvSpPr/>
          <p:nvPr/>
        </p:nvSpPr>
        <p:spPr>
          <a:xfrm>
            <a:off x="3659783" y="5099926"/>
            <a:ext cx="574478" cy="40011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A25B4D1D-9B4B-45BF-AAD6-CB733A8CB366}"/>
              </a:ext>
            </a:extLst>
          </p:cNvPr>
          <p:cNvSpPr txBox="1"/>
          <p:nvPr/>
        </p:nvSpPr>
        <p:spPr>
          <a:xfrm>
            <a:off x="6972931" y="6023055"/>
            <a:ext cx="932695" cy="40011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schemeClr val="bg1"/>
                </a:solidFill>
                <a:latin typeface="Trebuchet MS" pitchFamily="34" charset="0"/>
              </a:rPr>
              <a:t>weiter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44" name="Rechteck: abgerundete Ecken 43">
            <a:extLst>
              <a:ext uri="{FF2B5EF4-FFF2-40B4-BE49-F238E27FC236}">
                <a16:creationId xmlns:a16="http://schemas.microsoft.com/office/drawing/2014/main" id="{4E79FFF7-3C68-4045-8AB5-134C9DFC9EC9}"/>
              </a:ext>
            </a:extLst>
          </p:cNvPr>
          <p:cNvSpPr/>
          <p:nvPr/>
        </p:nvSpPr>
        <p:spPr>
          <a:xfrm>
            <a:off x="6009965" y="1723728"/>
            <a:ext cx="892086" cy="4001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5" name="Rechteck: abgerundete Ecken 44">
            <a:extLst>
              <a:ext uri="{FF2B5EF4-FFF2-40B4-BE49-F238E27FC236}">
                <a16:creationId xmlns:a16="http://schemas.microsoft.com/office/drawing/2014/main" id="{44638716-C2EB-4EC3-A51E-9207042D4A1C}"/>
              </a:ext>
            </a:extLst>
          </p:cNvPr>
          <p:cNvSpPr/>
          <p:nvPr/>
        </p:nvSpPr>
        <p:spPr>
          <a:xfrm>
            <a:off x="6676652" y="2662815"/>
            <a:ext cx="624183" cy="4001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6" name="Rechteck: abgerundete Ecken 45">
            <a:extLst>
              <a:ext uri="{FF2B5EF4-FFF2-40B4-BE49-F238E27FC236}">
                <a16:creationId xmlns:a16="http://schemas.microsoft.com/office/drawing/2014/main" id="{D6CA01F6-DCB9-4CFF-9147-8F1C4E07F9F4}"/>
              </a:ext>
            </a:extLst>
          </p:cNvPr>
          <p:cNvSpPr/>
          <p:nvPr/>
        </p:nvSpPr>
        <p:spPr>
          <a:xfrm>
            <a:off x="5353025" y="3625524"/>
            <a:ext cx="812176" cy="4001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7" name="Rechteck: abgerundete Ecken 46">
            <a:extLst>
              <a:ext uri="{FF2B5EF4-FFF2-40B4-BE49-F238E27FC236}">
                <a16:creationId xmlns:a16="http://schemas.microsoft.com/office/drawing/2014/main" id="{B66C1967-6744-4269-8383-7F77EAC47CE8}"/>
              </a:ext>
            </a:extLst>
          </p:cNvPr>
          <p:cNvSpPr/>
          <p:nvPr/>
        </p:nvSpPr>
        <p:spPr>
          <a:xfrm>
            <a:off x="4928244" y="4532246"/>
            <a:ext cx="672891" cy="4001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8" name="Rechteck: abgerundete Ecken 47">
            <a:extLst>
              <a:ext uri="{FF2B5EF4-FFF2-40B4-BE49-F238E27FC236}">
                <a16:creationId xmlns:a16="http://schemas.microsoft.com/office/drawing/2014/main" id="{41F03EFC-F76A-40C8-B938-A19C521DFF8F}"/>
              </a:ext>
            </a:extLst>
          </p:cNvPr>
          <p:cNvSpPr/>
          <p:nvPr/>
        </p:nvSpPr>
        <p:spPr>
          <a:xfrm>
            <a:off x="8142164" y="5487580"/>
            <a:ext cx="978931" cy="4001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0D55D2D4-CC16-4887-840F-561A726FF3DE}"/>
              </a:ext>
            </a:extLst>
          </p:cNvPr>
          <p:cNvSpPr txBox="1"/>
          <p:nvPr/>
        </p:nvSpPr>
        <p:spPr>
          <a:xfrm>
            <a:off x="1529297" y="6321760"/>
            <a:ext cx="932695" cy="40011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schemeClr val="bg1"/>
                </a:solidFill>
                <a:latin typeface="Trebuchet MS" pitchFamily="34" charset="0"/>
              </a:rPr>
              <a:t>weiter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8FC7E2B9-BD68-4FE0-8E6B-3CA13A744B1F}"/>
              </a:ext>
            </a:extLst>
          </p:cNvPr>
          <p:cNvSpPr txBox="1"/>
          <p:nvPr/>
        </p:nvSpPr>
        <p:spPr>
          <a:xfrm>
            <a:off x="2479170" y="6360473"/>
            <a:ext cx="480626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Und zum Schluss noch einmal alle Sätze!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99CBD4D2-6EA3-4D88-A7C8-40A7F327A4F5}"/>
              </a:ext>
            </a:extLst>
          </p:cNvPr>
          <p:cNvSpPr/>
          <p:nvPr/>
        </p:nvSpPr>
        <p:spPr>
          <a:xfrm>
            <a:off x="3528356" y="1259316"/>
            <a:ext cx="7609035" cy="46283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hteck: abgerundete Ecken 50">
            <a:extLst>
              <a:ext uri="{FF2B5EF4-FFF2-40B4-BE49-F238E27FC236}">
                <a16:creationId xmlns:a16="http://schemas.microsoft.com/office/drawing/2014/main" id="{7EF9D0A6-A7F2-402D-BC17-7AF042A5A31C}"/>
              </a:ext>
            </a:extLst>
          </p:cNvPr>
          <p:cNvSpPr/>
          <p:nvPr/>
        </p:nvSpPr>
        <p:spPr>
          <a:xfrm>
            <a:off x="4348461" y="5941179"/>
            <a:ext cx="278403" cy="41929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2" name="Rechteck: abgerundete Ecken 51">
            <a:extLst>
              <a:ext uri="{FF2B5EF4-FFF2-40B4-BE49-F238E27FC236}">
                <a16:creationId xmlns:a16="http://schemas.microsoft.com/office/drawing/2014/main" id="{182B4305-C8D2-4715-85B1-66EB462A5A5A}"/>
              </a:ext>
            </a:extLst>
          </p:cNvPr>
          <p:cNvSpPr/>
          <p:nvPr/>
        </p:nvSpPr>
        <p:spPr>
          <a:xfrm>
            <a:off x="11027696" y="5963401"/>
            <a:ext cx="278403" cy="41929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D902D146-B5BB-1B5F-B05A-51E17BD1A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523" y="2336743"/>
            <a:ext cx="985842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67F73173-50E6-FA2C-6F82-5FB89DEAF113}"/>
              </a:ext>
            </a:extLst>
          </p:cNvPr>
          <p:cNvSpPr/>
          <p:nvPr/>
        </p:nvSpPr>
        <p:spPr>
          <a:xfrm>
            <a:off x="166185" y="2899718"/>
            <a:ext cx="492524" cy="87497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350BD8B4-9FD1-1806-5907-F130D8863B6A}"/>
              </a:ext>
            </a:extLst>
          </p:cNvPr>
          <p:cNvSpPr txBox="1"/>
          <p:nvPr/>
        </p:nvSpPr>
        <p:spPr>
          <a:xfrm>
            <a:off x="190500" y="6724134"/>
            <a:ext cx="549862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ü-u 05 Richtigen Laut einsetzen.pptx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1073985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30" grpId="0"/>
      <p:bldP spid="33" grpId="0"/>
      <p:bldP spid="29" grpId="0" animBg="1"/>
      <p:bldP spid="31" grpId="0"/>
      <p:bldP spid="26" grpId="0" animBg="1"/>
      <p:bldP spid="35" grpId="0" animBg="1"/>
      <p:bldP spid="37" grpId="0" animBg="1"/>
      <p:bldP spid="39" grpId="0" animBg="1"/>
      <p:bldP spid="41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/>
      <p:bldP spid="27" grpId="0" animBg="1"/>
      <p:bldP spid="51" grpId="0" animBg="1"/>
      <p:bldP spid="52" grpId="0" animBg="1"/>
      <p:bldP spid="28" grpId="0" animBg="1"/>
      <p:bldP spid="3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liennummernplatzhalter 27">
            <a:extLst>
              <a:ext uri="{FF2B5EF4-FFF2-40B4-BE49-F238E27FC236}">
                <a16:creationId xmlns:a16="http://schemas.microsoft.com/office/drawing/2014/main" id="{DCAE7397-DA21-4D9F-B154-BC75292A0EB6}"/>
              </a:ext>
            </a:extLst>
          </p:cNvPr>
          <p:cNvSpPr txBox="1">
            <a:spLocks/>
          </p:cNvSpPr>
          <p:nvPr/>
        </p:nvSpPr>
        <p:spPr>
          <a:xfrm>
            <a:off x="9840416" y="133351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r">
              <a:defRPr/>
            </a:pPr>
            <a:fld id="{221578E3-F516-4360-8F12-4081310FC682}" type="slidenum">
              <a:rPr lang="de-DE" smtClean="0"/>
              <a:pPr algn="r">
                <a:defRPr/>
              </a:pPr>
              <a:t>20</a:t>
            </a:fld>
            <a:endParaRPr lang="de-DE" dirty="0"/>
          </a:p>
        </p:txBody>
      </p:sp>
      <p:sp>
        <p:nvSpPr>
          <p:cNvPr id="24" name="Titel 1">
            <a:extLst>
              <a:ext uri="{FF2B5EF4-FFF2-40B4-BE49-F238E27FC236}">
                <a16:creationId xmlns:a16="http://schemas.microsoft.com/office/drawing/2014/main" id="{9753A262-E233-496C-ACA6-3BEF653DF1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109" y="85228"/>
            <a:ext cx="10515600" cy="43431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e-DE" sz="2800" kern="1200" dirty="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br>
              <a:rPr lang="de-DE" dirty="0"/>
            </a:br>
            <a:r>
              <a:rPr lang="de-DE" dirty="0"/>
              <a:t>Üben macht gescheit!</a:t>
            </a:r>
            <a:br>
              <a:rPr lang="de-DE" dirty="0"/>
            </a:br>
            <a:endParaRPr lang="de-DE" dirty="0"/>
          </a:p>
        </p:txBody>
      </p:sp>
      <p:pic>
        <p:nvPicPr>
          <p:cNvPr id="5" name="Grafik 4" descr="Smiley böse.png">
            <a:extLst>
              <a:ext uri="{FF2B5EF4-FFF2-40B4-BE49-F238E27FC236}">
                <a16:creationId xmlns:a16="http://schemas.microsoft.com/office/drawing/2014/main" id="{C3B74816-1DC8-4B66-8267-467236EA92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25" y="1819017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Grafik 5" descr="Smiley gut.png">
            <a:extLst>
              <a:ext uri="{FF2B5EF4-FFF2-40B4-BE49-F238E27FC236}">
                <a16:creationId xmlns:a16="http://schemas.microsoft.com/office/drawing/2014/main" id="{2BCA1452-24A8-4E51-B238-5F31002382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775" y="1712655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E990CC6E-D00B-4C80-947B-0892B2C14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0972" y="3873242"/>
            <a:ext cx="5930405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Ü oder u?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4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  <a:cs typeface="Arial" charset="0"/>
              </a:rPr>
              <a:t>Mach die Augen nicht zu: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4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  <a:cs typeface="Arial" charset="0"/>
              </a:rPr>
              <a:t>Die Punkte sind wichtig,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4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  <a:cs typeface="Arial" charset="0"/>
              </a:rPr>
              <a:t>dann liest du richtig!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829DAAF6-629B-485B-A976-9E4A688F38B7}"/>
              </a:ext>
            </a:extLst>
          </p:cNvPr>
          <p:cNvSpPr/>
          <p:nvPr/>
        </p:nvSpPr>
        <p:spPr>
          <a:xfrm>
            <a:off x="10310647" y="6337120"/>
            <a:ext cx="1663369" cy="434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629780E-2824-618D-2B78-8C5F3B9B5BEE}"/>
              </a:ext>
            </a:extLst>
          </p:cNvPr>
          <p:cNvSpPr txBox="1"/>
          <p:nvPr/>
        </p:nvSpPr>
        <p:spPr>
          <a:xfrm>
            <a:off x="190500" y="6724134"/>
            <a:ext cx="5538696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ü-u 05 Richtigen Laut einsetzen.pptx - Seite 20</a:t>
            </a:r>
          </a:p>
        </p:txBody>
      </p:sp>
    </p:spTree>
    <p:extLst>
      <p:ext uri="{BB962C8B-B14F-4D97-AF65-F5344CB8AC3E}">
        <p14:creationId xmlns:p14="http://schemas.microsoft.com/office/powerpoint/2010/main" val="1373295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116541F1-958C-41D2-AFDD-BE6E74121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F5B88CF2-D176-425B-BDE0-9173E5E44343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4">
            <a:extLst>
              <a:ext uri="{FF2B5EF4-FFF2-40B4-BE49-F238E27FC236}">
                <a16:creationId xmlns:a16="http://schemas.microsoft.com/office/drawing/2014/main" id="{8ACDCAF2-C81E-4427-9AC3-224A62633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5" name="Textfeld 36">
            <a:extLst>
              <a:ext uri="{FF2B5EF4-FFF2-40B4-BE49-F238E27FC236}">
                <a16:creationId xmlns:a16="http://schemas.microsoft.com/office/drawing/2014/main" id="{82A9AF53-AB8C-421F-91A4-340464D62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51052"/>
            <a:ext cx="2738250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latin typeface="Trebuchet MS" pitchFamily="34" charset="0"/>
              </a:rPr>
              <a:t>Wörterassoziationen </a:t>
            </a:r>
            <a:r>
              <a:rPr lang="de-DE" altLang="de-DE" sz="2000" b="1" dirty="0">
                <a:latin typeface="Trebuchet MS" pitchFamily="34" charset="0"/>
              </a:rPr>
              <a:t>ü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Klick!</a:t>
            </a: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6BE1AFE3-670B-482E-96D0-09D386CD56A5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A7F0587-9A12-4D31-A598-F3D1286D47DA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Rechteck 7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4A7F3A86-37A4-4B0C-BA17-FF88E13DAF02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72341473-6006-4C93-8D55-A96CCA9E23F9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871C0C90-D1B1-43FC-842D-7D97C63F3FC8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Rechteck 1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1A549C3B-DF75-4168-A471-35D93EE9A6D6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2" name="shpLesekochValidCheck" descr="lesekoch_logo_mit_Hintergrund-1.jpg">
            <a:extLst>
              <a:ext uri="{FF2B5EF4-FFF2-40B4-BE49-F238E27FC236}">
                <a16:creationId xmlns:a16="http://schemas.microsoft.com/office/drawing/2014/main" id="{02E682BE-DF5C-4267-8350-9499C680F3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Ellipse 19">
            <a:extLst>
              <a:ext uri="{FF2B5EF4-FFF2-40B4-BE49-F238E27FC236}">
                <a16:creationId xmlns:a16="http://schemas.microsoft.com/office/drawing/2014/main" id="{7C90BBB7-99F5-4E16-A983-7773923E3CA9}"/>
              </a:ext>
            </a:extLst>
          </p:cNvPr>
          <p:cNvSpPr/>
          <p:nvPr/>
        </p:nvSpPr>
        <p:spPr>
          <a:xfrm>
            <a:off x="343676" y="123365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7196E74-001E-41BE-A203-AA549F336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1048454"/>
            <a:ext cx="10230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Hülle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124B435C-F1C7-4BB2-8942-F255B0AF1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7385" y="1048454"/>
            <a:ext cx="10294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Gülle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560DC2B5-03F3-4CC8-A549-E9472E42C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2257" y="1048454"/>
            <a:ext cx="9765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Fülle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95F6A354-A951-46A6-B535-6F03147DF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4443" y="1048454"/>
            <a:ext cx="131799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Knüller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B09DAD6E-B7DA-4D61-BC2A-4157269DC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4499" y="1048454"/>
            <a:ext cx="126989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Brüller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86B6AB1C-CF94-42AE-A2D1-34D12D5E7D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4769" y="1048454"/>
            <a:ext cx="84670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Müll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C0BAC814-96BA-4E8C-AFE2-27C3A082E3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9798" y="1048454"/>
            <a:ext cx="80021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Tüll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2C99B52D-3DD2-456A-875E-9FDF33ACA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1163" y="1048454"/>
            <a:ext cx="113845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Tür </a:t>
            </a: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8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4AFDD32E-A7E3-4F41-B989-EC391EE165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8657" y="1048454"/>
            <a:ext cx="11160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Füller</a:t>
            </a: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D2291C03-0D32-476A-A0A2-6FC528C7AB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0893" y="1048454"/>
            <a:ext cx="11817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Müller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725A466A-52A5-3CAD-7312-D68A41726F0C}"/>
              </a:ext>
            </a:extLst>
          </p:cNvPr>
          <p:cNvSpPr txBox="1"/>
          <p:nvPr/>
        </p:nvSpPr>
        <p:spPr>
          <a:xfrm>
            <a:off x="190500" y="6724134"/>
            <a:ext cx="549862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ü-u 05 Richtigen Laut einsetzen.pptx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2134454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6" grpId="0"/>
      <p:bldP spid="47" grpId="0"/>
      <p:bldP spid="48" grpId="0"/>
      <p:bldP spid="49" grpId="0"/>
      <p:bldP spid="51" grpId="0"/>
      <p:bldP spid="62" grpId="0"/>
      <p:bldP spid="6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pLT_74" descr="NO_WORD">
            <a:extLst>
              <a:ext uri="{FF2B5EF4-FFF2-40B4-BE49-F238E27FC236}">
                <a16:creationId xmlns:a16="http://schemas.microsoft.com/office/drawing/2014/main" id="{74678A05-000B-48BF-B156-15A5E8E9576C}"/>
              </a:ext>
            </a:extLst>
          </p:cNvPr>
          <p:cNvSpPr txBox="1"/>
          <p:nvPr/>
        </p:nvSpPr>
        <p:spPr>
          <a:xfrm>
            <a:off x="218571" y="2909277"/>
            <a:ext cx="1039067" cy="7405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3200" b="1" dirty="0">
                <a:solidFill>
                  <a:srgbClr val="FF0000"/>
                </a:solidFill>
                <a:latin typeface="Trebuchet MS" panose="020B0603020202020204" pitchFamily="34" charset="0"/>
              </a:rPr>
              <a:t>u</a:t>
            </a:r>
            <a:r>
              <a:rPr lang="de-DE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   </a:t>
            </a:r>
            <a:r>
              <a:rPr lang="de-DE" sz="3200" b="1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ü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1" name="shpLT_74" descr="NO_WORD">
            <a:extLst>
              <a:ext uri="{FF2B5EF4-FFF2-40B4-BE49-F238E27FC236}">
                <a16:creationId xmlns:a16="http://schemas.microsoft.com/office/drawing/2014/main" id="{0008F028-E721-42D2-BAE5-00F5B6A9006D}"/>
              </a:ext>
            </a:extLst>
          </p:cNvPr>
          <p:cNvSpPr txBox="1"/>
          <p:nvPr/>
        </p:nvSpPr>
        <p:spPr>
          <a:xfrm>
            <a:off x="1769948" y="1044534"/>
            <a:ext cx="1577676" cy="457599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F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u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tter</a:t>
            </a:r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B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u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tter</a:t>
            </a:r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W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u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nder</a:t>
            </a:r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k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u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scheln</a:t>
            </a:r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r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u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hen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78978745-C877-459E-903A-0CE2EE2179DF}"/>
              </a:ext>
            </a:extLst>
          </p:cNvPr>
          <p:cNvSpPr/>
          <p:nvPr/>
        </p:nvSpPr>
        <p:spPr>
          <a:xfrm>
            <a:off x="243680" y="3138421"/>
            <a:ext cx="360040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/>
          </a:p>
        </p:txBody>
      </p:sp>
      <p:sp>
        <p:nvSpPr>
          <p:cNvPr id="14" name="shpLT_74" descr="NO_WORD">
            <a:extLst>
              <a:ext uri="{FF2B5EF4-FFF2-40B4-BE49-F238E27FC236}">
                <a16:creationId xmlns:a16="http://schemas.microsoft.com/office/drawing/2014/main" id="{AC341A21-A856-4FE4-A81C-73062E042CE8}"/>
              </a:ext>
            </a:extLst>
          </p:cNvPr>
          <p:cNvSpPr txBox="1"/>
          <p:nvPr/>
        </p:nvSpPr>
        <p:spPr>
          <a:xfrm>
            <a:off x="1941440" y="1322406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17" name="shpLT_74" descr="NO_WORD">
            <a:extLst>
              <a:ext uri="{FF2B5EF4-FFF2-40B4-BE49-F238E27FC236}">
                <a16:creationId xmlns:a16="http://schemas.microsoft.com/office/drawing/2014/main" id="{110B000A-0244-4EA2-B20B-3D492ED8EC06}"/>
              </a:ext>
            </a:extLst>
          </p:cNvPr>
          <p:cNvSpPr txBox="1"/>
          <p:nvPr/>
        </p:nvSpPr>
        <p:spPr>
          <a:xfrm>
            <a:off x="1971920" y="2270638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18" name="shpLT_74" descr="NO_WORD">
            <a:extLst>
              <a:ext uri="{FF2B5EF4-FFF2-40B4-BE49-F238E27FC236}">
                <a16:creationId xmlns:a16="http://schemas.microsoft.com/office/drawing/2014/main" id="{6D2E9A2A-2EDB-465D-8DB7-F46C7F30CCCC}"/>
              </a:ext>
            </a:extLst>
          </p:cNvPr>
          <p:cNvSpPr txBox="1"/>
          <p:nvPr/>
        </p:nvSpPr>
        <p:spPr>
          <a:xfrm>
            <a:off x="2056328" y="3192849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19" name="shpLT_74" descr="NO_WORD">
            <a:extLst>
              <a:ext uri="{FF2B5EF4-FFF2-40B4-BE49-F238E27FC236}">
                <a16:creationId xmlns:a16="http://schemas.microsoft.com/office/drawing/2014/main" id="{F8340230-46EA-4563-A21A-2BE361B1363F}"/>
              </a:ext>
            </a:extLst>
          </p:cNvPr>
          <p:cNvSpPr txBox="1"/>
          <p:nvPr/>
        </p:nvSpPr>
        <p:spPr>
          <a:xfrm>
            <a:off x="1941440" y="4127433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20" name="shpLT_74" descr="NO_WORD">
            <a:extLst>
              <a:ext uri="{FF2B5EF4-FFF2-40B4-BE49-F238E27FC236}">
                <a16:creationId xmlns:a16="http://schemas.microsoft.com/office/drawing/2014/main" id="{5B71C431-B287-415F-8783-F897BF86503B}"/>
              </a:ext>
            </a:extLst>
          </p:cNvPr>
          <p:cNvSpPr txBox="1"/>
          <p:nvPr/>
        </p:nvSpPr>
        <p:spPr>
          <a:xfrm>
            <a:off x="1903649" y="5056665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23" name="shpLT_74" descr="NO_WORD">
            <a:extLst>
              <a:ext uri="{FF2B5EF4-FFF2-40B4-BE49-F238E27FC236}">
                <a16:creationId xmlns:a16="http://schemas.microsoft.com/office/drawing/2014/main" id="{C1E43DEC-2013-433B-A64E-6AE0488CECE1}"/>
              </a:ext>
            </a:extLst>
          </p:cNvPr>
          <p:cNvSpPr txBox="1"/>
          <p:nvPr/>
        </p:nvSpPr>
        <p:spPr>
          <a:xfrm>
            <a:off x="3779216" y="1290322"/>
            <a:ext cx="5525167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Es gab reichlich Futter.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Die Tiere wurden mit Futter gefüttert.</a:t>
            </a:r>
          </a:p>
        </p:txBody>
      </p:sp>
      <p:sp>
        <p:nvSpPr>
          <p:cNvPr id="24" name="shpLT_74" descr="NO_WORD">
            <a:extLst>
              <a:ext uri="{FF2B5EF4-FFF2-40B4-BE49-F238E27FC236}">
                <a16:creationId xmlns:a16="http://schemas.microsoft.com/office/drawing/2014/main" id="{B6E9A029-6C97-4FEF-83B8-37B73D96F8D8}"/>
              </a:ext>
            </a:extLst>
          </p:cNvPr>
          <p:cNvSpPr txBox="1"/>
          <p:nvPr/>
        </p:nvSpPr>
        <p:spPr>
          <a:xfrm>
            <a:off x="3779216" y="2235413"/>
            <a:ext cx="5931432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Die Butter kommt auf das Brot.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Die Butter kommt nicht auf die Bürste.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5" name="shpLT_74" descr="NO_WORD">
            <a:extLst>
              <a:ext uri="{FF2B5EF4-FFF2-40B4-BE49-F238E27FC236}">
                <a16:creationId xmlns:a16="http://schemas.microsoft.com/office/drawing/2014/main" id="{162B23D8-A47A-4671-82BC-DCB5FE71BD46}"/>
              </a:ext>
            </a:extLst>
          </p:cNvPr>
          <p:cNvSpPr txBox="1"/>
          <p:nvPr/>
        </p:nvSpPr>
        <p:spPr>
          <a:xfrm>
            <a:off x="3779216" y="3180504"/>
            <a:ext cx="6502293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Manchem kann auch ein Wunder nicht helfen.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Man sollte sich keine Wunder wünschen.</a:t>
            </a:r>
          </a:p>
        </p:txBody>
      </p:sp>
      <p:sp>
        <p:nvSpPr>
          <p:cNvPr id="26" name="shpLT_74" descr="NO_WORD">
            <a:extLst>
              <a:ext uri="{FF2B5EF4-FFF2-40B4-BE49-F238E27FC236}">
                <a16:creationId xmlns:a16="http://schemas.microsoft.com/office/drawing/2014/main" id="{DEA1F2F8-5ADB-4825-9C7C-80AE5E625EFF}"/>
              </a:ext>
            </a:extLst>
          </p:cNvPr>
          <p:cNvSpPr txBox="1"/>
          <p:nvPr/>
        </p:nvSpPr>
        <p:spPr>
          <a:xfrm>
            <a:off x="3779216" y="4125595"/>
            <a:ext cx="6710491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Mein kleiner Hund kuschelt gerne.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Beim Kuscheln gibt mein Hund gerne Küsschen.</a:t>
            </a:r>
          </a:p>
        </p:txBody>
      </p:sp>
      <p:sp>
        <p:nvSpPr>
          <p:cNvPr id="27" name="shpLT_74" descr="NO_WORD">
            <a:extLst>
              <a:ext uri="{FF2B5EF4-FFF2-40B4-BE49-F238E27FC236}">
                <a16:creationId xmlns:a16="http://schemas.microsoft.com/office/drawing/2014/main" id="{8761FD3B-B3DA-4088-9B49-BB8F3AAA711C}"/>
              </a:ext>
            </a:extLst>
          </p:cNvPr>
          <p:cNvSpPr txBox="1"/>
          <p:nvPr/>
        </p:nvSpPr>
        <p:spPr>
          <a:xfrm>
            <a:off x="3779216" y="5070686"/>
            <a:ext cx="5480155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Nach der Arbeit soll man ruhen.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Nach dem Ruhen soll man sich rühren.</a:t>
            </a:r>
          </a:p>
        </p:txBody>
      </p:sp>
      <p:pic>
        <p:nvPicPr>
          <p:cNvPr id="29" name="shpLesekochValidCheck" descr="lesekoch_logo_mit_Hintergrund-1.jpg">
            <a:extLst>
              <a:ext uri="{FF2B5EF4-FFF2-40B4-BE49-F238E27FC236}">
                <a16:creationId xmlns:a16="http://schemas.microsoft.com/office/drawing/2014/main" id="{06F9A9CC-99D8-4FEF-8634-CF2AA4820B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extfeld 31">
            <a:extLst>
              <a:ext uri="{FF2B5EF4-FFF2-40B4-BE49-F238E27FC236}">
                <a16:creationId xmlns:a16="http://schemas.microsoft.com/office/drawing/2014/main" id="{9DFD833B-4163-4CEF-AEA8-474988748464}"/>
              </a:ext>
            </a:extLst>
          </p:cNvPr>
          <p:cNvSpPr txBox="1"/>
          <p:nvPr/>
        </p:nvSpPr>
        <p:spPr>
          <a:xfrm>
            <a:off x="179512" y="914943"/>
            <a:ext cx="45787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Lies alle Wörter und die Sätze dazu!</a:t>
            </a:r>
          </a:p>
        </p:txBody>
      </p:sp>
      <p:sp>
        <p:nvSpPr>
          <p:cNvPr id="21" name="Textfeld 36">
            <a:extLst>
              <a:ext uri="{FF2B5EF4-FFF2-40B4-BE49-F238E27FC236}">
                <a16:creationId xmlns:a16="http://schemas.microsoft.com/office/drawing/2014/main" id="{5A4E6914-195D-4A98-96CB-4FF17F5216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51052"/>
            <a:ext cx="6288901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latin typeface="Trebuchet MS" pitchFamily="34" charset="0"/>
              </a:rPr>
              <a:t>u und ü üben!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 auf den Buchstaben, der in allen Wörtern fehlt!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BBEB2A55-A81B-4CA9-8468-D1DB8C9E0D7D}"/>
              </a:ext>
            </a:extLst>
          </p:cNvPr>
          <p:cNvSpPr txBox="1"/>
          <p:nvPr/>
        </p:nvSpPr>
        <p:spPr>
          <a:xfrm>
            <a:off x="1291742" y="5951710"/>
            <a:ext cx="56919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 err="1">
                <a:solidFill>
                  <a:srgbClr val="FF0000"/>
                </a:solidFill>
                <a:latin typeface="Trebuchet MS" pitchFamily="34" charset="0"/>
              </a:rPr>
              <a:t>Lies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jetzt alle Wörter mit </a:t>
            </a:r>
            <a:r>
              <a:rPr lang="de-DE" altLang="de-DE" sz="2000" dirty="0">
                <a:latin typeface="Trebuchet MS" pitchFamily="34" charset="0"/>
              </a:rPr>
              <a:t>u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noch einmal!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BD91AC9A-70B1-4937-81C7-3B517067DC4F}"/>
              </a:ext>
            </a:extLst>
          </p:cNvPr>
          <p:cNvSpPr txBox="1"/>
          <p:nvPr/>
        </p:nvSpPr>
        <p:spPr>
          <a:xfrm>
            <a:off x="271756" y="5748585"/>
            <a:ext cx="932695" cy="40011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schemeClr val="bg1"/>
                </a:solidFill>
                <a:latin typeface="Trebuchet MS" pitchFamily="34" charset="0"/>
              </a:rPr>
              <a:t>weiter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E61E9265-31E1-4B6C-87B3-78B1D14795FD}"/>
              </a:ext>
            </a:extLst>
          </p:cNvPr>
          <p:cNvSpPr txBox="1"/>
          <p:nvPr/>
        </p:nvSpPr>
        <p:spPr>
          <a:xfrm>
            <a:off x="8029743" y="5948640"/>
            <a:ext cx="36608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Und jetzt die Wörter mit </a:t>
            </a:r>
            <a:r>
              <a:rPr lang="de-DE" altLang="de-DE" sz="2000" dirty="0">
                <a:latin typeface="Trebuchet MS" pitchFamily="34" charset="0"/>
              </a:rPr>
              <a:t>ü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!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EAC4096F-7137-481B-9B1E-349ABB641C8C}"/>
              </a:ext>
            </a:extLst>
          </p:cNvPr>
          <p:cNvSpPr txBox="1"/>
          <p:nvPr/>
        </p:nvSpPr>
        <p:spPr>
          <a:xfrm>
            <a:off x="6972931" y="6023055"/>
            <a:ext cx="932695" cy="40011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schemeClr val="bg1"/>
                </a:solidFill>
                <a:latin typeface="Trebuchet MS" pitchFamily="34" charset="0"/>
              </a:rPr>
              <a:t>weiter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38" name="Rechteck: abgerundete Ecken 37">
            <a:extLst>
              <a:ext uri="{FF2B5EF4-FFF2-40B4-BE49-F238E27FC236}">
                <a16:creationId xmlns:a16="http://schemas.microsoft.com/office/drawing/2014/main" id="{C7D1FA72-BA61-409B-B861-83AAE4F99061}"/>
              </a:ext>
            </a:extLst>
          </p:cNvPr>
          <p:cNvSpPr/>
          <p:nvPr/>
        </p:nvSpPr>
        <p:spPr>
          <a:xfrm>
            <a:off x="6041609" y="1287947"/>
            <a:ext cx="1081085" cy="43229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0" name="Rechteck: abgerundete Ecken 39">
            <a:extLst>
              <a:ext uri="{FF2B5EF4-FFF2-40B4-BE49-F238E27FC236}">
                <a16:creationId xmlns:a16="http://schemas.microsoft.com/office/drawing/2014/main" id="{88D10A34-A711-4C79-A66D-5140A77BEAF6}"/>
              </a:ext>
            </a:extLst>
          </p:cNvPr>
          <p:cNvSpPr/>
          <p:nvPr/>
        </p:nvSpPr>
        <p:spPr>
          <a:xfrm>
            <a:off x="4370100" y="2228203"/>
            <a:ext cx="879488" cy="45154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2" name="Rechteck: abgerundete Ecken 41">
            <a:extLst>
              <a:ext uri="{FF2B5EF4-FFF2-40B4-BE49-F238E27FC236}">
                <a16:creationId xmlns:a16="http://schemas.microsoft.com/office/drawing/2014/main" id="{F99A7EBE-DAA1-473F-B0D5-1D2CFF7B9409}"/>
              </a:ext>
            </a:extLst>
          </p:cNvPr>
          <p:cNvSpPr/>
          <p:nvPr/>
        </p:nvSpPr>
        <p:spPr>
          <a:xfrm>
            <a:off x="7204137" y="3189994"/>
            <a:ext cx="1074367" cy="37356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4" name="Rechteck: abgerundete Ecken 43">
            <a:extLst>
              <a:ext uri="{FF2B5EF4-FFF2-40B4-BE49-F238E27FC236}">
                <a16:creationId xmlns:a16="http://schemas.microsoft.com/office/drawing/2014/main" id="{F845B73B-8F38-4FBF-BF10-B8DD9C2B950C}"/>
              </a:ext>
            </a:extLst>
          </p:cNvPr>
          <p:cNvSpPr/>
          <p:nvPr/>
        </p:nvSpPr>
        <p:spPr>
          <a:xfrm>
            <a:off x="6400800" y="4179266"/>
            <a:ext cx="1170432" cy="34847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6" name="Rechteck: abgerundete Ecken 45">
            <a:extLst>
              <a:ext uri="{FF2B5EF4-FFF2-40B4-BE49-F238E27FC236}">
                <a16:creationId xmlns:a16="http://schemas.microsoft.com/office/drawing/2014/main" id="{2F2D7B03-CEB4-4073-A1C4-FF429EC8B4D4}"/>
              </a:ext>
            </a:extLst>
          </p:cNvPr>
          <p:cNvSpPr/>
          <p:nvPr/>
        </p:nvSpPr>
        <p:spPr>
          <a:xfrm>
            <a:off x="7288743" y="5077963"/>
            <a:ext cx="978931" cy="44182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8" name="Rechteck: abgerundete Ecken 47">
            <a:extLst>
              <a:ext uri="{FF2B5EF4-FFF2-40B4-BE49-F238E27FC236}">
                <a16:creationId xmlns:a16="http://schemas.microsoft.com/office/drawing/2014/main" id="{B9082BE2-7EE3-4A93-B81D-3A4B7700B49C}"/>
              </a:ext>
            </a:extLst>
          </p:cNvPr>
          <p:cNvSpPr/>
          <p:nvPr/>
        </p:nvSpPr>
        <p:spPr>
          <a:xfrm>
            <a:off x="7739543" y="1665785"/>
            <a:ext cx="1381552" cy="432294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9" name="Rechteck: abgerundete Ecken 48">
            <a:extLst>
              <a:ext uri="{FF2B5EF4-FFF2-40B4-BE49-F238E27FC236}">
                <a16:creationId xmlns:a16="http://schemas.microsoft.com/office/drawing/2014/main" id="{7C3DB636-1324-4C37-BD5C-B388E15E06FB}"/>
              </a:ext>
            </a:extLst>
          </p:cNvPr>
          <p:cNvSpPr/>
          <p:nvPr/>
        </p:nvSpPr>
        <p:spPr>
          <a:xfrm>
            <a:off x="8153426" y="2646496"/>
            <a:ext cx="982925" cy="427123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0" name="Rechteck: abgerundete Ecken 49">
            <a:extLst>
              <a:ext uri="{FF2B5EF4-FFF2-40B4-BE49-F238E27FC236}">
                <a16:creationId xmlns:a16="http://schemas.microsoft.com/office/drawing/2014/main" id="{9FC991EE-D894-4381-AA2F-7CA230CE12A0}"/>
              </a:ext>
            </a:extLst>
          </p:cNvPr>
          <p:cNvSpPr/>
          <p:nvPr/>
        </p:nvSpPr>
        <p:spPr>
          <a:xfrm>
            <a:off x="7861035" y="3587473"/>
            <a:ext cx="1443347" cy="400110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1" name="Rechteck: abgerundete Ecken 50">
            <a:extLst>
              <a:ext uri="{FF2B5EF4-FFF2-40B4-BE49-F238E27FC236}">
                <a16:creationId xmlns:a16="http://schemas.microsoft.com/office/drawing/2014/main" id="{39640AA8-7CEA-4040-A5E3-3D5B1B131357}"/>
              </a:ext>
            </a:extLst>
          </p:cNvPr>
          <p:cNvSpPr/>
          <p:nvPr/>
        </p:nvSpPr>
        <p:spPr>
          <a:xfrm>
            <a:off x="8930004" y="4527745"/>
            <a:ext cx="1379364" cy="400110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2" name="Rechteck: abgerundete Ecken 51">
            <a:extLst>
              <a:ext uri="{FF2B5EF4-FFF2-40B4-BE49-F238E27FC236}">
                <a16:creationId xmlns:a16="http://schemas.microsoft.com/office/drawing/2014/main" id="{DFAAA723-5FE9-489B-85CA-70FAB940DDF0}"/>
              </a:ext>
            </a:extLst>
          </p:cNvPr>
          <p:cNvSpPr/>
          <p:nvPr/>
        </p:nvSpPr>
        <p:spPr>
          <a:xfrm>
            <a:off x="8066319" y="5523885"/>
            <a:ext cx="978931" cy="400110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B9B71126-D348-4C92-9453-628107B7D6D0}"/>
              </a:ext>
            </a:extLst>
          </p:cNvPr>
          <p:cNvSpPr txBox="1"/>
          <p:nvPr/>
        </p:nvSpPr>
        <p:spPr>
          <a:xfrm>
            <a:off x="1529297" y="6321760"/>
            <a:ext cx="932695" cy="40011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schemeClr val="bg1"/>
                </a:solidFill>
                <a:latin typeface="Trebuchet MS" pitchFamily="34" charset="0"/>
              </a:rPr>
              <a:t>weiter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086E0DE3-F033-48D3-9C3F-7F83F39B6C10}"/>
              </a:ext>
            </a:extLst>
          </p:cNvPr>
          <p:cNvSpPr txBox="1"/>
          <p:nvPr/>
        </p:nvSpPr>
        <p:spPr>
          <a:xfrm>
            <a:off x="2479170" y="6360473"/>
            <a:ext cx="480626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Und zum Schluss noch einmal alle Sätze!</a:t>
            </a:r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CAAB1250-4113-467B-AB7D-60D0D9353DED}"/>
              </a:ext>
            </a:extLst>
          </p:cNvPr>
          <p:cNvSpPr/>
          <p:nvPr/>
        </p:nvSpPr>
        <p:spPr>
          <a:xfrm>
            <a:off x="3528356" y="1259316"/>
            <a:ext cx="7609035" cy="46283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Rechteck: abgerundete Ecken 57">
            <a:extLst>
              <a:ext uri="{FF2B5EF4-FFF2-40B4-BE49-F238E27FC236}">
                <a16:creationId xmlns:a16="http://schemas.microsoft.com/office/drawing/2014/main" id="{8E257CF8-31BB-470A-8A0E-A78CF750190D}"/>
              </a:ext>
            </a:extLst>
          </p:cNvPr>
          <p:cNvSpPr/>
          <p:nvPr/>
        </p:nvSpPr>
        <p:spPr>
          <a:xfrm>
            <a:off x="10966004" y="5923995"/>
            <a:ext cx="278403" cy="41929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9" name="Rechteck: abgerundete Ecken 58">
            <a:extLst>
              <a:ext uri="{FF2B5EF4-FFF2-40B4-BE49-F238E27FC236}">
                <a16:creationId xmlns:a16="http://schemas.microsoft.com/office/drawing/2014/main" id="{C2FA91F1-250D-4063-B849-E934466F3BD3}"/>
              </a:ext>
            </a:extLst>
          </p:cNvPr>
          <p:cNvSpPr/>
          <p:nvPr/>
        </p:nvSpPr>
        <p:spPr>
          <a:xfrm>
            <a:off x="4299857" y="5939048"/>
            <a:ext cx="278403" cy="41929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734026F9-621F-02FA-BC75-6726F20D1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523" y="2336743"/>
            <a:ext cx="985842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5E47ABFD-3278-2541-A539-CC4C30742446}"/>
              </a:ext>
            </a:extLst>
          </p:cNvPr>
          <p:cNvSpPr/>
          <p:nvPr/>
        </p:nvSpPr>
        <p:spPr>
          <a:xfrm>
            <a:off x="790130" y="2899718"/>
            <a:ext cx="492524" cy="87497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3694FBFF-AB65-7BE9-AB02-A2742ED4FF70}"/>
              </a:ext>
            </a:extLst>
          </p:cNvPr>
          <p:cNvSpPr txBox="1"/>
          <p:nvPr/>
        </p:nvSpPr>
        <p:spPr>
          <a:xfrm>
            <a:off x="190500" y="6724134"/>
            <a:ext cx="549862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ü-u 05 Richtigen Laut einsetzen.pptx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3950944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8" grpId="0"/>
      <p:bldP spid="19" grpId="0"/>
      <p:bldP spid="20" grpId="0"/>
      <p:bldP spid="23" grpId="0"/>
      <p:bldP spid="24" grpId="0"/>
      <p:bldP spid="25" grpId="0"/>
      <p:bldP spid="26" grpId="0"/>
      <p:bldP spid="27" grpId="0"/>
      <p:bldP spid="34" grpId="0"/>
      <p:bldP spid="35" grpId="0" animBg="1"/>
      <p:bldP spid="36" grpId="0"/>
      <p:bldP spid="37" grpId="0" animBg="1"/>
      <p:bldP spid="38" grpId="0" animBg="1"/>
      <p:bldP spid="40" grpId="0" animBg="1"/>
      <p:bldP spid="42" grpId="0" animBg="1"/>
      <p:bldP spid="44" grpId="0" animBg="1"/>
      <p:bldP spid="46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5" grpId="0" animBg="1"/>
      <p:bldP spid="56" grpId="0"/>
      <p:bldP spid="57" grpId="0" animBg="1"/>
      <p:bldP spid="58" grpId="0" animBg="1"/>
      <p:bldP spid="59" grpId="0" animBg="1"/>
      <p:bldP spid="12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116541F1-958C-41D2-AFDD-BE6E74121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F5B88CF2-D176-425B-BDE0-9173E5E44343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4">
            <a:extLst>
              <a:ext uri="{FF2B5EF4-FFF2-40B4-BE49-F238E27FC236}">
                <a16:creationId xmlns:a16="http://schemas.microsoft.com/office/drawing/2014/main" id="{8ACDCAF2-C81E-4427-9AC3-224A62633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6BE1AFE3-670B-482E-96D0-09D386CD56A5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A7F0587-9A12-4D31-A598-F3D1286D47DA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Rechteck 7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4A7F3A86-37A4-4B0C-BA17-FF88E13DAF02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72341473-6006-4C93-8D55-A96CCA9E23F9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871C0C90-D1B1-43FC-842D-7D97C63F3FC8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Rechteck 1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1A549C3B-DF75-4168-A471-35D93EE9A6D6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2" name="shpLesekochValidCheck" descr="lesekoch_logo_mit_Hintergrund-1.jpg">
            <a:extLst>
              <a:ext uri="{FF2B5EF4-FFF2-40B4-BE49-F238E27FC236}">
                <a16:creationId xmlns:a16="http://schemas.microsoft.com/office/drawing/2014/main" id="{02E682BE-DF5C-4267-8350-9499C680F3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Ellipse 19">
            <a:extLst>
              <a:ext uri="{FF2B5EF4-FFF2-40B4-BE49-F238E27FC236}">
                <a16:creationId xmlns:a16="http://schemas.microsoft.com/office/drawing/2014/main" id="{7C90BBB7-99F5-4E16-A983-7773923E3CA9}"/>
              </a:ext>
            </a:extLst>
          </p:cNvPr>
          <p:cNvSpPr/>
          <p:nvPr/>
        </p:nvSpPr>
        <p:spPr>
          <a:xfrm>
            <a:off x="343676" y="116523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357DCC7D-A89B-40F2-B1FB-B49FA998D56C}"/>
              </a:ext>
            </a:extLst>
          </p:cNvPr>
          <p:cNvSpPr/>
          <p:nvPr/>
        </p:nvSpPr>
        <p:spPr>
          <a:xfrm>
            <a:off x="343676" y="220476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9AA7DFF7-C318-4BF2-A842-5BFC817EC8A1}"/>
              </a:ext>
            </a:extLst>
          </p:cNvPr>
          <p:cNvSpPr/>
          <p:nvPr/>
        </p:nvSpPr>
        <p:spPr>
          <a:xfrm>
            <a:off x="343676" y="310970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7196E74-001E-41BE-A203-AA549F336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767" y="1025008"/>
            <a:ext cx="11897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Futter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124B435C-F1C7-4BB2-8942-F255B0AF1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8273" y="1025008"/>
            <a:ext cx="12041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Butter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560DC2B5-03F3-4CC8-A549-E9472E42C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0206" y="1025008"/>
            <a:ext cx="125547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Mutter</a:t>
            </a: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4AFDD32E-A7E3-4F41-B989-EC391EE165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3434" y="1025008"/>
            <a:ext cx="160653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Kutter </a:t>
            </a: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8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FBE95A01-FF78-49AC-B5E6-F9A083B44F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767" y="2054299"/>
            <a:ext cx="14026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Wunder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8AEE5793-8B01-4420-A9C0-986CB33316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6062" y="2054299"/>
            <a:ext cx="14173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Plunder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D3B5A6E2-C79D-44C5-AADC-E4CB7B61A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6105" y="2054299"/>
            <a:ext cx="116730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Kunde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24CB08A4-3FF0-4018-9C14-42214ACC1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5364" y="2054299"/>
            <a:ext cx="14558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Muschel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285CAC0E-180D-4093-AC3D-AEAEDF0839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3879" y="2054299"/>
            <a:ext cx="15776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kuscheln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B47B3ADD-D1A6-494F-A2CF-FC597649E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54435" y="2054299"/>
            <a:ext cx="173477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Schluss </a:t>
            </a: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8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6D7DD611-A410-4187-82E6-8E1CBD2665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6079" y="2054299"/>
            <a:ext cx="122661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Munde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E05D3110-14E5-42E1-A5F9-8993194C3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4222" y="2054299"/>
            <a:ext cx="86754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Kuss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9BF4488E-B2DA-4317-8A84-83A8B8BE06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767" y="3012114"/>
            <a:ext cx="11063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ruhen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D9A6E744-3FD3-486E-9921-AE0B25AAF1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0831" y="3012114"/>
            <a:ext cx="96943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Ruhe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BC12B0B0-159F-4FD8-AFB4-4FF66482E0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5703" y="3012114"/>
            <a:ext cx="14901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Truhe </a:t>
            </a: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8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4" name="Ellipse 53">
            <a:extLst>
              <a:ext uri="{FF2B5EF4-FFF2-40B4-BE49-F238E27FC236}">
                <a16:creationId xmlns:a16="http://schemas.microsoft.com/office/drawing/2014/main" id="{51786B47-3290-43CB-9194-A72B18C0E4D3}"/>
              </a:ext>
            </a:extLst>
          </p:cNvPr>
          <p:cNvSpPr/>
          <p:nvPr/>
        </p:nvSpPr>
        <p:spPr>
          <a:xfrm>
            <a:off x="343676" y="415363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1E91CFD1-4AA6-443B-9D15-495136CA0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767" y="4003172"/>
            <a:ext cx="15776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kuscheln</a:t>
            </a: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F3B8BB76-65C2-4D56-AEEF-6475B86BE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9672" y="4304105"/>
            <a:ext cx="14718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kuschen</a:t>
            </a: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34E73757-BD47-412A-9C4E-2545F2E12E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2779" y="4003172"/>
            <a:ext cx="14863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huschen</a:t>
            </a: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D5FC6F05-FC94-4EAA-80E8-3A7BA328C9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5704" y="4003172"/>
            <a:ext cx="14718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Luschen</a:t>
            </a: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9E02938F-6DBA-4232-B42B-E85FB3A97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8811" y="4304105"/>
            <a:ext cx="15392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lutschen</a:t>
            </a: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8A3B20C5-DC95-4CA8-88CD-959CED5714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00584" y="4304105"/>
            <a:ext cx="198323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rutschen </a:t>
            </a: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8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AE720AAF-0054-430B-B8D3-A2FA27EF3C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0312" y="4304105"/>
            <a:ext cx="16241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pfuschen</a:t>
            </a: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48639A42-82C0-4F7E-B1B5-8ABC3EC34B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99244" y="4003172"/>
            <a:ext cx="18101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knutschen</a:t>
            </a:r>
          </a:p>
        </p:txBody>
      </p:sp>
      <p:sp>
        <p:nvSpPr>
          <p:cNvPr id="13" name="Textfeld 36">
            <a:extLst>
              <a:ext uri="{FF2B5EF4-FFF2-40B4-BE49-F238E27FC236}">
                <a16:creationId xmlns:a16="http://schemas.microsoft.com/office/drawing/2014/main" id="{4AB7A86D-3011-4602-942D-AC86D85B34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51052"/>
            <a:ext cx="2751074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latin typeface="Trebuchet MS" pitchFamily="34" charset="0"/>
              </a:rPr>
              <a:t>Wörterassoziationen </a:t>
            </a:r>
            <a:r>
              <a:rPr lang="de-DE" altLang="de-DE" sz="2000" b="1" dirty="0">
                <a:latin typeface="Trebuchet MS" pitchFamily="34" charset="0"/>
              </a:rPr>
              <a:t>u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Klick!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5820468A-8A7E-71BF-8D8F-B9210275CAF1}"/>
              </a:ext>
            </a:extLst>
          </p:cNvPr>
          <p:cNvSpPr txBox="1"/>
          <p:nvPr/>
        </p:nvSpPr>
        <p:spPr>
          <a:xfrm>
            <a:off x="190500" y="6724134"/>
            <a:ext cx="549862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ü-u 05 Richtigen Laut einsetzen.pptx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3914112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62" grpId="0"/>
      <p:bldP spid="26" grpId="0"/>
      <p:bldP spid="27" grpId="0"/>
      <p:bldP spid="28" grpId="0"/>
      <p:bldP spid="29" grpId="0"/>
      <p:bldP spid="30" grpId="0"/>
      <p:bldP spid="31" grpId="0"/>
      <p:bldP spid="34" grpId="0"/>
      <p:bldP spid="35" grpId="0"/>
      <p:bldP spid="36" grpId="0"/>
      <p:bldP spid="37" grpId="0"/>
      <p:bldP spid="38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pLT_74" descr="NO_WORD">
            <a:extLst>
              <a:ext uri="{FF2B5EF4-FFF2-40B4-BE49-F238E27FC236}">
                <a16:creationId xmlns:a16="http://schemas.microsoft.com/office/drawing/2014/main" id="{463CFC4A-8E41-4D26-A498-8D757CDBB90C}"/>
              </a:ext>
            </a:extLst>
          </p:cNvPr>
          <p:cNvSpPr txBox="1"/>
          <p:nvPr/>
        </p:nvSpPr>
        <p:spPr>
          <a:xfrm>
            <a:off x="218571" y="2909277"/>
            <a:ext cx="1039067" cy="7405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3200" b="1" dirty="0">
                <a:solidFill>
                  <a:srgbClr val="FF0000"/>
                </a:solidFill>
                <a:latin typeface="Trebuchet MS" panose="020B0603020202020204" pitchFamily="34" charset="0"/>
              </a:rPr>
              <a:t>u</a:t>
            </a:r>
            <a:r>
              <a:rPr lang="de-DE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   </a:t>
            </a:r>
            <a:r>
              <a:rPr lang="de-DE" sz="3200" b="1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ü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1" name="shpLT_74" descr="NO_WORD">
            <a:extLst>
              <a:ext uri="{FF2B5EF4-FFF2-40B4-BE49-F238E27FC236}">
                <a16:creationId xmlns:a16="http://schemas.microsoft.com/office/drawing/2014/main" id="{0008F028-E721-42D2-BAE5-00F5B6A9006D}"/>
              </a:ext>
            </a:extLst>
          </p:cNvPr>
          <p:cNvSpPr txBox="1"/>
          <p:nvPr/>
        </p:nvSpPr>
        <p:spPr>
          <a:xfrm>
            <a:off x="1821431" y="1044534"/>
            <a:ext cx="1853392" cy="457599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Ü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bel</a:t>
            </a:r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K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ü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mmerer</a:t>
            </a:r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S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ü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m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ü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hen</a:t>
            </a:r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r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ü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sten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D6BC51D9-79F7-4F4F-AE32-9EC316B35B95}"/>
              </a:ext>
            </a:extLst>
          </p:cNvPr>
          <p:cNvSpPr/>
          <p:nvPr/>
        </p:nvSpPr>
        <p:spPr>
          <a:xfrm>
            <a:off x="876119" y="3118322"/>
            <a:ext cx="360040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/>
          </a:p>
        </p:txBody>
      </p:sp>
      <p:sp>
        <p:nvSpPr>
          <p:cNvPr id="18" name="shpLT_74" descr="NO_WORD">
            <a:extLst>
              <a:ext uri="{FF2B5EF4-FFF2-40B4-BE49-F238E27FC236}">
                <a16:creationId xmlns:a16="http://schemas.microsoft.com/office/drawing/2014/main" id="{0F67B5DB-E979-4B3E-85BD-9B5A66390223}"/>
              </a:ext>
            </a:extLst>
          </p:cNvPr>
          <p:cNvSpPr txBox="1"/>
          <p:nvPr/>
        </p:nvSpPr>
        <p:spPr>
          <a:xfrm>
            <a:off x="1835566" y="1339058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19" name="shpLT_74" descr="NO_WORD">
            <a:extLst>
              <a:ext uri="{FF2B5EF4-FFF2-40B4-BE49-F238E27FC236}">
                <a16:creationId xmlns:a16="http://schemas.microsoft.com/office/drawing/2014/main" id="{18A42109-8BE8-491E-81B9-03689094FE93}"/>
              </a:ext>
            </a:extLst>
          </p:cNvPr>
          <p:cNvSpPr txBox="1"/>
          <p:nvPr/>
        </p:nvSpPr>
        <p:spPr>
          <a:xfrm>
            <a:off x="2027918" y="2276349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20" name="shpLT_74" descr="NO_WORD">
            <a:extLst>
              <a:ext uri="{FF2B5EF4-FFF2-40B4-BE49-F238E27FC236}">
                <a16:creationId xmlns:a16="http://schemas.microsoft.com/office/drawing/2014/main" id="{0FEADA6E-EF96-4232-AB3C-ED36FAA9FC4E}"/>
              </a:ext>
            </a:extLst>
          </p:cNvPr>
          <p:cNvSpPr txBox="1"/>
          <p:nvPr/>
        </p:nvSpPr>
        <p:spPr>
          <a:xfrm>
            <a:off x="1997550" y="3200152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21" name="shpLT_74" descr="NO_WORD">
            <a:extLst>
              <a:ext uri="{FF2B5EF4-FFF2-40B4-BE49-F238E27FC236}">
                <a16:creationId xmlns:a16="http://schemas.microsoft.com/office/drawing/2014/main" id="{80F5C65D-AFB2-475E-9E42-930E2EF89D86}"/>
              </a:ext>
            </a:extLst>
          </p:cNvPr>
          <p:cNvSpPr txBox="1"/>
          <p:nvPr/>
        </p:nvSpPr>
        <p:spPr>
          <a:xfrm>
            <a:off x="2126388" y="4137957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22" name="shpLT_74" descr="NO_WORD">
            <a:extLst>
              <a:ext uri="{FF2B5EF4-FFF2-40B4-BE49-F238E27FC236}">
                <a16:creationId xmlns:a16="http://schemas.microsoft.com/office/drawing/2014/main" id="{7393A558-B7ED-443A-BA71-8633C979D5A3}"/>
              </a:ext>
            </a:extLst>
          </p:cNvPr>
          <p:cNvSpPr txBox="1"/>
          <p:nvPr/>
        </p:nvSpPr>
        <p:spPr>
          <a:xfrm>
            <a:off x="1948106" y="5066782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24" name="shpLT_74" descr="NO_WORD">
            <a:extLst>
              <a:ext uri="{FF2B5EF4-FFF2-40B4-BE49-F238E27FC236}">
                <a16:creationId xmlns:a16="http://schemas.microsoft.com/office/drawing/2014/main" id="{995E3224-BF69-4E4C-BDC2-E995121196F1}"/>
              </a:ext>
            </a:extLst>
          </p:cNvPr>
          <p:cNvSpPr txBox="1"/>
          <p:nvPr/>
        </p:nvSpPr>
        <p:spPr>
          <a:xfrm>
            <a:off x="3890155" y="1367104"/>
            <a:ext cx="7271606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Die Leistung war nicht übel.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Die Aufgabe war, das Übel bis ultimo zu beseitigen.</a:t>
            </a:r>
          </a:p>
        </p:txBody>
      </p:sp>
      <p:sp>
        <p:nvSpPr>
          <p:cNvPr id="25" name="shpLT_74" descr="NO_WORD">
            <a:extLst>
              <a:ext uri="{FF2B5EF4-FFF2-40B4-BE49-F238E27FC236}">
                <a16:creationId xmlns:a16="http://schemas.microsoft.com/office/drawing/2014/main" id="{AC5C807A-0B37-4148-9C00-B888641CE540}"/>
              </a:ext>
            </a:extLst>
          </p:cNvPr>
          <p:cNvSpPr txBox="1"/>
          <p:nvPr/>
        </p:nvSpPr>
        <p:spPr>
          <a:xfrm>
            <a:off x="3890155" y="2310620"/>
            <a:ext cx="6723315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Der Kümmerer kümmerte sich um das Problem.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Der Kummer ist Sache des Kümmerers.</a:t>
            </a:r>
          </a:p>
        </p:txBody>
      </p:sp>
      <p:sp>
        <p:nvSpPr>
          <p:cNvPr id="26" name="shpLT_74" descr="NO_WORD">
            <a:extLst>
              <a:ext uri="{FF2B5EF4-FFF2-40B4-BE49-F238E27FC236}">
                <a16:creationId xmlns:a16="http://schemas.microsoft.com/office/drawing/2014/main" id="{6CB9B8B3-49B8-4383-B26E-9313962E62C9}"/>
              </a:ext>
            </a:extLst>
          </p:cNvPr>
          <p:cNvSpPr txBox="1"/>
          <p:nvPr/>
        </p:nvSpPr>
        <p:spPr>
          <a:xfrm>
            <a:off x="3890155" y="3254136"/>
            <a:ext cx="5522666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Mittags steht die Sonne im Süden.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Im Süden von Ägypten liegt der Sudan.</a:t>
            </a:r>
          </a:p>
        </p:txBody>
      </p:sp>
      <p:sp>
        <p:nvSpPr>
          <p:cNvPr id="27" name="shpLT_74" descr="NO_WORD">
            <a:extLst>
              <a:ext uri="{FF2B5EF4-FFF2-40B4-BE49-F238E27FC236}">
                <a16:creationId xmlns:a16="http://schemas.microsoft.com/office/drawing/2014/main" id="{A07D1CEF-5D9F-4196-BB89-CF83EC75EA97}"/>
              </a:ext>
            </a:extLst>
          </p:cNvPr>
          <p:cNvSpPr txBox="1"/>
          <p:nvPr/>
        </p:nvSpPr>
        <p:spPr>
          <a:xfrm>
            <a:off x="3890155" y="4197652"/>
            <a:ext cx="6718506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Disziplin erfordert Mühe.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Eine Kuh macht Muh, viele Kühe machen Mühe.</a:t>
            </a:r>
          </a:p>
        </p:txBody>
      </p:sp>
      <p:sp>
        <p:nvSpPr>
          <p:cNvPr id="28" name="shpLT_74" descr="NO_WORD">
            <a:extLst>
              <a:ext uri="{FF2B5EF4-FFF2-40B4-BE49-F238E27FC236}">
                <a16:creationId xmlns:a16="http://schemas.microsoft.com/office/drawing/2014/main" id="{A615E639-33D2-4DC2-BAAF-5C2DA60B0695}"/>
              </a:ext>
            </a:extLst>
          </p:cNvPr>
          <p:cNvSpPr txBox="1"/>
          <p:nvPr/>
        </p:nvSpPr>
        <p:spPr>
          <a:xfrm>
            <a:off x="3890155" y="5141170"/>
            <a:ext cx="6380914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Wir rüsten uns für die Aufgabe.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Da wir nicht gerüstet waren, „ruderten“ wir.</a:t>
            </a:r>
          </a:p>
        </p:txBody>
      </p:sp>
      <p:pic>
        <p:nvPicPr>
          <p:cNvPr id="14" name="shpLesekochValidCheck" descr="lesekoch_logo_mit_Hintergrund-1.jpg">
            <a:extLst>
              <a:ext uri="{FF2B5EF4-FFF2-40B4-BE49-F238E27FC236}">
                <a16:creationId xmlns:a16="http://schemas.microsoft.com/office/drawing/2014/main" id="{3F2B91CB-9B9D-4F82-9E45-6AB7BE3AA9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feld 36">
            <a:extLst>
              <a:ext uri="{FF2B5EF4-FFF2-40B4-BE49-F238E27FC236}">
                <a16:creationId xmlns:a16="http://schemas.microsoft.com/office/drawing/2014/main" id="{B2082E3B-AFA7-4BFB-968D-BBB24C096B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51052"/>
            <a:ext cx="6288901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latin typeface="Trebuchet MS" pitchFamily="34" charset="0"/>
              </a:rPr>
              <a:t>u und ü üben!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 auf den Buchstaben, der in allen Wörtern fehlt!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FF6E6A95-3328-48BA-B45A-08B1560DCF05}"/>
              </a:ext>
            </a:extLst>
          </p:cNvPr>
          <p:cNvSpPr txBox="1"/>
          <p:nvPr/>
        </p:nvSpPr>
        <p:spPr>
          <a:xfrm>
            <a:off x="179512" y="914943"/>
            <a:ext cx="45787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Lies alle Wörter und die Sätze dazu!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472EEA14-C9C5-4991-8EA2-872235243E6A}"/>
              </a:ext>
            </a:extLst>
          </p:cNvPr>
          <p:cNvSpPr txBox="1"/>
          <p:nvPr/>
        </p:nvSpPr>
        <p:spPr>
          <a:xfrm>
            <a:off x="1291742" y="5951710"/>
            <a:ext cx="56919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 err="1">
                <a:solidFill>
                  <a:srgbClr val="FF0000"/>
                </a:solidFill>
                <a:latin typeface="Trebuchet MS" pitchFamily="34" charset="0"/>
              </a:rPr>
              <a:t>Lies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jetzt alle Wörter mit </a:t>
            </a:r>
            <a:r>
              <a:rPr lang="de-DE" altLang="de-DE" sz="2000" dirty="0">
                <a:latin typeface="Trebuchet MS" pitchFamily="34" charset="0"/>
              </a:rPr>
              <a:t>ü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noch einmal!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CA700138-02BC-4144-8F79-CF378528993F}"/>
              </a:ext>
            </a:extLst>
          </p:cNvPr>
          <p:cNvSpPr txBox="1"/>
          <p:nvPr/>
        </p:nvSpPr>
        <p:spPr>
          <a:xfrm>
            <a:off x="271756" y="5748585"/>
            <a:ext cx="932695" cy="40011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schemeClr val="bg1"/>
                </a:solidFill>
                <a:latin typeface="Trebuchet MS" pitchFamily="34" charset="0"/>
              </a:rPr>
              <a:t>weiter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6A0474D6-5D30-49B6-BDEF-825968D5B922}"/>
              </a:ext>
            </a:extLst>
          </p:cNvPr>
          <p:cNvSpPr txBox="1"/>
          <p:nvPr/>
        </p:nvSpPr>
        <p:spPr>
          <a:xfrm>
            <a:off x="8029743" y="5948640"/>
            <a:ext cx="36608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Und jetzt die Wörter mit </a:t>
            </a:r>
            <a:r>
              <a:rPr lang="de-DE" altLang="de-DE" sz="2000" dirty="0">
                <a:latin typeface="Trebuchet MS" pitchFamily="34" charset="0"/>
              </a:rPr>
              <a:t>u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!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B260B791-4466-4F74-BFC8-984509466FBB}"/>
              </a:ext>
            </a:extLst>
          </p:cNvPr>
          <p:cNvSpPr txBox="1"/>
          <p:nvPr/>
        </p:nvSpPr>
        <p:spPr>
          <a:xfrm>
            <a:off x="6972931" y="6023055"/>
            <a:ext cx="932695" cy="40011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schemeClr val="bg1"/>
                </a:solidFill>
                <a:latin typeface="Trebuchet MS" pitchFamily="34" charset="0"/>
              </a:rPr>
              <a:t>weiter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38" name="Rechteck: abgerundete Ecken 37">
            <a:extLst>
              <a:ext uri="{FF2B5EF4-FFF2-40B4-BE49-F238E27FC236}">
                <a16:creationId xmlns:a16="http://schemas.microsoft.com/office/drawing/2014/main" id="{4F020ECF-534C-48E9-87EE-2D01EFF3FDE6}"/>
              </a:ext>
            </a:extLst>
          </p:cNvPr>
          <p:cNvSpPr/>
          <p:nvPr/>
        </p:nvSpPr>
        <p:spPr>
          <a:xfrm>
            <a:off x="7060284" y="1342740"/>
            <a:ext cx="776284" cy="40011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0" name="Rechteck: abgerundete Ecken 39">
            <a:extLst>
              <a:ext uri="{FF2B5EF4-FFF2-40B4-BE49-F238E27FC236}">
                <a16:creationId xmlns:a16="http://schemas.microsoft.com/office/drawing/2014/main" id="{17902A2B-9363-42CE-8EFF-8AB592D5BDC6}"/>
              </a:ext>
            </a:extLst>
          </p:cNvPr>
          <p:cNvSpPr/>
          <p:nvPr/>
        </p:nvSpPr>
        <p:spPr>
          <a:xfrm>
            <a:off x="4494158" y="2332640"/>
            <a:ext cx="1504569" cy="40011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2" name="Rechteck: abgerundete Ecken 41">
            <a:extLst>
              <a:ext uri="{FF2B5EF4-FFF2-40B4-BE49-F238E27FC236}">
                <a16:creationId xmlns:a16="http://schemas.microsoft.com/office/drawing/2014/main" id="{D0C77AD3-052D-42D8-8B23-32C0732B3804}"/>
              </a:ext>
            </a:extLst>
          </p:cNvPr>
          <p:cNvSpPr/>
          <p:nvPr/>
        </p:nvSpPr>
        <p:spPr>
          <a:xfrm>
            <a:off x="7628072" y="3228944"/>
            <a:ext cx="889108" cy="42091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4" name="Rechteck: abgerundete Ecken 43">
            <a:extLst>
              <a:ext uri="{FF2B5EF4-FFF2-40B4-BE49-F238E27FC236}">
                <a16:creationId xmlns:a16="http://schemas.microsoft.com/office/drawing/2014/main" id="{683B7EF0-47C1-4EAA-ABE6-0798247ED91D}"/>
              </a:ext>
            </a:extLst>
          </p:cNvPr>
          <p:cNvSpPr/>
          <p:nvPr/>
        </p:nvSpPr>
        <p:spPr>
          <a:xfrm>
            <a:off x="6464707" y="4216257"/>
            <a:ext cx="1039250" cy="44491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6" name="Rechteck: abgerundete Ecken 45">
            <a:extLst>
              <a:ext uri="{FF2B5EF4-FFF2-40B4-BE49-F238E27FC236}">
                <a16:creationId xmlns:a16="http://schemas.microsoft.com/office/drawing/2014/main" id="{AF1A5856-7EE6-44CD-840F-F7286A1BA5F3}"/>
              </a:ext>
            </a:extLst>
          </p:cNvPr>
          <p:cNvSpPr/>
          <p:nvPr/>
        </p:nvSpPr>
        <p:spPr>
          <a:xfrm>
            <a:off x="4450971" y="5171946"/>
            <a:ext cx="978931" cy="4267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8" name="Rechteck: abgerundete Ecken 47">
            <a:extLst>
              <a:ext uri="{FF2B5EF4-FFF2-40B4-BE49-F238E27FC236}">
                <a16:creationId xmlns:a16="http://schemas.microsoft.com/office/drawing/2014/main" id="{102484A9-D963-47A3-B7E9-9A14D25AA84D}"/>
              </a:ext>
            </a:extLst>
          </p:cNvPr>
          <p:cNvSpPr/>
          <p:nvPr/>
        </p:nvSpPr>
        <p:spPr>
          <a:xfrm>
            <a:off x="8064328" y="1742850"/>
            <a:ext cx="972258" cy="45524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9" name="Rechteck: abgerundete Ecken 48">
            <a:extLst>
              <a:ext uri="{FF2B5EF4-FFF2-40B4-BE49-F238E27FC236}">
                <a16:creationId xmlns:a16="http://schemas.microsoft.com/office/drawing/2014/main" id="{8E3ABAA5-72CF-41BF-9D10-EF9BAC2D68A8}"/>
              </a:ext>
            </a:extLst>
          </p:cNvPr>
          <p:cNvSpPr/>
          <p:nvPr/>
        </p:nvSpPr>
        <p:spPr>
          <a:xfrm>
            <a:off x="6142548" y="4643554"/>
            <a:ext cx="672891" cy="34880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0" name="Rechteck: abgerundete Ecken 49">
            <a:extLst>
              <a:ext uri="{FF2B5EF4-FFF2-40B4-BE49-F238E27FC236}">
                <a16:creationId xmlns:a16="http://schemas.microsoft.com/office/drawing/2014/main" id="{C9366A52-F19C-43F8-8DF8-35FA213D89BE}"/>
              </a:ext>
            </a:extLst>
          </p:cNvPr>
          <p:cNvSpPr/>
          <p:nvPr/>
        </p:nvSpPr>
        <p:spPr>
          <a:xfrm>
            <a:off x="8308918" y="3664590"/>
            <a:ext cx="889107" cy="41116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1" name="Rechteck: abgerundete Ecken 50">
            <a:extLst>
              <a:ext uri="{FF2B5EF4-FFF2-40B4-BE49-F238E27FC236}">
                <a16:creationId xmlns:a16="http://schemas.microsoft.com/office/drawing/2014/main" id="{B6CDBCEB-FFAC-4E32-8F04-D3225289AD64}"/>
              </a:ext>
            </a:extLst>
          </p:cNvPr>
          <p:cNvSpPr/>
          <p:nvPr/>
        </p:nvSpPr>
        <p:spPr>
          <a:xfrm>
            <a:off x="4601908" y="4568801"/>
            <a:ext cx="672891" cy="4001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2" name="Rechteck: abgerundete Ecken 51">
            <a:extLst>
              <a:ext uri="{FF2B5EF4-FFF2-40B4-BE49-F238E27FC236}">
                <a16:creationId xmlns:a16="http://schemas.microsoft.com/office/drawing/2014/main" id="{BE7F24E2-9EE4-4EE2-9C17-B3F2889433D2}"/>
              </a:ext>
            </a:extLst>
          </p:cNvPr>
          <p:cNvSpPr/>
          <p:nvPr/>
        </p:nvSpPr>
        <p:spPr>
          <a:xfrm>
            <a:off x="8142165" y="5543185"/>
            <a:ext cx="1270656" cy="39266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178A59ED-3B5E-4F0E-9E3C-E37F8C6A087C}"/>
              </a:ext>
            </a:extLst>
          </p:cNvPr>
          <p:cNvSpPr txBox="1"/>
          <p:nvPr/>
        </p:nvSpPr>
        <p:spPr>
          <a:xfrm>
            <a:off x="1529297" y="6321760"/>
            <a:ext cx="932695" cy="40011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schemeClr val="bg1"/>
                </a:solidFill>
                <a:latin typeface="Trebuchet MS" pitchFamily="34" charset="0"/>
              </a:rPr>
              <a:t>weiter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E84092DF-EEAA-40C0-88A6-159BEDA298E7}"/>
              </a:ext>
            </a:extLst>
          </p:cNvPr>
          <p:cNvSpPr txBox="1"/>
          <p:nvPr/>
        </p:nvSpPr>
        <p:spPr>
          <a:xfrm>
            <a:off x="2479170" y="6360473"/>
            <a:ext cx="480626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Und zum Schluss noch einmal alle Sätze!</a:t>
            </a:r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A46DBA97-B933-4751-9818-C699B67208EC}"/>
              </a:ext>
            </a:extLst>
          </p:cNvPr>
          <p:cNvSpPr/>
          <p:nvPr/>
        </p:nvSpPr>
        <p:spPr>
          <a:xfrm>
            <a:off x="3528356" y="1259316"/>
            <a:ext cx="7609035" cy="46283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Rechteck: abgerundete Ecken 57">
            <a:extLst>
              <a:ext uri="{FF2B5EF4-FFF2-40B4-BE49-F238E27FC236}">
                <a16:creationId xmlns:a16="http://schemas.microsoft.com/office/drawing/2014/main" id="{1D3DC6EB-7B02-42A7-B488-39F86C52EB6D}"/>
              </a:ext>
            </a:extLst>
          </p:cNvPr>
          <p:cNvSpPr/>
          <p:nvPr/>
        </p:nvSpPr>
        <p:spPr>
          <a:xfrm>
            <a:off x="5999388" y="2323269"/>
            <a:ext cx="1504569" cy="40011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9" name="Rechteck: abgerundete Ecken 58">
            <a:extLst>
              <a:ext uri="{FF2B5EF4-FFF2-40B4-BE49-F238E27FC236}">
                <a16:creationId xmlns:a16="http://schemas.microsoft.com/office/drawing/2014/main" id="{7A840A96-5401-42AE-9210-89D89C350577}"/>
              </a:ext>
            </a:extLst>
          </p:cNvPr>
          <p:cNvSpPr/>
          <p:nvPr/>
        </p:nvSpPr>
        <p:spPr>
          <a:xfrm>
            <a:off x="5694407" y="5531532"/>
            <a:ext cx="1270656" cy="4267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60" name="Rechteck: abgerundete Ecken 59">
            <a:extLst>
              <a:ext uri="{FF2B5EF4-FFF2-40B4-BE49-F238E27FC236}">
                <a16:creationId xmlns:a16="http://schemas.microsoft.com/office/drawing/2014/main" id="{CFDE6148-FF67-4D4D-A851-BB5CB64441AD}"/>
              </a:ext>
            </a:extLst>
          </p:cNvPr>
          <p:cNvSpPr/>
          <p:nvPr/>
        </p:nvSpPr>
        <p:spPr>
          <a:xfrm>
            <a:off x="7677403" y="4568801"/>
            <a:ext cx="686379" cy="44211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61" name="Rechteck: abgerundete Ecken 60">
            <a:extLst>
              <a:ext uri="{FF2B5EF4-FFF2-40B4-BE49-F238E27FC236}">
                <a16:creationId xmlns:a16="http://schemas.microsoft.com/office/drawing/2014/main" id="{85F274BA-32EC-4C83-949C-7A73365A0F2D}"/>
              </a:ext>
            </a:extLst>
          </p:cNvPr>
          <p:cNvSpPr/>
          <p:nvPr/>
        </p:nvSpPr>
        <p:spPr>
          <a:xfrm>
            <a:off x="4275309" y="5941179"/>
            <a:ext cx="278403" cy="41929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62" name="Rechteck: abgerundete Ecken 61">
            <a:extLst>
              <a:ext uri="{FF2B5EF4-FFF2-40B4-BE49-F238E27FC236}">
                <a16:creationId xmlns:a16="http://schemas.microsoft.com/office/drawing/2014/main" id="{45F67684-0162-4BF4-8E9B-9859683A3DC0}"/>
              </a:ext>
            </a:extLst>
          </p:cNvPr>
          <p:cNvSpPr/>
          <p:nvPr/>
        </p:nvSpPr>
        <p:spPr>
          <a:xfrm>
            <a:off x="10954544" y="5963401"/>
            <a:ext cx="278403" cy="41929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63" name="Rechteck: abgerundete Ecken 62">
            <a:extLst>
              <a:ext uri="{FF2B5EF4-FFF2-40B4-BE49-F238E27FC236}">
                <a16:creationId xmlns:a16="http://schemas.microsoft.com/office/drawing/2014/main" id="{4948C844-4ED0-4F75-8DD8-164A61C8AD07}"/>
              </a:ext>
            </a:extLst>
          </p:cNvPr>
          <p:cNvSpPr/>
          <p:nvPr/>
        </p:nvSpPr>
        <p:spPr>
          <a:xfrm>
            <a:off x="4477443" y="2736966"/>
            <a:ext cx="1216964" cy="36693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3" name="Rechteck: abgerundete Ecken 52">
            <a:extLst>
              <a:ext uri="{FF2B5EF4-FFF2-40B4-BE49-F238E27FC236}">
                <a16:creationId xmlns:a16="http://schemas.microsoft.com/office/drawing/2014/main" id="{76F71503-65D8-44C0-B5FD-CF72CE1E50CA}"/>
              </a:ext>
            </a:extLst>
          </p:cNvPr>
          <p:cNvSpPr/>
          <p:nvPr/>
        </p:nvSpPr>
        <p:spPr>
          <a:xfrm>
            <a:off x="6831259" y="1770419"/>
            <a:ext cx="776284" cy="40011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A3EEF15-468E-9097-EDF3-AFD218873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523" y="2336743"/>
            <a:ext cx="985842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41D13F73-18FE-0D52-F2A6-797FE51191C8}"/>
              </a:ext>
            </a:extLst>
          </p:cNvPr>
          <p:cNvSpPr/>
          <p:nvPr/>
        </p:nvSpPr>
        <p:spPr>
          <a:xfrm>
            <a:off x="166185" y="2899718"/>
            <a:ext cx="492524" cy="87497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36221B1A-DEFA-3314-C451-6A9EB162DE14}"/>
              </a:ext>
            </a:extLst>
          </p:cNvPr>
          <p:cNvSpPr txBox="1"/>
          <p:nvPr/>
        </p:nvSpPr>
        <p:spPr>
          <a:xfrm>
            <a:off x="190500" y="6724134"/>
            <a:ext cx="549862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ü-u 05 Richtigen Laut einsetzen.pptx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633708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7" grpId="0"/>
      <p:bldP spid="28" grpId="0"/>
      <p:bldP spid="34" grpId="0"/>
      <p:bldP spid="35" grpId="0" animBg="1"/>
      <p:bldP spid="36" grpId="0"/>
      <p:bldP spid="37" grpId="0" animBg="1"/>
      <p:bldP spid="38" grpId="0" animBg="1"/>
      <p:bldP spid="40" grpId="0" animBg="1"/>
      <p:bldP spid="42" grpId="0" animBg="1"/>
      <p:bldP spid="44" grpId="0" animBg="1"/>
      <p:bldP spid="46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5" grpId="0" animBg="1"/>
      <p:bldP spid="56" grpId="0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53" grpId="0" animBg="1"/>
      <p:bldP spid="12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116541F1-958C-41D2-AFDD-BE6E74121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F5B88CF2-D176-425B-BDE0-9173E5E44343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4">
            <a:extLst>
              <a:ext uri="{FF2B5EF4-FFF2-40B4-BE49-F238E27FC236}">
                <a16:creationId xmlns:a16="http://schemas.microsoft.com/office/drawing/2014/main" id="{8ACDCAF2-C81E-4427-9AC3-224A62633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5" name="Textfeld 36">
            <a:extLst>
              <a:ext uri="{FF2B5EF4-FFF2-40B4-BE49-F238E27FC236}">
                <a16:creationId xmlns:a16="http://schemas.microsoft.com/office/drawing/2014/main" id="{82A9AF53-AB8C-421F-91A4-340464D62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51052"/>
            <a:ext cx="2751074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latin typeface="Trebuchet MS" pitchFamily="34" charset="0"/>
              </a:rPr>
              <a:t>Wörterassoziationen </a:t>
            </a:r>
            <a:r>
              <a:rPr lang="de-DE" altLang="de-DE" sz="2000" b="1" dirty="0">
                <a:latin typeface="Trebuchet MS" pitchFamily="34" charset="0"/>
              </a:rPr>
              <a:t>ü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Klick!</a:t>
            </a: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6BE1AFE3-670B-482E-96D0-09D386CD56A5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A7F0587-9A12-4D31-A598-F3D1286D47DA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Rechteck 7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4A7F3A86-37A4-4B0C-BA17-FF88E13DAF02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72341473-6006-4C93-8D55-A96CCA9E23F9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871C0C90-D1B1-43FC-842D-7D97C63F3FC8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Rechteck 1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1A549C3B-DF75-4168-A471-35D93EE9A6D6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2" name="shpLesekochValidCheck" descr="lesekoch_logo_mit_Hintergrund-1.jpg">
            <a:extLst>
              <a:ext uri="{FF2B5EF4-FFF2-40B4-BE49-F238E27FC236}">
                <a16:creationId xmlns:a16="http://schemas.microsoft.com/office/drawing/2014/main" id="{02E682BE-DF5C-4267-8350-9499C680F3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Ellipse 19">
            <a:extLst>
              <a:ext uri="{FF2B5EF4-FFF2-40B4-BE49-F238E27FC236}">
                <a16:creationId xmlns:a16="http://schemas.microsoft.com/office/drawing/2014/main" id="{7C90BBB7-99F5-4E16-A983-7773923E3CA9}"/>
              </a:ext>
            </a:extLst>
          </p:cNvPr>
          <p:cNvSpPr/>
          <p:nvPr/>
        </p:nvSpPr>
        <p:spPr>
          <a:xfrm>
            <a:off x="343676" y="116523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7196E74-001E-41BE-A203-AA549F336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1048454"/>
            <a:ext cx="9188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Übel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124B435C-F1C7-4BB2-8942-F255B0AF1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7385" y="1048454"/>
            <a:ext cx="110158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Dübel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560DC2B5-03F3-4CC8-A549-E9472E42C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2257" y="1048454"/>
            <a:ext cx="108876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Kübel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95F6A354-A951-46A6-B535-6F03147DF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4443" y="1048454"/>
            <a:ext cx="180690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grübeln </a:t>
            </a: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8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4AFDD32E-A7E3-4F41-B989-EC391EE165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8657" y="1048454"/>
            <a:ext cx="10903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Rüpel</a:t>
            </a: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C586F3C0-87E0-4399-B425-FA1DFE20D875}"/>
              </a:ext>
            </a:extLst>
          </p:cNvPr>
          <p:cNvSpPr/>
          <p:nvPr/>
        </p:nvSpPr>
        <p:spPr>
          <a:xfrm>
            <a:off x="343676" y="219835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0FF62580-C249-4B5C-8637-53D2054C9C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2081572"/>
            <a:ext cx="18533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Kümmerer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1B788B10-95F9-4BD8-83BA-A9F9F42103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226" y="2081572"/>
            <a:ext cx="168828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kümmern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BACE37ED-5EFC-4F58-AAEC-F76908F79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8022" y="2081572"/>
            <a:ext cx="15119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dümmer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0FF09AA5-3A24-4CDF-B08A-1F25DAC03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4487" y="2081572"/>
            <a:ext cx="186942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Lümmel </a:t>
            </a: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8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AB13EBB6-A32C-40C5-986A-BFD717F9C4AF}"/>
              </a:ext>
            </a:extLst>
          </p:cNvPr>
          <p:cNvSpPr/>
          <p:nvPr/>
        </p:nvSpPr>
        <p:spPr>
          <a:xfrm>
            <a:off x="343676" y="315505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1E100292-F587-4CC1-B3D6-2B9A5A99C5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3038274"/>
            <a:ext cx="114486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Süden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7C80171F-D2AE-413A-97BD-DCA815CA06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3217" y="3038274"/>
            <a:ext cx="118013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Rüden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7A3E64DB-7AB9-4CDE-A966-DE96EA0D7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4379" y="3038274"/>
            <a:ext cx="112242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Tüten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00330E65-6E8E-4A7C-99B1-EC684567A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2276" y="3038274"/>
            <a:ext cx="127310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blühen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F88113E9-22A4-49C0-AB4A-A5253C9F8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6412" y="3038274"/>
            <a:ext cx="12522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glühen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DCC19F9B-077F-4181-93DC-40E611C5A5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833" y="3038274"/>
            <a:ext cx="12234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Blüten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0FF0A3EC-617F-4F4E-ABB0-2C8649D533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9709" y="3038274"/>
            <a:ext cx="167545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mühen </a:t>
            </a: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8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6" name="Ellipse 55">
            <a:extLst>
              <a:ext uri="{FF2B5EF4-FFF2-40B4-BE49-F238E27FC236}">
                <a16:creationId xmlns:a16="http://schemas.microsoft.com/office/drawing/2014/main" id="{43809482-D460-43FF-8F30-D7EA692EC8A5}"/>
              </a:ext>
            </a:extLst>
          </p:cNvPr>
          <p:cNvSpPr/>
          <p:nvPr/>
        </p:nvSpPr>
        <p:spPr>
          <a:xfrm>
            <a:off x="343676" y="418696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3228673C-3105-4E5C-A87C-79C088983E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4070179"/>
            <a:ext cx="119936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rüsten</a:t>
            </a: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192B5E23-A9BD-4110-8FE2-330C0899EF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1386" y="4070179"/>
            <a:ext cx="139974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brüsten</a:t>
            </a: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6C4E482C-AFB9-4BBA-BCD5-40B2882C7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5826" y="4070179"/>
            <a:ext cx="139974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bürsten</a:t>
            </a: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C6B9DD30-626F-455F-89E5-1355E4B108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3485" y="4070179"/>
            <a:ext cx="18101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dürsten </a:t>
            </a: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8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B884DE2A-4703-45E5-A087-92B9F3E71F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0266" y="4070179"/>
            <a:ext cx="138852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Fürsten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C10C4133-7521-AE42-A601-880E0E9268C5}"/>
              </a:ext>
            </a:extLst>
          </p:cNvPr>
          <p:cNvSpPr txBox="1"/>
          <p:nvPr/>
        </p:nvSpPr>
        <p:spPr>
          <a:xfrm>
            <a:off x="190500" y="6724134"/>
            <a:ext cx="549862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ü-u 05 Richtigen Laut einsetzen.pptx - Seite 7</a:t>
            </a:r>
          </a:p>
        </p:txBody>
      </p:sp>
    </p:spTree>
    <p:extLst>
      <p:ext uri="{BB962C8B-B14F-4D97-AF65-F5344CB8AC3E}">
        <p14:creationId xmlns:p14="http://schemas.microsoft.com/office/powerpoint/2010/main" val="306301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6" grpId="0"/>
      <p:bldP spid="62" grpId="0"/>
      <p:bldP spid="26" grpId="0"/>
      <p:bldP spid="27" grpId="0"/>
      <p:bldP spid="28" grpId="0"/>
      <p:bldP spid="34" grpId="0"/>
      <p:bldP spid="38" grpId="0"/>
      <p:bldP spid="39" grpId="0"/>
      <p:bldP spid="40" grpId="0"/>
      <p:bldP spid="41" grpId="0"/>
      <p:bldP spid="42" grpId="0"/>
      <p:bldP spid="54" grpId="0"/>
      <p:bldP spid="55" grpId="0"/>
      <p:bldP spid="57" grpId="0"/>
      <p:bldP spid="58" grpId="0"/>
      <p:bldP spid="59" grpId="0"/>
      <p:bldP spid="60" grpId="0"/>
      <p:bldP spid="6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pLT_74" descr="NO_WORD">
            <a:extLst>
              <a:ext uri="{FF2B5EF4-FFF2-40B4-BE49-F238E27FC236}">
                <a16:creationId xmlns:a16="http://schemas.microsoft.com/office/drawing/2014/main" id="{AC375881-0771-472B-94B9-2418CAD7CD21}"/>
              </a:ext>
            </a:extLst>
          </p:cNvPr>
          <p:cNvSpPr txBox="1"/>
          <p:nvPr/>
        </p:nvSpPr>
        <p:spPr>
          <a:xfrm>
            <a:off x="218571" y="2909277"/>
            <a:ext cx="1039067" cy="7405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3200" b="1" dirty="0">
                <a:solidFill>
                  <a:srgbClr val="FF0000"/>
                </a:solidFill>
                <a:latin typeface="Trebuchet MS" panose="020B0603020202020204" pitchFamily="34" charset="0"/>
              </a:rPr>
              <a:t>u</a:t>
            </a:r>
            <a:r>
              <a:rPr lang="de-DE" sz="3200" b="1" dirty="0">
                <a:solidFill>
                  <a:srgbClr val="000000"/>
                </a:solidFill>
                <a:latin typeface="Trebuchet MS" panose="020B0603020202020204" pitchFamily="34" charset="0"/>
              </a:rPr>
              <a:t>   </a:t>
            </a:r>
            <a:r>
              <a:rPr lang="de-DE" sz="3200" b="1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ü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1" name="shpLT_74" descr="NO_WORD">
            <a:extLst>
              <a:ext uri="{FF2B5EF4-FFF2-40B4-BE49-F238E27FC236}">
                <a16:creationId xmlns:a16="http://schemas.microsoft.com/office/drawing/2014/main" id="{0008F028-E721-42D2-BAE5-00F5B6A9006D}"/>
              </a:ext>
            </a:extLst>
          </p:cNvPr>
          <p:cNvSpPr txBox="1"/>
          <p:nvPr/>
        </p:nvSpPr>
        <p:spPr>
          <a:xfrm>
            <a:off x="1707750" y="1033304"/>
            <a:ext cx="1353256" cy="457599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latin typeface="Trebuchet MS" panose="020B0603020202020204" pitchFamily="34" charset="0"/>
              </a:rPr>
              <a:t>St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u</a:t>
            </a:r>
            <a:r>
              <a:rPr lang="de-DE" sz="2800" dirty="0">
                <a:latin typeface="Trebuchet MS" panose="020B0603020202020204" pitchFamily="34" charset="0"/>
              </a:rPr>
              <a:t>be</a:t>
            </a:r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latin typeface="Trebuchet MS" panose="020B0603020202020204" pitchFamily="34" charset="0"/>
              </a:rPr>
              <a:t>T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u</a:t>
            </a:r>
            <a:r>
              <a:rPr lang="de-DE" sz="2800" dirty="0">
                <a:latin typeface="Trebuchet MS" panose="020B0603020202020204" pitchFamily="34" charset="0"/>
              </a:rPr>
              <a:t>be</a:t>
            </a:r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latin typeface="Trebuchet MS" panose="020B0603020202020204" pitchFamily="34" charset="0"/>
              </a:rPr>
              <a:t>b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u</a:t>
            </a:r>
            <a:r>
              <a:rPr lang="de-DE" sz="2800" dirty="0">
                <a:latin typeface="Trebuchet MS" panose="020B0603020202020204" pitchFamily="34" charset="0"/>
              </a:rPr>
              <a:t>chen</a:t>
            </a:r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latin typeface="Trebuchet MS" panose="020B0603020202020204" pitchFamily="34" charset="0"/>
              </a:rPr>
              <a:t>s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u</a:t>
            </a:r>
            <a:r>
              <a:rPr lang="de-DE" sz="2800" dirty="0">
                <a:latin typeface="Trebuchet MS" panose="020B0603020202020204" pitchFamily="34" charset="0"/>
              </a:rPr>
              <a:t>chen</a:t>
            </a:r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lang="de-DE" sz="2800" dirty="0">
                <a:latin typeface="Trebuchet MS" panose="020B0603020202020204" pitchFamily="34" charset="0"/>
              </a:rPr>
              <a:t>Gr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u</a:t>
            </a:r>
            <a:r>
              <a:rPr lang="de-DE" sz="2800" dirty="0">
                <a:latin typeface="Trebuchet MS" panose="020B0603020202020204" pitchFamily="34" charset="0"/>
              </a:rPr>
              <a:t>nde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D6BC51D9-79F7-4F4F-AE32-9EC316B35B95}"/>
              </a:ext>
            </a:extLst>
          </p:cNvPr>
          <p:cNvSpPr/>
          <p:nvPr/>
        </p:nvSpPr>
        <p:spPr>
          <a:xfrm>
            <a:off x="234613" y="3167308"/>
            <a:ext cx="360040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/>
          </a:p>
        </p:txBody>
      </p:sp>
      <p:sp>
        <p:nvSpPr>
          <p:cNvPr id="18" name="shpLT_74" descr="NO_WORD">
            <a:extLst>
              <a:ext uri="{FF2B5EF4-FFF2-40B4-BE49-F238E27FC236}">
                <a16:creationId xmlns:a16="http://schemas.microsoft.com/office/drawing/2014/main" id="{0F67B5DB-E979-4B3E-85BD-9B5A66390223}"/>
              </a:ext>
            </a:extLst>
          </p:cNvPr>
          <p:cNvSpPr txBox="1"/>
          <p:nvPr/>
        </p:nvSpPr>
        <p:spPr>
          <a:xfrm>
            <a:off x="2017313" y="1327828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19" name="shpLT_74" descr="NO_WORD">
            <a:extLst>
              <a:ext uri="{FF2B5EF4-FFF2-40B4-BE49-F238E27FC236}">
                <a16:creationId xmlns:a16="http://schemas.microsoft.com/office/drawing/2014/main" id="{18A42109-8BE8-491E-81B9-03689094FE93}"/>
              </a:ext>
            </a:extLst>
          </p:cNvPr>
          <p:cNvSpPr txBox="1"/>
          <p:nvPr/>
        </p:nvSpPr>
        <p:spPr>
          <a:xfrm>
            <a:off x="1857969" y="2251471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20" name="shpLT_74" descr="NO_WORD">
            <a:extLst>
              <a:ext uri="{FF2B5EF4-FFF2-40B4-BE49-F238E27FC236}">
                <a16:creationId xmlns:a16="http://schemas.microsoft.com/office/drawing/2014/main" id="{0FEADA6E-EF96-4232-AB3C-ED36FAA9FC4E}"/>
              </a:ext>
            </a:extLst>
          </p:cNvPr>
          <p:cNvSpPr txBox="1"/>
          <p:nvPr/>
        </p:nvSpPr>
        <p:spPr>
          <a:xfrm>
            <a:off x="1897940" y="3188922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21" name="shpLT_74" descr="NO_WORD">
            <a:extLst>
              <a:ext uri="{FF2B5EF4-FFF2-40B4-BE49-F238E27FC236}">
                <a16:creationId xmlns:a16="http://schemas.microsoft.com/office/drawing/2014/main" id="{80F5C65D-AFB2-475E-9E42-930E2EF89D86}"/>
              </a:ext>
            </a:extLst>
          </p:cNvPr>
          <p:cNvSpPr txBox="1"/>
          <p:nvPr/>
        </p:nvSpPr>
        <p:spPr>
          <a:xfrm>
            <a:off x="1857965" y="4126727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22" name="shpLT_74" descr="NO_WORD">
            <a:extLst>
              <a:ext uri="{FF2B5EF4-FFF2-40B4-BE49-F238E27FC236}">
                <a16:creationId xmlns:a16="http://schemas.microsoft.com/office/drawing/2014/main" id="{7393A558-B7ED-443A-BA71-8633C979D5A3}"/>
              </a:ext>
            </a:extLst>
          </p:cNvPr>
          <p:cNvSpPr txBox="1"/>
          <p:nvPr/>
        </p:nvSpPr>
        <p:spPr>
          <a:xfrm>
            <a:off x="2087644" y="5055552"/>
            <a:ext cx="38023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24" name="shpLT_74" descr="NO_WORD">
            <a:extLst>
              <a:ext uri="{FF2B5EF4-FFF2-40B4-BE49-F238E27FC236}">
                <a16:creationId xmlns:a16="http://schemas.microsoft.com/office/drawing/2014/main" id="{0B89CCED-3DAB-4BBA-A102-BC7A9385C1CB}"/>
              </a:ext>
            </a:extLst>
          </p:cNvPr>
          <p:cNvSpPr txBox="1"/>
          <p:nvPr/>
        </p:nvSpPr>
        <p:spPr>
          <a:xfrm>
            <a:off x="4226858" y="1301286"/>
            <a:ext cx="6460743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Das Wohnzimmer ist auch die „gute Stube“.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Eine kleine Stube ist ein Stüberl.</a:t>
            </a:r>
          </a:p>
        </p:txBody>
      </p:sp>
      <p:sp>
        <p:nvSpPr>
          <p:cNvPr id="25" name="shpLT_74" descr="NO_WORD">
            <a:extLst>
              <a:ext uri="{FF2B5EF4-FFF2-40B4-BE49-F238E27FC236}">
                <a16:creationId xmlns:a16="http://schemas.microsoft.com/office/drawing/2014/main" id="{6FF57BE7-E6E1-4BDF-BFF7-01A64D5D3E87}"/>
              </a:ext>
            </a:extLst>
          </p:cNvPr>
          <p:cNvSpPr txBox="1"/>
          <p:nvPr/>
        </p:nvSpPr>
        <p:spPr>
          <a:xfrm>
            <a:off x="4226858" y="2251627"/>
            <a:ext cx="5957400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Die Zahnpasta ist in einer Tube.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Auch in der Stadt Tübingen gibt es Tuben.</a:t>
            </a:r>
          </a:p>
        </p:txBody>
      </p:sp>
      <p:sp>
        <p:nvSpPr>
          <p:cNvPr id="26" name="shpLT_74" descr="NO_WORD">
            <a:extLst>
              <a:ext uri="{FF2B5EF4-FFF2-40B4-BE49-F238E27FC236}">
                <a16:creationId xmlns:a16="http://schemas.microsoft.com/office/drawing/2014/main" id="{CE5D803B-50A1-41B7-9E99-C7071943054D}"/>
              </a:ext>
            </a:extLst>
          </p:cNvPr>
          <p:cNvSpPr txBox="1"/>
          <p:nvPr/>
        </p:nvSpPr>
        <p:spPr>
          <a:xfrm>
            <a:off x="4226858" y="3201968"/>
            <a:ext cx="6246197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Wir müssen endlich unseren Urlaub buchen.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Zwei Bücher sind besser als nur ein Buch.</a:t>
            </a:r>
          </a:p>
        </p:txBody>
      </p:sp>
      <p:sp>
        <p:nvSpPr>
          <p:cNvPr id="27" name="shpLT_74" descr="NO_WORD">
            <a:extLst>
              <a:ext uri="{FF2B5EF4-FFF2-40B4-BE49-F238E27FC236}">
                <a16:creationId xmlns:a16="http://schemas.microsoft.com/office/drawing/2014/main" id="{566E2C8C-4C12-4DA9-A2B9-DCB751EF000B}"/>
              </a:ext>
            </a:extLst>
          </p:cNvPr>
          <p:cNvSpPr txBox="1"/>
          <p:nvPr/>
        </p:nvSpPr>
        <p:spPr>
          <a:xfrm>
            <a:off x="4226858" y="4152308"/>
            <a:ext cx="5085688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An Ostern suchen wir die Ostereier.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Suchen kann auch süchtig machen.</a:t>
            </a:r>
          </a:p>
        </p:txBody>
      </p:sp>
      <p:sp>
        <p:nvSpPr>
          <p:cNvPr id="28" name="shpLT_74" descr="NO_WORD">
            <a:extLst>
              <a:ext uri="{FF2B5EF4-FFF2-40B4-BE49-F238E27FC236}">
                <a16:creationId xmlns:a16="http://schemas.microsoft.com/office/drawing/2014/main" id="{1B11C123-C70D-41E1-BAB9-20D25E83063E}"/>
              </a:ext>
            </a:extLst>
          </p:cNvPr>
          <p:cNvSpPr txBox="1"/>
          <p:nvPr/>
        </p:nvSpPr>
        <p:spPr>
          <a:xfrm>
            <a:off x="4226858" y="5102648"/>
            <a:ext cx="6588663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Mein Freund ist im Grunde ein solider Mensch.</a:t>
            </a:r>
          </a:p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Er hat gute Gründe, grundsolide zu sein.</a:t>
            </a:r>
          </a:p>
        </p:txBody>
      </p:sp>
      <p:pic>
        <p:nvPicPr>
          <p:cNvPr id="14" name="shpLesekochValidCheck" descr="lesekoch_logo_mit_Hintergrund-1.jpg">
            <a:extLst>
              <a:ext uri="{FF2B5EF4-FFF2-40B4-BE49-F238E27FC236}">
                <a16:creationId xmlns:a16="http://schemas.microsoft.com/office/drawing/2014/main" id="{09EF1CEC-7E2A-433B-9DD0-537F733593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feld 36">
            <a:extLst>
              <a:ext uri="{FF2B5EF4-FFF2-40B4-BE49-F238E27FC236}">
                <a16:creationId xmlns:a16="http://schemas.microsoft.com/office/drawing/2014/main" id="{BE5301F3-16C3-457B-8EFA-DE007825B8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51052"/>
            <a:ext cx="6288901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latin typeface="Trebuchet MS" pitchFamily="34" charset="0"/>
              </a:rPr>
              <a:t>u und ü üben!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 auf den Buchstaben, der in allen Wörtern fehlt!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417E450C-0DFD-4545-91A1-E5C016857CFF}"/>
              </a:ext>
            </a:extLst>
          </p:cNvPr>
          <p:cNvSpPr txBox="1"/>
          <p:nvPr/>
        </p:nvSpPr>
        <p:spPr>
          <a:xfrm>
            <a:off x="179512" y="914943"/>
            <a:ext cx="45787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Lies alle Wörter und die Sätze dazu!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5D80D5EB-2C65-4F9A-AC55-019A84D3BF1A}"/>
              </a:ext>
            </a:extLst>
          </p:cNvPr>
          <p:cNvSpPr txBox="1"/>
          <p:nvPr/>
        </p:nvSpPr>
        <p:spPr>
          <a:xfrm>
            <a:off x="1291742" y="5951710"/>
            <a:ext cx="56919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 err="1">
                <a:solidFill>
                  <a:srgbClr val="FF0000"/>
                </a:solidFill>
                <a:latin typeface="Trebuchet MS" pitchFamily="34" charset="0"/>
              </a:rPr>
              <a:t>Lies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jetzt alle Wörter mit </a:t>
            </a:r>
            <a:r>
              <a:rPr lang="de-DE" altLang="de-DE" sz="2000" dirty="0">
                <a:latin typeface="Trebuchet MS" pitchFamily="34" charset="0"/>
              </a:rPr>
              <a:t>u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noch einmal!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79A6488E-6297-4A37-8A91-08C8F6BE6064}"/>
              </a:ext>
            </a:extLst>
          </p:cNvPr>
          <p:cNvSpPr txBox="1"/>
          <p:nvPr/>
        </p:nvSpPr>
        <p:spPr>
          <a:xfrm>
            <a:off x="271756" y="5748585"/>
            <a:ext cx="932695" cy="40011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schemeClr val="bg1"/>
                </a:solidFill>
                <a:latin typeface="Trebuchet MS" pitchFamily="34" charset="0"/>
              </a:rPr>
              <a:t>weiter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4DADBBFC-B776-4782-90F0-4F13A6FA0212}"/>
              </a:ext>
            </a:extLst>
          </p:cNvPr>
          <p:cNvSpPr txBox="1"/>
          <p:nvPr/>
        </p:nvSpPr>
        <p:spPr>
          <a:xfrm>
            <a:off x="8029743" y="5948640"/>
            <a:ext cx="36608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Und jetzt die Wörter mit </a:t>
            </a:r>
            <a:r>
              <a:rPr lang="de-DE" altLang="de-DE" sz="2000" dirty="0">
                <a:latin typeface="Trebuchet MS" pitchFamily="34" charset="0"/>
              </a:rPr>
              <a:t>ü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!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A7526BBB-B416-4F9D-AFCD-9E8861281A44}"/>
              </a:ext>
            </a:extLst>
          </p:cNvPr>
          <p:cNvSpPr txBox="1"/>
          <p:nvPr/>
        </p:nvSpPr>
        <p:spPr>
          <a:xfrm>
            <a:off x="6972931" y="6023055"/>
            <a:ext cx="932695" cy="40011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schemeClr val="bg1"/>
                </a:solidFill>
                <a:latin typeface="Trebuchet MS" pitchFamily="34" charset="0"/>
              </a:rPr>
              <a:t>weiter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38" name="Rechteck: abgerundete Ecken 37">
            <a:extLst>
              <a:ext uri="{FF2B5EF4-FFF2-40B4-BE49-F238E27FC236}">
                <a16:creationId xmlns:a16="http://schemas.microsoft.com/office/drawing/2014/main" id="{CFA030D0-786D-45FC-8D36-09A25DA2D2B9}"/>
              </a:ext>
            </a:extLst>
          </p:cNvPr>
          <p:cNvSpPr/>
          <p:nvPr/>
        </p:nvSpPr>
        <p:spPr>
          <a:xfrm>
            <a:off x="8419519" y="1347250"/>
            <a:ext cx="776284" cy="4001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0" name="Rechteck: abgerundete Ecken 39">
            <a:extLst>
              <a:ext uri="{FF2B5EF4-FFF2-40B4-BE49-F238E27FC236}">
                <a16:creationId xmlns:a16="http://schemas.microsoft.com/office/drawing/2014/main" id="{1249D86C-8F10-4671-9C1D-42BB31D55EB8}"/>
              </a:ext>
            </a:extLst>
          </p:cNvPr>
          <p:cNvSpPr/>
          <p:nvPr/>
        </p:nvSpPr>
        <p:spPr>
          <a:xfrm>
            <a:off x="7855345" y="2262705"/>
            <a:ext cx="776284" cy="4001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2" name="Rechteck: abgerundete Ecken 41">
            <a:extLst>
              <a:ext uri="{FF2B5EF4-FFF2-40B4-BE49-F238E27FC236}">
                <a16:creationId xmlns:a16="http://schemas.microsoft.com/office/drawing/2014/main" id="{4815331F-4577-4BB8-865E-299BD19EACA0}"/>
              </a:ext>
            </a:extLst>
          </p:cNvPr>
          <p:cNvSpPr/>
          <p:nvPr/>
        </p:nvSpPr>
        <p:spPr>
          <a:xfrm>
            <a:off x="9175959" y="3246196"/>
            <a:ext cx="1067679" cy="4001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4" name="Rechteck: abgerundete Ecken 43">
            <a:extLst>
              <a:ext uri="{FF2B5EF4-FFF2-40B4-BE49-F238E27FC236}">
                <a16:creationId xmlns:a16="http://schemas.microsoft.com/office/drawing/2014/main" id="{0EDFC6F8-7BFD-46A4-98D3-2CCDD22B8F4D}"/>
              </a:ext>
            </a:extLst>
          </p:cNvPr>
          <p:cNvSpPr/>
          <p:nvPr/>
        </p:nvSpPr>
        <p:spPr>
          <a:xfrm>
            <a:off x="5684315" y="4198429"/>
            <a:ext cx="1047631" cy="4001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6" name="Rechteck: abgerundete Ecken 45">
            <a:extLst>
              <a:ext uri="{FF2B5EF4-FFF2-40B4-BE49-F238E27FC236}">
                <a16:creationId xmlns:a16="http://schemas.microsoft.com/office/drawing/2014/main" id="{A875FCC8-A45A-4CAE-B7DE-17B5BAA999FB}"/>
              </a:ext>
            </a:extLst>
          </p:cNvPr>
          <p:cNvSpPr/>
          <p:nvPr/>
        </p:nvSpPr>
        <p:spPr>
          <a:xfrm>
            <a:off x="6894136" y="5132580"/>
            <a:ext cx="1065269" cy="4001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8" name="Rechteck: abgerundete Ecken 47">
            <a:extLst>
              <a:ext uri="{FF2B5EF4-FFF2-40B4-BE49-F238E27FC236}">
                <a16:creationId xmlns:a16="http://schemas.microsoft.com/office/drawing/2014/main" id="{6C6ACA4B-73BD-4795-8B80-4A0EEB2A4423}"/>
              </a:ext>
            </a:extLst>
          </p:cNvPr>
          <p:cNvSpPr/>
          <p:nvPr/>
        </p:nvSpPr>
        <p:spPr>
          <a:xfrm>
            <a:off x="5863661" y="1723728"/>
            <a:ext cx="892086" cy="400110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49" name="Rechteck: abgerundete Ecken 48">
            <a:extLst>
              <a:ext uri="{FF2B5EF4-FFF2-40B4-BE49-F238E27FC236}">
                <a16:creationId xmlns:a16="http://schemas.microsoft.com/office/drawing/2014/main" id="{7964C9F2-6CEB-46B6-9FCF-75BB9B4A643D}"/>
              </a:ext>
            </a:extLst>
          </p:cNvPr>
          <p:cNvSpPr/>
          <p:nvPr/>
        </p:nvSpPr>
        <p:spPr>
          <a:xfrm>
            <a:off x="6676652" y="2662815"/>
            <a:ext cx="1465512" cy="400110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0" name="Rechteck: abgerundete Ecken 49">
            <a:extLst>
              <a:ext uri="{FF2B5EF4-FFF2-40B4-BE49-F238E27FC236}">
                <a16:creationId xmlns:a16="http://schemas.microsoft.com/office/drawing/2014/main" id="{38AB69DE-1401-4320-9DB3-FAF19472FDF1}"/>
              </a:ext>
            </a:extLst>
          </p:cNvPr>
          <p:cNvSpPr/>
          <p:nvPr/>
        </p:nvSpPr>
        <p:spPr>
          <a:xfrm>
            <a:off x="4988337" y="3580993"/>
            <a:ext cx="1021627" cy="400110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1" name="Rechteck: abgerundete Ecken 50">
            <a:extLst>
              <a:ext uri="{FF2B5EF4-FFF2-40B4-BE49-F238E27FC236}">
                <a16:creationId xmlns:a16="http://schemas.microsoft.com/office/drawing/2014/main" id="{A6759510-0966-4958-B994-030B52142300}"/>
              </a:ext>
            </a:extLst>
          </p:cNvPr>
          <p:cNvSpPr/>
          <p:nvPr/>
        </p:nvSpPr>
        <p:spPr>
          <a:xfrm>
            <a:off x="6784338" y="4568164"/>
            <a:ext cx="1071007" cy="445073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2" name="Rechteck: abgerundete Ecken 51">
            <a:extLst>
              <a:ext uri="{FF2B5EF4-FFF2-40B4-BE49-F238E27FC236}">
                <a16:creationId xmlns:a16="http://schemas.microsoft.com/office/drawing/2014/main" id="{16D7559D-91DE-47AE-8129-3324454076E4}"/>
              </a:ext>
            </a:extLst>
          </p:cNvPr>
          <p:cNvSpPr/>
          <p:nvPr/>
        </p:nvSpPr>
        <p:spPr>
          <a:xfrm>
            <a:off x="5905517" y="5522672"/>
            <a:ext cx="1078126" cy="383076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641C764E-8BBD-417B-81CA-7C3851183D36}"/>
              </a:ext>
            </a:extLst>
          </p:cNvPr>
          <p:cNvSpPr txBox="1"/>
          <p:nvPr/>
        </p:nvSpPr>
        <p:spPr>
          <a:xfrm>
            <a:off x="1529297" y="6321760"/>
            <a:ext cx="932695" cy="40011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de-DE" altLang="de-DE" sz="2000" dirty="0">
                <a:solidFill>
                  <a:schemeClr val="bg1"/>
                </a:solidFill>
                <a:latin typeface="Trebuchet MS" pitchFamily="34" charset="0"/>
              </a:rPr>
              <a:t>weiter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E3E4E313-D35B-4A98-8659-07F579EA136F}"/>
              </a:ext>
            </a:extLst>
          </p:cNvPr>
          <p:cNvSpPr txBox="1"/>
          <p:nvPr/>
        </p:nvSpPr>
        <p:spPr>
          <a:xfrm>
            <a:off x="2479170" y="6360473"/>
            <a:ext cx="480626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Und zum Schluss noch einmal alle Sätze!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893F2270-4F90-435A-B15A-802F9FEAE1FE}"/>
              </a:ext>
            </a:extLst>
          </p:cNvPr>
          <p:cNvSpPr/>
          <p:nvPr/>
        </p:nvSpPr>
        <p:spPr>
          <a:xfrm>
            <a:off x="3528356" y="1259316"/>
            <a:ext cx="7609035" cy="46283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Rechteck: abgerundete Ecken 56">
            <a:extLst>
              <a:ext uri="{FF2B5EF4-FFF2-40B4-BE49-F238E27FC236}">
                <a16:creationId xmlns:a16="http://schemas.microsoft.com/office/drawing/2014/main" id="{06BF9093-48DC-4BDB-A831-050E8D09D452}"/>
              </a:ext>
            </a:extLst>
          </p:cNvPr>
          <p:cNvSpPr/>
          <p:nvPr/>
        </p:nvSpPr>
        <p:spPr>
          <a:xfrm>
            <a:off x="9264523" y="1331371"/>
            <a:ext cx="776284" cy="4001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9" name="Rechteck: abgerundete Ecken 58">
            <a:extLst>
              <a:ext uri="{FF2B5EF4-FFF2-40B4-BE49-F238E27FC236}">
                <a16:creationId xmlns:a16="http://schemas.microsoft.com/office/drawing/2014/main" id="{92DA21BC-2A49-47B4-95D3-E024D9F1B798}"/>
              </a:ext>
            </a:extLst>
          </p:cNvPr>
          <p:cNvSpPr/>
          <p:nvPr/>
        </p:nvSpPr>
        <p:spPr>
          <a:xfrm>
            <a:off x="5135154" y="5522750"/>
            <a:ext cx="802543" cy="36493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60" name="Rechteck: abgerundete Ecken 59">
            <a:extLst>
              <a:ext uri="{FF2B5EF4-FFF2-40B4-BE49-F238E27FC236}">
                <a16:creationId xmlns:a16="http://schemas.microsoft.com/office/drawing/2014/main" id="{A6FE3F8C-2519-4446-BE70-146CC9CFAEFE}"/>
              </a:ext>
            </a:extLst>
          </p:cNvPr>
          <p:cNvSpPr/>
          <p:nvPr/>
        </p:nvSpPr>
        <p:spPr>
          <a:xfrm>
            <a:off x="10970610" y="5933645"/>
            <a:ext cx="278403" cy="41929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61" name="Rechteck: abgerundete Ecken 60">
            <a:extLst>
              <a:ext uri="{FF2B5EF4-FFF2-40B4-BE49-F238E27FC236}">
                <a16:creationId xmlns:a16="http://schemas.microsoft.com/office/drawing/2014/main" id="{C0709141-0423-469A-9B4E-9831ABDCDEBA}"/>
              </a:ext>
            </a:extLst>
          </p:cNvPr>
          <p:cNvSpPr/>
          <p:nvPr/>
        </p:nvSpPr>
        <p:spPr>
          <a:xfrm>
            <a:off x="4299857" y="5966063"/>
            <a:ext cx="278403" cy="41929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3" name="Rechteck: abgerundete Ecken 52">
            <a:extLst>
              <a:ext uri="{FF2B5EF4-FFF2-40B4-BE49-F238E27FC236}">
                <a16:creationId xmlns:a16="http://schemas.microsoft.com/office/drawing/2014/main" id="{F3C60E4B-C03F-403D-8391-98060C2FF9DB}"/>
              </a:ext>
            </a:extLst>
          </p:cNvPr>
          <p:cNvSpPr/>
          <p:nvPr/>
        </p:nvSpPr>
        <p:spPr>
          <a:xfrm>
            <a:off x="9175960" y="3606494"/>
            <a:ext cx="864848" cy="4001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58" name="Rechteck: abgerundete Ecken 57">
            <a:extLst>
              <a:ext uri="{FF2B5EF4-FFF2-40B4-BE49-F238E27FC236}">
                <a16:creationId xmlns:a16="http://schemas.microsoft.com/office/drawing/2014/main" id="{E7DD1135-ABE8-48FC-B818-3DD0E4B43E73}"/>
              </a:ext>
            </a:extLst>
          </p:cNvPr>
          <p:cNvSpPr/>
          <p:nvPr/>
        </p:nvSpPr>
        <p:spPr>
          <a:xfrm>
            <a:off x="7055071" y="5532278"/>
            <a:ext cx="1702067" cy="4001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62" name="Rechteck: abgerundete Ecken 61">
            <a:extLst>
              <a:ext uri="{FF2B5EF4-FFF2-40B4-BE49-F238E27FC236}">
                <a16:creationId xmlns:a16="http://schemas.microsoft.com/office/drawing/2014/main" id="{34A213C6-DC59-4B12-9424-D76F5121F32C}"/>
              </a:ext>
            </a:extLst>
          </p:cNvPr>
          <p:cNvSpPr/>
          <p:nvPr/>
        </p:nvSpPr>
        <p:spPr>
          <a:xfrm>
            <a:off x="9087351" y="2662608"/>
            <a:ext cx="953455" cy="4001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accent5">
                    <a:lumMod val="75000"/>
                  </a:schemeClr>
                </a:solidFill>
              </a:ln>
              <a:noFill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9B63520-F6BF-795F-DA06-2BA3B18233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523" y="2336743"/>
            <a:ext cx="985842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98B79ED2-B3F9-831F-ABA0-275FEED75BA1}"/>
              </a:ext>
            </a:extLst>
          </p:cNvPr>
          <p:cNvSpPr/>
          <p:nvPr/>
        </p:nvSpPr>
        <p:spPr>
          <a:xfrm>
            <a:off x="800890" y="2899718"/>
            <a:ext cx="492524" cy="87497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DAEBC792-E0DB-06F2-BF02-001E13E5DA88}"/>
              </a:ext>
            </a:extLst>
          </p:cNvPr>
          <p:cNvSpPr txBox="1"/>
          <p:nvPr/>
        </p:nvSpPr>
        <p:spPr>
          <a:xfrm>
            <a:off x="190500" y="6724134"/>
            <a:ext cx="549862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ü-u 05 Richtigen Laut einsetzen.pptx - Seite 8</a:t>
            </a:r>
          </a:p>
        </p:txBody>
      </p:sp>
    </p:spTree>
    <p:extLst>
      <p:ext uri="{BB962C8B-B14F-4D97-AF65-F5344CB8AC3E}">
        <p14:creationId xmlns:p14="http://schemas.microsoft.com/office/powerpoint/2010/main" val="2755098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7" grpId="0"/>
      <p:bldP spid="28" grpId="0"/>
      <p:bldP spid="34" grpId="0"/>
      <p:bldP spid="35" grpId="0" animBg="1"/>
      <p:bldP spid="36" grpId="0"/>
      <p:bldP spid="37" grpId="0" animBg="1"/>
      <p:bldP spid="38" grpId="0" animBg="1"/>
      <p:bldP spid="40" grpId="0" animBg="1"/>
      <p:bldP spid="42" grpId="0" animBg="1"/>
      <p:bldP spid="44" grpId="0" animBg="1"/>
      <p:bldP spid="46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4" grpId="0" animBg="1"/>
      <p:bldP spid="55" grpId="0"/>
      <p:bldP spid="56" grpId="0" animBg="1"/>
      <p:bldP spid="57" grpId="0" animBg="1"/>
      <p:bldP spid="59" grpId="0" animBg="1"/>
      <p:bldP spid="60" grpId="0" animBg="1"/>
      <p:bldP spid="61" grpId="0" animBg="1"/>
      <p:bldP spid="53" grpId="0" animBg="1"/>
      <p:bldP spid="58" grpId="0" animBg="1"/>
      <p:bldP spid="62" grpId="0" animBg="1"/>
      <p:bldP spid="15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116541F1-958C-41D2-AFDD-BE6E74121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F5B88CF2-D176-425B-BDE0-9173E5E44343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4">
            <a:extLst>
              <a:ext uri="{FF2B5EF4-FFF2-40B4-BE49-F238E27FC236}">
                <a16:creationId xmlns:a16="http://schemas.microsoft.com/office/drawing/2014/main" id="{8ACDCAF2-C81E-4427-9AC3-224A62633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5" name="Textfeld 36">
            <a:extLst>
              <a:ext uri="{FF2B5EF4-FFF2-40B4-BE49-F238E27FC236}">
                <a16:creationId xmlns:a16="http://schemas.microsoft.com/office/drawing/2014/main" id="{82A9AF53-AB8C-421F-91A4-340464D62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51052"/>
            <a:ext cx="2751074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latin typeface="Trebuchet MS" pitchFamily="34" charset="0"/>
              </a:rPr>
              <a:t>Wörterassoziationen </a:t>
            </a:r>
            <a:r>
              <a:rPr lang="de-DE" altLang="de-DE" sz="2000" b="1" dirty="0">
                <a:latin typeface="Trebuchet MS" pitchFamily="34" charset="0"/>
              </a:rPr>
              <a:t>u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Klick!</a:t>
            </a: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6BE1AFE3-670B-482E-96D0-09D386CD56A5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A7F0587-9A12-4D31-A598-F3D1286D47DA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Rechteck 7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4A7F3A86-37A4-4B0C-BA17-FF88E13DAF02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72341473-6006-4C93-8D55-A96CCA9E23F9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871C0C90-D1B1-43FC-842D-7D97C63F3FC8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Rechteck 1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1A549C3B-DF75-4168-A471-35D93EE9A6D6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2" name="shpLesekochValidCheck" descr="lesekoch_logo_mit_Hintergrund-1.jpg">
            <a:extLst>
              <a:ext uri="{FF2B5EF4-FFF2-40B4-BE49-F238E27FC236}">
                <a16:creationId xmlns:a16="http://schemas.microsoft.com/office/drawing/2014/main" id="{02E682BE-DF5C-4267-8350-9499C680F3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Ellipse 19">
            <a:extLst>
              <a:ext uri="{FF2B5EF4-FFF2-40B4-BE49-F238E27FC236}">
                <a16:creationId xmlns:a16="http://schemas.microsoft.com/office/drawing/2014/main" id="{7C90BBB7-99F5-4E16-A983-7773923E3CA9}"/>
              </a:ext>
            </a:extLst>
          </p:cNvPr>
          <p:cNvSpPr/>
          <p:nvPr/>
        </p:nvSpPr>
        <p:spPr>
          <a:xfrm>
            <a:off x="343676" y="116523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7196E74-001E-41BE-A203-AA549F336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1048454"/>
            <a:ext cx="10919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Stube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124B435C-F1C7-4BB2-8942-F255B0AF1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017" y="1048454"/>
            <a:ext cx="115768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Grube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560DC2B5-03F3-4CC8-A549-E9472E42C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2436" y="1048454"/>
            <a:ext cx="93807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Tube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95F6A354-A951-46A6-B535-6F03147DF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5728" y="1048454"/>
            <a:ext cx="111280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Zuber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B09DAD6E-B7DA-4D61-BC2A-4157269DC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6263" y="1048454"/>
            <a:ext cx="12715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Zucker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86B6AB1C-CF94-42AE-A2D1-34D12D5E7D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3581" y="1048454"/>
            <a:ext cx="130997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gucken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C0BAC814-96BA-4E8C-AFE2-27C3A082E3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1285" y="1048454"/>
            <a:ext cx="133081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ducken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2C99B52D-3DD2-456A-875E-9FDF33ACA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9832" y="1048454"/>
            <a:ext cx="183896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mucken </a:t>
            </a: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8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4AFDD32E-A7E3-4F41-B989-EC391EE165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8243" y="1048454"/>
            <a:ext cx="97975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Bube</a:t>
            </a: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D2291C03-0D32-476A-A0A2-6FC528C7AB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5495" y="1048454"/>
            <a:ext cx="130035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zucken</a:t>
            </a: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826A7E11-B940-40AC-BE12-365944C7DB58}"/>
              </a:ext>
            </a:extLst>
          </p:cNvPr>
          <p:cNvSpPr/>
          <p:nvPr/>
        </p:nvSpPr>
        <p:spPr>
          <a:xfrm>
            <a:off x="343676" y="258073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3DA20FDC-26D6-42B3-B5F3-97FCA982E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2463949"/>
            <a:ext cx="13452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buchen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C7BF9C42-AA29-44E5-B3DA-5993149E4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5512" y="2463949"/>
            <a:ext cx="12907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suchen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45FD798B-707D-41FF-B268-7D8EF3612D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201" y="2463949"/>
            <a:ext cx="13837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fluchen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7D7A63DA-9363-44E7-9B56-EDD933E31A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5864" y="2463949"/>
            <a:ext cx="1750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Kuchen </a:t>
            </a: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8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200D8952-D5A8-46CC-A5F8-B8B56424C4F5}"/>
              </a:ext>
            </a:extLst>
          </p:cNvPr>
          <p:cNvSpPr/>
          <p:nvPr/>
        </p:nvSpPr>
        <p:spPr>
          <a:xfrm>
            <a:off x="343676" y="390129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  <a:latin typeface="Trebuchet MS" panose="020B0603020202020204" pitchFamily="34" charset="0"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71012323-B92B-457E-8D1A-40B4D50A1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3784515"/>
            <a:ext cx="135325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Grunde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13514F12-2043-45D6-9E88-95930CF87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9153" y="3784515"/>
            <a:ext cx="130516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Pfunde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C78B583A-9B48-40E1-A33D-59B7FDB80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2894" y="3784515"/>
            <a:ext cx="116730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Kunde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2AAB82C7-4D6C-40F1-87CF-59E8B745D8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2675" y="3784515"/>
            <a:ext cx="12875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Stunde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6D05266D-B5BC-4B02-9751-DEA9BC233F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8783" y="3784515"/>
            <a:ext cx="120738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Hunde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1D0FA8E0-798F-4C51-9291-1046E3F9BE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9935" y="3784515"/>
            <a:ext cx="12631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Wunde</a:t>
            </a: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4866DB1E-5D1E-4ACE-9BC5-CEF866080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11677" y="3784515"/>
            <a:ext cx="15055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Lunte </a:t>
            </a: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8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59809A33-CC4F-450F-808F-9E30A157D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8777" y="3784515"/>
            <a:ext cx="117532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Bunde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D112B612-A1BF-482F-8444-EE9B4D5CC2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4741" y="3784515"/>
            <a:ext cx="122661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dirty="0">
                <a:solidFill>
                  <a:prstClr val="black"/>
                </a:solidFill>
                <a:latin typeface="Trebuchet MS" pitchFamily="34" charset="0"/>
              </a:rPr>
              <a:t>Munde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454BED75-3A90-B2E6-D235-4BC2FBA05B4A}"/>
              </a:ext>
            </a:extLst>
          </p:cNvPr>
          <p:cNvSpPr txBox="1"/>
          <p:nvPr/>
        </p:nvSpPr>
        <p:spPr>
          <a:xfrm>
            <a:off x="190500" y="6724134"/>
            <a:ext cx="549862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Buchstaben\Umlaute ü-u 05 Richtigen Laut einsetzen.pptx - Seite 9</a:t>
            </a:r>
          </a:p>
        </p:txBody>
      </p:sp>
    </p:spTree>
    <p:extLst>
      <p:ext uri="{BB962C8B-B14F-4D97-AF65-F5344CB8AC3E}">
        <p14:creationId xmlns:p14="http://schemas.microsoft.com/office/powerpoint/2010/main" val="180102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6" grpId="0"/>
      <p:bldP spid="47" grpId="0"/>
      <p:bldP spid="48" grpId="0"/>
      <p:bldP spid="49" grpId="0"/>
      <p:bldP spid="51" grpId="0"/>
      <p:bldP spid="62" grpId="0"/>
      <p:bldP spid="63" grpId="0"/>
      <p:bldP spid="26" grpId="0"/>
      <p:bldP spid="27" grpId="0"/>
      <p:bldP spid="28" grpId="0"/>
      <p:bldP spid="34" grpId="0"/>
      <p:bldP spid="38" grpId="0"/>
      <p:bldP spid="39" grpId="0"/>
      <p:bldP spid="40" grpId="0"/>
      <p:bldP spid="41" grpId="0"/>
      <p:bldP spid="42" grpId="0"/>
      <p:bldP spid="50" grpId="0"/>
      <p:bldP spid="52" grpId="0"/>
      <p:bldP spid="54" grpId="0"/>
      <p:bldP spid="55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2405</Words>
  <Application>Microsoft Office PowerPoint</Application>
  <PresentationFormat>Breitbild</PresentationFormat>
  <Paragraphs>656</Paragraphs>
  <Slides>20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Trebuchet MS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 Üben macht gescheit!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Master</dc:creator>
  <cp:lastModifiedBy>Siegbert Rudolph</cp:lastModifiedBy>
  <cp:revision>105</cp:revision>
  <dcterms:created xsi:type="dcterms:W3CDTF">2018-01-14T09:53:09Z</dcterms:created>
  <dcterms:modified xsi:type="dcterms:W3CDTF">2024-03-26T16:04:06Z</dcterms:modified>
</cp:coreProperties>
</file>