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2" r:id="rId7"/>
    <p:sldId id="261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0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5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E9A37A9A-D920-4C0B-9785-751CE3D51EA0}"/>
    <pc:docChg chg="modSld">
      <pc:chgData name="Siegbert Rudolph" userId="2af4d44886c067cc" providerId="LiveId" clId="{E9A37A9A-D920-4C0B-9785-751CE3D51EA0}" dt="2023-10-05T11:51:32.204" v="54" actId="1076"/>
      <pc:docMkLst>
        <pc:docMk/>
      </pc:docMkLst>
      <pc:sldChg chg="modSp mod">
        <pc:chgData name="Siegbert Rudolph" userId="2af4d44886c067cc" providerId="LiveId" clId="{E9A37A9A-D920-4C0B-9785-751CE3D51EA0}" dt="2023-10-05T11:51:32.204" v="54" actId="1076"/>
        <pc:sldMkLst>
          <pc:docMk/>
          <pc:sldMk cId="1966728385" sldId="258"/>
        </pc:sldMkLst>
        <pc:spChg chg="mod">
          <ac:chgData name="Siegbert Rudolph" userId="2af4d44886c067cc" providerId="LiveId" clId="{E9A37A9A-D920-4C0B-9785-751CE3D51EA0}" dt="2023-10-05T11:50:38.219" v="35" actId="1037"/>
          <ac:spMkLst>
            <pc:docMk/>
            <pc:sldMk cId="1966728385" sldId="258"/>
            <ac:spMk id="14" creationId="{7FDE1120-7F5C-6974-A708-8605759BCC26}"/>
          </ac:spMkLst>
        </pc:spChg>
        <pc:spChg chg="mod">
          <ac:chgData name="Siegbert Rudolph" userId="2af4d44886c067cc" providerId="LiveId" clId="{E9A37A9A-D920-4C0B-9785-751CE3D51EA0}" dt="2023-10-05T11:50:38.219" v="35" actId="1037"/>
          <ac:spMkLst>
            <pc:docMk/>
            <pc:sldMk cId="1966728385" sldId="258"/>
            <ac:spMk id="15" creationId="{77A8E74D-D269-1AB6-7C79-8BD9B665F2A8}"/>
          </ac:spMkLst>
        </pc:spChg>
        <pc:spChg chg="mod">
          <ac:chgData name="Siegbert Rudolph" userId="2af4d44886c067cc" providerId="LiveId" clId="{E9A37A9A-D920-4C0B-9785-751CE3D51EA0}" dt="2023-10-05T11:50:11.427" v="29" actId="1037"/>
          <ac:spMkLst>
            <pc:docMk/>
            <pc:sldMk cId="1966728385" sldId="258"/>
            <ac:spMk id="16" creationId="{7B8C92BC-6A33-65A9-24B1-0FA52534E5B0}"/>
          </ac:spMkLst>
        </pc:spChg>
        <pc:spChg chg="mod">
          <ac:chgData name="Siegbert Rudolph" userId="2af4d44886c067cc" providerId="LiveId" clId="{E9A37A9A-D920-4C0B-9785-751CE3D51EA0}" dt="2023-10-05T11:50:47.658" v="40" actId="1037"/>
          <ac:spMkLst>
            <pc:docMk/>
            <pc:sldMk cId="1966728385" sldId="258"/>
            <ac:spMk id="17" creationId="{F45A76BB-6802-09E1-935A-C6CF92135BB7}"/>
          </ac:spMkLst>
        </pc:spChg>
        <pc:spChg chg="mod">
          <ac:chgData name="Siegbert Rudolph" userId="2af4d44886c067cc" providerId="LiveId" clId="{E9A37A9A-D920-4C0B-9785-751CE3D51EA0}" dt="2023-10-05T11:50:38.219" v="35" actId="1037"/>
          <ac:spMkLst>
            <pc:docMk/>
            <pc:sldMk cId="1966728385" sldId="258"/>
            <ac:spMk id="19" creationId="{CF326D8F-71B9-E31A-BFD4-7BF32D9AB08F}"/>
          </ac:spMkLst>
        </pc:spChg>
        <pc:spChg chg="mod">
          <ac:chgData name="Siegbert Rudolph" userId="2af4d44886c067cc" providerId="LiveId" clId="{E9A37A9A-D920-4C0B-9785-751CE3D51EA0}" dt="2023-10-05T11:50:38.219" v="35" actId="1037"/>
          <ac:spMkLst>
            <pc:docMk/>
            <pc:sldMk cId="1966728385" sldId="258"/>
            <ac:spMk id="20" creationId="{74FCB15A-AA5C-4157-36D5-F8C89C0CB6A1}"/>
          </ac:spMkLst>
        </pc:spChg>
        <pc:spChg chg="mod">
          <ac:chgData name="Siegbert Rudolph" userId="2af4d44886c067cc" providerId="LiveId" clId="{E9A37A9A-D920-4C0B-9785-751CE3D51EA0}" dt="2023-10-05T11:50:11.427" v="29" actId="1037"/>
          <ac:spMkLst>
            <pc:docMk/>
            <pc:sldMk cId="1966728385" sldId="258"/>
            <ac:spMk id="21" creationId="{9184ADD8-CD6C-192C-C72F-06CD133CE580}"/>
          </ac:spMkLst>
        </pc:spChg>
        <pc:spChg chg="mod">
          <ac:chgData name="Siegbert Rudolph" userId="2af4d44886c067cc" providerId="LiveId" clId="{E9A37A9A-D920-4C0B-9785-751CE3D51EA0}" dt="2023-10-05T11:50:58.485" v="48" actId="1037"/>
          <ac:spMkLst>
            <pc:docMk/>
            <pc:sldMk cId="1966728385" sldId="258"/>
            <ac:spMk id="22" creationId="{17066FFC-3B05-79A8-4ED8-B16B2BAE879D}"/>
          </ac:spMkLst>
        </pc:spChg>
        <pc:spChg chg="mod">
          <ac:chgData name="Siegbert Rudolph" userId="2af4d44886c067cc" providerId="LiveId" clId="{E9A37A9A-D920-4C0B-9785-751CE3D51EA0}" dt="2023-10-05T11:51:07.297" v="52" actId="1037"/>
          <ac:spMkLst>
            <pc:docMk/>
            <pc:sldMk cId="1966728385" sldId="258"/>
            <ac:spMk id="24" creationId="{409FD1D8-D902-2A22-8C86-9E830D8D60E8}"/>
          </ac:spMkLst>
        </pc:spChg>
        <pc:spChg chg="mod">
          <ac:chgData name="Siegbert Rudolph" userId="2af4d44886c067cc" providerId="LiveId" clId="{E9A37A9A-D920-4C0B-9785-751CE3D51EA0}" dt="2023-10-05T11:51:07.297" v="52" actId="1037"/>
          <ac:spMkLst>
            <pc:docMk/>
            <pc:sldMk cId="1966728385" sldId="258"/>
            <ac:spMk id="25" creationId="{EC4062C5-8B18-B1B5-3D7E-EF971C06CFD8}"/>
          </ac:spMkLst>
        </pc:spChg>
        <pc:spChg chg="mod">
          <ac:chgData name="Siegbert Rudolph" userId="2af4d44886c067cc" providerId="LiveId" clId="{E9A37A9A-D920-4C0B-9785-751CE3D51EA0}" dt="2023-10-05T11:51:07.297" v="52" actId="1037"/>
          <ac:spMkLst>
            <pc:docMk/>
            <pc:sldMk cId="1966728385" sldId="258"/>
            <ac:spMk id="27" creationId="{129C2B30-F4A9-3864-8BB3-159FB710F4D5}"/>
          </ac:spMkLst>
        </pc:spChg>
        <pc:spChg chg="mod">
          <ac:chgData name="Siegbert Rudolph" userId="2af4d44886c067cc" providerId="LiveId" clId="{E9A37A9A-D920-4C0B-9785-751CE3D51EA0}" dt="2023-10-05T11:51:07.297" v="52" actId="1037"/>
          <ac:spMkLst>
            <pc:docMk/>
            <pc:sldMk cId="1966728385" sldId="258"/>
            <ac:spMk id="28" creationId="{8BF44DD4-30F9-A68A-8D79-D9EBDC68F76F}"/>
          </ac:spMkLst>
        </pc:spChg>
        <pc:spChg chg="mod">
          <ac:chgData name="Siegbert Rudolph" userId="2af4d44886c067cc" providerId="LiveId" clId="{E9A37A9A-D920-4C0B-9785-751CE3D51EA0}" dt="2023-10-05T11:51:07.297" v="52" actId="1037"/>
          <ac:spMkLst>
            <pc:docMk/>
            <pc:sldMk cId="1966728385" sldId="258"/>
            <ac:spMk id="30" creationId="{543C92D0-C0CA-5518-B329-EBDC322F8CEC}"/>
          </ac:spMkLst>
        </pc:spChg>
        <pc:spChg chg="mod">
          <ac:chgData name="Siegbert Rudolph" userId="2af4d44886c067cc" providerId="LiveId" clId="{E9A37A9A-D920-4C0B-9785-751CE3D51EA0}" dt="2023-10-05T11:51:07.297" v="52" actId="1037"/>
          <ac:spMkLst>
            <pc:docMk/>
            <pc:sldMk cId="1966728385" sldId="258"/>
            <ac:spMk id="31" creationId="{494FB1C8-E022-2FD5-8262-3D0168014BB7}"/>
          </ac:spMkLst>
        </pc:spChg>
        <pc:spChg chg="mod">
          <ac:chgData name="Siegbert Rudolph" userId="2af4d44886c067cc" providerId="LiveId" clId="{E9A37A9A-D920-4C0B-9785-751CE3D51EA0}" dt="2023-10-05T11:51:32.204" v="54" actId="1076"/>
          <ac:spMkLst>
            <pc:docMk/>
            <pc:sldMk cId="1966728385" sldId="258"/>
            <ac:spMk id="33" creationId="{6A4DA4BA-1A4C-C75F-A8AA-1E82B1021BDA}"/>
          </ac:spMkLst>
        </pc:spChg>
      </pc:sldChg>
      <pc:sldChg chg="modSp mod">
        <pc:chgData name="Siegbert Rudolph" userId="2af4d44886c067cc" providerId="LiveId" clId="{E9A37A9A-D920-4C0B-9785-751CE3D51EA0}" dt="2023-10-05T11:48:00.575" v="4" actId="1035"/>
        <pc:sldMkLst>
          <pc:docMk/>
          <pc:sldMk cId="3062795581" sldId="261"/>
        </pc:sldMkLst>
        <pc:spChg chg="mod">
          <ac:chgData name="Siegbert Rudolph" userId="2af4d44886c067cc" providerId="LiveId" clId="{E9A37A9A-D920-4C0B-9785-751CE3D51EA0}" dt="2023-10-05T11:48:00.575" v="4" actId="1035"/>
          <ac:spMkLst>
            <pc:docMk/>
            <pc:sldMk cId="3062795581" sldId="261"/>
            <ac:spMk id="17" creationId="{01F91F23-5A0C-C076-5FBA-0343A3003A58}"/>
          </ac:spMkLst>
        </pc:spChg>
        <pc:spChg chg="mod">
          <ac:chgData name="Siegbert Rudolph" userId="2af4d44886c067cc" providerId="LiveId" clId="{E9A37A9A-D920-4C0B-9785-751CE3D51EA0}" dt="2023-10-05T11:48:00.575" v="4" actId="1035"/>
          <ac:spMkLst>
            <pc:docMk/>
            <pc:sldMk cId="3062795581" sldId="261"/>
            <ac:spMk id="19" creationId="{97BDE613-EA00-34EB-5F3A-90E93942A921}"/>
          </ac:spMkLst>
        </pc:spChg>
        <pc:spChg chg="mod">
          <ac:chgData name="Siegbert Rudolph" userId="2af4d44886c067cc" providerId="LiveId" clId="{E9A37A9A-D920-4C0B-9785-751CE3D51EA0}" dt="2023-10-05T11:48:00.575" v="4" actId="1035"/>
          <ac:spMkLst>
            <pc:docMk/>
            <pc:sldMk cId="3062795581" sldId="261"/>
            <ac:spMk id="21" creationId="{60C5ADC2-BE3C-B867-60CA-D8014ACA3823}"/>
          </ac:spMkLst>
        </pc:spChg>
        <pc:spChg chg="mod">
          <ac:chgData name="Siegbert Rudolph" userId="2af4d44886c067cc" providerId="LiveId" clId="{E9A37A9A-D920-4C0B-9785-751CE3D51EA0}" dt="2023-10-05T11:48:00.575" v="4" actId="1035"/>
          <ac:spMkLst>
            <pc:docMk/>
            <pc:sldMk cId="3062795581" sldId="261"/>
            <ac:spMk id="24" creationId="{D8E4DCD3-9E5C-0613-7A08-18866DDDF414}"/>
          </ac:spMkLst>
        </pc:spChg>
        <pc:spChg chg="mod">
          <ac:chgData name="Siegbert Rudolph" userId="2af4d44886c067cc" providerId="LiveId" clId="{E9A37A9A-D920-4C0B-9785-751CE3D51EA0}" dt="2023-10-05T11:48:00.575" v="4" actId="1035"/>
          <ac:spMkLst>
            <pc:docMk/>
            <pc:sldMk cId="3062795581" sldId="261"/>
            <ac:spMk id="25" creationId="{71CB40F0-37FE-343C-4545-DE5B4ACDE818}"/>
          </ac:spMkLst>
        </pc:spChg>
        <pc:spChg chg="mod">
          <ac:chgData name="Siegbert Rudolph" userId="2af4d44886c067cc" providerId="LiveId" clId="{E9A37A9A-D920-4C0B-9785-751CE3D51EA0}" dt="2023-10-05T11:48:00.575" v="4" actId="1035"/>
          <ac:spMkLst>
            <pc:docMk/>
            <pc:sldMk cId="3062795581" sldId="261"/>
            <ac:spMk id="26" creationId="{4182A5FB-4B63-41CB-C02F-A29CF645612C}"/>
          </ac:spMkLst>
        </pc:spChg>
      </pc:sldChg>
    </pc:docChg>
  </pc:docChgLst>
  <pc:docChgLst>
    <pc:chgData name="Siegbert Rudolph" userId="2af4d44886c067cc" providerId="LiveId" clId="{DEF9988F-1F70-49E2-BB0B-7614DB4BBAF9}"/>
    <pc:docChg chg="custSel modSld">
      <pc:chgData name="Siegbert Rudolph" userId="2af4d44886c067cc" providerId="LiveId" clId="{DEF9988F-1F70-49E2-BB0B-7614DB4BBAF9}" dt="2024-03-26T16:05:18.357" v="119" actId="1076"/>
      <pc:docMkLst>
        <pc:docMk/>
      </pc:docMkLst>
      <pc:sldChg chg="delSp modSp mod">
        <pc:chgData name="Siegbert Rudolph" userId="2af4d44886c067cc" providerId="LiveId" clId="{DEF9988F-1F70-49E2-BB0B-7614DB4BBAF9}" dt="2024-03-26T16:05:18.310" v="65" actId="1076"/>
        <pc:sldMkLst>
          <pc:docMk/>
          <pc:sldMk cId="3618871785" sldId="256"/>
        </pc:sldMkLst>
        <pc:spChg chg="del mod">
          <ac:chgData name="Siegbert Rudolph" userId="2af4d44886c067cc" providerId="LiveId" clId="{DEF9988F-1F70-49E2-BB0B-7614DB4BBAF9}" dt="2024-03-26T16:05:18.310" v="60" actId="478"/>
          <ac:spMkLst>
            <pc:docMk/>
            <pc:sldMk cId="3618871785" sldId="256"/>
            <ac:spMk id="3" creationId="{6794EFC5-4410-4F4F-88F1-982BF4F9F148}"/>
          </ac:spMkLst>
        </pc:spChg>
        <pc:spChg chg="mod">
          <ac:chgData name="Siegbert Rudolph" userId="2af4d44886c067cc" providerId="LiveId" clId="{DEF9988F-1F70-49E2-BB0B-7614DB4BBAF9}" dt="2024-03-26T16:05:18.310" v="65" actId="1076"/>
          <ac:spMkLst>
            <pc:docMk/>
            <pc:sldMk cId="3618871785" sldId="256"/>
            <ac:spMk id="4" creationId="{2AF0CD51-CB37-36E6-91D7-36FBEDFC32C1}"/>
          </ac:spMkLst>
        </pc:spChg>
        <pc:spChg chg="del">
          <ac:chgData name="Siegbert Rudolph" userId="2af4d44886c067cc" providerId="LiveId" clId="{DEF9988F-1F70-49E2-BB0B-7614DB4BBAF9}" dt="2023-08-18T15:26:00.382" v="0" actId="478"/>
          <ac:spMkLst>
            <pc:docMk/>
            <pc:sldMk cId="3618871785" sldId="256"/>
            <ac:spMk id="4" creationId="{F941E29B-2885-89E9-8767-1B74FF27546E}"/>
          </ac:spMkLst>
        </pc:spChg>
      </pc:sldChg>
      <pc:sldChg chg="delSp modSp mod">
        <pc:chgData name="Siegbert Rudolph" userId="2af4d44886c067cc" providerId="LiveId" clId="{DEF9988F-1F70-49E2-BB0B-7614DB4BBAF9}" dt="2024-03-26T16:05:18.326" v="71" actId="1076"/>
        <pc:sldMkLst>
          <pc:docMk/>
          <pc:sldMk cId="3780582147" sldId="257"/>
        </pc:sldMkLst>
        <pc:spChg chg="del mod">
          <ac:chgData name="Siegbert Rudolph" userId="2af4d44886c067cc" providerId="LiveId" clId="{DEF9988F-1F70-49E2-BB0B-7614DB4BBAF9}" dt="2024-03-26T16:05:18.326" v="66" actId="478"/>
          <ac:spMkLst>
            <pc:docMk/>
            <pc:sldMk cId="3780582147" sldId="257"/>
            <ac:spMk id="4" creationId="{77B81A4F-8E2C-9169-3303-51E3F9F78962}"/>
          </ac:spMkLst>
        </pc:spChg>
        <pc:spChg chg="del">
          <ac:chgData name="Siegbert Rudolph" userId="2af4d44886c067cc" providerId="LiveId" clId="{DEF9988F-1F70-49E2-BB0B-7614DB4BBAF9}" dt="2023-08-18T15:26:00.382" v="6" actId="478"/>
          <ac:spMkLst>
            <pc:docMk/>
            <pc:sldMk cId="3780582147" sldId="257"/>
            <ac:spMk id="25" creationId="{117C4085-BCD8-8F3A-DB42-1D886821F7DA}"/>
          </ac:spMkLst>
        </pc:spChg>
        <pc:spChg chg="mod">
          <ac:chgData name="Siegbert Rudolph" userId="2af4d44886c067cc" providerId="LiveId" clId="{DEF9988F-1F70-49E2-BB0B-7614DB4BBAF9}" dt="2024-03-26T16:05:18.326" v="71" actId="1076"/>
          <ac:spMkLst>
            <pc:docMk/>
            <pc:sldMk cId="3780582147" sldId="257"/>
            <ac:spMk id="25" creationId="{2A8A0B47-1BF5-6988-7526-85CC97712BE7}"/>
          </ac:spMkLst>
        </pc:spChg>
      </pc:sldChg>
      <pc:sldChg chg="delSp modSp mod">
        <pc:chgData name="Siegbert Rudolph" userId="2af4d44886c067cc" providerId="LiveId" clId="{DEF9988F-1F70-49E2-BB0B-7614DB4BBAF9}" dt="2024-03-26T16:05:18.326" v="77" actId="1076"/>
        <pc:sldMkLst>
          <pc:docMk/>
          <pc:sldMk cId="1966728385" sldId="258"/>
        </pc:sldMkLst>
        <pc:spChg chg="del">
          <ac:chgData name="Siegbert Rudolph" userId="2af4d44886c067cc" providerId="LiveId" clId="{DEF9988F-1F70-49E2-BB0B-7614DB4BBAF9}" dt="2023-08-18T15:26:00.392" v="12" actId="478"/>
          <ac:spMkLst>
            <pc:docMk/>
            <pc:sldMk cId="1966728385" sldId="258"/>
            <ac:spMk id="7" creationId="{13460C7C-8CC1-DBB8-BD06-BC4E4D86F63D}"/>
          </ac:spMkLst>
        </pc:spChg>
        <pc:spChg chg="mod">
          <ac:chgData name="Siegbert Rudolph" userId="2af4d44886c067cc" providerId="LiveId" clId="{DEF9988F-1F70-49E2-BB0B-7614DB4BBAF9}" dt="2024-03-26T16:05:18.326" v="77" actId="1076"/>
          <ac:spMkLst>
            <pc:docMk/>
            <pc:sldMk cId="1966728385" sldId="258"/>
            <ac:spMk id="7" creationId="{325C5D56-4742-FA32-59F3-5D2D9E82E378}"/>
          </ac:spMkLst>
        </pc:spChg>
        <pc:spChg chg="del mod">
          <ac:chgData name="Siegbert Rudolph" userId="2af4d44886c067cc" providerId="LiveId" clId="{DEF9988F-1F70-49E2-BB0B-7614DB4BBAF9}" dt="2024-03-26T16:05:18.326" v="72" actId="478"/>
          <ac:spMkLst>
            <pc:docMk/>
            <pc:sldMk cId="1966728385" sldId="258"/>
            <ac:spMk id="34" creationId="{4D06AE88-05F5-032B-3616-E66F6C87F8C1}"/>
          </ac:spMkLst>
        </pc:spChg>
      </pc:sldChg>
      <pc:sldChg chg="delSp modSp mod">
        <pc:chgData name="Siegbert Rudolph" userId="2af4d44886c067cc" providerId="LiveId" clId="{DEF9988F-1F70-49E2-BB0B-7614DB4BBAF9}" dt="2024-03-26T16:05:18.357" v="119" actId="1076"/>
        <pc:sldMkLst>
          <pc:docMk/>
          <pc:sldMk cId="4224967416" sldId="259"/>
        </pc:sldMkLst>
        <pc:spChg chg="del mod">
          <ac:chgData name="Siegbert Rudolph" userId="2af4d44886c067cc" providerId="LiveId" clId="{DEF9988F-1F70-49E2-BB0B-7614DB4BBAF9}" dt="2024-03-26T16:05:18.357" v="114" actId="478"/>
          <ac:spMkLst>
            <pc:docMk/>
            <pc:sldMk cId="4224967416" sldId="259"/>
            <ac:spMk id="7" creationId="{319191E7-2161-75C7-B01C-DB76F6EAFE80}"/>
          </ac:spMkLst>
        </pc:spChg>
        <pc:spChg chg="del">
          <ac:chgData name="Siegbert Rudolph" userId="2af4d44886c067cc" providerId="LiveId" clId="{DEF9988F-1F70-49E2-BB0B-7614DB4BBAF9}" dt="2023-08-18T15:26:00.427" v="54" actId="478"/>
          <ac:spMkLst>
            <pc:docMk/>
            <pc:sldMk cId="4224967416" sldId="259"/>
            <ac:spMk id="8" creationId="{CA67F8F1-FB59-EE8B-CF36-D493D0F2B7EF}"/>
          </ac:spMkLst>
        </pc:spChg>
        <pc:spChg chg="mod">
          <ac:chgData name="Siegbert Rudolph" userId="2af4d44886c067cc" providerId="LiveId" clId="{DEF9988F-1F70-49E2-BB0B-7614DB4BBAF9}" dt="2024-03-26T16:05:18.357" v="119" actId="1076"/>
          <ac:spMkLst>
            <pc:docMk/>
            <pc:sldMk cId="4224967416" sldId="259"/>
            <ac:spMk id="8" creationId="{F90D2C73-8E7D-47B3-48F8-E06DB4E00E14}"/>
          </ac:spMkLst>
        </pc:spChg>
      </pc:sldChg>
      <pc:sldChg chg="delSp modSp mod">
        <pc:chgData name="Siegbert Rudolph" userId="2af4d44886c067cc" providerId="LiveId" clId="{DEF9988F-1F70-49E2-BB0B-7614DB4BBAF9}" dt="2024-03-26T16:05:18.342" v="89" actId="1076"/>
        <pc:sldMkLst>
          <pc:docMk/>
          <pc:sldMk cId="1922875232" sldId="260"/>
        </pc:sldMkLst>
        <pc:spChg chg="del mod">
          <ac:chgData name="Siegbert Rudolph" userId="2af4d44886c067cc" providerId="LiveId" clId="{DEF9988F-1F70-49E2-BB0B-7614DB4BBAF9}" dt="2024-03-26T16:05:18.326" v="84" actId="478"/>
          <ac:spMkLst>
            <pc:docMk/>
            <pc:sldMk cId="1922875232" sldId="260"/>
            <ac:spMk id="16" creationId="{4BC76DAD-BDD8-1615-78F0-6C5A7371FB6B}"/>
          </ac:spMkLst>
        </pc:spChg>
        <pc:spChg chg="del">
          <ac:chgData name="Siegbert Rudolph" userId="2af4d44886c067cc" providerId="LiveId" clId="{DEF9988F-1F70-49E2-BB0B-7614DB4BBAF9}" dt="2023-08-18T15:26:00.402" v="24" actId="478"/>
          <ac:spMkLst>
            <pc:docMk/>
            <pc:sldMk cId="1922875232" sldId="260"/>
            <ac:spMk id="17" creationId="{C2BDC4A5-5635-85D6-C3CD-3D00B38D8552}"/>
          </ac:spMkLst>
        </pc:spChg>
        <pc:spChg chg="mod">
          <ac:chgData name="Siegbert Rudolph" userId="2af4d44886c067cc" providerId="LiveId" clId="{DEF9988F-1F70-49E2-BB0B-7614DB4BBAF9}" dt="2024-03-26T16:05:18.342" v="89" actId="1076"/>
          <ac:spMkLst>
            <pc:docMk/>
            <pc:sldMk cId="1922875232" sldId="260"/>
            <ac:spMk id="17" creationId="{D9F007F2-5B23-6D5A-B293-1CBE3194FDB4}"/>
          </ac:spMkLst>
        </pc:spChg>
      </pc:sldChg>
      <pc:sldChg chg="delSp modSp mod">
        <pc:chgData name="Siegbert Rudolph" userId="2af4d44886c067cc" providerId="LiveId" clId="{DEF9988F-1F70-49E2-BB0B-7614DB4BBAF9}" dt="2024-03-26T16:05:18.342" v="101" actId="1076"/>
        <pc:sldMkLst>
          <pc:docMk/>
          <pc:sldMk cId="3062795581" sldId="261"/>
        </pc:sldMkLst>
        <pc:spChg chg="del">
          <ac:chgData name="Siegbert Rudolph" userId="2af4d44886c067cc" providerId="LiveId" clId="{DEF9988F-1F70-49E2-BB0B-7614DB4BBAF9}" dt="2023-08-18T15:26:00.412" v="36" actId="478"/>
          <ac:spMkLst>
            <pc:docMk/>
            <pc:sldMk cId="3062795581" sldId="261"/>
            <ac:spMk id="5" creationId="{1DCFC99B-DEBB-BC20-6DEB-0B3F6648C644}"/>
          </ac:spMkLst>
        </pc:spChg>
        <pc:spChg chg="mod">
          <ac:chgData name="Siegbert Rudolph" userId="2af4d44886c067cc" providerId="LiveId" clId="{DEF9988F-1F70-49E2-BB0B-7614DB4BBAF9}" dt="2024-03-26T16:05:18.342" v="101" actId="1076"/>
          <ac:spMkLst>
            <pc:docMk/>
            <pc:sldMk cId="3062795581" sldId="261"/>
            <ac:spMk id="5" creationId="{45AE7D28-217D-B4B5-2D04-5DF561C2B2FE}"/>
          </ac:spMkLst>
        </pc:spChg>
        <pc:spChg chg="del mod">
          <ac:chgData name="Siegbert Rudolph" userId="2af4d44886c067cc" providerId="LiveId" clId="{DEF9988F-1F70-49E2-BB0B-7614DB4BBAF9}" dt="2024-03-26T16:05:18.342" v="96" actId="478"/>
          <ac:spMkLst>
            <pc:docMk/>
            <pc:sldMk cId="3062795581" sldId="261"/>
            <ac:spMk id="29" creationId="{36825D72-B0DC-CDD9-2825-28E287D2943E}"/>
          </ac:spMkLst>
        </pc:spChg>
      </pc:sldChg>
      <pc:sldChg chg="delSp modSp mod">
        <pc:chgData name="Siegbert Rudolph" userId="2af4d44886c067cc" providerId="LiveId" clId="{DEF9988F-1F70-49E2-BB0B-7614DB4BBAF9}" dt="2024-03-26T16:05:18.342" v="95" actId="1076"/>
        <pc:sldMkLst>
          <pc:docMk/>
          <pc:sldMk cId="1440579911" sldId="262"/>
        </pc:sldMkLst>
        <pc:spChg chg="del mod">
          <ac:chgData name="Siegbert Rudolph" userId="2af4d44886c067cc" providerId="LiveId" clId="{DEF9988F-1F70-49E2-BB0B-7614DB4BBAF9}" dt="2024-03-26T16:05:18.342" v="90" actId="478"/>
          <ac:spMkLst>
            <pc:docMk/>
            <pc:sldMk cId="1440579911" sldId="262"/>
            <ac:spMk id="3" creationId="{E2771424-F086-457E-EC0A-948EDBAC5FAD}"/>
          </ac:spMkLst>
        </pc:spChg>
        <pc:spChg chg="mod">
          <ac:chgData name="Siegbert Rudolph" userId="2af4d44886c067cc" providerId="LiveId" clId="{DEF9988F-1F70-49E2-BB0B-7614DB4BBAF9}" dt="2024-03-26T16:05:18.342" v="95" actId="1076"/>
          <ac:spMkLst>
            <pc:docMk/>
            <pc:sldMk cId="1440579911" sldId="262"/>
            <ac:spMk id="4" creationId="{61A2250A-DFC7-D143-E597-47E6459508A9}"/>
          </ac:spMkLst>
        </pc:spChg>
        <pc:spChg chg="del">
          <ac:chgData name="Siegbert Rudolph" userId="2af4d44886c067cc" providerId="LiveId" clId="{DEF9988F-1F70-49E2-BB0B-7614DB4BBAF9}" dt="2023-08-18T15:26:00.402" v="30" actId="478"/>
          <ac:spMkLst>
            <pc:docMk/>
            <pc:sldMk cId="1440579911" sldId="262"/>
            <ac:spMk id="4" creationId="{6B32775D-F5A7-8E67-C7AD-1947FEC66199}"/>
          </ac:spMkLst>
        </pc:spChg>
      </pc:sldChg>
      <pc:sldChg chg="delSp modSp mod">
        <pc:chgData name="Siegbert Rudolph" userId="2af4d44886c067cc" providerId="LiveId" clId="{DEF9988F-1F70-49E2-BB0B-7614DB4BBAF9}" dt="2024-03-26T16:05:18.357" v="107" actId="1076"/>
        <pc:sldMkLst>
          <pc:docMk/>
          <pc:sldMk cId="576655125" sldId="264"/>
        </pc:sldMkLst>
        <pc:spChg chg="mod">
          <ac:chgData name="Siegbert Rudolph" userId="2af4d44886c067cc" providerId="LiveId" clId="{DEF9988F-1F70-49E2-BB0B-7614DB4BBAF9}" dt="2024-03-26T16:05:18.357" v="107" actId="1076"/>
          <ac:spMkLst>
            <pc:docMk/>
            <pc:sldMk cId="576655125" sldId="264"/>
            <ac:spMk id="7" creationId="{8B8A974D-9914-B201-BE31-8ABC27FB015A}"/>
          </ac:spMkLst>
        </pc:spChg>
        <pc:spChg chg="del">
          <ac:chgData name="Siegbert Rudolph" userId="2af4d44886c067cc" providerId="LiveId" clId="{DEF9988F-1F70-49E2-BB0B-7614DB4BBAF9}" dt="2023-08-18T15:26:00.412" v="42" actId="478"/>
          <ac:spMkLst>
            <pc:docMk/>
            <pc:sldMk cId="576655125" sldId="264"/>
            <ac:spMk id="7" creationId="{99192C7E-D63B-EDFD-1EA5-D23131A67D1E}"/>
          </ac:spMkLst>
        </pc:spChg>
        <pc:spChg chg="del mod">
          <ac:chgData name="Siegbert Rudolph" userId="2af4d44886c067cc" providerId="LiveId" clId="{DEF9988F-1F70-49E2-BB0B-7614DB4BBAF9}" dt="2024-03-26T16:05:18.342" v="102" actId="478"/>
          <ac:spMkLst>
            <pc:docMk/>
            <pc:sldMk cId="576655125" sldId="264"/>
            <ac:spMk id="9" creationId="{A200CEB8-8C88-7D39-BF86-5F18CB816304}"/>
          </ac:spMkLst>
        </pc:spChg>
      </pc:sldChg>
      <pc:sldChg chg="delSp modSp mod">
        <pc:chgData name="Siegbert Rudolph" userId="2af4d44886c067cc" providerId="LiveId" clId="{DEF9988F-1F70-49E2-BB0B-7614DB4BBAF9}" dt="2024-03-26T16:05:18.357" v="113" actId="1076"/>
        <pc:sldMkLst>
          <pc:docMk/>
          <pc:sldMk cId="3884369913" sldId="265"/>
        </pc:sldMkLst>
        <pc:spChg chg="del">
          <ac:chgData name="Siegbert Rudolph" userId="2af4d44886c067cc" providerId="LiveId" clId="{DEF9988F-1F70-49E2-BB0B-7614DB4BBAF9}" dt="2023-08-18T15:26:00.422" v="48" actId="478"/>
          <ac:spMkLst>
            <pc:docMk/>
            <pc:sldMk cId="3884369913" sldId="265"/>
            <ac:spMk id="37" creationId="{50D4E978-7956-18AC-E983-A5D0E45AE73F}"/>
          </ac:spMkLst>
        </pc:spChg>
        <pc:spChg chg="mod">
          <ac:chgData name="Siegbert Rudolph" userId="2af4d44886c067cc" providerId="LiveId" clId="{DEF9988F-1F70-49E2-BB0B-7614DB4BBAF9}" dt="2024-03-26T16:05:18.357" v="113" actId="1076"/>
          <ac:spMkLst>
            <pc:docMk/>
            <pc:sldMk cId="3884369913" sldId="265"/>
            <ac:spMk id="37" creationId="{6B93D8FA-D784-8AA8-8993-C96B4E6665BE}"/>
          </ac:spMkLst>
        </pc:spChg>
        <pc:spChg chg="del mod">
          <ac:chgData name="Siegbert Rudolph" userId="2af4d44886c067cc" providerId="LiveId" clId="{DEF9988F-1F70-49E2-BB0B-7614DB4BBAF9}" dt="2024-03-26T16:05:18.357" v="108" actId="478"/>
          <ac:spMkLst>
            <pc:docMk/>
            <pc:sldMk cId="3884369913" sldId="265"/>
            <ac:spMk id="39" creationId="{39D997BD-0A96-C240-443D-24E94A151CD5}"/>
          </ac:spMkLst>
        </pc:spChg>
      </pc:sldChg>
      <pc:sldChg chg="delSp modSp mod">
        <pc:chgData name="Siegbert Rudolph" userId="2af4d44886c067cc" providerId="LiveId" clId="{DEF9988F-1F70-49E2-BB0B-7614DB4BBAF9}" dt="2024-03-26T16:05:18.326" v="83" actId="1076"/>
        <pc:sldMkLst>
          <pc:docMk/>
          <pc:sldMk cId="3611625142" sldId="266"/>
        </pc:sldMkLst>
        <pc:spChg chg="mod">
          <ac:chgData name="Siegbert Rudolph" userId="2af4d44886c067cc" providerId="LiveId" clId="{DEF9988F-1F70-49E2-BB0B-7614DB4BBAF9}" dt="2024-03-26T16:05:18.326" v="83" actId="1076"/>
          <ac:spMkLst>
            <pc:docMk/>
            <pc:sldMk cId="3611625142" sldId="266"/>
            <ac:spMk id="12" creationId="{3CF873DA-C600-5408-1F8B-23D84567D231}"/>
          </ac:spMkLst>
        </pc:spChg>
        <pc:spChg chg="del">
          <ac:chgData name="Siegbert Rudolph" userId="2af4d44886c067cc" providerId="LiveId" clId="{DEF9988F-1F70-49E2-BB0B-7614DB4BBAF9}" dt="2023-08-18T15:26:00.397" v="18" actId="478"/>
          <ac:spMkLst>
            <pc:docMk/>
            <pc:sldMk cId="3611625142" sldId="266"/>
            <ac:spMk id="12" creationId="{D4C46B61-16F4-3C03-4426-DDC0BBCA19ED}"/>
          </ac:spMkLst>
        </pc:spChg>
        <pc:spChg chg="del mod">
          <ac:chgData name="Siegbert Rudolph" userId="2af4d44886c067cc" providerId="LiveId" clId="{DEF9988F-1F70-49E2-BB0B-7614DB4BBAF9}" dt="2024-03-26T16:05:18.326" v="78" actId="478"/>
          <ac:spMkLst>
            <pc:docMk/>
            <pc:sldMk cId="3611625142" sldId="266"/>
            <ac:spMk id="15" creationId="{3CE0E932-7D15-0471-9284-C278C11FCE73}"/>
          </ac:spMkLst>
        </pc:spChg>
      </pc:sldChg>
    </pc:docChg>
  </pc:docChgLst>
  <pc:docChgLst>
    <pc:chgData name="Siegbert Rudolph" userId="2af4d44886c067cc" providerId="LiveId" clId="{45F72979-E7EF-4FD5-87A2-10B6932AC2E1}"/>
    <pc:docChg chg="undo custSel modSld">
      <pc:chgData name="Siegbert Rudolph" userId="2af4d44886c067cc" providerId="LiveId" clId="{45F72979-E7EF-4FD5-87A2-10B6932AC2E1}" dt="2023-05-21T16:45:59.382" v="239"/>
      <pc:docMkLst>
        <pc:docMk/>
      </pc:docMkLst>
      <pc:sldChg chg="addSp delSp modSp mod delAnim modAnim">
        <pc:chgData name="Siegbert Rudolph" userId="2af4d44886c067cc" providerId="LiveId" clId="{45F72979-E7EF-4FD5-87A2-10B6932AC2E1}" dt="2023-05-21T16:42:03.917" v="214"/>
        <pc:sldMkLst>
          <pc:docMk/>
          <pc:sldMk cId="3780582147" sldId="257"/>
        </pc:sldMkLst>
        <pc:spChg chg="add del mod">
          <ac:chgData name="Siegbert Rudolph" userId="2af4d44886c067cc" providerId="LiveId" clId="{45F72979-E7EF-4FD5-87A2-10B6932AC2E1}" dt="2023-05-21T16:41:04.531" v="133" actId="478"/>
          <ac:spMkLst>
            <pc:docMk/>
            <pc:sldMk cId="3780582147" sldId="257"/>
            <ac:spMk id="4" creationId="{8EAC19E2-8F75-50D0-A7B8-02BEB94DE0C9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8" creationId="{167D3184-7081-B983-D29D-E02780FABED7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9" creationId="{DAFE631C-6C73-CA22-D186-2E02B60A3E4E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0" creationId="{4153BFB3-74DD-4D03-244E-AEF7CD0D20F5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1" creationId="{0362B627-ACBB-63CF-EE3D-758280379444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2" creationId="{1B003031-1243-14DA-8429-78CAFF6862D5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3" creationId="{0AABE6D9-1206-FAD1-1F9D-F4C74EBA8066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4" creationId="{3C2B8C94-B18D-C653-D64B-0C3153E0A8E0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5" creationId="{F862C24E-CFE2-B1B7-996F-8E54E92813B7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6" creationId="{71475D76-1314-0A39-19B9-511E14EB2711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7" creationId="{3417D6CF-544F-BEBF-789F-2D36001AEA63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8" creationId="{400C5B06-223A-B39C-10F0-66A573E41E88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19" creationId="{FBAED613-92C4-C62E-0A2E-6922F346790B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20" creationId="{B30F9E4F-21B9-7272-4CAE-4EE22BA85D5D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21" creationId="{66EDE642-481C-FC00-E169-88468F3ED411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22" creationId="{D0D9920C-FF4D-D85B-B5F8-2977070F5A13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23" creationId="{B3F6CB52-4B38-CD92-E5A0-B08375C0EF08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24" creationId="{120D186A-EA45-D513-BF45-E2B9088BD277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26" creationId="{0C6A8C20-972C-6A4D-2743-ED7BBC23D5ED}"/>
          </ac:spMkLst>
        </pc:spChg>
        <pc:spChg chg="add del mod">
          <ac:chgData name="Siegbert Rudolph" userId="2af4d44886c067cc" providerId="LiveId" clId="{45F72979-E7EF-4FD5-87A2-10B6932AC2E1}" dt="2023-05-21T16:40:59.440" v="132" actId="478"/>
          <ac:spMkLst>
            <pc:docMk/>
            <pc:sldMk cId="3780582147" sldId="257"/>
            <ac:spMk id="29" creationId="{35BBD2D7-797F-8A87-E5A5-305FA1CF217D}"/>
          </ac:spMkLst>
        </pc:spChg>
        <pc:spChg chg="add mod">
          <ac:chgData name="Siegbert Rudolph" userId="2af4d44886c067cc" providerId="LiveId" clId="{45F72979-E7EF-4FD5-87A2-10B6932AC2E1}" dt="2023-05-21T16:41:15.067" v="134"/>
          <ac:spMkLst>
            <pc:docMk/>
            <pc:sldMk cId="3780582147" sldId="257"/>
            <ac:spMk id="30" creationId="{5285F046-FFFC-142C-2EC5-110A1ED59A6C}"/>
          </ac:spMkLst>
        </pc:spChg>
        <pc:spChg chg="add mod">
          <ac:chgData name="Siegbert Rudolph" userId="2af4d44886c067cc" providerId="LiveId" clId="{45F72979-E7EF-4FD5-87A2-10B6932AC2E1}" dt="2023-05-21T16:41:50.038" v="213" actId="14100"/>
          <ac:spMkLst>
            <pc:docMk/>
            <pc:sldMk cId="3780582147" sldId="257"/>
            <ac:spMk id="31" creationId="{ADA607FB-E5FB-7058-1E39-44A1C07A84A7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54" creationId="{654DBEFD-E418-B53C-7C5C-A7D2831340B8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55" creationId="{10E4E336-C32E-410F-35BD-A80C094B95C1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56" creationId="{820FF57C-E9FF-CD6A-DEE8-A2E05C4F10C1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57" creationId="{E20FA72B-B8F8-E9FF-8CFF-950B5597B1B8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58" creationId="{05E0D95D-86E9-F883-C3FB-10B18BC09634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59" creationId="{C0E51281-1F68-ADE1-20D9-9E5FCD3F8F59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0" creationId="{30365FFB-273D-7895-8184-F363ED39A7F7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1" creationId="{61E80B79-D78F-6BAB-51AC-368A3652A103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2" creationId="{CEF120B2-6B2B-2188-CDFE-163A005F1CD6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3" creationId="{CECC0FEB-663F-ACED-3C2D-08CA7285447E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4" creationId="{1A81F81B-200F-3DF6-FA08-7EF79ACD3D7E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5" creationId="{6DDE5EF5-C1EB-27D8-3572-61D43086DCEF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6" creationId="{A62476D4-E0C5-A2A2-F25C-ED89254EB865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7" creationId="{8CCF518D-7977-DE28-EC17-F382207BBC4A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8" creationId="{CE8FBBB8-4F89-6D58-0632-9A72258F7160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69" creationId="{722779EB-6DC7-2B21-1374-4E2694C703B7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70" creationId="{7D8ABA37-21D6-3AC7-35A6-FC8CBC3DD163}"/>
          </ac:spMkLst>
        </pc:spChg>
        <pc:spChg chg="ord">
          <ac:chgData name="Siegbert Rudolph" userId="2af4d44886c067cc" providerId="LiveId" clId="{45F72979-E7EF-4FD5-87A2-10B6932AC2E1}" dt="2023-05-21T16:41:36.917" v="135" actId="166"/>
          <ac:spMkLst>
            <pc:docMk/>
            <pc:sldMk cId="3780582147" sldId="257"/>
            <ac:spMk id="71" creationId="{E4072BA8-6C46-26A5-2668-E6868E4B546E}"/>
          </ac:spMkLst>
        </pc:spChg>
        <pc:picChg chg="mod">
          <ac:chgData name="Siegbert Rudolph" userId="2af4d44886c067cc" providerId="LiveId" clId="{45F72979-E7EF-4FD5-87A2-10B6932AC2E1}" dt="2023-05-21T16:40:15.057" v="17" actId="1038"/>
          <ac:picMkLst>
            <pc:docMk/>
            <pc:sldMk cId="3780582147" sldId="257"/>
            <ac:picMk id="73" creationId="{4045AF59-D1BD-6CAD-8E8B-BB01DF76A3DB}"/>
          </ac:picMkLst>
        </pc:picChg>
      </pc:sldChg>
      <pc:sldChg chg="addSp modSp mod modAnim">
        <pc:chgData name="Siegbert Rudolph" userId="2af4d44886c067cc" providerId="LiveId" clId="{45F72979-E7EF-4FD5-87A2-10B6932AC2E1}" dt="2023-05-21T16:43:04.628" v="220"/>
        <pc:sldMkLst>
          <pc:docMk/>
          <pc:sldMk cId="1966728385" sldId="258"/>
        </pc:sldMkLst>
        <pc:spChg chg="add mod">
          <ac:chgData name="Siegbert Rudolph" userId="2af4d44886c067cc" providerId="LiveId" clId="{45F72979-E7EF-4FD5-87A2-10B6932AC2E1}" dt="2023-05-21T16:42:37.124" v="215"/>
          <ac:spMkLst>
            <pc:docMk/>
            <pc:sldMk cId="1966728385" sldId="258"/>
            <ac:spMk id="2" creationId="{6EA3ECBE-A208-BBFB-CD8E-52E00903C55C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14" creationId="{7FDE1120-7F5C-6974-A708-8605759BCC26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15" creationId="{77A8E74D-D269-1AB6-7C79-8BD9B665F2A8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16" creationId="{7B8C92BC-6A33-65A9-24B1-0FA52534E5B0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17" creationId="{F45A76BB-6802-09E1-935A-C6CF92135BB7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19" creationId="{CF326D8F-71B9-E31A-BFD4-7BF32D9AB08F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20" creationId="{74FCB15A-AA5C-4157-36D5-F8C89C0CB6A1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21" creationId="{9184ADD8-CD6C-192C-C72F-06CD133CE580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22" creationId="{17066FFC-3B05-79A8-4ED8-B16B2BAE879D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24" creationId="{409FD1D8-D902-2A22-8C86-9E830D8D60E8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25" creationId="{EC4062C5-8B18-B1B5-3D7E-EF971C06CFD8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27" creationId="{129C2B30-F4A9-3864-8BB3-159FB710F4D5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28" creationId="{8BF44DD4-30F9-A68A-8D79-D9EBDC68F76F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30" creationId="{543C92D0-C0CA-5518-B329-EBDC322F8CEC}"/>
          </ac:spMkLst>
        </pc:spChg>
        <pc:spChg chg="ord">
          <ac:chgData name="Siegbert Rudolph" userId="2af4d44886c067cc" providerId="LiveId" clId="{45F72979-E7EF-4FD5-87A2-10B6932AC2E1}" dt="2023-05-21T16:42:46.863" v="216" actId="166"/>
          <ac:spMkLst>
            <pc:docMk/>
            <pc:sldMk cId="1966728385" sldId="258"/>
            <ac:spMk id="31" creationId="{494FB1C8-E022-2FD5-8262-3D0168014BB7}"/>
          </ac:spMkLst>
        </pc:spChg>
        <pc:spChg chg="add mod">
          <ac:chgData name="Siegbert Rudolph" userId="2af4d44886c067cc" providerId="LiveId" clId="{45F72979-E7EF-4FD5-87A2-10B6932AC2E1}" dt="2023-05-21T16:42:59.999" v="219" actId="14100"/>
          <ac:spMkLst>
            <pc:docMk/>
            <pc:sldMk cId="1966728385" sldId="258"/>
            <ac:spMk id="33" creationId="{6A4DA4BA-1A4C-C75F-A8AA-1E82B1021BDA}"/>
          </ac:spMkLst>
        </pc:spChg>
      </pc:sldChg>
      <pc:sldChg chg="addSp modSp mod modAnim">
        <pc:chgData name="Siegbert Rudolph" userId="2af4d44886c067cc" providerId="LiveId" clId="{45F72979-E7EF-4FD5-87A2-10B6932AC2E1}" dt="2023-05-21T16:44:33.399" v="231"/>
        <pc:sldMkLst>
          <pc:docMk/>
          <pc:sldMk cId="3062795581" sldId="261"/>
        </pc:sldMkLst>
        <pc:spChg chg="add mod">
          <ac:chgData name="Siegbert Rudolph" userId="2af4d44886c067cc" providerId="LiveId" clId="{45F72979-E7EF-4FD5-87A2-10B6932AC2E1}" dt="2023-05-21T16:44:09.145" v="227"/>
          <ac:spMkLst>
            <pc:docMk/>
            <pc:sldMk cId="3062795581" sldId="261"/>
            <ac:spMk id="4" creationId="{9E5E1CCD-EFA7-C7F1-2272-160796420706}"/>
          </ac:spMkLst>
        </pc:spChg>
        <pc:spChg chg="add mod">
          <ac:chgData name="Siegbert Rudolph" userId="2af4d44886c067cc" providerId="LiveId" clId="{45F72979-E7EF-4FD5-87A2-10B6932AC2E1}" dt="2023-05-21T16:44:24.753" v="230" actId="14100"/>
          <ac:spMkLst>
            <pc:docMk/>
            <pc:sldMk cId="3062795581" sldId="261"/>
            <ac:spMk id="6" creationId="{33E18A31-B645-D631-7257-F272DDADA130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7" creationId="{5F9B941D-8B02-54B5-9BFD-4259960FEAB1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8" creationId="{F1700D7B-AAA3-DC5A-80FB-9714E5CA731D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10" creationId="{59828E49-AF9D-B9A8-E7A2-438111C17D75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11" creationId="{DB949F95-D30A-0CE2-6518-81557A6E2B05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12" creationId="{BFE0BC60-4742-365A-2C6D-408762620AF4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14" creationId="{DDE15D3A-7B99-3D6E-CA90-5757AE6DFD5F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21" creationId="{60C5ADC2-BE3C-B867-60CA-D8014ACA3823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22" creationId="{A5BB161F-4B7D-E33F-2BA4-9826EBABE4DE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23" creationId="{CF3FB720-03E3-E670-D451-E51AD280014B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24" creationId="{D8E4DCD3-9E5C-0613-7A08-18866DDDF414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25" creationId="{71CB40F0-37FE-343C-4545-DE5B4ACDE818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26" creationId="{4182A5FB-4B63-41CB-C02F-A29CF645612C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27" creationId="{D947D091-81F1-5659-9B72-8DC498AE68E0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28" creationId="{941CE8FA-1B40-4C03-ACD2-DF6837605224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43" creationId="{856C0056-7349-7A98-DB68-C53DB78D975D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44" creationId="{4EA2B579-553E-2056-4ADC-649FC8C98929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45" creationId="{D52D95B1-ADEE-0C2B-018F-C57774249D3E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46" creationId="{F7305568-5850-1A29-0278-96F8F10A7AC9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47" creationId="{D522EBEF-7446-A6A8-DF3F-2A1FF6CB5E53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48" creationId="{94235BDB-865D-020B-BD22-0D583352D703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49" creationId="{73DFA061-0343-5A07-28AA-351C27AFB2F5}"/>
          </ac:spMkLst>
        </pc:spChg>
        <pc:spChg chg="ord">
          <ac:chgData name="Siegbert Rudolph" userId="2af4d44886c067cc" providerId="LiveId" clId="{45F72979-E7EF-4FD5-87A2-10B6932AC2E1}" dt="2023-05-21T16:44:17.743" v="228" actId="166"/>
          <ac:spMkLst>
            <pc:docMk/>
            <pc:sldMk cId="3062795581" sldId="261"/>
            <ac:spMk id="50" creationId="{54C8AEAE-9FEC-EAE5-8546-22912F7B0547}"/>
          </ac:spMkLst>
        </pc:spChg>
      </pc:sldChg>
      <pc:sldChg chg="addSp modSp mod modAnim">
        <pc:chgData name="Siegbert Rudolph" userId="2af4d44886c067cc" providerId="LiveId" clId="{45F72979-E7EF-4FD5-87A2-10B6932AC2E1}" dt="2023-05-21T16:45:09.670" v="235"/>
        <pc:sldMkLst>
          <pc:docMk/>
          <pc:sldMk cId="576655125" sldId="264"/>
        </pc:sldMkLst>
        <pc:spChg chg="add mod">
          <ac:chgData name="Siegbert Rudolph" userId="2af4d44886c067cc" providerId="LiveId" clId="{45F72979-E7EF-4FD5-87A2-10B6932AC2E1}" dt="2023-05-21T16:44:47.672" v="232"/>
          <ac:spMkLst>
            <pc:docMk/>
            <pc:sldMk cId="576655125" sldId="264"/>
            <ac:spMk id="5" creationId="{5BE61B56-21E2-BB06-364D-A35A3F0D51E2}"/>
          </ac:spMkLst>
        </pc:spChg>
        <pc:spChg chg="ord">
          <ac:chgData name="Siegbert Rudolph" userId="2af4d44886c067cc" providerId="LiveId" clId="{45F72979-E7EF-4FD5-87A2-10B6932AC2E1}" dt="2023-05-21T16:44:54.352" v="233" actId="166"/>
          <ac:spMkLst>
            <pc:docMk/>
            <pc:sldMk cId="576655125" sldId="264"/>
            <ac:spMk id="6" creationId="{68AB89B7-5BC2-3119-E2EA-2BB588E107DE}"/>
          </ac:spMkLst>
        </pc:spChg>
        <pc:spChg chg="add mod">
          <ac:chgData name="Siegbert Rudolph" userId="2af4d44886c067cc" providerId="LiveId" clId="{45F72979-E7EF-4FD5-87A2-10B6932AC2E1}" dt="2023-05-21T16:44:59.697" v="234" actId="14100"/>
          <ac:spMkLst>
            <pc:docMk/>
            <pc:sldMk cId="576655125" sldId="264"/>
            <ac:spMk id="8" creationId="{37A93179-E327-9A95-FBF6-20AB2AA293D5}"/>
          </ac:spMkLst>
        </pc:spChg>
        <pc:spChg chg="ord">
          <ac:chgData name="Siegbert Rudolph" userId="2af4d44886c067cc" providerId="LiveId" clId="{45F72979-E7EF-4FD5-87A2-10B6932AC2E1}" dt="2023-05-21T16:44:54.352" v="233" actId="166"/>
          <ac:spMkLst>
            <pc:docMk/>
            <pc:sldMk cId="576655125" sldId="264"/>
            <ac:spMk id="33" creationId="{658E4483-0B64-5C2F-5390-91A81337B535}"/>
          </ac:spMkLst>
        </pc:spChg>
        <pc:spChg chg="ord">
          <ac:chgData name="Siegbert Rudolph" userId="2af4d44886c067cc" providerId="LiveId" clId="{45F72979-E7EF-4FD5-87A2-10B6932AC2E1}" dt="2023-05-21T16:44:54.352" v="233" actId="166"/>
          <ac:spMkLst>
            <pc:docMk/>
            <pc:sldMk cId="576655125" sldId="264"/>
            <ac:spMk id="35" creationId="{EE95DD20-BEBD-31B9-303E-9010EC6DE6B0}"/>
          </ac:spMkLst>
        </pc:spChg>
        <pc:spChg chg="ord">
          <ac:chgData name="Siegbert Rudolph" userId="2af4d44886c067cc" providerId="LiveId" clId="{45F72979-E7EF-4FD5-87A2-10B6932AC2E1}" dt="2023-05-21T16:44:54.352" v="233" actId="166"/>
          <ac:spMkLst>
            <pc:docMk/>
            <pc:sldMk cId="576655125" sldId="264"/>
            <ac:spMk id="52" creationId="{3E95AC5E-B3B1-7A6A-CB91-00A75556ABFD}"/>
          </ac:spMkLst>
        </pc:spChg>
        <pc:spChg chg="ord">
          <ac:chgData name="Siegbert Rudolph" userId="2af4d44886c067cc" providerId="LiveId" clId="{45F72979-E7EF-4FD5-87A2-10B6932AC2E1}" dt="2023-05-21T16:44:54.352" v="233" actId="166"/>
          <ac:spMkLst>
            <pc:docMk/>
            <pc:sldMk cId="576655125" sldId="264"/>
            <ac:spMk id="53" creationId="{AC133C01-3E5C-7EBB-F2CE-650657A7BE45}"/>
          </ac:spMkLst>
        </pc:spChg>
        <pc:spChg chg="ord">
          <ac:chgData name="Siegbert Rudolph" userId="2af4d44886c067cc" providerId="LiveId" clId="{45F72979-E7EF-4FD5-87A2-10B6932AC2E1}" dt="2023-05-21T16:44:54.352" v="233" actId="166"/>
          <ac:spMkLst>
            <pc:docMk/>
            <pc:sldMk cId="576655125" sldId="264"/>
            <ac:spMk id="54" creationId="{302F76E7-79CC-9D11-97DD-43479B52518C}"/>
          </ac:spMkLst>
        </pc:spChg>
        <pc:spChg chg="ord">
          <ac:chgData name="Siegbert Rudolph" userId="2af4d44886c067cc" providerId="LiveId" clId="{45F72979-E7EF-4FD5-87A2-10B6932AC2E1}" dt="2023-05-21T16:44:54.352" v="233" actId="166"/>
          <ac:spMkLst>
            <pc:docMk/>
            <pc:sldMk cId="576655125" sldId="264"/>
            <ac:spMk id="57" creationId="{8B435BC0-B9B4-F688-A7DD-6B6E2D6F6F94}"/>
          </ac:spMkLst>
        </pc:spChg>
        <pc:spChg chg="ord">
          <ac:chgData name="Siegbert Rudolph" userId="2af4d44886c067cc" providerId="LiveId" clId="{45F72979-E7EF-4FD5-87A2-10B6932AC2E1}" dt="2023-05-21T16:44:54.352" v="233" actId="166"/>
          <ac:spMkLst>
            <pc:docMk/>
            <pc:sldMk cId="576655125" sldId="264"/>
            <ac:spMk id="58" creationId="{E4E9CBD5-A2BC-6FD1-3D34-BA279522CFEE}"/>
          </ac:spMkLst>
        </pc:spChg>
        <pc:spChg chg="ord">
          <ac:chgData name="Siegbert Rudolph" userId="2af4d44886c067cc" providerId="LiveId" clId="{45F72979-E7EF-4FD5-87A2-10B6932AC2E1}" dt="2023-05-21T16:44:54.352" v="233" actId="166"/>
          <ac:spMkLst>
            <pc:docMk/>
            <pc:sldMk cId="576655125" sldId="264"/>
            <ac:spMk id="59" creationId="{0BAF9EF3-B519-072A-AAF7-A8EA9618824A}"/>
          </ac:spMkLst>
        </pc:spChg>
      </pc:sldChg>
      <pc:sldChg chg="addSp modSp mod modAnim">
        <pc:chgData name="Siegbert Rudolph" userId="2af4d44886c067cc" providerId="LiveId" clId="{45F72979-E7EF-4FD5-87A2-10B6932AC2E1}" dt="2023-05-21T16:45:59.382" v="239"/>
        <pc:sldMkLst>
          <pc:docMk/>
          <pc:sldMk cId="3884369913" sldId="265"/>
        </pc:sldMkLst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2" creationId="{2298DBC9-27BE-A3F2-A7FE-63FE626C33A1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6" creationId="{FAA03FA4-50CF-B2C2-560F-A22560A0C4F3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11" creationId="{1E2D6F08-67C6-414A-89DD-E5324BD8300A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12" creationId="{BAF30BF2-7CC7-AA78-6A3A-72DB9248CAC8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13" creationId="{C7996681-503D-E385-79D6-164E440AA62A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15" creationId="{C9603607-B560-3080-62D5-DD974CE2A940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16" creationId="{CF83860A-34FC-A0A5-CE49-97B225BAFD79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17" creationId="{EC8B7152-A829-F337-9A56-401B90445DD1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18" creationId="{24148362-D1ED-CF67-544F-3B5C3F8ABD12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19" creationId="{2BCBF120-9B4F-D7F2-5238-D6C6C9EBECC9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20" creationId="{97255969-000D-2E66-E3C9-600F98ECB2E7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22" creationId="{9BE283E5-021C-2EDD-74E3-1A66D144E927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23" creationId="{1ADB300B-31FE-977B-F26D-F1858FE25283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25" creationId="{1805062A-E390-147E-390F-F3A8C82008C8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26" creationId="{4704F342-BDD9-9C29-8C2F-25480F02E953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27" creationId="{327CDC30-ECF2-8D84-2EF0-1F354D85CFD7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29" creationId="{3D17F5F4-1676-BF2A-15E8-86D4E8D0544F}"/>
          </ac:spMkLst>
        </pc:spChg>
        <pc:spChg chg="add mod">
          <ac:chgData name="Siegbert Rudolph" userId="2af4d44886c067cc" providerId="LiveId" clId="{45F72979-E7EF-4FD5-87A2-10B6932AC2E1}" dt="2023-05-21T16:45:31.941" v="236"/>
          <ac:spMkLst>
            <pc:docMk/>
            <pc:sldMk cId="3884369913" sldId="265"/>
            <ac:spMk id="31" creationId="{1DFD1DC7-F655-9AD9-8C66-941ABECF1932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32" creationId="{02F8EF34-FA29-B121-8750-23004C6B5FE8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33" creationId="{212796B5-CA57-CB7F-7C56-D33E0EF9D922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34" creationId="{D4FB44ED-9154-AD69-F497-3C9401FC3CCF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35" creationId="{2363B23F-1CCA-A134-1C95-379899AD9B68}"/>
          </ac:spMkLst>
        </pc:spChg>
        <pc:spChg chg="add mod">
          <ac:chgData name="Siegbert Rudolph" userId="2af4d44886c067cc" providerId="LiveId" clId="{45F72979-E7EF-4FD5-87A2-10B6932AC2E1}" dt="2023-05-21T16:45:46.347" v="238" actId="14100"/>
          <ac:spMkLst>
            <pc:docMk/>
            <pc:sldMk cId="3884369913" sldId="265"/>
            <ac:spMk id="38" creationId="{3520E6E1-7FBB-9FDB-D1F4-B02468A4A0D8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40" creationId="{85F218DE-2C7D-D2AE-3951-383284548587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41" creationId="{8C5B0397-1403-8FF5-76CD-B41C1706A85C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42" creationId="{0817E9C3-30E2-BC7F-A644-5DDD05D7DEAE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43" creationId="{CD6DB3EB-0F75-AB89-C3E2-D800AACAEC3F}"/>
          </ac:spMkLst>
        </pc:spChg>
        <pc:spChg chg="ord">
          <ac:chgData name="Siegbert Rudolph" userId="2af4d44886c067cc" providerId="LiveId" clId="{45F72979-E7EF-4FD5-87A2-10B6932AC2E1}" dt="2023-05-21T16:45:39.466" v="237" actId="166"/>
          <ac:spMkLst>
            <pc:docMk/>
            <pc:sldMk cId="3884369913" sldId="265"/>
            <ac:spMk id="44" creationId="{EADB6502-C08A-AFA2-4983-DCD6DCEAB314}"/>
          </ac:spMkLst>
        </pc:spChg>
      </pc:sldChg>
      <pc:sldChg chg="addSp modSp mod modAnim">
        <pc:chgData name="Siegbert Rudolph" userId="2af4d44886c067cc" providerId="LiveId" clId="{45F72979-E7EF-4FD5-87A2-10B6932AC2E1}" dt="2023-05-21T16:43:39.497" v="226"/>
        <pc:sldMkLst>
          <pc:docMk/>
          <pc:sldMk cId="3611625142" sldId="266"/>
        </pc:sldMkLst>
        <pc:spChg chg="add mod">
          <ac:chgData name="Siegbert Rudolph" userId="2af4d44886c067cc" providerId="LiveId" clId="{45F72979-E7EF-4FD5-87A2-10B6932AC2E1}" dt="2023-05-21T16:43:21.366" v="221"/>
          <ac:spMkLst>
            <pc:docMk/>
            <pc:sldMk cId="3611625142" sldId="266"/>
            <ac:spMk id="7" creationId="{D157D944-7FFD-EA55-BA0F-3D0CC9AE8E78}"/>
          </ac:spMkLst>
        </pc:spChg>
        <pc:spChg chg="add mod">
          <ac:chgData name="Siegbert Rudolph" userId="2af4d44886c067cc" providerId="LiveId" clId="{45F72979-E7EF-4FD5-87A2-10B6932AC2E1}" dt="2023-05-21T16:43:37.523" v="225" actId="14100"/>
          <ac:spMkLst>
            <pc:docMk/>
            <pc:sldMk cId="3611625142" sldId="266"/>
            <ac:spMk id="14" creationId="{39EB2DD5-C69E-0B24-F201-54FBFC16AC9B}"/>
          </ac:spMkLst>
        </pc:spChg>
        <pc:spChg chg="ord">
          <ac:chgData name="Siegbert Rudolph" userId="2af4d44886c067cc" providerId="LiveId" clId="{45F72979-E7EF-4FD5-87A2-10B6932AC2E1}" dt="2023-05-21T16:43:28.369" v="222" actId="166"/>
          <ac:spMkLst>
            <pc:docMk/>
            <pc:sldMk cId="3611625142" sldId="266"/>
            <ac:spMk id="16" creationId="{7B8C92BC-6A33-65A9-24B1-0FA52534E5B0}"/>
          </ac:spMkLst>
        </pc:spChg>
        <pc:spChg chg="ord">
          <ac:chgData name="Siegbert Rudolph" userId="2af4d44886c067cc" providerId="LiveId" clId="{45F72979-E7EF-4FD5-87A2-10B6932AC2E1}" dt="2023-05-21T16:43:28.369" v="222" actId="166"/>
          <ac:spMkLst>
            <pc:docMk/>
            <pc:sldMk cId="3611625142" sldId="266"/>
            <ac:spMk id="17" creationId="{F45A76BB-6802-09E1-935A-C6CF92135BB7}"/>
          </ac:spMkLst>
        </pc:spChg>
        <pc:spChg chg="ord">
          <ac:chgData name="Siegbert Rudolph" userId="2af4d44886c067cc" providerId="LiveId" clId="{45F72979-E7EF-4FD5-87A2-10B6932AC2E1}" dt="2023-05-21T16:43:28.369" v="222" actId="166"/>
          <ac:spMkLst>
            <pc:docMk/>
            <pc:sldMk cId="3611625142" sldId="266"/>
            <ac:spMk id="21" creationId="{9184ADD8-CD6C-192C-C72F-06CD133CE580}"/>
          </ac:spMkLst>
        </pc:spChg>
        <pc:spChg chg="ord">
          <ac:chgData name="Siegbert Rudolph" userId="2af4d44886c067cc" providerId="LiveId" clId="{45F72979-E7EF-4FD5-87A2-10B6932AC2E1}" dt="2023-05-21T16:43:28.369" v="222" actId="166"/>
          <ac:spMkLst>
            <pc:docMk/>
            <pc:sldMk cId="3611625142" sldId="266"/>
            <ac:spMk id="22" creationId="{17066FFC-3B05-79A8-4ED8-B16B2BAE879D}"/>
          </ac:spMkLst>
        </pc:spChg>
        <pc:spChg chg="ord">
          <ac:chgData name="Siegbert Rudolph" userId="2af4d44886c067cc" providerId="LiveId" clId="{45F72979-E7EF-4FD5-87A2-10B6932AC2E1}" dt="2023-05-21T16:43:28.369" v="222" actId="166"/>
          <ac:spMkLst>
            <pc:docMk/>
            <pc:sldMk cId="3611625142" sldId="266"/>
            <ac:spMk id="24" creationId="{409FD1D8-D902-2A22-8C86-9E830D8D60E8}"/>
          </ac:spMkLst>
        </pc:spChg>
        <pc:spChg chg="ord">
          <ac:chgData name="Siegbert Rudolph" userId="2af4d44886c067cc" providerId="LiveId" clId="{45F72979-E7EF-4FD5-87A2-10B6932AC2E1}" dt="2023-05-21T16:43:28.369" v="222" actId="166"/>
          <ac:spMkLst>
            <pc:docMk/>
            <pc:sldMk cId="3611625142" sldId="266"/>
            <ac:spMk id="25" creationId="{EC4062C5-8B18-B1B5-3D7E-EF971C06CFD8}"/>
          </ac:spMkLst>
        </pc:spChg>
        <pc:spChg chg="ord">
          <ac:chgData name="Siegbert Rudolph" userId="2af4d44886c067cc" providerId="LiveId" clId="{45F72979-E7EF-4FD5-87A2-10B6932AC2E1}" dt="2023-05-21T16:43:28.369" v="222" actId="166"/>
          <ac:spMkLst>
            <pc:docMk/>
            <pc:sldMk cId="3611625142" sldId="266"/>
            <ac:spMk id="27" creationId="{129C2B30-F4A9-3864-8BB3-159FB710F4D5}"/>
          </ac:spMkLst>
        </pc:spChg>
        <pc:spChg chg="ord">
          <ac:chgData name="Siegbert Rudolph" userId="2af4d44886c067cc" providerId="LiveId" clId="{45F72979-E7EF-4FD5-87A2-10B6932AC2E1}" dt="2023-05-21T16:43:28.369" v="222" actId="166"/>
          <ac:spMkLst>
            <pc:docMk/>
            <pc:sldMk cId="3611625142" sldId="266"/>
            <ac:spMk id="28" creationId="{8BF44DD4-30F9-A68A-8D79-D9EBDC68F76F}"/>
          </ac:spMkLst>
        </pc:spChg>
      </pc:sldChg>
    </pc:docChg>
  </pc:docChgLst>
  <pc:docChgLst>
    <pc:chgData name="Siegbert Rudolph" userId="2af4d44886c067cc" providerId="LiveId" clId="{2726AD37-BDAB-4DB8-A6D3-3A1CF1C92575}"/>
    <pc:docChg chg="modSld">
      <pc:chgData name="Siegbert Rudolph" userId="2af4d44886c067cc" providerId="LiveId" clId="{2726AD37-BDAB-4DB8-A6D3-3A1CF1C92575}" dt="2023-10-05T16:28:47.493" v="72" actId="1076"/>
      <pc:docMkLst>
        <pc:docMk/>
      </pc:docMkLst>
      <pc:sldChg chg="modSp mod">
        <pc:chgData name="Siegbert Rudolph" userId="2af4d44886c067cc" providerId="LiveId" clId="{2726AD37-BDAB-4DB8-A6D3-3A1CF1C92575}" dt="2023-10-05T16:28:47.493" v="72" actId="1076"/>
        <pc:sldMkLst>
          <pc:docMk/>
          <pc:sldMk cId="1966728385" sldId="258"/>
        </pc:sldMkLst>
        <pc:spChg chg="mod">
          <ac:chgData name="Siegbert Rudolph" userId="2af4d44886c067cc" providerId="LiveId" clId="{2726AD37-BDAB-4DB8-A6D3-3A1CF1C92575}" dt="2023-10-05T16:27:16.290" v="57" actId="1038"/>
          <ac:spMkLst>
            <pc:docMk/>
            <pc:sldMk cId="1966728385" sldId="258"/>
            <ac:spMk id="15" creationId="{77A8E74D-D269-1AB6-7C79-8BD9B665F2A8}"/>
          </ac:spMkLst>
        </pc:spChg>
        <pc:spChg chg="mod">
          <ac:chgData name="Siegbert Rudolph" userId="2af4d44886c067cc" providerId="LiveId" clId="{2726AD37-BDAB-4DB8-A6D3-3A1CF1C92575}" dt="2023-10-05T16:28:35.219" v="71" actId="1038"/>
          <ac:spMkLst>
            <pc:docMk/>
            <pc:sldMk cId="1966728385" sldId="258"/>
            <ac:spMk id="17" creationId="{F45A76BB-6802-09E1-935A-C6CF92135BB7}"/>
          </ac:spMkLst>
        </pc:spChg>
        <pc:spChg chg="mod">
          <ac:chgData name="Siegbert Rudolph" userId="2af4d44886c067cc" providerId="LiveId" clId="{2726AD37-BDAB-4DB8-A6D3-3A1CF1C92575}" dt="2023-10-05T16:28:05.781" v="65" actId="1036"/>
          <ac:spMkLst>
            <pc:docMk/>
            <pc:sldMk cId="1966728385" sldId="258"/>
            <ac:spMk id="20" creationId="{74FCB15A-AA5C-4157-36D5-F8C89C0CB6A1}"/>
          </ac:spMkLst>
        </pc:spChg>
        <pc:spChg chg="mod">
          <ac:chgData name="Siegbert Rudolph" userId="2af4d44886c067cc" providerId="LiveId" clId="{2726AD37-BDAB-4DB8-A6D3-3A1CF1C92575}" dt="2023-10-05T16:26:21.802" v="49" actId="1038"/>
          <ac:spMkLst>
            <pc:docMk/>
            <pc:sldMk cId="1966728385" sldId="258"/>
            <ac:spMk id="22" creationId="{17066FFC-3B05-79A8-4ED8-B16B2BAE879D}"/>
          </ac:spMkLst>
        </pc:spChg>
        <pc:spChg chg="mod">
          <ac:chgData name="Siegbert Rudolph" userId="2af4d44886c067cc" providerId="LiveId" clId="{2726AD37-BDAB-4DB8-A6D3-3A1CF1C92575}" dt="2023-10-05T16:27:41.467" v="62" actId="1038"/>
          <ac:spMkLst>
            <pc:docMk/>
            <pc:sldMk cId="1966728385" sldId="258"/>
            <ac:spMk id="25" creationId="{EC4062C5-8B18-B1B5-3D7E-EF971C06CFD8}"/>
          </ac:spMkLst>
        </pc:spChg>
        <pc:spChg chg="mod">
          <ac:chgData name="Siegbert Rudolph" userId="2af4d44886c067cc" providerId="LiveId" clId="{2726AD37-BDAB-4DB8-A6D3-3A1CF1C92575}" dt="2023-10-05T16:27:34.070" v="59" actId="1038"/>
          <ac:spMkLst>
            <pc:docMk/>
            <pc:sldMk cId="1966728385" sldId="258"/>
            <ac:spMk id="28" creationId="{8BF44DD4-30F9-A68A-8D79-D9EBDC68F76F}"/>
          </ac:spMkLst>
        </pc:spChg>
        <pc:spChg chg="mod">
          <ac:chgData name="Siegbert Rudolph" userId="2af4d44886c067cc" providerId="LiveId" clId="{2726AD37-BDAB-4DB8-A6D3-3A1CF1C92575}" dt="2023-10-05T16:27:36.666" v="60" actId="1038"/>
          <ac:spMkLst>
            <pc:docMk/>
            <pc:sldMk cId="1966728385" sldId="258"/>
            <ac:spMk id="31" creationId="{494FB1C8-E022-2FD5-8262-3D0168014BB7}"/>
          </ac:spMkLst>
        </pc:spChg>
        <pc:spChg chg="mod">
          <ac:chgData name="Siegbert Rudolph" userId="2af4d44886c067cc" providerId="LiveId" clId="{2726AD37-BDAB-4DB8-A6D3-3A1CF1C92575}" dt="2023-10-05T16:26:47.022" v="54" actId="1076"/>
          <ac:spMkLst>
            <pc:docMk/>
            <pc:sldMk cId="1966728385" sldId="258"/>
            <ac:spMk id="33" creationId="{6A4DA4BA-1A4C-C75F-A8AA-1E82B1021BDA}"/>
          </ac:spMkLst>
        </pc:spChg>
        <pc:picChg chg="mod ord">
          <ac:chgData name="Siegbert Rudolph" userId="2af4d44886c067cc" providerId="LiveId" clId="{2726AD37-BDAB-4DB8-A6D3-3A1CF1C92575}" dt="2023-10-05T16:28:47.493" v="72" actId="1076"/>
          <ac:picMkLst>
            <pc:docMk/>
            <pc:sldMk cId="1966728385" sldId="258"/>
            <ac:picMk id="32" creationId="{790FE856-14C1-37EF-E756-1CB348BC6F91}"/>
          </ac:picMkLst>
        </pc:picChg>
      </pc:sldChg>
    </pc:docChg>
  </pc:docChgLst>
  <pc:docChgLst>
    <pc:chgData name="Siegbert Rudolph" userId="2af4d44886c067cc" providerId="LiveId" clId="{A79232CE-7BD3-45FB-A494-5D396454C756}"/>
    <pc:docChg chg="modSld">
      <pc:chgData name="Siegbert Rudolph" userId="2af4d44886c067cc" providerId="LiveId" clId="{A79232CE-7BD3-45FB-A494-5D396454C756}" dt="2023-11-30T22:16:31.955" v="155" actId="1076"/>
      <pc:docMkLst>
        <pc:docMk/>
      </pc:docMkLst>
      <pc:sldChg chg="addSp modSp mod">
        <pc:chgData name="Siegbert Rudolph" userId="2af4d44886c067cc" providerId="LiveId" clId="{A79232CE-7BD3-45FB-A494-5D396454C756}" dt="2023-11-30T22:16:31.955" v="155" actId="1076"/>
        <pc:sldMkLst>
          <pc:docMk/>
          <pc:sldMk cId="3062795581" sldId="261"/>
        </pc:sldMkLst>
        <pc:spChg chg="mod">
          <ac:chgData name="Siegbert Rudolph" userId="2af4d44886c067cc" providerId="LiveId" clId="{A79232CE-7BD3-45FB-A494-5D396454C756}" dt="2023-11-30T22:15:59.288" v="151" actId="207"/>
          <ac:spMkLst>
            <pc:docMk/>
            <pc:sldMk cId="3062795581" sldId="261"/>
            <ac:spMk id="3" creationId="{F68907FC-5008-7DE8-5A09-E832D477594C}"/>
          </ac:spMkLst>
        </pc:spChg>
        <pc:spChg chg="mod">
          <ac:chgData name="Siegbert Rudolph" userId="2af4d44886c067cc" providerId="LiveId" clId="{A79232CE-7BD3-45FB-A494-5D396454C756}" dt="2023-11-30T22:14:58.483" v="145"/>
          <ac:spMkLst>
            <pc:docMk/>
            <pc:sldMk cId="3062795581" sldId="261"/>
            <ac:spMk id="6" creationId="{33E18A31-B645-D631-7257-F272DDADA130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7" creationId="{5F9B941D-8B02-54B5-9BFD-4259960FEAB1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8" creationId="{F1700D7B-AAA3-DC5A-80FB-9714E5CA731D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9" creationId="{5C4E6E72-7912-69DD-48F0-43F7DD8D63D9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0" creationId="{59828E49-AF9D-B9A8-E7A2-438111C17D75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1" creationId="{DB949F95-D30A-0CE2-6518-81557A6E2B05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2" creationId="{BFE0BC60-4742-365A-2C6D-408762620AF4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3" creationId="{A28DEC49-7CCA-1FA4-A928-F2DD1E4BF38F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4" creationId="{DDE15D3A-7B99-3D6E-CA90-5757AE6DFD5F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5" creationId="{E9087C1E-9040-A7B1-F4B3-AD0EDE4F33AF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6" creationId="{3DDB1554-E2AD-B446-B368-A69B224ADAD7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7" creationId="{01F91F23-5A0C-C076-5FBA-0343A3003A58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8" creationId="{6A584E5D-EC11-D04A-772C-6FB8DF4140D8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19" creationId="{97BDE613-EA00-34EB-5F3A-90E93942A921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20" creationId="{ED44AAF6-7F04-3F23-31FA-6404E2294705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21" creationId="{60C5ADC2-BE3C-B867-60CA-D8014ACA3823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22" creationId="{A5BB161F-4B7D-E33F-2BA4-9826EBABE4DE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23" creationId="{CF3FB720-03E3-E670-D451-E51AD280014B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24" creationId="{D8E4DCD3-9E5C-0613-7A08-18866DDDF414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25" creationId="{71CB40F0-37FE-343C-4545-DE5B4ACDE818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26" creationId="{4182A5FB-4B63-41CB-C02F-A29CF645612C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27" creationId="{D947D091-81F1-5659-9B72-8DC498AE68E0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28" creationId="{941CE8FA-1B40-4C03-ACD2-DF6837605224}"/>
          </ac:spMkLst>
        </pc:spChg>
        <pc:spChg chg="add mod">
          <ac:chgData name="Siegbert Rudolph" userId="2af4d44886c067cc" providerId="LiveId" clId="{A79232CE-7BD3-45FB-A494-5D396454C756}" dt="2023-11-30T22:16:31.955" v="155" actId="1076"/>
          <ac:spMkLst>
            <pc:docMk/>
            <pc:sldMk cId="3062795581" sldId="261"/>
            <ac:spMk id="30" creationId="{B51062AD-90FD-357E-2F13-5A43DD45363D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0" creationId="{098A4A40-90D0-AE16-737C-3E957FA8F93D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1" creationId="{5D538143-8F6F-EE90-3B59-5105D1DB1C8B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2" creationId="{7478B2AA-947B-016F-C916-2591A754098B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3" creationId="{856C0056-7349-7A98-DB68-C53DB78D975D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4" creationId="{4EA2B579-553E-2056-4ADC-649FC8C98929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5" creationId="{D52D95B1-ADEE-0C2B-018F-C57774249D3E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6" creationId="{F7305568-5850-1A29-0278-96F8F10A7AC9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7" creationId="{D522EBEF-7446-A6A8-DF3F-2A1FF6CB5E53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8" creationId="{94235BDB-865D-020B-BD22-0D583352D703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49" creationId="{73DFA061-0343-5A07-28AA-351C27AFB2F5}"/>
          </ac:spMkLst>
        </pc:spChg>
        <pc:spChg chg="mod">
          <ac:chgData name="Siegbert Rudolph" userId="2af4d44886c067cc" providerId="LiveId" clId="{A79232CE-7BD3-45FB-A494-5D396454C756}" dt="2023-11-30T22:14:41.995" v="143" actId="1036"/>
          <ac:spMkLst>
            <pc:docMk/>
            <pc:sldMk cId="3062795581" sldId="261"/>
            <ac:spMk id="50" creationId="{54C8AEAE-9FEC-EAE5-8546-22912F7B0547}"/>
          </ac:spMkLst>
        </pc:spChg>
        <pc:picChg chg="mod">
          <ac:chgData name="Siegbert Rudolph" userId="2af4d44886c067cc" providerId="LiveId" clId="{A79232CE-7BD3-45FB-A494-5D396454C756}" dt="2023-11-30T22:14:41.995" v="143" actId="1036"/>
          <ac:picMkLst>
            <pc:docMk/>
            <pc:sldMk cId="3062795581" sldId="261"/>
            <ac:picMk id="2" creationId="{458DE83B-0B23-096F-A997-6C8C547D9938}"/>
          </ac:picMkLst>
        </pc:picChg>
      </pc:sldChg>
    </pc:docChg>
  </pc:docChgLst>
  <pc:docChgLst>
    <pc:chgData name="Siegbert Rudolph" userId="2af4d44886c067cc" providerId="LiveId" clId="{FB7BF59F-BEC3-470C-A344-BA2C0DE29B1E}"/>
    <pc:docChg chg="undo custSel addSld delSld modSld sldOrd">
      <pc:chgData name="Siegbert Rudolph" userId="2af4d44886c067cc" providerId="LiveId" clId="{FB7BF59F-BEC3-470C-A344-BA2C0DE29B1E}" dt="2023-02-26T07:53:02.756" v="3288" actId="1076"/>
      <pc:docMkLst>
        <pc:docMk/>
      </pc:docMkLst>
      <pc:sldChg chg="delSp modSp mod">
        <pc:chgData name="Siegbert Rudolph" userId="2af4d44886c067cc" providerId="LiveId" clId="{FB7BF59F-BEC3-470C-A344-BA2C0DE29B1E}" dt="2023-02-26T07:53:02.708" v="3234" actId="1076"/>
        <pc:sldMkLst>
          <pc:docMk/>
          <pc:sldMk cId="3618871785" sldId="256"/>
        </pc:sldMkLst>
        <pc:spChg chg="mod">
          <ac:chgData name="Siegbert Rudolph" userId="2af4d44886c067cc" providerId="LiveId" clId="{FB7BF59F-BEC3-470C-A344-BA2C0DE29B1E}" dt="2023-01-20T13:24:36.502" v="46" actId="1035"/>
          <ac:spMkLst>
            <pc:docMk/>
            <pc:sldMk cId="3618871785" sldId="256"/>
            <ac:spMk id="2" creationId="{18E3A581-806A-C018-BE14-FEEC79B34278}"/>
          </ac:spMkLst>
        </pc:spChg>
        <pc:spChg chg="del mod">
          <ac:chgData name="Siegbert Rudolph" userId="2af4d44886c067cc" providerId="LiveId" clId="{FB7BF59F-BEC3-470C-A344-BA2C0DE29B1E}" dt="2023-02-26T07:53:02.708" v="3229" actId="478"/>
          <ac:spMkLst>
            <pc:docMk/>
            <pc:sldMk cId="3618871785" sldId="256"/>
            <ac:spMk id="3" creationId="{17E94923-652D-A443-E916-8C0037503EE8}"/>
          </ac:spMkLst>
        </pc:spChg>
        <pc:spChg chg="mod">
          <ac:chgData name="Siegbert Rudolph" userId="2af4d44886c067cc" providerId="LiveId" clId="{FB7BF59F-BEC3-470C-A344-BA2C0DE29B1E}" dt="2023-02-26T07:53:02.708" v="3234" actId="1076"/>
          <ac:spMkLst>
            <pc:docMk/>
            <pc:sldMk cId="3618871785" sldId="256"/>
            <ac:spMk id="4" creationId="{F941E29B-2885-89E9-8767-1B74FF27546E}"/>
          </ac:spMkLst>
        </pc:spChg>
      </pc:sldChg>
      <pc:sldChg chg="addSp delSp modSp mod delAnim modAnim">
        <pc:chgData name="Siegbert Rudolph" userId="2af4d44886c067cc" providerId="LiveId" clId="{FB7BF59F-BEC3-470C-A344-BA2C0DE29B1E}" dt="2023-02-26T07:53:02.724" v="3240" actId="1076"/>
        <pc:sldMkLst>
          <pc:docMk/>
          <pc:sldMk cId="3780582147" sldId="257"/>
        </pc:sldMkLst>
        <pc:spChg chg="mod">
          <ac:chgData name="Siegbert Rudolph" userId="2af4d44886c067cc" providerId="LiveId" clId="{FB7BF59F-BEC3-470C-A344-BA2C0DE29B1E}" dt="2023-01-20T13:28:41.469" v="148" actId="6549"/>
          <ac:spMkLst>
            <pc:docMk/>
            <pc:sldMk cId="3780582147" sldId="257"/>
            <ac:spMk id="2" creationId="{3E03380A-3011-6FAA-75AF-6A2DF6B6DC36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3" creationId="{4C14D490-EEF2-C0FA-E8E0-2814CDF4B199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4" creationId="{0495C62A-08DC-EE77-E3FD-89AE4C952FC1}"/>
          </ac:spMkLst>
        </pc:spChg>
        <pc:spChg chg="del mod">
          <ac:chgData name="Siegbert Rudolph" userId="2af4d44886c067cc" providerId="LiveId" clId="{FB7BF59F-BEC3-470C-A344-BA2C0DE29B1E}" dt="2023-02-26T07:53:02.708" v="3235" actId="478"/>
          <ac:spMkLst>
            <pc:docMk/>
            <pc:sldMk cId="3780582147" sldId="257"/>
            <ac:spMk id="4" creationId="{28DDDF7B-54DD-22EF-146B-0D6FC48FBA92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5" creationId="{5F755E77-FEEA-C1CE-9448-6A4D0A66D6A3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" creationId="{ADFBEEC3-826A-AE19-0A9B-C064FED37D82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7" creationId="{179F98BA-B70D-FD86-9723-8C34CF52D61B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8" creationId="{167D3184-7081-B983-D29D-E02780FABED7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9" creationId="{DAFE631C-6C73-CA22-D186-2E02B60A3E4E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0" creationId="{4153BFB3-74DD-4D03-244E-AEF7CD0D20F5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1" creationId="{0362B627-ACBB-63CF-EE3D-758280379444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2" creationId="{1B003031-1243-14DA-8429-78CAFF6862D5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3" creationId="{0AABE6D9-1206-FAD1-1F9D-F4C74EBA8066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4" creationId="{3C2B8C94-B18D-C653-D64B-0C3153E0A8E0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5" creationId="{F862C24E-CFE2-B1B7-996F-8E54E92813B7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6" creationId="{71475D76-1314-0A39-19B9-511E14EB2711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7" creationId="{3417D6CF-544F-BEBF-789F-2D36001AEA63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8" creationId="{400C5B06-223A-B39C-10F0-66A573E41E88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19" creationId="{FBAED613-92C4-C62E-0A2E-6922F346790B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20" creationId="{B30F9E4F-21B9-7272-4CAE-4EE22BA85D5D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21" creationId="{66EDE642-481C-FC00-E169-88468F3ED411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22" creationId="{D0D9920C-FF4D-D85B-B5F8-2977070F5A13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23" creationId="{B3F6CB52-4B38-CD92-E5A0-B08375C0EF08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24" creationId="{120D186A-EA45-D513-BF45-E2B9088BD277}"/>
          </ac:spMkLst>
        </pc:spChg>
        <pc:spChg chg="mod">
          <ac:chgData name="Siegbert Rudolph" userId="2af4d44886c067cc" providerId="LiveId" clId="{FB7BF59F-BEC3-470C-A344-BA2C0DE29B1E}" dt="2023-02-26T07:53:02.724" v="3240" actId="1076"/>
          <ac:spMkLst>
            <pc:docMk/>
            <pc:sldMk cId="3780582147" sldId="257"/>
            <ac:spMk id="25" creationId="{117C4085-BCD8-8F3A-DB42-1D886821F7DA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25" creationId="{7AFC9E39-562D-BA55-5F50-0EBEB762683B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26" creationId="{0C6A8C20-972C-6A4D-2743-ED7BBC23D5ED}"/>
          </ac:spMkLst>
        </pc:spChg>
        <pc:spChg chg="add mod">
          <ac:chgData name="Siegbert Rudolph" userId="2af4d44886c067cc" providerId="LiveId" clId="{FB7BF59F-BEC3-470C-A344-BA2C0DE29B1E}" dt="2023-01-20T13:29:03.285" v="150" actId="403"/>
          <ac:spMkLst>
            <pc:docMk/>
            <pc:sldMk cId="3780582147" sldId="257"/>
            <ac:spMk id="27" creationId="{909A0E74-14FB-A079-E7B9-607E8A7F1ACF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28" creationId="{0C74EB9A-0824-061B-78FC-968CBA5451DD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29" creationId="{48BD0D48-5530-3F73-2970-FA03A2663156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0" creationId="{7F175DF1-73AF-A3DE-ACA1-C17DC7B292A7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1" creationId="{6033EE7F-0BC4-F6B5-589E-EAF4747B74DC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2" creationId="{9094766E-36AB-B5CD-2ADA-DFBA512E7B42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3" creationId="{12511499-1E84-1828-D230-7B2C1EFCB8FB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4" creationId="{82C3ED6E-A216-3D8E-3266-0C88CF79FDCA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5" creationId="{BF9C4C4C-6CE4-3810-C4AA-BA8656BE03CB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6" creationId="{549CA3FC-F949-A6F3-637A-921593F1A02A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7" creationId="{1F804DA3-3515-B64E-36D0-9EF0B5756461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8" creationId="{692FE86E-D56B-08B3-AE04-84A3DFB9A4F3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39" creationId="{40701587-2AAC-1B77-7CE2-AC3F579476F3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40" creationId="{55031B2C-4AD7-C550-AA9A-79CD3AE33A18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41" creationId="{2FB6D238-2236-9CDB-E0B3-30C6D153ABB8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42" creationId="{46E681EC-C20B-7778-6845-C980FEA11894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43" creationId="{91C3E3F0-4904-182B-AA12-BB20BBFA11DB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44" creationId="{51C5E688-2143-0711-A104-641836885EB2}"/>
          </ac:spMkLst>
        </pc:spChg>
        <pc:spChg chg="add mod">
          <ac:chgData name="Siegbert Rudolph" userId="2af4d44886c067cc" providerId="LiveId" clId="{FB7BF59F-BEC3-470C-A344-BA2C0DE29B1E}" dt="2023-01-20T13:29:10.707" v="152" actId="14100"/>
          <ac:spMkLst>
            <pc:docMk/>
            <pc:sldMk cId="3780582147" sldId="257"/>
            <ac:spMk id="45" creationId="{840AAD6C-4B19-0036-C2DF-E580EA640DA0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46" creationId="{56531279-EA82-CB34-E890-8DA347FB6B64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47" creationId="{265E28E1-085E-7C07-0D34-E45D6C07CB22}"/>
          </ac:spMkLst>
        </pc:spChg>
        <pc:spChg chg="del">
          <ac:chgData name="Siegbert Rudolph" userId="2af4d44886c067cc" providerId="LiveId" clId="{FB7BF59F-BEC3-470C-A344-BA2C0DE29B1E}" dt="2023-01-20T13:27:24.662" v="103" actId="478"/>
          <ac:spMkLst>
            <pc:docMk/>
            <pc:sldMk cId="3780582147" sldId="257"/>
            <ac:spMk id="48" creationId="{B106F70F-C4C8-892F-551C-3BC6454AF924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49" creationId="{3EB1C7A3-8E87-7B99-2861-A7B098859A88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0" creationId="{4992DB51-C417-536D-7B2F-FCA5B5863D45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1" creationId="{A5D07114-5484-8D9D-CE2D-0794D1E156AE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2" creationId="{88C3FABC-A439-AC94-3AF3-ADC321EFC83A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3" creationId="{13DDFF48-06F7-832B-91D7-F339F731DFEA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4" creationId="{654DBEFD-E418-B53C-7C5C-A7D2831340B8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5" creationId="{10E4E336-C32E-410F-35BD-A80C094B95C1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6" creationId="{820FF57C-E9FF-CD6A-DEE8-A2E05C4F10C1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7" creationId="{E20FA72B-B8F8-E9FF-8CFF-950B5597B1B8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8" creationId="{05E0D95D-86E9-F883-C3FB-10B18BC09634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59" creationId="{C0E51281-1F68-ADE1-20D9-9E5FCD3F8F59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0" creationId="{30365FFB-273D-7895-8184-F363ED39A7F7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1" creationId="{61E80B79-D78F-6BAB-51AC-368A3652A103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2" creationId="{CEF120B2-6B2B-2188-CDFE-163A005F1CD6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3" creationId="{CECC0FEB-663F-ACED-3C2D-08CA7285447E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4" creationId="{1A81F81B-200F-3DF6-FA08-7EF79ACD3D7E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5" creationId="{6DDE5EF5-C1EB-27D8-3572-61D43086DCEF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6" creationId="{A62476D4-E0C5-A2A2-F25C-ED89254EB865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7" creationId="{8CCF518D-7977-DE28-EC17-F382207BBC4A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8" creationId="{CE8FBBB8-4F89-6D58-0632-9A72258F7160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69" creationId="{722779EB-6DC7-2B21-1374-4E2694C703B7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70" creationId="{7D8ABA37-21D6-3AC7-35A6-FC8CBC3DD163}"/>
          </ac:spMkLst>
        </pc:spChg>
        <pc:spChg chg="add mod">
          <ac:chgData name="Siegbert Rudolph" userId="2af4d44886c067cc" providerId="LiveId" clId="{FB7BF59F-BEC3-470C-A344-BA2C0DE29B1E}" dt="2023-01-20T13:27:34.082" v="104"/>
          <ac:spMkLst>
            <pc:docMk/>
            <pc:sldMk cId="3780582147" sldId="257"/>
            <ac:spMk id="71" creationId="{E4072BA8-6C46-26A5-2668-E6868E4B546E}"/>
          </ac:spMkLst>
        </pc:spChg>
        <pc:picChg chg="add mod">
          <ac:chgData name="Siegbert Rudolph" userId="2af4d44886c067cc" providerId="LiveId" clId="{FB7BF59F-BEC3-470C-A344-BA2C0DE29B1E}" dt="2023-01-20T17:14:28.580" v="3178" actId="14100"/>
          <ac:picMkLst>
            <pc:docMk/>
            <pc:sldMk cId="3780582147" sldId="257"/>
            <ac:picMk id="5" creationId="{A544BF79-FA2F-8307-D9BA-CCF295874FBB}"/>
          </ac:picMkLst>
        </pc:picChg>
        <pc:picChg chg="add del mod">
          <ac:chgData name="Siegbert Rudolph" userId="2af4d44886c067cc" providerId="LiveId" clId="{FB7BF59F-BEC3-470C-A344-BA2C0DE29B1E}" dt="2023-01-20T13:28:59.655" v="149" actId="478"/>
          <ac:picMkLst>
            <pc:docMk/>
            <pc:sldMk cId="3780582147" sldId="257"/>
            <ac:picMk id="72" creationId="{A8D7FD5C-E614-81CF-EEE1-AB8B223A5C2A}"/>
          </ac:picMkLst>
        </pc:picChg>
        <pc:picChg chg="add mod">
          <ac:chgData name="Siegbert Rudolph" userId="2af4d44886c067cc" providerId="LiveId" clId="{FB7BF59F-BEC3-470C-A344-BA2C0DE29B1E}" dt="2023-01-20T13:30:03.276" v="159" actId="1076"/>
          <ac:picMkLst>
            <pc:docMk/>
            <pc:sldMk cId="3780582147" sldId="257"/>
            <ac:picMk id="73" creationId="{4045AF59-D1BD-6CAD-8E8B-BB01DF76A3DB}"/>
          </ac:picMkLst>
        </pc:picChg>
      </pc:sldChg>
      <pc:sldChg chg="addSp delSp modSp mod modTransition delAnim modAnim">
        <pc:chgData name="Siegbert Rudolph" userId="2af4d44886c067cc" providerId="LiveId" clId="{FB7BF59F-BEC3-470C-A344-BA2C0DE29B1E}" dt="2023-02-26T07:53:02.724" v="3246" actId="1076"/>
        <pc:sldMkLst>
          <pc:docMk/>
          <pc:sldMk cId="1966728385" sldId="258"/>
        </pc:sldMkLst>
        <pc:spChg chg="del">
          <ac:chgData name="Siegbert Rudolph" userId="2af4d44886c067cc" providerId="LiveId" clId="{FB7BF59F-BEC3-470C-A344-BA2C0DE29B1E}" dt="2023-01-20T13:28:03.440" v="106" actId="478"/>
          <ac:spMkLst>
            <pc:docMk/>
            <pc:sldMk cId="1966728385" sldId="258"/>
            <ac:spMk id="2" creationId="{670A375E-AD2A-7341-FC6E-2E9A0C91F507}"/>
          </ac:spMkLst>
        </pc:spChg>
        <pc:spChg chg="del mod">
          <ac:chgData name="Siegbert Rudolph" userId="2af4d44886c067cc" providerId="LiveId" clId="{FB7BF59F-BEC3-470C-A344-BA2C0DE29B1E}" dt="2023-02-26T07:53:02.724" v="3241" actId="478"/>
          <ac:spMkLst>
            <pc:docMk/>
            <pc:sldMk cId="1966728385" sldId="258"/>
            <ac:spMk id="2" creationId="{F1DBD63E-2560-06EF-A5D6-36A351F774DB}"/>
          </ac:spMkLst>
        </pc:spChg>
        <pc:spChg chg="add mod">
          <ac:chgData name="Siegbert Rudolph" userId="2af4d44886c067cc" providerId="LiveId" clId="{FB7BF59F-BEC3-470C-A344-BA2C0DE29B1E}" dt="2023-01-20T16:23:24.790" v="3161" actId="20577"/>
          <ac:spMkLst>
            <pc:docMk/>
            <pc:sldMk cId="1966728385" sldId="258"/>
            <ac:spMk id="3" creationId="{F68907FC-5008-7DE8-5A09-E832D477594C}"/>
          </ac:spMkLst>
        </pc:spChg>
        <pc:spChg chg="add mod">
          <ac:chgData name="Siegbert Rudolph" userId="2af4d44886c067cc" providerId="LiveId" clId="{FB7BF59F-BEC3-470C-A344-BA2C0DE29B1E}" dt="2023-01-20T13:39:33.642" v="367" actId="113"/>
          <ac:spMkLst>
            <pc:docMk/>
            <pc:sldMk cId="1966728385" sldId="258"/>
            <ac:spMk id="4" creationId="{EB8088FC-3ED2-E0BA-6E41-F64E49E3D75F}"/>
          </ac:spMkLst>
        </pc:spChg>
        <pc:spChg chg="add mod">
          <ac:chgData name="Siegbert Rudolph" userId="2af4d44886c067cc" providerId="LiveId" clId="{FB7BF59F-BEC3-470C-A344-BA2C0DE29B1E}" dt="2023-01-20T13:33:12.573" v="161"/>
          <ac:spMkLst>
            <pc:docMk/>
            <pc:sldMk cId="1966728385" sldId="258"/>
            <ac:spMk id="5" creationId="{C8141078-3F2B-C9EE-7E05-2C55910F970F}"/>
          </ac:spMkLst>
        </pc:spChg>
        <pc:spChg chg="add mod">
          <ac:chgData name="Siegbert Rudolph" userId="2af4d44886c067cc" providerId="LiveId" clId="{FB7BF59F-BEC3-470C-A344-BA2C0DE29B1E}" dt="2023-01-20T13:33:12.573" v="161"/>
          <ac:spMkLst>
            <pc:docMk/>
            <pc:sldMk cId="1966728385" sldId="258"/>
            <ac:spMk id="6" creationId="{FC51DBAF-CEC1-DC1C-9FAF-66D96F216BCF}"/>
          </ac:spMkLst>
        </pc:spChg>
        <pc:spChg chg="mod">
          <ac:chgData name="Siegbert Rudolph" userId="2af4d44886c067cc" providerId="LiveId" clId="{FB7BF59F-BEC3-470C-A344-BA2C0DE29B1E}" dt="2023-02-26T07:53:02.724" v="3246" actId="1076"/>
          <ac:spMkLst>
            <pc:docMk/>
            <pc:sldMk cId="1966728385" sldId="258"/>
            <ac:spMk id="7" creationId="{13460C7C-8CC1-DBB8-BD06-BC4E4D86F63D}"/>
          </ac:spMkLst>
        </pc:spChg>
        <pc:spChg chg="add del mod">
          <ac:chgData name="Siegbert Rudolph" userId="2af4d44886c067cc" providerId="LiveId" clId="{FB7BF59F-BEC3-470C-A344-BA2C0DE29B1E}" dt="2023-01-20T13:35:13.701" v="229" actId="478"/>
          <ac:spMkLst>
            <pc:docMk/>
            <pc:sldMk cId="1966728385" sldId="258"/>
            <ac:spMk id="7" creationId="{FDCB02C6-EE52-AEEE-D164-53FC93B5559A}"/>
          </ac:spMkLst>
        </pc:spChg>
        <pc:spChg chg="add mod">
          <ac:chgData name="Siegbert Rudolph" userId="2af4d44886c067cc" providerId="LiveId" clId="{FB7BF59F-BEC3-470C-A344-BA2C0DE29B1E}" dt="2023-01-20T13:34:33.907" v="222"/>
          <ac:spMkLst>
            <pc:docMk/>
            <pc:sldMk cId="1966728385" sldId="258"/>
            <ac:spMk id="8" creationId="{E5C9EAC4-1AD8-FD28-49CB-D0A9816E515E}"/>
          </ac:spMkLst>
        </pc:spChg>
        <pc:spChg chg="add mod">
          <ac:chgData name="Siegbert Rudolph" userId="2af4d44886c067cc" providerId="LiveId" clId="{FB7BF59F-BEC3-470C-A344-BA2C0DE29B1E}" dt="2023-01-20T13:34:33.907" v="222"/>
          <ac:spMkLst>
            <pc:docMk/>
            <pc:sldMk cId="1966728385" sldId="258"/>
            <ac:spMk id="9" creationId="{050570F4-8933-519E-1A23-49D7393BB87A}"/>
          </ac:spMkLst>
        </pc:spChg>
        <pc:spChg chg="add mod">
          <ac:chgData name="Siegbert Rudolph" userId="2af4d44886c067cc" providerId="LiveId" clId="{FB7BF59F-BEC3-470C-A344-BA2C0DE29B1E}" dt="2023-01-20T13:49:24.246" v="726" actId="1036"/>
          <ac:spMkLst>
            <pc:docMk/>
            <pc:sldMk cId="1966728385" sldId="258"/>
            <ac:spMk id="10" creationId="{A55328C5-BB5E-2158-AF83-990280A28A3F}"/>
          </ac:spMkLst>
        </pc:spChg>
        <pc:spChg chg="add mod">
          <ac:chgData name="Siegbert Rudolph" userId="2af4d44886c067cc" providerId="LiveId" clId="{FB7BF59F-BEC3-470C-A344-BA2C0DE29B1E}" dt="2023-01-20T13:49:27.412" v="728" actId="1036"/>
          <ac:spMkLst>
            <pc:docMk/>
            <pc:sldMk cId="1966728385" sldId="258"/>
            <ac:spMk id="11" creationId="{77D9BE17-8AE4-8204-B8DB-9D3DC60F094D}"/>
          </ac:spMkLst>
        </pc:spChg>
        <pc:spChg chg="add mod">
          <ac:chgData name="Siegbert Rudolph" userId="2af4d44886c067cc" providerId="LiveId" clId="{FB7BF59F-BEC3-470C-A344-BA2C0DE29B1E}" dt="2023-01-20T13:49:32.687" v="735" actId="1036"/>
          <ac:spMkLst>
            <pc:docMk/>
            <pc:sldMk cId="1966728385" sldId="258"/>
            <ac:spMk id="12" creationId="{55739AD3-0337-CEC0-4B4C-2636C1F3D3BE}"/>
          </ac:spMkLst>
        </pc:spChg>
        <pc:spChg chg="add mod">
          <ac:chgData name="Siegbert Rudolph" userId="2af4d44886c067cc" providerId="LiveId" clId="{FB7BF59F-BEC3-470C-A344-BA2C0DE29B1E}" dt="2023-01-20T13:35:44.537" v="306" actId="20577"/>
          <ac:spMkLst>
            <pc:docMk/>
            <pc:sldMk cId="1966728385" sldId="258"/>
            <ac:spMk id="13" creationId="{3AC5F24D-6A19-F59D-470A-BBB3A66EFF46}"/>
          </ac:spMkLst>
        </pc:spChg>
        <pc:spChg chg="add mod">
          <ac:chgData name="Siegbert Rudolph" userId="2af4d44886c067cc" providerId="LiveId" clId="{FB7BF59F-BEC3-470C-A344-BA2C0DE29B1E}" dt="2023-01-20T13:36:18.289" v="315" actId="1038"/>
          <ac:spMkLst>
            <pc:docMk/>
            <pc:sldMk cId="1966728385" sldId="258"/>
            <ac:spMk id="14" creationId="{7FDE1120-7F5C-6974-A708-8605759BCC26}"/>
          </ac:spMkLst>
        </pc:spChg>
        <pc:spChg chg="add mod">
          <ac:chgData name="Siegbert Rudolph" userId="2af4d44886c067cc" providerId="LiveId" clId="{FB7BF59F-BEC3-470C-A344-BA2C0DE29B1E}" dt="2023-01-20T13:43:20.616" v="496" actId="207"/>
          <ac:spMkLst>
            <pc:docMk/>
            <pc:sldMk cId="1966728385" sldId="258"/>
            <ac:spMk id="15" creationId="{77A8E74D-D269-1AB6-7C79-8BD9B665F2A8}"/>
          </ac:spMkLst>
        </pc:spChg>
        <pc:spChg chg="add mod">
          <ac:chgData name="Siegbert Rudolph" userId="2af4d44886c067cc" providerId="LiveId" clId="{FB7BF59F-BEC3-470C-A344-BA2C0DE29B1E}" dt="2023-01-20T13:40:34.726" v="386" actId="1036"/>
          <ac:spMkLst>
            <pc:docMk/>
            <pc:sldMk cId="1966728385" sldId="258"/>
            <ac:spMk id="16" creationId="{7B8C92BC-6A33-65A9-24B1-0FA52534E5B0}"/>
          </ac:spMkLst>
        </pc:spChg>
        <pc:spChg chg="add mod">
          <ac:chgData name="Siegbert Rudolph" userId="2af4d44886c067cc" providerId="LiveId" clId="{FB7BF59F-BEC3-470C-A344-BA2C0DE29B1E}" dt="2023-01-20T13:43:28.444" v="497" actId="207"/>
          <ac:spMkLst>
            <pc:docMk/>
            <pc:sldMk cId="1966728385" sldId="258"/>
            <ac:spMk id="17" creationId="{F45A76BB-6802-09E1-935A-C6CF92135BB7}"/>
          </ac:spMkLst>
        </pc:spChg>
        <pc:spChg chg="add mod">
          <ac:chgData name="Siegbert Rudolph" userId="2af4d44886c067cc" providerId="LiveId" clId="{FB7BF59F-BEC3-470C-A344-BA2C0DE29B1E}" dt="2023-01-20T13:41:22.863" v="457" actId="20577"/>
          <ac:spMkLst>
            <pc:docMk/>
            <pc:sldMk cId="1966728385" sldId="258"/>
            <ac:spMk id="18" creationId="{89C61192-DE15-3840-DB0D-6F07DE284B20}"/>
          </ac:spMkLst>
        </pc:spChg>
        <pc:spChg chg="add mod">
          <ac:chgData name="Siegbert Rudolph" userId="2af4d44886c067cc" providerId="LiveId" clId="{FB7BF59F-BEC3-470C-A344-BA2C0DE29B1E}" dt="2023-01-20T13:42:12.096" v="472" actId="1035"/>
          <ac:spMkLst>
            <pc:docMk/>
            <pc:sldMk cId="1966728385" sldId="258"/>
            <ac:spMk id="19" creationId="{CF326D8F-71B9-E31A-BFD4-7BF32D9AB08F}"/>
          </ac:spMkLst>
        </pc:spChg>
        <pc:spChg chg="add mod">
          <ac:chgData name="Siegbert Rudolph" userId="2af4d44886c067cc" providerId="LiveId" clId="{FB7BF59F-BEC3-470C-A344-BA2C0DE29B1E}" dt="2023-01-20T13:43:34.605" v="498" actId="207"/>
          <ac:spMkLst>
            <pc:docMk/>
            <pc:sldMk cId="1966728385" sldId="258"/>
            <ac:spMk id="20" creationId="{74FCB15A-AA5C-4157-36D5-F8C89C0CB6A1}"/>
          </ac:spMkLst>
        </pc:spChg>
        <pc:spChg chg="add mod">
          <ac:chgData name="Siegbert Rudolph" userId="2af4d44886c067cc" providerId="LiveId" clId="{FB7BF59F-BEC3-470C-A344-BA2C0DE29B1E}" dt="2023-01-20T13:42:58.549" v="492" actId="1038"/>
          <ac:spMkLst>
            <pc:docMk/>
            <pc:sldMk cId="1966728385" sldId="258"/>
            <ac:spMk id="21" creationId="{9184ADD8-CD6C-192C-C72F-06CD133CE580}"/>
          </ac:spMkLst>
        </pc:spChg>
        <pc:spChg chg="add mod">
          <ac:chgData name="Siegbert Rudolph" userId="2af4d44886c067cc" providerId="LiveId" clId="{FB7BF59F-BEC3-470C-A344-BA2C0DE29B1E}" dt="2023-01-20T13:43:41.837" v="499" actId="207"/>
          <ac:spMkLst>
            <pc:docMk/>
            <pc:sldMk cId="1966728385" sldId="258"/>
            <ac:spMk id="22" creationId="{17066FFC-3B05-79A8-4ED8-B16B2BAE879D}"/>
          </ac:spMkLst>
        </pc:spChg>
        <pc:spChg chg="add mod">
          <ac:chgData name="Siegbert Rudolph" userId="2af4d44886c067cc" providerId="LiveId" clId="{FB7BF59F-BEC3-470C-A344-BA2C0DE29B1E}" dt="2023-01-20T13:49:24.246" v="726" actId="1036"/>
          <ac:spMkLst>
            <pc:docMk/>
            <pc:sldMk cId="1966728385" sldId="258"/>
            <ac:spMk id="23" creationId="{07E5FB63-E2F3-0C50-5B6A-663C0F6B8BCD}"/>
          </ac:spMkLst>
        </pc:spChg>
        <pc:spChg chg="add mod">
          <ac:chgData name="Siegbert Rudolph" userId="2af4d44886c067cc" providerId="LiveId" clId="{FB7BF59F-BEC3-470C-A344-BA2C0DE29B1E}" dt="2023-01-20T13:49:24.246" v="726" actId="1036"/>
          <ac:spMkLst>
            <pc:docMk/>
            <pc:sldMk cId="1966728385" sldId="258"/>
            <ac:spMk id="24" creationId="{409FD1D8-D902-2A22-8C86-9E830D8D60E8}"/>
          </ac:spMkLst>
        </pc:spChg>
        <pc:spChg chg="add mod">
          <ac:chgData name="Siegbert Rudolph" userId="2af4d44886c067cc" providerId="LiveId" clId="{FB7BF59F-BEC3-470C-A344-BA2C0DE29B1E}" dt="2023-01-20T13:49:24.246" v="726" actId="1036"/>
          <ac:spMkLst>
            <pc:docMk/>
            <pc:sldMk cId="1966728385" sldId="258"/>
            <ac:spMk id="25" creationId="{EC4062C5-8B18-B1B5-3D7E-EF971C06CFD8}"/>
          </ac:spMkLst>
        </pc:spChg>
        <pc:spChg chg="add mod">
          <ac:chgData name="Siegbert Rudolph" userId="2af4d44886c067cc" providerId="LiveId" clId="{FB7BF59F-BEC3-470C-A344-BA2C0DE29B1E}" dt="2023-01-20T13:49:27.412" v="728" actId="1036"/>
          <ac:spMkLst>
            <pc:docMk/>
            <pc:sldMk cId="1966728385" sldId="258"/>
            <ac:spMk id="26" creationId="{9240C3E5-1097-2F15-207F-61063F3BC5CE}"/>
          </ac:spMkLst>
        </pc:spChg>
        <pc:spChg chg="add mod">
          <ac:chgData name="Siegbert Rudolph" userId="2af4d44886c067cc" providerId="LiveId" clId="{FB7BF59F-BEC3-470C-A344-BA2C0DE29B1E}" dt="2023-01-20T13:49:27.412" v="728" actId="1036"/>
          <ac:spMkLst>
            <pc:docMk/>
            <pc:sldMk cId="1966728385" sldId="258"/>
            <ac:spMk id="27" creationId="{129C2B30-F4A9-3864-8BB3-159FB710F4D5}"/>
          </ac:spMkLst>
        </pc:spChg>
        <pc:spChg chg="add mod">
          <ac:chgData name="Siegbert Rudolph" userId="2af4d44886c067cc" providerId="LiveId" clId="{FB7BF59F-BEC3-470C-A344-BA2C0DE29B1E}" dt="2023-01-20T13:49:27.412" v="728" actId="1036"/>
          <ac:spMkLst>
            <pc:docMk/>
            <pc:sldMk cId="1966728385" sldId="258"/>
            <ac:spMk id="28" creationId="{8BF44DD4-30F9-A68A-8D79-D9EBDC68F76F}"/>
          </ac:spMkLst>
        </pc:spChg>
        <pc:spChg chg="add mod">
          <ac:chgData name="Siegbert Rudolph" userId="2af4d44886c067cc" providerId="LiveId" clId="{FB7BF59F-BEC3-470C-A344-BA2C0DE29B1E}" dt="2023-01-20T13:49:32.687" v="735" actId="1036"/>
          <ac:spMkLst>
            <pc:docMk/>
            <pc:sldMk cId="1966728385" sldId="258"/>
            <ac:spMk id="29" creationId="{4FDB9BA4-BF55-B462-6F66-D6439F74F914}"/>
          </ac:spMkLst>
        </pc:spChg>
        <pc:spChg chg="add mod">
          <ac:chgData name="Siegbert Rudolph" userId="2af4d44886c067cc" providerId="LiveId" clId="{FB7BF59F-BEC3-470C-A344-BA2C0DE29B1E}" dt="2023-01-20T13:49:32.687" v="735" actId="1036"/>
          <ac:spMkLst>
            <pc:docMk/>
            <pc:sldMk cId="1966728385" sldId="258"/>
            <ac:spMk id="30" creationId="{543C92D0-C0CA-5518-B329-EBDC322F8CEC}"/>
          </ac:spMkLst>
        </pc:spChg>
        <pc:spChg chg="add mod">
          <ac:chgData name="Siegbert Rudolph" userId="2af4d44886c067cc" providerId="LiveId" clId="{FB7BF59F-BEC3-470C-A344-BA2C0DE29B1E}" dt="2023-01-20T13:49:32.687" v="735" actId="1036"/>
          <ac:spMkLst>
            <pc:docMk/>
            <pc:sldMk cId="1966728385" sldId="258"/>
            <ac:spMk id="31" creationId="{494FB1C8-E022-2FD5-8262-3D0168014BB7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56" creationId="{F698CA1A-1FBD-0C4F-A474-AEC520F23B38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57" creationId="{FC065DB2-238A-74AC-9EAA-5662733CF57B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58" creationId="{AF398DC8-A538-0D91-3722-416D4FC9CA13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59" creationId="{41884FB8-5EFD-42F8-4480-111C30C0AC85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0" creationId="{4BCEDC05-183A-BD9E-CCE5-5DF4EB23782F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1" creationId="{4AD6F1CA-C9E7-3FB2-3F58-E3DAAF004DF0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2" creationId="{7BE66FC7-ACDE-45E3-586F-8EBA6056EFED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3" creationId="{AF727659-06A2-CD3A-6D5A-0A30B051EC14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4" creationId="{34D9CC64-2B19-F9DA-CA6B-E8E060BE968B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5" creationId="{00B77C9B-52F3-9050-4E91-81B786D2CCA7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6" creationId="{55714676-539B-254C-C5AD-0A7B25A4AC46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7" creationId="{D5A4B624-74F8-90E2-2F15-A463F6FB6AA1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8" creationId="{2BBC0106-1620-4C71-533E-D64C3CDB29BE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69" creationId="{974BA998-0991-A037-B5F1-07B45E2775C5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0" creationId="{978AB0E3-DA14-1AC8-9721-CF9F64356137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1" creationId="{81965478-C927-5111-C4CC-DC88769A19F7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2" creationId="{6AB36D7B-6B83-773D-47A6-C2E3F7C36D9E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3" creationId="{AE505F15-5729-D703-4C5F-4733609D9A9B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4" creationId="{A3F9157D-AD0F-07D3-DA53-F559F6FC75EB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5" creationId="{55E4297E-A64D-2CBC-3077-D4C3BEC976E2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6" creationId="{6F9E394D-6A01-638B-32CD-716CD5CE8EA6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7" creationId="{8ED3F6CA-F9E2-1D30-4B36-E1AB7AAC9767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8" creationId="{1671EFDF-DDBD-9AA9-C324-337032055210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79" creationId="{290CA980-05DF-DAD8-07AE-C3A9999B326E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0" creationId="{1C5B7449-3C2E-CB90-1283-02AE014EDD11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1" creationId="{C7D057C1-6BF6-1AB3-1E1E-2C897D630288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2" creationId="{52100C89-B997-E8CA-CC01-514CC626EB41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3" creationId="{7E5CDFBB-4DFA-6824-56C0-9B0AAB22FBCF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4" creationId="{435E11BD-E65E-F81D-F716-9B396D62C9BE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5" creationId="{9F3CE988-F123-8373-4968-4D458D0F2869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6" creationId="{95A69DA4-B959-E074-DB6A-165C57482B06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7" creationId="{6E3CA82A-41D8-BD80-B6FE-D065D4D39CE6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8" creationId="{4C853847-7617-CCD5-0144-B9422FC3DAC6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89" creationId="{8BC94EDD-A863-4474-597F-5077793A5B25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0" creationId="{B2A10C68-29C6-0378-5E6C-1918920F1E55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1" creationId="{9FB6BEE7-6CA0-584A-7AC4-4DA0AFA4426E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2" creationId="{75DFA1D3-616D-A997-B407-40E8CFCACE28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3" creationId="{11E14C73-A697-36E5-84E9-2DBAFE66DEA0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4" creationId="{45DCC931-DA60-D2DA-B430-C09053B32CD7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5" creationId="{4FB35D45-FAE2-AAF1-543F-E3AD3F311180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6" creationId="{E24094A1-F350-6E43-0640-E27F2EE9514A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7" creationId="{F7875A5B-B8F7-4DFF-8039-5DEC7132EA44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8" creationId="{4469FE32-6196-DC3B-F643-6ED0E8BBA846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99" creationId="{EF8B91CC-8349-35D4-C82F-8964FDD1E4B1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0" creationId="{5342217F-6B8F-F8F6-E0A3-5B97E12584BF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1" creationId="{F5327C69-D81D-5D68-C09D-9090C2FDA13C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2" creationId="{0C44E7D3-C212-CD70-DC81-28F2812272AA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3" creationId="{2B59D6F3-5755-4090-69D5-C3994920CC89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4" creationId="{D4FDDDF5-7584-6F53-8DDE-B45318028AFE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5" creationId="{C00E594B-08B1-A325-BC26-8E3A7E2B8FC0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6" creationId="{06F3C57C-7875-E202-BE84-61793990E0FF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7" creationId="{4EDBED75-F2FC-8BB3-3E10-6D9F7E0B1672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8" creationId="{379B3D79-13D9-23CE-F8AD-32FDF6B82C7D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09" creationId="{FB011EFB-0E48-5DE7-D8A7-2538B47FA65F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0" creationId="{A285E02E-EF1D-9FBB-E36D-6E450F9396C0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1" creationId="{12E7AB13-85B1-F7B2-155E-4B2B864E008C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2" creationId="{325D4A9B-04A9-468A-14EC-BCBCA38AE92E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3" creationId="{6587AFEE-14DA-7145-BA71-876C1468FC85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4" creationId="{076F86E0-5FE3-2A50-9A9C-49AF08FF60CF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5" creationId="{3180F9AA-A141-2EDA-33E8-A3DA9505E277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6" creationId="{20E6D83F-B59D-690D-86AD-52175AA58733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7" creationId="{515D90BD-CDB8-2CEA-7999-80EA62BD8207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8" creationId="{48A341E2-F693-0339-D9C0-87DC9108C36F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19" creationId="{60EE09A1-7FC8-05F1-BB41-7B943332B811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20" creationId="{824F321E-3FB3-ECBC-C372-46357301AE91}"/>
          </ac:spMkLst>
        </pc:spChg>
        <pc:spChg chg="del">
          <ac:chgData name="Siegbert Rudolph" userId="2af4d44886c067cc" providerId="LiveId" clId="{FB7BF59F-BEC3-470C-A344-BA2C0DE29B1E}" dt="2023-01-20T13:27:46.558" v="105" actId="478"/>
          <ac:spMkLst>
            <pc:docMk/>
            <pc:sldMk cId="1966728385" sldId="258"/>
            <ac:spMk id="121" creationId="{6B06B3A2-53D7-ED03-EB71-DF8F64E58951}"/>
          </ac:spMkLst>
        </pc:spChg>
        <pc:picChg chg="add mod">
          <ac:chgData name="Siegbert Rudolph" userId="2af4d44886c067cc" providerId="LiveId" clId="{FB7BF59F-BEC3-470C-A344-BA2C0DE29B1E}" dt="2023-01-20T15:55:44.037" v="2647" actId="1076"/>
          <ac:picMkLst>
            <pc:docMk/>
            <pc:sldMk cId="1966728385" sldId="258"/>
            <ac:picMk id="32" creationId="{790FE856-14C1-37EF-E756-1CB348BC6F91}"/>
          </ac:picMkLst>
        </pc:picChg>
      </pc:sldChg>
      <pc:sldChg chg="addSp delSp modSp mod modAnim">
        <pc:chgData name="Siegbert Rudolph" userId="2af4d44886c067cc" providerId="LiveId" clId="{FB7BF59F-BEC3-470C-A344-BA2C0DE29B1E}" dt="2023-02-26T07:53:02.756" v="3288" actId="1076"/>
        <pc:sldMkLst>
          <pc:docMk/>
          <pc:sldMk cId="4224967416" sldId="259"/>
        </pc:sldMkLst>
        <pc:spChg chg="mod">
          <ac:chgData name="Siegbert Rudolph" userId="2af4d44886c067cc" providerId="LiveId" clId="{FB7BF59F-BEC3-470C-A344-BA2C0DE29B1E}" dt="2023-01-20T15:52:40.842" v="2595" actId="113"/>
          <ac:spMkLst>
            <pc:docMk/>
            <pc:sldMk cId="4224967416" sldId="259"/>
            <ac:spMk id="2" creationId="{670A375E-AD2A-7341-FC6E-2E9A0C91F507}"/>
          </ac:spMkLst>
        </pc:spChg>
        <pc:spChg chg="add mod">
          <ac:chgData name="Siegbert Rudolph" userId="2af4d44886c067cc" providerId="LiveId" clId="{FB7BF59F-BEC3-470C-A344-BA2C0DE29B1E}" dt="2023-01-20T15:52:55.928" v="2597" actId="1076"/>
          <ac:spMkLst>
            <pc:docMk/>
            <pc:sldMk cId="4224967416" sldId="259"/>
            <ac:spMk id="5" creationId="{65C34E23-2B38-F83F-5B45-47CD93029055}"/>
          </ac:spMkLst>
        </pc:spChg>
        <pc:spChg chg="add mod">
          <ac:chgData name="Siegbert Rudolph" userId="2af4d44886c067cc" providerId="LiveId" clId="{FB7BF59F-BEC3-470C-A344-BA2C0DE29B1E}" dt="2023-01-20T15:53:31.262" v="2603" actId="2085"/>
          <ac:spMkLst>
            <pc:docMk/>
            <pc:sldMk cId="4224967416" sldId="259"/>
            <ac:spMk id="6" creationId="{CA8C5CE3-14A9-4F74-F375-F862D93C28A4}"/>
          </ac:spMkLst>
        </pc:spChg>
        <pc:spChg chg="del mod">
          <ac:chgData name="Siegbert Rudolph" userId="2af4d44886c067cc" providerId="LiveId" clId="{FB7BF59F-BEC3-470C-A344-BA2C0DE29B1E}" dt="2023-02-26T07:53:02.756" v="3283" actId="478"/>
          <ac:spMkLst>
            <pc:docMk/>
            <pc:sldMk cId="4224967416" sldId="259"/>
            <ac:spMk id="7" creationId="{EDA2962C-AE41-E708-4BFE-8C5A8B2B096F}"/>
          </ac:spMkLst>
        </pc:spChg>
        <pc:spChg chg="mod">
          <ac:chgData name="Siegbert Rudolph" userId="2af4d44886c067cc" providerId="LiveId" clId="{FB7BF59F-BEC3-470C-A344-BA2C0DE29B1E}" dt="2023-02-26T07:53:02.756" v="3288" actId="1076"/>
          <ac:spMkLst>
            <pc:docMk/>
            <pc:sldMk cId="4224967416" sldId="259"/>
            <ac:spMk id="8" creationId="{CA67F8F1-FB59-EE8B-CF36-D493D0F2B7EF}"/>
          </ac:spMkLst>
        </pc:spChg>
        <pc:picChg chg="add mod">
          <ac:chgData name="Siegbert Rudolph" userId="2af4d44886c067cc" providerId="LiveId" clId="{FB7BF59F-BEC3-470C-A344-BA2C0DE29B1E}" dt="2023-01-20T15:52:55.928" v="2597" actId="1076"/>
          <ac:picMkLst>
            <pc:docMk/>
            <pc:sldMk cId="4224967416" sldId="259"/>
            <ac:picMk id="3" creationId="{A9E8E517-2402-BA9C-64A6-6C958BD519F2}"/>
          </ac:picMkLst>
        </pc:picChg>
        <pc:picChg chg="add mod">
          <ac:chgData name="Siegbert Rudolph" userId="2af4d44886c067cc" providerId="LiveId" clId="{FB7BF59F-BEC3-470C-A344-BA2C0DE29B1E}" dt="2023-01-20T15:52:55.928" v="2597" actId="1076"/>
          <ac:picMkLst>
            <pc:docMk/>
            <pc:sldMk cId="4224967416" sldId="259"/>
            <ac:picMk id="4" creationId="{79666455-BA0B-D49E-0DC3-5663BC99B4AF}"/>
          </ac:picMkLst>
        </pc:picChg>
      </pc:sldChg>
      <pc:sldChg chg="addSp delSp modSp mod ord modTransition delAnim modAnim">
        <pc:chgData name="Siegbert Rudolph" userId="2af4d44886c067cc" providerId="LiveId" clId="{FB7BF59F-BEC3-470C-A344-BA2C0DE29B1E}" dt="2023-02-26T07:53:02.740" v="3258" actId="1076"/>
        <pc:sldMkLst>
          <pc:docMk/>
          <pc:sldMk cId="1922875232" sldId="260"/>
        </pc:sldMkLst>
        <pc:spChg chg="mod">
          <ac:chgData name="Siegbert Rudolph" userId="2af4d44886c067cc" providerId="LiveId" clId="{FB7BF59F-BEC3-470C-A344-BA2C0DE29B1E}" dt="2023-01-20T14:36:20.535" v="948" actId="207"/>
          <ac:spMkLst>
            <pc:docMk/>
            <pc:sldMk cId="1922875232" sldId="260"/>
            <ac:spMk id="2" creationId="{670A375E-AD2A-7341-FC6E-2E9A0C91F507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3" creationId="{37C5907B-A176-6DC5-D693-16C0CBC07CE4}"/>
          </ac:spMkLst>
        </pc:spChg>
        <pc:spChg chg="add mod">
          <ac:chgData name="Siegbert Rudolph" userId="2af4d44886c067cc" providerId="LiveId" clId="{FB7BF59F-BEC3-470C-A344-BA2C0DE29B1E}" dt="2023-01-20T14:33:22.489" v="773" actId="403"/>
          <ac:spMkLst>
            <pc:docMk/>
            <pc:sldMk cId="1922875232" sldId="260"/>
            <ac:spMk id="3" creationId="{ED1520DC-F435-6BA0-20DD-FEB2D6FEB2B9}"/>
          </ac:spMkLst>
        </pc:spChg>
        <pc:spChg chg="add mod">
          <ac:chgData name="Siegbert Rudolph" userId="2af4d44886c067cc" providerId="LiveId" clId="{FB7BF59F-BEC3-470C-A344-BA2C0DE29B1E}" dt="2023-01-20T14:33:47.301" v="845" actId="1038"/>
          <ac:spMkLst>
            <pc:docMk/>
            <pc:sldMk cId="1922875232" sldId="260"/>
            <ac:spMk id="4" creationId="{0007EF81-5D66-6C98-7EFF-30CEE233713B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4" creationId="{882A6388-4422-848C-7C3E-31B548FC7AF9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5" creationId="{5FCAA94D-4893-0019-CE29-641753141097}"/>
          </ac:spMkLst>
        </pc:spChg>
        <pc:spChg chg="add mod">
          <ac:chgData name="Siegbert Rudolph" userId="2af4d44886c067cc" providerId="LiveId" clId="{FB7BF59F-BEC3-470C-A344-BA2C0DE29B1E}" dt="2023-01-20T14:33:50.803" v="862" actId="1038"/>
          <ac:spMkLst>
            <pc:docMk/>
            <pc:sldMk cId="1922875232" sldId="260"/>
            <ac:spMk id="5" creationId="{8BC66B67-9772-4394-D6F8-5099CCFD3631}"/>
          </ac:spMkLst>
        </pc:spChg>
        <pc:spChg chg="add mod">
          <ac:chgData name="Siegbert Rudolph" userId="2af4d44886c067cc" providerId="LiveId" clId="{FB7BF59F-BEC3-470C-A344-BA2C0DE29B1E}" dt="2023-01-20T14:33:47.301" v="845" actId="1038"/>
          <ac:spMkLst>
            <pc:docMk/>
            <pc:sldMk cId="1922875232" sldId="260"/>
            <ac:spMk id="6" creationId="{1E38594C-1B28-D685-DA69-1A17290F6CF7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6" creationId="{ACE64830-CBC0-6405-70ED-D6D56FC2D69F}"/>
          </ac:spMkLst>
        </pc:spChg>
        <pc:spChg chg="add mod">
          <ac:chgData name="Siegbert Rudolph" userId="2af4d44886c067cc" providerId="LiveId" clId="{FB7BF59F-BEC3-470C-A344-BA2C0DE29B1E}" dt="2023-01-20T14:33:53.533" v="880" actId="1038"/>
          <ac:spMkLst>
            <pc:docMk/>
            <pc:sldMk cId="1922875232" sldId="260"/>
            <ac:spMk id="7" creationId="{91A39E6B-CFAB-4064-D2F0-9E5433F3714E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7" creationId="{D6C212C3-71D4-0BE2-7C92-3A2D26DC1AFB}"/>
          </ac:spMkLst>
        </pc:spChg>
        <pc:spChg chg="add mod">
          <ac:chgData name="Siegbert Rudolph" userId="2af4d44886c067cc" providerId="LiveId" clId="{FB7BF59F-BEC3-470C-A344-BA2C0DE29B1E}" dt="2023-01-20T14:33:50.803" v="862" actId="1038"/>
          <ac:spMkLst>
            <pc:docMk/>
            <pc:sldMk cId="1922875232" sldId="260"/>
            <ac:spMk id="8" creationId="{6DDA310C-2223-1903-116A-BA579B0226FF}"/>
          </ac:spMkLst>
        </pc:spChg>
        <pc:spChg chg="add mod">
          <ac:chgData name="Siegbert Rudolph" userId="2af4d44886c067cc" providerId="LiveId" clId="{FB7BF59F-BEC3-470C-A344-BA2C0DE29B1E}" dt="2023-01-20T14:33:34.260" v="806" actId="1036"/>
          <ac:spMkLst>
            <pc:docMk/>
            <pc:sldMk cId="1922875232" sldId="260"/>
            <ac:spMk id="9" creationId="{CDDFC85C-8986-ABD1-6796-E103F7C20AD6}"/>
          </ac:spMkLst>
        </pc:spChg>
        <pc:spChg chg="add mod">
          <ac:chgData name="Siegbert Rudolph" userId="2af4d44886c067cc" providerId="LiveId" clId="{FB7BF59F-BEC3-470C-A344-BA2C0DE29B1E}" dt="2023-01-20T14:33:47.301" v="845" actId="1038"/>
          <ac:spMkLst>
            <pc:docMk/>
            <pc:sldMk cId="1922875232" sldId="260"/>
            <ac:spMk id="10" creationId="{E8C10DC6-5D87-45E4-BFAD-4183F62B6685}"/>
          </ac:spMkLst>
        </pc:spChg>
        <pc:spChg chg="add mod">
          <ac:chgData name="Siegbert Rudolph" userId="2af4d44886c067cc" providerId="LiveId" clId="{FB7BF59F-BEC3-470C-A344-BA2C0DE29B1E}" dt="2023-01-20T14:33:53.533" v="880" actId="1038"/>
          <ac:spMkLst>
            <pc:docMk/>
            <pc:sldMk cId="1922875232" sldId="260"/>
            <ac:spMk id="11" creationId="{105F2727-5315-80B1-7B79-5098FBF28011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11" creationId="{9FC9D47E-2B62-B9B4-E7F4-35D76AD159C3}"/>
          </ac:spMkLst>
        </pc:spChg>
        <pc:spChg chg="add mod">
          <ac:chgData name="Siegbert Rudolph" userId="2af4d44886c067cc" providerId="LiveId" clId="{FB7BF59F-BEC3-470C-A344-BA2C0DE29B1E}" dt="2023-01-20T14:34:03.263" v="882" actId="1076"/>
          <ac:spMkLst>
            <pc:docMk/>
            <pc:sldMk cId="1922875232" sldId="260"/>
            <ac:spMk id="12" creationId="{48D45FBD-0A73-A61A-C0FA-F125A4E8B95C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12" creationId="{7D693426-5C8E-3FB4-FC88-D86440D1E939}"/>
          </ac:spMkLst>
        </pc:spChg>
        <pc:spChg chg="add mod">
          <ac:chgData name="Siegbert Rudolph" userId="2af4d44886c067cc" providerId="LiveId" clId="{FB7BF59F-BEC3-470C-A344-BA2C0DE29B1E}" dt="2023-01-20T14:33:38.093" v="827" actId="1036"/>
          <ac:spMkLst>
            <pc:docMk/>
            <pc:sldMk cId="1922875232" sldId="260"/>
            <ac:spMk id="13" creationId="{3B83A106-3F0A-FE5D-04DB-295BEDC08F73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13" creationId="{A4DBA851-9648-90DF-6DC6-FE55BF433C49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14" creationId="{8483CA7A-263F-8A9D-FDAD-16B7F09D8348}"/>
          </ac:spMkLst>
        </pc:spChg>
        <pc:spChg chg="add mod">
          <ac:chgData name="Siegbert Rudolph" userId="2af4d44886c067cc" providerId="LiveId" clId="{FB7BF59F-BEC3-470C-A344-BA2C0DE29B1E}" dt="2023-01-20T14:33:31.493" v="792" actId="1036"/>
          <ac:spMkLst>
            <pc:docMk/>
            <pc:sldMk cId="1922875232" sldId="260"/>
            <ac:spMk id="14" creationId="{BEA40850-B9B5-7DF7-E907-67678EC46BAC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15" creationId="{7A3273DA-241F-9CB1-62AE-D2B9511CFD23}"/>
          </ac:spMkLst>
        </pc:spChg>
        <pc:spChg chg="add mod">
          <ac:chgData name="Siegbert Rudolph" userId="2af4d44886c067cc" providerId="LiveId" clId="{FB7BF59F-BEC3-470C-A344-BA2C0DE29B1E}" dt="2023-01-20T14:34:01.251" v="881" actId="1076"/>
          <ac:spMkLst>
            <pc:docMk/>
            <pc:sldMk cId="1922875232" sldId="260"/>
            <ac:spMk id="15" creationId="{CFEE6FD7-B976-25F1-ACC4-CAD91EFFF008}"/>
          </ac:spMkLst>
        </pc:spChg>
        <pc:spChg chg="del mod">
          <ac:chgData name="Siegbert Rudolph" userId="2af4d44886c067cc" providerId="LiveId" clId="{FB7BF59F-BEC3-470C-A344-BA2C0DE29B1E}" dt="2023-02-26T07:53:02.724" v="3253" actId="478"/>
          <ac:spMkLst>
            <pc:docMk/>
            <pc:sldMk cId="1922875232" sldId="260"/>
            <ac:spMk id="16" creationId="{C5E78716-878A-5D55-D1AA-EF252BECFB4B}"/>
          </ac:spMkLst>
        </pc:spChg>
        <pc:spChg chg="mod">
          <ac:chgData name="Siegbert Rudolph" userId="2af4d44886c067cc" providerId="LiveId" clId="{FB7BF59F-BEC3-470C-A344-BA2C0DE29B1E}" dt="2023-02-26T07:53:02.740" v="3258" actId="1076"/>
          <ac:spMkLst>
            <pc:docMk/>
            <pc:sldMk cId="1922875232" sldId="260"/>
            <ac:spMk id="17" creationId="{C2BDC4A5-5635-85D6-C3CD-3D00B38D8552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53" creationId="{37EA75A7-11DC-CC8E-2AAB-F1F4AE01ED1A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54" creationId="{423FE4AF-48EE-EB55-DF54-B7EEEDE59CD4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55" creationId="{30CD6AA7-AC34-E6FC-69F1-0C60C7B236B7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56" creationId="{917ACBE2-49D1-0F6F-A13B-43C6442778A7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57" creationId="{719610E0-BFBB-43C9-74DA-5FCC9C78C70C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58" creationId="{DC775CE9-D625-A455-DCDF-E00423A85325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59" creationId="{7AA54710-A842-F84D-EB0F-F45EA2EF773C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63" creationId="{C8EBF0F1-C8CD-825B-4CDE-1472E9E46A78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64" creationId="{691ED3A9-BD9F-6935-59DA-9A1D214B98F1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65" creationId="{7E987FBC-E773-1BD9-13DA-C923D172C72E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66" creationId="{3AA2DDD4-E425-659E-0388-199D6816382C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67" creationId="{48A074B4-A74F-8D90-5E24-7EEE9682886C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68" creationId="{D1E9DCB1-E457-BA71-71B8-60D709ECE953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72" creationId="{686394FF-ED29-B17D-E712-53038E0F1163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73" creationId="{62F2BB2D-8DC2-E334-D123-8BFB36964A8C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74" creationId="{27E96E52-3F39-58C6-0DE6-05A8B72F39A7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75" creationId="{600F5954-DBE8-5343-A175-EF24E5F7E91F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76" creationId="{25059147-5DE1-AF91-10E0-57C9A2211877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77" creationId="{972A987D-6B98-5890-60CA-D3F165E45A6A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81" creationId="{B1AED19E-F799-E520-A858-DC103D28DC91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82" creationId="{BDE56712-8B8A-0CC2-F194-D4262219A9FA}"/>
          </ac:spMkLst>
        </pc:spChg>
        <pc:spChg chg="del">
          <ac:chgData name="Siegbert Rudolph" userId="2af4d44886c067cc" providerId="LiveId" clId="{FB7BF59F-BEC3-470C-A344-BA2C0DE29B1E}" dt="2023-01-20T13:50:34.544" v="736" actId="478"/>
          <ac:spMkLst>
            <pc:docMk/>
            <pc:sldMk cId="1922875232" sldId="260"/>
            <ac:spMk id="83" creationId="{C71CB611-B265-05FC-90C1-6F863F33A0B5}"/>
          </ac:spMkLst>
        </pc:spChg>
      </pc:sldChg>
      <pc:sldChg chg="addSp delSp modSp add mod addAnim delAnim modAnim">
        <pc:chgData name="Siegbert Rudolph" userId="2af4d44886c067cc" providerId="LiveId" clId="{FB7BF59F-BEC3-470C-A344-BA2C0DE29B1E}" dt="2023-02-26T07:53:02.740" v="3270" actId="1076"/>
        <pc:sldMkLst>
          <pc:docMk/>
          <pc:sldMk cId="3062795581" sldId="261"/>
        </pc:sldMkLst>
        <pc:spChg chg="mod">
          <ac:chgData name="Siegbert Rudolph" userId="2af4d44886c067cc" providerId="LiveId" clId="{FB7BF59F-BEC3-470C-A344-BA2C0DE29B1E}" dt="2023-01-20T14:58:50.094" v="1365" actId="20577"/>
          <ac:spMkLst>
            <pc:docMk/>
            <pc:sldMk cId="3062795581" sldId="261"/>
            <ac:spMk id="3" creationId="{F68907FC-5008-7DE8-5A09-E832D477594C}"/>
          </ac:spMkLst>
        </pc:spChg>
        <pc:spChg chg="del mod">
          <ac:chgData name="Siegbert Rudolph" userId="2af4d44886c067cc" providerId="LiveId" clId="{FB7BF59F-BEC3-470C-A344-BA2C0DE29B1E}" dt="2023-02-26T07:53:02.740" v="3265" actId="478"/>
          <ac:spMkLst>
            <pc:docMk/>
            <pc:sldMk cId="3062795581" sldId="261"/>
            <ac:spMk id="4" creationId="{3FC6579F-DC19-40DB-5ADA-286A9566A0A4}"/>
          </ac:spMkLst>
        </pc:spChg>
        <pc:spChg chg="del">
          <ac:chgData name="Siegbert Rudolph" userId="2af4d44886c067cc" providerId="LiveId" clId="{FB7BF59F-BEC3-470C-A344-BA2C0DE29B1E}" dt="2023-01-20T14:37:48.358" v="1010" actId="478"/>
          <ac:spMkLst>
            <pc:docMk/>
            <pc:sldMk cId="3062795581" sldId="261"/>
            <ac:spMk id="4" creationId="{EB8088FC-3ED2-E0BA-6E41-F64E49E3D75F}"/>
          </ac:spMkLst>
        </pc:spChg>
        <pc:spChg chg="mod">
          <ac:chgData name="Siegbert Rudolph" userId="2af4d44886c067cc" providerId="LiveId" clId="{FB7BF59F-BEC3-470C-A344-BA2C0DE29B1E}" dt="2023-02-26T07:53:02.740" v="3270" actId="1076"/>
          <ac:spMkLst>
            <pc:docMk/>
            <pc:sldMk cId="3062795581" sldId="261"/>
            <ac:spMk id="5" creationId="{1DCFC99B-DEBB-BC20-6DEB-0B3F6648C644}"/>
          </ac:spMkLst>
        </pc:spChg>
        <pc:spChg chg="del">
          <ac:chgData name="Siegbert Rudolph" userId="2af4d44886c067cc" providerId="LiveId" clId="{FB7BF59F-BEC3-470C-A344-BA2C0DE29B1E}" dt="2023-01-20T14:37:48.358" v="1010" actId="478"/>
          <ac:spMkLst>
            <pc:docMk/>
            <pc:sldMk cId="3062795581" sldId="261"/>
            <ac:spMk id="5" creationId="{C8141078-3F2B-C9EE-7E05-2C55910F970F}"/>
          </ac:spMkLst>
        </pc:spChg>
        <pc:spChg chg="del">
          <ac:chgData name="Siegbert Rudolph" userId="2af4d44886c067cc" providerId="LiveId" clId="{FB7BF59F-BEC3-470C-A344-BA2C0DE29B1E}" dt="2023-01-20T14:37:48.358" v="1010" actId="478"/>
          <ac:spMkLst>
            <pc:docMk/>
            <pc:sldMk cId="3062795581" sldId="261"/>
            <ac:spMk id="6" creationId="{FC51DBAF-CEC1-DC1C-9FAF-66D96F216BCF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7" creationId="{5F9B941D-8B02-54B5-9BFD-4259960FEAB1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8" creationId="{E5C9EAC4-1AD8-FD28-49CB-D0A9816E515E}"/>
          </ac:spMkLst>
        </pc:spChg>
        <pc:spChg chg="add del mod or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8" creationId="{F1700D7B-AAA3-DC5A-80FB-9714E5CA731D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9" creationId="{050570F4-8933-519E-1A23-49D7393BB87A}"/>
          </ac:spMkLst>
        </pc:spChg>
        <pc:spChg chg="add del mod">
          <ac:chgData name="Siegbert Rudolph" userId="2af4d44886c067cc" providerId="LiveId" clId="{FB7BF59F-BEC3-470C-A344-BA2C0DE29B1E}" dt="2023-01-20T16:02:03.654" v="2656" actId="554"/>
          <ac:spMkLst>
            <pc:docMk/>
            <pc:sldMk cId="3062795581" sldId="261"/>
            <ac:spMk id="9" creationId="{5C4E6E72-7912-69DD-48F0-43F7DD8D63D9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10" creationId="{59828E49-AF9D-B9A8-E7A2-438111C17D75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10" creationId="{A55328C5-BB5E-2158-AF83-990280A28A3F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11" creationId="{77D9BE17-8AE4-8204-B8DB-9D3DC60F094D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11" creationId="{DB949F95-D30A-0CE2-6518-81557A6E2B05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12" creationId="{55739AD3-0337-CEC0-4B4C-2636C1F3D3BE}"/>
          </ac:spMkLst>
        </pc:spChg>
        <pc:spChg chg="add del mod or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12" creationId="{BFE0BC60-4742-365A-2C6D-408762620AF4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13" creationId="{3AC5F24D-6A19-F59D-470A-BBB3A66EFF46}"/>
          </ac:spMkLst>
        </pc:spChg>
        <pc:spChg chg="add del mod">
          <ac:chgData name="Siegbert Rudolph" userId="2af4d44886c067cc" providerId="LiveId" clId="{FB7BF59F-BEC3-470C-A344-BA2C0DE29B1E}" dt="2023-01-20T16:02:03.654" v="2656" actId="554"/>
          <ac:spMkLst>
            <pc:docMk/>
            <pc:sldMk cId="3062795581" sldId="261"/>
            <ac:spMk id="13" creationId="{A28DEC49-7CCA-1FA4-A928-F2DD1E4BF38F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14" creationId="{7FDE1120-7F5C-6974-A708-8605759BCC26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14" creationId="{DDE15D3A-7B99-3D6E-CA90-5757AE6DFD5F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15" creationId="{77A8E74D-D269-1AB6-7C79-8BD9B665F2A8}"/>
          </ac:spMkLst>
        </pc:spChg>
        <pc:spChg chg="add del mod or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15" creationId="{E9087C1E-9040-A7B1-F4B3-AD0EDE4F33AF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16" creationId="{3DDB1554-E2AD-B446-B368-A69B224ADAD7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16" creationId="{7B8C92BC-6A33-65A9-24B1-0FA52534E5B0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17" creationId="{01F91F23-5A0C-C076-5FBA-0343A3003A58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17" creationId="{F45A76BB-6802-09E1-935A-C6CF92135BB7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18" creationId="{6A584E5D-EC11-D04A-772C-6FB8DF4140D8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18" creationId="{89C61192-DE15-3840-DB0D-6F07DE284B20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19" creationId="{97BDE613-EA00-34EB-5F3A-90E93942A921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19" creationId="{CF326D8F-71B9-E31A-BFD4-7BF32D9AB08F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20" creationId="{74FCB15A-AA5C-4157-36D5-F8C89C0CB6A1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20" creationId="{ED44AAF6-7F04-3F23-31FA-6404E2294705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21" creationId="{60C5ADC2-BE3C-B867-60CA-D8014ACA3823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21" creationId="{9184ADD8-CD6C-192C-C72F-06CD133CE580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22" creationId="{17066FFC-3B05-79A8-4ED8-B16B2BAE879D}"/>
          </ac:spMkLst>
        </pc:spChg>
        <pc:spChg chg="add del mod">
          <ac:chgData name="Siegbert Rudolph" userId="2af4d44886c067cc" providerId="LiveId" clId="{FB7BF59F-BEC3-470C-A344-BA2C0DE29B1E}" dt="2023-01-20T16:01:42.800" v="2654" actId="554"/>
          <ac:spMkLst>
            <pc:docMk/>
            <pc:sldMk cId="3062795581" sldId="261"/>
            <ac:spMk id="22" creationId="{A5BB161F-4B7D-E33F-2BA4-9826EBABE4DE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23" creationId="{07E5FB63-E2F3-0C50-5B6A-663C0F6B8BCD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23" creationId="{CF3FB720-03E3-E670-D451-E51AD280014B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24" creationId="{409FD1D8-D902-2A22-8C86-9E830D8D60E8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24" creationId="{D8E4DCD3-9E5C-0613-7A08-18866DDDF414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25" creationId="{71CB40F0-37FE-343C-4545-DE5B4ACDE818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25" creationId="{EC4062C5-8B18-B1B5-3D7E-EF971C06CFD8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26" creationId="{4182A5FB-4B63-41CB-C02F-A29CF645612C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26" creationId="{9240C3E5-1097-2F15-207F-61063F3BC5CE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27" creationId="{129C2B30-F4A9-3864-8BB3-159FB710F4D5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27" creationId="{D947D091-81F1-5659-9B72-8DC498AE68E0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28" creationId="{8BF44DD4-30F9-A68A-8D79-D9EBDC68F76F}"/>
          </ac:spMkLst>
        </pc:spChg>
        <pc:spChg chg="add del mod">
          <ac:chgData name="Siegbert Rudolph" userId="2af4d44886c067cc" providerId="LiveId" clId="{FB7BF59F-BEC3-470C-A344-BA2C0DE29B1E}" dt="2023-01-20T16:01:42.800" v="2654" actId="554"/>
          <ac:spMkLst>
            <pc:docMk/>
            <pc:sldMk cId="3062795581" sldId="261"/>
            <ac:spMk id="28" creationId="{941CE8FA-1B40-4C03-ACD2-DF6837605224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29" creationId="{38E22B4D-5C05-7D85-FD04-B62719BFF47D}"/>
          </ac:spMkLst>
        </pc:spChg>
        <pc:spChg chg="del">
          <ac:chgData name="Siegbert Rudolph" userId="2af4d44886c067cc" providerId="LiveId" clId="{FB7BF59F-BEC3-470C-A344-BA2C0DE29B1E}" dt="2023-01-20T13:50:57.240" v="739" actId="21"/>
          <ac:spMkLst>
            <pc:docMk/>
            <pc:sldMk cId="3062795581" sldId="261"/>
            <ac:spMk id="29" creationId="{4FDB9BA4-BF55-B462-6F66-D6439F74F914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30" creationId="{543C92D0-C0CA-5518-B329-EBDC322F8CEC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0" creationId="{9E26B635-7139-BEAB-48E9-488E5FE7A3DA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1" creationId="{13E22A2B-137F-EA0B-DEEC-FAED0280CA21}"/>
          </ac:spMkLst>
        </pc:spChg>
        <pc:spChg chg="del">
          <ac:chgData name="Siegbert Rudolph" userId="2af4d44886c067cc" providerId="LiveId" clId="{FB7BF59F-BEC3-470C-A344-BA2C0DE29B1E}" dt="2023-01-20T13:50:52.102" v="738" actId="478"/>
          <ac:spMkLst>
            <pc:docMk/>
            <pc:sldMk cId="3062795581" sldId="261"/>
            <ac:spMk id="31" creationId="{494FB1C8-E022-2FD5-8262-3D0168014BB7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2" creationId="{49E0661D-860C-0D04-B452-CDA55B59DDAA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3" creationId="{ECF1C3CC-F0D5-AC62-4A5B-25EE9F95F7D0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4" creationId="{6B3DEEB4-3035-6AA4-6A5C-4460F5C1EB0A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5" creationId="{E75EC838-B2A1-8EBA-09A6-4BEAAEC59B06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6" creationId="{82EE6D3A-4614-BF7A-B89D-E00854E08681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7" creationId="{02428724-9B02-3556-E190-09D8E9493601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8" creationId="{747CAB02-EE0F-DB76-7EB5-551118EAC3E8}"/>
          </ac:spMkLst>
        </pc:spChg>
        <pc:spChg chg="add del mod">
          <ac:chgData name="Siegbert Rudolph" userId="2af4d44886c067cc" providerId="LiveId" clId="{FB7BF59F-BEC3-470C-A344-BA2C0DE29B1E}" dt="2023-01-20T14:53:04.489" v="1250" actId="478"/>
          <ac:spMkLst>
            <pc:docMk/>
            <pc:sldMk cId="3062795581" sldId="261"/>
            <ac:spMk id="39" creationId="{9894E78F-E6CD-FEA2-E05D-B777CA5892F4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40" creationId="{098A4A40-90D0-AE16-737C-3E957FA8F93D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41" creationId="{5D538143-8F6F-EE90-3B59-5105D1DB1C8B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42" creationId="{7478B2AA-947B-016F-C916-2591A754098B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43" creationId="{856C0056-7349-7A98-DB68-C53DB78D975D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44" creationId="{4EA2B579-553E-2056-4ADC-649FC8C98929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45" creationId="{D52D95B1-ADEE-0C2B-018F-C57774249D3E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46" creationId="{F7305568-5850-1A29-0278-96F8F10A7AC9}"/>
          </ac:spMkLst>
        </pc:spChg>
        <pc:spChg chg="add del mod">
          <ac:chgData name="Siegbert Rudolph" userId="2af4d44886c067cc" providerId="LiveId" clId="{FB7BF59F-BEC3-470C-A344-BA2C0DE29B1E}" dt="2023-01-20T16:01:54.021" v="2655" actId="554"/>
          <ac:spMkLst>
            <pc:docMk/>
            <pc:sldMk cId="3062795581" sldId="261"/>
            <ac:spMk id="47" creationId="{D522EBEF-7446-A6A8-DF3F-2A1FF6CB5E53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48" creationId="{94235BDB-865D-020B-BD22-0D583352D703}"/>
          </ac:spMkLst>
        </pc:spChg>
        <pc:spChg chg="add del mod">
          <ac:chgData name="Siegbert Rudolph" userId="2af4d44886c067cc" providerId="LiveId" clId="{FB7BF59F-BEC3-470C-A344-BA2C0DE29B1E}" dt="2023-01-20T14:59:34.488" v="1367" actId="478"/>
          <ac:spMkLst>
            <pc:docMk/>
            <pc:sldMk cId="3062795581" sldId="261"/>
            <ac:spMk id="49" creationId="{73DFA061-0343-5A07-28AA-351C27AFB2F5}"/>
          </ac:spMkLst>
        </pc:spChg>
        <pc:spChg chg="add del mod">
          <ac:chgData name="Siegbert Rudolph" userId="2af4d44886c067cc" providerId="LiveId" clId="{FB7BF59F-BEC3-470C-A344-BA2C0DE29B1E}" dt="2023-01-20T16:01:54.021" v="2655" actId="554"/>
          <ac:spMkLst>
            <pc:docMk/>
            <pc:sldMk cId="3062795581" sldId="261"/>
            <ac:spMk id="50" creationId="{54C8AEAE-9FEC-EAE5-8546-22912F7B0547}"/>
          </ac:spMkLst>
        </pc:spChg>
        <pc:picChg chg="add del mod">
          <ac:chgData name="Siegbert Rudolph" userId="2af4d44886c067cc" providerId="LiveId" clId="{FB7BF59F-BEC3-470C-A344-BA2C0DE29B1E}" dt="2023-01-20T14:42:49.617" v="1058" actId="478"/>
          <ac:picMkLst>
            <pc:docMk/>
            <pc:sldMk cId="3062795581" sldId="261"/>
            <ac:picMk id="2" creationId="{3AA7FCE1-EA92-D46F-A541-B884D62DBF03}"/>
          </ac:picMkLst>
        </pc:picChg>
        <pc:picChg chg="add mod">
          <ac:chgData name="Siegbert Rudolph" userId="2af4d44886c067cc" providerId="LiveId" clId="{FB7BF59F-BEC3-470C-A344-BA2C0DE29B1E}" dt="2023-01-20T16:03:23.232" v="2671" actId="1076"/>
          <ac:picMkLst>
            <pc:docMk/>
            <pc:sldMk cId="3062795581" sldId="261"/>
            <ac:picMk id="2" creationId="{458DE83B-0B23-096F-A997-6C8C547D9938}"/>
          </ac:picMkLst>
        </pc:picChg>
      </pc:sldChg>
      <pc:sldChg chg="delSp modSp add del mod delAnim">
        <pc:chgData name="Siegbert Rudolph" userId="2af4d44886c067cc" providerId="LiveId" clId="{FB7BF59F-BEC3-470C-A344-BA2C0DE29B1E}" dt="2023-01-20T13:32:57.797" v="160" actId="47"/>
        <pc:sldMkLst>
          <pc:docMk/>
          <pc:sldMk cId="4003786894" sldId="261"/>
        </pc:sldMkLst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8" creationId="{167D3184-7081-B983-D29D-E02780FABED7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9" creationId="{DAFE631C-6C73-CA22-D186-2E02B60A3E4E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0" creationId="{4153BFB3-74DD-4D03-244E-AEF7CD0D20F5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1" creationId="{0362B627-ACBB-63CF-EE3D-758280379444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2" creationId="{1B003031-1243-14DA-8429-78CAFF6862D5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3" creationId="{0AABE6D9-1206-FAD1-1F9D-F4C74EBA8066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4" creationId="{3C2B8C94-B18D-C653-D64B-0C3153E0A8E0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5" creationId="{F862C24E-CFE2-B1B7-996F-8E54E92813B7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6" creationId="{71475D76-1314-0A39-19B9-511E14EB2711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7" creationId="{3417D6CF-544F-BEBF-789F-2D36001AEA63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8" creationId="{400C5B06-223A-B39C-10F0-66A573E41E88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19" creationId="{FBAED613-92C4-C62E-0A2E-6922F346790B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20" creationId="{B30F9E4F-21B9-7272-4CAE-4EE22BA85D5D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21" creationId="{66EDE642-481C-FC00-E169-88468F3ED411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22" creationId="{D0D9920C-FF4D-D85B-B5F8-2977070F5A13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23" creationId="{B3F6CB52-4B38-CD92-E5A0-B08375C0EF08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24" creationId="{120D186A-EA45-D513-BF45-E2B9088BD277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26" creationId="{0C6A8C20-972C-6A4D-2743-ED7BBC23D5ED}"/>
          </ac:spMkLst>
        </pc:spChg>
        <pc:spChg chg="mod">
          <ac:chgData name="Siegbert Rudolph" userId="2af4d44886c067cc" providerId="LiveId" clId="{FB7BF59F-BEC3-470C-A344-BA2C0DE29B1E}" dt="2023-01-20T13:29:36.821" v="155" actId="20577"/>
          <ac:spMkLst>
            <pc:docMk/>
            <pc:sldMk cId="4003786894" sldId="261"/>
            <ac:spMk id="51" creationId="{A5D07114-5484-8D9D-CE2D-0794D1E156AE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54" creationId="{654DBEFD-E418-B53C-7C5C-A7D2831340B8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55" creationId="{10E4E336-C32E-410F-35BD-A80C094B95C1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56" creationId="{820FF57C-E9FF-CD6A-DEE8-A2E05C4F10C1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57" creationId="{E20FA72B-B8F8-E9FF-8CFF-950B5597B1B8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58" creationId="{05E0D95D-86E9-F883-C3FB-10B18BC09634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59" creationId="{C0E51281-1F68-ADE1-20D9-9E5FCD3F8F59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0" creationId="{30365FFB-273D-7895-8184-F363ED39A7F7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1" creationId="{61E80B79-D78F-6BAB-51AC-368A3652A103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2" creationId="{CEF120B2-6B2B-2188-CDFE-163A005F1CD6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3" creationId="{CECC0FEB-663F-ACED-3C2D-08CA7285447E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4" creationId="{1A81F81B-200F-3DF6-FA08-7EF79ACD3D7E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5" creationId="{6DDE5EF5-C1EB-27D8-3572-61D43086DCEF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6" creationId="{A62476D4-E0C5-A2A2-F25C-ED89254EB865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7" creationId="{8CCF518D-7977-DE28-EC17-F382207BBC4A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8" creationId="{CE8FBBB8-4F89-6D58-0632-9A72258F7160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69" creationId="{722779EB-6DC7-2B21-1374-4E2694C703B7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70" creationId="{7D8ABA37-21D6-3AC7-35A6-FC8CBC3DD163}"/>
          </ac:spMkLst>
        </pc:spChg>
        <pc:spChg chg="del">
          <ac:chgData name="Siegbert Rudolph" userId="2af4d44886c067cc" providerId="LiveId" clId="{FB7BF59F-BEC3-470C-A344-BA2C0DE29B1E}" dt="2023-01-20T13:29:33.142" v="154" actId="478"/>
          <ac:spMkLst>
            <pc:docMk/>
            <pc:sldMk cId="4003786894" sldId="261"/>
            <ac:spMk id="71" creationId="{E4072BA8-6C46-26A5-2668-E6868E4B546E}"/>
          </ac:spMkLst>
        </pc:spChg>
      </pc:sldChg>
      <pc:sldChg chg="addSp delSp modSp add mod modTransition modAnim">
        <pc:chgData name="Siegbert Rudolph" userId="2af4d44886c067cc" providerId="LiveId" clId="{FB7BF59F-BEC3-470C-A344-BA2C0DE29B1E}" dt="2023-02-26T07:53:02.740" v="3264" actId="1076"/>
        <pc:sldMkLst>
          <pc:docMk/>
          <pc:sldMk cId="1440579911" sldId="262"/>
        </pc:sldMkLst>
        <pc:spChg chg="mod">
          <ac:chgData name="Siegbert Rudolph" userId="2af4d44886c067cc" providerId="LiveId" clId="{FB7BF59F-BEC3-470C-A344-BA2C0DE29B1E}" dt="2023-01-20T14:36:29.603" v="949" actId="207"/>
          <ac:spMkLst>
            <pc:docMk/>
            <pc:sldMk cId="1440579911" sldId="262"/>
            <ac:spMk id="2" creationId="{670A375E-AD2A-7341-FC6E-2E9A0C91F507}"/>
          </ac:spMkLst>
        </pc:spChg>
        <pc:spChg chg="del mod">
          <ac:chgData name="Siegbert Rudolph" userId="2af4d44886c067cc" providerId="LiveId" clId="{FB7BF59F-BEC3-470C-A344-BA2C0DE29B1E}" dt="2023-02-26T07:53:02.740" v="3259" actId="478"/>
          <ac:spMkLst>
            <pc:docMk/>
            <pc:sldMk cId="1440579911" sldId="262"/>
            <ac:spMk id="3" creationId="{6D7F7E9C-FA43-3AD7-3061-22BE34606D0A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3" creationId="{ED1520DC-F435-6BA0-20DD-FEB2D6FEB2B9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4" creationId="{0007EF81-5D66-6C98-7EFF-30CEE233713B}"/>
          </ac:spMkLst>
        </pc:spChg>
        <pc:spChg chg="mod">
          <ac:chgData name="Siegbert Rudolph" userId="2af4d44886c067cc" providerId="LiveId" clId="{FB7BF59F-BEC3-470C-A344-BA2C0DE29B1E}" dt="2023-02-26T07:53:02.740" v="3264" actId="1076"/>
          <ac:spMkLst>
            <pc:docMk/>
            <pc:sldMk cId="1440579911" sldId="262"/>
            <ac:spMk id="4" creationId="{6B32775D-F5A7-8E67-C7AD-1947FEC66199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5" creationId="{8BC66B67-9772-4394-D6F8-5099CCFD3631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6" creationId="{1E38594C-1B28-D685-DA69-1A17290F6CF7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7" creationId="{91A39E6B-CFAB-4064-D2F0-9E5433F3714E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8" creationId="{6DDA310C-2223-1903-116A-BA579B0226FF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9" creationId="{CDDFC85C-8986-ABD1-6796-E103F7C20AD6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10" creationId="{E8C10DC6-5D87-45E4-BFAD-4183F62B6685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11" creationId="{105F2727-5315-80B1-7B79-5098FBF28011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12" creationId="{48D45FBD-0A73-A61A-C0FA-F125A4E8B95C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13" creationId="{3B83A106-3F0A-FE5D-04DB-295BEDC08F73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14" creationId="{BEA40850-B9B5-7DF7-E907-67678EC46BAC}"/>
          </ac:spMkLst>
        </pc:spChg>
        <pc:spChg chg="del">
          <ac:chgData name="Siegbert Rudolph" userId="2af4d44886c067cc" providerId="LiveId" clId="{FB7BF59F-BEC3-470C-A344-BA2C0DE29B1E}" dt="2023-01-20T14:34:20.947" v="884" actId="478"/>
          <ac:spMkLst>
            <pc:docMk/>
            <pc:sldMk cId="1440579911" sldId="262"/>
            <ac:spMk id="15" creationId="{CFEE6FD7-B976-25F1-ACC4-CAD91EFFF008}"/>
          </ac:spMkLst>
        </pc:spChg>
        <pc:spChg chg="add mod">
          <ac:chgData name="Siegbert Rudolph" userId="2af4d44886c067cc" providerId="LiveId" clId="{FB7BF59F-BEC3-470C-A344-BA2C0DE29B1E}" dt="2023-01-20T14:34:44.863" v="891" actId="6549"/>
          <ac:spMkLst>
            <pc:docMk/>
            <pc:sldMk cId="1440579911" sldId="262"/>
            <ac:spMk id="16" creationId="{9D137BE6-79BF-B0FE-E694-5A1ABFA841E4}"/>
          </ac:spMkLst>
        </pc:spChg>
        <pc:spChg chg="add mod">
          <ac:chgData name="Siegbert Rudolph" userId="2af4d44886c067cc" providerId="LiveId" clId="{FB7BF59F-BEC3-470C-A344-BA2C0DE29B1E}" dt="2023-01-20T14:34:30.292" v="885"/>
          <ac:spMkLst>
            <pc:docMk/>
            <pc:sldMk cId="1440579911" sldId="262"/>
            <ac:spMk id="17" creationId="{91FD0672-273C-C6A4-BC8A-BEADF4C20C3C}"/>
          </ac:spMkLst>
        </pc:spChg>
        <pc:spChg chg="add mod">
          <ac:chgData name="Siegbert Rudolph" userId="2af4d44886c067cc" providerId="LiveId" clId="{FB7BF59F-BEC3-470C-A344-BA2C0DE29B1E}" dt="2023-01-20T14:35:23.539" v="919" actId="1036"/>
          <ac:spMkLst>
            <pc:docMk/>
            <pc:sldMk cId="1440579911" sldId="262"/>
            <ac:spMk id="18" creationId="{78522A94-AADE-1DB3-72B0-4EB1005A1421}"/>
          </ac:spMkLst>
        </pc:spChg>
        <pc:spChg chg="add mod">
          <ac:chgData name="Siegbert Rudolph" userId="2af4d44886c067cc" providerId="LiveId" clId="{FB7BF59F-BEC3-470C-A344-BA2C0DE29B1E}" dt="2023-01-20T14:35:23.539" v="919" actId="1036"/>
          <ac:spMkLst>
            <pc:docMk/>
            <pc:sldMk cId="1440579911" sldId="262"/>
            <ac:spMk id="19" creationId="{E51FD2CF-65BA-A866-595B-8371B70CBA95}"/>
          </ac:spMkLst>
        </pc:spChg>
        <pc:spChg chg="add mod">
          <ac:chgData name="Siegbert Rudolph" userId="2af4d44886c067cc" providerId="LiveId" clId="{FB7BF59F-BEC3-470C-A344-BA2C0DE29B1E}" dt="2023-01-20T14:35:33.690" v="923" actId="20577"/>
          <ac:spMkLst>
            <pc:docMk/>
            <pc:sldMk cId="1440579911" sldId="262"/>
            <ac:spMk id="20" creationId="{98EB8289-0E09-8442-A3A5-C4FCCB6F1A5F}"/>
          </ac:spMkLst>
        </pc:spChg>
        <pc:spChg chg="add mod">
          <ac:chgData name="Siegbert Rudolph" userId="2af4d44886c067cc" providerId="LiveId" clId="{FB7BF59F-BEC3-470C-A344-BA2C0DE29B1E}" dt="2023-01-20T14:34:30.292" v="885"/>
          <ac:spMkLst>
            <pc:docMk/>
            <pc:sldMk cId="1440579911" sldId="262"/>
            <ac:spMk id="21" creationId="{A594A470-3D1C-DC13-8A71-334CE1DE971F}"/>
          </ac:spMkLst>
        </pc:spChg>
        <pc:spChg chg="add mod">
          <ac:chgData name="Siegbert Rudolph" userId="2af4d44886c067cc" providerId="LiveId" clId="{FB7BF59F-BEC3-470C-A344-BA2C0DE29B1E}" dt="2023-01-20T14:34:30.292" v="885"/>
          <ac:spMkLst>
            <pc:docMk/>
            <pc:sldMk cId="1440579911" sldId="262"/>
            <ac:spMk id="22" creationId="{F6DF9C85-E737-13D9-4111-9C5F6C171AAE}"/>
          </ac:spMkLst>
        </pc:spChg>
        <pc:spChg chg="add mod">
          <ac:chgData name="Siegbert Rudolph" userId="2af4d44886c067cc" providerId="LiveId" clId="{FB7BF59F-BEC3-470C-A344-BA2C0DE29B1E}" dt="2023-01-20T15:08:54.148" v="1605" actId="1036"/>
          <ac:spMkLst>
            <pc:docMk/>
            <pc:sldMk cId="1440579911" sldId="262"/>
            <ac:spMk id="23" creationId="{7378CDF2-EE5E-A583-DAA6-A309779084C1}"/>
          </ac:spMkLst>
        </pc:spChg>
        <pc:spChg chg="add mod">
          <ac:chgData name="Siegbert Rudolph" userId="2af4d44886c067cc" providerId="LiveId" clId="{FB7BF59F-BEC3-470C-A344-BA2C0DE29B1E}" dt="2023-01-20T15:08:54.148" v="1605" actId="1036"/>
          <ac:spMkLst>
            <pc:docMk/>
            <pc:sldMk cId="1440579911" sldId="262"/>
            <ac:spMk id="24" creationId="{C6CFA5A6-25FD-215D-179E-8BF0A31EE19B}"/>
          </ac:spMkLst>
        </pc:spChg>
        <pc:spChg chg="add mod">
          <ac:chgData name="Siegbert Rudolph" userId="2af4d44886c067cc" providerId="LiveId" clId="{FB7BF59F-BEC3-470C-A344-BA2C0DE29B1E}" dt="2023-01-20T14:35:23.539" v="919" actId="1036"/>
          <ac:spMkLst>
            <pc:docMk/>
            <pc:sldMk cId="1440579911" sldId="262"/>
            <ac:spMk id="25" creationId="{6FDADAFE-541E-4124-0DCF-FAE742A621BA}"/>
          </ac:spMkLst>
        </pc:spChg>
        <pc:spChg chg="add mod">
          <ac:chgData name="Siegbert Rudolph" userId="2af4d44886c067cc" providerId="LiveId" clId="{FB7BF59F-BEC3-470C-A344-BA2C0DE29B1E}" dt="2023-01-20T14:34:30.292" v="885"/>
          <ac:spMkLst>
            <pc:docMk/>
            <pc:sldMk cId="1440579911" sldId="262"/>
            <ac:spMk id="26" creationId="{48B03CB0-E5F6-C34C-589E-F4374E522F13}"/>
          </ac:spMkLst>
        </pc:spChg>
        <pc:spChg chg="add mod">
          <ac:chgData name="Siegbert Rudolph" userId="2af4d44886c067cc" providerId="LiveId" clId="{FB7BF59F-BEC3-470C-A344-BA2C0DE29B1E}" dt="2023-01-20T14:34:30.292" v="885"/>
          <ac:spMkLst>
            <pc:docMk/>
            <pc:sldMk cId="1440579911" sldId="262"/>
            <ac:spMk id="27" creationId="{A842AA56-5DFC-14D4-7073-D0B281B703B1}"/>
          </ac:spMkLst>
        </pc:spChg>
        <pc:spChg chg="add mod">
          <ac:chgData name="Siegbert Rudolph" userId="2af4d44886c067cc" providerId="LiveId" clId="{FB7BF59F-BEC3-470C-A344-BA2C0DE29B1E}" dt="2023-01-20T15:08:54.148" v="1605" actId="1036"/>
          <ac:spMkLst>
            <pc:docMk/>
            <pc:sldMk cId="1440579911" sldId="262"/>
            <ac:spMk id="28" creationId="{D05CE336-0692-6B9B-185B-045A690DE2F0}"/>
          </ac:spMkLst>
        </pc:spChg>
        <pc:spChg chg="add mod">
          <ac:chgData name="Siegbert Rudolph" userId="2af4d44886c067cc" providerId="LiveId" clId="{FB7BF59F-BEC3-470C-A344-BA2C0DE29B1E}" dt="2023-01-20T15:08:54.148" v="1605" actId="1036"/>
          <ac:spMkLst>
            <pc:docMk/>
            <pc:sldMk cId="1440579911" sldId="262"/>
            <ac:spMk id="29" creationId="{CBC98C43-2BBC-4E13-90FA-4D54B30FD2BE}"/>
          </ac:spMkLst>
        </pc:spChg>
        <pc:spChg chg="add mod">
          <ac:chgData name="Siegbert Rudolph" userId="2af4d44886c067cc" providerId="LiveId" clId="{FB7BF59F-BEC3-470C-A344-BA2C0DE29B1E}" dt="2023-01-20T14:35:23.539" v="919" actId="1036"/>
          <ac:spMkLst>
            <pc:docMk/>
            <pc:sldMk cId="1440579911" sldId="262"/>
            <ac:spMk id="30" creationId="{78A60065-CB4B-5355-CF3D-E927208B0838}"/>
          </ac:spMkLst>
        </pc:spChg>
      </pc:sldChg>
      <pc:sldChg chg="delSp modSp add del mod delAnim">
        <pc:chgData name="Siegbert Rudolph" userId="2af4d44886c067cc" providerId="LiveId" clId="{FB7BF59F-BEC3-470C-A344-BA2C0DE29B1E}" dt="2023-01-20T15:52:16.398" v="2554" actId="47"/>
        <pc:sldMkLst>
          <pc:docMk/>
          <pc:sldMk cId="3942296556" sldId="263"/>
        </pc:sldMkLst>
        <pc:spChg chg="mod">
          <ac:chgData name="Siegbert Rudolph" userId="2af4d44886c067cc" providerId="LiveId" clId="{FB7BF59F-BEC3-470C-A344-BA2C0DE29B1E}" dt="2023-01-20T14:56:40.158" v="1296" actId="14100"/>
          <ac:spMkLst>
            <pc:docMk/>
            <pc:sldMk cId="3942296556" sldId="263"/>
            <ac:spMk id="31" creationId="{13E22A2B-137F-EA0B-DEEC-FAED0280CA21}"/>
          </ac:spMkLst>
        </pc:spChg>
        <pc:spChg chg="del">
          <ac:chgData name="Siegbert Rudolph" userId="2af4d44886c067cc" providerId="LiveId" clId="{FB7BF59F-BEC3-470C-A344-BA2C0DE29B1E}" dt="2023-01-20T14:55:12.119" v="1274" actId="21"/>
          <ac:spMkLst>
            <pc:docMk/>
            <pc:sldMk cId="3942296556" sldId="263"/>
            <ac:spMk id="33" creationId="{ECF1C3CC-F0D5-AC62-4A5B-25EE9F95F7D0}"/>
          </ac:spMkLst>
        </pc:spChg>
        <pc:spChg chg="del">
          <ac:chgData name="Siegbert Rudolph" userId="2af4d44886c067cc" providerId="LiveId" clId="{FB7BF59F-BEC3-470C-A344-BA2C0DE29B1E}" dt="2023-01-20T14:55:12.119" v="1274" actId="21"/>
          <ac:spMkLst>
            <pc:docMk/>
            <pc:sldMk cId="3942296556" sldId="263"/>
            <ac:spMk id="34" creationId="{6B3DEEB4-3035-6AA4-6A5C-4460F5C1EB0A}"/>
          </ac:spMkLst>
        </pc:spChg>
        <pc:spChg chg="del">
          <ac:chgData name="Siegbert Rudolph" userId="2af4d44886c067cc" providerId="LiveId" clId="{FB7BF59F-BEC3-470C-A344-BA2C0DE29B1E}" dt="2023-01-20T14:56:48.967" v="1297" actId="21"/>
          <ac:spMkLst>
            <pc:docMk/>
            <pc:sldMk cId="3942296556" sldId="263"/>
            <ac:spMk id="38" creationId="{747CAB02-EE0F-DB76-7EB5-551118EAC3E8}"/>
          </ac:spMkLst>
        </pc:spChg>
        <pc:spChg chg="del">
          <ac:chgData name="Siegbert Rudolph" userId="2af4d44886c067cc" providerId="LiveId" clId="{FB7BF59F-BEC3-470C-A344-BA2C0DE29B1E}" dt="2023-01-20T14:56:48.967" v="1297" actId="21"/>
          <ac:spMkLst>
            <pc:docMk/>
            <pc:sldMk cId="3942296556" sldId="263"/>
            <ac:spMk id="39" creationId="{9894E78F-E6CD-FEA2-E05D-B777CA5892F4}"/>
          </ac:spMkLst>
        </pc:spChg>
      </pc:sldChg>
      <pc:sldChg chg="addSp delSp modSp add mod addAnim delAnim modAnim">
        <pc:chgData name="Siegbert Rudolph" userId="2af4d44886c067cc" providerId="LiveId" clId="{FB7BF59F-BEC3-470C-A344-BA2C0DE29B1E}" dt="2023-02-26T07:53:02.740" v="3276" actId="1076"/>
        <pc:sldMkLst>
          <pc:docMk/>
          <pc:sldMk cId="576655125" sldId="264"/>
        </pc:sldMkLst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2" creationId="{5EBD54F2-3126-F33B-314A-61FD935982BB}"/>
          </ac:spMkLst>
        </pc:spChg>
        <pc:spChg chg="mod">
          <ac:chgData name="Siegbert Rudolph" userId="2af4d44886c067cc" providerId="LiveId" clId="{FB7BF59F-BEC3-470C-A344-BA2C0DE29B1E}" dt="2023-01-20T15:02:51.942" v="1445" actId="114"/>
          <ac:spMkLst>
            <pc:docMk/>
            <pc:sldMk cId="576655125" sldId="264"/>
            <ac:spMk id="3" creationId="{F68907FC-5008-7DE8-5A09-E832D477594C}"/>
          </ac:spMkLst>
        </pc:spChg>
        <pc:spChg chg="add del mod">
          <ac:chgData name="Siegbert Rudolph" userId="2af4d44886c067cc" providerId="LiveId" clId="{FB7BF59F-BEC3-470C-A344-BA2C0DE29B1E}" dt="2023-01-20T15:00:52.876" v="1402" actId="478"/>
          <ac:spMkLst>
            <pc:docMk/>
            <pc:sldMk cId="576655125" sldId="264"/>
            <ac:spMk id="4" creationId="{B9E216D9-104C-3671-5EB0-43AB509B1A6B}"/>
          </ac:spMkLst>
        </pc:spChg>
        <pc:spChg chg="del mod">
          <ac:chgData name="Siegbert Rudolph" userId="2af4d44886c067cc" providerId="LiveId" clId="{FB7BF59F-BEC3-470C-A344-BA2C0DE29B1E}" dt="2023-02-26T07:53:02.740" v="3271" actId="478"/>
          <ac:spMkLst>
            <pc:docMk/>
            <pc:sldMk cId="576655125" sldId="264"/>
            <ac:spMk id="5" creationId="{44A7FAAB-B37F-54E8-EB74-FF684ABE6CED}"/>
          </ac:spMkLst>
        </pc:spChg>
        <pc:spChg chg="add del mod">
          <ac:chgData name="Siegbert Rudolph" userId="2af4d44886c067cc" providerId="LiveId" clId="{FB7BF59F-BEC3-470C-A344-BA2C0DE29B1E}" dt="2023-01-20T15:00:52.876" v="1402" actId="478"/>
          <ac:spMkLst>
            <pc:docMk/>
            <pc:sldMk cId="576655125" sldId="264"/>
            <ac:spMk id="5" creationId="{81F46D0E-FDA9-2E33-E4CD-8E84059BCDA3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6" creationId="{68AB89B7-5BC2-3119-E2EA-2BB588E107DE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7" creationId="{5F9B941D-8B02-54B5-9BFD-4259960FEAB1}"/>
          </ac:spMkLst>
        </pc:spChg>
        <pc:spChg chg="mod">
          <ac:chgData name="Siegbert Rudolph" userId="2af4d44886c067cc" providerId="LiveId" clId="{FB7BF59F-BEC3-470C-A344-BA2C0DE29B1E}" dt="2023-02-26T07:53:02.740" v="3276" actId="1076"/>
          <ac:spMkLst>
            <pc:docMk/>
            <pc:sldMk cId="576655125" sldId="264"/>
            <ac:spMk id="7" creationId="{99192C7E-D63B-EDFD-1EA5-D23131A67D1E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8" creationId="{F1700D7B-AAA3-DC5A-80FB-9714E5CA731D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9" creationId="{5C4E6E72-7912-69DD-48F0-43F7DD8D63D9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0" creationId="{59828E49-AF9D-B9A8-E7A2-438111C17D75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1" creationId="{DB949F95-D30A-0CE2-6518-81557A6E2B05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2" creationId="{BFE0BC60-4742-365A-2C6D-408762620AF4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3" creationId="{A28DEC49-7CCA-1FA4-A928-F2DD1E4BF38F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4" creationId="{DDE15D3A-7B99-3D6E-CA90-5757AE6DFD5F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5" creationId="{E9087C1E-9040-A7B1-F4B3-AD0EDE4F33AF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6" creationId="{3DDB1554-E2AD-B446-B368-A69B224ADAD7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7" creationId="{01F91F23-5A0C-C076-5FBA-0343A3003A58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8" creationId="{6A584E5D-EC11-D04A-772C-6FB8DF4140D8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19" creationId="{97BDE613-EA00-34EB-5F3A-90E93942A921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20" creationId="{ED44AAF6-7F04-3F23-31FA-6404E2294705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21" creationId="{60C5ADC2-BE3C-B867-60CA-D8014ACA3823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22" creationId="{A5BB161F-4B7D-E33F-2BA4-9826EBABE4DE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23" creationId="{CF3FB720-03E3-E670-D451-E51AD280014B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24" creationId="{D8E4DCD3-9E5C-0613-7A08-18866DDDF414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25" creationId="{71CB40F0-37FE-343C-4545-DE5B4ACDE818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26" creationId="{4182A5FB-4B63-41CB-C02F-A29CF645612C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27" creationId="{D947D091-81F1-5659-9B72-8DC498AE68E0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28" creationId="{941CE8FA-1B40-4C03-ACD2-DF6837605224}"/>
          </ac:spMkLst>
        </pc:spChg>
        <pc:spChg chg="add del mod">
          <ac:chgData name="Siegbert Rudolph" userId="2af4d44886c067cc" providerId="LiveId" clId="{FB7BF59F-BEC3-470C-A344-BA2C0DE29B1E}" dt="2023-01-20T15:01:02.119" v="1404" actId="478"/>
          <ac:spMkLst>
            <pc:docMk/>
            <pc:sldMk cId="576655125" sldId="264"/>
            <ac:spMk id="29" creationId="{7871DA7A-F03C-D596-DAA3-5E4EDB37685D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30" creationId="{D4F96C1F-17E9-47C5-EE43-5D439E1AEBA1}"/>
          </ac:spMkLst>
        </pc:spChg>
        <pc:spChg chg="add del mod">
          <ac:chgData name="Siegbert Rudolph" userId="2af4d44886c067cc" providerId="LiveId" clId="{FB7BF59F-BEC3-470C-A344-BA2C0DE29B1E}" dt="2023-01-20T15:06:27.886" v="1591" actId="478"/>
          <ac:spMkLst>
            <pc:docMk/>
            <pc:sldMk cId="576655125" sldId="264"/>
            <ac:spMk id="31" creationId="{F300C48D-AF0B-4B3C-FFC1-7A898F7C7460}"/>
          </ac:spMkLst>
        </pc:spChg>
        <pc:spChg chg="add del mod">
          <ac:chgData name="Siegbert Rudolph" userId="2af4d44886c067cc" providerId="LiveId" clId="{FB7BF59F-BEC3-470C-A344-BA2C0DE29B1E}" dt="2023-01-20T15:00:52.876" v="1402" actId="478"/>
          <ac:spMkLst>
            <pc:docMk/>
            <pc:sldMk cId="576655125" sldId="264"/>
            <ac:spMk id="32" creationId="{11D677FE-045D-D0B4-77EE-6E2A2C3BEB4C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33" creationId="{658E4483-0B64-5C2F-5390-91A81337B535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34" creationId="{E9FDCEAE-A865-005A-D16B-084EDB094A14}"/>
          </ac:spMkLst>
        </pc:spChg>
        <pc:spChg chg="add del mod">
          <ac:chgData name="Siegbert Rudolph" userId="2af4d44886c067cc" providerId="LiveId" clId="{FB7BF59F-BEC3-470C-A344-BA2C0DE29B1E}" dt="2023-01-20T15:17:34.239" v="1739" actId="207"/>
          <ac:spMkLst>
            <pc:docMk/>
            <pc:sldMk cId="576655125" sldId="264"/>
            <ac:spMk id="35" creationId="{EE95DD20-BEBD-31B9-303E-9010EC6DE6B0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36" creationId="{41E3E093-49DE-4423-9C1C-A6832AD3380F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37" creationId="{18AD8150-B891-933C-3D10-2E9FF871A572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38" creationId="{9179363B-B1C8-F93B-DDF9-E3878630E4B6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39" creationId="{53823E74-8779-2E40-B38B-C77CB6CC87F1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0" creationId="{098A4A40-90D0-AE16-737C-3E957FA8F93D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1" creationId="{5D538143-8F6F-EE90-3B59-5105D1DB1C8B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2" creationId="{7478B2AA-947B-016F-C916-2591A754098B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3" creationId="{856C0056-7349-7A98-DB68-C53DB78D975D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4" creationId="{4EA2B579-553E-2056-4ADC-649FC8C98929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5" creationId="{D52D95B1-ADEE-0C2B-018F-C57774249D3E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6" creationId="{F7305568-5850-1A29-0278-96F8F10A7AC9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7" creationId="{D522EBEF-7446-A6A8-DF3F-2A1FF6CB5E53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8" creationId="{94235BDB-865D-020B-BD22-0D583352D703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49" creationId="{73DFA061-0343-5A07-28AA-351C27AFB2F5}"/>
          </ac:spMkLst>
        </pc:spChg>
        <pc:spChg chg="del">
          <ac:chgData name="Siegbert Rudolph" userId="2af4d44886c067cc" providerId="LiveId" clId="{FB7BF59F-BEC3-470C-A344-BA2C0DE29B1E}" dt="2023-01-20T14:59:53.286" v="1369" actId="478"/>
          <ac:spMkLst>
            <pc:docMk/>
            <pc:sldMk cId="576655125" sldId="264"/>
            <ac:spMk id="50" creationId="{54C8AEAE-9FEC-EAE5-8546-22912F7B0547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51" creationId="{64B0B681-53AE-C577-2CA6-9C58B39D2C62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52" creationId="{3E95AC5E-B3B1-7A6A-CB91-00A75556ABFD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53" creationId="{AC133C01-3E5C-7EBB-F2CE-650657A7BE45}"/>
          </ac:spMkLst>
        </pc:spChg>
        <pc:spChg chg="add del mod">
          <ac:chgData name="Siegbert Rudolph" userId="2af4d44886c067cc" providerId="LiveId" clId="{FB7BF59F-BEC3-470C-A344-BA2C0DE29B1E}" dt="2023-01-20T15:17:38.071" v="1740" actId="207"/>
          <ac:spMkLst>
            <pc:docMk/>
            <pc:sldMk cId="576655125" sldId="264"/>
            <ac:spMk id="54" creationId="{302F76E7-79CC-9D11-97DD-43479B52518C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55" creationId="{570C8F75-D156-ADA0-CDC4-E993712575B6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56" creationId="{54E33BB1-306B-B707-12FE-D4D6BA5B513E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57" creationId="{8B435BC0-B9B4-F688-A7DD-6B6E2D6F6F94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58" creationId="{E4E9CBD5-A2BC-6FD1-3D34-BA279522CFEE}"/>
          </ac:spMkLst>
        </pc:spChg>
        <pc:spChg chg="add del mod">
          <ac:chgData name="Siegbert Rudolph" userId="2af4d44886c067cc" providerId="LiveId" clId="{FB7BF59F-BEC3-470C-A344-BA2C0DE29B1E}" dt="2023-01-20T15:17:43.550" v="1741" actId="207"/>
          <ac:spMkLst>
            <pc:docMk/>
            <pc:sldMk cId="576655125" sldId="264"/>
            <ac:spMk id="59" creationId="{0BAF9EF3-B519-072A-AAF7-A8EA9618824A}"/>
          </ac:spMkLst>
        </pc:spChg>
        <pc:spChg chg="add del mod">
          <ac:chgData name="Siegbert Rudolph" userId="2af4d44886c067cc" providerId="LiveId" clId="{FB7BF59F-BEC3-470C-A344-BA2C0DE29B1E}" dt="2023-01-20T15:16:51.785" v="1690" actId="478"/>
          <ac:spMkLst>
            <pc:docMk/>
            <pc:sldMk cId="576655125" sldId="264"/>
            <ac:spMk id="60" creationId="{39B05493-7089-769A-D0A4-252B3C95F664}"/>
          </ac:spMkLst>
        </pc:spChg>
        <pc:picChg chg="add mod">
          <ac:chgData name="Siegbert Rudolph" userId="2af4d44886c067cc" providerId="LiveId" clId="{FB7BF59F-BEC3-470C-A344-BA2C0DE29B1E}" dt="2023-01-20T16:43:53.818" v="3167" actId="1076"/>
          <ac:picMkLst>
            <pc:docMk/>
            <pc:sldMk cId="576655125" sldId="264"/>
            <ac:picMk id="4" creationId="{A534F382-012A-7FD4-0857-9BBEF5E11676}"/>
          </ac:picMkLst>
        </pc:picChg>
      </pc:sldChg>
      <pc:sldChg chg="addSp delSp modSp add mod delAnim modAnim">
        <pc:chgData name="Siegbert Rudolph" userId="2af4d44886c067cc" providerId="LiveId" clId="{FB7BF59F-BEC3-470C-A344-BA2C0DE29B1E}" dt="2023-02-26T07:53:02.756" v="3282" actId="1076"/>
        <pc:sldMkLst>
          <pc:docMk/>
          <pc:sldMk cId="3884369913" sldId="265"/>
        </pc:sldMkLst>
        <pc:spChg chg="add mod">
          <ac:chgData name="Siegbert Rudolph" userId="2af4d44886c067cc" providerId="LiveId" clId="{FB7BF59F-BEC3-470C-A344-BA2C0DE29B1E}" dt="2023-01-20T15:46:28.651" v="2548" actId="1036"/>
          <ac:spMkLst>
            <pc:docMk/>
            <pc:sldMk cId="3884369913" sldId="265"/>
            <ac:spMk id="2" creationId="{2298DBC9-27BE-A3F2-A7FE-63FE626C33A1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2" creationId="{5EBD54F2-3126-F33B-314A-61FD935982BB}"/>
          </ac:spMkLst>
        </pc:spChg>
        <pc:spChg chg="mod">
          <ac:chgData name="Siegbert Rudolph" userId="2af4d44886c067cc" providerId="LiveId" clId="{FB7BF59F-BEC3-470C-A344-BA2C0DE29B1E}" dt="2023-01-20T16:35:00.823" v="3165" actId="6549"/>
          <ac:spMkLst>
            <pc:docMk/>
            <pc:sldMk cId="3884369913" sldId="265"/>
            <ac:spMk id="3" creationId="{F68907FC-5008-7DE8-5A09-E832D477594C}"/>
          </ac:spMkLst>
        </pc:spChg>
        <pc:spChg chg="add mod">
          <ac:chgData name="Siegbert Rudolph" userId="2af4d44886c067cc" providerId="LiveId" clId="{FB7BF59F-BEC3-470C-A344-BA2C0DE29B1E}" dt="2023-01-20T15:25:55.615" v="2002" actId="1035"/>
          <ac:spMkLst>
            <pc:docMk/>
            <pc:sldMk cId="3884369913" sldId="265"/>
            <ac:spMk id="4" creationId="{A33C9925-4448-01A4-4B26-D6B5565675E2}"/>
          </ac:spMkLst>
        </pc:spChg>
        <pc:spChg chg="add mod">
          <ac:chgData name="Siegbert Rudolph" userId="2af4d44886c067cc" providerId="LiveId" clId="{FB7BF59F-BEC3-470C-A344-BA2C0DE29B1E}" dt="2023-01-20T15:29:44.010" v="2156" actId="1035"/>
          <ac:spMkLst>
            <pc:docMk/>
            <pc:sldMk cId="3884369913" sldId="265"/>
            <ac:spMk id="5" creationId="{06BF9427-0B7A-4172-75E8-24C40B97A3AF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6" creationId="{68AB89B7-5BC2-3119-E2EA-2BB588E107DE}"/>
          </ac:spMkLst>
        </pc:spChg>
        <pc:spChg chg="add mod">
          <ac:chgData name="Siegbert Rudolph" userId="2af4d44886c067cc" providerId="LiveId" clId="{FB7BF59F-BEC3-470C-A344-BA2C0DE29B1E}" dt="2023-01-20T15:46:28.651" v="2548" actId="1036"/>
          <ac:spMkLst>
            <pc:docMk/>
            <pc:sldMk cId="3884369913" sldId="265"/>
            <ac:spMk id="6" creationId="{FAA03FA4-50CF-B2C2-560F-A22560A0C4F3}"/>
          </ac:spMkLst>
        </pc:spChg>
        <pc:spChg chg="add mod">
          <ac:chgData name="Siegbert Rudolph" userId="2af4d44886c067cc" providerId="LiveId" clId="{FB7BF59F-BEC3-470C-A344-BA2C0DE29B1E}" dt="2023-01-20T15:59:15.425" v="2651" actId="554"/>
          <ac:spMkLst>
            <pc:docMk/>
            <pc:sldMk cId="3884369913" sldId="265"/>
            <ac:spMk id="7" creationId="{F8A1B63A-CC90-4E2B-DBBC-B791F54D54DE}"/>
          </ac:spMkLst>
        </pc:spChg>
        <pc:spChg chg="add mod">
          <ac:chgData name="Siegbert Rudolph" userId="2af4d44886c067cc" providerId="LiveId" clId="{FB7BF59F-BEC3-470C-A344-BA2C0DE29B1E}" dt="2023-01-20T15:35:22.560" v="2316" actId="1036"/>
          <ac:spMkLst>
            <pc:docMk/>
            <pc:sldMk cId="3884369913" sldId="265"/>
            <ac:spMk id="8" creationId="{5446E21E-BA40-B055-86CB-646008804AD7}"/>
          </ac:spMkLst>
        </pc:spChg>
        <pc:spChg chg="add mod">
          <ac:chgData name="Siegbert Rudolph" userId="2af4d44886c067cc" providerId="LiveId" clId="{FB7BF59F-BEC3-470C-A344-BA2C0DE29B1E}" dt="2023-01-20T15:46:28.651" v="2548" actId="1036"/>
          <ac:spMkLst>
            <pc:docMk/>
            <pc:sldMk cId="3884369913" sldId="265"/>
            <ac:spMk id="9" creationId="{DB9574C8-B10E-9B17-5E22-86E14ACD1706}"/>
          </ac:spMkLst>
        </pc:spChg>
        <pc:spChg chg="add mod">
          <ac:chgData name="Siegbert Rudolph" userId="2af4d44886c067cc" providerId="LiveId" clId="{FB7BF59F-BEC3-470C-A344-BA2C0DE29B1E}" dt="2023-01-20T15:25:59.427" v="2003" actId="14100"/>
          <ac:spMkLst>
            <pc:docMk/>
            <pc:sldMk cId="3884369913" sldId="265"/>
            <ac:spMk id="10" creationId="{2D902AA1-AB01-16E8-D611-C31998DDFB6D}"/>
          </ac:spMkLst>
        </pc:spChg>
        <pc:spChg chg="add mod">
          <ac:chgData name="Siegbert Rudolph" userId="2af4d44886c067cc" providerId="LiveId" clId="{FB7BF59F-BEC3-470C-A344-BA2C0DE29B1E}" dt="2023-01-20T15:26:41.783" v="2031" actId="1038"/>
          <ac:spMkLst>
            <pc:docMk/>
            <pc:sldMk cId="3884369913" sldId="265"/>
            <ac:spMk id="11" creationId="{1E2D6F08-67C6-414A-89DD-E5324BD8300A}"/>
          </ac:spMkLst>
        </pc:spChg>
        <pc:spChg chg="add mod">
          <ac:chgData name="Siegbert Rudolph" userId="2af4d44886c067cc" providerId="LiveId" clId="{FB7BF59F-BEC3-470C-A344-BA2C0DE29B1E}" dt="2023-01-20T15:26:53.006" v="2032" actId="1076"/>
          <ac:spMkLst>
            <pc:docMk/>
            <pc:sldMk cId="3884369913" sldId="265"/>
            <ac:spMk id="12" creationId="{BAF30BF2-7CC7-AA78-6A3A-72DB9248CAC8}"/>
          </ac:spMkLst>
        </pc:spChg>
        <pc:spChg chg="add mod">
          <ac:chgData name="Siegbert Rudolph" userId="2af4d44886c067cc" providerId="LiveId" clId="{FB7BF59F-BEC3-470C-A344-BA2C0DE29B1E}" dt="2023-01-20T15:25:55.615" v="2002" actId="1035"/>
          <ac:spMkLst>
            <pc:docMk/>
            <pc:sldMk cId="3884369913" sldId="265"/>
            <ac:spMk id="13" creationId="{C7996681-503D-E385-79D6-164E440AA62A}"/>
          </ac:spMkLst>
        </pc:spChg>
        <pc:spChg chg="add mod">
          <ac:chgData name="Siegbert Rudolph" userId="2af4d44886c067cc" providerId="LiveId" clId="{FB7BF59F-BEC3-470C-A344-BA2C0DE29B1E}" dt="2023-01-20T15:29:44.010" v="2156" actId="1035"/>
          <ac:spMkLst>
            <pc:docMk/>
            <pc:sldMk cId="3884369913" sldId="265"/>
            <ac:spMk id="14" creationId="{1854882B-211F-9180-C1CA-FC2F5BA216CE}"/>
          </ac:spMkLst>
        </pc:spChg>
        <pc:spChg chg="add mod">
          <ac:chgData name="Siegbert Rudolph" userId="2af4d44886c067cc" providerId="LiveId" clId="{FB7BF59F-BEC3-470C-A344-BA2C0DE29B1E}" dt="2023-01-20T15:29:44.010" v="2156" actId="1035"/>
          <ac:spMkLst>
            <pc:docMk/>
            <pc:sldMk cId="3884369913" sldId="265"/>
            <ac:spMk id="15" creationId="{C9603607-B560-3080-62D5-DD974CE2A940}"/>
          </ac:spMkLst>
        </pc:spChg>
        <pc:spChg chg="add mod">
          <ac:chgData name="Siegbert Rudolph" userId="2af4d44886c067cc" providerId="LiveId" clId="{FB7BF59F-BEC3-470C-A344-BA2C0DE29B1E}" dt="2023-01-20T15:29:44.010" v="2156" actId="1035"/>
          <ac:spMkLst>
            <pc:docMk/>
            <pc:sldMk cId="3884369913" sldId="265"/>
            <ac:spMk id="16" creationId="{CF83860A-34FC-A0A5-CE49-97B225BAFD79}"/>
          </ac:spMkLst>
        </pc:spChg>
        <pc:spChg chg="add mod">
          <ac:chgData name="Siegbert Rudolph" userId="2af4d44886c067cc" providerId="LiveId" clId="{FB7BF59F-BEC3-470C-A344-BA2C0DE29B1E}" dt="2023-01-20T15:58:47.547" v="2648" actId="554"/>
          <ac:spMkLst>
            <pc:docMk/>
            <pc:sldMk cId="3884369913" sldId="265"/>
            <ac:spMk id="17" creationId="{EC8B7152-A829-F337-9A56-401B90445DD1}"/>
          </ac:spMkLst>
        </pc:spChg>
        <pc:spChg chg="add mod">
          <ac:chgData name="Siegbert Rudolph" userId="2af4d44886c067cc" providerId="LiveId" clId="{FB7BF59F-BEC3-470C-A344-BA2C0DE29B1E}" dt="2023-01-20T15:29:44.010" v="2156" actId="1035"/>
          <ac:spMkLst>
            <pc:docMk/>
            <pc:sldMk cId="3884369913" sldId="265"/>
            <ac:spMk id="18" creationId="{24148362-D1ED-CF67-544F-3B5C3F8ABD12}"/>
          </ac:spMkLst>
        </pc:spChg>
        <pc:spChg chg="add mod">
          <ac:chgData name="Siegbert Rudolph" userId="2af4d44886c067cc" providerId="LiveId" clId="{FB7BF59F-BEC3-470C-A344-BA2C0DE29B1E}" dt="2023-01-20T15:29:44.010" v="2156" actId="1035"/>
          <ac:spMkLst>
            <pc:docMk/>
            <pc:sldMk cId="3884369913" sldId="265"/>
            <ac:spMk id="19" creationId="{2BCBF120-9B4F-D7F2-5238-D6C6C9EBECC9}"/>
          </ac:spMkLst>
        </pc:spChg>
        <pc:spChg chg="add mod">
          <ac:chgData name="Siegbert Rudolph" userId="2af4d44886c067cc" providerId="LiveId" clId="{FB7BF59F-BEC3-470C-A344-BA2C0DE29B1E}" dt="2023-01-20T15:58:47.547" v="2648" actId="554"/>
          <ac:spMkLst>
            <pc:docMk/>
            <pc:sldMk cId="3884369913" sldId="265"/>
            <ac:spMk id="20" creationId="{97255969-000D-2E66-E3C9-600F98ECB2E7}"/>
          </ac:spMkLst>
        </pc:spChg>
        <pc:spChg chg="add mod">
          <ac:chgData name="Siegbert Rudolph" userId="2af4d44886c067cc" providerId="LiveId" clId="{FB7BF59F-BEC3-470C-A344-BA2C0DE29B1E}" dt="2023-01-20T15:33:46.861" v="2267" actId="1036"/>
          <ac:spMkLst>
            <pc:docMk/>
            <pc:sldMk cId="3884369913" sldId="265"/>
            <ac:spMk id="21" creationId="{D3567088-A2EF-21C5-83C2-F9CB0D37A92F}"/>
          </ac:spMkLst>
        </pc:spChg>
        <pc:spChg chg="add mod ord">
          <ac:chgData name="Siegbert Rudolph" userId="2af4d44886c067cc" providerId="LiveId" clId="{FB7BF59F-BEC3-470C-A344-BA2C0DE29B1E}" dt="2023-01-20T15:49:06.438" v="2551" actId="166"/>
          <ac:spMkLst>
            <pc:docMk/>
            <pc:sldMk cId="3884369913" sldId="265"/>
            <ac:spMk id="22" creationId="{9BE283E5-021C-2EDD-74E3-1A66D144E927}"/>
          </ac:spMkLst>
        </pc:spChg>
        <pc:spChg chg="add mod">
          <ac:chgData name="Siegbert Rudolph" userId="2af4d44886c067cc" providerId="LiveId" clId="{FB7BF59F-BEC3-470C-A344-BA2C0DE29B1E}" dt="2023-01-20T15:33:46.861" v="2267" actId="1036"/>
          <ac:spMkLst>
            <pc:docMk/>
            <pc:sldMk cId="3884369913" sldId="265"/>
            <ac:spMk id="23" creationId="{1ADB300B-31FE-977B-F26D-F1858FE25283}"/>
          </ac:spMkLst>
        </pc:spChg>
        <pc:spChg chg="add mod">
          <ac:chgData name="Siegbert Rudolph" userId="2af4d44886c067cc" providerId="LiveId" clId="{FB7BF59F-BEC3-470C-A344-BA2C0DE29B1E}" dt="2023-01-20T15:58:59.658" v="2649" actId="554"/>
          <ac:spMkLst>
            <pc:docMk/>
            <pc:sldMk cId="3884369913" sldId="265"/>
            <ac:spMk id="24" creationId="{40162CD4-D3F3-E0D3-EBBD-B9B27B3AE55D}"/>
          </ac:spMkLst>
        </pc:spChg>
        <pc:spChg chg="add mod">
          <ac:chgData name="Siegbert Rudolph" userId="2af4d44886c067cc" providerId="LiveId" clId="{FB7BF59F-BEC3-470C-A344-BA2C0DE29B1E}" dt="2023-01-20T15:33:59.739" v="2280" actId="1037"/>
          <ac:spMkLst>
            <pc:docMk/>
            <pc:sldMk cId="3884369913" sldId="265"/>
            <ac:spMk id="25" creationId="{1805062A-E390-147E-390F-F3A8C82008C8}"/>
          </ac:spMkLst>
        </pc:spChg>
        <pc:spChg chg="add mod">
          <ac:chgData name="Siegbert Rudolph" userId="2af4d44886c067cc" providerId="LiveId" clId="{FB7BF59F-BEC3-470C-A344-BA2C0DE29B1E}" dt="2023-01-20T15:33:46.861" v="2267" actId="1036"/>
          <ac:spMkLst>
            <pc:docMk/>
            <pc:sldMk cId="3884369913" sldId="265"/>
            <ac:spMk id="26" creationId="{4704F342-BDD9-9C29-8C2F-25480F02E953}"/>
          </ac:spMkLst>
        </pc:spChg>
        <pc:spChg chg="add mod">
          <ac:chgData name="Siegbert Rudolph" userId="2af4d44886c067cc" providerId="LiveId" clId="{FB7BF59F-BEC3-470C-A344-BA2C0DE29B1E}" dt="2023-01-20T15:58:59.658" v="2649" actId="554"/>
          <ac:spMkLst>
            <pc:docMk/>
            <pc:sldMk cId="3884369913" sldId="265"/>
            <ac:spMk id="27" creationId="{327CDC30-ECF2-8D84-2EF0-1F354D85CFD7}"/>
          </ac:spMkLst>
        </pc:spChg>
        <pc:spChg chg="add mod">
          <ac:chgData name="Siegbert Rudolph" userId="2af4d44886c067cc" providerId="LiveId" clId="{FB7BF59F-BEC3-470C-A344-BA2C0DE29B1E}" dt="2023-01-20T15:37:01.003" v="2378" actId="20577"/>
          <ac:spMkLst>
            <pc:docMk/>
            <pc:sldMk cId="3884369913" sldId="265"/>
            <ac:spMk id="28" creationId="{CCF83DBF-7BA7-23B2-426F-21B969259146}"/>
          </ac:spMkLst>
        </pc:spChg>
        <pc:spChg chg="add del mod">
          <ac:chgData name="Siegbert Rudolph" userId="2af4d44886c067cc" providerId="LiveId" clId="{FB7BF59F-BEC3-470C-A344-BA2C0DE29B1E}" dt="2023-01-20T15:38:30.677" v="2384" actId="478"/>
          <ac:spMkLst>
            <pc:docMk/>
            <pc:sldMk cId="3884369913" sldId="265"/>
            <ac:spMk id="29" creationId="{268FCD52-5A73-91D6-AA9B-A98CE5A34FD2}"/>
          </ac:spMkLst>
        </pc:spChg>
        <pc:spChg chg="add mod">
          <ac:chgData name="Siegbert Rudolph" userId="2af4d44886c067cc" providerId="LiveId" clId="{FB7BF59F-BEC3-470C-A344-BA2C0DE29B1E}" dt="2023-01-20T15:59:42.663" v="2653" actId="554"/>
          <ac:spMkLst>
            <pc:docMk/>
            <pc:sldMk cId="3884369913" sldId="265"/>
            <ac:spMk id="29" creationId="{3D17F5F4-1676-BF2A-15E8-86D4E8D0544F}"/>
          </ac:spMkLst>
        </pc:spChg>
        <pc:spChg chg="add del mod">
          <ac:chgData name="Siegbert Rudolph" userId="2af4d44886c067cc" providerId="LiveId" clId="{FB7BF59F-BEC3-470C-A344-BA2C0DE29B1E}" dt="2023-01-20T15:45:24.051" v="2522" actId="478"/>
          <ac:spMkLst>
            <pc:docMk/>
            <pc:sldMk cId="3884369913" sldId="265"/>
            <ac:spMk id="30" creationId="{3BDB52CA-E603-A141-3A87-20CAE2444581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30" creationId="{D4F96C1F-17E9-47C5-EE43-5D439E1AEBA1}"/>
          </ac:spMkLst>
        </pc:spChg>
        <pc:spChg chg="add del mod">
          <ac:chgData name="Siegbert Rudolph" userId="2af4d44886c067cc" providerId="LiveId" clId="{FB7BF59F-BEC3-470C-A344-BA2C0DE29B1E}" dt="2023-01-20T15:45:24.051" v="2522" actId="478"/>
          <ac:spMkLst>
            <pc:docMk/>
            <pc:sldMk cId="3884369913" sldId="265"/>
            <ac:spMk id="31" creationId="{5AD2CA6C-CA5B-4AF0-FE01-A455B79DF069}"/>
          </ac:spMkLst>
        </pc:spChg>
        <pc:spChg chg="add del mod">
          <ac:chgData name="Siegbert Rudolph" userId="2af4d44886c067cc" providerId="LiveId" clId="{FB7BF59F-BEC3-470C-A344-BA2C0DE29B1E}" dt="2023-01-20T15:38:30.677" v="2384" actId="478"/>
          <ac:spMkLst>
            <pc:docMk/>
            <pc:sldMk cId="3884369913" sldId="265"/>
            <ac:spMk id="31" creationId="{9DB53CBA-AF6C-494D-8B6D-ACE917F2CE3A}"/>
          </ac:spMkLst>
        </pc:spChg>
        <pc:spChg chg="del mod">
          <ac:chgData name="Siegbert Rudolph" userId="2af4d44886c067cc" providerId="LiveId" clId="{FB7BF59F-BEC3-470C-A344-BA2C0DE29B1E}" dt="2023-02-26T07:53:02.740" v="3277" actId="478"/>
          <ac:spMkLst>
            <pc:docMk/>
            <pc:sldMk cId="3884369913" sldId="265"/>
            <ac:spMk id="31" creationId="{C1118C6C-A3AB-082F-EC45-77199F289545}"/>
          </ac:spMkLst>
        </pc:spChg>
        <pc:spChg chg="add mod">
          <ac:chgData name="Siegbert Rudolph" userId="2af4d44886c067cc" providerId="LiveId" clId="{FB7BF59F-BEC3-470C-A344-BA2C0DE29B1E}" dt="2023-01-20T15:39:41.563" v="2396" actId="1038"/>
          <ac:spMkLst>
            <pc:docMk/>
            <pc:sldMk cId="3884369913" sldId="265"/>
            <ac:spMk id="32" creationId="{02F8EF34-FA29-B121-8750-23004C6B5FE8}"/>
          </ac:spMkLst>
        </pc:spChg>
        <pc:spChg chg="add mod">
          <ac:chgData name="Siegbert Rudolph" userId="2af4d44886c067cc" providerId="LiveId" clId="{FB7BF59F-BEC3-470C-A344-BA2C0DE29B1E}" dt="2023-01-20T15:46:28.651" v="2548" actId="1036"/>
          <ac:spMkLst>
            <pc:docMk/>
            <pc:sldMk cId="3884369913" sldId="265"/>
            <ac:spMk id="33" creationId="{212796B5-CA57-CB7F-7C56-D33E0EF9D922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33" creationId="{658E4483-0B64-5C2F-5390-91A81337B535}"/>
          </ac:spMkLst>
        </pc:spChg>
        <pc:spChg chg="add mod">
          <ac:chgData name="Siegbert Rudolph" userId="2af4d44886c067cc" providerId="LiveId" clId="{FB7BF59F-BEC3-470C-A344-BA2C0DE29B1E}" dt="2023-01-20T15:46:28.651" v="2548" actId="1036"/>
          <ac:spMkLst>
            <pc:docMk/>
            <pc:sldMk cId="3884369913" sldId="265"/>
            <ac:spMk id="34" creationId="{D4FB44ED-9154-AD69-F497-3C9401FC3CCF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34" creationId="{E9FDCEAE-A865-005A-D16B-084EDB094A14}"/>
          </ac:spMkLst>
        </pc:spChg>
        <pc:spChg chg="add mod">
          <ac:chgData name="Siegbert Rudolph" userId="2af4d44886c067cc" providerId="LiveId" clId="{FB7BF59F-BEC3-470C-A344-BA2C0DE29B1E}" dt="2023-01-20T15:59:42.663" v="2653" actId="554"/>
          <ac:spMkLst>
            <pc:docMk/>
            <pc:sldMk cId="3884369913" sldId="265"/>
            <ac:spMk id="35" creationId="{2363B23F-1CCA-A134-1C95-379899AD9B68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35" creationId="{EE95DD20-BEBD-31B9-303E-9010EC6DE6B0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36" creationId="{41E3E093-49DE-4423-9C1C-A6832AD3380F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37" creationId="{18AD8150-B891-933C-3D10-2E9FF871A572}"/>
          </ac:spMkLst>
        </pc:spChg>
        <pc:spChg chg="mod">
          <ac:chgData name="Siegbert Rudolph" userId="2af4d44886c067cc" providerId="LiveId" clId="{FB7BF59F-BEC3-470C-A344-BA2C0DE29B1E}" dt="2023-02-26T07:53:02.756" v="3282" actId="1076"/>
          <ac:spMkLst>
            <pc:docMk/>
            <pc:sldMk cId="3884369913" sldId="265"/>
            <ac:spMk id="37" creationId="{50D4E978-7956-18AC-E983-A5D0E45AE73F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38" creationId="{9179363B-B1C8-F93B-DDF9-E3878630E4B6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39" creationId="{53823E74-8779-2E40-B38B-C77CB6CC87F1}"/>
          </ac:spMkLst>
        </pc:spChg>
        <pc:spChg chg="add mod">
          <ac:chgData name="Siegbert Rudolph" userId="2af4d44886c067cc" providerId="LiveId" clId="{FB7BF59F-BEC3-470C-A344-BA2C0DE29B1E}" dt="2023-01-20T15:39:41.563" v="2396" actId="1038"/>
          <ac:spMkLst>
            <pc:docMk/>
            <pc:sldMk cId="3884369913" sldId="265"/>
            <ac:spMk id="40" creationId="{85F218DE-2C7D-D2AE-3951-383284548587}"/>
          </ac:spMkLst>
        </pc:spChg>
        <pc:spChg chg="add mod">
          <ac:chgData name="Siegbert Rudolph" userId="2af4d44886c067cc" providerId="LiveId" clId="{FB7BF59F-BEC3-470C-A344-BA2C0DE29B1E}" dt="2023-01-20T15:59:29.265" v="2652" actId="554"/>
          <ac:spMkLst>
            <pc:docMk/>
            <pc:sldMk cId="3884369913" sldId="265"/>
            <ac:spMk id="41" creationId="{8C5B0397-1403-8FF5-76CD-B41C1706A85C}"/>
          </ac:spMkLst>
        </pc:spChg>
        <pc:spChg chg="add mod">
          <ac:chgData name="Siegbert Rudolph" userId="2af4d44886c067cc" providerId="LiveId" clId="{FB7BF59F-BEC3-470C-A344-BA2C0DE29B1E}" dt="2023-01-20T15:41:13.754" v="2406" actId="1035"/>
          <ac:spMkLst>
            <pc:docMk/>
            <pc:sldMk cId="3884369913" sldId="265"/>
            <ac:spMk id="42" creationId="{0817E9C3-30E2-BC7F-A644-5DDD05D7DEAE}"/>
          </ac:spMkLst>
        </pc:spChg>
        <pc:spChg chg="add mod">
          <ac:chgData name="Siegbert Rudolph" userId="2af4d44886c067cc" providerId="LiveId" clId="{FB7BF59F-BEC3-470C-A344-BA2C0DE29B1E}" dt="2023-01-20T15:41:13.754" v="2406" actId="1035"/>
          <ac:spMkLst>
            <pc:docMk/>
            <pc:sldMk cId="3884369913" sldId="265"/>
            <ac:spMk id="43" creationId="{CD6DB3EB-0F75-AB89-C3E2-D800AACAEC3F}"/>
          </ac:spMkLst>
        </pc:spChg>
        <pc:spChg chg="add mod">
          <ac:chgData name="Siegbert Rudolph" userId="2af4d44886c067cc" providerId="LiveId" clId="{FB7BF59F-BEC3-470C-A344-BA2C0DE29B1E}" dt="2023-01-20T15:59:29.265" v="2652" actId="554"/>
          <ac:spMkLst>
            <pc:docMk/>
            <pc:sldMk cId="3884369913" sldId="265"/>
            <ac:spMk id="44" creationId="{EADB6502-C08A-AFA2-4983-DCD6DCEAB314}"/>
          </ac:spMkLst>
        </pc:spChg>
        <pc:spChg chg="add mod">
          <ac:chgData name="Siegbert Rudolph" userId="2af4d44886c067cc" providerId="LiveId" clId="{FB7BF59F-BEC3-470C-A344-BA2C0DE29B1E}" dt="2023-01-20T15:46:28.651" v="2548" actId="1036"/>
          <ac:spMkLst>
            <pc:docMk/>
            <pc:sldMk cId="3884369913" sldId="265"/>
            <ac:spMk id="45" creationId="{F960EDA8-4C71-30A9-D17C-2E1ACC076867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51" creationId="{64B0B681-53AE-C577-2CA6-9C58B39D2C62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52" creationId="{3E95AC5E-B3B1-7A6A-CB91-00A75556ABFD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53" creationId="{AC133C01-3E5C-7EBB-F2CE-650657A7BE45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54" creationId="{302F76E7-79CC-9D11-97DD-43479B52518C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55" creationId="{570C8F75-D156-ADA0-CDC4-E993712575B6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56" creationId="{54E33BB1-306B-B707-12FE-D4D6BA5B513E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57" creationId="{8B435BC0-B9B4-F688-A7DD-6B6E2D6F6F94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58" creationId="{E4E9CBD5-A2BC-6FD1-3D34-BA279522CFEE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59" creationId="{0BAF9EF3-B519-072A-AAF7-A8EA9618824A}"/>
          </ac:spMkLst>
        </pc:spChg>
        <pc:spChg chg="del">
          <ac:chgData name="Siegbert Rudolph" userId="2af4d44886c067cc" providerId="LiveId" clId="{FB7BF59F-BEC3-470C-A344-BA2C0DE29B1E}" dt="2023-01-20T15:17:01.397" v="1691" actId="478"/>
          <ac:spMkLst>
            <pc:docMk/>
            <pc:sldMk cId="3884369913" sldId="265"/>
            <ac:spMk id="60" creationId="{39B05493-7089-769A-D0A4-252B3C95F664}"/>
          </ac:spMkLst>
        </pc:spChg>
        <pc:picChg chg="add mod">
          <ac:chgData name="Siegbert Rudolph" userId="2af4d44886c067cc" providerId="LiveId" clId="{FB7BF59F-BEC3-470C-A344-BA2C0DE29B1E}" dt="2023-01-20T16:43:41.325" v="3166" actId="1076"/>
          <ac:picMkLst>
            <pc:docMk/>
            <pc:sldMk cId="3884369913" sldId="265"/>
            <ac:picMk id="30" creationId="{AA60861B-128D-E7C1-045A-BFAAB76E3A64}"/>
          </ac:picMkLst>
        </pc:picChg>
        <pc:picChg chg="add mod">
          <ac:chgData name="Siegbert Rudolph" userId="2af4d44886c067cc" providerId="LiveId" clId="{FB7BF59F-BEC3-470C-A344-BA2C0DE29B1E}" dt="2023-01-20T16:59:37.526" v="3175" actId="1037"/>
          <ac:picMkLst>
            <pc:docMk/>
            <pc:sldMk cId="3884369913" sldId="265"/>
            <ac:picMk id="36" creationId="{14F6DD32-7267-3B00-EB0E-1E2DC72BB4C3}"/>
          </ac:picMkLst>
        </pc:picChg>
      </pc:sldChg>
      <pc:sldChg chg="delSp modSp add del mod delAnim">
        <pc:chgData name="Siegbert Rudolph" userId="2af4d44886c067cc" providerId="LiveId" clId="{FB7BF59F-BEC3-470C-A344-BA2C0DE29B1E}" dt="2023-01-20T16:06:19.096" v="2695" actId="47"/>
        <pc:sldMkLst>
          <pc:docMk/>
          <pc:sldMk cId="1594287801" sldId="266"/>
        </pc:sldMkLst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2" creationId="{2298DBC9-27BE-A3F2-A7FE-63FE626C33A1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4" creationId="{A33C9925-4448-01A4-4B26-D6B5565675E2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5" creationId="{06BF9427-0B7A-4172-75E8-24C40B97A3AF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6" creationId="{FAA03FA4-50CF-B2C2-560F-A22560A0C4F3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7" creationId="{F8A1B63A-CC90-4E2B-DBBC-B791F54D54DE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8" creationId="{5446E21E-BA40-B055-86CB-646008804AD7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9" creationId="{DB9574C8-B10E-9B17-5E22-86E14ACD1706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10" creationId="{2D902AA1-AB01-16E8-D611-C31998DDFB6D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11" creationId="{1E2D6F08-67C6-414A-89DD-E5324BD8300A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12" creationId="{BAF30BF2-7CC7-AA78-6A3A-72DB9248CAC8}"/>
          </ac:spMkLst>
        </pc:spChg>
        <pc:spChg chg="del mod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13" creationId="{C7996681-503D-E385-79D6-164E440AA62A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14" creationId="{1854882B-211F-9180-C1CA-FC2F5BA216CE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15" creationId="{C9603607-B560-3080-62D5-DD974CE2A940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16" creationId="{CF83860A-34FC-A0A5-CE49-97B225BAFD79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17" creationId="{EC8B7152-A829-F337-9A56-401B90445DD1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18" creationId="{24148362-D1ED-CF67-544F-3B5C3F8ABD12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19" creationId="{2BCBF120-9B4F-D7F2-5238-D6C6C9EBECC9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20" creationId="{97255969-000D-2E66-E3C9-600F98ECB2E7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21" creationId="{D3567088-A2EF-21C5-83C2-F9CB0D37A92F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22" creationId="{9BE283E5-021C-2EDD-74E3-1A66D144E927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23" creationId="{1ADB300B-31FE-977B-F26D-F1858FE25283}"/>
          </ac:spMkLst>
        </pc:spChg>
        <pc:spChg chg="del">
          <ac:chgData name="Siegbert Rudolph" userId="2af4d44886c067cc" providerId="LiveId" clId="{FB7BF59F-BEC3-470C-A344-BA2C0DE29B1E}" dt="2023-01-20T16:05:52.464" v="2689" actId="478"/>
          <ac:spMkLst>
            <pc:docMk/>
            <pc:sldMk cId="1594287801" sldId="266"/>
            <ac:spMk id="24" creationId="{40162CD4-D3F3-E0D3-EBBD-B9B27B3AE55D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25" creationId="{1805062A-E390-147E-390F-F3A8C82008C8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26" creationId="{4704F342-BDD9-9C29-8C2F-25480F02E953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27" creationId="{327CDC30-ECF2-8D84-2EF0-1F354D85CFD7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28" creationId="{CCF83DBF-7BA7-23B2-426F-21B969259146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29" creationId="{3D17F5F4-1676-BF2A-15E8-86D4E8D0544F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32" creationId="{02F8EF34-FA29-B121-8750-23004C6B5FE8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33" creationId="{212796B5-CA57-CB7F-7C56-D33E0EF9D922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34" creationId="{D4FB44ED-9154-AD69-F497-3C9401FC3CCF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35" creationId="{2363B23F-1CCA-A134-1C95-379899AD9B68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40" creationId="{85F218DE-2C7D-D2AE-3951-383284548587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41" creationId="{8C5B0397-1403-8FF5-76CD-B41C1706A85C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42" creationId="{0817E9C3-30E2-BC7F-A644-5DDD05D7DEAE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43" creationId="{CD6DB3EB-0F75-AB89-C3E2-D800AACAEC3F}"/>
          </ac:spMkLst>
        </pc:spChg>
        <pc:spChg chg="del">
          <ac:chgData name="Siegbert Rudolph" userId="2af4d44886c067cc" providerId="LiveId" clId="{FB7BF59F-BEC3-470C-A344-BA2C0DE29B1E}" dt="2023-01-20T16:05:34.867" v="2687" actId="478"/>
          <ac:spMkLst>
            <pc:docMk/>
            <pc:sldMk cId="1594287801" sldId="266"/>
            <ac:spMk id="44" creationId="{EADB6502-C08A-AFA2-4983-DCD6DCEAB314}"/>
          </ac:spMkLst>
        </pc:spChg>
        <pc:spChg chg="del">
          <ac:chgData name="Siegbert Rudolph" userId="2af4d44886c067cc" providerId="LiveId" clId="{FB7BF59F-BEC3-470C-A344-BA2C0DE29B1E}" dt="2023-01-20T16:06:00.788" v="2690" actId="21"/>
          <ac:spMkLst>
            <pc:docMk/>
            <pc:sldMk cId="1594287801" sldId="266"/>
            <ac:spMk id="45" creationId="{F960EDA8-4C71-30A9-D17C-2E1ACC076867}"/>
          </ac:spMkLst>
        </pc:spChg>
      </pc:sldChg>
      <pc:sldChg chg="delSp modSp add del mod delAnim">
        <pc:chgData name="Siegbert Rudolph" userId="2af4d44886c067cc" providerId="LiveId" clId="{FB7BF59F-BEC3-470C-A344-BA2C0DE29B1E}" dt="2023-01-20T16:03:33.461" v="2673" actId="47"/>
        <pc:sldMkLst>
          <pc:docMk/>
          <pc:sldMk cId="1641676453" sldId="266"/>
        </pc:sldMkLst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7" creationId="{5F9B941D-8B02-54B5-9BFD-4259960FEAB1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8" creationId="{F1700D7B-AAA3-DC5A-80FB-9714E5CA731D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9" creationId="{5C4E6E72-7912-69DD-48F0-43F7DD8D63D9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10" creationId="{59828E49-AF9D-B9A8-E7A2-438111C17D75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11" creationId="{DB949F95-D30A-0CE2-6518-81557A6E2B05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12" creationId="{BFE0BC60-4742-365A-2C6D-408762620AF4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13" creationId="{A28DEC49-7CCA-1FA4-A928-F2DD1E4BF38F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14" creationId="{DDE15D3A-7B99-3D6E-CA90-5757AE6DFD5F}"/>
          </ac:spMkLst>
        </pc:spChg>
        <pc:spChg chg="del mod">
          <ac:chgData name="Siegbert Rudolph" userId="2af4d44886c067cc" providerId="LiveId" clId="{FB7BF59F-BEC3-470C-A344-BA2C0DE29B1E}" dt="2023-01-20T16:03:11.293" v="2668" actId="21"/>
          <ac:spMkLst>
            <pc:docMk/>
            <pc:sldMk cId="1641676453" sldId="266"/>
            <ac:spMk id="15" creationId="{E9087C1E-9040-A7B1-F4B3-AD0EDE4F33AF}"/>
          </ac:spMkLst>
        </pc:spChg>
        <pc:spChg chg="del">
          <ac:chgData name="Siegbert Rudolph" userId="2af4d44886c067cc" providerId="LiveId" clId="{FB7BF59F-BEC3-470C-A344-BA2C0DE29B1E}" dt="2023-01-20T16:03:11.293" v="2668" actId="21"/>
          <ac:spMkLst>
            <pc:docMk/>
            <pc:sldMk cId="1641676453" sldId="266"/>
            <ac:spMk id="16" creationId="{3DDB1554-E2AD-B446-B368-A69B224ADAD7}"/>
          </ac:spMkLst>
        </pc:spChg>
        <pc:spChg chg="del">
          <ac:chgData name="Siegbert Rudolph" userId="2af4d44886c067cc" providerId="LiveId" clId="{FB7BF59F-BEC3-470C-A344-BA2C0DE29B1E}" dt="2023-01-20T16:03:11.293" v="2668" actId="21"/>
          <ac:spMkLst>
            <pc:docMk/>
            <pc:sldMk cId="1641676453" sldId="266"/>
            <ac:spMk id="17" creationId="{01F91F23-5A0C-C076-5FBA-0343A3003A58}"/>
          </ac:spMkLst>
        </pc:spChg>
        <pc:spChg chg="del">
          <ac:chgData name="Siegbert Rudolph" userId="2af4d44886c067cc" providerId="LiveId" clId="{FB7BF59F-BEC3-470C-A344-BA2C0DE29B1E}" dt="2023-01-20T16:03:11.293" v="2668" actId="21"/>
          <ac:spMkLst>
            <pc:docMk/>
            <pc:sldMk cId="1641676453" sldId="266"/>
            <ac:spMk id="18" creationId="{6A584E5D-EC11-D04A-772C-6FB8DF4140D8}"/>
          </ac:spMkLst>
        </pc:spChg>
        <pc:spChg chg="del">
          <ac:chgData name="Siegbert Rudolph" userId="2af4d44886c067cc" providerId="LiveId" clId="{FB7BF59F-BEC3-470C-A344-BA2C0DE29B1E}" dt="2023-01-20T16:03:11.293" v="2668" actId="21"/>
          <ac:spMkLst>
            <pc:docMk/>
            <pc:sldMk cId="1641676453" sldId="266"/>
            <ac:spMk id="19" creationId="{97BDE613-EA00-34EB-5F3A-90E93942A921}"/>
          </ac:spMkLst>
        </pc:spChg>
        <pc:spChg chg="del">
          <ac:chgData name="Siegbert Rudolph" userId="2af4d44886c067cc" providerId="LiveId" clId="{FB7BF59F-BEC3-470C-A344-BA2C0DE29B1E}" dt="2023-01-20T16:03:11.293" v="2668" actId="21"/>
          <ac:spMkLst>
            <pc:docMk/>
            <pc:sldMk cId="1641676453" sldId="266"/>
            <ac:spMk id="20" creationId="{ED44AAF6-7F04-3F23-31FA-6404E2294705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21" creationId="{60C5ADC2-BE3C-B867-60CA-D8014ACA3823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22" creationId="{A5BB161F-4B7D-E33F-2BA4-9826EBABE4DE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23" creationId="{CF3FB720-03E3-E670-D451-E51AD280014B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24" creationId="{D8E4DCD3-9E5C-0613-7A08-18866DDDF414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25" creationId="{71CB40F0-37FE-343C-4545-DE5B4ACDE818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26" creationId="{4182A5FB-4B63-41CB-C02F-A29CF645612C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27" creationId="{D947D091-81F1-5659-9B72-8DC498AE68E0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28" creationId="{941CE8FA-1B40-4C03-ACD2-DF6837605224}"/>
          </ac:spMkLst>
        </pc:spChg>
        <pc:spChg chg="del">
          <ac:chgData name="Siegbert Rudolph" userId="2af4d44886c067cc" providerId="LiveId" clId="{FB7BF59F-BEC3-470C-A344-BA2C0DE29B1E}" dt="2023-01-20T16:03:11.293" v="2668" actId="21"/>
          <ac:spMkLst>
            <pc:docMk/>
            <pc:sldMk cId="1641676453" sldId="266"/>
            <ac:spMk id="40" creationId="{098A4A40-90D0-AE16-737C-3E957FA8F93D}"/>
          </ac:spMkLst>
        </pc:spChg>
        <pc:spChg chg="del">
          <ac:chgData name="Siegbert Rudolph" userId="2af4d44886c067cc" providerId="LiveId" clId="{FB7BF59F-BEC3-470C-A344-BA2C0DE29B1E}" dt="2023-01-20T16:03:11.293" v="2668" actId="21"/>
          <ac:spMkLst>
            <pc:docMk/>
            <pc:sldMk cId="1641676453" sldId="266"/>
            <ac:spMk id="41" creationId="{5D538143-8F6F-EE90-3B59-5105D1DB1C8B}"/>
          </ac:spMkLst>
        </pc:spChg>
        <pc:spChg chg="del">
          <ac:chgData name="Siegbert Rudolph" userId="2af4d44886c067cc" providerId="LiveId" clId="{FB7BF59F-BEC3-470C-A344-BA2C0DE29B1E}" dt="2023-01-20T16:03:11.293" v="2668" actId="21"/>
          <ac:spMkLst>
            <pc:docMk/>
            <pc:sldMk cId="1641676453" sldId="266"/>
            <ac:spMk id="42" creationId="{7478B2AA-947B-016F-C916-2591A754098B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43" creationId="{856C0056-7349-7A98-DB68-C53DB78D975D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44" creationId="{4EA2B579-553E-2056-4ADC-649FC8C98929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45" creationId="{D52D95B1-ADEE-0C2B-018F-C57774249D3E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46" creationId="{F7305568-5850-1A29-0278-96F8F10A7AC9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47" creationId="{D522EBEF-7446-A6A8-DF3F-2A1FF6CB5E53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48" creationId="{94235BDB-865D-020B-BD22-0D583352D703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49" creationId="{73DFA061-0343-5A07-28AA-351C27AFB2F5}"/>
          </ac:spMkLst>
        </pc:spChg>
        <pc:spChg chg="del">
          <ac:chgData name="Siegbert Rudolph" userId="2af4d44886c067cc" providerId="LiveId" clId="{FB7BF59F-BEC3-470C-A344-BA2C0DE29B1E}" dt="2023-01-20T16:02:42.698" v="2658" actId="478"/>
          <ac:spMkLst>
            <pc:docMk/>
            <pc:sldMk cId="1641676453" sldId="266"/>
            <ac:spMk id="50" creationId="{54C8AEAE-9FEC-EAE5-8546-22912F7B0547}"/>
          </ac:spMkLst>
        </pc:spChg>
      </pc:sldChg>
      <pc:sldChg chg="delSp modSp add del mod delAnim">
        <pc:chgData name="Siegbert Rudolph" userId="2af4d44886c067cc" providerId="LiveId" clId="{FB7BF59F-BEC3-470C-A344-BA2C0DE29B1E}" dt="2023-01-20T16:05:07.426" v="2685" actId="47"/>
        <pc:sldMkLst>
          <pc:docMk/>
          <pc:sldMk cId="2003441275" sldId="266"/>
        </pc:sldMkLst>
        <pc:spChg chg="del">
          <ac:chgData name="Siegbert Rudolph" userId="2af4d44886c067cc" providerId="LiveId" clId="{FB7BF59F-BEC3-470C-A344-BA2C0DE29B1E}" dt="2023-01-20T16:04:42.181" v="2680" actId="21"/>
          <ac:spMkLst>
            <pc:docMk/>
            <pc:sldMk cId="2003441275" sldId="266"/>
            <ac:spMk id="2" creationId="{5EBD54F2-3126-F33B-314A-61FD935982BB}"/>
          </ac:spMkLst>
        </pc:spChg>
        <pc:spChg chg="del">
          <ac:chgData name="Siegbert Rudolph" userId="2af4d44886c067cc" providerId="LiveId" clId="{FB7BF59F-BEC3-470C-A344-BA2C0DE29B1E}" dt="2023-01-20T16:03:53.160" v="2675" actId="478"/>
          <ac:spMkLst>
            <pc:docMk/>
            <pc:sldMk cId="2003441275" sldId="266"/>
            <ac:spMk id="6" creationId="{68AB89B7-5BC2-3119-E2EA-2BB588E107DE}"/>
          </ac:spMkLst>
        </pc:spChg>
        <pc:spChg chg="del">
          <ac:chgData name="Siegbert Rudolph" userId="2af4d44886c067cc" providerId="LiveId" clId="{FB7BF59F-BEC3-470C-A344-BA2C0DE29B1E}" dt="2023-01-20T16:04:42.181" v="2680" actId="21"/>
          <ac:spMkLst>
            <pc:docMk/>
            <pc:sldMk cId="2003441275" sldId="266"/>
            <ac:spMk id="30" creationId="{D4F96C1F-17E9-47C5-EE43-5D439E1AEBA1}"/>
          </ac:spMkLst>
        </pc:spChg>
        <pc:spChg chg="del">
          <ac:chgData name="Siegbert Rudolph" userId="2af4d44886c067cc" providerId="LiveId" clId="{FB7BF59F-BEC3-470C-A344-BA2C0DE29B1E}" dt="2023-01-20T16:03:53.160" v="2675" actId="478"/>
          <ac:spMkLst>
            <pc:docMk/>
            <pc:sldMk cId="2003441275" sldId="266"/>
            <ac:spMk id="33" creationId="{658E4483-0B64-5C2F-5390-91A81337B535}"/>
          </ac:spMkLst>
        </pc:spChg>
        <pc:spChg chg="del mod">
          <ac:chgData name="Siegbert Rudolph" userId="2af4d44886c067cc" providerId="LiveId" clId="{FB7BF59F-BEC3-470C-A344-BA2C0DE29B1E}" dt="2023-01-20T16:04:42.181" v="2680" actId="21"/>
          <ac:spMkLst>
            <pc:docMk/>
            <pc:sldMk cId="2003441275" sldId="266"/>
            <ac:spMk id="34" creationId="{E9FDCEAE-A865-005A-D16B-084EDB094A14}"/>
          </ac:spMkLst>
        </pc:spChg>
        <pc:spChg chg="del">
          <ac:chgData name="Siegbert Rudolph" userId="2af4d44886c067cc" providerId="LiveId" clId="{FB7BF59F-BEC3-470C-A344-BA2C0DE29B1E}" dt="2023-01-20T16:03:53.160" v="2675" actId="478"/>
          <ac:spMkLst>
            <pc:docMk/>
            <pc:sldMk cId="2003441275" sldId="266"/>
            <ac:spMk id="35" creationId="{EE95DD20-BEBD-31B9-303E-9010EC6DE6B0}"/>
          </ac:spMkLst>
        </pc:spChg>
        <pc:spChg chg="del">
          <ac:chgData name="Siegbert Rudolph" userId="2af4d44886c067cc" providerId="LiveId" clId="{FB7BF59F-BEC3-470C-A344-BA2C0DE29B1E}" dt="2023-01-20T16:04:42.181" v="2680" actId="21"/>
          <ac:spMkLst>
            <pc:docMk/>
            <pc:sldMk cId="2003441275" sldId="266"/>
            <ac:spMk id="36" creationId="{41E3E093-49DE-4423-9C1C-A6832AD3380F}"/>
          </ac:spMkLst>
        </pc:spChg>
        <pc:spChg chg="del">
          <ac:chgData name="Siegbert Rudolph" userId="2af4d44886c067cc" providerId="LiveId" clId="{FB7BF59F-BEC3-470C-A344-BA2C0DE29B1E}" dt="2023-01-20T16:04:42.181" v="2680" actId="21"/>
          <ac:spMkLst>
            <pc:docMk/>
            <pc:sldMk cId="2003441275" sldId="266"/>
            <ac:spMk id="37" creationId="{18AD8150-B891-933C-3D10-2E9FF871A572}"/>
          </ac:spMkLst>
        </pc:spChg>
        <pc:spChg chg="del">
          <ac:chgData name="Siegbert Rudolph" userId="2af4d44886c067cc" providerId="LiveId" clId="{FB7BF59F-BEC3-470C-A344-BA2C0DE29B1E}" dt="2023-01-20T16:04:42.181" v="2680" actId="21"/>
          <ac:spMkLst>
            <pc:docMk/>
            <pc:sldMk cId="2003441275" sldId="266"/>
            <ac:spMk id="38" creationId="{9179363B-B1C8-F93B-DDF9-E3878630E4B6}"/>
          </ac:spMkLst>
        </pc:spChg>
        <pc:spChg chg="del">
          <ac:chgData name="Siegbert Rudolph" userId="2af4d44886c067cc" providerId="LiveId" clId="{FB7BF59F-BEC3-470C-A344-BA2C0DE29B1E}" dt="2023-01-20T16:04:42.181" v="2680" actId="21"/>
          <ac:spMkLst>
            <pc:docMk/>
            <pc:sldMk cId="2003441275" sldId="266"/>
            <ac:spMk id="39" creationId="{53823E74-8779-2E40-B38B-C77CB6CC87F1}"/>
          </ac:spMkLst>
        </pc:spChg>
        <pc:spChg chg="del">
          <ac:chgData name="Siegbert Rudolph" userId="2af4d44886c067cc" providerId="LiveId" clId="{FB7BF59F-BEC3-470C-A344-BA2C0DE29B1E}" dt="2023-01-20T16:04:42.181" v="2680" actId="21"/>
          <ac:spMkLst>
            <pc:docMk/>
            <pc:sldMk cId="2003441275" sldId="266"/>
            <ac:spMk id="51" creationId="{64B0B681-53AE-C577-2CA6-9C58B39D2C62}"/>
          </ac:spMkLst>
        </pc:spChg>
        <pc:spChg chg="del">
          <ac:chgData name="Siegbert Rudolph" userId="2af4d44886c067cc" providerId="LiveId" clId="{FB7BF59F-BEC3-470C-A344-BA2C0DE29B1E}" dt="2023-01-20T16:03:53.160" v="2675" actId="478"/>
          <ac:spMkLst>
            <pc:docMk/>
            <pc:sldMk cId="2003441275" sldId="266"/>
            <ac:spMk id="52" creationId="{3E95AC5E-B3B1-7A6A-CB91-00A75556ABFD}"/>
          </ac:spMkLst>
        </pc:spChg>
        <pc:spChg chg="del">
          <ac:chgData name="Siegbert Rudolph" userId="2af4d44886c067cc" providerId="LiveId" clId="{FB7BF59F-BEC3-470C-A344-BA2C0DE29B1E}" dt="2023-01-20T16:03:53.160" v="2675" actId="478"/>
          <ac:spMkLst>
            <pc:docMk/>
            <pc:sldMk cId="2003441275" sldId="266"/>
            <ac:spMk id="53" creationId="{AC133C01-3E5C-7EBB-F2CE-650657A7BE45}"/>
          </ac:spMkLst>
        </pc:spChg>
        <pc:spChg chg="del">
          <ac:chgData name="Siegbert Rudolph" userId="2af4d44886c067cc" providerId="LiveId" clId="{FB7BF59F-BEC3-470C-A344-BA2C0DE29B1E}" dt="2023-01-20T16:03:53.160" v="2675" actId="478"/>
          <ac:spMkLst>
            <pc:docMk/>
            <pc:sldMk cId="2003441275" sldId="266"/>
            <ac:spMk id="54" creationId="{302F76E7-79CC-9D11-97DD-43479B52518C}"/>
          </ac:spMkLst>
        </pc:spChg>
        <pc:spChg chg="del">
          <ac:chgData name="Siegbert Rudolph" userId="2af4d44886c067cc" providerId="LiveId" clId="{FB7BF59F-BEC3-470C-A344-BA2C0DE29B1E}" dt="2023-01-20T16:04:30.975" v="2679" actId="478"/>
          <ac:spMkLst>
            <pc:docMk/>
            <pc:sldMk cId="2003441275" sldId="266"/>
            <ac:spMk id="55" creationId="{570C8F75-D156-ADA0-CDC4-E993712575B6}"/>
          </ac:spMkLst>
        </pc:spChg>
        <pc:spChg chg="del">
          <ac:chgData name="Siegbert Rudolph" userId="2af4d44886c067cc" providerId="LiveId" clId="{FB7BF59F-BEC3-470C-A344-BA2C0DE29B1E}" dt="2023-01-20T16:04:42.181" v="2680" actId="21"/>
          <ac:spMkLst>
            <pc:docMk/>
            <pc:sldMk cId="2003441275" sldId="266"/>
            <ac:spMk id="56" creationId="{54E33BB1-306B-B707-12FE-D4D6BA5B513E}"/>
          </ac:spMkLst>
        </pc:spChg>
        <pc:spChg chg="del">
          <ac:chgData name="Siegbert Rudolph" userId="2af4d44886c067cc" providerId="LiveId" clId="{FB7BF59F-BEC3-470C-A344-BA2C0DE29B1E}" dt="2023-01-20T16:03:53.160" v="2675" actId="478"/>
          <ac:spMkLst>
            <pc:docMk/>
            <pc:sldMk cId="2003441275" sldId="266"/>
            <ac:spMk id="57" creationId="{8B435BC0-B9B4-F688-A7DD-6B6E2D6F6F94}"/>
          </ac:spMkLst>
        </pc:spChg>
        <pc:spChg chg="del">
          <ac:chgData name="Siegbert Rudolph" userId="2af4d44886c067cc" providerId="LiveId" clId="{FB7BF59F-BEC3-470C-A344-BA2C0DE29B1E}" dt="2023-01-20T16:03:53.160" v="2675" actId="478"/>
          <ac:spMkLst>
            <pc:docMk/>
            <pc:sldMk cId="2003441275" sldId="266"/>
            <ac:spMk id="58" creationId="{E4E9CBD5-A2BC-6FD1-3D34-BA279522CFEE}"/>
          </ac:spMkLst>
        </pc:spChg>
        <pc:spChg chg="del">
          <ac:chgData name="Siegbert Rudolph" userId="2af4d44886c067cc" providerId="LiveId" clId="{FB7BF59F-BEC3-470C-A344-BA2C0DE29B1E}" dt="2023-01-20T16:03:53.160" v="2675" actId="478"/>
          <ac:spMkLst>
            <pc:docMk/>
            <pc:sldMk cId="2003441275" sldId="266"/>
            <ac:spMk id="59" creationId="{0BAF9EF3-B519-072A-AAF7-A8EA9618824A}"/>
          </ac:spMkLst>
        </pc:spChg>
        <pc:spChg chg="del">
          <ac:chgData name="Siegbert Rudolph" userId="2af4d44886c067cc" providerId="LiveId" clId="{FB7BF59F-BEC3-470C-A344-BA2C0DE29B1E}" dt="2023-01-20T16:04:29.262" v="2678" actId="478"/>
          <ac:spMkLst>
            <pc:docMk/>
            <pc:sldMk cId="2003441275" sldId="266"/>
            <ac:spMk id="60" creationId="{39B05493-7089-769A-D0A4-252B3C95F664}"/>
          </ac:spMkLst>
        </pc:spChg>
      </pc:sldChg>
      <pc:sldChg chg="addSp delSp modSp add mod delAnim modAnim">
        <pc:chgData name="Siegbert Rudolph" userId="2af4d44886c067cc" providerId="LiveId" clId="{FB7BF59F-BEC3-470C-A344-BA2C0DE29B1E}" dt="2023-02-26T07:53:02.724" v="3252" actId="1076"/>
        <pc:sldMkLst>
          <pc:docMk/>
          <pc:sldMk cId="3611625142" sldId="266"/>
        </pc:sldMkLst>
        <pc:spChg chg="mod">
          <ac:chgData name="Siegbert Rudolph" userId="2af4d44886c067cc" providerId="LiveId" clId="{FB7BF59F-BEC3-470C-A344-BA2C0DE29B1E}" dt="2023-01-20T16:23:44.264" v="3162" actId="20577"/>
          <ac:spMkLst>
            <pc:docMk/>
            <pc:sldMk cId="3611625142" sldId="266"/>
            <ac:spMk id="3" creationId="{F68907FC-5008-7DE8-5A09-E832D477594C}"/>
          </ac:spMkLst>
        </pc:spChg>
        <pc:spChg chg="mod">
          <ac:chgData name="Siegbert Rudolph" userId="2af4d44886c067cc" providerId="LiveId" clId="{FB7BF59F-BEC3-470C-A344-BA2C0DE29B1E}" dt="2023-01-20T16:12:27.354" v="2697" actId="20577"/>
          <ac:spMkLst>
            <pc:docMk/>
            <pc:sldMk cId="3611625142" sldId="266"/>
            <ac:spMk id="4" creationId="{EB8088FC-3ED2-E0BA-6E41-F64E49E3D75F}"/>
          </ac:spMkLst>
        </pc:spChg>
        <pc:spChg chg="del mod">
          <ac:chgData name="Siegbert Rudolph" userId="2af4d44886c067cc" providerId="LiveId" clId="{FB7BF59F-BEC3-470C-A344-BA2C0DE29B1E}" dt="2023-02-26T07:53:02.724" v="3247" actId="478"/>
          <ac:spMkLst>
            <pc:docMk/>
            <pc:sldMk cId="3611625142" sldId="266"/>
            <ac:spMk id="7" creationId="{8563BC53-58EC-09F5-A5EA-BBE7C0969B24}"/>
          </ac:spMkLst>
        </pc:spChg>
        <pc:spChg chg="del">
          <ac:chgData name="Siegbert Rudolph" userId="2af4d44886c067cc" providerId="LiveId" clId="{FB7BF59F-BEC3-470C-A344-BA2C0DE29B1E}" dt="2023-01-20T16:17:46.462" v="3064" actId="478"/>
          <ac:spMkLst>
            <pc:docMk/>
            <pc:sldMk cId="3611625142" sldId="266"/>
            <ac:spMk id="12" creationId="{55739AD3-0337-CEC0-4B4C-2636C1F3D3BE}"/>
          </ac:spMkLst>
        </pc:spChg>
        <pc:spChg chg="mod">
          <ac:chgData name="Siegbert Rudolph" userId="2af4d44886c067cc" providerId="LiveId" clId="{FB7BF59F-BEC3-470C-A344-BA2C0DE29B1E}" dt="2023-02-26T07:53:02.724" v="3252" actId="1076"/>
          <ac:spMkLst>
            <pc:docMk/>
            <pc:sldMk cId="3611625142" sldId="266"/>
            <ac:spMk id="12" creationId="{D4C46B61-16F4-3C03-4426-DDC0BBCA19ED}"/>
          </ac:spMkLst>
        </pc:spChg>
        <pc:spChg chg="mod">
          <ac:chgData name="Siegbert Rudolph" userId="2af4d44886c067cc" providerId="LiveId" clId="{FB7BF59F-BEC3-470C-A344-BA2C0DE29B1E}" dt="2023-01-20T16:13:04.965" v="2796" actId="20577"/>
          <ac:spMkLst>
            <pc:docMk/>
            <pc:sldMk cId="3611625142" sldId="266"/>
            <ac:spMk id="13" creationId="{3AC5F24D-6A19-F59D-470A-BBB3A66EFF46}"/>
          </ac:spMkLst>
        </pc:spChg>
        <pc:spChg chg="del">
          <ac:chgData name="Siegbert Rudolph" userId="2af4d44886c067cc" providerId="LiveId" clId="{FB7BF59F-BEC3-470C-A344-BA2C0DE29B1E}" dt="2023-01-20T16:19:48.009" v="3147" actId="478"/>
          <ac:spMkLst>
            <pc:docMk/>
            <pc:sldMk cId="3611625142" sldId="266"/>
            <ac:spMk id="14" creationId="{7FDE1120-7F5C-6974-A708-8605759BCC26}"/>
          </ac:spMkLst>
        </pc:spChg>
        <pc:spChg chg="del">
          <ac:chgData name="Siegbert Rudolph" userId="2af4d44886c067cc" providerId="LiveId" clId="{FB7BF59F-BEC3-470C-A344-BA2C0DE29B1E}" dt="2023-01-20T16:19:48.009" v="3147" actId="478"/>
          <ac:spMkLst>
            <pc:docMk/>
            <pc:sldMk cId="3611625142" sldId="266"/>
            <ac:spMk id="15" creationId="{77A8E74D-D269-1AB6-7C79-8BD9B665F2A8}"/>
          </ac:spMkLst>
        </pc:spChg>
        <pc:spChg chg="mod">
          <ac:chgData name="Siegbert Rudolph" userId="2af4d44886c067cc" providerId="LiveId" clId="{FB7BF59F-BEC3-470C-A344-BA2C0DE29B1E}" dt="2023-01-20T16:18:18.033" v="3109" actId="14100"/>
          <ac:spMkLst>
            <pc:docMk/>
            <pc:sldMk cId="3611625142" sldId="266"/>
            <ac:spMk id="16" creationId="{7B8C92BC-6A33-65A9-24B1-0FA52534E5B0}"/>
          </ac:spMkLst>
        </pc:spChg>
        <pc:spChg chg="mod">
          <ac:chgData name="Siegbert Rudolph" userId="2af4d44886c067cc" providerId="LiveId" clId="{FB7BF59F-BEC3-470C-A344-BA2C0DE29B1E}" dt="2023-01-20T16:18:10.362" v="3108" actId="1038"/>
          <ac:spMkLst>
            <pc:docMk/>
            <pc:sldMk cId="3611625142" sldId="266"/>
            <ac:spMk id="17" creationId="{F45A76BB-6802-09E1-935A-C6CF92135BB7}"/>
          </ac:spMkLst>
        </pc:spChg>
        <pc:spChg chg="mod">
          <ac:chgData name="Siegbert Rudolph" userId="2af4d44886c067cc" providerId="LiveId" clId="{FB7BF59F-BEC3-470C-A344-BA2C0DE29B1E}" dt="2023-01-20T16:14:58.140" v="2988" actId="20577"/>
          <ac:spMkLst>
            <pc:docMk/>
            <pc:sldMk cId="3611625142" sldId="266"/>
            <ac:spMk id="18" creationId="{89C61192-DE15-3840-DB0D-6F07DE284B20}"/>
          </ac:spMkLst>
        </pc:spChg>
        <pc:spChg chg="del">
          <ac:chgData name="Siegbert Rudolph" userId="2af4d44886c067cc" providerId="LiveId" clId="{FB7BF59F-BEC3-470C-A344-BA2C0DE29B1E}" dt="2023-01-20T16:18:45.191" v="3113" actId="478"/>
          <ac:spMkLst>
            <pc:docMk/>
            <pc:sldMk cId="3611625142" sldId="266"/>
            <ac:spMk id="19" creationId="{CF326D8F-71B9-E31A-BFD4-7BF32D9AB08F}"/>
          </ac:spMkLst>
        </pc:spChg>
        <pc:spChg chg="del">
          <ac:chgData name="Siegbert Rudolph" userId="2af4d44886c067cc" providerId="LiveId" clId="{FB7BF59F-BEC3-470C-A344-BA2C0DE29B1E}" dt="2023-01-20T16:18:43.384" v="3112" actId="478"/>
          <ac:spMkLst>
            <pc:docMk/>
            <pc:sldMk cId="3611625142" sldId="266"/>
            <ac:spMk id="20" creationId="{74FCB15A-AA5C-4157-36D5-F8C89C0CB6A1}"/>
          </ac:spMkLst>
        </pc:spChg>
        <pc:spChg chg="mod">
          <ac:chgData name="Siegbert Rudolph" userId="2af4d44886c067cc" providerId="LiveId" clId="{FB7BF59F-BEC3-470C-A344-BA2C0DE29B1E}" dt="2023-01-20T16:18:51.559" v="3114" actId="14100"/>
          <ac:spMkLst>
            <pc:docMk/>
            <pc:sldMk cId="3611625142" sldId="266"/>
            <ac:spMk id="21" creationId="{9184ADD8-CD6C-192C-C72F-06CD133CE580}"/>
          </ac:spMkLst>
        </pc:spChg>
        <pc:spChg chg="mod">
          <ac:chgData name="Siegbert Rudolph" userId="2af4d44886c067cc" providerId="LiveId" clId="{FB7BF59F-BEC3-470C-A344-BA2C0DE29B1E}" dt="2023-01-20T16:18:39.406" v="3111" actId="1076"/>
          <ac:spMkLst>
            <pc:docMk/>
            <pc:sldMk cId="3611625142" sldId="266"/>
            <ac:spMk id="22" creationId="{17066FFC-3B05-79A8-4ED8-B16B2BAE879D}"/>
          </ac:spMkLst>
        </pc:spChg>
        <pc:spChg chg="mod">
          <ac:chgData name="Siegbert Rudolph" userId="2af4d44886c067cc" providerId="LiveId" clId="{FB7BF59F-BEC3-470C-A344-BA2C0DE29B1E}" dt="2023-01-20T16:16:06.969" v="3013" actId="20577"/>
          <ac:spMkLst>
            <pc:docMk/>
            <pc:sldMk cId="3611625142" sldId="266"/>
            <ac:spMk id="23" creationId="{07E5FB63-E2F3-0C50-5B6A-663C0F6B8BCD}"/>
          </ac:spMkLst>
        </pc:spChg>
        <pc:spChg chg="mod">
          <ac:chgData name="Siegbert Rudolph" userId="2af4d44886c067cc" providerId="LiveId" clId="{FB7BF59F-BEC3-470C-A344-BA2C0DE29B1E}" dt="2023-01-20T16:19:10.591" v="3143" actId="14100"/>
          <ac:spMkLst>
            <pc:docMk/>
            <pc:sldMk cId="3611625142" sldId="266"/>
            <ac:spMk id="24" creationId="{409FD1D8-D902-2A22-8C86-9E830D8D60E8}"/>
          </ac:spMkLst>
        </pc:spChg>
        <pc:spChg chg="mod">
          <ac:chgData name="Siegbert Rudolph" userId="2af4d44886c067cc" providerId="LiveId" clId="{FB7BF59F-BEC3-470C-A344-BA2C0DE29B1E}" dt="2023-01-20T16:19:04.854" v="3142" actId="20577"/>
          <ac:spMkLst>
            <pc:docMk/>
            <pc:sldMk cId="3611625142" sldId="266"/>
            <ac:spMk id="25" creationId="{EC4062C5-8B18-B1B5-3D7E-EF971C06CFD8}"/>
          </ac:spMkLst>
        </pc:spChg>
        <pc:spChg chg="mod">
          <ac:chgData name="Siegbert Rudolph" userId="2af4d44886c067cc" providerId="LiveId" clId="{FB7BF59F-BEC3-470C-A344-BA2C0DE29B1E}" dt="2023-01-20T16:17:42.199" v="3063" actId="20577"/>
          <ac:spMkLst>
            <pc:docMk/>
            <pc:sldMk cId="3611625142" sldId="266"/>
            <ac:spMk id="26" creationId="{9240C3E5-1097-2F15-207F-61063F3BC5CE}"/>
          </ac:spMkLst>
        </pc:spChg>
        <pc:spChg chg="mod">
          <ac:chgData name="Siegbert Rudolph" userId="2af4d44886c067cc" providerId="LiveId" clId="{FB7BF59F-BEC3-470C-A344-BA2C0DE29B1E}" dt="2023-01-20T16:19:26.587" v="3146" actId="14100"/>
          <ac:spMkLst>
            <pc:docMk/>
            <pc:sldMk cId="3611625142" sldId="266"/>
            <ac:spMk id="27" creationId="{129C2B30-F4A9-3864-8BB3-159FB710F4D5}"/>
          </ac:spMkLst>
        </pc:spChg>
        <pc:spChg chg="mod">
          <ac:chgData name="Siegbert Rudolph" userId="2af4d44886c067cc" providerId="LiveId" clId="{FB7BF59F-BEC3-470C-A344-BA2C0DE29B1E}" dt="2023-01-20T16:19:21.400" v="3145" actId="20577"/>
          <ac:spMkLst>
            <pc:docMk/>
            <pc:sldMk cId="3611625142" sldId="266"/>
            <ac:spMk id="28" creationId="{8BF44DD4-30F9-A68A-8D79-D9EBDC68F76F}"/>
          </ac:spMkLst>
        </pc:spChg>
        <pc:spChg chg="del">
          <ac:chgData name="Siegbert Rudolph" userId="2af4d44886c067cc" providerId="LiveId" clId="{FB7BF59F-BEC3-470C-A344-BA2C0DE29B1E}" dt="2023-01-20T16:17:46.462" v="3064" actId="478"/>
          <ac:spMkLst>
            <pc:docMk/>
            <pc:sldMk cId="3611625142" sldId="266"/>
            <ac:spMk id="29" creationId="{4FDB9BA4-BF55-B462-6F66-D6439F74F914}"/>
          </ac:spMkLst>
        </pc:spChg>
        <pc:spChg chg="del">
          <ac:chgData name="Siegbert Rudolph" userId="2af4d44886c067cc" providerId="LiveId" clId="{FB7BF59F-BEC3-470C-A344-BA2C0DE29B1E}" dt="2023-01-20T16:17:46.462" v="3064" actId="478"/>
          <ac:spMkLst>
            <pc:docMk/>
            <pc:sldMk cId="3611625142" sldId="266"/>
            <ac:spMk id="30" creationId="{543C92D0-C0CA-5518-B329-EBDC322F8CEC}"/>
          </ac:spMkLst>
        </pc:spChg>
        <pc:spChg chg="del">
          <ac:chgData name="Siegbert Rudolph" userId="2af4d44886c067cc" providerId="LiveId" clId="{FB7BF59F-BEC3-470C-A344-BA2C0DE29B1E}" dt="2023-01-20T16:17:46.462" v="3064" actId="478"/>
          <ac:spMkLst>
            <pc:docMk/>
            <pc:sldMk cId="3611625142" sldId="266"/>
            <ac:spMk id="31" creationId="{494FB1C8-E022-2FD5-8262-3D0168014BB7}"/>
          </ac:spMkLst>
        </pc:spChg>
        <pc:picChg chg="add mod">
          <ac:chgData name="Siegbert Rudolph" userId="2af4d44886c067cc" providerId="LiveId" clId="{FB7BF59F-BEC3-470C-A344-BA2C0DE29B1E}" dt="2023-01-20T16:21:39.149" v="3158" actId="1076"/>
          <ac:picMkLst>
            <pc:docMk/>
            <pc:sldMk cId="3611625142" sldId="266"/>
            <ac:picMk id="2" creationId="{72FD8BAB-52D8-84B8-95B6-798DDD77599A}"/>
          </ac:picMkLst>
        </pc:picChg>
        <pc:picChg chg="del mod">
          <ac:chgData name="Siegbert Rudolph" userId="2af4d44886c067cc" providerId="LiveId" clId="{FB7BF59F-BEC3-470C-A344-BA2C0DE29B1E}" dt="2023-01-20T16:21:01.701" v="3152" actId="478"/>
          <ac:picMkLst>
            <pc:docMk/>
            <pc:sldMk cId="3611625142" sldId="266"/>
            <ac:picMk id="32" creationId="{790FE856-14C1-37EF-E756-1CB348BC6F91}"/>
          </ac:picMkLst>
        </pc:picChg>
      </pc:sldChg>
      <pc:sldChg chg="delSp add del mod delAnim">
        <pc:chgData name="Siegbert Rudolph" userId="2af4d44886c067cc" providerId="LiveId" clId="{FB7BF59F-BEC3-470C-A344-BA2C0DE29B1E}" dt="2023-01-20T16:21:48.296" v="3160" actId="47"/>
        <pc:sldMkLst>
          <pc:docMk/>
          <pc:sldMk cId="2637908181" sldId="267"/>
        </pc:sldMkLst>
        <pc:spChg chg="del">
          <ac:chgData name="Siegbert Rudolph" userId="2af4d44886c067cc" providerId="LiveId" clId="{FB7BF59F-BEC3-470C-A344-BA2C0DE29B1E}" dt="2023-01-20T16:21:25.976" v="3155" actId="21"/>
          <ac:spMkLst>
            <pc:docMk/>
            <pc:sldMk cId="2637908181" sldId="267"/>
            <ac:spMk id="8" creationId="{E5C9EAC4-1AD8-FD28-49CB-D0A9816E515E}"/>
          </ac:spMkLst>
        </pc:spChg>
        <pc:spChg chg="del">
          <ac:chgData name="Siegbert Rudolph" userId="2af4d44886c067cc" providerId="LiveId" clId="{FB7BF59F-BEC3-470C-A344-BA2C0DE29B1E}" dt="2023-01-20T16:21:25.976" v="3155" actId="21"/>
          <ac:spMkLst>
            <pc:docMk/>
            <pc:sldMk cId="2637908181" sldId="267"/>
            <ac:spMk id="9" creationId="{050570F4-8933-519E-1A23-49D7393BB87A}"/>
          </ac:spMkLst>
        </pc:spChg>
        <pc:spChg chg="del">
          <ac:chgData name="Siegbert Rudolph" userId="2af4d44886c067cc" providerId="LiveId" clId="{FB7BF59F-BEC3-470C-A344-BA2C0DE29B1E}" dt="2023-01-20T16:21:25.976" v="3155" actId="21"/>
          <ac:spMkLst>
            <pc:docMk/>
            <pc:sldMk cId="2637908181" sldId="267"/>
            <ac:spMk id="10" creationId="{A55328C5-BB5E-2158-AF83-990280A28A3F}"/>
          </ac:spMkLst>
        </pc:spChg>
        <pc:spChg chg="del">
          <ac:chgData name="Siegbert Rudolph" userId="2af4d44886c067cc" providerId="LiveId" clId="{FB7BF59F-BEC3-470C-A344-BA2C0DE29B1E}" dt="2023-01-20T16:21:25.976" v="3155" actId="21"/>
          <ac:spMkLst>
            <pc:docMk/>
            <pc:sldMk cId="2637908181" sldId="267"/>
            <ac:spMk id="11" creationId="{77D9BE17-8AE4-8204-B8DB-9D3DC60F094D}"/>
          </ac:spMkLst>
        </pc:spChg>
        <pc:spChg chg="del">
          <ac:chgData name="Siegbert Rudolph" userId="2af4d44886c067cc" providerId="LiveId" clId="{FB7BF59F-BEC3-470C-A344-BA2C0DE29B1E}" dt="2023-01-20T16:21:25.976" v="3155" actId="21"/>
          <ac:spMkLst>
            <pc:docMk/>
            <pc:sldMk cId="2637908181" sldId="267"/>
            <ac:spMk id="13" creationId="{3AC5F24D-6A19-F59D-470A-BBB3A66EFF46}"/>
          </ac:spMkLst>
        </pc:spChg>
        <pc:spChg chg="del">
          <ac:chgData name="Siegbert Rudolph" userId="2af4d44886c067cc" providerId="LiveId" clId="{FB7BF59F-BEC3-470C-A344-BA2C0DE29B1E}" dt="2023-01-20T16:21:17.115" v="3154" actId="478"/>
          <ac:spMkLst>
            <pc:docMk/>
            <pc:sldMk cId="2637908181" sldId="267"/>
            <ac:spMk id="16" creationId="{7B8C92BC-6A33-65A9-24B1-0FA52534E5B0}"/>
          </ac:spMkLst>
        </pc:spChg>
        <pc:spChg chg="del">
          <ac:chgData name="Siegbert Rudolph" userId="2af4d44886c067cc" providerId="LiveId" clId="{FB7BF59F-BEC3-470C-A344-BA2C0DE29B1E}" dt="2023-01-20T16:21:17.115" v="3154" actId="478"/>
          <ac:spMkLst>
            <pc:docMk/>
            <pc:sldMk cId="2637908181" sldId="267"/>
            <ac:spMk id="17" creationId="{F45A76BB-6802-09E1-935A-C6CF92135BB7}"/>
          </ac:spMkLst>
        </pc:spChg>
        <pc:spChg chg="del">
          <ac:chgData name="Siegbert Rudolph" userId="2af4d44886c067cc" providerId="LiveId" clId="{FB7BF59F-BEC3-470C-A344-BA2C0DE29B1E}" dt="2023-01-20T16:21:25.976" v="3155" actId="21"/>
          <ac:spMkLst>
            <pc:docMk/>
            <pc:sldMk cId="2637908181" sldId="267"/>
            <ac:spMk id="18" creationId="{89C61192-DE15-3840-DB0D-6F07DE284B20}"/>
          </ac:spMkLst>
        </pc:spChg>
        <pc:spChg chg="del">
          <ac:chgData name="Siegbert Rudolph" userId="2af4d44886c067cc" providerId="LiveId" clId="{FB7BF59F-BEC3-470C-A344-BA2C0DE29B1E}" dt="2023-01-20T16:21:17.115" v="3154" actId="478"/>
          <ac:spMkLst>
            <pc:docMk/>
            <pc:sldMk cId="2637908181" sldId="267"/>
            <ac:spMk id="21" creationId="{9184ADD8-CD6C-192C-C72F-06CD133CE580}"/>
          </ac:spMkLst>
        </pc:spChg>
        <pc:spChg chg="del">
          <ac:chgData name="Siegbert Rudolph" userId="2af4d44886c067cc" providerId="LiveId" clId="{FB7BF59F-BEC3-470C-A344-BA2C0DE29B1E}" dt="2023-01-20T16:21:17.115" v="3154" actId="478"/>
          <ac:spMkLst>
            <pc:docMk/>
            <pc:sldMk cId="2637908181" sldId="267"/>
            <ac:spMk id="22" creationId="{17066FFC-3B05-79A8-4ED8-B16B2BAE879D}"/>
          </ac:spMkLst>
        </pc:spChg>
        <pc:spChg chg="del">
          <ac:chgData name="Siegbert Rudolph" userId="2af4d44886c067cc" providerId="LiveId" clId="{FB7BF59F-BEC3-470C-A344-BA2C0DE29B1E}" dt="2023-01-20T16:21:25.976" v="3155" actId="21"/>
          <ac:spMkLst>
            <pc:docMk/>
            <pc:sldMk cId="2637908181" sldId="267"/>
            <ac:spMk id="23" creationId="{07E5FB63-E2F3-0C50-5B6A-663C0F6B8BCD}"/>
          </ac:spMkLst>
        </pc:spChg>
        <pc:spChg chg="del">
          <ac:chgData name="Siegbert Rudolph" userId="2af4d44886c067cc" providerId="LiveId" clId="{FB7BF59F-BEC3-470C-A344-BA2C0DE29B1E}" dt="2023-01-20T16:21:17.115" v="3154" actId="478"/>
          <ac:spMkLst>
            <pc:docMk/>
            <pc:sldMk cId="2637908181" sldId="267"/>
            <ac:spMk id="24" creationId="{409FD1D8-D902-2A22-8C86-9E830D8D60E8}"/>
          </ac:spMkLst>
        </pc:spChg>
        <pc:spChg chg="del">
          <ac:chgData name="Siegbert Rudolph" userId="2af4d44886c067cc" providerId="LiveId" clId="{FB7BF59F-BEC3-470C-A344-BA2C0DE29B1E}" dt="2023-01-20T16:21:17.115" v="3154" actId="478"/>
          <ac:spMkLst>
            <pc:docMk/>
            <pc:sldMk cId="2637908181" sldId="267"/>
            <ac:spMk id="25" creationId="{EC4062C5-8B18-B1B5-3D7E-EF971C06CFD8}"/>
          </ac:spMkLst>
        </pc:spChg>
        <pc:spChg chg="del">
          <ac:chgData name="Siegbert Rudolph" userId="2af4d44886c067cc" providerId="LiveId" clId="{FB7BF59F-BEC3-470C-A344-BA2C0DE29B1E}" dt="2023-01-20T16:21:25.976" v="3155" actId="21"/>
          <ac:spMkLst>
            <pc:docMk/>
            <pc:sldMk cId="2637908181" sldId="267"/>
            <ac:spMk id="26" creationId="{9240C3E5-1097-2F15-207F-61063F3BC5CE}"/>
          </ac:spMkLst>
        </pc:spChg>
        <pc:spChg chg="del">
          <ac:chgData name="Siegbert Rudolph" userId="2af4d44886c067cc" providerId="LiveId" clId="{FB7BF59F-BEC3-470C-A344-BA2C0DE29B1E}" dt="2023-01-20T16:21:17.115" v="3154" actId="478"/>
          <ac:spMkLst>
            <pc:docMk/>
            <pc:sldMk cId="2637908181" sldId="267"/>
            <ac:spMk id="27" creationId="{129C2B30-F4A9-3864-8BB3-159FB710F4D5}"/>
          </ac:spMkLst>
        </pc:spChg>
        <pc:spChg chg="del">
          <ac:chgData name="Siegbert Rudolph" userId="2af4d44886c067cc" providerId="LiveId" clId="{FB7BF59F-BEC3-470C-A344-BA2C0DE29B1E}" dt="2023-01-20T16:21:17.115" v="3154" actId="478"/>
          <ac:spMkLst>
            <pc:docMk/>
            <pc:sldMk cId="2637908181" sldId="267"/>
            <ac:spMk id="28" creationId="{8BF44DD4-30F9-A68A-8D79-D9EBDC68F76F}"/>
          </ac:spMkLst>
        </pc:spChg>
      </pc:sldChg>
    </pc:docChg>
  </pc:docChgLst>
  <pc:docChgLst>
    <pc:chgData name="Siegbert Rudolph" userId="2af4d44886c067cc" providerId="LiveId" clId="{504220D3-F9B2-468E-B1CF-1FBD9A1D3A7A}"/>
    <pc:docChg chg="modSld">
      <pc:chgData name="Siegbert Rudolph" userId="2af4d44886c067cc" providerId="LiveId" clId="{504220D3-F9B2-468E-B1CF-1FBD9A1D3A7A}" dt="2023-10-24T08:40:31.084" v="0" actId="1076"/>
      <pc:docMkLst>
        <pc:docMk/>
      </pc:docMkLst>
      <pc:sldChg chg="modSp mod">
        <pc:chgData name="Siegbert Rudolph" userId="2af4d44886c067cc" providerId="LiveId" clId="{504220D3-F9B2-468E-B1CF-1FBD9A1D3A7A}" dt="2023-10-24T08:40:31.084" v="0" actId="1076"/>
        <pc:sldMkLst>
          <pc:docMk/>
          <pc:sldMk cId="3062795581" sldId="261"/>
        </pc:sldMkLst>
        <pc:spChg chg="mod">
          <ac:chgData name="Siegbert Rudolph" userId="2af4d44886c067cc" providerId="LiveId" clId="{504220D3-F9B2-468E-B1CF-1FBD9A1D3A7A}" dt="2023-10-24T08:40:31.084" v="0" actId="1076"/>
          <ac:spMkLst>
            <pc:docMk/>
            <pc:sldMk cId="3062795581" sldId="261"/>
            <ac:spMk id="46" creationId="{F7305568-5850-1A29-0278-96F8F10A7A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0">
            <a:extLst>
              <a:ext uri="{FF2B5EF4-FFF2-40B4-BE49-F238E27FC236}">
                <a16:creationId xmlns:a16="http://schemas.microsoft.com/office/drawing/2014/main" id="{18E3A581-806A-C018-BE14-FEEC79B34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327" y="1802925"/>
            <a:ext cx="3316934" cy="21236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b="1" dirty="0">
                <a:solidFill>
                  <a:prstClr val="black"/>
                </a:solidFill>
                <a:latin typeface="Trebuchet MS" pitchFamily="34" charset="0"/>
              </a:rPr>
              <a:t>Kurz oder gedehnt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prstClr val="black"/>
                </a:solidFill>
                <a:latin typeface="Trebuchet MS" pitchFamily="34" charset="0"/>
              </a:rPr>
              <a:t>den und denn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AF0CD51-CB37-36E6-91D7-36FBEDFC32C1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670A375E-AD2A-7341-FC6E-2E9A0C91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4687502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b="1" dirty="0">
                <a:latin typeface="Trebuchet MS" pitchFamily="34" charset="0"/>
                <a:cs typeface="Arial" pitchFamily="34" charset="0"/>
              </a:rPr>
              <a:t>Üben verbessert die Fertigkeit!</a:t>
            </a:r>
          </a:p>
          <a:p>
            <a:pPr eaLnBrk="0" hangingPunct="0"/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9E8E517-2402-BA9C-64A6-6C958BD519F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14890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79666455-BA0B-D49E-0DC3-5663BC99B4A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2200" y="13827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65C34E23-2B38-F83F-5B45-47CD93029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007" y="3543300"/>
            <a:ext cx="890763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38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Hurra, wir sind wieder ein Stück weiter,</a:t>
            </a:r>
          </a:p>
          <a:p>
            <a:pPr algn="ctr" eaLnBrk="0" hangingPunct="0"/>
            <a:r>
              <a:rPr lang="de-DE" sz="38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38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wir haben etwas gelernt!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A8C5CE3-14A9-4F74-F375-F862D93C28A4}"/>
              </a:ext>
            </a:extLst>
          </p:cNvPr>
          <p:cNvSpPr/>
          <p:nvPr/>
        </p:nvSpPr>
        <p:spPr>
          <a:xfrm>
            <a:off x="10446638" y="6438900"/>
            <a:ext cx="1745362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0D2C73-8E7D-47B3-48F8-E06DB4E00E14}"/>
              </a:ext>
            </a:extLst>
          </p:cNvPr>
          <p:cNvSpPr txBox="1"/>
          <p:nvPr/>
        </p:nvSpPr>
        <p:spPr>
          <a:xfrm>
            <a:off x="190500" y="6724134"/>
            <a:ext cx="451598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422496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3E03380A-3011-6FAA-75AF-6A2DF6B6D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439517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und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identifizieren!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auf bzw. lies jedes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C14D490-EEF2-C0FA-E8E0-2814CDF4B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7" y="1626036"/>
            <a:ext cx="8225329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 den dem der denn den dem den dem</a:t>
            </a: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 den dem denn den denn den denn der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DFBEEC3-826A-AE19-0A9B-C064FED37D82}"/>
              </a:ext>
            </a:extLst>
          </p:cNvPr>
          <p:cNvSpPr/>
          <p:nvPr/>
        </p:nvSpPr>
        <p:spPr>
          <a:xfrm>
            <a:off x="274346" y="185364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179F98BA-B70D-FD86-9723-8C34CF52D61B}"/>
              </a:ext>
            </a:extLst>
          </p:cNvPr>
          <p:cNvSpPr/>
          <p:nvPr/>
        </p:nvSpPr>
        <p:spPr>
          <a:xfrm>
            <a:off x="275934" y="1853641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09A0E74-14FB-A079-E7B9-607E8A7F1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9972"/>
            <a:ext cx="6841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Wir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lesen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nur das Wort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 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C74EB9A-0824-061B-78FC-968CBA5451DD}"/>
              </a:ext>
            </a:extLst>
          </p:cNvPr>
          <p:cNvSpPr/>
          <p:nvPr/>
        </p:nvSpPr>
        <p:spPr>
          <a:xfrm>
            <a:off x="256581" y="11784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51C5E688-2143-0711-A104-641836885EB2}"/>
              </a:ext>
            </a:extLst>
          </p:cNvPr>
          <p:cNvSpPr/>
          <p:nvPr/>
        </p:nvSpPr>
        <p:spPr>
          <a:xfrm>
            <a:off x="258169" y="117849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840AAD6C-4B19-0036-C2DF-E580EA640DA0}"/>
              </a:ext>
            </a:extLst>
          </p:cNvPr>
          <p:cNvSpPr/>
          <p:nvPr/>
        </p:nvSpPr>
        <p:spPr>
          <a:xfrm>
            <a:off x="433393" y="3742503"/>
            <a:ext cx="7588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Wir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lesen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nur das Wort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denn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</a:t>
            </a: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3EB1C7A3-8E87-7B99-2861-A7B098859A88}"/>
              </a:ext>
            </a:extLst>
          </p:cNvPr>
          <p:cNvSpPr/>
          <p:nvPr/>
        </p:nvSpPr>
        <p:spPr>
          <a:xfrm>
            <a:off x="251520" y="386603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4992DB51-C417-536D-7B2F-FCA5B5863D45}"/>
              </a:ext>
            </a:extLst>
          </p:cNvPr>
          <p:cNvSpPr/>
          <p:nvPr/>
        </p:nvSpPr>
        <p:spPr>
          <a:xfrm>
            <a:off x="253108" y="3866033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A5D07114-5484-8D9D-CE2D-0794D1E15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97" y="4282301"/>
            <a:ext cx="818204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 dem den denn den denn den denn den</a:t>
            </a: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dem den denn </a:t>
            </a:r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den </a:t>
            </a:r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denn den dem</a:t>
            </a: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88C3FABC-A439-AC94-3AF3-ADC321EFC83A}"/>
              </a:ext>
            </a:extLst>
          </p:cNvPr>
          <p:cNvSpPr/>
          <p:nvPr/>
        </p:nvSpPr>
        <p:spPr>
          <a:xfrm>
            <a:off x="275796" y="450206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13DDFF48-06F7-832B-91D7-F339F731DFEA}"/>
              </a:ext>
            </a:extLst>
          </p:cNvPr>
          <p:cNvSpPr/>
          <p:nvPr/>
        </p:nvSpPr>
        <p:spPr>
          <a:xfrm>
            <a:off x="277384" y="4502066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73" name="Grafik 72">
            <a:extLst>
              <a:ext uri="{FF2B5EF4-FFF2-40B4-BE49-F238E27FC236}">
                <a16:creationId xmlns:a16="http://schemas.microsoft.com/office/drawing/2014/main" id="{4045AF59-D1BD-6CAD-8E8B-BB01DF76A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05904"/>
            <a:ext cx="8650974" cy="506621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544BF79-FA2F-8307-D9BA-CCF295874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336841"/>
            <a:ext cx="954256" cy="375445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5285F046-FFFC-142C-2EC5-110A1ED59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DA607FB-E5FB-7058-1E39-44A1C07A84A7}"/>
              </a:ext>
            </a:extLst>
          </p:cNvPr>
          <p:cNvSpPr/>
          <p:nvPr/>
        </p:nvSpPr>
        <p:spPr>
          <a:xfrm>
            <a:off x="427874" y="1635751"/>
            <a:ext cx="8650973" cy="40947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AFE631C-6C73-CA22-D186-2E02B60A3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020" y="2085301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2/6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53BFB3-74DD-4D03-244E-AEF7CD0D2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0499" y="2077552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3/6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B003031-1243-14DA-8429-78CAFF6862D5}"/>
              </a:ext>
            </a:extLst>
          </p:cNvPr>
          <p:cNvSpPr/>
          <p:nvPr/>
        </p:nvSpPr>
        <p:spPr>
          <a:xfrm>
            <a:off x="4942056" y="1770052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AABE6D9-1206-FAD1-1F9D-F4C74EBA8066}"/>
              </a:ext>
            </a:extLst>
          </p:cNvPr>
          <p:cNvSpPr/>
          <p:nvPr/>
        </p:nvSpPr>
        <p:spPr>
          <a:xfrm>
            <a:off x="6786484" y="1748701"/>
            <a:ext cx="797804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862C24E-CFE2-B1B7-996F-8E54E92813B7}"/>
              </a:ext>
            </a:extLst>
          </p:cNvPr>
          <p:cNvSpPr/>
          <p:nvPr/>
        </p:nvSpPr>
        <p:spPr>
          <a:xfrm>
            <a:off x="5051627" y="1637904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1475D76-1314-0A39-19B9-511E14EB2711}"/>
              </a:ext>
            </a:extLst>
          </p:cNvPr>
          <p:cNvSpPr/>
          <p:nvPr/>
        </p:nvSpPr>
        <p:spPr>
          <a:xfrm>
            <a:off x="6757754" y="1625088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00C5B06-223A-B39C-10F0-66A573E41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24" y="2805068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5/6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BAED613-92C4-C62E-0A2E-6922F3467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5447" y="2797319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6/6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6EDE642-481C-FC00-E169-88468F3ED411}"/>
              </a:ext>
            </a:extLst>
          </p:cNvPr>
          <p:cNvSpPr/>
          <p:nvPr/>
        </p:nvSpPr>
        <p:spPr>
          <a:xfrm>
            <a:off x="4322713" y="2330409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0D9920C-FF4D-D85B-B5F8-2977070F5A13}"/>
              </a:ext>
            </a:extLst>
          </p:cNvPr>
          <p:cNvSpPr/>
          <p:nvPr/>
        </p:nvSpPr>
        <p:spPr>
          <a:xfrm>
            <a:off x="6130662" y="2322447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20D186A-EA45-D513-BF45-E2B9088BD277}"/>
              </a:ext>
            </a:extLst>
          </p:cNvPr>
          <p:cNvSpPr/>
          <p:nvPr/>
        </p:nvSpPr>
        <p:spPr>
          <a:xfrm>
            <a:off x="4320446" y="2480545"/>
            <a:ext cx="85086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C6A8C20-972C-6A4D-2743-ED7BBC23D5ED}"/>
              </a:ext>
            </a:extLst>
          </p:cNvPr>
          <p:cNvSpPr/>
          <p:nvPr/>
        </p:nvSpPr>
        <p:spPr>
          <a:xfrm>
            <a:off x="6136580" y="2450880"/>
            <a:ext cx="850429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10E4E336-C32E-410F-35BD-A80C094B9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6207" y="4733726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2/6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820FF57C-E9FF-CD6A-DEE8-A2E05C4F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092" y="4733726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3/6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05E0D95D-86E9-F883-C3FB-10B18BC09634}"/>
              </a:ext>
            </a:extLst>
          </p:cNvPr>
          <p:cNvSpPr/>
          <p:nvPr/>
        </p:nvSpPr>
        <p:spPr>
          <a:xfrm>
            <a:off x="4932040" y="4433975"/>
            <a:ext cx="100811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C0E51281-1F68-ADE1-20D9-9E5FCD3F8F59}"/>
              </a:ext>
            </a:extLst>
          </p:cNvPr>
          <p:cNvSpPr/>
          <p:nvPr/>
        </p:nvSpPr>
        <p:spPr>
          <a:xfrm>
            <a:off x="6729060" y="4401980"/>
            <a:ext cx="1060053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61E80B79-D78F-6BAB-51AC-368A3652A103}"/>
              </a:ext>
            </a:extLst>
          </p:cNvPr>
          <p:cNvSpPr/>
          <p:nvPr/>
        </p:nvSpPr>
        <p:spPr>
          <a:xfrm>
            <a:off x="4901044" y="4283999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CEF120B2-6B2B-2188-CDFE-163A005F1CD6}"/>
              </a:ext>
            </a:extLst>
          </p:cNvPr>
          <p:cNvSpPr/>
          <p:nvPr/>
        </p:nvSpPr>
        <p:spPr>
          <a:xfrm>
            <a:off x="6701956" y="4285440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6DDE5EF5-C1EB-27D8-3572-61D43086D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116" y="545349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6/6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8CCF518D-7977-DE28-EC17-F382207BBC4A}"/>
              </a:ext>
            </a:extLst>
          </p:cNvPr>
          <p:cNvSpPr/>
          <p:nvPr/>
        </p:nvSpPr>
        <p:spPr>
          <a:xfrm>
            <a:off x="3307564" y="4981896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CE8FBBB8-4F89-6D58-0632-9A72258F7160}"/>
              </a:ext>
            </a:extLst>
          </p:cNvPr>
          <p:cNvSpPr/>
          <p:nvPr/>
        </p:nvSpPr>
        <p:spPr>
          <a:xfrm>
            <a:off x="5909156" y="4984245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7D8ABA37-21D6-3AC7-35A6-FC8CBC3DD163}"/>
              </a:ext>
            </a:extLst>
          </p:cNvPr>
          <p:cNvSpPr/>
          <p:nvPr/>
        </p:nvSpPr>
        <p:spPr>
          <a:xfrm>
            <a:off x="3340115" y="5091768"/>
            <a:ext cx="105351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E4072BA8-6C46-26A5-2668-E6868E4B546E}"/>
              </a:ext>
            </a:extLst>
          </p:cNvPr>
          <p:cNvSpPr/>
          <p:nvPr/>
        </p:nvSpPr>
        <p:spPr>
          <a:xfrm>
            <a:off x="5934435" y="5115176"/>
            <a:ext cx="1058056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67D3184-7081-B983-D29D-E02780FAB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628" y="2085301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1/6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362B627-ACBB-63CF-EE3D-758280379444}"/>
              </a:ext>
            </a:extLst>
          </p:cNvPr>
          <p:cNvSpPr/>
          <p:nvPr/>
        </p:nvSpPr>
        <p:spPr>
          <a:xfrm>
            <a:off x="1673431" y="1734173"/>
            <a:ext cx="823793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C2B8C94-B18D-C653-D64B-0C3153E0A8E0}"/>
              </a:ext>
            </a:extLst>
          </p:cNvPr>
          <p:cNvSpPr/>
          <p:nvPr/>
        </p:nvSpPr>
        <p:spPr>
          <a:xfrm>
            <a:off x="1611923" y="1635750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417D6CF-544F-BEBF-789F-2D36001AE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238" y="2805068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4/6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30F9E4F-21B9-7272-4CAE-4EE22BA85D5D}"/>
              </a:ext>
            </a:extLst>
          </p:cNvPr>
          <p:cNvSpPr/>
          <p:nvPr/>
        </p:nvSpPr>
        <p:spPr>
          <a:xfrm>
            <a:off x="1605533" y="2336136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3F6CB52-4B38-CD92-E5A0-B08375C0EF08}"/>
              </a:ext>
            </a:extLst>
          </p:cNvPr>
          <p:cNvSpPr/>
          <p:nvPr/>
        </p:nvSpPr>
        <p:spPr>
          <a:xfrm>
            <a:off x="1643313" y="2418124"/>
            <a:ext cx="84045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654DBEFD-E418-B53C-7C5C-A7D283134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605" y="4733726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1/6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20FA72B-B8F8-E9FF-8CFF-950B5597B1B8}"/>
              </a:ext>
            </a:extLst>
          </p:cNvPr>
          <p:cNvSpPr/>
          <p:nvPr/>
        </p:nvSpPr>
        <p:spPr>
          <a:xfrm>
            <a:off x="3123060" y="4382598"/>
            <a:ext cx="104681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30365FFB-273D-7895-8184-F363ED39A7F7}"/>
              </a:ext>
            </a:extLst>
          </p:cNvPr>
          <p:cNvSpPr/>
          <p:nvPr/>
        </p:nvSpPr>
        <p:spPr>
          <a:xfrm>
            <a:off x="3090828" y="4287701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CECC0FEB-663F-ACED-3C2D-08CA7285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078" y="545349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4/6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1A81F81B-200F-3DF6-FA08-7EF79ACD3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9038" y="545349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5/6</a:t>
            </a: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A62476D4-E0C5-A2A2-F25C-ED89254EB865}"/>
              </a:ext>
            </a:extLst>
          </p:cNvPr>
          <p:cNvSpPr/>
          <p:nvPr/>
        </p:nvSpPr>
        <p:spPr>
          <a:xfrm>
            <a:off x="2299452" y="4985160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722779EB-6DC7-2B21-1374-4E2694C703B7}"/>
              </a:ext>
            </a:extLst>
          </p:cNvPr>
          <p:cNvSpPr/>
          <p:nvPr/>
        </p:nvSpPr>
        <p:spPr>
          <a:xfrm>
            <a:off x="2267744" y="5097394"/>
            <a:ext cx="105159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A8A0B47-1BF5-6988-7526-85CC97712BE7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9" grpId="0"/>
      <p:bldP spid="10" grpId="0"/>
      <p:bldP spid="15" grpId="0"/>
      <p:bldP spid="16" grpId="0"/>
      <p:bldP spid="18" grpId="0"/>
      <p:bldP spid="19" grpId="0"/>
      <p:bldP spid="21" grpId="0"/>
      <p:bldP spid="22" grpId="0"/>
      <p:bldP spid="55" grpId="0"/>
      <p:bldP spid="56" grpId="0"/>
      <p:bldP spid="61" grpId="0"/>
      <p:bldP spid="62" grpId="0"/>
      <p:bldP spid="65" grpId="0"/>
      <p:bldP spid="67" grpId="0"/>
      <p:bldP spid="68" grpId="0"/>
      <p:bldP spid="8" grpId="0"/>
      <p:bldP spid="14" grpId="0"/>
      <p:bldP spid="17" grpId="0"/>
      <p:bldP spid="20" grpId="0"/>
      <p:bldP spid="54" grpId="0"/>
      <p:bldP spid="60" grpId="0"/>
      <p:bldP spid="63" grpId="0"/>
      <p:bldP spid="64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705674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und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erkennen und im Satz richtig lesen!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8088FC-3ED2-E0BA-6E41-F64E49E3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9972"/>
            <a:ext cx="10851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erst in der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richtigen Reihenfolge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auf jedes </a:t>
            </a:r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dann den Satz!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8141078-3F2B-C9EE-7E05-2C55910F970F}"/>
              </a:ext>
            </a:extLst>
          </p:cNvPr>
          <p:cNvSpPr/>
          <p:nvPr/>
        </p:nvSpPr>
        <p:spPr>
          <a:xfrm>
            <a:off x="256581" y="11784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51DBAF-CEC1-DC1C-9FAF-66D96F216BCF}"/>
              </a:ext>
            </a:extLst>
          </p:cNvPr>
          <p:cNvSpPr/>
          <p:nvPr/>
        </p:nvSpPr>
        <p:spPr>
          <a:xfrm>
            <a:off x="258169" y="117849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C9EAC4-1AD8-FD28-49CB-D0A9816E515E}"/>
              </a:ext>
            </a:extLst>
          </p:cNvPr>
          <p:cNvSpPr/>
          <p:nvPr/>
        </p:nvSpPr>
        <p:spPr>
          <a:xfrm>
            <a:off x="323528" y="2044077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50570F4-8933-519E-1A23-49D7393BB87A}"/>
              </a:ext>
            </a:extLst>
          </p:cNvPr>
          <p:cNvSpPr/>
          <p:nvPr/>
        </p:nvSpPr>
        <p:spPr>
          <a:xfrm>
            <a:off x="323528" y="2597890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55328C5-BB5E-2158-AF83-990280A28A3F}"/>
              </a:ext>
            </a:extLst>
          </p:cNvPr>
          <p:cNvSpPr/>
          <p:nvPr/>
        </p:nvSpPr>
        <p:spPr>
          <a:xfrm>
            <a:off x="323528" y="317710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7D9BE17-8AE4-8204-B8DB-9D3DC60F094D}"/>
              </a:ext>
            </a:extLst>
          </p:cNvPr>
          <p:cNvSpPr/>
          <p:nvPr/>
        </p:nvSpPr>
        <p:spPr>
          <a:xfrm>
            <a:off x="323528" y="3756314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5739AD3-0337-CEC0-4B4C-2636C1F3D3BE}"/>
              </a:ext>
            </a:extLst>
          </p:cNvPr>
          <p:cNvSpPr/>
          <p:nvPr/>
        </p:nvSpPr>
        <p:spPr>
          <a:xfrm>
            <a:off x="323528" y="4397441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C5F24D-6A19-F59D-470A-BBB3A66EF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1870004"/>
            <a:ext cx="109244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Vater geht in den Keller, um den Wein zu holen, denn es gibt etwas zu feiern.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9C61192-DE15-3840-DB0D-6F07DE284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2459203"/>
            <a:ext cx="9265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Susi liebt den Hund, den sie geschenkt bekam, denn er ist so süß.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7E5FB63-E2F3-0C50-5B6A-663C0F6B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3018500"/>
            <a:ext cx="8339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Max geht in den Wald, denn er will frische Luft schnappen.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240C3E5-1097-2F15-207F-61063F3BC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0" y="3612637"/>
            <a:ext cx="5625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Ich mag den Käse nicht, denn er stinkt.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4FDB9BA4-BF55-B462-6F66-D6439F74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4219684"/>
            <a:ext cx="7245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Paula lernt den Stoff, denn sie will eine gute Note.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EA3ECBE-A208-BBFB-CD8E-52E00903C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A4DA4BA-1A4C-C75F-A8AA-1E82B1021BDA}"/>
              </a:ext>
            </a:extLst>
          </p:cNvPr>
          <p:cNvSpPr/>
          <p:nvPr/>
        </p:nvSpPr>
        <p:spPr>
          <a:xfrm>
            <a:off x="395759" y="1736063"/>
            <a:ext cx="11240714" cy="33488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FDE1120-7F5C-6974-A708-8605759BCC26}"/>
              </a:ext>
            </a:extLst>
          </p:cNvPr>
          <p:cNvSpPr/>
          <p:nvPr/>
        </p:nvSpPr>
        <p:spPr>
          <a:xfrm>
            <a:off x="2350744" y="1914128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7A8E74D-D269-1AB6-7C79-8BD9B665F2A8}"/>
              </a:ext>
            </a:extLst>
          </p:cNvPr>
          <p:cNvSpPr/>
          <p:nvPr/>
        </p:nvSpPr>
        <p:spPr>
          <a:xfrm>
            <a:off x="2325519" y="187000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B8C92BC-6A33-65A9-24B1-0FA52534E5B0}"/>
              </a:ext>
            </a:extLst>
          </p:cNvPr>
          <p:cNvSpPr/>
          <p:nvPr/>
        </p:nvSpPr>
        <p:spPr>
          <a:xfrm>
            <a:off x="4450046" y="1888527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45A76BB-6802-09E1-935A-C6CF92135BB7}"/>
              </a:ext>
            </a:extLst>
          </p:cNvPr>
          <p:cNvSpPr/>
          <p:nvPr/>
        </p:nvSpPr>
        <p:spPr>
          <a:xfrm>
            <a:off x="4407010" y="187000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F326D8F-71B9-E31A-BFD4-7BF32D9AB08F}"/>
              </a:ext>
            </a:extLst>
          </p:cNvPr>
          <p:cNvSpPr/>
          <p:nvPr/>
        </p:nvSpPr>
        <p:spPr>
          <a:xfrm>
            <a:off x="1837630" y="2519776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4FCB15A-AA5C-4157-36D5-F8C89C0CB6A1}"/>
              </a:ext>
            </a:extLst>
          </p:cNvPr>
          <p:cNvSpPr/>
          <p:nvPr/>
        </p:nvSpPr>
        <p:spPr>
          <a:xfrm>
            <a:off x="1833374" y="245895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184ADD8-CD6C-192C-C72F-06CD133CE580}"/>
              </a:ext>
            </a:extLst>
          </p:cNvPr>
          <p:cNvSpPr/>
          <p:nvPr/>
        </p:nvSpPr>
        <p:spPr>
          <a:xfrm>
            <a:off x="3358842" y="2503865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7066FFC-3B05-79A8-4ED8-B16B2BAE879D}"/>
              </a:ext>
            </a:extLst>
          </p:cNvPr>
          <p:cNvSpPr/>
          <p:nvPr/>
        </p:nvSpPr>
        <p:spPr>
          <a:xfrm>
            <a:off x="3289139" y="246921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409FD1D8-D902-2A22-8C86-9E830D8D60E8}"/>
              </a:ext>
            </a:extLst>
          </p:cNvPr>
          <p:cNvSpPr/>
          <p:nvPr/>
        </p:nvSpPr>
        <p:spPr>
          <a:xfrm>
            <a:off x="2122973" y="3062802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C4062C5-8B18-B1B5-3D7E-EF971C06CFD8}"/>
              </a:ext>
            </a:extLst>
          </p:cNvPr>
          <p:cNvSpPr/>
          <p:nvPr/>
        </p:nvSpPr>
        <p:spPr>
          <a:xfrm>
            <a:off x="2134784" y="3019630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29C2B30-F4A9-3864-8BB3-159FB710F4D5}"/>
              </a:ext>
            </a:extLst>
          </p:cNvPr>
          <p:cNvSpPr/>
          <p:nvPr/>
        </p:nvSpPr>
        <p:spPr>
          <a:xfrm>
            <a:off x="1568949" y="3616417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BF44DD4-30F9-A68A-8D79-D9EBDC68F76F}"/>
              </a:ext>
            </a:extLst>
          </p:cNvPr>
          <p:cNvSpPr/>
          <p:nvPr/>
        </p:nvSpPr>
        <p:spPr>
          <a:xfrm>
            <a:off x="1621187" y="3612637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43C92D0-C0CA-5518-B329-EBDC322F8CEC}"/>
              </a:ext>
            </a:extLst>
          </p:cNvPr>
          <p:cNvSpPr/>
          <p:nvPr/>
        </p:nvSpPr>
        <p:spPr>
          <a:xfrm>
            <a:off x="2061691" y="4229334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94FB1C8-E022-2FD5-8262-3D0168014BB7}"/>
              </a:ext>
            </a:extLst>
          </p:cNvPr>
          <p:cNvSpPr/>
          <p:nvPr/>
        </p:nvSpPr>
        <p:spPr>
          <a:xfrm>
            <a:off x="2049394" y="421777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Grafik 31">
            <a:extLst>
              <a:ext uri="{FF2B5EF4-FFF2-40B4-BE49-F238E27FC236}">
                <a16:creationId xmlns:a16="http://schemas.microsoft.com/office/drawing/2014/main" id="{790FE856-14C1-37EF-E756-1CB348BC6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14" y="1858910"/>
            <a:ext cx="11083489" cy="29933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25C5D56-4742-FA32-59F3-5D2D9E82E378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96672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6" grpId="0"/>
      <p:bldP spid="29" grpId="0"/>
      <p:bldP spid="2" grpId="0" animBg="1"/>
      <p:bldP spid="33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705674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und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erkennen und im Satz richtig </a:t>
            </a:r>
            <a:r>
              <a:rPr lang="de-DE" sz="2400">
                <a:latin typeface="Trebuchet MS" pitchFamily="34" charset="0"/>
                <a:cs typeface="Arial" pitchFamily="34" charset="0"/>
              </a:rPr>
              <a:t>lesen!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8088FC-3ED2-E0BA-6E41-F64E49E3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9972"/>
            <a:ext cx="11019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erst in der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richtigen Reihenfolge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auf jedes </a:t>
            </a:r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dann den Satz!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8141078-3F2B-C9EE-7E05-2C55910F970F}"/>
              </a:ext>
            </a:extLst>
          </p:cNvPr>
          <p:cNvSpPr/>
          <p:nvPr/>
        </p:nvSpPr>
        <p:spPr>
          <a:xfrm>
            <a:off x="256581" y="11784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51DBAF-CEC1-DC1C-9FAF-66D96F216BCF}"/>
              </a:ext>
            </a:extLst>
          </p:cNvPr>
          <p:cNvSpPr/>
          <p:nvPr/>
        </p:nvSpPr>
        <p:spPr>
          <a:xfrm>
            <a:off x="258169" y="117849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C9EAC4-1AD8-FD28-49CB-D0A9816E515E}"/>
              </a:ext>
            </a:extLst>
          </p:cNvPr>
          <p:cNvSpPr/>
          <p:nvPr/>
        </p:nvSpPr>
        <p:spPr>
          <a:xfrm>
            <a:off x="323528" y="2044077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50570F4-8933-519E-1A23-49D7393BB87A}"/>
              </a:ext>
            </a:extLst>
          </p:cNvPr>
          <p:cNvSpPr/>
          <p:nvPr/>
        </p:nvSpPr>
        <p:spPr>
          <a:xfrm>
            <a:off x="323528" y="2597890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55328C5-BB5E-2158-AF83-990280A28A3F}"/>
              </a:ext>
            </a:extLst>
          </p:cNvPr>
          <p:cNvSpPr/>
          <p:nvPr/>
        </p:nvSpPr>
        <p:spPr>
          <a:xfrm>
            <a:off x="323528" y="317710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7D9BE17-8AE4-8204-B8DB-9D3DC60F094D}"/>
              </a:ext>
            </a:extLst>
          </p:cNvPr>
          <p:cNvSpPr/>
          <p:nvPr/>
        </p:nvSpPr>
        <p:spPr>
          <a:xfrm>
            <a:off x="323528" y="3756314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C5F24D-6A19-F59D-470A-BBB3A66EF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1870004"/>
            <a:ext cx="9357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Peter will den Weg nicht weiter gehen, denn es ist schon zu spät.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9C61192-DE15-3840-DB0D-6F07DE284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2459203"/>
            <a:ext cx="64187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Susi will den Sieg, denn sie hat viel trainiert.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7E5FB63-E2F3-0C50-5B6A-663C0F6B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3018500"/>
            <a:ext cx="8084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Es wird dunkel, denn die Sonne sinkt unter den Horizont.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240C3E5-1097-2F15-207F-61063F3BC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0" y="3612637"/>
            <a:ext cx="7472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Den Regen mag ich nicht, denn dann werde ich nass.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2FD8BAB-52D8-84B8-95B6-798DDD775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408" y="1823580"/>
            <a:ext cx="9516681" cy="23898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157D944-7FFD-EA55-BA0F-3D0CC9AE8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9EB2DD5-C69E-0B24-F201-54FBFC16AC9B}"/>
              </a:ext>
            </a:extLst>
          </p:cNvPr>
          <p:cNvSpPr/>
          <p:nvPr/>
        </p:nvSpPr>
        <p:spPr>
          <a:xfrm>
            <a:off x="477438" y="1823580"/>
            <a:ext cx="11307194" cy="25465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B8C92BC-6A33-65A9-24B1-0FA52534E5B0}"/>
              </a:ext>
            </a:extLst>
          </p:cNvPr>
          <p:cNvSpPr/>
          <p:nvPr/>
        </p:nvSpPr>
        <p:spPr>
          <a:xfrm>
            <a:off x="6039792" y="1888527"/>
            <a:ext cx="73491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45A76BB-6802-09E1-935A-C6CF92135BB7}"/>
              </a:ext>
            </a:extLst>
          </p:cNvPr>
          <p:cNvSpPr/>
          <p:nvPr/>
        </p:nvSpPr>
        <p:spPr>
          <a:xfrm>
            <a:off x="5964871" y="1870017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184ADD8-CD6C-192C-C72F-06CD133CE580}"/>
              </a:ext>
            </a:extLst>
          </p:cNvPr>
          <p:cNvSpPr/>
          <p:nvPr/>
        </p:nvSpPr>
        <p:spPr>
          <a:xfrm>
            <a:off x="3107269" y="2493334"/>
            <a:ext cx="63639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7066FFC-3B05-79A8-4ED8-B16B2BAE879D}"/>
              </a:ext>
            </a:extLst>
          </p:cNvPr>
          <p:cNvSpPr/>
          <p:nvPr/>
        </p:nvSpPr>
        <p:spPr>
          <a:xfrm>
            <a:off x="3032347" y="2458682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409FD1D8-D902-2A22-8C86-9E830D8D60E8}"/>
              </a:ext>
            </a:extLst>
          </p:cNvPr>
          <p:cNvSpPr/>
          <p:nvPr/>
        </p:nvSpPr>
        <p:spPr>
          <a:xfrm>
            <a:off x="2772618" y="3062802"/>
            <a:ext cx="73491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C4062C5-8B18-B1B5-3D7E-EF971C06CFD8}"/>
              </a:ext>
            </a:extLst>
          </p:cNvPr>
          <p:cNvSpPr/>
          <p:nvPr/>
        </p:nvSpPr>
        <p:spPr>
          <a:xfrm>
            <a:off x="2697697" y="3006841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29C2B30-F4A9-3864-8BB3-159FB710F4D5}"/>
              </a:ext>
            </a:extLst>
          </p:cNvPr>
          <p:cNvSpPr/>
          <p:nvPr/>
        </p:nvSpPr>
        <p:spPr>
          <a:xfrm>
            <a:off x="4058148" y="3616417"/>
            <a:ext cx="787933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BF44DD4-30F9-A68A-8D79-D9EBDC68F76F}"/>
              </a:ext>
            </a:extLst>
          </p:cNvPr>
          <p:cNvSpPr/>
          <p:nvPr/>
        </p:nvSpPr>
        <p:spPr>
          <a:xfrm>
            <a:off x="4036245" y="3612637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CF873DA-C600-5408-1F8B-23D84567D231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61162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6" grpId="0"/>
      <p:bldP spid="7" grpId="0" animBg="1"/>
      <p:bldP spid="14" grpId="0" animBg="1"/>
      <p:bldP spid="17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670A375E-AD2A-7341-FC6E-2E9A0C91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62" y="101271"/>
            <a:ext cx="336662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Wörter auf 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lesen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D1520DC-F435-6BA0-20DD-FEB2D6FEB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007EF81-5D66-6C98-7EFF-30CEE2337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999" y="1142207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BC66B67-9772-4394-D6F8-5099CCFD3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2598" y="1214438"/>
            <a:ext cx="8787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dem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E38594C-1B28-D685-DA69-1A17290F6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774" y="2038801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1A39E6B-CFAB-4064-D2F0-9E5433F3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168" y="2111826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DA310C-2223-1903-116A-BA579B022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361" y="2813428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DDFC85C-8986-ABD1-6796-E103F7C20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02353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8C10DC6-5D87-45E4-BFAD-4183F62B6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352" y="3615061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05F2727-5315-80B1-7B79-5098FBF28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068" y="4084327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8D45FBD-0A73-A61A-C0FA-F125A4E8B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693" y="4706300"/>
            <a:ext cx="14895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 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B83A106-3F0A-FE5D-04DB-295BEDC08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444690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EA40850-B9B5-7DF7-E907-67678EC46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994351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FEE6FD7-B976-25F1-ACC4-CAD91EFFF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529" y="2813428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9F007F2-5B23-6D5A-B293-1CBE3194FDB4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92287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670A375E-AD2A-7341-FC6E-2E9A0C91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1858201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Sätze 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lesen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D137BE6-79BF-B0FE-E694-5A1ABFA84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124744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den heißen Tagen gehen wir in den Wald, denn dort ist es kühl.</a:t>
            </a:r>
          </a:p>
        </p:txBody>
      </p:sp>
      <p:sp>
        <p:nvSpPr>
          <p:cNvPr id="17" name="Textfeld 3">
            <a:extLst>
              <a:ext uri="{FF2B5EF4-FFF2-40B4-BE49-F238E27FC236}">
                <a16:creationId xmlns:a16="http://schemas.microsoft.com/office/drawing/2014/main" id="{91FD0672-273C-C6A4-BC8A-BEADF4C20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992855"/>
            <a:ext cx="7217979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Es schneite den ganzen Tag, denn es war sehr kalt.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8522A94-AADE-1DB3-72B0-4EB1005A1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841529"/>
            <a:ext cx="102477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Klasse mag den Lehrer, denn er gestaltet den Unterricht interessant.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51FD2CF-65BA-A866-595B-8371B70CB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811864"/>
            <a:ext cx="10815759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 wunden Punkt anzusprechen ist problematisch, denn das kann weh tun.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8EB8289-0E09-8442-A3A5-C4FCCB6F1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4710190"/>
            <a:ext cx="9736939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Paul redet nicht um den heißen Brei herum, denn er will den Dingen </a:t>
            </a:r>
          </a:p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auf den Grund gehen.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A594A470-3D1C-DC13-8A71-334CE1DE971F}"/>
              </a:ext>
            </a:extLst>
          </p:cNvPr>
          <p:cNvSpPr/>
          <p:nvPr/>
        </p:nvSpPr>
        <p:spPr>
          <a:xfrm>
            <a:off x="179512" y="1229519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6DF9C85-E737-13D9-4111-9C5F6C171AAE}"/>
              </a:ext>
            </a:extLst>
          </p:cNvPr>
          <p:cNvSpPr/>
          <p:nvPr/>
        </p:nvSpPr>
        <p:spPr>
          <a:xfrm>
            <a:off x="179512" y="2102393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7378CDF2-EE5E-A583-DAA6-A309779084C1}"/>
              </a:ext>
            </a:extLst>
          </p:cNvPr>
          <p:cNvSpPr/>
          <p:nvPr/>
        </p:nvSpPr>
        <p:spPr>
          <a:xfrm>
            <a:off x="179512" y="296694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6CFA5A6-25FD-215D-179E-8BF0A31EE19B}"/>
              </a:ext>
            </a:extLst>
          </p:cNvPr>
          <p:cNvSpPr/>
          <p:nvPr/>
        </p:nvSpPr>
        <p:spPr>
          <a:xfrm>
            <a:off x="179512" y="3953151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FDADAFE-541E-4124-0DCF-FAE742A621BA}"/>
              </a:ext>
            </a:extLst>
          </p:cNvPr>
          <p:cNvSpPr/>
          <p:nvPr/>
        </p:nvSpPr>
        <p:spPr>
          <a:xfrm>
            <a:off x="179512" y="4807028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8B03CB0-E5F6-C34C-589E-F4374E522F13}"/>
              </a:ext>
            </a:extLst>
          </p:cNvPr>
          <p:cNvSpPr/>
          <p:nvPr/>
        </p:nvSpPr>
        <p:spPr>
          <a:xfrm>
            <a:off x="179512" y="1229519"/>
            <a:ext cx="144462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A842AA56-5DFC-14D4-7073-D0B281B703B1}"/>
              </a:ext>
            </a:extLst>
          </p:cNvPr>
          <p:cNvSpPr/>
          <p:nvPr/>
        </p:nvSpPr>
        <p:spPr>
          <a:xfrm>
            <a:off x="179512" y="2102393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D05CE336-0692-6B9B-185B-045A690DE2F0}"/>
              </a:ext>
            </a:extLst>
          </p:cNvPr>
          <p:cNvSpPr/>
          <p:nvPr/>
        </p:nvSpPr>
        <p:spPr>
          <a:xfrm>
            <a:off x="179512" y="2966942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CBC98C43-2BBC-4E13-90FA-4D54B30FD2BE}"/>
              </a:ext>
            </a:extLst>
          </p:cNvPr>
          <p:cNvSpPr/>
          <p:nvPr/>
        </p:nvSpPr>
        <p:spPr>
          <a:xfrm>
            <a:off x="179512" y="3953151"/>
            <a:ext cx="144462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8A60065-CB4B-5355-CF3D-E927208B0838}"/>
              </a:ext>
            </a:extLst>
          </p:cNvPr>
          <p:cNvSpPr/>
          <p:nvPr/>
        </p:nvSpPr>
        <p:spPr>
          <a:xfrm>
            <a:off x="179512" y="4807028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1A2250A-DFC7-D143-E597-47E6459508A9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44057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9087C1E-9040-A7B1-F4B3-AD0EDE4F3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4" y="2684368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den heißen Tagen gehen wir in den Wald, denn dort ist es kühl.</a:t>
            </a:r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5356274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Das Wort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analysieren! </a:t>
            </a: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Bestimme die Wortart für jedes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!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C4E6E72-7912-69DD-48F0-43F7DD8D63D9}"/>
              </a:ext>
            </a:extLst>
          </p:cNvPr>
          <p:cNvSpPr txBox="1"/>
          <p:nvPr/>
        </p:nvSpPr>
        <p:spPr>
          <a:xfrm>
            <a:off x="1324255" y="2012673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28DEC49-7CCA-1FA4-A928-F2DD1E4BF38F}"/>
              </a:ext>
            </a:extLst>
          </p:cNvPr>
          <p:cNvSpPr txBox="1"/>
          <p:nvPr/>
        </p:nvSpPr>
        <p:spPr>
          <a:xfrm>
            <a:off x="5030231" y="2012673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3DDB1554-E2AD-B446-B368-A69B224ADAD7}"/>
              </a:ext>
            </a:extLst>
          </p:cNvPr>
          <p:cNvSpPr/>
          <p:nvPr/>
        </p:nvSpPr>
        <p:spPr>
          <a:xfrm>
            <a:off x="179512" y="2871825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01F91F23-5A0C-C076-5FBA-0343A3003A58}"/>
              </a:ext>
            </a:extLst>
          </p:cNvPr>
          <p:cNvSpPr/>
          <p:nvPr/>
        </p:nvSpPr>
        <p:spPr>
          <a:xfrm>
            <a:off x="179512" y="4028474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A584E5D-EC11-D04A-772C-6FB8DF4140D8}"/>
              </a:ext>
            </a:extLst>
          </p:cNvPr>
          <p:cNvSpPr/>
          <p:nvPr/>
        </p:nvSpPr>
        <p:spPr>
          <a:xfrm>
            <a:off x="179512" y="2871825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97BDE613-EA00-34EB-5F3A-90E93942A921}"/>
              </a:ext>
            </a:extLst>
          </p:cNvPr>
          <p:cNvSpPr/>
          <p:nvPr/>
        </p:nvSpPr>
        <p:spPr>
          <a:xfrm>
            <a:off x="179512" y="4028474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D44AAF6-7F04-3F23-31FA-6404E2294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4" y="3920678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Susi liebt den Hund, den sie geschenkt bekam, denn der ist so süß.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098A4A40-90D0-AE16-737C-3E957FA8F93D}"/>
              </a:ext>
            </a:extLst>
          </p:cNvPr>
          <p:cNvSpPr/>
          <p:nvPr/>
        </p:nvSpPr>
        <p:spPr>
          <a:xfrm>
            <a:off x="190500" y="5325693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5D538143-8F6F-EE90-3B59-5105D1DB1C8B}"/>
              </a:ext>
            </a:extLst>
          </p:cNvPr>
          <p:cNvSpPr/>
          <p:nvPr/>
        </p:nvSpPr>
        <p:spPr>
          <a:xfrm>
            <a:off x="190500" y="5325693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7478B2AA-947B-016F-C916-2591A7540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5167097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Ich lese den Roman, den du mir empfohlen hast.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58DE83B-0B23-096F-A997-6C8C547D9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86" y="1940654"/>
            <a:ext cx="11674852" cy="377375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E5E1CCD-EFA7-C7F1-2272-160796420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3E18A31-B645-D631-7257-F272DDADA130}"/>
              </a:ext>
            </a:extLst>
          </p:cNvPr>
          <p:cNvSpPr/>
          <p:nvPr/>
        </p:nvSpPr>
        <p:spPr>
          <a:xfrm>
            <a:off x="358142" y="1822168"/>
            <a:ext cx="11426490" cy="39897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F9B941D-8B02-54B5-9BFD-4259960FEAB1}"/>
              </a:ext>
            </a:extLst>
          </p:cNvPr>
          <p:cNvSpPr/>
          <p:nvPr/>
        </p:nvSpPr>
        <p:spPr>
          <a:xfrm>
            <a:off x="889815" y="2739700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0" name="Pfeil: nach unten gekrümmt 9">
            <a:extLst>
              <a:ext uri="{FF2B5EF4-FFF2-40B4-BE49-F238E27FC236}">
                <a16:creationId xmlns:a16="http://schemas.microsoft.com/office/drawing/2014/main" id="{59828E49-AF9D-B9A8-E7A2-438111C17D75}"/>
              </a:ext>
            </a:extLst>
          </p:cNvPr>
          <p:cNvSpPr/>
          <p:nvPr/>
        </p:nvSpPr>
        <p:spPr>
          <a:xfrm>
            <a:off x="1104313" y="2440449"/>
            <a:ext cx="1660401" cy="24277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B949F95-D30A-0CE2-6518-81557A6E2B05}"/>
              </a:ext>
            </a:extLst>
          </p:cNvPr>
          <p:cNvSpPr/>
          <p:nvPr/>
        </p:nvSpPr>
        <p:spPr>
          <a:xfrm>
            <a:off x="5079609" y="2756678"/>
            <a:ext cx="567784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4" name="Pfeil: nach unten gekrümmt 13">
            <a:extLst>
              <a:ext uri="{FF2B5EF4-FFF2-40B4-BE49-F238E27FC236}">
                <a16:creationId xmlns:a16="http://schemas.microsoft.com/office/drawing/2014/main" id="{DDE15D3A-7B99-3D6E-CA90-5757AE6DFD5F}"/>
              </a:ext>
            </a:extLst>
          </p:cNvPr>
          <p:cNvSpPr/>
          <p:nvPr/>
        </p:nvSpPr>
        <p:spPr>
          <a:xfrm>
            <a:off x="5287353" y="2440450"/>
            <a:ext cx="720080" cy="2278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1700D7B-AAA3-DC5A-80FB-9714E5CA731D}"/>
              </a:ext>
            </a:extLst>
          </p:cNvPr>
          <p:cNvSpPr txBox="1"/>
          <p:nvPr/>
        </p:nvSpPr>
        <p:spPr>
          <a:xfrm>
            <a:off x="779862" y="2683789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FE0BC60-4742-365A-2C6D-408762620AF4}"/>
              </a:ext>
            </a:extLst>
          </p:cNvPr>
          <p:cNvSpPr txBox="1"/>
          <p:nvPr/>
        </p:nvSpPr>
        <p:spPr>
          <a:xfrm>
            <a:off x="5061656" y="266831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0C5ADC2-BE3C-B867-60CA-D8014ACA3823}"/>
              </a:ext>
            </a:extLst>
          </p:cNvPr>
          <p:cNvSpPr/>
          <p:nvPr/>
        </p:nvSpPr>
        <p:spPr>
          <a:xfrm>
            <a:off x="1831856" y="3926356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5BB161F-4B7D-E33F-2BA4-9826EBABE4DE}"/>
              </a:ext>
            </a:extLst>
          </p:cNvPr>
          <p:cNvSpPr txBox="1"/>
          <p:nvPr/>
        </p:nvSpPr>
        <p:spPr>
          <a:xfrm>
            <a:off x="1519482" y="3245360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23" name="Pfeil: nach unten gekrümmt 22">
            <a:extLst>
              <a:ext uri="{FF2B5EF4-FFF2-40B4-BE49-F238E27FC236}">
                <a16:creationId xmlns:a16="http://schemas.microsoft.com/office/drawing/2014/main" id="{CF3FB720-03E3-E670-D451-E51AD280014B}"/>
              </a:ext>
            </a:extLst>
          </p:cNvPr>
          <p:cNvSpPr/>
          <p:nvPr/>
        </p:nvSpPr>
        <p:spPr>
          <a:xfrm>
            <a:off x="2046355" y="3677905"/>
            <a:ext cx="654346" cy="2992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8E4DCD3-9E5C-0613-7A08-18866DDDF414}"/>
              </a:ext>
            </a:extLst>
          </p:cNvPr>
          <p:cNvSpPr txBox="1"/>
          <p:nvPr/>
        </p:nvSpPr>
        <p:spPr>
          <a:xfrm>
            <a:off x="1704863" y="3869866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71CB40F0-37FE-343C-4545-DE5B4ACDE818}"/>
              </a:ext>
            </a:extLst>
          </p:cNvPr>
          <p:cNvSpPr/>
          <p:nvPr/>
        </p:nvSpPr>
        <p:spPr>
          <a:xfrm>
            <a:off x="3322163" y="3942906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182A5FB-4B63-41CB-C02F-A29CF645612C}"/>
              </a:ext>
            </a:extLst>
          </p:cNvPr>
          <p:cNvSpPr txBox="1"/>
          <p:nvPr/>
        </p:nvSpPr>
        <p:spPr>
          <a:xfrm>
            <a:off x="3195170" y="3886416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7" name="Pfeil: nach oben gekrümmt 26">
            <a:extLst>
              <a:ext uri="{FF2B5EF4-FFF2-40B4-BE49-F238E27FC236}">
                <a16:creationId xmlns:a16="http://schemas.microsoft.com/office/drawing/2014/main" id="{D947D091-81F1-5659-9B72-8DC498AE68E0}"/>
              </a:ext>
            </a:extLst>
          </p:cNvPr>
          <p:cNvSpPr/>
          <p:nvPr/>
        </p:nvSpPr>
        <p:spPr>
          <a:xfrm rot="10612268">
            <a:off x="2839774" y="3686955"/>
            <a:ext cx="701875" cy="28426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41CE8FA-1B40-4C03-ACD2-DF6837605224}"/>
              </a:ext>
            </a:extLst>
          </p:cNvPr>
          <p:cNvSpPr txBox="1"/>
          <p:nvPr/>
        </p:nvSpPr>
        <p:spPr>
          <a:xfrm>
            <a:off x="2915200" y="3245360"/>
            <a:ext cx="485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Pronomen (Fürwort für den Hund)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56C0056-7349-7A98-DB68-C53DB78D975D}"/>
              </a:ext>
            </a:extLst>
          </p:cNvPr>
          <p:cNvSpPr/>
          <p:nvPr/>
        </p:nvSpPr>
        <p:spPr>
          <a:xfrm>
            <a:off x="1626944" y="5223575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4EA2B579-553E-2056-4ADC-649FC8C98929}"/>
              </a:ext>
            </a:extLst>
          </p:cNvPr>
          <p:cNvSpPr txBox="1"/>
          <p:nvPr/>
        </p:nvSpPr>
        <p:spPr>
          <a:xfrm>
            <a:off x="1522538" y="5150547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D52D95B1-ADEE-0C2B-018F-C57774249D3E}"/>
              </a:ext>
            </a:extLst>
          </p:cNvPr>
          <p:cNvSpPr/>
          <p:nvPr/>
        </p:nvSpPr>
        <p:spPr>
          <a:xfrm>
            <a:off x="3333151" y="5240125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7305568-5850-1A29-0278-96F8F10A7AC9}"/>
              </a:ext>
            </a:extLst>
          </p:cNvPr>
          <p:cNvSpPr txBox="1"/>
          <p:nvPr/>
        </p:nvSpPr>
        <p:spPr>
          <a:xfrm>
            <a:off x="3190711" y="5129830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D522EBEF-7446-A6A8-DF3F-2A1FF6CB5E53}"/>
              </a:ext>
            </a:extLst>
          </p:cNvPr>
          <p:cNvSpPr txBox="1"/>
          <p:nvPr/>
        </p:nvSpPr>
        <p:spPr>
          <a:xfrm>
            <a:off x="1314570" y="4491779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48" name="Pfeil: nach unten gekrümmt 47">
            <a:extLst>
              <a:ext uri="{FF2B5EF4-FFF2-40B4-BE49-F238E27FC236}">
                <a16:creationId xmlns:a16="http://schemas.microsoft.com/office/drawing/2014/main" id="{94235BDB-865D-020B-BD22-0D583352D703}"/>
              </a:ext>
            </a:extLst>
          </p:cNvPr>
          <p:cNvSpPr/>
          <p:nvPr/>
        </p:nvSpPr>
        <p:spPr>
          <a:xfrm>
            <a:off x="1841443" y="4924324"/>
            <a:ext cx="654346" cy="2992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9" name="Pfeil: nach oben gekrümmt 48">
            <a:extLst>
              <a:ext uri="{FF2B5EF4-FFF2-40B4-BE49-F238E27FC236}">
                <a16:creationId xmlns:a16="http://schemas.microsoft.com/office/drawing/2014/main" id="{73DFA061-0343-5A07-28AA-351C27AFB2F5}"/>
              </a:ext>
            </a:extLst>
          </p:cNvPr>
          <p:cNvSpPr/>
          <p:nvPr/>
        </p:nvSpPr>
        <p:spPr>
          <a:xfrm rot="10612268">
            <a:off x="2736462" y="4933374"/>
            <a:ext cx="701875" cy="28426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54C8AEAE-9FEC-EAE5-8546-22912F7B0547}"/>
              </a:ext>
            </a:extLst>
          </p:cNvPr>
          <p:cNvSpPr txBox="1"/>
          <p:nvPr/>
        </p:nvSpPr>
        <p:spPr>
          <a:xfrm>
            <a:off x="2811888" y="4491779"/>
            <a:ext cx="5228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Pronomen (Fürwort für den Roman)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51062AD-90FD-357E-2F13-5A43DD45363D}"/>
              </a:ext>
            </a:extLst>
          </p:cNvPr>
          <p:cNvSpPr txBox="1"/>
          <p:nvPr/>
        </p:nvSpPr>
        <p:spPr>
          <a:xfrm>
            <a:off x="192257" y="1329648"/>
            <a:ext cx="69304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zur Kontrolle auf den in der richtigen Reihenfolge!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5AE7D28-217D-B4B5-2D04-5DF561C2B2FE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30627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20" grpId="0"/>
      <p:bldP spid="42" grpId="0"/>
      <p:bldP spid="4" grpId="0" animBg="1"/>
      <p:bldP spid="6" grpId="0" animBg="1"/>
      <p:bldP spid="10" grpId="0" animBg="1"/>
      <p:bldP spid="11" grpId="0" animBg="1"/>
      <p:bldP spid="14" grpId="0" animBg="1"/>
      <p:bldP spid="8" grpId="0" animBg="1"/>
      <p:bldP spid="12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43" grpId="0" animBg="1"/>
      <p:bldP spid="44" grpId="0" animBg="1"/>
      <p:bldP spid="45" grpId="0" animBg="1"/>
      <p:bldP spid="46" grpId="0" animBg="1"/>
      <p:bldP spid="47" grpId="0"/>
      <p:bldP spid="48" grpId="0" animBg="1"/>
      <p:bldP spid="49" grpId="0" animBg="1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6741782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Das Wort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analysieren! Was folgt auf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?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auf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EBD54F2-3126-F33B-314A-61FD93598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4" y="1914936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den heißen Tagen gehen wir in den Wald, denn dort ist es kühl.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D4F96C1F-17E9-47C5-EE43-5D439E1AEBA1}"/>
              </a:ext>
            </a:extLst>
          </p:cNvPr>
          <p:cNvSpPr/>
          <p:nvPr/>
        </p:nvSpPr>
        <p:spPr>
          <a:xfrm>
            <a:off x="179512" y="2102393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9FDCEAE-A865-005A-D16B-084EDB094A14}"/>
              </a:ext>
            </a:extLst>
          </p:cNvPr>
          <p:cNvSpPr txBox="1"/>
          <p:nvPr/>
        </p:nvSpPr>
        <p:spPr>
          <a:xfrm>
            <a:off x="323974" y="1186576"/>
            <a:ext cx="8806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Auf </a:t>
            </a:r>
            <a:r>
              <a:rPr lang="de-DE" sz="2400" dirty="0">
                <a:latin typeface="Trebuchet MS" panose="020B0603020202020204" pitchFamily="34" charset="0"/>
              </a:rPr>
              <a:t>denn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folgt die Begründung, </a:t>
            </a:r>
            <a:r>
              <a:rPr lang="de-DE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warum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wir in den Wald gehen.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1E3E093-49DE-4423-9C1C-A6832AD33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3151246"/>
            <a:ext cx="102477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Klasse mag den Lehrer, denn er gestaltet den Unterricht interessant.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18AD8150-B891-933C-3D10-2E9FF871A572}"/>
              </a:ext>
            </a:extLst>
          </p:cNvPr>
          <p:cNvSpPr/>
          <p:nvPr/>
        </p:nvSpPr>
        <p:spPr>
          <a:xfrm>
            <a:off x="179512" y="330984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9179363B-B1C8-F93B-DDF9-E3878630E4B6}"/>
              </a:ext>
            </a:extLst>
          </p:cNvPr>
          <p:cNvSpPr/>
          <p:nvPr/>
        </p:nvSpPr>
        <p:spPr>
          <a:xfrm>
            <a:off x="179512" y="3309842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3823E74-8779-2E40-B38B-C77CB6CC87F1}"/>
              </a:ext>
            </a:extLst>
          </p:cNvPr>
          <p:cNvSpPr/>
          <p:nvPr/>
        </p:nvSpPr>
        <p:spPr>
          <a:xfrm>
            <a:off x="190500" y="4556261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64B0B681-53AE-C577-2CA6-9C58B39D2C62}"/>
              </a:ext>
            </a:extLst>
          </p:cNvPr>
          <p:cNvSpPr/>
          <p:nvPr/>
        </p:nvSpPr>
        <p:spPr>
          <a:xfrm>
            <a:off x="190500" y="4556261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570C8F75-D156-ADA0-CDC4-E993712575B6}"/>
              </a:ext>
            </a:extLst>
          </p:cNvPr>
          <p:cNvSpPr txBox="1"/>
          <p:nvPr/>
        </p:nvSpPr>
        <p:spPr>
          <a:xfrm>
            <a:off x="251743" y="2455658"/>
            <a:ext cx="940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Auf </a:t>
            </a:r>
            <a:r>
              <a:rPr lang="de-DE" sz="2400" dirty="0">
                <a:latin typeface="Trebuchet MS" panose="020B0603020202020204" pitchFamily="34" charset="0"/>
              </a:rPr>
              <a:t>denn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folgt die Begründung, </a:t>
            </a:r>
            <a:r>
              <a:rPr lang="de-DE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warum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die Klasse den Lehrer mag.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54E33BB1-306B-B707-12FE-D4D6BA5B5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4372211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Susi liebt den Hund, den sie geschenkt bekam, denn der ist so süß.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39B05493-7089-769A-D0A4-252B3C95F664}"/>
              </a:ext>
            </a:extLst>
          </p:cNvPr>
          <p:cNvSpPr txBox="1"/>
          <p:nvPr/>
        </p:nvSpPr>
        <p:spPr>
          <a:xfrm>
            <a:off x="323974" y="3675600"/>
            <a:ext cx="8448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Auf </a:t>
            </a:r>
            <a:r>
              <a:rPr lang="de-DE" sz="2400" dirty="0">
                <a:latin typeface="Trebuchet MS" panose="020B0603020202020204" pitchFamily="34" charset="0"/>
              </a:rPr>
              <a:t>denn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folgt die Begründung, </a:t>
            </a:r>
            <a:r>
              <a:rPr lang="de-DE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warum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Susi den Hund liebt.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534F382-012A-7FD4-0857-9BBEF5E11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146780"/>
            <a:ext cx="11674852" cy="382862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BE61B56-21E2-BB06-364D-A35A3F0D5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7A93179-E327-9A95-FBF6-20AB2AA293D5}"/>
              </a:ext>
            </a:extLst>
          </p:cNvPr>
          <p:cNvSpPr/>
          <p:nvPr/>
        </p:nvSpPr>
        <p:spPr>
          <a:xfrm>
            <a:off x="358142" y="1052736"/>
            <a:ext cx="11426490" cy="509022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8AB89B7-5BC2-3119-E2EA-2BB588E107DE}"/>
              </a:ext>
            </a:extLst>
          </p:cNvPr>
          <p:cNvSpPr/>
          <p:nvPr/>
        </p:nvSpPr>
        <p:spPr>
          <a:xfrm>
            <a:off x="6523971" y="2002848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658E4483-0B64-5C2F-5390-91A81337B535}"/>
              </a:ext>
            </a:extLst>
          </p:cNvPr>
          <p:cNvSpPr txBox="1"/>
          <p:nvPr/>
        </p:nvSpPr>
        <p:spPr>
          <a:xfrm>
            <a:off x="6493151" y="1916625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E95DD20-BEBD-31B9-303E-9010EC6DE6B0}"/>
              </a:ext>
            </a:extLst>
          </p:cNvPr>
          <p:cNvSpPr txBox="1"/>
          <p:nvPr/>
        </p:nvSpPr>
        <p:spPr>
          <a:xfrm>
            <a:off x="6493151" y="1550756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Satzverbindung/Konjunktion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3E95AC5E-B3B1-7A6A-CB91-00A75556ABFD}"/>
              </a:ext>
            </a:extLst>
          </p:cNvPr>
          <p:cNvSpPr/>
          <p:nvPr/>
        </p:nvSpPr>
        <p:spPr>
          <a:xfrm>
            <a:off x="4151636" y="3237469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AC133C01-3E5C-7EBB-F2CE-650657A7BE45}"/>
              </a:ext>
            </a:extLst>
          </p:cNvPr>
          <p:cNvSpPr txBox="1"/>
          <p:nvPr/>
        </p:nvSpPr>
        <p:spPr>
          <a:xfrm>
            <a:off x="4151636" y="3151246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302F76E7-79CC-9D11-97DD-43479B52518C}"/>
              </a:ext>
            </a:extLst>
          </p:cNvPr>
          <p:cNvSpPr txBox="1"/>
          <p:nvPr/>
        </p:nvSpPr>
        <p:spPr>
          <a:xfrm>
            <a:off x="4120816" y="2785377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Satzverbindung/Konjunktion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8B435BC0-B9B4-F688-A7DD-6B6E2D6F6F94}"/>
              </a:ext>
            </a:extLst>
          </p:cNvPr>
          <p:cNvSpPr/>
          <p:nvPr/>
        </p:nvSpPr>
        <p:spPr>
          <a:xfrm>
            <a:off x="6867250" y="4458422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E4E9CBD5-A2BC-6FD1-3D34-BA279522CFEE}"/>
              </a:ext>
            </a:extLst>
          </p:cNvPr>
          <p:cNvSpPr txBox="1"/>
          <p:nvPr/>
        </p:nvSpPr>
        <p:spPr>
          <a:xfrm>
            <a:off x="6867250" y="4372199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0BAF9EF3-B519-072A-AAF7-A8EA9618824A}"/>
              </a:ext>
            </a:extLst>
          </p:cNvPr>
          <p:cNvSpPr txBox="1"/>
          <p:nvPr/>
        </p:nvSpPr>
        <p:spPr>
          <a:xfrm>
            <a:off x="6836430" y="4006330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Satzverbindung/Konjunktion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B8A974D-9914-B201-BE31-8ABC27FB015A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57665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4" grpId="0"/>
      <p:bldP spid="36" grpId="0" autoUpdateAnimBg="0"/>
      <p:bldP spid="55" grpId="0"/>
      <p:bldP spid="56" grpId="0"/>
      <p:bldP spid="60" grpId="0"/>
      <p:bldP spid="5" grpId="0" animBg="1"/>
      <p:bldP spid="8" grpId="0" animBg="1"/>
      <p:bldP spid="33" grpId="0" animBg="1"/>
      <p:bldP spid="35" grpId="0"/>
      <p:bldP spid="52" grpId="0" animBg="1"/>
      <p:bldP spid="53" grpId="0" animBg="1"/>
      <p:bldP spid="54" grpId="0"/>
      <p:bldP spid="57" grpId="0" animBg="1"/>
      <p:bldP spid="58" grpId="0" animBg="1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7894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oder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? </a:t>
            </a: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</a:t>
            </a:r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in der richtigen Reihenfolge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auf das richtige Wort!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A33C9925-4448-01A4-4B26-D6B5565675E2}"/>
              </a:ext>
            </a:extLst>
          </p:cNvPr>
          <p:cNvSpPr/>
          <p:nvPr/>
        </p:nvSpPr>
        <p:spPr>
          <a:xfrm>
            <a:off x="323528" y="1599577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6BF9427-0B7A-4172-75E8-24C40B97A3AF}"/>
              </a:ext>
            </a:extLst>
          </p:cNvPr>
          <p:cNvSpPr/>
          <p:nvPr/>
        </p:nvSpPr>
        <p:spPr>
          <a:xfrm>
            <a:off x="323528" y="2559790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F8A1B63A-CC90-4E2B-DBBC-B791F54D54DE}"/>
              </a:ext>
            </a:extLst>
          </p:cNvPr>
          <p:cNvSpPr/>
          <p:nvPr/>
        </p:nvSpPr>
        <p:spPr>
          <a:xfrm>
            <a:off x="323528" y="348190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5446E21E-BA40-B055-86CB-646008804AD7}"/>
              </a:ext>
            </a:extLst>
          </p:cNvPr>
          <p:cNvSpPr/>
          <p:nvPr/>
        </p:nvSpPr>
        <p:spPr>
          <a:xfrm>
            <a:off x="323528" y="4327814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B9574C8-B10E-9B17-5E22-86E14ACD1706}"/>
              </a:ext>
            </a:extLst>
          </p:cNvPr>
          <p:cNvSpPr/>
          <p:nvPr/>
        </p:nvSpPr>
        <p:spPr>
          <a:xfrm>
            <a:off x="323528" y="5222941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D902AA1-AB01-16E8-D611-C31998DDF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54" y="1422322"/>
            <a:ext cx="76837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Paul schwitzte bei der Arbeit,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es war heiß.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854882B-211F-9180-C1CA-FC2F5BA21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54" y="2401194"/>
            <a:ext cx="9809446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Max fuhr in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Ort,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er schon lange besuchen wollte.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3567088-A2EF-21C5-83C2-F9CB0D37A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627" y="3313188"/>
            <a:ext cx="9809446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gehen in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Garten,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wir wollen spielen.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0162CD4-D3F3-E0D3-EBBD-B9B27B3AE55D}"/>
              </a:ext>
            </a:extLst>
          </p:cNvPr>
          <p:cNvSpPr txBox="1"/>
          <p:nvPr/>
        </p:nvSpPr>
        <p:spPr>
          <a:xfrm>
            <a:off x="636385" y="2923795"/>
            <a:ext cx="2895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Garten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CCF83DBF-7BA7-23B2-426F-21B969259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85" y="4217836"/>
            <a:ext cx="9809446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Nicht jeder will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Preis zahlen,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die Sache Wert ist.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F960EDA8-4C71-30A9-D17C-2E1ACC076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84" y="5085776"/>
            <a:ext cx="11369149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haben gewonnen,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wir haben auf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Trainer gehört.</a:t>
            </a: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AA60861B-128D-E7C1-045A-BFAAB76E3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30" y="1047441"/>
            <a:ext cx="11687045" cy="467603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14F6DD32-7267-3B00-EB0E-1E2DC72BB4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40" y="6345522"/>
            <a:ext cx="928672" cy="36537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1DFD1DC7-F655-9AD9-8C66-941ABECF1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520E6E1-7FBB-9FDB-D1F4-B02468A4A0D8}"/>
              </a:ext>
            </a:extLst>
          </p:cNvPr>
          <p:cNvSpPr/>
          <p:nvPr/>
        </p:nvSpPr>
        <p:spPr>
          <a:xfrm>
            <a:off x="508488" y="1052736"/>
            <a:ext cx="11276144" cy="509022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E2D6F08-67C6-414A-89DD-E5324BD8300A}"/>
              </a:ext>
            </a:extLst>
          </p:cNvPr>
          <p:cNvSpPr/>
          <p:nvPr/>
        </p:nvSpPr>
        <p:spPr>
          <a:xfrm>
            <a:off x="5508350" y="1515069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AF30BF2-7CC7-AA78-6A3A-72DB9248CAC8}"/>
              </a:ext>
            </a:extLst>
          </p:cNvPr>
          <p:cNvSpPr txBox="1"/>
          <p:nvPr/>
        </p:nvSpPr>
        <p:spPr>
          <a:xfrm>
            <a:off x="4783068" y="1422315"/>
            <a:ext cx="147348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denn   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7996681-503D-E385-79D6-164E440AA62A}"/>
              </a:ext>
            </a:extLst>
          </p:cNvPr>
          <p:cNvSpPr txBox="1"/>
          <p:nvPr/>
        </p:nvSpPr>
        <p:spPr>
          <a:xfrm>
            <a:off x="4994930" y="1052765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Es folgt eine Begründung!</a:t>
            </a:r>
            <a:endParaRPr lang="de-DE" sz="24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9603607-B560-3080-62D5-DD974CE2A940}"/>
              </a:ext>
            </a:extLst>
          </p:cNvPr>
          <p:cNvSpPr/>
          <p:nvPr/>
        </p:nvSpPr>
        <p:spPr>
          <a:xfrm>
            <a:off x="2143378" y="2489119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F83860A-34FC-A0A5-CE49-97B225BAFD79}"/>
              </a:ext>
            </a:extLst>
          </p:cNvPr>
          <p:cNvSpPr txBox="1"/>
          <p:nvPr/>
        </p:nvSpPr>
        <p:spPr>
          <a:xfrm>
            <a:off x="2335482" y="2401189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C8B7152-A829-F337-9A56-401B90445DD1}"/>
              </a:ext>
            </a:extLst>
          </p:cNvPr>
          <p:cNvSpPr txBox="1"/>
          <p:nvPr/>
        </p:nvSpPr>
        <p:spPr>
          <a:xfrm>
            <a:off x="945453" y="2021436"/>
            <a:ext cx="2395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Ort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4148362-D1ED-CF67-544F-3B5C3F8ABD12}"/>
              </a:ext>
            </a:extLst>
          </p:cNvPr>
          <p:cNvSpPr/>
          <p:nvPr/>
        </p:nvSpPr>
        <p:spPr>
          <a:xfrm>
            <a:off x="4166732" y="2497846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BCBF120-9B4F-D7F2-5238-D6C6C9EBECC9}"/>
              </a:ext>
            </a:extLst>
          </p:cNvPr>
          <p:cNvSpPr txBox="1"/>
          <p:nvPr/>
        </p:nvSpPr>
        <p:spPr>
          <a:xfrm>
            <a:off x="4379572" y="2401182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7255969-000D-2E66-E3C9-600F98ECB2E7}"/>
              </a:ext>
            </a:extLst>
          </p:cNvPr>
          <p:cNvSpPr txBox="1"/>
          <p:nvPr/>
        </p:nvSpPr>
        <p:spPr>
          <a:xfrm>
            <a:off x="4574438" y="2021436"/>
            <a:ext cx="2941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Pronomen für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Ort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ADB300B-31FE-977B-F26D-F1858FE25283}"/>
              </a:ext>
            </a:extLst>
          </p:cNvPr>
          <p:cNvSpPr txBox="1"/>
          <p:nvPr/>
        </p:nvSpPr>
        <p:spPr>
          <a:xfrm>
            <a:off x="2460062" y="3297530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805062A-E390-147E-390F-F3A8C82008C8}"/>
              </a:ext>
            </a:extLst>
          </p:cNvPr>
          <p:cNvSpPr/>
          <p:nvPr/>
        </p:nvSpPr>
        <p:spPr>
          <a:xfrm>
            <a:off x="5634438" y="3401118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704F342-BDD9-9C29-8C2F-25480F02E953}"/>
              </a:ext>
            </a:extLst>
          </p:cNvPr>
          <p:cNvSpPr txBox="1"/>
          <p:nvPr/>
        </p:nvSpPr>
        <p:spPr>
          <a:xfrm>
            <a:off x="4965073" y="3312467"/>
            <a:ext cx="147348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denn    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27CDC30-ECF2-8D84-2EF0-1F354D85CFD7}"/>
              </a:ext>
            </a:extLst>
          </p:cNvPr>
          <p:cNvSpPr txBox="1"/>
          <p:nvPr/>
        </p:nvSpPr>
        <p:spPr>
          <a:xfrm>
            <a:off x="4956830" y="2923795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Es folgt eine Begründung!</a:t>
            </a:r>
            <a:endParaRPr lang="de-DE" sz="24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02F8EF34-FA29-B121-8750-23004C6B5FE8}"/>
              </a:ext>
            </a:extLst>
          </p:cNvPr>
          <p:cNvSpPr/>
          <p:nvPr/>
        </p:nvSpPr>
        <p:spPr>
          <a:xfrm>
            <a:off x="2736509" y="4305754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5F218DE-2C7D-D2AE-3951-383284548587}"/>
              </a:ext>
            </a:extLst>
          </p:cNvPr>
          <p:cNvSpPr txBox="1"/>
          <p:nvPr/>
        </p:nvSpPr>
        <p:spPr>
          <a:xfrm>
            <a:off x="2928613" y="4217824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C5B0397-1403-8FF5-76CD-B41C1706A85C}"/>
              </a:ext>
            </a:extLst>
          </p:cNvPr>
          <p:cNvSpPr txBox="1"/>
          <p:nvPr/>
        </p:nvSpPr>
        <p:spPr>
          <a:xfrm>
            <a:off x="1016036" y="3847410"/>
            <a:ext cx="2605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Preis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0817E9C3-30E2-BC7F-A644-5DDD05D7DEAE}"/>
              </a:ext>
            </a:extLst>
          </p:cNvPr>
          <p:cNvSpPr/>
          <p:nvPr/>
        </p:nvSpPr>
        <p:spPr>
          <a:xfrm>
            <a:off x="6013666" y="4323820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CD6DB3EB-0F75-AB89-C3E2-D800AACAEC3F}"/>
              </a:ext>
            </a:extLst>
          </p:cNvPr>
          <p:cNvSpPr txBox="1"/>
          <p:nvPr/>
        </p:nvSpPr>
        <p:spPr>
          <a:xfrm>
            <a:off x="6226506" y="4227156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ADB6502-C08A-AFA2-4983-DCD6DCEAB314}"/>
              </a:ext>
            </a:extLst>
          </p:cNvPr>
          <p:cNvSpPr txBox="1"/>
          <p:nvPr/>
        </p:nvSpPr>
        <p:spPr>
          <a:xfrm>
            <a:off x="6421372" y="3847410"/>
            <a:ext cx="3151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Pronomen für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Preis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298DBC9-27BE-A3F2-A7FE-63FE626C33A1}"/>
              </a:ext>
            </a:extLst>
          </p:cNvPr>
          <p:cNvSpPr/>
          <p:nvPr/>
        </p:nvSpPr>
        <p:spPr>
          <a:xfrm>
            <a:off x="4312197" y="5189815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AA03FA4-50CF-B2C2-560F-A22560A0C4F3}"/>
              </a:ext>
            </a:extLst>
          </p:cNvPr>
          <p:cNvSpPr txBox="1"/>
          <p:nvPr/>
        </p:nvSpPr>
        <p:spPr>
          <a:xfrm>
            <a:off x="3642832" y="5101164"/>
            <a:ext cx="147348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denn    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D17F5F4-1676-BF2A-15E8-86D4E8D0544F}"/>
              </a:ext>
            </a:extLst>
          </p:cNvPr>
          <p:cNvSpPr txBox="1"/>
          <p:nvPr/>
        </p:nvSpPr>
        <p:spPr>
          <a:xfrm>
            <a:off x="881675" y="4705187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Es folgt eine Begründung!</a:t>
            </a:r>
            <a:endParaRPr lang="de-DE" sz="24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212796B5-CA57-CB7F-7C56-D33E0EF9D922}"/>
              </a:ext>
            </a:extLst>
          </p:cNvPr>
          <p:cNvSpPr/>
          <p:nvPr/>
        </p:nvSpPr>
        <p:spPr>
          <a:xfrm>
            <a:off x="6946278" y="5181597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D4FB44ED-9154-AD69-F497-3C9401FC3CCF}"/>
              </a:ext>
            </a:extLst>
          </p:cNvPr>
          <p:cNvSpPr txBox="1"/>
          <p:nvPr/>
        </p:nvSpPr>
        <p:spPr>
          <a:xfrm>
            <a:off x="7159118" y="5084933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363B23F-1CCA-A134-1C95-379899AD9B68}"/>
              </a:ext>
            </a:extLst>
          </p:cNvPr>
          <p:cNvSpPr txBox="1"/>
          <p:nvPr/>
        </p:nvSpPr>
        <p:spPr>
          <a:xfrm>
            <a:off x="7353984" y="4705187"/>
            <a:ext cx="2912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Trainer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BE283E5-021C-2EDD-74E3-1A66D144E927}"/>
              </a:ext>
            </a:extLst>
          </p:cNvPr>
          <p:cNvSpPr/>
          <p:nvPr/>
        </p:nvSpPr>
        <p:spPr>
          <a:xfrm>
            <a:off x="2267958" y="3385460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B93D8FA-D784-8AA8-8993-C96B4E6665BE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388436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4" grpId="0"/>
      <p:bldP spid="28" grpId="0"/>
      <p:bldP spid="45" grpId="0"/>
      <p:bldP spid="31" grpId="0" animBg="1"/>
      <p:bldP spid="38" grpId="0" animBg="1"/>
      <p:bldP spid="12" grpId="0" animBg="1"/>
      <p:bldP spid="13" grpId="0"/>
      <p:bldP spid="15" grpId="0" animBg="1"/>
      <p:bldP spid="16" grpId="0" animBg="1"/>
      <p:bldP spid="17" grpId="0"/>
      <p:bldP spid="18" grpId="0" animBg="1"/>
      <p:bldP spid="19" grpId="0" animBg="1"/>
      <p:bldP spid="20" grpId="0"/>
      <p:bldP spid="23" grpId="0" animBg="1"/>
      <p:bldP spid="25" grpId="0" animBg="1"/>
      <p:bldP spid="26" grpId="0" animBg="1"/>
      <p:bldP spid="27" grpId="0"/>
      <p:bldP spid="32" grpId="0" animBg="1"/>
      <p:bldP spid="40" grpId="0" animBg="1"/>
      <p:bldP spid="41" grpId="0"/>
      <p:bldP spid="42" grpId="0" animBg="1"/>
      <p:bldP spid="43" grpId="0" animBg="1"/>
      <p:bldP spid="44" grpId="0"/>
      <p:bldP spid="2" grpId="0" animBg="1"/>
      <p:bldP spid="6" grpId="0" animBg="1"/>
      <p:bldP spid="29" grpId="0"/>
      <p:bldP spid="33" grpId="0" animBg="1"/>
      <p:bldP spid="34" grpId="0" animBg="1"/>
      <p:bldP spid="35" grpId="0"/>
      <p:bldP spid="2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1033</Words>
  <Application>Microsoft Office PowerPoint</Application>
  <PresentationFormat>Breitbild</PresentationFormat>
  <Paragraphs>161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4</cp:revision>
  <dcterms:created xsi:type="dcterms:W3CDTF">2021-11-11T15:24:47Z</dcterms:created>
  <dcterms:modified xsi:type="dcterms:W3CDTF">2024-03-26T16:05:18Z</dcterms:modified>
</cp:coreProperties>
</file>