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720" r:id="rId2"/>
    <p:sldMasterId id="2147483708" r:id="rId3"/>
    <p:sldMasterId id="2147483696" r:id="rId4"/>
    <p:sldMasterId id="2147483684" r:id="rId5"/>
    <p:sldMasterId id="2147483672" r:id="rId6"/>
    <p:sldMasterId id="2147483660" r:id="rId7"/>
  </p:sldMasterIdLst>
  <p:notesMasterIdLst>
    <p:notesMasterId r:id="rId16"/>
  </p:notesMasterIdLst>
  <p:sldIdLst>
    <p:sldId id="444" r:id="rId8"/>
    <p:sldId id="682" r:id="rId9"/>
    <p:sldId id="763" r:id="rId10"/>
    <p:sldId id="758" r:id="rId11"/>
    <p:sldId id="759" r:id="rId12"/>
    <p:sldId id="693" r:id="rId13"/>
    <p:sldId id="756" r:id="rId14"/>
    <p:sldId id="702" r:id="rId15"/>
  </p:sldIdLst>
  <p:sldSz cx="9144000" cy="6858000" type="screen4x3"/>
  <p:notesSz cx="6735763" cy="9866313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8" userDrawn="1">
          <p15:clr>
            <a:srgbClr val="A4A3A4"/>
          </p15:clr>
        </p15:guide>
        <p15:guide id="2" pos="2121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chael Sokaliwska" initials="MS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62F"/>
    <a:srgbClr val="FF4343"/>
    <a:srgbClr val="0070C0"/>
    <a:srgbClr val="F60000"/>
    <a:srgbClr val="98B5D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8449" autoAdjust="0"/>
    <p:restoredTop sz="94692" autoAdjust="0"/>
  </p:normalViewPr>
  <p:slideViewPr>
    <p:cSldViewPr>
      <p:cViewPr varScale="1">
        <p:scale>
          <a:sx n="107" d="100"/>
          <a:sy n="107" d="100"/>
        </p:scale>
        <p:origin x="1254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-3378" y="-108"/>
      </p:cViewPr>
      <p:guideLst>
        <p:guide orient="horz" pos="3108"/>
        <p:guide pos="212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5.xml"/><Relationship Id="rId17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4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8.xml"/><Relationship Id="rId10" Type="http://schemas.openxmlformats.org/officeDocument/2006/relationships/slide" Target="slides/slide3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iegbert Rudolph" userId="2af4d44886c067cc" providerId="LiveId" clId="{91C7C5A6-5A1D-4844-8177-02CEB4BF2B63}"/>
    <pc:docChg chg="custSel modSld">
      <pc:chgData name="Siegbert Rudolph" userId="2af4d44886c067cc" providerId="LiveId" clId="{91C7C5A6-5A1D-4844-8177-02CEB4BF2B63}" dt="2024-03-26T16:05:19.826" v="191" actId="1076"/>
      <pc:docMkLst>
        <pc:docMk/>
      </pc:docMkLst>
      <pc:sldChg chg="delSp modSp mod">
        <pc:chgData name="Siegbert Rudolph" userId="2af4d44886c067cc" providerId="LiveId" clId="{91C7C5A6-5A1D-4844-8177-02CEB4BF2B63}" dt="2024-03-26T16:05:19.794" v="149" actId="1076"/>
        <pc:sldMkLst>
          <pc:docMk/>
          <pc:sldMk cId="0" sldId="444"/>
        </pc:sldMkLst>
        <pc:spChg chg="del">
          <ac:chgData name="Siegbert Rudolph" userId="2af4d44886c067cc" providerId="LiveId" clId="{91C7C5A6-5A1D-4844-8177-02CEB4BF2B63}" dt="2022-09-20T17:25:50.883" v="0" actId="478"/>
          <ac:spMkLst>
            <pc:docMk/>
            <pc:sldMk cId="0" sldId="444"/>
            <ac:spMk id="2" creationId="{098E23D1-BFDA-1554-5EEA-4D5ED4BD8F69}"/>
          </ac:spMkLst>
        </pc:spChg>
        <pc:spChg chg="mod">
          <ac:chgData name="Siegbert Rudolph" userId="2af4d44886c067cc" providerId="LiveId" clId="{91C7C5A6-5A1D-4844-8177-02CEB4BF2B63}" dt="2022-09-23T17:28:52.392" v="53" actId="1076"/>
          <ac:spMkLst>
            <pc:docMk/>
            <pc:sldMk cId="0" sldId="444"/>
            <ac:spMk id="2" creationId="{2AAB8CDF-C202-6671-7C24-27ED9E6F3DC1}"/>
          </ac:spMkLst>
        </pc:spChg>
        <pc:spChg chg="del mod">
          <ac:chgData name="Siegbert Rudolph" userId="2af4d44886c067cc" providerId="LiveId" clId="{91C7C5A6-5A1D-4844-8177-02CEB4BF2B63}" dt="2024-03-26T16:05:19.794" v="144" actId="478"/>
          <ac:spMkLst>
            <pc:docMk/>
            <pc:sldMk cId="0" sldId="444"/>
            <ac:spMk id="2" creationId="{575C12AD-2B01-984A-65C2-CC429BEC0C01}"/>
          </ac:spMkLst>
        </pc:spChg>
        <pc:spChg chg="del mod">
          <ac:chgData name="Siegbert Rudolph" userId="2af4d44886c067cc" providerId="LiveId" clId="{91C7C5A6-5A1D-4844-8177-02CEB4BF2B63}" dt="2022-09-23T17:28:52.392" v="48" actId="478"/>
          <ac:spMkLst>
            <pc:docMk/>
            <pc:sldMk cId="0" sldId="444"/>
            <ac:spMk id="3" creationId="{083F7BD2-44EE-F2DA-754B-FA4C3A1D08BE}"/>
          </ac:spMkLst>
        </pc:spChg>
        <pc:spChg chg="mod">
          <ac:chgData name="Siegbert Rudolph" userId="2af4d44886c067cc" providerId="LiveId" clId="{91C7C5A6-5A1D-4844-8177-02CEB4BF2B63}" dt="2024-03-26T16:05:19.794" v="149" actId="1076"/>
          <ac:spMkLst>
            <pc:docMk/>
            <pc:sldMk cId="0" sldId="444"/>
            <ac:spMk id="3" creationId="{6246C2BE-5072-0281-E4E0-47160CDF6723}"/>
          </ac:spMkLst>
        </pc:spChg>
        <pc:spChg chg="del">
          <ac:chgData name="Siegbert Rudolph" userId="2af4d44886c067cc" providerId="LiveId" clId="{91C7C5A6-5A1D-4844-8177-02CEB4BF2B63}" dt="2023-08-18T15:26:03.092" v="96" actId="478"/>
          <ac:spMkLst>
            <pc:docMk/>
            <pc:sldMk cId="0" sldId="444"/>
            <ac:spMk id="3" creationId="{DFCD529D-E70C-4FB1-BB51-665512251729}"/>
          </ac:spMkLst>
        </pc:spChg>
      </pc:sldChg>
      <pc:sldChg chg="delSp modSp mod">
        <pc:chgData name="Siegbert Rudolph" userId="2af4d44886c067cc" providerId="LiveId" clId="{91C7C5A6-5A1D-4844-8177-02CEB4BF2B63}" dt="2024-03-26T16:05:19.794" v="155" actId="1076"/>
        <pc:sldMkLst>
          <pc:docMk/>
          <pc:sldMk cId="1649155459" sldId="682"/>
        </pc:sldMkLst>
        <pc:spChg chg="del">
          <ac:chgData name="Siegbert Rudolph" userId="2af4d44886c067cc" providerId="LiveId" clId="{91C7C5A6-5A1D-4844-8177-02CEB4BF2B63}" dt="2022-09-20T17:25:50.883" v="6" actId="478"/>
          <ac:spMkLst>
            <pc:docMk/>
            <pc:sldMk cId="1649155459" sldId="682"/>
            <ac:spMk id="4" creationId="{5444F70F-D860-135F-67F2-2ADE6AB65F96}"/>
          </ac:spMkLst>
        </pc:spChg>
        <pc:spChg chg="del mod">
          <ac:chgData name="Siegbert Rudolph" userId="2af4d44886c067cc" providerId="LiveId" clId="{91C7C5A6-5A1D-4844-8177-02CEB4BF2B63}" dt="2024-03-26T16:05:19.794" v="150" actId="478"/>
          <ac:spMkLst>
            <pc:docMk/>
            <pc:sldMk cId="1649155459" sldId="682"/>
            <ac:spMk id="4" creationId="{79160F34-C1AA-D6C3-33A7-A8947D9CD645}"/>
          </ac:spMkLst>
        </pc:spChg>
        <pc:spChg chg="mod">
          <ac:chgData name="Siegbert Rudolph" userId="2af4d44886c067cc" providerId="LiveId" clId="{91C7C5A6-5A1D-4844-8177-02CEB4BF2B63}" dt="2022-09-23T17:28:52.392" v="59" actId="1076"/>
          <ac:spMkLst>
            <pc:docMk/>
            <pc:sldMk cId="1649155459" sldId="682"/>
            <ac:spMk id="4" creationId="{F5EB4B23-5028-7FF4-ED74-A18F08E060CE}"/>
          </ac:spMkLst>
        </pc:spChg>
        <pc:spChg chg="mod">
          <ac:chgData name="Siegbert Rudolph" userId="2af4d44886c067cc" providerId="LiveId" clId="{91C7C5A6-5A1D-4844-8177-02CEB4BF2B63}" dt="2024-03-26T16:05:19.794" v="155" actId="1076"/>
          <ac:spMkLst>
            <pc:docMk/>
            <pc:sldMk cId="1649155459" sldId="682"/>
            <ac:spMk id="19" creationId="{0E1B3934-A36C-36A5-0FAA-C8B6DB7C8BAA}"/>
          </ac:spMkLst>
        </pc:spChg>
        <pc:spChg chg="del">
          <ac:chgData name="Siegbert Rudolph" userId="2af4d44886c067cc" providerId="LiveId" clId="{91C7C5A6-5A1D-4844-8177-02CEB4BF2B63}" dt="2023-08-18T15:26:03.092" v="102" actId="478"/>
          <ac:spMkLst>
            <pc:docMk/>
            <pc:sldMk cId="1649155459" sldId="682"/>
            <ac:spMk id="19" creationId="{5009C3C3-1164-C8E3-C506-A63126BD46C0}"/>
          </ac:spMkLst>
        </pc:spChg>
        <pc:spChg chg="del mod">
          <ac:chgData name="Siegbert Rudolph" userId="2af4d44886c067cc" providerId="LiveId" clId="{91C7C5A6-5A1D-4844-8177-02CEB4BF2B63}" dt="2022-09-23T17:28:52.392" v="54" actId="478"/>
          <ac:spMkLst>
            <pc:docMk/>
            <pc:sldMk cId="1649155459" sldId="682"/>
            <ac:spMk id="19" creationId="{DA2FC741-D3FA-51E6-DADA-EAE6BA265639}"/>
          </ac:spMkLst>
        </pc:spChg>
      </pc:sldChg>
      <pc:sldChg chg="delSp modSp mod">
        <pc:chgData name="Siegbert Rudolph" userId="2af4d44886c067cc" providerId="LiveId" clId="{91C7C5A6-5A1D-4844-8177-02CEB4BF2B63}" dt="2024-03-26T16:05:19.810" v="179" actId="1076"/>
        <pc:sldMkLst>
          <pc:docMk/>
          <pc:sldMk cId="3590329126" sldId="693"/>
        </pc:sldMkLst>
        <pc:spChg chg="mod">
          <ac:chgData name="Siegbert Rudolph" userId="2af4d44886c067cc" providerId="LiveId" clId="{91C7C5A6-5A1D-4844-8177-02CEB4BF2B63}" dt="2022-09-23T17:28:52.408" v="83" actId="1076"/>
          <ac:spMkLst>
            <pc:docMk/>
            <pc:sldMk cId="3590329126" sldId="693"/>
            <ac:spMk id="2" creationId="{C732185B-A2CD-E73A-3180-7CDAB40884B8}"/>
          </ac:spMkLst>
        </pc:spChg>
        <pc:spChg chg="del mod">
          <ac:chgData name="Siegbert Rudolph" userId="2af4d44886c067cc" providerId="LiveId" clId="{91C7C5A6-5A1D-4844-8177-02CEB4BF2B63}" dt="2024-03-26T16:05:19.810" v="174" actId="478"/>
          <ac:spMkLst>
            <pc:docMk/>
            <pc:sldMk cId="3590329126" sldId="693"/>
            <ac:spMk id="2" creationId="{E64A73DA-62B9-982D-4AB5-8EE7FEFCD6F8}"/>
          </ac:spMkLst>
        </pc:spChg>
        <pc:spChg chg="del">
          <ac:chgData name="Siegbert Rudolph" userId="2af4d44886c067cc" providerId="LiveId" clId="{91C7C5A6-5A1D-4844-8177-02CEB4BF2B63}" dt="2022-09-20T17:25:50.930" v="30" actId="478"/>
          <ac:spMkLst>
            <pc:docMk/>
            <pc:sldMk cId="3590329126" sldId="693"/>
            <ac:spMk id="2" creationId="{EBBDBB21-A8FD-D300-7D49-AB1EEDB366E7}"/>
          </ac:spMkLst>
        </pc:spChg>
        <pc:spChg chg="mod">
          <ac:chgData name="Siegbert Rudolph" userId="2af4d44886c067cc" providerId="LiveId" clId="{91C7C5A6-5A1D-4844-8177-02CEB4BF2B63}" dt="2024-03-26T16:05:19.810" v="179" actId="1076"/>
          <ac:spMkLst>
            <pc:docMk/>
            <pc:sldMk cId="3590329126" sldId="693"/>
            <ac:spMk id="3" creationId="{01AA6B8A-D48B-891B-238C-60274C70AA59}"/>
          </ac:spMkLst>
        </pc:spChg>
        <pc:spChg chg="del mod">
          <ac:chgData name="Siegbert Rudolph" userId="2af4d44886c067cc" providerId="LiveId" clId="{91C7C5A6-5A1D-4844-8177-02CEB4BF2B63}" dt="2022-09-23T17:28:52.408" v="78" actId="478"/>
          <ac:spMkLst>
            <pc:docMk/>
            <pc:sldMk cId="3590329126" sldId="693"/>
            <ac:spMk id="3" creationId="{4EEF486A-2A6F-0A54-DF81-CCDC01CC502B}"/>
          </ac:spMkLst>
        </pc:spChg>
        <pc:spChg chg="del">
          <ac:chgData name="Siegbert Rudolph" userId="2af4d44886c067cc" providerId="LiveId" clId="{91C7C5A6-5A1D-4844-8177-02CEB4BF2B63}" dt="2023-08-18T15:26:03.127" v="126" actId="478"/>
          <ac:spMkLst>
            <pc:docMk/>
            <pc:sldMk cId="3590329126" sldId="693"/>
            <ac:spMk id="3" creationId="{DAF47977-9E0F-53C8-BC28-4E0658888F0E}"/>
          </ac:spMkLst>
        </pc:spChg>
      </pc:sldChg>
      <pc:sldChg chg="delSp modSp mod">
        <pc:chgData name="Siegbert Rudolph" userId="2af4d44886c067cc" providerId="LiveId" clId="{91C7C5A6-5A1D-4844-8177-02CEB4BF2B63}" dt="2024-03-26T16:05:19.826" v="191" actId="1076"/>
        <pc:sldMkLst>
          <pc:docMk/>
          <pc:sldMk cId="1498672052" sldId="702"/>
        </pc:sldMkLst>
        <pc:spChg chg="del mod">
          <ac:chgData name="Siegbert Rudolph" userId="2af4d44886c067cc" providerId="LiveId" clId="{91C7C5A6-5A1D-4844-8177-02CEB4BF2B63}" dt="2024-03-26T16:05:19.826" v="186" actId="478"/>
          <ac:spMkLst>
            <pc:docMk/>
            <pc:sldMk cId="1498672052" sldId="702"/>
            <ac:spMk id="2" creationId="{5AAD2451-2CDD-0976-DC5C-EB6CA6B70F24}"/>
          </ac:spMkLst>
        </pc:spChg>
        <pc:spChg chg="del">
          <ac:chgData name="Siegbert Rudolph" userId="2af4d44886c067cc" providerId="LiveId" clId="{91C7C5A6-5A1D-4844-8177-02CEB4BF2B63}" dt="2022-09-20T17:25:50.930" v="42" actId="478"/>
          <ac:spMkLst>
            <pc:docMk/>
            <pc:sldMk cId="1498672052" sldId="702"/>
            <ac:spMk id="2" creationId="{7B5D0C23-8C0B-57BB-794A-4F00790F8E52}"/>
          </ac:spMkLst>
        </pc:spChg>
        <pc:spChg chg="mod">
          <ac:chgData name="Siegbert Rudolph" userId="2af4d44886c067cc" providerId="LiveId" clId="{91C7C5A6-5A1D-4844-8177-02CEB4BF2B63}" dt="2022-09-23T17:28:52.423" v="95" actId="1076"/>
          <ac:spMkLst>
            <pc:docMk/>
            <pc:sldMk cId="1498672052" sldId="702"/>
            <ac:spMk id="2" creationId="{AB96E634-7E14-0644-2664-7AAC06D11EFB}"/>
          </ac:spMkLst>
        </pc:spChg>
        <pc:spChg chg="del mod">
          <ac:chgData name="Siegbert Rudolph" userId="2af4d44886c067cc" providerId="LiveId" clId="{91C7C5A6-5A1D-4844-8177-02CEB4BF2B63}" dt="2022-09-23T17:28:52.423" v="90" actId="478"/>
          <ac:spMkLst>
            <pc:docMk/>
            <pc:sldMk cId="1498672052" sldId="702"/>
            <ac:spMk id="5" creationId="{70952EE0-57B7-D9B8-798F-EBBFD50D01C0}"/>
          </ac:spMkLst>
        </pc:spChg>
        <pc:spChg chg="mod">
          <ac:chgData name="Siegbert Rudolph" userId="2af4d44886c067cc" providerId="LiveId" clId="{91C7C5A6-5A1D-4844-8177-02CEB4BF2B63}" dt="2024-03-26T16:05:19.826" v="191" actId="1076"/>
          <ac:spMkLst>
            <pc:docMk/>
            <pc:sldMk cId="1498672052" sldId="702"/>
            <ac:spMk id="5" creationId="{8ABA8582-68A8-8277-E332-B5B7341A85DD}"/>
          </ac:spMkLst>
        </pc:spChg>
        <pc:spChg chg="del">
          <ac:chgData name="Siegbert Rudolph" userId="2af4d44886c067cc" providerId="LiveId" clId="{91C7C5A6-5A1D-4844-8177-02CEB4BF2B63}" dt="2023-08-18T15:26:03.132" v="138" actId="478"/>
          <ac:spMkLst>
            <pc:docMk/>
            <pc:sldMk cId="1498672052" sldId="702"/>
            <ac:spMk id="5" creationId="{ED6FED75-E0B2-0BE8-8924-5AA07A7F9B2A}"/>
          </ac:spMkLst>
        </pc:spChg>
      </pc:sldChg>
      <pc:sldChg chg="delSp modSp mod">
        <pc:chgData name="Siegbert Rudolph" userId="2af4d44886c067cc" providerId="LiveId" clId="{91C7C5A6-5A1D-4844-8177-02CEB4BF2B63}" dt="2024-03-26T16:05:19.826" v="185" actId="1076"/>
        <pc:sldMkLst>
          <pc:docMk/>
          <pc:sldMk cId="3575440245" sldId="756"/>
        </pc:sldMkLst>
        <pc:spChg chg="mod">
          <ac:chgData name="Siegbert Rudolph" userId="2af4d44886c067cc" providerId="LiveId" clId="{91C7C5A6-5A1D-4844-8177-02CEB4BF2B63}" dt="2022-09-23T17:28:52.423" v="89" actId="1076"/>
          <ac:spMkLst>
            <pc:docMk/>
            <pc:sldMk cId="3575440245" sldId="756"/>
            <ac:spMk id="2" creationId="{07587E07-8912-150A-FA63-3889797D06AC}"/>
          </ac:spMkLst>
        </pc:spChg>
        <pc:spChg chg="del mod">
          <ac:chgData name="Siegbert Rudolph" userId="2af4d44886c067cc" providerId="LiveId" clId="{91C7C5A6-5A1D-4844-8177-02CEB4BF2B63}" dt="2024-03-26T16:05:19.810" v="180" actId="478"/>
          <ac:spMkLst>
            <pc:docMk/>
            <pc:sldMk cId="3575440245" sldId="756"/>
            <ac:spMk id="2" creationId="{12A8EA00-720B-D689-7B44-096D6B29E5B0}"/>
          </ac:spMkLst>
        </pc:spChg>
        <pc:spChg chg="del">
          <ac:chgData name="Siegbert Rudolph" userId="2af4d44886c067cc" providerId="LiveId" clId="{91C7C5A6-5A1D-4844-8177-02CEB4BF2B63}" dt="2022-09-20T17:25:50.930" v="36" actId="478"/>
          <ac:spMkLst>
            <pc:docMk/>
            <pc:sldMk cId="3575440245" sldId="756"/>
            <ac:spMk id="2" creationId="{9E3600BE-91F4-B26E-BE1E-C64B46E5982C}"/>
          </ac:spMkLst>
        </pc:spChg>
        <pc:spChg chg="del">
          <ac:chgData name="Siegbert Rudolph" userId="2af4d44886c067cc" providerId="LiveId" clId="{91C7C5A6-5A1D-4844-8177-02CEB4BF2B63}" dt="2023-08-18T15:26:03.127" v="132" actId="478"/>
          <ac:spMkLst>
            <pc:docMk/>
            <pc:sldMk cId="3575440245" sldId="756"/>
            <ac:spMk id="3" creationId="{A4845497-3A41-B2D9-3495-CED9946140E5}"/>
          </ac:spMkLst>
        </pc:spChg>
        <pc:spChg chg="mod">
          <ac:chgData name="Siegbert Rudolph" userId="2af4d44886c067cc" providerId="LiveId" clId="{91C7C5A6-5A1D-4844-8177-02CEB4BF2B63}" dt="2024-03-26T16:05:19.826" v="185" actId="1076"/>
          <ac:spMkLst>
            <pc:docMk/>
            <pc:sldMk cId="3575440245" sldId="756"/>
            <ac:spMk id="3" creationId="{EFBC4E2A-DCAC-FDDE-C9A0-88FCCBF91E8F}"/>
          </ac:spMkLst>
        </pc:spChg>
        <pc:spChg chg="del mod">
          <ac:chgData name="Siegbert Rudolph" userId="2af4d44886c067cc" providerId="LiveId" clId="{91C7C5A6-5A1D-4844-8177-02CEB4BF2B63}" dt="2022-09-23T17:28:52.408" v="84" actId="478"/>
          <ac:spMkLst>
            <pc:docMk/>
            <pc:sldMk cId="3575440245" sldId="756"/>
            <ac:spMk id="3" creationId="{F1E20708-98D7-43C1-EC5C-878932B0FE86}"/>
          </ac:spMkLst>
        </pc:spChg>
      </pc:sldChg>
      <pc:sldChg chg="delSp modSp mod">
        <pc:chgData name="Siegbert Rudolph" userId="2af4d44886c067cc" providerId="LiveId" clId="{91C7C5A6-5A1D-4844-8177-02CEB4BF2B63}" dt="2024-03-26T16:05:19.810" v="167" actId="1076"/>
        <pc:sldMkLst>
          <pc:docMk/>
          <pc:sldMk cId="2258640118" sldId="758"/>
        </pc:sldMkLst>
        <pc:spChg chg="mod">
          <ac:chgData name="Siegbert Rudolph" userId="2af4d44886c067cc" providerId="LiveId" clId="{91C7C5A6-5A1D-4844-8177-02CEB4BF2B63}" dt="2022-09-23T17:28:52.408" v="71" actId="1076"/>
          <ac:spMkLst>
            <pc:docMk/>
            <pc:sldMk cId="2258640118" sldId="758"/>
            <ac:spMk id="2" creationId="{6F52761D-71FB-86B4-56D5-ED3EF79FA530}"/>
          </ac:spMkLst>
        </pc:spChg>
        <pc:spChg chg="del mod">
          <ac:chgData name="Siegbert Rudolph" userId="2af4d44886c067cc" providerId="LiveId" clId="{91C7C5A6-5A1D-4844-8177-02CEB4BF2B63}" dt="2024-03-26T16:05:19.794" v="162" actId="478"/>
          <ac:spMkLst>
            <pc:docMk/>
            <pc:sldMk cId="2258640118" sldId="758"/>
            <ac:spMk id="2" creationId="{CB1E6A11-86BF-46D6-3AE1-DAF0D9753B5A}"/>
          </ac:spMkLst>
        </pc:spChg>
        <pc:spChg chg="del">
          <ac:chgData name="Siegbert Rudolph" userId="2af4d44886c067cc" providerId="LiveId" clId="{91C7C5A6-5A1D-4844-8177-02CEB4BF2B63}" dt="2022-09-20T17:25:50.899" v="18" actId="478"/>
          <ac:spMkLst>
            <pc:docMk/>
            <pc:sldMk cId="2258640118" sldId="758"/>
            <ac:spMk id="2" creationId="{CEBA5291-7797-917A-FE88-ADE8C0490A8A}"/>
          </ac:spMkLst>
        </pc:spChg>
        <pc:spChg chg="del mod">
          <ac:chgData name="Siegbert Rudolph" userId="2af4d44886c067cc" providerId="LiveId" clId="{91C7C5A6-5A1D-4844-8177-02CEB4BF2B63}" dt="2022-09-23T17:28:52.408" v="66" actId="478"/>
          <ac:spMkLst>
            <pc:docMk/>
            <pc:sldMk cId="2258640118" sldId="758"/>
            <ac:spMk id="3" creationId="{0756C2AF-E01F-17BA-2DCF-D555C425B978}"/>
          </ac:spMkLst>
        </pc:spChg>
        <pc:spChg chg="del">
          <ac:chgData name="Siegbert Rudolph" userId="2af4d44886c067cc" providerId="LiveId" clId="{91C7C5A6-5A1D-4844-8177-02CEB4BF2B63}" dt="2023-08-18T15:26:03.102" v="114" actId="478"/>
          <ac:spMkLst>
            <pc:docMk/>
            <pc:sldMk cId="2258640118" sldId="758"/>
            <ac:spMk id="3" creationId="{1A05EEA2-245D-B71D-5F64-A7FFBC277BA6}"/>
          </ac:spMkLst>
        </pc:spChg>
        <pc:spChg chg="mod">
          <ac:chgData name="Siegbert Rudolph" userId="2af4d44886c067cc" providerId="LiveId" clId="{91C7C5A6-5A1D-4844-8177-02CEB4BF2B63}" dt="2024-03-26T16:05:19.810" v="167" actId="1076"/>
          <ac:spMkLst>
            <pc:docMk/>
            <pc:sldMk cId="2258640118" sldId="758"/>
            <ac:spMk id="3" creationId="{E8F55298-4658-A07C-2C7F-9BFEB6DA26DA}"/>
          </ac:spMkLst>
        </pc:spChg>
      </pc:sldChg>
      <pc:sldChg chg="delSp modSp mod">
        <pc:chgData name="Siegbert Rudolph" userId="2af4d44886c067cc" providerId="LiveId" clId="{91C7C5A6-5A1D-4844-8177-02CEB4BF2B63}" dt="2024-03-26T16:05:19.810" v="173" actId="1076"/>
        <pc:sldMkLst>
          <pc:docMk/>
          <pc:sldMk cId="965248394" sldId="759"/>
        </pc:sldMkLst>
        <pc:spChg chg="del">
          <ac:chgData name="Siegbert Rudolph" userId="2af4d44886c067cc" providerId="LiveId" clId="{91C7C5A6-5A1D-4844-8177-02CEB4BF2B63}" dt="2022-09-20T17:25:50.914" v="24" actId="478"/>
          <ac:spMkLst>
            <pc:docMk/>
            <pc:sldMk cId="965248394" sldId="759"/>
            <ac:spMk id="2" creationId="{0969529C-AE0A-0831-600A-8672A1A31606}"/>
          </ac:spMkLst>
        </pc:spChg>
        <pc:spChg chg="mod">
          <ac:chgData name="Siegbert Rudolph" userId="2af4d44886c067cc" providerId="LiveId" clId="{91C7C5A6-5A1D-4844-8177-02CEB4BF2B63}" dt="2022-09-23T17:28:52.408" v="77" actId="1076"/>
          <ac:spMkLst>
            <pc:docMk/>
            <pc:sldMk cId="965248394" sldId="759"/>
            <ac:spMk id="2" creationId="{19D5F440-A5AA-9D65-57FA-07C6265A92F6}"/>
          </ac:spMkLst>
        </pc:spChg>
        <pc:spChg chg="del mod">
          <ac:chgData name="Siegbert Rudolph" userId="2af4d44886c067cc" providerId="LiveId" clId="{91C7C5A6-5A1D-4844-8177-02CEB4BF2B63}" dt="2024-03-26T16:05:19.810" v="168" actId="478"/>
          <ac:spMkLst>
            <pc:docMk/>
            <pc:sldMk cId="965248394" sldId="759"/>
            <ac:spMk id="2" creationId="{949D1063-4F31-48EC-B16D-FA62445F3B4E}"/>
          </ac:spMkLst>
        </pc:spChg>
        <pc:spChg chg="del">
          <ac:chgData name="Siegbert Rudolph" userId="2af4d44886c067cc" providerId="LiveId" clId="{91C7C5A6-5A1D-4844-8177-02CEB4BF2B63}" dt="2023-08-18T15:26:03.117" v="120" actId="478"/>
          <ac:spMkLst>
            <pc:docMk/>
            <pc:sldMk cId="965248394" sldId="759"/>
            <ac:spMk id="3" creationId="{6CD9CC1B-09AC-5E44-B17F-6D47539C8D06}"/>
          </ac:spMkLst>
        </pc:spChg>
        <pc:spChg chg="del mod">
          <ac:chgData name="Siegbert Rudolph" userId="2af4d44886c067cc" providerId="LiveId" clId="{91C7C5A6-5A1D-4844-8177-02CEB4BF2B63}" dt="2022-09-23T17:28:52.408" v="72" actId="478"/>
          <ac:spMkLst>
            <pc:docMk/>
            <pc:sldMk cId="965248394" sldId="759"/>
            <ac:spMk id="3" creationId="{EBEF52FC-1E01-4FD7-7994-68874C3CDEBB}"/>
          </ac:spMkLst>
        </pc:spChg>
        <pc:spChg chg="mod">
          <ac:chgData name="Siegbert Rudolph" userId="2af4d44886c067cc" providerId="LiveId" clId="{91C7C5A6-5A1D-4844-8177-02CEB4BF2B63}" dt="2024-03-26T16:05:19.810" v="173" actId="1076"/>
          <ac:spMkLst>
            <pc:docMk/>
            <pc:sldMk cId="965248394" sldId="759"/>
            <ac:spMk id="3" creationId="{F0B7E761-52B6-5C17-B5D6-F159382B69CE}"/>
          </ac:spMkLst>
        </pc:spChg>
      </pc:sldChg>
      <pc:sldChg chg="delSp modSp mod">
        <pc:chgData name="Siegbert Rudolph" userId="2af4d44886c067cc" providerId="LiveId" clId="{91C7C5A6-5A1D-4844-8177-02CEB4BF2B63}" dt="2024-03-26T16:05:19.794" v="161" actId="1076"/>
        <pc:sldMkLst>
          <pc:docMk/>
          <pc:sldMk cId="2262858023" sldId="763"/>
        </pc:sldMkLst>
        <pc:spChg chg="mod">
          <ac:chgData name="Siegbert Rudolph" userId="2af4d44886c067cc" providerId="LiveId" clId="{91C7C5A6-5A1D-4844-8177-02CEB4BF2B63}" dt="2022-09-23T17:28:52.392" v="65" actId="1076"/>
          <ac:spMkLst>
            <pc:docMk/>
            <pc:sldMk cId="2262858023" sldId="763"/>
            <ac:spMk id="4" creationId="{9644EA5D-7521-753E-0775-1A43A52550F0}"/>
          </ac:spMkLst>
        </pc:spChg>
        <pc:spChg chg="del">
          <ac:chgData name="Siegbert Rudolph" userId="2af4d44886c067cc" providerId="LiveId" clId="{91C7C5A6-5A1D-4844-8177-02CEB4BF2B63}" dt="2022-09-20T17:25:50.899" v="12" actId="478"/>
          <ac:spMkLst>
            <pc:docMk/>
            <pc:sldMk cId="2262858023" sldId="763"/>
            <ac:spMk id="4" creationId="{A5762B39-995B-FB35-FD6B-CAAB541C81EF}"/>
          </ac:spMkLst>
        </pc:spChg>
        <pc:spChg chg="del mod">
          <ac:chgData name="Siegbert Rudolph" userId="2af4d44886c067cc" providerId="LiveId" clId="{91C7C5A6-5A1D-4844-8177-02CEB4BF2B63}" dt="2024-03-26T16:05:19.794" v="156" actId="478"/>
          <ac:spMkLst>
            <pc:docMk/>
            <pc:sldMk cId="2262858023" sldId="763"/>
            <ac:spMk id="4" creationId="{C86B3463-AE74-9EB3-310A-7496CDD52AC7}"/>
          </ac:spMkLst>
        </pc:spChg>
        <pc:spChg chg="del">
          <ac:chgData name="Siegbert Rudolph" userId="2af4d44886c067cc" providerId="LiveId" clId="{91C7C5A6-5A1D-4844-8177-02CEB4BF2B63}" dt="2023-08-18T15:26:03.102" v="108" actId="478"/>
          <ac:spMkLst>
            <pc:docMk/>
            <pc:sldMk cId="2262858023" sldId="763"/>
            <ac:spMk id="19" creationId="{02298BC8-5E40-25A0-C864-CFAA490BFFAC}"/>
          </ac:spMkLst>
        </pc:spChg>
        <pc:spChg chg="mod">
          <ac:chgData name="Siegbert Rudolph" userId="2af4d44886c067cc" providerId="LiveId" clId="{91C7C5A6-5A1D-4844-8177-02CEB4BF2B63}" dt="2024-03-26T16:05:19.794" v="161" actId="1076"/>
          <ac:spMkLst>
            <pc:docMk/>
            <pc:sldMk cId="2262858023" sldId="763"/>
            <ac:spMk id="19" creationId="{4361FC1F-F8E4-465C-A982-E109E0FAFF99}"/>
          </ac:spMkLst>
        </pc:spChg>
        <pc:spChg chg="del mod">
          <ac:chgData name="Siegbert Rudolph" userId="2af4d44886c067cc" providerId="LiveId" clId="{91C7C5A6-5A1D-4844-8177-02CEB4BF2B63}" dt="2022-09-23T17:28:52.392" v="60" actId="478"/>
          <ac:spMkLst>
            <pc:docMk/>
            <pc:sldMk cId="2262858023" sldId="763"/>
            <ac:spMk id="19" creationId="{7BBCF7D1-AF71-2328-664A-B5C73820497F}"/>
          </ac:spMkLst>
        </pc:spChg>
      </pc:sldChg>
    </pc:docChg>
  </pc:docChgLst>
  <pc:docChgLst>
    <pc:chgData name="Siegbert Rudolph" userId="2af4d44886c067cc" providerId="LiveId" clId="{D5844DBA-1AB4-462C-BAB8-36D7C557A177}"/>
    <pc:docChg chg="custSel modSld">
      <pc:chgData name="Siegbert Rudolph" userId="2af4d44886c067cc" providerId="LiveId" clId="{D5844DBA-1AB4-462C-BAB8-36D7C557A177}" dt="2023-04-15T12:12:05.861" v="48" actId="1076"/>
      <pc:docMkLst>
        <pc:docMk/>
      </pc:docMkLst>
      <pc:sldChg chg="delSp modSp mod">
        <pc:chgData name="Siegbert Rudolph" userId="2af4d44886c067cc" providerId="LiveId" clId="{D5844DBA-1AB4-462C-BAB8-36D7C557A177}" dt="2023-04-15T12:12:05.830" v="6" actId="1076"/>
        <pc:sldMkLst>
          <pc:docMk/>
          <pc:sldMk cId="0" sldId="444"/>
        </pc:sldMkLst>
        <pc:spChg chg="del">
          <ac:chgData name="Siegbert Rudolph" userId="2af4d44886c067cc" providerId="LiveId" clId="{D5844DBA-1AB4-462C-BAB8-36D7C557A177}" dt="2023-04-15T12:12:05.830" v="1" actId="478"/>
          <ac:spMkLst>
            <pc:docMk/>
            <pc:sldMk cId="0" sldId="444"/>
            <ac:spMk id="2" creationId="{2AAB8CDF-C202-6671-7C24-27ED9E6F3DC1}"/>
          </ac:spMkLst>
        </pc:spChg>
        <pc:spChg chg="mod">
          <ac:chgData name="Siegbert Rudolph" userId="2af4d44886c067cc" providerId="LiveId" clId="{D5844DBA-1AB4-462C-BAB8-36D7C557A177}" dt="2023-04-15T12:12:05.830" v="6" actId="1076"/>
          <ac:spMkLst>
            <pc:docMk/>
            <pc:sldMk cId="0" sldId="444"/>
            <ac:spMk id="3" creationId="{DFCD529D-E70C-4FB1-BB51-665512251729}"/>
          </ac:spMkLst>
        </pc:spChg>
      </pc:sldChg>
      <pc:sldChg chg="delSp modSp mod">
        <pc:chgData name="Siegbert Rudolph" userId="2af4d44886c067cc" providerId="LiveId" clId="{D5844DBA-1AB4-462C-BAB8-36D7C557A177}" dt="2023-04-15T12:12:05.830" v="12" actId="1076"/>
        <pc:sldMkLst>
          <pc:docMk/>
          <pc:sldMk cId="1649155459" sldId="682"/>
        </pc:sldMkLst>
        <pc:spChg chg="del">
          <ac:chgData name="Siegbert Rudolph" userId="2af4d44886c067cc" providerId="LiveId" clId="{D5844DBA-1AB4-462C-BAB8-36D7C557A177}" dt="2023-04-15T12:12:05.830" v="7" actId="478"/>
          <ac:spMkLst>
            <pc:docMk/>
            <pc:sldMk cId="1649155459" sldId="682"/>
            <ac:spMk id="4" creationId="{F5EB4B23-5028-7FF4-ED74-A18F08E060CE}"/>
          </ac:spMkLst>
        </pc:spChg>
        <pc:spChg chg="mod">
          <ac:chgData name="Siegbert Rudolph" userId="2af4d44886c067cc" providerId="LiveId" clId="{D5844DBA-1AB4-462C-BAB8-36D7C557A177}" dt="2023-04-15T12:12:05.830" v="12" actId="1076"/>
          <ac:spMkLst>
            <pc:docMk/>
            <pc:sldMk cId="1649155459" sldId="682"/>
            <ac:spMk id="19" creationId="{5009C3C3-1164-C8E3-C506-A63126BD46C0}"/>
          </ac:spMkLst>
        </pc:spChg>
      </pc:sldChg>
      <pc:sldChg chg="delSp modSp mod">
        <pc:chgData name="Siegbert Rudolph" userId="2af4d44886c067cc" providerId="LiveId" clId="{D5844DBA-1AB4-462C-BAB8-36D7C557A177}" dt="2023-04-15T12:12:05.846" v="36" actId="1076"/>
        <pc:sldMkLst>
          <pc:docMk/>
          <pc:sldMk cId="3590329126" sldId="693"/>
        </pc:sldMkLst>
        <pc:spChg chg="del">
          <ac:chgData name="Siegbert Rudolph" userId="2af4d44886c067cc" providerId="LiveId" clId="{D5844DBA-1AB4-462C-BAB8-36D7C557A177}" dt="2023-04-15T12:12:05.846" v="31" actId="478"/>
          <ac:spMkLst>
            <pc:docMk/>
            <pc:sldMk cId="3590329126" sldId="693"/>
            <ac:spMk id="2" creationId="{C732185B-A2CD-E73A-3180-7CDAB40884B8}"/>
          </ac:spMkLst>
        </pc:spChg>
        <pc:spChg chg="mod">
          <ac:chgData name="Siegbert Rudolph" userId="2af4d44886c067cc" providerId="LiveId" clId="{D5844DBA-1AB4-462C-BAB8-36D7C557A177}" dt="2023-04-15T12:12:05.846" v="36" actId="1076"/>
          <ac:spMkLst>
            <pc:docMk/>
            <pc:sldMk cId="3590329126" sldId="693"/>
            <ac:spMk id="3" creationId="{DAF47977-9E0F-53C8-BC28-4E0658888F0E}"/>
          </ac:spMkLst>
        </pc:spChg>
        <pc:spChg chg="mod">
          <ac:chgData name="Siegbert Rudolph" userId="2af4d44886c067cc" providerId="LiveId" clId="{D5844DBA-1AB4-462C-BAB8-36D7C557A177}" dt="2023-04-14T12:27:03.961" v="0" actId="403"/>
          <ac:spMkLst>
            <pc:docMk/>
            <pc:sldMk cId="3590329126" sldId="693"/>
            <ac:spMk id="38" creationId="{DD41F209-FEDF-467F-8D7A-71F82540221B}"/>
          </ac:spMkLst>
        </pc:spChg>
        <pc:spChg chg="mod">
          <ac:chgData name="Siegbert Rudolph" userId="2af4d44886c067cc" providerId="LiveId" clId="{D5844DBA-1AB4-462C-BAB8-36D7C557A177}" dt="2023-04-14T12:27:03.961" v="0" actId="403"/>
          <ac:spMkLst>
            <pc:docMk/>
            <pc:sldMk cId="3590329126" sldId="693"/>
            <ac:spMk id="39" creationId="{9784F75A-497C-41BC-A564-2CDE3296045A}"/>
          </ac:spMkLst>
        </pc:spChg>
        <pc:spChg chg="mod">
          <ac:chgData name="Siegbert Rudolph" userId="2af4d44886c067cc" providerId="LiveId" clId="{D5844DBA-1AB4-462C-BAB8-36D7C557A177}" dt="2023-04-14T12:27:03.961" v="0" actId="403"/>
          <ac:spMkLst>
            <pc:docMk/>
            <pc:sldMk cId="3590329126" sldId="693"/>
            <ac:spMk id="40" creationId="{90D16150-7178-422C-8DEC-C40A48F1C4A5}"/>
          </ac:spMkLst>
        </pc:spChg>
        <pc:spChg chg="mod">
          <ac:chgData name="Siegbert Rudolph" userId="2af4d44886c067cc" providerId="LiveId" clId="{D5844DBA-1AB4-462C-BAB8-36D7C557A177}" dt="2023-04-14T12:27:03.961" v="0" actId="403"/>
          <ac:spMkLst>
            <pc:docMk/>
            <pc:sldMk cId="3590329126" sldId="693"/>
            <ac:spMk id="41" creationId="{2246F7E1-2E68-47D9-9A2A-5121607EADF7}"/>
          </ac:spMkLst>
        </pc:spChg>
        <pc:spChg chg="mod">
          <ac:chgData name="Siegbert Rudolph" userId="2af4d44886c067cc" providerId="LiveId" clId="{D5844DBA-1AB4-462C-BAB8-36D7C557A177}" dt="2023-04-14T12:27:03.961" v="0" actId="403"/>
          <ac:spMkLst>
            <pc:docMk/>
            <pc:sldMk cId="3590329126" sldId="693"/>
            <ac:spMk id="42" creationId="{02C2A1E7-F424-4AF5-98C4-3C24615C77C2}"/>
          </ac:spMkLst>
        </pc:spChg>
        <pc:spChg chg="mod">
          <ac:chgData name="Siegbert Rudolph" userId="2af4d44886c067cc" providerId="LiveId" clId="{D5844DBA-1AB4-462C-BAB8-36D7C557A177}" dt="2023-04-14T12:27:03.961" v="0" actId="403"/>
          <ac:spMkLst>
            <pc:docMk/>
            <pc:sldMk cId="3590329126" sldId="693"/>
            <ac:spMk id="43" creationId="{258ECD63-F433-4130-BA59-14592AB28792}"/>
          </ac:spMkLst>
        </pc:spChg>
        <pc:spChg chg="mod">
          <ac:chgData name="Siegbert Rudolph" userId="2af4d44886c067cc" providerId="LiveId" clId="{D5844DBA-1AB4-462C-BAB8-36D7C557A177}" dt="2023-04-14T12:27:03.961" v="0" actId="403"/>
          <ac:spMkLst>
            <pc:docMk/>
            <pc:sldMk cId="3590329126" sldId="693"/>
            <ac:spMk id="44" creationId="{22B9987B-4AB0-442C-B0F6-57CC7327BAD9}"/>
          </ac:spMkLst>
        </pc:spChg>
        <pc:spChg chg="mod">
          <ac:chgData name="Siegbert Rudolph" userId="2af4d44886c067cc" providerId="LiveId" clId="{D5844DBA-1AB4-462C-BAB8-36D7C557A177}" dt="2023-04-14T12:27:03.961" v="0" actId="403"/>
          <ac:spMkLst>
            <pc:docMk/>
            <pc:sldMk cId="3590329126" sldId="693"/>
            <ac:spMk id="45" creationId="{CA508220-675B-41B7-B1AC-483BA4110942}"/>
          </ac:spMkLst>
        </pc:spChg>
        <pc:spChg chg="mod">
          <ac:chgData name="Siegbert Rudolph" userId="2af4d44886c067cc" providerId="LiveId" clId="{D5844DBA-1AB4-462C-BAB8-36D7C557A177}" dt="2023-04-14T12:27:03.961" v="0" actId="403"/>
          <ac:spMkLst>
            <pc:docMk/>
            <pc:sldMk cId="3590329126" sldId="693"/>
            <ac:spMk id="46" creationId="{13B78DD1-3295-49E6-B1F3-0FFF6CCB193A}"/>
          </ac:spMkLst>
        </pc:spChg>
        <pc:spChg chg="mod">
          <ac:chgData name="Siegbert Rudolph" userId="2af4d44886c067cc" providerId="LiveId" clId="{D5844DBA-1AB4-462C-BAB8-36D7C557A177}" dt="2023-04-14T12:27:03.961" v="0" actId="403"/>
          <ac:spMkLst>
            <pc:docMk/>
            <pc:sldMk cId="3590329126" sldId="693"/>
            <ac:spMk id="48" creationId="{102E5E9F-0785-4304-8683-3D86FA4A9DEE}"/>
          </ac:spMkLst>
        </pc:spChg>
        <pc:spChg chg="mod">
          <ac:chgData name="Siegbert Rudolph" userId="2af4d44886c067cc" providerId="LiveId" clId="{D5844DBA-1AB4-462C-BAB8-36D7C557A177}" dt="2023-04-14T12:27:03.961" v="0" actId="403"/>
          <ac:spMkLst>
            <pc:docMk/>
            <pc:sldMk cId="3590329126" sldId="693"/>
            <ac:spMk id="49" creationId="{FE6BF50F-DA15-4B0A-A568-6C49F1D8154C}"/>
          </ac:spMkLst>
        </pc:spChg>
        <pc:spChg chg="mod">
          <ac:chgData name="Siegbert Rudolph" userId="2af4d44886c067cc" providerId="LiveId" clId="{D5844DBA-1AB4-462C-BAB8-36D7C557A177}" dt="2023-04-14T12:27:03.961" v="0" actId="403"/>
          <ac:spMkLst>
            <pc:docMk/>
            <pc:sldMk cId="3590329126" sldId="693"/>
            <ac:spMk id="50" creationId="{0980D134-47FE-42A3-B75E-E5D3046A7C7A}"/>
          </ac:spMkLst>
        </pc:spChg>
        <pc:spChg chg="mod">
          <ac:chgData name="Siegbert Rudolph" userId="2af4d44886c067cc" providerId="LiveId" clId="{D5844DBA-1AB4-462C-BAB8-36D7C557A177}" dt="2023-04-14T12:27:03.961" v="0" actId="403"/>
          <ac:spMkLst>
            <pc:docMk/>
            <pc:sldMk cId="3590329126" sldId="693"/>
            <ac:spMk id="51" creationId="{2F97FDCA-4888-429F-A097-FC19619561F4}"/>
          </ac:spMkLst>
        </pc:spChg>
        <pc:spChg chg="mod">
          <ac:chgData name="Siegbert Rudolph" userId="2af4d44886c067cc" providerId="LiveId" clId="{D5844DBA-1AB4-462C-BAB8-36D7C557A177}" dt="2023-04-14T12:27:03.961" v="0" actId="403"/>
          <ac:spMkLst>
            <pc:docMk/>
            <pc:sldMk cId="3590329126" sldId="693"/>
            <ac:spMk id="52" creationId="{0566FFAE-463F-4F54-B8CD-A075CB891DD8}"/>
          </ac:spMkLst>
        </pc:spChg>
        <pc:spChg chg="mod">
          <ac:chgData name="Siegbert Rudolph" userId="2af4d44886c067cc" providerId="LiveId" clId="{D5844DBA-1AB4-462C-BAB8-36D7C557A177}" dt="2023-04-14T12:27:03.961" v="0" actId="403"/>
          <ac:spMkLst>
            <pc:docMk/>
            <pc:sldMk cId="3590329126" sldId="693"/>
            <ac:spMk id="53" creationId="{261998B0-7ADB-402A-9015-6754183DB0EC}"/>
          </ac:spMkLst>
        </pc:spChg>
        <pc:spChg chg="mod">
          <ac:chgData name="Siegbert Rudolph" userId="2af4d44886c067cc" providerId="LiveId" clId="{D5844DBA-1AB4-462C-BAB8-36D7C557A177}" dt="2023-04-14T12:27:03.961" v="0" actId="403"/>
          <ac:spMkLst>
            <pc:docMk/>
            <pc:sldMk cId="3590329126" sldId="693"/>
            <ac:spMk id="54" creationId="{BAE41575-92B8-4940-BD64-647D82D29051}"/>
          </ac:spMkLst>
        </pc:spChg>
        <pc:spChg chg="mod">
          <ac:chgData name="Siegbert Rudolph" userId="2af4d44886c067cc" providerId="LiveId" clId="{D5844DBA-1AB4-462C-BAB8-36D7C557A177}" dt="2023-04-14T12:27:03.961" v="0" actId="403"/>
          <ac:spMkLst>
            <pc:docMk/>
            <pc:sldMk cId="3590329126" sldId="693"/>
            <ac:spMk id="61" creationId="{065565C2-EDC2-4B4C-ACDE-A31162967CAC}"/>
          </ac:spMkLst>
        </pc:spChg>
        <pc:spChg chg="mod">
          <ac:chgData name="Siegbert Rudolph" userId="2af4d44886c067cc" providerId="LiveId" clId="{D5844DBA-1AB4-462C-BAB8-36D7C557A177}" dt="2023-04-14T12:27:03.961" v="0" actId="403"/>
          <ac:spMkLst>
            <pc:docMk/>
            <pc:sldMk cId="3590329126" sldId="693"/>
            <ac:spMk id="83" creationId="{4F8BCB05-D1F0-4FF6-8431-5E080F9D8FE1}"/>
          </ac:spMkLst>
        </pc:spChg>
        <pc:spChg chg="mod">
          <ac:chgData name="Siegbert Rudolph" userId="2af4d44886c067cc" providerId="LiveId" clId="{D5844DBA-1AB4-462C-BAB8-36D7C557A177}" dt="2023-04-14T12:27:03.961" v="0" actId="403"/>
          <ac:spMkLst>
            <pc:docMk/>
            <pc:sldMk cId="3590329126" sldId="693"/>
            <ac:spMk id="84" creationId="{043AB6F7-725C-4F67-B81D-EEDB470B9A95}"/>
          </ac:spMkLst>
        </pc:spChg>
        <pc:spChg chg="mod">
          <ac:chgData name="Siegbert Rudolph" userId="2af4d44886c067cc" providerId="LiveId" clId="{D5844DBA-1AB4-462C-BAB8-36D7C557A177}" dt="2023-04-14T12:27:03.961" v="0" actId="403"/>
          <ac:spMkLst>
            <pc:docMk/>
            <pc:sldMk cId="3590329126" sldId="693"/>
            <ac:spMk id="90" creationId="{DE4C6DB1-67CF-4F23-BF3F-00660528EE7C}"/>
          </ac:spMkLst>
        </pc:spChg>
        <pc:spChg chg="mod">
          <ac:chgData name="Siegbert Rudolph" userId="2af4d44886c067cc" providerId="LiveId" clId="{D5844DBA-1AB4-462C-BAB8-36D7C557A177}" dt="2023-04-14T12:27:03.961" v="0" actId="403"/>
          <ac:spMkLst>
            <pc:docMk/>
            <pc:sldMk cId="3590329126" sldId="693"/>
            <ac:spMk id="92" creationId="{1493CD21-B380-450C-B150-5732E4492D24}"/>
          </ac:spMkLst>
        </pc:spChg>
        <pc:spChg chg="mod">
          <ac:chgData name="Siegbert Rudolph" userId="2af4d44886c067cc" providerId="LiveId" clId="{D5844DBA-1AB4-462C-BAB8-36D7C557A177}" dt="2023-04-14T12:27:03.961" v="0" actId="403"/>
          <ac:spMkLst>
            <pc:docMk/>
            <pc:sldMk cId="3590329126" sldId="693"/>
            <ac:spMk id="93" creationId="{4CB29512-0B98-4FFF-B53B-421259D73634}"/>
          </ac:spMkLst>
        </pc:spChg>
        <pc:spChg chg="mod">
          <ac:chgData name="Siegbert Rudolph" userId="2af4d44886c067cc" providerId="LiveId" clId="{D5844DBA-1AB4-462C-BAB8-36D7C557A177}" dt="2023-04-14T12:27:03.961" v="0" actId="403"/>
          <ac:spMkLst>
            <pc:docMk/>
            <pc:sldMk cId="3590329126" sldId="693"/>
            <ac:spMk id="94" creationId="{33D73C7C-7CA5-4026-B1AD-28531A3031D1}"/>
          </ac:spMkLst>
        </pc:spChg>
        <pc:spChg chg="mod">
          <ac:chgData name="Siegbert Rudolph" userId="2af4d44886c067cc" providerId="LiveId" clId="{D5844DBA-1AB4-462C-BAB8-36D7C557A177}" dt="2023-04-14T12:27:03.961" v="0" actId="403"/>
          <ac:spMkLst>
            <pc:docMk/>
            <pc:sldMk cId="3590329126" sldId="693"/>
            <ac:spMk id="95" creationId="{D0D020CC-1B7A-46ED-A207-17ADFD6121CD}"/>
          </ac:spMkLst>
        </pc:spChg>
        <pc:spChg chg="mod">
          <ac:chgData name="Siegbert Rudolph" userId="2af4d44886c067cc" providerId="LiveId" clId="{D5844DBA-1AB4-462C-BAB8-36D7C557A177}" dt="2023-04-14T12:27:03.961" v="0" actId="403"/>
          <ac:spMkLst>
            <pc:docMk/>
            <pc:sldMk cId="3590329126" sldId="693"/>
            <ac:spMk id="96" creationId="{E7D7D5AE-657D-4806-9C35-87314C63F8B5}"/>
          </ac:spMkLst>
        </pc:spChg>
        <pc:spChg chg="mod">
          <ac:chgData name="Siegbert Rudolph" userId="2af4d44886c067cc" providerId="LiveId" clId="{D5844DBA-1AB4-462C-BAB8-36D7C557A177}" dt="2023-04-14T12:27:03.961" v="0" actId="403"/>
          <ac:spMkLst>
            <pc:docMk/>
            <pc:sldMk cId="3590329126" sldId="693"/>
            <ac:spMk id="97" creationId="{407D2AB9-56A7-4AB8-861A-E56929D5F979}"/>
          </ac:spMkLst>
        </pc:spChg>
        <pc:spChg chg="mod">
          <ac:chgData name="Siegbert Rudolph" userId="2af4d44886c067cc" providerId="LiveId" clId="{D5844DBA-1AB4-462C-BAB8-36D7C557A177}" dt="2023-04-14T12:27:03.961" v="0" actId="403"/>
          <ac:spMkLst>
            <pc:docMk/>
            <pc:sldMk cId="3590329126" sldId="693"/>
            <ac:spMk id="98" creationId="{F5B2261B-F9E8-4A3E-AED6-93092FF66892}"/>
          </ac:spMkLst>
        </pc:spChg>
        <pc:spChg chg="mod">
          <ac:chgData name="Siegbert Rudolph" userId="2af4d44886c067cc" providerId="LiveId" clId="{D5844DBA-1AB4-462C-BAB8-36D7C557A177}" dt="2023-04-14T12:27:03.961" v="0" actId="403"/>
          <ac:spMkLst>
            <pc:docMk/>
            <pc:sldMk cId="3590329126" sldId="693"/>
            <ac:spMk id="99" creationId="{D3051F56-200F-43F4-9C75-A9A19C312708}"/>
          </ac:spMkLst>
        </pc:spChg>
        <pc:spChg chg="mod">
          <ac:chgData name="Siegbert Rudolph" userId="2af4d44886c067cc" providerId="LiveId" clId="{D5844DBA-1AB4-462C-BAB8-36D7C557A177}" dt="2023-04-14T12:27:03.961" v="0" actId="403"/>
          <ac:spMkLst>
            <pc:docMk/>
            <pc:sldMk cId="3590329126" sldId="693"/>
            <ac:spMk id="100" creationId="{1298DA35-B6E0-4576-8BA8-AA08C484C80E}"/>
          </ac:spMkLst>
        </pc:spChg>
        <pc:spChg chg="mod">
          <ac:chgData name="Siegbert Rudolph" userId="2af4d44886c067cc" providerId="LiveId" clId="{D5844DBA-1AB4-462C-BAB8-36D7C557A177}" dt="2023-04-14T12:27:03.961" v="0" actId="403"/>
          <ac:spMkLst>
            <pc:docMk/>
            <pc:sldMk cId="3590329126" sldId="693"/>
            <ac:spMk id="102" creationId="{28FBA854-E6D8-4B9A-ADFF-CB6CE6E23F7C}"/>
          </ac:spMkLst>
        </pc:spChg>
        <pc:spChg chg="mod">
          <ac:chgData name="Siegbert Rudolph" userId="2af4d44886c067cc" providerId="LiveId" clId="{D5844DBA-1AB4-462C-BAB8-36D7C557A177}" dt="2023-04-14T12:27:03.961" v="0" actId="403"/>
          <ac:spMkLst>
            <pc:docMk/>
            <pc:sldMk cId="3590329126" sldId="693"/>
            <ac:spMk id="103" creationId="{F5841EF2-2E41-4031-8324-3E0E32F449A1}"/>
          </ac:spMkLst>
        </pc:spChg>
      </pc:sldChg>
      <pc:sldChg chg="delSp modSp mod">
        <pc:chgData name="Siegbert Rudolph" userId="2af4d44886c067cc" providerId="LiveId" clId="{D5844DBA-1AB4-462C-BAB8-36D7C557A177}" dt="2023-04-15T12:12:05.861" v="48" actId="1076"/>
        <pc:sldMkLst>
          <pc:docMk/>
          <pc:sldMk cId="1498672052" sldId="702"/>
        </pc:sldMkLst>
        <pc:spChg chg="del">
          <ac:chgData name="Siegbert Rudolph" userId="2af4d44886c067cc" providerId="LiveId" clId="{D5844DBA-1AB4-462C-BAB8-36D7C557A177}" dt="2023-04-15T12:12:05.861" v="43" actId="478"/>
          <ac:spMkLst>
            <pc:docMk/>
            <pc:sldMk cId="1498672052" sldId="702"/>
            <ac:spMk id="2" creationId="{AB96E634-7E14-0644-2664-7AAC06D11EFB}"/>
          </ac:spMkLst>
        </pc:spChg>
        <pc:spChg chg="mod">
          <ac:chgData name="Siegbert Rudolph" userId="2af4d44886c067cc" providerId="LiveId" clId="{D5844DBA-1AB4-462C-BAB8-36D7C557A177}" dt="2023-04-15T12:12:05.861" v="48" actId="1076"/>
          <ac:spMkLst>
            <pc:docMk/>
            <pc:sldMk cId="1498672052" sldId="702"/>
            <ac:spMk id="5" creationId="{ED6FED75-E0B2-0BE8-8924-5AA07A7F9B2A}"/>
          </ac:spMkLst>
        </pc:spChg>
      </pc:sldChg>
      <pc:sldChg chg="delSp modSp mod">
        <pc:chgData name="Siegbert Rudolph" userId="2af4d44886c067cc" providerId="LiveId" clId="{D5844DBA-1AB4-462C-BAB8-36D7C557A177}" dt="2023-04-15T12:12:05.861" v="42" actId="1076"/>
        <pc:sldMkLst>
          <pc:docMk/>
          <pc:sldMk cId="3575440245" sldId="756"/>
        </pc:sldMkLst>
        <pc:spChg chg="del">
          <ac:chgData name="Siegbert Rudolph" userId="2af4d44886c067cc" providerId="LiveId" clId="{D5844DBA-1AB4-462C-BAB8-36D7C557A177}" dt="2023-04-15T12:12:05.861" v="37" actId="478"/>
          <ac:spMkLst>
            <pc:docMk/>
            <pc:sldMk cId="3575440245" sldId="756"/>
            <ac:spMk id="2" creationId="{07587E07-8912-150A-FA63-3889797D06AC}"/>
          </ac:spMkLst>
        </pc:spChg>
        <pc:spChg chg="mod">
          <ac:chgData name="Siegbert Rudolph" userId="2af4d44886c067cc" providerId="LiveId" clId="{D5844DBA-1AB4-462C-BAB8-36D7C557A177}" dt="2023-04-15T12:12:05.861" v="42" actId="1076"/>
          <ac:spMkLst>
            <pc:docMk/>
            <pc:sldMk cId="3575440245" sldId="756"/>
            <ac:spMk id="3" creationId="{A4845497-3A41-B2D9-3495-CED9946140E5}"/>
          </ac:spMkLst>
        </pc:spChg>
      </pc:sldChg>
      <pc:sldChg chg="delSp modSp mod">
        <pc:chgData name="Siegbert Rudolph" userId="2af4d44886c067cc" providerId="LiveId" clId="{D5844DBA-1AB4-462C-BAB8-36D7C557A177}" dt="2023-04-15T12:12:05.846" v="24" actId="1076"/>
        <pc:sldMkLst>
          <pc:docMk/>
          <pc:sldMk cId="2258640118" sldId="758"/>
        </pc:sldMkLst>
        <pc:spChg chg="del">
          <ac:chgData name="Siegbert Rudolph" userId="2af4d44886c067cc" providerId="LiveId" clId="{D5844DBA-1AB4-462C-BAB8-36D7C557A177}" dt="2023-04-15T12:12:05.846" v="19" actId="478"/>
          <ac:spMkLst>
            <pc:docMk/>
            <pc:sldMk cId="2258640118" sldId="758"/>
            <ac:spMk id="2" creationId="{6F52761D-71FB-86B4-56D5-ED3EF79FA530}"/>
          </ac:spMkLst>
        </pc:spChg>
        <pc:spChg chg="mod">
          <ac:chgData name="Siegbert Rudolph" userId="2af4d44886c067cc" providerId="LiveId" clId="{D5844DBA-1AB4-462C-BAB8-36D7C557A177}" dt="2023-04-15T12:12:05.846" v="24" actId="1076"/>
          <ac:spMkLst>
            <pc:docMk/>
            <pc:sldMk cId="2258640118" sldId="758"/>
            <ac:spMk id="3" creationId="{1A05EEA2-245D-B71D-5F64-A7FFBC277BA6}"/>
          </ac:spMkLst>
        </pc:spChg>
      </pc:sldChg>
      <pc:sldChg chg="delSp modSp mod">
        <pc:chgData name="Siegbert Rudolph" userId="2af4d44886c067cc" providerId="LiveId" clId="{D5844DBA-1AB4-462C-BAB8-36D7C557A177}" dt="2023-04-15T12:12:05.846" v="30" actId="1076"/>
        <pc:sldMkLst>
          <pc:docMk/>
          <pc:sldMk cId="965248394" sldId="759"/>
        </pc:sldMkLst>
        <pc:spChg chg="del">
          <ac:chgData name="Siegbert Rudolph" userId="2af4d44886c067cc" providerId="LiveId" clId="{D5844DBA-1AB4-462C-BAB8-36D7C557A177}" dt="2023-04-15T12:12:05.846" v="25" actId="478"/>
          <ac:spMkLst>
            <pc:docMk/>
            <pc:sldMk cId="965248394" sldId="759"/>
            <ac:spMk id="2" creationId="{19D5F440-A5AA-9D65-57FA-07C6265A92F6}"/>
          </ac:spMkLst>
        </pc:spChg>
        <pc:spChg chg="mod">
          <ac:chgData name="Siegbert Rudolph" userId="2af4d44886c067cc" providerId="LiveId" clId="{D5844DBA-1AB4-462C-BAB8-36D7C557A177}" dt="2023-04-15T12:12:05.846" v="30" actId="1076"/>
          <ac:spMkLst>
            <pc:docMk/>
            <pc:sldMk cId="965248394" sldId="759"/>
            <ac:spMk id="3" creationId="{6CD9CC1B-09AC-5E44-B17F-6D47539C8D06}"/>
          </ac:spMkLst>
        </pc:spChg>
      </pc:sldChg>
      <pc:sldChg chg="delSp modSp mod">
        <pc:chgData name="Siegbert Rudolph" userId="2af4d44886c067cc" providerId="LiveId" clId="{D5844DBA-1AB4-462C-BAB8-36D7C557A177}" dt="2023-04-15T12:12:05.846" v="18" actId="1076"/>
        <pc:sldMkLst>
          <pc:docMk/>
          <pc:sldMk cId="2262858023" sldId="763"/>
        </pc:sldMkLst>
        <pc:spChg chg="del">
          <ac:chgData name="Siegbert Rudolph" userId="2af4d44886c067cc" providerId="LiveId" clId="{D5844DBA-1AB4-462C-BAB8-36D7C557A177}" dt="2023-04-15T12:12:05.830" v="13" actId="478"/>
          <ac:spMkLst>
            <pc:docMk/>
            <pc:sldMk cId="2262858023" sldId="763"/>
            <ac:spMk id="4" creationId="{9644EA5D-7521-753E-0775-1A43A52550F0}"/>
          </ac:spMkLst>
        </pc:spChg>
        <pc:spChg chg="mod">
          <ac:chgData name="Siegbert Rudolph" userId="2af4d44886c067cc" providerId="LiveId" clId="{D5844DBA-1AB4-462C-BAB8-36D7C557A177}" dt="2023-04-15T12:12:05.846" v="18" actId="1076"/>
          <ac:spMkLst>
            <pc:docMk/>
            <pc:sldMk cId="2262858023" sldId="763"/>
            <ac:spMk id="19" creationId="{02298BC8-5E40-25A0-C864-CFAA490BFFAC}"/>
          </ac:spMkLst>
        </pc:spChg>
      </pc:sldChg>
    </pc:docChg>
  </pc:docChgLst>
  <pc:docChgLst>
    <pc:chgData name="Siegbert Rudolph" userId="2af4d44886c067cc" providerId="LiveId" clId="{50CCE15B-A94E-4E5F-B62A-05ADA522B3D7}"/>
    <pc:docChg chg="custSel modSld">
      <pc:chgData name="Siegbert Rudolph" userId="2af4d44886c067cc" providerId="LiveId" clId="{50CCE15B-A94E-4E5F-B62A-05ADA522B3D7}" dt="2021-06-24T13:25:37.025" v="47" actId="1076"/>
      <pc:docMkLst>
        <pc:docMk/>
      </pc:docMkLst>
      <pc:sldChg chg="delSp modSp mod">
        <pc:chgData name="Siegbert Rudolph" userId="2af4d44886c067cc" providerId="LiveId" clId="{50CCE15B-A94E-4E5F-B62A-05ADA522B3D7}" dt="2021-06-24T13:25:36.994" v="5" actId="1076"/>
        <pc:sldMkLst>
          <pc:docMk/>
          <pc:sldMk cId="0" sldId="444"/>
        </pc:sldMkLst>
        <pc:spChg chg="mod">
          <ac:chgData name="Siegbert Rudolph" userId="2af4d44886c067cc" providerId="LiveId" clId="{50CCE15B-A94E-4E5F-B62A-05ADA522B3D7}" dt="2021-06-24T13:25:36.994" v="5" actId="1076"/>
          <ac:spMkLst>
            <pc:docMk/>
            <pc:sldMk cId="0" sldId="444"/>
            <ac:spMk id="2" creationId="{FDC05E53-D936-452D-A927-CDB07C107B46}"/>
          </ac:spMkLst>
        </pc:spChg>
        <pc:spChg chg="del">
          <ac:chgData name="Siegbert Rudolph" userId="2af4d44886c067cc" providerId="LiveId" clId="{50CCE15B-A94E-4E5F-B62A-05ADA522B3D7}" dt="2021-06-24T13:25:36.994" v="0" actId="478"/>
          <ac:spMkLst>
            <pc:docMk/>
            <pc:sldMk cId="0" sldId="444"/>
            <ac:spMk id="3" creationId="{630DF2A5-C986-4ADA-A45C-E3EF4957F3C6}"/>
          </ac:spMkLst>
        </pc:spChg>
      </pc:sldChg>
      <pc:sldChg chg="delSp modSp mod">
        <pc:chgData name="Siegbert Rudolph" userId="2af4d44886c067cc" providerId="LiveId" clId="{50CCE15B-A94E-4E5F-B62A-05ADA522B3D7}" dt="2021-06-24T13:25:36.994" v="11" actId="1076"/>
        <pc:sldMkLst>
          <pc:docMk/>
          <pc:sldMk cId="1649155459" sldId="682"/>
        </pc:sldMkLst>
        <pc:spChg chg="mod">
          <ac:chgData name="Siegbert Rudolph" userId="2af4d44886c067cc" providerId="LiveId" clId="{50CCE15B-A94E-4E5F-B62A-05ADA522B3D7}" dt="2021-06-24T13:25:36.994" v="11" actId="1076"/>
          <ac:spMkLst>
            <pc:docMk/>
            <pc:sldMk cId="1649155459" sldId="682"/>
            <ac:spMk id="4" creationId="{319D5499-C0ED-4F1B-9CFD-BAB7A82EA93F}"/>
          </ac:spMkLst>
        </pc:spChg>
        <pc:spChg chg="del">
          <ac:chgData name="Siegbert Rudolph" userId="2af4d44886c067cc" providerId="LiveId" clId="{50CCE15B-A94E-4E5F-B62A-05ADA522B3D7}" dt="2021-06-24T13:25:36.994" v="6" actId="478"/>
          <ac:spMkLst>
            <pc:docMk/>
            <pc:sldMk cId="1649155459" sldId="682"/>
            <ac:spMk id="19" creationId="{513E9B88-3F23-48AC-B471-7AED4612AC37}"/>
          </ac:spMkLst>
        </pc:spChg>
      </pc:sldChg>
      <pc:sldChg chg="delSp modSp mod">
        <pc:chgData name="Siegbert Rudolph" userId="2af4d44886c067cc" providerId="LiveId" clId="{50CCE15B-A94E-4E5F-B62A-05ADA522B3D7}" dt="2021-06-24T13:25:37.025" v="35" actId="1076"/>
        <pc:sldMkLst>
          <pc:docMk/>
          <pc:sldMk cId="3590329126" sldId="693"/>
        </pc:sldMkLst>
        <pc:spChg chg="mod">
          <ac:chgData name="Siegbert Rudolph" userId="2af4d44886c067cc" providerId="LiveId" clId="{50CCE15B-A94E-4E5F-B62A-05ADA522B3D7}" dt="2021-06-24T13:25:37.025" v="35" actId="1076"/>
          <ac:spMkLst>
            <pc:docMk/>
            <pc:sldMk cId="3590329126" sldId="693"/>
            <ac:spMk id="2" creationId="{D207307A-0482-4D8B-9E0A-B9EBE8F57985}"/>
          </ac:spMkLst>
        </pc:spChg>
        <pc:spChg chg="del">
          <ac:chgData name="Siegbert Rudolph" userId="2af4d44886c067cc" providerId="LiveId" clId="{50CCE15B-A94E-4E5F-B62A-05ADA522B3D7}" dt="2021-06-24T13:25:37.009" v="30" actId="478"/>
          <ac:spMkLst>
            <pc:docMk/>
            <pc:sldMk cId="3590329126" sldId="693"/>
            <ac:spMk id="3" creationId="{B93BDF50-F880-4725-ACA7-ED8C3679AFE7}"/>
          </ac:spMkLst>
        </pc:spChg>
      </pc:sldChg>
      <pc:sldChg chg="delSp modSp mod">
        <pc:chgData name="Siegbert Rudolph" userId="2af4d44886c067cc" providerId="LiveId" clId="{50CCE15B-A94E-4E5F-B62A-05ADA522B3D7}" dt="2021-06-24T13:25:37.025" v="47" actId="1076"/>
        <pc:sldMkLst>
          <pc:docMk/>
          <pc:sldMk cId="1498672052" sldId="702"/>
        </pc:sldMkLst>
        <pc:spChg chg="mod">
          <ac:chgData name="Siegbert Rudolph" userId="2af4d44886c067cc" providerId="LiveId" clId="{50CCE15B-A94E-4E5F-B62A-05ADA522B3D7}" dt="2021-06-24T13:25:37.025" v="47" actId="1076"/>
          <ac:spMkLst>
            <pc:docMk/>
            <pc:sldMk cId="1498672052" sldId="702"/>
            <ac:spMk id="2" creationId="{D4B52CD0-7DAB-4E95-B38D-45716688ECCC}"/>
          </ac:spMkLst>
        </pc:spChg>
        <pc:spChg chg="del">
          <ac:chgData name="Siegbert Rudolph" userId="2af4d44886c067cc" providerId="LiveId" clId="{50CCE15B-A94E-4E5F-B62A-05ADA522B3D7}" dt="2021-06-24T13:25:37.025" v="42" actId="478"/>
          <ac:spMkLst>
            <pc:docMk/>
            <pc:sldMk cId="1498672052" sldId="702"/>
            <ac:spMk id="5" creationId="{4886B8D7-3A3F-480E-B428-22C9FA7675F7}"/>
          </ac:spMkLst>
        </pc:spChg>
      </pc:sldChg>
      <pc:sldChg chg="delSp modSp mod">
        <pc:chgData name="Siegbert Rudolph" userId="2af4d44886c067cc" providerId="LiveId" clId="{50CCE15B-A94E-4E5F-B62A-05ADA522B3D7}" dt="2021-06-24T13:25:37.025" v="41" actId="1076"/>
        <pc:sldMkLst>
          <pc:docMk/>
          <pc:sldMk cId="3575440245" sldId="756"/>
        </pc:sldMkLst>
        <pc:spChg chg="mod">
          <ac:chgData name="Siegbert Rudolph" userId="2af4d44886c067cc" providerId="LiveId" clId="{50CCE15B-A94E-4E5F-B62A-05ADA522B3D7}" dt="2021-06-24T13:25:37.025" v="41" actId="1076"/>
          <ac:spMkLst>
            <pc:docMk/>
            <pc:sldMk cId="3575440245" sldId="756"/>
            <ac:spMk id="2" creationId="{68634925-90A0-4EFB-BFAC-AA4B91DFC21C}"/>
          </ac:spMkLst>
        </pc:spChg>
        <pc:spChg chg="del">
          <ac:chgData name="Siegbert Rudolph" userId="2af4d44886c067cc" providerId="LiveId" clId="{50CCE15B-A94E-4E5F-B62A-05ADA522B3D7}" dt="2021-06-24T13:25:37.025" v="36" actId="478"/>
          <ac:spMkLst>
            <pc:docMk/>
            <pc:sldMk cId="3575440245" sldId="756"/>
            <ac:spMk id="3" creationId="{7616DD13-86A7-4527-9611-B8F48886EF7B}"/>
          </ac:spMkLst>
        </pc:spChg>
      </pc:sldChg>
      <pc:sldChg chg="delSp modSp mod">
        <pc:chgData name="Siegbert Rudolph" userId="2af4d44886c067cc" providerId="LiveId" clId="{50CCE15B-A94E-4E5F-B62A-05ADA522B3D7}" dt="2021-06-24T13:25:37.009" v="23" actId="1076"/>
        <pc:sldMkLst>
          <pc:docMk/>
          <pc:sldMk cId="2258640118" sldId="758"/>
        </pc:sldMkLst>
        <pc:spChg chg="mod">
          <ac:chgData name="Siegbert Rudolph" userId="2af4d44886c067cc" providerId="LiveId" clId="{50CCE15B-A94E-4E5F-B62A-05ADA522B3D7}" dt="2021-06-24T13:25:37.009" v="23" actId="1076"/>
          <ac:spMkLst>
            <pc:docMk/>
            <pc:sldMk cId="2258640118" sldId="758"/>
            <ac:spMk id="2" creationId="{F0EA7A83-632A-48B6-B98F-CEA430230A8C}"/>
          </ac:spMkLst>
        </pc:spChg>
        <pc:spChg chg="del">
          <ac:chgData name="Siegbert Rudolph" userId="2af4d44886c067cc" providerId="LiveId" clId="{50CCE15B-A94E-4E5F-B62A-05ADA522B3D7}" dt="2021-06-24T13:25:37.009" v="18" actId="478"/>
          <ac:spMkLst>
            <pc:docMk/>
            <pc:sldMk cId="2258640118" sldId="758"/>
            <ac:spMk id="3" creationId="{38525D93-7F22-4FA0-B915-5FA257CDB9A4}"/>
          </ac:spMkLst>
        </pc:spChg>
      </pc:sldChg>
      <pc:sldChg chg="delSp modSp mod">
        <pc:chgData name="Siegbert Rudolph" userId="2af4d44886c067cc" providerId="LiveId" clId="{50CCE15B-A94E-4E5F-B62A-05ADA522B3D7}" dt="2021-06-24T13:25:37.009" v="29" actId="1076"/>
        <pc:sldMkLst>
          <pc:docMk/>
          <pc:sldMk cId="965248394" sldId="759"/>
        </pc:sldMkLst>
        <pc:spChg chg="mod">
          <ac:chgData name="Siegbert Rudolph" userId="2af4d44886c067cc" providerId="LiveId" clId="{50CCE15B-A94E-4E5F-B62A-05ADA522B3D7}" dt="2021-06-24T13:25:37.009" v="29" actId="1076"/>
          <ac:spMkLst>
            <pc:docMk/>
            <pc:sldMk cId="965248394" sldId="759"/>
            <ac:spMk id="2" creationId="{C403A8E8-6AAF-4DC9-A880-35818FB4A4B6}"/>
          </ac:spMkLst>
        </pc:spChg>
        <pc:spChg chg="del">
          <ac:chgData name="Siegbert Rudolph" userId="2af4d44886c067cc" providerId="LiveId" clId="{50CCE15B-A94E-4E5F-B62A-05ADA522B3D7}" dt="2021-06-24T13:25:37.009" v="24" actId="478"/>
          <ac:spMkLst>
            <pc:docMk/>
            <pc:sldMk cId="965248394" sldId="759"/>
            <ac:spMk id="3" creationId="{E4A1005E-2C2F-4B9B-8748-CC61C058DECC}"/>
          </ac:spMkLst>
        </pc:spChg>
      </pc:sldChg>
      <pc:sldChg chg="delSp modSp mod">
        <pc:chgData name="Siegbert Rudolph" userId="2af4d44886c067cc" providerId="LiveId" clId="{50CCE15B-A94E-4E5F-B62A-05ADA522B3D7}" dt="2021-06-24T13:25:37.009" v="17" actId="1076"/>
        <pc:sldMkLst>
          <pc:docMk/>
          <pc:sldMk cId="2262858023" sldId="763"/>
        </pc:sldMkLst>
        <pc:spChg chg="mod">
          <ac:chgData name="Siegbert Rudolph" userId="2af4d44886c067cc" providerId="LiveId" clId="{50CCE15B-A94E-4E5F-B62A-05ADA522B3D7}" dt="2021-06-24T13:25:37.009" v="17" actId="1076"/>
          <ac:spMkLst>
            <pc:docMk/>
            <pc:sldMk cId="2262858023" sldId="763"/>
            <ac:spMk id="4" creationId="{D2658FD5-D2F6-43F9-B316-6EE5A0B8B8EA}"/>
          </ac:spMkLst>
        </pc:spChg>
        <pc:spChg chg="del">
          <ac:chgData name="Siegbert Rudolph" userId="2af4d44886c067cc" providerId="LiveId" clId="{50CCE15B-A94E-4E5F-B62A-05ADA522B3D7}" dt="2021-06-24T13:25:36.994" v="12" actId="478"/>
          <ac:spMkLst>
            <pc:docMk/>
            <pc:sldMk cId="2262858023" sldId="763"/>
            <ac:spMk id="19" creationId="{05164726-BC19-4945-A12E-DCBC85786E5A}"/>
          </ac:spMkLst>
        </pc:spChg>
      </pc:sldChg>
    </pc:docChg>
  </pc:docChgLst>
  <pc:docChgLst>
    <pc:chgData name="Siegbert Rudolph" userId="2af4d44886c067cc" providerId="LiveId" clId="{C354E3AA-F951-4061-BBD5-3F80B92496C9}"/>
    <pc:docChg chg="custSel modSld">
      <pc:chgData name="Siegbert Rudolph" userId="2af4d44886c067cc" providerId="LiveId" clId="{C354E3AA-F951-4061-BBD5-3F80B92496C9}" dt="2021-04-30T09:28:43.830" v="47" actId="1076"/>
      <pc:docMkLst>
        <pc:docMk/>
      </pc:docMkLst>
      <pc:sldChg chg="delSp modSp mod">
        <pc:chgData name="Siegbert Rudolph" userId="2af4d44886c067cc" providerId="LiveId" clId="{C354E3AA-F951-4061-BBD5-3F80B92496C9}" dt="2021-04-30T09:28:43.799" v="5" actId="1076"/>
        <pc:sldMkLst>
          <pc:docMk/>
          <pc:sldMk cId="0" sldId="444"/>
        </pc:sldMkLst>
        <pc:spChg chg="del">
          <ac:chgData name="Siegbert Rudolph" userId="2af4d44886c067cc" providerId="LiveId" clId="{C354E3AA-F951-4061-BBD5-3F80B92496C9}" dt="2021-04-30T09:28:43.799" v="0" actId="478"/>
          <ac:spMkLst>
            <pc:docMk/>
            <pc:sldMk cId="0" sldId="444"/>
            <ac:spMk id="2" creationId="{7D42AB57-AF96-4528-A016-5ABB6C2764C5}"/>
          </ac:spMkLst>
        </pc:spChg>
        <pc:spChg chg="mod">
          <ac:chgData name="Siegbert Rudolph" userId="2af4d44886c067cc" providerId="LiveId" clId="{C354E3AA-F951-4061-BBD5-3F80B92496C9}" dt="2021-04-30T09:28:43.799" v="5" actId="1076"/>
          <ac:spMkLst>
            <pc:docMk/>
            <pc:sldMk cId="0" sldId="444"/>
            <ac:spMk id="3" creationId="{630DF2A5-C986-4ADA-A45C-E3EF4957F3C6}"/>
          </ac:spMkLst>
        </pc:spChg>
      </pc:sldChg>
      <pc:sldChg chg="delSp modSp mod">
        <pc:chgData name="Siegbert Rudolph" userId="2af4d44886c067cc" providerId="LiveId" clId="{C354E3AA-F951-4061-BBD5-3F80B92496C9}" dt="2021-04-30T09:28:43.814" v="11" actId="1076"/>
        <pc:sldMkLst>
          <pc:docMk/>
          <pc:sldMk cId="1649155459" sldId="682"/>
        </pc:sldMkLst>
        <pc:spChg chg="del">
          <ac:chgData name="Siegbert Rudolph" userId="2af4d44886c067cc" providerId="LiveId" clId="{C354E3AA-F951-4061-BBD5-3F80B92496C9}" dt="2021-04-30T09:28:43.799" v="6" actId="478"/>
          <ac:spMkLst>
            <pc:docMk/>
            <pc:sldMk cId="1649155459" sldId="682"/>
            <ac:spMk id="4" creationId="{080DB21F-8DD6-4DCA-BE49-5FF94832FECF}"/>
          </ac:spMkLst>
        </pc:spChg>
        <pc:spChg chg="mod">
          <ac:chgData name="Siegbert Rudolph" userId="2af4d44886c067cc" providerId="LiveId" clId="{C354E3AA-F951-4061-BBD5-3F80B92496C9}" dt="2021-04-30T09:28:43.814" v="11" actId="1076"/>
          <ac:spMkLst>
            <pc:docMk/>
            <pc:sldMk cId="1649155459" sldId="682"/>
            <ac:spMk id="19" creationId="{513E9B88-3F23-48AC-B471-7AED4612AC37}"/>
          </ac:spMkLst>
        </pc:spChg>
      </pc:sldChg>
      <pc:sldChg chg="delSp modSp mod">
        <pc:chgData name="Siegbert Rudolph" userId="2af4d44886c067cc" providerId="LiveId" clId="{C354E3AA-F951-4061-BBD5-3F80B92496C9}" dt="2021-04-30T09:28:43.830" v="35" actId="1076"/>
        <pc:sldMkLst>
          <pc:docMk/>
          <pc:sldMk cId="3590329126" sldId="693"/>
        </pc:sldMkLst>
        <pc:spChg chg="del">
          <ac:chgData name="Siegbert Rudolph" userId="2af4d44886c067cc" providerId="LiveId" clId="{C354E3AA-F951-4061-BBD5-3F80B92496C9}" dt="2021-04-30T09:28:43.814" v="30" actId="478"/>
          <ac:spMkLst>
            <pc:docMk/>
            <pc:sldMk cId="3590329126" sldId="693"/>
            <ac:spMk id="2" creationId="{72543F64-1053-4983-BA76-08F5C77397A4}"/>
          </ac:spMkLst>
        </pc:spChg>
        <pc:spChg chg="mod">
          <ac:chgData name="Siegbert Rudolph" userId="2af4d44886c067cc" providerId="LiveId" clId="{C354E3AA-F951-4061-BBD5-3F80B92496C9}" dt="2021-04-30T09:28:43.830" v="35" actId="1076"/>
          <ac:spMkLst>
            <pc:docMk/>
            <pc:sldMk cId="3590329126" sldId="693"/>
            <ac:spMk id="3" creationId="{B93BDF50-F880-4725-ACA7-ED8C3679AFE7}"/>
          </ac:spMkLst>
        </pc:spChg>
      </pc:sldChg>
      <pc:sldChg chg="delSp modSp mod">
        <pc:chgData name="Siegbert Rudolph" userId="2af4d44886c067cc" providerId="LiveId" clId="{C354E3AA-F951-4061-BBD5-3F80B92496C9}" dt="2021-04-30T09:28:43.830" v="47" actId="1076"/>
        <pc:sldMkLst>
          <pc:docMk/>
          <pc:sldMk cId="1498672052" sldId="702"/>
        </pc:sldMkLst>
        <pc:spChg chg="del">
          <ac:chgData name="Siegbert Rudolph" userId="2af4d44886c067cc" providerId="LiveId" clId="{C354E3AA-F951-4061-BBD5-3F80B92496C9}" dt="2021-04-30T09:28:43.830" v="42" actId="478"/>
          <ac:spMkLst>
            <pc:docMk/>
            <pc:sldMk cId="1498672052" sldId="702"/>
            <ac:spMk id="2" creationId="{215C629D-1D19-4D42-8346-31F894F0D76E}"/>
          </ac:spMkLst>
        </pc:spChg>
        <pc:spChg chg="mod">
          <ac:chgData name="Siegbert Rudolph" userId="2af4d44886c067cc" providerId="LiveId" clId="{C354E3AA-F951-4061-BBD5-3F80B92496C9}" dt="2021-04-30T09:28:43.830" v="47" actId="1076"/>
          <ac:spMkLst>
            <pc:docMk/>
            <pc:sldMk cId="1498672052" sldId="702"/>
            <ac:spMk id="5" creationId="{4886B8D7-3A3F-480E-B428-22C9FA7675F7}"/>
          </ac:spMkLst>
        </pc:spChg>
      </pc:sldChg>
      <pc:sldChg chg="delSp modSp mod">
        <pc:chgData name="Siegbert Rudolph" userId="2af4d44886c067cc" providerId="LiveId" clId="{C354E3AA-F951-4061-BBD5-3F80B92496C9}" dt="2021-04-30T09:28:43.830" v="41" actId="1076"/>
        <pc:sldMkLst>
          <pc:docMk/>
          <pc:sldMk cId="3575440245" sldId="756"/>
        </pc:sldMkLst>
        <pc:spChg chg="del">
          <ac:chgData name="Siegbert Rudolph" userId="2af4d44886c067cc" providerId="LiveId" clId="{C354E3AA-F951-4061-BBD5-3F80B92496C9}" dt="2021-04-30T09:28:43.830" v="36" actId="478"/>
          <ac:spMkLst>
            <pc:docMk/>
            <pc:sldMk cId="3575440245" sldId="756"/>
            <ac:spMk id="2" creationId="{6B3FE15D-FBE0-4D6F-ABFF-F4D3E9E1DE4E}"/>
          </ac:spMkLst>
        </pc:spChg>
        <pc:spChg chg="mod">
          <ac:chgData name="Siegbert Rudolph" userId="2af4d44886c067cc" providerId="LiveId" clId="{C354E3AA-F951-4061-BBD5-3F80B92496C9}" dt="2021-04-30T09:28:43.830" v="41" actId="1076"/>
          <ac:spMkLst>
            <pc:docMk/>
            <pc:sldMk cId="3575440245" sldId="756"/>
            <ac:spMk id="3" creationId="{7616DD13-86A7-4527-9611-B8F48886EF7B}"/>
          </ac:spMkLst>
        </pc:spChg>
      </pc:sldChg>
      <pc:sldChg chg="delSp modSp mod">
        <pc:chgData name="Siegbert Rudolph" userId="2af4d44886c067cc" providerId="LiveId" clId="{C354E3AA-F951-4061-BBD5-3F80B92496C9}" dt="2021-04-30T09:28:43.814" v="23" actId="1076"/>
        <pc:sldMkLst>
          <pc:docMk/>
          <pc:sldMk cId="2258640118" sldId="758"/>
        </pc:sldMkLst>
        <pc:spChg chg="del">
          <ac:chgData name="Siegbert Rudolph" userId="2af4d44886c067cc" providerId="LiveId" clId="{C354E3AA-F951-4061-BBD5-3F80B92496C9}" dt="2021-04-30T09:28:43.814" v="18" actId="478"/>
          <ac:spMkLst>
            <pc:docMk/>
            <pc:sldMk cId="2258640118" sldId="758"/>
            <ac:spMk id="2" creationId="{10FA2D17-EA3B-41E2-86B4-057D444942D7}"/>
          </ac:spMkLst>
        </pc:spChg>
        <pc:spChg chg="mod">
          <ac:chgData name="Siegbert Rudolph" userId="2af4d44886c067cc" providerId="LiveId" clId="{C354E3AA-F951-4061-BBD5-3F80B92496C9}" dt="2021-04-30T09:28:43.814" v="23" actId="1076"/>
          <ac:spMkLst>
            <pc:docMk/>
            <pc:sldMk cId="2258640118" sldId="758"/>
            <ac:spMk id="3" creationId="{38525D93-7F22-4FA0-B915-5FA257CDB9A4}"/>
          </ac:spMkLst>
        </pc:spChg>
      </pc:sldChg>
      <pc:sldChg chg="delSp modSp mod">
        <pc:chgData name="Siegbert Rudolph" userId="2af4d44886c067cc" providerId="LiveId" clId="{C354E3AA-F951-4061-BBD5-3F80B92496C9}" dt="2021-04-30T09:28:43.814" v="29" actId="1076"/>
        <pc:sldMkLst>
          <pc:docMk/>
          <pc:sldMk cId="965248394" sldId="759"/>
        </pc:sldMkLst>
        <pc:spChg chg="del">
          <ac:chgData name="Siegbert Rudolph" userId="2af4d44886c067cc" providerId="LiveId" clId="{C354E3AA-F951-4061-BBD5-3F80B92496C9}" dt="2021-04-30T09:28:43.814" v="24" actId="478"/>
          <ac:spMkLst>
            <pc:docMk/>
            <pc:sldMk cId="965248394" sldId="759"/>
            <ac:spMk id="2" creationId="{6B9CD8CE-9D61-4BD8-8C9A-2D1121400F4B}"/>
          </ac:spMkLst>
        </pc:spChg>
        <pc:spChg chg="mod">
          <ac:chgData name="Siegbert Rudolph" userId="2af4d44886c067cc" providerId="LiveId" clId="{C354E3AA-F951-4061-BBD5-3F80B92496C9}" dt="2021-04-30T09:28:43.814" v="29" actId="1076"/>
          <ac:spMkLst>
            <pc:docMk/>
            <pc:sldMk cId="965248394" sldId="759"/>
            <ac:spMk id="3" creationId="{E4A1005E-2C2F-4B9B-8748-CC61C058DECC}"/>
          </ac:spMkLst>
        </pc:spChg>
      </pc:sldChg>
      <pc:sldChg chg="delSp modSp mod">
        <pc:chgData name="Siegbert Rudolph" userId="2af4d44886c067cc" providerId="LiveId" clId="{C354E3AA-F951-4061-BBD5-3F80B92496C9}" dt="2021-04-30T09:28:43.814" v="17" actId="1076"/>
        <pc:sldMkLst>
          <pc:docMk/>
          <pc:sldMk cId="2262858023" sldId="763"/>
        </pc:sldMkLst>
        <pc:spChg chg="del">
          <ac:chgData name="Siegbert Rudolph" userId="2af4d44886c067cc" providerId="LiveId" clId="{C354E3AA-F951-4061-BBD5-3F80B92496C9}" dt="2021-04-30T09:28:43.814" v="12" actId="478"/>
          <ac:spMkLst>
            <pc:docMk/>
            <pc:sldMk cId="2262858023" sldId="763"/>
            <ac:spMk id="4" creationId="{633B2CB1-0E2F-4964-8386-DCAEF29D9AD3}"/>
          </ac:spMkLst>
        </pc:spChg>
        <pc:spChg chg="mod">
          <ac:chgData name="Siegbert Rudolph" userId="2af4d44886c067cc" providerId="LiveId" clId="{C354E3AA-F951-4061-BBD5-3F80B92496C9}" dt="2021-04-30T09:28:43.814" v="17" actId="1076"/>
          <ac:spMkLst>
            <pc:docMk/>
            <pc:sldMk cId="2262858023" sldId="763"/>
            <ac:spMk id="19" creationId="{05164726-BC19-4945-A12E-DCBC85786E5A}"/>
          </ac:spMkLst>
        </pc:spChg>
      </pc:sldChg>
    </pc:docChg>
  </pc:docChgLst>
  <pc:docChgLst>
    <pc:chgData name="Siegbert Rudolph" userId="2af4d44886c067cc" providerId="LiveId" clId="{73FCEBC6-583F-425B-9A0C-39B7563C25F2}"/>
    <pc:docChg chg="custSel modSld">
      <pc:chgData name="Siegbert Rudolph" userId="2af4d44886c067cc" providerId="LiveId" clId="{73FCEBC6-583F-425B-9A0C-39B7563C25F2}" dt="2021-02-07T07:41:06.317" v="143" actId="1076"/>
      <pc:docMkLst>
        <pc:docMk/>
      </pc:docMkLst>
      <pc:sldChg chg="delSp modSp mod">
        <pc:chgData name="Siegbert Rudolph" userId="2af4d44886c067cc" providerId="LiveId" clId="{73FCEBC6-583F-425B-9A0C-39B7563C25F2}" dt="2021-02-07T07:41:06.286" v="101" actId="1076"/>
        <pc:sldMkLst>
          <pc:docMk/>
          <pc:sldMk cId="0" sldId="444"/>
        </pc:sldMkLst>
        <pc:spChg chg="mod">
          <ac:chgData name="Siegbert Rudolph" userId="2af4d44886c067cc" providerId="LiveId" clId="{73FCEBC6-583F-425B-9A0C-39B7563C25F2}" dt="2021-02-07T07:41:06.286" v="101" actId="1076"/>
          <ac:spMkLst>
            <pc:docMk/>
            <pc:sldMk cId="0" sldId="444"/>
            <ac:spMk id="2" creationId="{7D42AB57-AF96-4528-A016-5ABB6C2764C5}"/>
          </ac:spMkLst>
        </pc:spChg>
        <pc:spChg chg="del mod">
          <ac:chgData name="Siegbert Rudolph" userId="2af4d44886c067cc" providerId="LiveId" clId="{73FCEBC6-583F-425B-9A0C-39B7563C25F2}" dt="2021-02-06T18:30:56.014" v="48" actId="478"/>
          <ac:spMkLst>
            <pc:docMk/>
            <pc:sldMk cId="0" sldId="444"/>
            <ac:spMk id="2" creationId="{AC53137E-7CB3-4B1F-95DF-16D769B1B047}"/>
          </ac:spMkLst>
        </pc:spChg>
        <pc:spChg chg="del">
          <ac:chgData name="Siegbert Rudolph" userId="2af4d44886c067cc" providerId="LiveId" clId="{73FCEBC6-583F-425B-9A0C-39B7563C25F2}" dt="2021-01-03T17:15:29.052" v="0" actId="478"/>
          <ac:spMkLst>
            <pc:docMk/>
            <pc:sldMk cId="0" sldId="444"/>
            <ac:spMk id="3" creationId="{4D0E9CF3-0DA1-4162-88EB-54B4F75B3533}"/>
          </ac:spMkLst>
        </pc:spChg>
        <pc:spChg chg="del mod">
          <ac:chgData name="Siegbert Rudolph" userId="2af4d44886c067cc" providerId="LiveId" clId="{73FCEBC6-583F-425B-9A0C-39B7563C25F2}" dt="2021-02-07T07:41:06.286" v="96" actId="478"/>
          <ac:spMkLst>
            <pc:docMk/>
            <pc:sldMk cId="0" sldId="444"/>
            <ac:spMk id="3" creationId="{F8CDD297-7D56-436E-A1B2-ACBB3B787B8F}"/>
          </ac:spMkLst>
        </pc:spChg>
      </pc:sldChg>
      <pc:sldChg chg="delSp modSp mod">
        <pc:chgData name="Siegbert Rudolph" userId="2af4d44886c067cc" providerId="LiveId" clId="{73FCEBC6-583F-425B-9A0C-39B7563C25F2}" dt="2021-02-07T07:41:06.302" v="107" actId="1076"/>
        <pc:sldMkLst>
          <pc:docMk/>
          <pc:sldMk cId="1649155459" sldId="682"/>
        </pc:sldMkLst>
        <pc:spChg chg="mod">
          <ac:chgData name="Siegbert Rudolph" userId="2af4d44886c067cc" providerId="LiveId" clId="{73FCEBC6-583F-425B-9A0C-39B7563C25F2}" dt="2021-02-07T07:41:06.302" v="107" actId="1076"/>
          <ac:spMkLst>
            <pc:docMk/>
            <pc:sldMk cId="1649155459" sldId="682"/>
            <ac:spMk id="4" creationId="{080DB21F-8DD6-4DCA-BE49-5FF94832FECF}"/>
          </ac:spMkLst>
        </pc:spChg>
        <pc:spChg chg="del mod">
          <ac:chgData name="Siegbert Rudolph" userId="2af4d44886c067cc" providerId="LiveId" clId="{73FCEBC6-583F-425B-9A0C-39B7563C25F2}" dt="2021-02-06T18:30:56.029" v="54" actId="478"/>
          <ac:spMkLst>
            <pc:docMk/>
            <pc:sldMk cId="1649155459" sldId="682"/>
            <ac:spMk id="4" creationId="{72F43B8D-1E30-4D46-AA76-8E7EE3B7BF98}"/>
          </ac:spMkLst>
        </pc:spChg>
        <pc:spChg chg="del">
          <ac:chgData name="Siegbert Rudolph" userId="2af4d44886c067cc" providerId="LiveId" clId="{73FCEBC6-583F-425B-9A0C-39B7563C25F2}" dt="2021-01-03T17:15:29.068" v="6" actId="478"/>
          <ac:spMkLst>
            <pc:docMk/>
            <pc:sldMk cId="1649155459" sldId="682"/>
            <ac:spMk id="19" creationId="{7BA3127F-FFBD-49DF-8A71-ED3941A38242}"/>
          </ac:spMkLst>
        </pc:spChg>
        <pc:spChg chg="del mod">
          <ac:chgData name="Siegbert Rudolph" userId="2af4d44886c067cc" providerId="LiveId" clId="{73FCEBC6-583F-425B-9A0C-39B7563C25F2}" dt="2021-02-07T07:41:06.286" v="102" actId="478"/>
          <ac:spMkLst>
            <pc:docMk/>
            <pc:sldMk cId="1649155459" sldId="682"/>
            <ac:spMk id="19" creationId="{A6FC265E-4320-4AF9-8D6C-5A8F6370DA28}"/>
          </ac:spMkLst>
        </pc:spChg>
      </pc:sldChg>
      <pc:sldChg chg="delSp modSp mod">
        <pc:chgData name="Siegbert Rudolph" userId="2af4d44886c067cc" providerId="LiveId" clId="{73FCEBC6-583F-425B-9A0C-39B7563C25F2}" dt="2021-02-07T07:41:06.317" v="131" actId="1076"/>
        <pc:sldMkLst>
          <pc:docMk/>
          <pc:sldMk cId="3590329126" sldId="693"/>
        </pc:sldMkLst>
        <pc:spChg chg="del mod">
          <ac:chgData name="Siegbert Rudolph" userId="2af4d44886c067cc" providerId="LiveId" clId="{73FCEBC6-583F-425B-9A0C-39B7563C25F2}" dt="2021-02-06T18:30:56.051" v="78" actId="478"/>
          <ac:spMkLst>
            <pc:docMk/>
            <pc:sldMk cId="3590329126" sldId="693"/>
            <ac:spMk id="2" creationId="{30990D27-F33A-4991-9270-9CEAAE30F105}"/>
          </ac:spMkLst>
        </pc:spChg>
        <pc:spChg chg="mod">
          <ac:chgData name="Siegbert Rudolph" userId="2af4d44886c067cc" providerId="LiveId" clId="{73FCEBC6-583F-425B-9A0C-39B7563C25F2}" dt="2021-02-07T07:41:06.317" v="131" actId="1076"/>
          <ac:spMkLst>
            <pc:docMk/>
            <pc:sldMk cId="3590329126" sldId="693"/>
            <ac:spMk id="2" creationId="{72543F64-1053-4983-BA76-08F5C77397A4}"/>
          </ac:spMkLst>
        </pc:spChg>
        <pc:spChg chg="del">
          <ac:chgData name="Siegbert Rudolph" userId="2af4d44886c067cc" providerId="LiveId" clId="{73FCEBC6-583F-425B-9A0C-39B7563C25F2}" dt="2021-01-03T17:15:29.074" v="30" actId="478"/>
          <ac:spMkLst>
            <pc:docMk/>
            <pc:sldMk cId="3590329126" sldId="693"/>
            <ac:spMk id="3" creationId="{35F6B960-63AD-4EC2-BC60-F8949ABCEB39}"/>
          </ac:spMkLst>
        </pc:spChg>
        <pc:spChg chg="del mod">
          <ac:chgData name="Siegbert Rudolph" userId="2af4d44886c067cc" providerId="LiveId" clId="{73FCEBC6-583F-425B-9A0C-39B7563C25F2}" dt="2021-02-07T07:41:06.317" v="126" actId="478"/>
          <ac:spMkLst>
            <pc:docMk/>
            <pc:sldMk cId="3590329126" sldId="693"/>
            <ac:spMk id="3" creationId="{C856ECD3-A8B6-4DD2-8678-1EAFFF8E9E6A}"/>
          </ac:spMkLst>
        </pc:spChg>
      </pc:sldChg>
      <pc:sldChg chg="delSp modSp mod">
        <pc:chgData name="Siegbert Rudolph" userId="2af4d44886c067cc" providerId="LiveId" clId="{73FCEBC6-583F-425B-9A0C-39B7563C25F2}" dt="2021-02-07T07:41:06.317" v="143" actId="1076"/>
        <pc:sldMkLst>
          <pc:docMk/>
          <pc:sldMk cId="1498672052" sldId="702"/>
        </pc:sldMkLst>
        <pc:spChg chg="mod">
          <ac:chgData name="Siegbert Rudolph" userId="2af4d44886c067cc" providerId="LiveId" clId="{73FCEBC6-583F-425B-9A0C-39B7563C25F2}" dt="2021-02-07T07:41:06.317" v="143" actId="1076"/>
          <ac:spMkLst>
            <pc:docMk/>
            <pc:sldMk cId="1498672052" sldId="702"/>
            <ac:spMk id="2" creationId="{215C629D-1D19-4D42-8346-31F894F0D76E}"/>
          </ac:spMkLst>
        </pc:spChg>
        <pc:spChg chg="del mod">
          <ac:chgData name="Siegbert Rudolph" userId="2af4d44886c067cc" providerId="LiveId" clId="{73FCEBC6-583F-425B-9A0C-39B7563C25F2}" dt="2021-02-06T18:30:56.067" v="90" actId="478"/>
          <ac:spMkLst>
            <pc:docMk/>
            <pc:sldMk cId="1498672052" sldId="702"/>
            <ac:spMk id="2" creationId="{F7C3F719-5C8B-434B-BC1E-80D2AF08D0D9}"/>
          </ac:spMkLst>
        </pc:spChg>
        <pc:spChg chg="del">
          <ac:chgData name="Siegbert Rudolph" userId="2af4d44886c067cc" providerId="LiveId" clId="{73FCEBC6-583F-425B-9A0C-39B7563C25F2}" dt="2021-01-03T17:15:29.090" v="42" actId="478"/>
          <ac:spMkLst>
            <pc:docMk/>
            <pc:sldMk cId="1498672052" sldId="702"/>
            <ac:spMk id="5" creationId="{A691FDB2-B45C-45E8-8327-15B4D90A85A9}"/>
          </ac:spMkLst>
        </pc:spChg>
        <pc:spChg chg="del mod">
          <ac:chgData name="Siegbert Rudolph" userId="2af4d44886c067cc" providerId="LiveId" clId="{73FCEBC6-583F-425B-9A0C-39B7563C25F2}" dt="2021-02-07T07:41:06.317" v="138" actId="478"/>
          <ac:spMkLst>
            <pc:docMk/>
            <pc:sldMk cId="1498672052" sldId="702"/>
            <ac:spMk id="5" creationId="{BE15244D-330F-4D73-9E85-0BA33D3FF260}"/>
          </ac:spMkLst>
        </pc:spChg>
      </pc:sldChg>
      <pc:sldChg chg="delSp modSp mod">
        <pc:chgData name="Siegbert Rudolph" userId="2af4d44886c067cc" providerId="LiveId" clId="{73FCEBC6-583F-425B-9A0C-39B7563C25F2}" dt="2021-02-07T07:41:06.317" v="137" actId="1076"/>
        <pc:sldMkLst>
          <pc:docMk/>
          <pc:sldMk cId="3575440245" sldId="756"/>
        </pc:sldMkLst>
        <pc:spChg chg="mod">
          <ac:chgData name="Siegbert Rudolph" userId="2af4d44886c067cc" providerId="LiveId" clId="{73FCEBC6-583F-425B-9A0C-39B7563C25F2}" dt="2021-02-07T07:41:06.317" v="137" actId="1076"/>
          <ac:spMkLst>
            <pc:docMk/>
            <pc:sldMk cId="3575440245" sldId="756"/>
            <ac:spMk id="2" creationId="{6B3FE15D-FBE0-4D6F-ABFF-F4D3E9E1DE4E}"/>
          </ac:spMkLst>
        </pc:spChg>
        <pc:spChg chg="del mod">
          <ac:chgData name="Siegbert Rudolph" userId="2af4d44886c067cc" providerId="LiveId" clId="{73FCEBC6-583F-425B-9A0C-39B7563C25F2}" dt="2021-02-06T18:30:56.067" v="84" actId="478"/>
          <ac:spMkLst>
            <pc:docMk/>
            <pc:sldMk cId="3575440245" sldId="756"/>
            <ac:spMk id="2" creationId="{7EA419EC-A9E3-49F2-A2B6-E7E14FD8087E}"/>
          </ac:spMkLst>
        </pc:spChg>
        <pc:spChg chg="del mod">
          <ac:chgData name="Siegbert Rudolph" userId="2af4d44886c067cc" providerId="LiveId" clId="{73FCEBC6-583F-425B-9A0C-39B7563C25F2}" dt="2021-02-07T07:41:06.317" v="132" actId="478"/>
          <ac:spMkLst>
            <pc:docMk/>
            <pc:sldMk cId="3575440245" sldId="756"/>
            <ac:spMk id="3" creationId="{5CA8EDF5-4775-49C7-864B-10C0D3551428}"/>
          </ac:spMkLst>
        </pc:spChg>
        <pc:spChg chg="del">
          <ac:chgData name="Siegbert Rudolph" userId="2af4d44886c067cc" providerId="LiveId" clId="{73FCEBC6-583F-425B-9A0C-39B7563C25F2}" dt="2021-01-03T17:15:29.090" v="36" actId="478"/>
          <ac:spMkLst>
            <pc:docMk/>
            <pc:sldMk cId="3575440245" sldId="756"/>
            <ac:spMk id="3" creationId="{B7A54865-F102-4C60-A683-AC90ECB93C3D}"/>
          </ac:spMkLst>
        </pc:spChg>
      </pc:sldChg>
      <pc:sldChg chg="delSp modSp mod">
        <pc:chgData name="Siegbert Rudolph" userId="2af4d44886c067cc" providerId="LiveId" clId="{73FCEBC6-583F-425B-9A0C-39B7563C25F2}" dt="2021-02-07T07:41:06.302" v="119" actId="1076"/>
        <pc:sldMkLst>
          <pc:docMk/>
          <pc:sldMk cId="2258640118" sldId="758"/>
        </pc:sldMkLst>
        <pc:spChg chg="mod">
          <ac:chgData name="Siegbert Rudolph" userId="2af4d44886c067cc" providerId="LiveId" clId="{73FCEBC6-583F-425B-9A0C-39B7563C25F2}" dt="2021-02-07T07:41:06.302" v="119" actId="1076"/>
          <ac:spMkLst>
            <pc:docMk/>
            <pc:sldMk cId="2258640118" sldId="758"/>
            <ac:spMk id="2" creationId="{10FA2D17-EA3B-41E2-86B4-057D444942D7}"/>
          </ac:spMkLst>
        </pc:spChg>
        <pc:spChg chg="del mod">
          <ac:chgData name="Siegbert Rudolph" userId="2af4d44886c067cc" providerId="LiveId" clId="{73FCEBC6-583F-425B-9A0C-39B7563C25F2}" dt="2021-02-06T18:30:56.036" v="66" actId="478"/>
          <ac:spMkLst>
            <pc:docMk/>
            <pc:sldMk cId="2258640118" sldId="758"/>
            <ac:spMk id="2" creationId="{52F8F597-94A7-4964-9170-B8D177A5FD5C}"/>
          </ac:spMkLst>
        </pc:spChg>
        <pc:spChg chg="del mod">
          <ac:chgData name="Siegbert Rudolph" userId="2af4d44886c067cc" providerId="LiveId" clId="{73FCEBC6-583F-425B-9A0C-39B7563C25F2}" dt="2021-02-07T07:41:06.302" v="114" actId="478"/>
          <ac:spMkLst>
            <pc:docMk/>
            <pc:sldMk cId="2258640118" sldId="758"/>
            <ac:spMk id="3" creationId="{508A7808-250B-4E13-8E37-82FA6B7D68AC}"/>
          </ac:spMkLst>
        </pc:spChg>
        <pc:spChg chg="del">
          <ac:chgData name="Siegbert Rudolph" userId="2af4d44886c067cc" providerId="LiveId" clId="{73FCEBC6-583F-425B-9A0C-39B7563C25F2}" dt="2021-01-03T17:15:29.074" v="18" actId="478"/>
          <ac:spMkLst>
            <pc:docMk/>
            <pc:sldMk cId="2258640118" sldId="758"/>
            <ac:spMk id="3" creationId="{8646DBC6-4AD3-44F9-AB5F-0F718EB80347}"/>
          </ac:spMkLst>
        </pc:spChg>
      </pc:sldChg>
      <pc:sldChg chg="delSp modSp mod">
        <pc:chgData name="Siegbert Rudolph" userId="2af4d44886c067cc" providerId="LiveId" clId="{73FCEBC6-583F-425B-9A0C-39B7563C25F2}" dt="2021-02-07T07:41:06.317" v="125" actId="1076"/>
        <pc:sldMkLst>
          <pc:docMk/>
          <pc:sldMk cId="965248394" sldId="759"/>
        </pc:sldMkLst>
        <pc:spChg chg="del mod">
          <ac:chgData name="Siegbert Rudolph" userId="2af4d44886c067cc" providerId="LiveId" clId="{73FCEBC6-583F-425B-9A0C-39B7563C25F2}" dt="2021-02-06T18:30:56.051" v="72" actId="478"/>
          <ac:spMkLst>
            <pc:docMk/>
            <pc:sldMk cId="965248394" sldId="759"/>
            <ac:spMk id="2" creationId="{218B3E0E-866C-42BC-9D63-3B5CA8023E9D}"/>
          </ac:spMkLst>
        </pc:spChg>
        <pc:spChg chg="mod">
          <ac:chgData name="Siegbert Rudolph" userId="2af4d44886c067cc" providerId="LiveId" clId="{73FCEBC6-583F-425B-9A0C-39B7563C25F2}" dt="2021-02-07T07:41:06.317" v="125" actId="1076"/>
          <ac:spMkLst>
            <pc:docMk/>
            <pc:sldMk cId="965248394" sldId="759"/>
            <ac:spMk id="2" creationId="{6B9CD8CE-9D61-4BD8-8C9A-2D1121400F4B}"/>
          </ac:spMkLst>
        </pc:spChg>
        <pc:spChg chg="del">
          <ac:chgData name="Siegbert Rudolph" userId="2af4d44886c067cc" providerId="LiveId" clId="{73FCEBC6-583F-425B-9A0C-39B7563C25F2}" dt="2021-01-03T17:15:29.074" v="24" actId="478"/>
          <ac:spMkLst>
            <pc:docMk/>
            <pc:sldMk cId="965248394" sldId="759"/>
            <ac:spMk id="3" creationId="{2EA29804-2167-4431-9E27-C3459E619238}"/>
          </ac:spMkLst>
        </pc:spChg>
        <pc:spChg chg="del mod">
          <ac:chgData name="Siegbert Rudolph" userId="2af4d44886c067cc" providerId="LiveId" clId="{73FCEBC6-583F-425B-9A0C-39B7563C25F2}" dt="2021-02-07T07:41:06.302" v="120" actId="478"/>
          <ac:spMkLst>
            <pc:docMk/>
            <pc:sldMk cId="965248394" sldId="759"/>
            <ac:spMk id="3" creationId="{A330F4E9-DEF7-47CD-8CCE-80A749AB42A0}"/>
          </ac:spMkLst>
        </pc:spChg>
      </pc:sldChg>
      <pc:sldChg chg="delSp modSp mod">
        <pc:chgData name="Siegbert Rudolph" userId="2af4d44886c067cc" providerId="LiveId" clId="{73FCEBC6-583F-425B-9A0C-39B7563C25F2}" dt="2021-02-07T07:41:06.302" v="113" actId="1076"/>
        <pc:sldMkLst>
          <pc:docMk/>
          <pc:sldMk cId="2262858023" sldId="763"/>
        </pc:sldMkLst>
        <pc:spChg chg="del mod">
          <ac:chgData name="Siegbert Rudolph" userId="2af4d44886c067cc" providerId="LiveId" clId="{73FCEBC6-583F-425B-9A0C-39B7563C25F2}" dt="2021-02-06T18:30:56.036" v="60" actId="478"/>
          <ac:spMkLst>
            <pc:docMk/>
            <pc:sldMk cId="2262858023" sldId="763"/>
            <ac:spMk id="4" creationId="{0C62543E-EC63-4192-9164-A1BB30752410}"/>
          </ac:spMkLst>
        </pc:spChg>
        <pc:spChg chg="mod">
          <ac:chgData name="Siegbert Rudolph" userId="2af4d44886c067cc" providerId="LiveId" clId="{73FCEBC6-583F-425B-9A0C-39B7563C25F2}" dt="2021-02-07T07:41:06.302" v="113" actId="1076"/>
          <ac:spMkLst>
            <pc:docMk/>
            <pc:sldMk cId="2262858023" sldId="763"/>
            <ac:spMk id="4" creationId="{633B2CB1-0E2F-4964-8386-DCAEF29D9AD3}"/>
          </ac:spMkLst>
        </pc:spChg>
        <pc:spChg chg="del mod">
          <ac:chgData name="Siegbert Rudolph" userId="2af4d44886c067cc" providerId="LiveId" clId="{73FCEBC6-583F-425B-9A0C-39B7563C25F2}" dt="2021-02-07T07:41:06.302" v="108" actId="478"/>
          <ac:spMkLst>
            <pc:docMk/>
            <pc:sldMk cId="2262858023" sldId="763"/>
            <ac:spMk id="19" creationId="{CA5B48B4-C4BA-4EC6-85DF-C3399BEA2FEA}"/>
          </ac:spMkLst>
        </pc:spChg>
        <pc:spChg chg="del">
          <ac:chgData name="Siegbert Rudolph" userId="2af4d44886c067cc" providerId="LiveId" clId="{73FCEBC6-583F-425B-9A0C-39B7563C25F2}" dt="2021-01-03T17:15:29.068" v="12" actId="478"/>
          <ac:spMkLst>
            <pc:docMk/>
            <pc:sldMk cId="2262858023" sldId="763"/>
            <ac:spMk id="19" creationId="{FB9FE0E6-F3AE-4719-A83A-D9E02EB7BF44}"/>
          </ac:spMkLst>
        </pc:spChg>
      </pc:sldChg>
    </pc:docChg>
  </pc:docChgLst>
  <pc:docChgLst>
    <pc:chgData name="Siegbert Rudolph" userId="2af4d44886c067cc" providerId="LiveId" clId="{6F730113-A53E-41C1-B3B4-C171298D48FA}"/>
    <pc:docChg chg="custSel modSld">
      <pc:chgData name="Siegbert Rudolph" userId="2af4d44886c067cc" providerId="LiveId" clId="{6F730113-A53E-41C1-B3B4-C171298D48FA}" dt="2020-07-07T14:33:53.686" v="47" actId="1076"/>
      <pc:docMkLst>
        <pc:docMk/>
      </pc:docMkLst>
      <pc:sldChg chg="delSp modSp mod">
        <pc:chgData name="Siegbert Rudolph" userId="2af4d44886c067cc" providerId="LiveId" clId="{6F730113-A53E-41C1-B3B4-C171298D48FA}" dt="2020-07-07T14:33:53.649" v="5" actId="1076"/>
        <pc:sldMkLst>
          <pc:docMk/>
          <pc:sldMk cId="0" sldId="444"/>
        </pc:sldMkLst>
        <pc:spChg chg="del">
          <ac:chgData name="Siegbert Rudolph" userId="2af4d44886c067cc" providerId="LiveId" clId="{6F730113-A53E-41C1-B3B4-C171298D48FA}" dt="2020-07-07T14:33:53.642" v="0" actId="478"/>
          <ac:spMkLst>
            <pc:docMk/>
            <pc:sldMk cId="0" sldId="444"/>
            <ac:spMk id="2" creationId="{E31EFFCD-F6CC-4E1D-B41E-1FF9ED934DB5}"/>
          </ac:spMkLst>
        </pc:spChg>
        <pc:spChg chg="mod">
          <ac:chgData name="Siegbert Rudolph" userId="2af4d44886c067cc" providerId="LiveId" clId="{6F730113-A53E-41C1-B3B4-C171298D48FA}" dt="2020-07-07T14:33:53.649" v="5" actId="1076"/>
          <ac:spMkLst>
            <pc:docMk/>
            <pc:sldMk cId="0" sldId="444"/>
            <ac:spMk id="3" creationId="{83C893EC-365D-40BE-8748-D0CCAA6EE80A}"/>
          </ac:spMkLst>
        </pc:spChg>
      </pc:sldChg>
      <pc:sldChg chg="delSp modSp mod">
        <pc:chgData name="Siegbert Rudolph" userId="2af4d44886c067cc" providerId="LiveId" clId="{6F730113-A53E-41C1-B3B4-C171298D48FA}" dt="2020-07-07T14:33:53.654" v="11" actId="1076"/>
        <pc:sldMkLst>
          <pc:docMk/>
          <pc:sldMk cId="1649155459" sldId="682"/>
        </pc:sldMkLst>
        <pc:spChg chg="del">
          <ac:chgData name="Siegbert Rudolph" userId="2af4d44886c067cc" providerId="LiveId" clId="{6F730113-A53E-41C1-B3B4-C171298D48FA}" dt="2020-07-07T14:33:53.649" v="6" actId="478"/>
          <ac:spMkLst>
            <pc:docMk/>
            <pc:sldMk cId="1649155459" sldId="682"/>
            <ac:spMk id="4" creationId="{BD916BE6-9790-4E79-8B19-F58FC2D79C97}"/>
          </ac:spMkLst>
        </pc:spChg>
        <pc:spChg chg="mod">
          <ac:chgData name="Siegbert Rudolph" userId="2af4d44886c067cc" providerId="LiveId" clId="{6F730113-A53E-41C1-B3B4-C171298D48FA}" dt="2020-07-07T14:33:53.654" v="11" actId="1076"/>
          <ac:spMkLst>
            <pc:docMk/>
            <pc:sldMk cId="1649155459" sldId="682"/>
            <ac:spMk id="19" creationId="{8F6D5647-4435-4BE9-9B03-E44091555B67}"/>
          </ac:spMkLst>
        </pc:spChg>
      </pc:sldChg>
      <pc:sldChg chg="delSp modSp mod">
        <pc:chgData name="Siegbert Rudolph" userId="2af4d44886c067cc" providerId="LiveId" clId="{6F730113-A53E-41C1-B3B4-C171298D48FA}" dt="2020-07-07T14:33:53.675" v="35" actId="1076"/>
        <pc:sldMkLst>
          <pc:docMk/>
          <pc:sldMk cId="3590329126" sldId="693"/>
        </pc:sldMkLst>
        <pc:spChg chg="del">
          <ac:chgData name="Siegbert Rudolph" userId="2af4d44886c067cc" providerId="LiveId" clId="{6F730113-A53E-41C1-B3B4-C171298D48FA}" dt="2020-07-07T14:33:53.671" v="30" actId="478"/>
          <ac:spMkLst>
            <pc:docMk/>
            <pc:sldMk cId="3590329126" sldId="693"/>
            <ac:spMk id="2" creationId="{63DFBCA3-726F-4FE5-94FE-A169B3A38A94}"/>
          </ac:spMkLst>
        </pc:spChg>
        <pc:spChg chg="mod">
          <ac:chgData name="Siegbert Rudolph" userId="2af4d44886c067cc" providerId="LiveId" clId="{6F730113-A53E-41C1-B3B4-C171298D48FA}" dt="2020-07-07T14:33:53.675" v="35" actId="1076"/>
          <ac:spMkLst>
            <pc:docMk/>
            <pc:sldMk cId="3590329126" sldId="693"/>
            <ac:spMk id="3" creationId="{E5ED9935-80DE-4C6D-9D48-DC78C67DE5AA}"/>
          </ac:spMkLst>
        </pc:spChg>
      </pc:sldChg>
      <pc:sldChg chg="delSp modSp mod">
        <pc:chgData name="Siegbert Rudolph" userId="2af4d44886c067cc" providerId="LiveId" clId="{6F730113-A53E-41C1-B3B4-C171298D48FA}" dt="2020-07-07T14:33:53.686" v="47" actId="1076"/>
        <pc:sldMkLst>
          <pc:docMk/>
          <pc:sldMk cId="1498672052" sldId="702"/>
        </pc:sldMkLst>
        <pc:spChg chg="del">
          <ac:chgData name="Siegbert Rudolph" userId="2af4d44886c067cc" providerId="LiveId" clId="{6F730113-A53E-41C1-B3B4-C171298D48FA}" dt="2020-07-07T14:33:53.681" v="42" actId="478"/>
          <ac:spMkLst>
            <pc:docMk/>
            <pc:sldMk cId="1498672052" sldId="702"/>
            <ac:spMk id="2" creationId="{9C8F7339-0B0D-4C9E-B6B1-558FA62798B8}"/>
          </ac:spMkLst>
        </pc:spChg>
        <pc:spChg chg="mod">
          <ac:chgData name="Siegbert Rudolph" userId="2af4d44886c067cc" providerId="LiveId" clId="{6F730113-A53E-41C1-B3B4-C171298D48FA}" dt="2020-07-07T14:33:53.686" v="47" actId="1076"/>
          <ac:spMkLst>
            <pc:docMk/>
            <pc:sldMk cId="1498672052" sldId="702"/>
            <ac:spMk id="5" creationId="{A9F89F23-9DF2-490F-A7CC-AA1AE0FE0A0D}"/>
          </ac:spMkLst>
        </pc:spChg>
      </pc:sldChg>
      <pc:sldChg chg="delSp modSp mod">
        <pc:chgData name="Siegbert Rudolph" userId="2af4d44886c067cc" providerId="LiveId" clId="{6F730113-A53E-41C1-B3B4-C171298D48FA}" dt="2020-07-07T14:33:53.681" v="41" actId="1076"/>
        <pc:sldMkLst>
          <pc:docMk/>
          <pc:sldMk cId="3575440245" sldId="756"/>
        </pc:sldMkLst>
        <pc:spChg chg="del">
          <ac:chgData name="Siegbert Rudolph" userId="2af4d44886c067cc" providerId="LiveId" clId="{6F730113-A53E-41C1-B3B4-C171298D48FA}" dt="2020-07-07T14:33:53.675" v="36" actId="478"/>
          <ac:spMkLst>
            <pc:docMk/>
            <pc:sldMk cId="3575440245" sldId="756"/>
            <ac:spMk id="2" creationId="{56888840-8A3F-419C-A3B8-8786830CEFEC}"/>
          </ac:spMkLst>
        </pc:spChg>
        <pc:spChg chg="mod">
          <ac:chgData name="Siegbert Rudolph" userId="2af4d44886c067cc" providerId="LiveId" clId="{6F730113-A53E-41C1-B3B4-C171298D48FA}" dt="2020-07-07T14:33:53.681" v="41" actId="1076"/>
          <ac:spMkLst>
            <pc:docMk/>
            <pc:sldMk cId="3575440245" sldId="756"/>
            <ac:spMk id="3" creationId="{7CAAA497-CA53-464B-A270-095AF139290C}"/>
          </ac:spMkLst>
        </pc:spChg>
      </pc:sldChg>
      <pc:sldChg chg="delSp modSp mod">
        <pc:chgData name="Siegbert Rudolph" userId="2af4d44886c067cc" providerId="LiveId" clId="{6F730113-A53E-41C1-B3B4-C171298D48FA}" dt="2020-07-07T14:33:53.665" v="23" actId="1076"/>
        <pc:sldMkLst>
          <pc:docMk/>
          <pc:sldMk cId="2258640118" sldId="758"/>
        </pc:sldMkLst>
        <pc:spChg chg="del">
          <ac:chgData name="Siegbert Rudolph" userId="2af4d44886c067cc" providerId="LiveId" clId="{6F730113-A53E-41C1-B3B4-C171298D48FA}" dt="2020-07-07T14:33:53.660" v="18" actId="478"/>
          <ac:spMkLst>
            <pc:docMk/>
            <pc:sldMk cId="2258640118" sldId="758"/>
            <ac:spMk id="2" creationId="{16698979-F3B8-48C1-A063-A2A8D3C0E3F6}"/>
          </ac:spMkLst>
        </pc:spChg>
        <pc:spChg chg="mod">
          <ac:chgData name="Siegbert Rudolph" userId="2af4d44886c067cc" providerId="LiveId" clId="{6F730113-A53E-41C1-B3B4-C171298D48FA}" dt="2020-07-07T14:33:53.665" v="23" actId="1076"/>
          <ac:spMkLst>
            <pc:docMk/>
            <pc:sldMk cId="2258640118" sldId="758"/>
            <ac:spMk id="3" creationId="{F2241D6E-1CA9-414A-BB11-6E6F5A74D0C7}"/>
          </ac:spMkLst>
        </pc:spChg>
      </pc:sldChg>
      <pc:sldChg chg="delSp modSp mod">
        <pc:chgData name="Siegbert Rudolph" userId="2af4d44886c067cc" providerId="LiveId" clId="{6F730113-A53E-41C1-B3B4-C171298D48FA}" dt="2020-07-07T14:33:53.670" v="29" actId="1076"/>
        <pc:sldMkLst>
          <pc:docMk/>
          <pc:sldMk cId="965248394" sldId="759"/>
        </pc:sldMkLst>
        <pc:spChg chg="del">
          <ac:chgData name="Siegbert Rudolph" userId="2af4d44886c067cc" providerId="LiveId" clId="{6F730113-A53E-41C1-B3B4-C171298D48FA}" dt="2020-07-07T14:33:53.666" v="24" actId="478"/>
          <ac:spMkLst>
            <pc:docMk/>
            <pc:sldMk cId="965248394" sldId="759"/>
            <ac:spMk id="2" creationId="{13A0A1EF-C105-429C-A6CF-A7817F6E1657}"/>
          </ac:spMkLst>
        </pc:spChg>
        <pc:spChg chg="mod">
          <ac:chgData name="Siegbert Rudolph" userId="2af4d44886c067cc" providerId="LiveId" clId="{6F730113-A53E-41C1-B3B4-C171298D48FA}" dt="2020-07-07T14:33:53.670" v="29" actId="1076"/>
          <ac:spMkLst>
            <pc:docMk/>
            <pc:sldMk cId="965248394" sldId="759"/>
            <ac:spMk id="3" creationId="{A1D84F21-E1E7-4BEB-AC1E-683B3D49F1E4}"/>
          </ac:spMkLst>
        </pc:spChg>
      </pc:sldChg>
      <pc:sldChg chg="delSp modSp mod">
        <pc:chgData name="Siegbert Rudolph" userId="2af4d44886c067cc" providerId="LiveId" clId="{6F730113-A53E-41C1-B3B4-C171298D48FA}" dt="2020-07-07T14:33:53.659" v="17" actId="1076"/>
        <pc:sldMkLst>
          <pc:docMk/>
          <pc:sldMk cId="2262858023" sldId="763"/>
        </pc:sldMkLst>
        <pc:spChg chg="del">
          <ac:chgData name="Siegbert Rudolph" userId="2af4d44886c067cc" providerId="LiveId" clId="{6F730113-A53E-41C1-B3B4-C171298D48FA}" dt="2020-07-07T14:33:53.655" v="12" actId="478"/>
          <ac:spMkLst>
            <pc:docMk/>
            <pc:sldMk cId="2262858023" sldId="763"/>
            <ac:spMk id="4" creationId="{712A63C6-984C-4C97-BD98-2034C2270E4E}"/>
          </ac:spMkLst>
        </pc:spChg>
        <pc:spChg chg="mod">
          <ac:chgData name="Siegbert Rudolph" userId="2af4d44886c067cc" providerId="LiveId" clId="{6F730113-A53E-41C1-B3B4-C171298D48FA}" dt="2020-07-07T14:33:53.659" v="17" actId="1076"/>
          <ac:spMkLst>
            <pc:docMk/>
            <pc:sldMk cId="2262858023" sldId="763"/>
            <ac:spMk id="19" creationId="{FB960B6B-09B1-43E1-9EEB-F8BC08B9B10D}"/>
          </ac:spMkLst>
        </pc:spChg>
      </pc:sldChg>
    </pc:docChg>
  </pc:docChgLst>
  <pc:docChgLst>
    <pc:chgData name="Siegbert Rudolph" userId="2af4d44886c067cc" providerId="LiveId" clId="{19D5779A-737A-4704-A256-C6DF5F1DB4EC}"/>
    <pc:docChg chg="undo custSel addSld delSld modSld">
      <pc:chgData name="Siegbert Rudolph" userId="2af4d44886c067cc" providerId="LiveId" clId="{19D5779A-737A-4704-A256-C6DF5F1DB4EC}" dt="2018-11-24T14:37:07.289" v="1360" actId="1076"/>
      <pc:docMkLst>
        <pc:docMk/>
      </pc:docMkLst>
      <pc:sldChg chg="modSp">
        <pc:chgData name="Siegbert Rudolph" userId="2af4d44886c067cc" providerId="LiveId" clId="{19D5779A-737A-4704-A256-C6DF5F1DB4EC}" dt="2018-11-24T14:37:07.263" v="1325" actId="1076"/>
        <pc:sldMkLst>
          <pc:docMk/>
          <pc:sldMk cId="0" sldId="444"/>
        </pc:sldMkLst>
        <pc:spChg chg="mod">
          <ac:chgData name="Siegbert Rudolph" userId="2af4d44886c067cc" providerId="LiveId" clId="{19D5779A-737A-4704-A256-C6DF5F1DB4EC}" dt="2018-11-24T14:37:07.263" v="1325" actId="1076"/>
          <ac:spMkLst>
            <pc:docMk/>
            <pc:sldMk cId="0" sldId="444"/>
            <ac:spMk id="2" creationId="{E31EFFCD-F6CC-4E1D-B41E-1FF9ED934DB5}"/>
          </ac:spMkLst>
        </pc:spChg>
        <pc:spChg chg="mod">
          <ac:chgData name="Siegbert Rudolph" userId="2af4d44886c067cc" providerId="LiveId" clId="{19D5779A-737A-4704-A256-C6DF5F1DB4EC}" dt="2018-11-24T09:35:04.885" v="1320" actId="20577"/>
          <ac:spMkLst>
            <pc:docMk/>
            <pc:sldMk cId="0" sldId="444"/>
            <ac:spMk id="18" creationId="{00000000-0000-0000-0000-000000000000}"/>
          </ac:spMkLst>
        </pc:spChg>
      </pc:sldChg>
      <pc:sldChg chg="del">
        <pc:chgData name="Siegbert Rudolph" userId="2af4d44886c067cc" providerId="LiveId" clId="{19D5779A-737A-4704-A256-C6DF5F1DB4EC}" dt="2018-11-23T16:55:21.636" v="1012" actId="2696"/>
        <pc:sldMkLst>
          <pc:docMk/>
          <pc:sldMk cId="1015620402" sldId="635"/>
        </pc:sldMkLst>
      </pc:sldChg>
      <pc:sldChg chg="del">
        <pc:chgData name="Siegbert Rudolph" userId="2af4d44886c067cc" providerId="LiveId" clId="{19D5779A-737A-4704-A256-C6DF5F1DB4EC}" dt="2018-11-23T16:55:17.125" v="1011" actId="2696"/>
        <pc:sldMkLst>
          <pc:docMk/>
          <pc:sldMk cId="1578011785" sldId="637"/>
        </pc:sldMkLst>
      </pc:sldChg>
      <pc:sldChg chg="del">
        <pc:chgData name="Siegbert Rudolph" userId="2af4d44886c067cc" providerId="LiveId" clId="{19D5779A-737A-4704-A256-C6DF5F1DB4EC}" dt="2018-11-23T16:55:22.525" v="1013" actId="2696"/>
        <pc:sldMkLst>
          <pc:docMk/>
          <pc:sldMk cId="1409869474" sldId="646"/>
        </pc:sldMkLst>
      </pc:sldChg>
      <pc:sldChg chg="modSp">
        <pc:chgData name="Siegbert Rudolph" userId="2af4d44886c067cc" providerId="LiveId" clId="{19D5779A-737A-4704-A256-C6DF5F1DB4EC}" dt="2018-11-24T14:37:07.267" v="1330" actId="1076"/>
        <pc:sldMkLst>
          <pc:docMk/>
          <pc:sldMk cId="1649155459" sldId="682"/>
        </pc:sldMkLst>
        <pc:spChg chg="mod">
          <ac:chgData name="Siegbert Rudolph" userId="2af4d44886c067cc" providerId="LiveId" clId="{19D5779A-737A-4704-A256-C6DF5F1DB4EC}" dt="2018-11-23T12:16:57.861" v="240" actId="20577"/>
          <ac:spMkLst>
            <pc:docMk/>
            <pc:sldMk cId="1649155459" sldId="682"/>
            <ac:spMk id="2" creationId="{0B693E7F-515F-4711-9364-B6F93B30F931}"/>
          </ac:spMkLst>
        </pc:spChg>
        <pc:spChg chg="mod">
          <ac:chgData name="Siegbert Rudolph" userId="2af4d44886c067cc" providerId="LiveId" clId="{19D5779A-737A-4704-A256-C6DF5F1DB4EC}" dt="2018-11-24T14:37:07.267" v="1330" actId="1076"/>
          <ac:spMkLst>
            <pc:docMk/>
            <pc:sldMk cId="1649155459" sldId="682"/>
            <ac:spMk id="4" creationId="{BD916BE6-9790-4E79-8B19-F58FC2D79C97}"/>
          </ac:spMkLst>
        </pc:spChg>
        <pc:spChg chg="mod">
          <ac:chgData name="Siegbert Rudolph" userId="2af4d44886c067cc" providerId="LiveId" clId="{19D5779A-737A-4704-A256-C6DF5F1DB4EC}" dt="2018-11-23T12:13:37.638" v="230" actId="20577"/>
          <ac:spMkLst>
            <pc:docMk/>
            <pc:sldMk cId="1649155459" sldId="682"/>
            <ac:spMk id="33" creationId="{95317D9C-D1A2-469F-B0BC-D41986F0645E}"/>
          </ac:spMkLst>
        </pc:spChg>
      </pc:sldChg>
      <pc:sldChg chg="delSp modSp delAnim">
        <pc:chgData name="Siegbert Rudolph" userId="2af4d44886c067cc" providerId="LiveId" clId="{19D5779A-737A-4704-A256-C6DF5F1DB4EC}" dt="2018-11-24T14:37:07.282" v="1350" actId="1076"/>
        <pc:sldMkLst>
          <pc:docMk/>
          <pc:sldMk cId="3590329126" sldId="693"/>
        </pc:sldMkLst>
        <pc:spChg chg="mod">
          <ac:chgData name="Siegbert Rudolph" userId="2af4d44886c067cc" providerId="LiveId" clId="{19D5779A-737A-4704-A256-C6DF5F1DB4EC}" dt="2018-11-24T14:37:07.282" v="1350" actId="1076"/>
          <ac:spMkLst>
            <pc:docMk/>
            <pc:sldMk cId="3590329126" sldId="693"/>
            <ac:spMk id="2" creationId="{63DFBCA3-726F-4FE5-94FE-A169B3A38A94}"/>
          </ac:spMkLst>
        </pc:spChg>
        <pc:spChg chg="mod">
          <ac:chgData name="Siegbert Rudolph" userId="2af4d44886c067cc" providerId="LiveId" clId="{19D5779A-737A-4704-A256-C6DF5F1DB4EC}" dt="2018-11-23T16:54:45.662" v="1007" actId="1038"/>
          <ac:spMkLst>
            <pc:docMk/>
            <pc:sldMk cId="3590329126" sldId="693"/>
            <ac:spMk id="38" creationId="{DD41F209-FEDF-467F-8D7A-71F82540221B}"/>
          </ac:spMkLst>
        </pc:spChg>
        <pc:spChg chg="mod">
          <ac:chgData name="Siegbert Rudolph" userId="2af4d44886c067cc" providerId="LiveId" clId="{19D5779A-737A-4704-A256-C6DF5F1DB4EC}" dt="2018-11-23T16:54:45.662" v="1007" actId="1038"/>
          <ac:spMkLst>
            <pc:docMk/>
            <pc:sldMk cId="3590329126" sldId="693"/>
            <ac:spMk id="39" creationId="{9784F75A-497C-41BC-A564-2CDE3296045A}"/>
          </ac:spMkLst>
        </pc:spChg>
        <pc:spChg chg="mod">
          <ac:chgData name="Siegbert Rudolph" userId="2af4d44886c067cc" providerId="LiveId" clId="{19D5779A-737A-4704-A256-C6DF5F1DB4EC}" dt="2018-11-23T16:54:45.662" v="1007" actId="1038"/>
          <ac:spMkLst>
            <pc:docMk/>
            <pc:sldMk cId="3590329126" sldId="693"/>
            <ac:spMk id="40" creationId="{90D16150-7178-422C-8DEC-C40A48F1C4A5}"/>
          </ac:spMkLst>
        </pc:spChg>
        <pc:spChg chg="mod">
          <ac:chgData name="Siegbert Rudolph" userId="2af4d44886c067cc" providerId="LiveId" clId="{19D5779A-737A-4704-A256-C6DF5F1DB4EC}" dt="2018-11-23T16:54:45.662" v="1007" actId="1038"/>
          <ac:spMkLst>
            <pc:docMk/>
            <pc:sldMk cId="3590329126" sldId="693"/>
            <ac:spMk id="41" creationId="{2246F7E1-2E68-47D9-9A2A-5121607EADF7}"/>
          </ac:spMkLst>
        </pc:spChg>
        <pc:spChg chg="mod">
          <ac:chgData name="Siegbert Rudolph" userId="2af4d44886c067cc" providerId="LiveId" clId="{19D5779A-737A-4704-A256-C6DF5F1DB4EC}" dt="2018-11-23T16:54:45.662" v="1007" actId="1038"/>
          <ac:spMkLst>
            <pc:docMk/>
            <pc:sldMk cId="3590329126" sldId="693"/>
            <ac:spMk id="42" creationId="{02C2A1E7-F424-4AF5-98C4-3C24615C77C2}"/>
          </ac:spMkLst>
        </pc:spChg>
        <pc:spChg chg="mod">
          <ac:chgData name="Siegbert Rudolph" userId="2af4d44886c067cc" providerId="LiveId" clId="{19D5779A-737A-4704-A256-C6DF5F1DB4EC}" dt="2018-11-23T16:54:45.662" v="1007" actId="1038"/>
          <ac:spMkLst>
            <pc:docMk/>
            <pc:sldMk cId="3590329126" sldId="693"/>
            <ac:spMk id="43" creationId="{258ECD63-F433-4130-BA59-14592AB28792}"/>
          </ac:spMkLst>
        </pc:spChg>
        <pc:spChg chg="mod">
          <ac:chgData name="Siegbert Rudolph" userId="2af4d44886c067cc" providerId="LiveId" clId="{19D5779A-737A-4704-A256-C6DF5F1DB4EC}" dt="2018-11-23T16:55:09.698" v="1009" actId="1076"/>
          <ac:spMkLst>
            <pc:docMk/>
            <pc:sldMk cId="3590329126" sldId="693"/>
            <ac:spMk id="44" creationId="{22B9987B-4AB0-442C-B0F6-57CC7327BAD9}"/>
          </ac:spMkLst>
        </pc:spChg>
        <pc:spChg chg="mod">
          <ac:chgData name="Siegbert Rudolph" userId="2af4d44886c067cc" providerId="LiveId" clId="{19D5779A-737A-4704-A256-C6DF5F1DB4EC}" dt="2018-11-23T16:54:45.662" v="1007" actId="1038"/>
          <ac:spMkLst>
            <pc:docMk/>
            <pc:sldMk cId="3590329126" sldId="693"/>
            <ac:spMk id="45" creationId="{CA508220-675B-41B7-B1AC-483BA4110942}"/>
          </ac:spMkLst>
        </pc:spChg>
        <pc:spChg chg="mod">
          <ac:chgData name="Siegbert Rudolph" userId="2af4d44886c067cc" providerId="LiveId" clId="{19D5779A-737A-4704-A256-C6DF5F1DB4EC}" dt="2018-11-23T16:54:45.662" v="1007" actId="1038"/>
          <ac:spMkLst>
            <pc:docMk/>
            <pc:sldMk cId="3590329126" sldId="693"/>
            <ac:spMk id="46" creationId="{13B78DD1-3295-49E6-B1F3-0FFF6CCB193A}"/>
          </ac:spMkLst>
        </pc:spChg>
        <pc:spChg chg="mod">
          <ac:chgData name="Siegbert Rudolph" userId="2af4d44886c067cc" providerId="LiveId" clId="{19D5779A-737A-4704-A256-C6DF5F1DB4EC}" dt="2018-11-23T16:54:45.662" v="1007" actId="1038"/>
          <ac:spMkLst>
            <pc:docMk/>
            <pc:sldMk cId="3590329126" sldId="693"/>
            <ac:spMk id="48" creationId="{102E5E9F-0785-4304-8683-3D86FA4A9DEE}"/>
          </ac:spMkLst>
        </pc:spChg>
        <pc:spChg chg="mod">
          <ac:chgData name="Siegbert Rudolph" userId="2af4d44886c067cc" providerId="LiveId" clId="{19D5779A-737A-4704-A256-C6DF5F1DB4EC}" dt="2018-11-23T16:54:45.662" v="1007" actId="1038"/>
          <ac:spMkLst>
            <pc:docMk/>
            <pc:sldMk cId="3590329126" sldId="693"/>
            <ac:spMk id="49" creationId="{FE6BF50F-DA15-4B0A-A568-6C49F1D8154C}"/>
          </ac:spMkLst>
        </pc:spChg>
        <pc:spChg chg="mod">
          <ac:chgData name="Siegbert Rudolph" userId="2af4d44886c067cc" providerId="LiveId" clId="{19D5779A-737A-4704-A256-C6DF5F1DB4EC}" dt="2018-11-23T16:54:45.662" v="1007" actId="1038"/>
          <ac:spMkLst>
            <pc:docMk/>
            <pc:sldMk cId="3590329126" sldId="693"/>
            <ac:spMk id="50" creationId="{0980D134-47FE-42A3-B75E-E5D3046A7C7A}"/>
          </ac:spMkLst>
        </pc:spChg>
        <pc:spChg chg="mod">
          <ac:chgData name="Siegbert Rudolph" userId="2af4d44886c067cc" providerId="LiveId" clId="{19D5779A-737A-4704-A256-C6DF5F1DB4EC}" dt="2018-11-23T16:54:45.662" v="1007" actId="1038"/>
          <ac:spMkLst>
            <pc:docMk/>
            <pc:sldMk cId="3590329126" sldId="693"/>
            <ac:spMk id="51" creationId="{2F97FDCA-4888-429F-A097-FC19619561F4}"/>
          </ac:spMkLst>
        </pc:spChg>
        <pc:spChg chg="mod">
          <ac:chgData name="Siegbert Rudolph" userId="2af4d44886c067cc" providerId="LiveId" clId="{19D5779A-737A-4704-A256-C6DF5F1DB4EC}" dt="2018-11-23T16:54:45.662" v="1007" actId="1038"/>
          <ac:spMkLst>
            <pc:docMk/>
            <pc:sldMk cId="3590329126" sldId="693"/>
            <ac:spMk id="52" creationId="{0566FFAE-463F-4F54-B8CD-A075CB891DD8}"/>
          </ac:spMkLst>
        </pc:spChg>
        <pc:spChg chg="mod">
          <ac:chgData name="Siegbert Rudolph" userId="2af4d44886c067cc" providerId="LiveId" clId="{19D5779A-737A-4704-A256-C6DF5F1DB4EC}" dt="2018-11-23T16:54:45.662" v="1007" actId="1038"/>
          <ac:spMkLst>
            <pc:docMk/>
            <pc:sldMk cId="3590329126" sldId="693"/>
            <ac:spMk id="53" creationId="{261998B0-7ADB-402A-9015-6754183DB0EC}"/>
          </ac:spMkLst>
        </pc:spChg>
        <pc:spChg chg="mod">
          <ac:chgData name="Siegbert Rudolph" userId="2af4d44886c067cc" providerId="LiveId" clId="{19D5779A-737A-4704-A256-C6DF5F1DB4EC}" dt="2018-11-23T16:54:45.662" v="1007" actId="1038"/>
          <ac:spMkLst>
            <pc:docMk/>
            <pc:sldMk cId="3590329126" sldId="693"/>
            <ac:spMk id="54" creationId="{BAE41575-92B8-4940-BD64-647D82D29051}"/>
          </ac:spMkLst>
        </pc:spChg>
        <pc:spChg chg="mod">
          <ac:chgData name="Siegbert Rudolph" userId="2af4d44886c067cc" providerId="LiveId" clId="{19D5779A-737A-4704-A256-C6DF5F1DB4EC}" dt="2018-11-23T16:54:45.662" v="1007" actId="1038"/>
          <ac:spMkLst>
            <pc:docMk/>
            <pc:sldMk cId="3590329126" sldId="693"/>
            <ac:spMk id="61" creationId="{065565C2-EDC2-4B4C-ACDE-A31162967CAC}"/>
          </ac:spMkLst>
        </pc:spChg>
        <pc:spChg chg="mod">
          <ac:chgData name="Siegbert Rudolph" userId="2af4d44886c067cc" providerId="LiveId" clId="{19D5779A-737A-4704-A256-C6DF5F1DB4EC}" dt="2018-11-23T16:54:45.662" v="1007" actId="1038"/>
          <ac:spMkLst>
            <pc:docMk/>
            <pc:sldMk cId="3590329126" sldId="693"/>
            <ac:spMk id="83" creationId="{4F8BCB05-D1F0-4FF6-8431-5E080F9D8FE1}"/>
          </ac:spMkLst>
        </pc:spChg>
        <pc:spChg chg="mod">
          <ac:chgData name="Siegbert Rudolph" userId="2af4d44886c067cc" providerId="LiveId" clId="{19D5779A-737A-4704-A256-C6DF5F1DB4EC}" dt="2018-11-23T16:54:45.662" v="1007" actId="1038"/>
          <ac:spMkLst>
            <pc:docMk/>
            <pc:sldMk cId="3590329126" sldId="693"/>
            <ac:spMk id="84" creationId="{043AB6F7-725C-4F67-B81D-EEDB470B9A95}"/>
          </ac:spMkLst>
        </pc:spChg>
        <pc:spChg chg="mod">
          <ac:chgData name="Siegbert Rudolph" userId="2af4d44886c067cc" providerId="LiveId" clId="{19D5779A-737A-4704-A256-C6DF5F1DB4EC}" dt="2018-11-23T16:54:45.662" v="1007" actId="1038"/>
          <ac:spMkLst>
            <pc:docMk/>
            <pc:sldMk cId="3590329126" sldId="693"/>
            <ac:spMk id="90" creationId="{DE4C6DB1-67CF-4F23-BF3F-00660528EE7C}"/>
          </ac:spMkLst>
        </pc:spChg>
        <pc:spChg chg="mod">
          <ac:chgData name="Siegbert Rudolph" userId="2af4d44886c067cc" providerId="LiveId" clId="{19D5779A-737A-4704-A256-C6DF5F1DB4EC}" dt="2018-11-23T16:54:45.662" v="1007" actId="1038"/>
          <ac:spMkLst>
            <pc:docMk/>
            <pc:sldMk cId="3590329126" sldId="693"/>
            <ac:spMk id="92" creationId="{1493CD21-B380-450C-B150-5732E4492D24}"/>
          </ac:spMkLst>
        </pc:spChg>
        <pc:spChg chg="mod">
          <ac:chgData name="Siegbert Rudolph" userId="2af4d44886c067cc" providerId="LiveId" clId="{19D5779A-737A-4704-A256-C6DF5F1DB4EC}" dt="2018-11-23T16:54:45.662" v="1007" actId="1038"/>
          <ac:spMkLst>
            <pc:docMk/>
            <pc:sldMk cId="3590329126" sldId="693"/>
            <ac:spMk id="93" creationId="{4CB29512-0B98-4FFF-B53B-421259D73634}"/>
          </ac:spMkLst>
        </pc:spChg>
        <pc:spChg chg="mod">
          <ac:chgData name="Siegbert Rudolph" userId="2af4d44886c067cc" providerId="LiveId" clId="{19D5779A-737A-4704-A256-C6DF5F1DB4EC}" dt="2018-11-23T16:54:45.662" v="1007" actId="1038"/>
          <ac:spMkLst>
            <pc:docMk/>
            <pc:sldMk cId="3590329126" sldId="693"/>
            <ac:spMk id="94" creationId="{33D73C7C-7CA5-4026-B1AD-28531A3031D1}"/>
          </ac:spMkLst>
        </pc:spChg>
        <pc:spChg chg="mod">
          <ac:chgData name="Siegbert Rudolph" userId="2af4d44886c067cc" providerId="LiveId" clId="{19D5779A-737A-4704-A256-C6DF5F1DB4EC}" dt="2018-11-23T16:54:45.662" v="1007" actId="1038"/>
          <ac:spMkLst>
            <pc:docMk/>
            <pc:sldMk cId="3590329126" sldId="693"/>
            <ac:spMk id="95" creationId="{D0D020CC-1B7A-46ED-A207-17ADFD6121CD}"/>
          </ac:spMkLst>
        </pc:spChg>
        <pc:spChg chg="mod">
          <ac:chgData name="Siegbert Rudolph" userId="2af4d44886c067cc" providerId="LiveId" clId="{19D5779A-737A-4704-A256-C6DF5F1DB4EC}" dt="2018-11-23T16:54:45.662" v="1007" actId="1038"/>
          <ac:spMkLst>
            <pc:docMk/>
            <pc:sldMk cId="3590329126" sldId="693"/>
            <ac:spMk id="96" creationId="{E7D7D5AE-657D-4806-9C35-87314C63F8B5}"/>
          </ac:spMkLst>
        </pc:spChg>
        <pc:spChg chg="mod">
          <ac:chgData name="Siegbert Rudolph" userId="2af4d44886c067cc" providerId="LiveId" clId="{19D5779A-737A-4704-A256-C6DF5F1DB4EC}" dt="2018-11-23T16:54:45.662" v="1007" actId="1038"/>
          <ac:spMkLst>
            <pc:docMk/>
            <pc:sldMk cId="3590329126" sldId="693"/>
            <ac:spMk id="97" creationId="{407D2AB9-56A7-4AB8-861A-E56929D5F979}"/>
          </ac:spMkLst>
        </pc:spChg>
        <pc:spChg chg="mod">
          <ac:chgData name="Siegbert Rudolph" userId="2af4d44886c067cc" providerId="LiveId" clId="{19D5779A-737A-4704-A256-C6DF5F1DB4EC}" dt="2018-11-23T16:54:45.662" v="1007" actId="1038"/>
          <ac:spMkLst>
            <pc:docMk/>
            <pc:sldMk cId="3590329126" sldId="693"/>
            <ac:spMk id="98" creationId="{F5B2261B-F9E8-4A3E-AED6-93092FF66892}"/>
          </ac:spMkLst>
        </pc:spChg>
        <pc:spChg chg="mod">
          <ac:chgData name="Siegbert Rudolph" userId="2af4d44886c067cc" providerId="LiveId" clId="{19D5779A-737A-4704-A256-C6DF5F1DB4EC}" dt="2018-11-23T16:54:45.662" v="1007" actId="1038"/>
          <ac:spMkLst>
            <pc:docMk/>
            <pc:sldMk cId="3590329126" sldId="693"/>
            <ac:spMk id="99" creationId="{D3051F56-200F-43F4-9C75-A9A19C312708}"/>
          </ac:spMkLst>
        </pc:spChg>
        <pc:spChg chg="mod">
          <ac:chgData name="Siegbert Rudolph" userId="2af4d44886c067cc" providerId="LiveId" clId="{19D5779A-737A-4704-A256-C6DF5F1DB4EC}" dt="2018-11-23T16:54:45.662" v="1007" actId="1038"/>
          <ac:spMkLst>
            <pc:docMk/>
            <pc:sldMk cId="3590329126" sldId="693"/>
            <ac:spMk id="100" creationId="{1298DA35-B6E0-4576-8BA8-AA08C484C80E}"/>
          </ac:spMkLst>
        </pc:spChg>
        <pc:spChg chg="del mod">
          <ac:chgData name="Siegbert Rudolph" userId="2af4d44886c067cc" providerId="LiveId" clId="{19D5779A-737A-4704-A256-C6DF5F1DB4EC}" dt="2018-11-23T16:55:06.404" v="1008" actId="478"/>
          <ac:spMkLst>
            <pc:docMk/>
            <pc:sldMk cId="3590329126" sldId="693"/>
            <ac:spMk id="101" creationId="{B250438C-A1C8-462D-AB11-674151DADCF3}"/>
          </ac:spMkLst>
        </pc:spChg>
        <pc:spChg chg="mod">
          <ac:chgData name="Siegbert Rudolph" userId="2af4d44886c067cc" providerId="LiveId" clId="{19D5779A-737A-4704-A256-C6DF5F1DB4EC}" dt="2018-11-23T16:54:45.662" v="1007" actId="1038"/>
          <ac:spMkLst>
            <pc:docMk/>
            <pc:sldMk cId="3590329126" sldId="693"/>
            <ac:spMk id="102" creationId="{28FBA854-E6D8-4B9A-ADFF-CB6CE6E23F7C}"/>
          </ac:spMkLst>
        </pc:spChg>
        <pc:spChg chg="mod">
          <ac:chgData name="Siegbert Rudolph" userId="2af4d44886c067cc" providerId="LiveId" clId="{19D5779A-737A-4704-A256-C6DF5F1DB4EC}" dt="2018-11-23T16:54:45.662" v="1007" actId="1038"/>
          <ac:spMkLst>
            <pc:docMk/>
            <pc:sldMk cId="3590329126" sldId="693"/>
            <ac:spMk id="103" creationId="{F5841EF2-2E41-4031-8324-3E0E32F449A1}"/>
          </ac:spMkLst>
        </pc:spChg>
      </pc:sldChg>
      <pc:sldChg chg="del">
        <pc:chgData name="Siegbert Rudolph" userId="2af4d44886c067cc" providerId="LiveId" clId="{19D5779A-737A-4704-A256-C6DF5F1DB4EC}" dt="2018-11-23T16:55:27.840" v="1015" actId="2696"/>
        <pc:sldMkLst>
          <pc:docMk/>
          <pc:sldMk cId="3527266154" sldId="696"/>
        </pc:sldMkLst>
      </pc:sldChg>
      <pc:sldChg chg="add del">
        <pc:chgData name="Siegbert Rudolph" userId="2af4d44886c067cc" providerId="LiveId" clId="{19D5779A-737A-4704-A256-C6DF5F1DB4EC}" dt="2018-11-23T16:55:40.046" v="1018" actId="2696"/>
        <pc:sldMkLst>
          <pc:docMk/>
          <pc:sldMk cId="608512866" sldId="700"/>
        </pc:sldMkLst>
      </pc:sldChg>
      <pc:sldChg chg="modSp">
        <pc:chgData name="Siegbert Rudolph" userId="2af4d44886c067cc" providerId="LiveId" clId="{19D5779A-737A-4704-A256-C6DF5F1DB4EC}" dt="2018-11-24T14:37:07.289" v="1360" actId="1076"/>
        <pc:sldMkLst>
          <pc:docMk/>
          <pc:sldMk cId="1498672052" sldId="702"/>
        </pc:sldMkLst>
        <pc:spChg chg="mod">
          <ac:chgData name="Siegbert Rudolph" userId="2af4d44886c067cc" providerId="LiveId" clId="{19D5779A-737A-4704-A256-C6DF5F1DB4EC}" dt="2018-11-24T14:37:07.289" v="1360" actId="1076"/>
          <ac:spMkLst>
            <pc:docMk/>
            <pc:sldMk cId="1498672052" sldId="702"/>
            <ac:spMk id="2" creationId="{9C8F7339-0B0D-4C9E-B6B1-558FA62798B8}"/>
          </ac:spMkLst>
        </pc:spChg>
        <pc:spChg chg="mod">
          <ac:chgData name="Siegbert Rudolph" userId="2af4d44886c067cc" providerId="LiveId" clId="{19D5779A-737A-4704-A256-C6DF5F1DB4EC}" dt="2018-11-23T16:55:52.978" v="1042" actId="20577"/>
          <ac:spMkLst>
            <pc:docMk/>
            <pc:sldMk cId="1498672052" sldId="702"/>
            <ac:spMk id="7" creationId="{00000000-0000-0000-0000-000000000000}"/>
          </ac:spMkLst>
        </pc:spChg>
      </pc:sldChg>
      <pc:sldChg chg="del">
        <pc:chgData name="Siegbert Rudolph" userId="2af4d44886c067cc" providerId="LiveId" clId="{19D5779A-737A-4704-A256-C6DF5F1DB4EC}" dt="2018-11-23T16:55:41.756" v="1019" actId="2696"/>
        <pc:sldMkLst>
          <pc:docMk/>
          <pc:sldMk cId="2536940067" sldId="711"/>
        </pc:sldMkLst>
      </pc:sldChg>
      <pc:sldChg chg="del">
        <pc:chgData name="Siegbert Rudolph" userId="2af4d44886c067cc" providerId="LiveId" clId="{19D5779A-737A-4704-A256-C6DF5F1DB4EC}" dt="2018-11-23T16:55:16.137" v="1010" actId="2696"/>
        <pc:sldMkLst>
          <pc:docMk/>
          <pc:sldMk cId="284135027" sldId="727"/>
        </pc:sldMkLst>
      </pc:sldChg>
      <pc:sldChg chg="delSp modSp delAnim modAnim">
        <pc:chgData name="Siegbert Rudolph" userId="2af4d44886c067cc" providerId="LiveId" clId="{19D5779A-737A-4704-A256-C6DF5F1DB4EC}" dt="2018-11-24T14:37:07.285" v="1355" actId="1076"/>
        <pc:sldMkLst>
          <pc:docMk/>
          <pc:sldMk cId="3575440245" sldId="756"/>
        </pc:sldMkLst>
        <pc:spChg chg="mod">
          <ac:chgData name="Siegbert Rudolph" userId="2af4d44886c067cc" providerId="LiveId" clId="{19D5779A-737A-4704-A256-C6DF5F1DB4EC}" dt="2018-11-24T14:37:07.285" v="1355" actId="1076"/>
          <ac:spMkLst>
            <pc:docMk/>
            <pc:sldMk cId="3575440245" sldId="756"/>
            <ac:spMk id="2" creationId="{56888840-8A3F-419C-A3B8-8786830CEFEC}"/>
          </ac:spMkLst>
        </pc:spChg>
        <pc:spChg chg="mod">
          <ac:chgData name="Siegbert Rudolph" userId="2af4d44886c067cc" providerId="LiveId" clId="{19D5779A-737A-4704-A256-C6DF5F1DB4EC}" dt="2018-11-23T16:59:58.776" v="1313" actId="465"/>
          <ac:spMkLst>
            <pc:docMk/>
            <pc:sldMk cId="3575440245" sldId="756"/>
            <ac:spMk id="42" creationId="{200F6242-FDB3-433C-AF5F-4BEA573C0E47}"/>
          </ac:spMkLst>
        </pc:spChg>
        <pc:spChg chg="mod">
          <ac:chgData name="Siegbert Rudolph" userId="2af4d44886c067cc" providerId="LiveId" clId="{19D5779A-737A-4704-A256-C6DF5F1DB4EC}" dt="2018-11-23T16:59:58.776" v="1313" actId="465"/>
          <ac:spMkLst>
            <pc:docMk/>
            <pc:sldMk cId="3575440245" sldId="756"/>
            <ac:spMk id="43" creationId="{04B8DD37-37A1-4ABD-9822-115B015820CE}"/>
          </ac:spMkLst>
        </pc:spChg>
        <pc:spChg chg="mod">
          <ac:chgData name="Siegbert Rudolph" userId="2af4d44886c067cc" providerId="LiveId" clId="{19D5779A-737A-4704-A256-C6DF5F1DB4EC}" dt="2018-11-23T16:59:58.776" v="1313" actId="465"/>
          <ac:spMkLst>
            <pc:docMk/>
            <pc:sldMk cId="3575440245" sldId="756"/>
            <ac:spMk id="44" creationId="{71254AA1-B81B-4FAC-9217-61B6BD0EA863}"/>
          </ac:spMkLst>
        </pc:spChg>
        <pc:spChg chg="mod">
          <ac:chgData name="Siegbert Rudolph" userId="2af4d44886c067cc" providerId="LiveId" clId="{19D5779A-737A-4704-A256-C6DF5F1DB4EC}" dt="2018-11-23T16:59:58.776" v="1313" actId="465"/>
          <ac:spMkLst>
            <pc:docMk/>
            <pc:sldMk cId="3575440245" sldId="756"/>
            <ac:spMk id="45" creationId="{CD0F5826-C2F9-493B-BEB8-F1DA20CCEB86}"/>
          </ac:spMkLst>
        </pc:spChg>
        <pc:spChg chg="mod">
          <ac:chgData name="Siegbert Rudolph" userId="2af4d44886c067cc" providerId="LiveId" clId="{19D5779A-737A-4704-A256-C6DF5F1DB4EC}" dt="2018-11-23T16:59:58.776" v="1313" actId="465"/>
          <ac:spMkLst>
            <pc:docMk/>
            <pc:sldMk cId="3575440245" sldId="756"/>
            <ac:spMk id="46" creationId="{904D66B1-C590-40C2-9332-13A671DFD7D0}"/>
          </ac:spMkLst>
        </pc:spChg>
        <pc:spChg chg="del">
          <ac:chgData name="Siegbert Rudolph" userId="2af4d44886c067cc" providerId="LiveId" clId="{19D5779A-737A-4704-A256-C6DF5F1DB4EC}" dt="2018-11-23T16:59:42.595" v="1300" actId="478"/>
          <ac:spMkLst>
            <pc:docMk/>
            <pc:sldMk cId="3575440245" sldId="756"/>
            <ac:spMk id="47" creationId="{B5183AF1-C7DF-404F-9D25-6E7D196BBC2E}"/>
          </ac:spMkLst>
        </pc:spChg>
        <pc:spChg chg="del">
          <ac:chgData name="Siegbert Rudolph" userId="2af4d44886c067cc" providerId="LiveId" clId="{19D5779A-737A-4704-A256-C6DF5F1DB4EC}" dt="2018-11-23T16:59:42.595" v="1300" actId="478"/>
          <ac:spMkLst>
            <pc:docMk/>
            <pc:sldMk cId="3575440245" sldId="756"/>
            <ac:spMk id="48" creationId="{2158D015-07AB-4ECE-AB7A-656515D26DB0}"/>
          </ac:spMkLst>
        </pc:spChg>
        <pc:spChg chg="del">
          <ac:chgData name="Siegbert Rudolph" userId="2af4d44886c067cc" providerId="LiveId" clId="{19D5779A-737A-4704-A256-C6DF5F1DB4EC}" dt="2018-11-23T16:59:42.595" v="1300" actId="478"/>
          <ac:spMkLst>
            <pc:docMk/>
            <pc:sldMk cId="3575440245" sldId="756"/>
            <ac:spMk id="49" creationId="{A2798790-FCC0-4393-8556-84BB284D9881}"/>
          </ac:spMkLst>
        </pc:spChg>
      </pc:sldChg>
      <pc:sldChg chg="addSp modSp modAnim">
        <pc:chgData name="Siegbert Rudolph" userId="2af4d44886c067cc" providerId="LiveId" clId="{19D5779A-737A-4704-A256-C6DF5F1DB4EC}" dt="2018-11-24T14:37:07.274" v="1340" actId="1076"/>
        <pc:sldMkLst>
          <pc:docMk/>
          <pc:sldMk cId="2258640118" sldId="758"/>
        </pc:sldMkLst>
        <pc:spChg chg="mod">
          <ac:chgData name="Siegbert Rudolph" userId="2af4d44886c067cc" providerId="LiveId" clId="{19D5779A-737A-4704-A256-C6DF5F1DB4EC}" dt="2018-11-24T14:37:07.274" v="1340" actId="1076"/>
          <ac:spMkLst>
            <pc:docMk/>
            <pc:sldMk cId="2258640118" sldId="758"/>
            <ac:spMk id="2" creationId="{16698979-F3B8-48C1-A063-A2A8D3C0E3F6}"/>
          </ac:spMkLst>
        </pc:spChg>
        <pc:spChg chg="add mod">
          <ac:chgData name="Siegbert Rudolph" userId="2af4d44886c067cc" providerId="LiveId" clId="{19D5779A-737A-4704-A256-C6DF5F1DB4EC}" dt="2018-11-23T16:41:59.885" v="453" actId="1035"/>
          <ac:spMkLst>
            <pc:docMk/>
            <pc:sldMk cId="2258640118" sldId="758"/>
            <ac:spMk id="7" creationId="{AE13FE35-87C8-418F-8662-EF394E2BBCC0}"/>
          </ac:spMkLst>
        </pc:spChg>
        <pc:spChg chg="add">
          <ac:chgData name="Siegbert Rudolph" userId="2af4d44886c067cc" providerId="LiveId" clId="{19D5779A-737A-4704-A256-C6DF5F1DB4EC}" dt="2018-11-23T10:26:37.077" v="27"/>
          <ac:spMkLst>
            <pc:docMk/>
            <pc:sldMk cId="2258640118" sldId="758"/>
            <ac:spMk id="8" creationId="{02561E67-0564-4749-B449-0E2AD3B55E33}"/>
          </ac:spMkLst>
        </pc:spChg>
        <pc:spChg chg="add">
          <ac:chgData name="Siegbert Rudolph" userId="2af4d44886c067cc" providerId="LiveId" clId="{19D5779A-737A-4704-A256-C6DF5F1DB4EC}" dt="2018-11-23T10:26:37.077" v="27"/>
          <ac:spMkLst>
            <pc:docMk/>
            <pc:sldMk cId="2258640118" sldId="758"/>
            <ac:spMk id="9" creationId="{CDC0E437-67AD-4CEA-8F17-7B3BDD11FDC9}"/>
          </ac:spMkLst>
        </pc:spChg>
        <pc:spChg chg="add">
          <ac:chgData name="Siegbert Rudolph" userId="2af4d44886c067cc" providerId="LiveId" clId="{19D5779A-737A-4704-A256-C6DF5F1DB4EC}" dt="2018-11-23T10:26:37.077" v="27"/>
          <ac:spMkLst>
            <pc:docMk/>
            <pc:sldMk cId="2258640118" sldId="758"/>
            <ac:spMk id="10" creationId="{04ECC2B7-B5B6-4CBA-AAF2-F0B7C3C75788}"/>
          </ac:spMkLst>
        </pc:spChg>
        <pc:spChg chg="add">
          <ac:chgData name="Siegbert Rudolph" userId="2af4d44886c067cc" providerId="LiveId" clId="{19D5779A-737A-4704-A256-C6DF5F1DB4EC}" dt="2018-11-23T10:26:37.077" v="27"/>
          <ac:spMkLst>
            <pc:docMk/>
            <pc:sldMk cId="2258640118" sldId="758"/>
            <ac:spMk id="11" creationId="{A2C25068-D3AF-4392-AB9E-FDAC28281B07}"/>
          </ac:spMkLst>
        </pc:spChg>
        <pc:spChg chg="add">
          <ac:chgData name="Siegbert Rudolph" userId="2af4d44886c067cc" providerId="LiveId" clId="{19D5779A-737A-4704-A256-C6DF5F1DB4EC}" dt="2018-11-23T10:26:37.077" v="27"/>
          <ac:spMkLst>
            <pc:docMk/>
            <pc:sldMk cId="2258640118" sldId="758"/>
            <ac:spMk id="12" creationId="{551384E9-6FA3-46C6-BB86-5399780DDB9A}"/>
          </ac:spMkLst>
        </pc:spChg>
        <pc:spChg chg="add">
          <ac:chgData name="Siegbert Rudolph" userId="2af4d44886c067cc" providerId="LiveId" clId="{19D5779A-737A-4704-A256-C6DF5F1DB4EC}" dt="2018-11-23T10:26:37.077" v="27"/>
          <ac:spMkLst>
            <pc:docMk/>
            <pc:sldMk cId="2258640118" sldId="758"/>
            <ac:spMk id="13" creationId="{5976255A-9BAF-4080-BCD4-9EA8A21D0E08}"/>
          </ac:spMkLst>
        </pc:spChg>
        <pc:spChg chg="add">
          <ac:chgData name="Siegbert Rudolph" userId="2af4d44886c067cc" providerId="LiveId" clId="{19D5779A-737A-4704-A256-C6DF5F1DB4EC}" dt="2018-11-23T10:26:37.077" v="27"/>
          <ac:spMkLst>
            <pc:docMk/>
            <pc:sldMk cId="2258640118" sldId="758"/>
            <ac:spMk id="14" creationId="{0882E91E-F63A-4524-8401-3A7F3A3C86E6}"/>
          </ac:spMkLst>
        </pc:spChg>
        <pc:spChg chg="add">
          <ac:chgData name="Siegbert Rudolph" userId="2af4d44886c067cc" providerId="LiveId" clId="{19D5779A-737A-4704-A256-C6DF5F1DB4EC}" dt="2018-11-23T10:26:37.077" v="27"/>
          <ac:spMkLst>
            <pc:docMk/>
            <pc:sldMk cId="2258640118" sldId="758"/>
            <ac:spMk id="15" creationId="{6923535E-8D9D-4CB1-93F1-14740DAD4B35}"/>
          </ac:spMkLst>
        </pc:spChg>
        <pc:spChg chg="add">
          <ac:chgData name="Siegbert Rudolph" userId="2af4d44886c067cc" providerId="LiveId" clId="{19D5779A-737A-4704-A256-C6DF5F1DB4EC}" dt="2018-11-23T10:26:37.077" v="27"/>
          <ac:spMkLst>
            <pc:docMk/>
            <pc:sldMk cId="2258640118" sldId="758"/>
            <ac:spMk id="16" creationId="{35E7E5B0-E08B-4F48-BA13-FD2849D62227}"/>
          </ac:spMkLst>
        </pc:spChg>
        <pc:spChg chg="add">
          <ac:chgData name="Siegbert Rudolph" userId="2af4d44886c067cc" providerId="LiveId" clId="{19D5779A-737A-4704-A256-C6DF5F1DB4EC}" dt="2018-11-23T10:26:37.077" v="27"/>
          <ac:spMkLst>
            <pc:docMk/>
            <pc:sldMk cId="2258640118" sldId="758"/>
            <ac:spMk id="18" creationId="{03D25FEC-30FC-4DDC-9BC4-83B44021802B}"/>
          </ac:spMkLst>
        </pc:spChg>
        <pc:spChg chg="add mod">
          <ac:chgData name="Siegbert Rudolph" userId="2af4d44886c067cc" providerId="LiveId" clId="{19D5779A-737A-4704-A256-C6DF5F1DB4EC}" dt="2018-11-23T12:19:47.916" v="274" actId="108"/>
          <ac:spMkLst>
            <pc:docMk/>
            <pc:sldMk cId="2258640118" sldId="758"/>
            <ac:spMk id="19" creationId="{9E364553-49F8-4EBA-800A-95FBF44739C3}"/>
          </ac:spMkLst>
        </pc:spChg>
        <pc:spChg chg="add mod">
          <ac:chgData name="Siegbert Rudolph" userId="2af4d44886c067cc" providerId="LiveId" clId="{19D5779A-737A-4704-A256-C6DF5F1DB4EC}" dt="2018-11-23T12:12:41.523" v="207" actId="108"/>
          <ac:spMkLst>
            <pc:docMk/>
            <pc:sldMk cId="2258640118" sldId="758"/>
            <ac:spMk id="20" creationId="{F4CAA8CD-E11A-4F59-BAC6-35D6651ED7C8}"/>
          </ac:spMkLst>
        </pc:spChg>
        <pc:spChg chg="add mod">
          <ac:chgData name="Siegbert Rudolph" userId="2af4d44886c067cc" providerId="LiveId" clId="{19D5779A-737A-4704-A256-C6DF5F1DB4EC}" dt="2018-11-23T12:20:10.366" v="278" actId="108"/>
          <ac:spMkLst>
            <pc:docMk/>
            <pc:sldMk cId="2258640118" sldId="758"/>
            <ac:spMk id="21" creationId="{61C181DE-7368-451E-B98C-5AFD03177C85}"/>
          </ac:spMkLst>
        </pc:spChg>
        <pc:spChg chg="add mod">
          <ac:chgData name="Siegbert Rudolph" userId="2af4d44886c067cc" providerId="LiveId" clId="{19D5779A-737A-4704-A256-C6DF5F1DB4EC}" dt="2018-11-23T16:41:59.885" v="453" actId="1035"/>
          <ac:spMkLst>
            <pc:docMk/>
            <pc:sldMk cId="2258640118" sldId="758"/>
            <ac:spMk id="22" creationId="{5037C81A-1BE3-4A6B-BB59-33B0DE8054AC}"/>
          </ac:spMkLst>
        </pc:spChg>
        <pc:spChg chg="add mod">
          <ac:chgData name="Siegbert Rudolph" userId="2af4d44886c067cc" providerId="LiveId" clId="{19D5779A-737A-4704-A256-C6DF5F1DB4EC}" dt="2018-11-23T16:42:08.230" v="455" actId="1035"/>
          <ac:spMkLst>
            <pc:docMk/>
            <pc:sldMk cId="2258640118" sldId="758"/>
            <ac:spMk id="23" creationId="{66136362-3DBD-4A6A-81A5-920B3915310F}"/>
          </ac:spMkLst>
        </pc:spChg>
        <pc:spChg chg="add mod">
          <ac:chgData name="Siegbert Rudolph" userId="2af4d44886c067cc" providerId="LiveId" clId="{19D5779A-737A-4704-A256-C6DF5F1DB4EC}" dt="2018-11-23T16:42:08.230" v="455" actId="1035"/>
          <ac:spMkLst>
            <pc:docMk/>
            <pc:sldMk cId="2258640118" sldId="758"/>
            <ac:spMk id="24" creationId="{CC43EA2B-8B38-4A12-A164-3599F261A5FC}"/>
          </ac:spMkLst>
        </pc:spChg>
        <pc:spChg chg="add mod">
          <ac:chgData name="Siegbert Rudolph" userId="2af4d44886c067cc" providerId="LiveId" clId="{19D5779A-737A-4704-A256-C6DF5F1DB4EC}" dt="2018-11-23T16:42:08.230" v="455" actId="1035"/>
          <ac:spMkLst>
            <pc:docMk/>
            <pc:sldMk cId="2258640118" sldId="758"/>
            <ac:spMk id="25" creationId="{28EAFB57-7666-438F-92C6-0CBCFFB79710}"/>
          </ac:spMkLst>
        </pc:spChg>
        <pc:spChg chg="add mod">
          <ac:chgData name="Siegbert Rudolph" userId="2af4d44886c067cc" providerId="LiveId" clId="{19D5779A-737A-4704-A256-C6DF5F1DB4EC}" dt="2018-11-23T16:42:08.230" v="455" actId="1035"/>
          <ac:spMkLst>
            <pc:docMk/>
            <pc:sldMk cId="2258640118" sldId="758"/>
            <ac:spMk id="26" creationId="{9DED6911-6A92-4916-A474-0A047C01DC73}"/>
          </ac:spMkLst>
        </pc:spChg>
        <pc:spChg chg="add mod">
          <ac:chgData name="Siegbert Rudolph" userId="2af4d44886c067cc" providerId="LiveId" clId="{19D5779A-737A-4704-A256-C6DF5F1DB4EC}" dt="2018-11-23T16:42:08.230" v="455" actId="1035"/>
          <ac:spMkLst>
            <pc:docMk/>
            <pc:sldMk cId="2258640118" sldId="758"/>
            <ac:spMk id="27" creationId="{1712C250-0C1D-4F3D-A6CC-D9F51F9F8F6C}"/>
          </ac:spMkLst>
        </pc:spChg>
        <pc:spChg chg="add mod">
          <ac:chgData name="Siegbert Rudolph" userId="2af4d44886c067cc" providerId="LiveId" clId="{19D5779A-737A-4704-A256-C6DF5F1DB4EC}" dt="2018-11-23T16:42:08.230" v="455" actId="1035"/>
          <ac:spMkLst>
            <pc:docMk/>
            <pc:sldMk cId="2258640118" sldId="758"/>
            <ac:spMk id="28" creationId="{81B88BDF-DCEA-4F0C-A3D9-5754C907AEA7}"/>
          </ac:spMkLst>
        </pc:spChg>
        <pc:spChg chg="add mod">
          <ac:chgData name="Siegbert Rudolph" userId="2af4d44886c067cc" providerId="LiveId" clId="{19D5779A-737A-4704-A256-C6DF5F1DB4EC}" dt="2018-11-23T16:42:08.230" v="455" actId="1035"/>
          <ac:spMkLst>
            <pc:docMk/>
            <pc:sldMk cId="2258640118" sldId="758"/>
            <ac:spMk id="29" creationId="{94A89FBA-C066-4FB7-90AB-3F6B17D76858}"/>
          </ac:spMkLst>
        </pc:spChg>
        <pc:spChg chg="add mod">
          <ac:chgData name="Siegbert Rudolph" userId="2af4d44886c067cc" providerId="LiveId" clId="{19D5779A-737A-4704-A256-C6DF5F1DB4EC}" dt="2018-11-23T16:42:08.230" v="455" actId="1035"/>
          <ac:spMkLst>
            <pc:docMk/>
            <pc:sldMk cId="2258640118" sldId="758"/>
            <ac:spMk id="30" creationId="{735C56DE-5FFB-482A-A43A-8F03E1267F0B}"/>
          </ac:spMkLst>
        </pc:spChg>
        <pc:spChg chg="add mod">
          <ac:chgData name="Siegbert Rudolph" userId="2af4d44886c067cc" providerId="LiveId" clId="{19D5779A-737A-4704-A256-C6DF5F1DB4EC}" dt="2018-11-23T16:42:08.230" v="455" actId="1035"/>
          <ac:spMkLst>
            <pc:docMk/>
            <pc:sldMk cId="2258640118" sldId="758"/>
            <ac:spMk id="31" creationId="{E1CC24D4-4726-4CF5-883F-98C03624B8EB}"/>
          </ac:spMkLst>
        </pc:spChg>
        <pc:spChg chg="add mod">
          <ac:chgData name="Siegbert Rudolph" userId="2af4d44886c067cc" providerId="LiveId" clId="{19D5779A-737A-4704-A256-C6DF5F1DB4EC}" dt="2018-11-23T16:42:08.230" v="455" actId="1035"/>
          <ac:spMkLst>
            <pc:docMk/>
            <pc:sldMk cId="2258640118" sldId="758"/>
            <ac:spMk id="32" creationId="{8E8C45E3-3B82-4147-98F3-216340F5FC0A}"/>
          </ac:spMkLst>
        </pc:spChg>
        <pc:spChg chg="add mod">
          <ac:chgData name="Siegbert Rudolph" userId="2af4d44886c067cc" providerId="LiveId" clId="{19D5779A-737A-4704-A256-C6DF5F1DB4EC}" dt="2018-11-23T16:41:59.885" v="453" actId="1035"/>
          <ac:spMkLst>
            <pc:docMk/>
            <pc:sldMk cId="2258640118" sldId="758"/>
            <ac:spMk id="33" creationId="{E2FE2E71-E7B8-45E1-9507-6704DC5DDC56}"/>
          </ac:spMkLst>
        </pc:spChg>
        <pc:spChg chg="add mod">
          <ac:chgData name="Siegbert Rudolph" userId="2af4d44886c067cc" providerId="LiveId" clId="{19D5779A-737A-4704-A256-C6DF5F1DB4EC}" dt="2018-11-23T12:20:21.533" v="279" actId="108"/>
          <ac:spMkLst>
            <pc:docMk/>
            <pc:sldMk cId="2258640118" sldId="758"/>
            <ac:spMk id="34" creationId="{10B0D8FE-30F9-4437-A505-9BB9208134F1}"/>
          </ac:spMkLst>
        </pc:spChg>
        <pc:spChg chg="add mod">
          <ac:chgData name="Siegbert Rudolph" userId="2af4d44886c067cc" providerId="LiveId" clId="{19D5779A-737A-4704-A256-C6DF5F1DB4EC}" dt="2018-11-23T16:40:07.167" v="427" actId="108"/>
          <ac:spMkLst>
            <pc:docMk/>
            <pc:sldMk cId="2258640118" sldId="758"/>
            <ac:spMk id="35" creationId="{38295DF9-AEBA-4BB0-9BEB-C17D394F4C72}"/>
          </ac:spMkLst>
        </pc:spChg>
        <pc:spChg chg="add mod">
          <ac:chgData name="Siegbert Rudolph" userId="2af4d44886c067cc" providerId="LiveId" clId="{19D5779A-737A-4704-A256-C6DF5F1DB4EC}" dt="2018-11-23T16:47:58.599" v="706" actId="20577"/>
          <ac:spMkLst>
            <pc:docMk/>
            <pc:sldMk cId="2258640118" sldId="758"/>
            <ac:spMk id="36" creationId="{9759B8C7-41DE-4A39-82FA-9719F80830B2}"/>
          </ac:spMkLst>
        </pc:spChg>
        <pc:spChg chg="add mod">
          <ac:chgData name="Siegbert Rudolph" userId="2af4d44886c067cc" providerId="LiveId" clId="{19D5779A-737A-4704-A256-C6DF5F1DB4EC}" dt="2018-11-23T16:41:59.885" v="453" actId="1035"/>
          <ac:spMkLst>
            <pc:docMk/>
            <pc:sldMk cId="2258640118" sldId="758"/>
            <ac:spMk id="40" creationId="{9C795EBF-C541-4B7E-8E64-CA4A90400072}"/>
          </ac:spMkLst>
        </pc:spChg>
        <pc:spChg chg="mod">
          <ac:chgData name="Siegbert Rudolph" userId="2af4d44886c067cc" providerId="LiveId" clId="{19D5779A-737A-4704-A256-C6DF5F1DB4EC}" dt="2018-11-23T16:43:04.332" v="480" actId="115"/>
          <ac:spMkLst>
            <pc:docMk/>
            <pc:sldMk cId="2258640118" sldId="758"/>
            <ac:spMk id="24578" creationId="{00000000-0000-0000-0000-000000000000}"/>
          </ac:spMkLst>
        </pc:spChg>
      </pc:sldChg>
      <pc:sldChg chg="addSp modSp modAnim">
        <pc:chgData name="Siegbert Rudolph" userId="2af4d44886c067cc" providerId="LiveId" clId="{19D5779A-737A-4704-A256-C6DF5F1DB4EC}" dt="2018-11-24T14:37:07.278" v="1345" actId="1076"/>
        <pc:sldMkLst>
          <pc:docMk/>
          <pc:sldMk cId="965248394" sldId="759"/>
        </pc:sldMkLst>
        <pc:spChg chg="mod">
          <ac:chgData name="Siegbert Rudolph" userId="2af4d44886c067cc" providerId="LiveId" clId="{19D5779A-737A-4704-A256-C6DF5F1DB4EC}" dt="2018-11-24T14:37:07.278" v="1345" actId="1076"/>
          <ac:spMkLst>
            <pc:docMk/>
            <pc:sldMk cId="965248394" sldId="759"/>
            <ac:spMk id="2" creationId="{13A0A1EF-C105-429C-A6CF-A7817F6E1657}"/>
          </ac:spMkLst>
        </pc:spChg>
        <pc:spChg chg="add mod">
          <ac:chgData name="Siegbert Rudolph" userId="2af4d44886c067cc" providerId="LiveId" clId="{19D5779A-737A-4704-A256-C6DF5F1DB4EC}" dt="2018-11-23T16:49:35.540" v="841" actId="20577"/>
          <ac:spMkLst>
            <pc:docMk/>
            <pc:sldMk cId="965248394" sldId="759"/>
            <ac:spMk id="10" creationId="{068B26D7-9DA4-4907-9061-D7A7E2CA7CE3}"/>
          </ac:spMkLst>
        </pc:spChg>
        <pc:spChg chg="add">
          <ac:chgData name="Siegbert Rudolph" userId="2af4d44886c067cc" providerId="LiveId" clId="{19D5779A-737A-4704-A256-C6DF5F1DB4EC}" dt="2018-11-23T16:42:18.196" v="456"/>
          <ac:spMkLst>
            <pc:docMk/>
            <pc:sldMk cId="965248394" sldId="759"/>
            <ac:spMk id="11" creationId="{54A09F0B-EF23-4AFD-83A8-FBD5AC86F43D}"/>
          </ac:spMkLst>
        </pc:spChg>
        <pc:spChg chg="add">
          <ac:chgData name="Siegbert Rudolph" userId="2af4d44886c067cc" providerId="LiveId" clId="{19D5779A-737A-4704-A256-C6DF5F1DB4EC}" dt="2018-11-23T16:42:18.196" v="456"/>
          <ac:spMkLst>
            <pc:docMk/>
            <pc:sldMk cId="965248394" sldId="759"/>
            <ac:spMk id="12" creationId="{66542565-8EC4-4DDA-9EA1-F6C3878C2B8F}"/>
          </ac:spMkLst>
        </pc:spChg>
        <pc:spChg chg="add">
          <ac:chgData name="Siegbert Rudolph" userId="2af4d44886c067cc" providerId="LiveId" clId="{19D5779A-737A-4704-A256-C6DF5F1DB4EC}" dt="2018-11-23T16:42:18.196" v="456"/>
          <ac:spMkLst>
            <pc:docMk/>
            <pc:sldMk cId="965248394" sldId="759"/>
            <ac:spMk id="13" creationId="{A8177726-EEC5-4C9B-8E6A-A296B7F826D4}"/>
          </ac:spMkLst>
        </pc:spChg>
        <pc:spChg chg="add">
          <ac:chgData name="Siegbert Rudolph" userId="2af4d44886c067cc" providerId="LiveId" clId="{19D5779A-737A-4704-A256-C6DF5F1DB4EC}" dt="2018-11-23T16:42:18.196" v="456"/>
          <ac:spMkLst>
            <pc:docMk/>
            <pc:sldMk cId="965248394" sldId="759"/>
            <ac:spMk id="14" creationId="{1E63F1CC-F317-435D-92ED-5E09CA65BAAB}"/>
          </ac:spMkLst>
        </pc:spChg>
        <pc:spChg chg="add">
          <ac:chgData name="Siegbert Rudolph" userId="2af4d44886c067cc" providerId="LiveId" clId="{19D5779A-737A-4704-A256-C6DF5F1DB4EC}" dt="2018-11-23T16:42:18.196" v="456"/>
          <ac:spMkLst>
            <pc:docMk/>
            <pc:sldMk cId="965248394" sldId="759"/>
            <ac:spMk id="15" creationId="{A8DE28C0-DFA2-4CDF-9A01-226FCE1BBE18}"/>
          </ac:spMkLst>
        </pc:spChg>
        <pc:spChg chg="add">
          <ac:chgData name="Siegbert Rudolph" userId="2af4d44886c067cc" providerId="LiveId" clId="{19D5779A-737A-4704-A256-C6DF5F1DB4EC}" dt="2018-11-23T16:42:18.196" v="456"/>
          <ac:spMkLst>
            <pc:docMk/>
            <pc:sldMk cId="965248394" sldId="759"/>
            <ac:spMk id="16" creationId="{F441A7DE-10B2-4F14-8A88-AA65C8CCB964}"/>
          </ac:spMkLst>
        </pc:spChg>
        <pc:spChg chg="add">
          <ac:chgData name="Siegbert Rudolph" userId="2af4d44886c067cc" providerId="LiveId" clId="{19D5779A-737A-4704-A256-C6DF5F1DB4EC}" dt="2018-11-23T16:42:18.196" v="456"/>
          <ac:spMkLst>
            <pc:docMk/>
            <pc:sldMk cId="965248394" sldId="759"/>
            <ac:spMk id="18" creationId="{E81D5204-E1E1-422E-89D3-8151309D0AB6}"/>
          </ac:spMkLst>
        </pc:spChg>
        <pc:spChg chg="add">
          <ac:chgData name="Siegbert Rudolph" userId="2af4d44886c067cc" providerId="LiveId" clId="{19D5779A-737A-4704-A256-C6DF5F1DB4EC}" dt="2018-11-23T16:42:18.196" v="456"/>
          <ac:spMkLst>
            <pc:docMk/>
            <pc:sldMk cId="965248394" sldId="759"/>
            <ac:spMk id="19" creationId="{D4F6129B-2A08-4C85-A249-FB5E905B6F95}"/>
          </ac:spMkLst>
        </pc:spChg>
        <pc:spChg chg="add">
          <ac:chgData name="Siegbert Rudolph" userId="2af4d44886c067cc" providerId="LiveId" clId="{19D5779A-737A-4704-A256-C6DF5F1DB4EC}" dt="2018-11-23T16:42:18.196" v="456"/>
          <ac:spMkLst>
            <pc:docMk/>
            <pc:sldMk cId="965248394" sldId="759"/>
            <ac:spMk id="20" creationId="{1745C78C-6B3B-42C4-8665-99735B226B4F}"/>
          </ac:spMkLst>
        </pc:spChg>
        <pc:spChg chg="add">
          <ac:chgData name="Siegbert Rudolph" userId="2af4d44886c067cc" providerId="LiveId" clId="{19D5779A-737A-4704-A256-C6DF5F1DB4EC}" dt="2018-11-23T16:42:18.196" v="456"/>
          <ac:spMkLst>
            <pc:docMk/>
            <pc:sldMk cId="965248394" sldId="759"/>
            <ac:spMk id="21" creationId="{7E177EA3-7A9F-4C37-B8A0-9328BEA16AD8}"/>
          </ac:spMkLst>
        </pc:spChg>
        <pc:spChg chg="add mod">
          <ac:chgData name="Siegbert Rudolph" userId="2af4d44886c067cc" providerId="LiveId" clId="{19D5779A-737A-4704-A256-C6DF5F1DB4EC}" dt="2018-11-23T16:43:47.389" v="542" actId="20577"/>
          <ac:spMkLst>
            <pc:docMk/>
            <pc:sldMk cId="965248394" sldId="759"/>
            <ac:spMk id="22" creationId="{3B6ACC53-81E4-4DC5-BCEA-1401F5ABE2C9}"/>
          </ac:spMkLst>
        </pc:spChg>
        <pc:spChg chg="add mod">
          <ac:chgData name="Siegbert Rudolph" userId="2af4d44886c067cc" providerId="LiveId" clId="{19D5779A-737A-4704-A256-C6DF5F1DB4EC}" dt="2018-11-23T16:47:00.678" v="672" actId="20577"/>
          <ac:spMkLst>
            <pc:docMk/>
            <pc:sldMk cId="965248394" sldId="759"/>
            <ac:spMk id="23" creationId="{F38A1D73-2198-48CF-8349-DC41A6D04367}"/>
          </ac:spMkLst>
        </pc:spChg>
        <pc:spChg chg="add mod">
          <ac:chgData name="Siegbert Rudolph" userId="2af4d44886c067cc" providerId="LiveId" clId="{19D5779A-737A-4704-A256-C6DF5F1DB4EC}" dt="2018-11-23T16:47:39.369" v="702" actId="20577"/>
          <ac:spMkLst>
            <pc:docMk/>
            <pc:sldMk cId="965248394" sldId="759"/>
            <ac:spMk id="24" creationId="{AEFA08F2-A51A-48C5-BE05-AF7D0CA173A8}"/>
          </ac:spMkLst>
        </pc:spChg>
        <pc:spChg chg="add mod">
          <ac:chgData name="Siegbert Rudolph" userId="2af4d44886c067cc" providerId="LiveId" clId="{19D5779A-737A-4704-A256-C6DF5F1DB4EC}" dt="2018-11-23T16:48:57.328" v="777" actId="20577"/>
          <ac:spMkLst>
            <pc:docMk/>
            <pc:sldMk cId="965248394" sldId="759"/>
            <ac:spMk id="25" creationId="{A4BBBFD3-451C-4125-BC62-7EE63B80F804}"/>
          </ac:spMkLst>
        </pc:spChg>
        <pc:spChg chg="add">
          <ac:chgData name="Siegbert Rudolph" userId="2af4d44886c067cc" providerId="LiveId" clId="{19D5779A-737A-4704-A256-C6DF5F1DB4EC}" dt="2018-11-23T16:42:18.196" v="456"/>
          <ac:spMkLst>
            <pc:docMk/>
            <pc:sldMk cId="965248394" sldId="759"/>
            <ac:spMk id="26" creationId="{FFA5B5A4-E94C-40C0-9527-0DB592E79907}"/>
          </ac:spMkLst>
        </pc:spChg>
        <pc:spChg chg="add">
          <ac:chgData name="Siegbert Rudolph" userId="2af4d44886c067cc" providerId="LiveId" clId="{19D5779A-737A-4704-A256-C6DF5F1DB4EC}" dt="2018-11-23T16:42:18.196" v="456"/>
          <ac:spMkLst>
            <pc:docMk/>
            <pc:sldMk cId="965248394" sldId="759"/>
            <ac:spMk id="27" creationId="{F0773F35-1536-4A51-8A8B-D8D02070DD00}"/>
          </ac:spMkLst>
        </pc:spChg>
        <pc:spChg chg="add">
          <ac:chgData name="Siegbert Rudolph" userId="2af4d44886c067cc" providerId="LiveId" clId="{19D5779A-737A-4704-A256-C6DF5F1DB4EC}" dt="2018-11-23T16:42:18.196" v="456"/>
          <ac:spMkLst>
            <pc:docMk/>
            <pc:sldMk cId="965248394" sldId="759"/>
            <ac:spMk id="28" creationId="{6435598F-BC6E-4BB6-B133-D834E501F451}"/>
          </ac:spMkLst>
        </pc:spChg>
        <pc:spChg chg="add">
          <ac:chgData name="Siegbert Rudolph" userId="2af4d44886c067cc" providerId="LiveId" clId="{19D5779A-737A-4704-A256-C6DF5F1DB4EC}" dt="2018-11-23T16:42:18.196" v="456"/>
          <ac:spMkLst>
            <pc:docMk/>
            <pc:sldMk cId="965248394" sldId="759"/>
            <ac:spMk id="29" creationId="{45B45C2F-6C67-4744-A107-6CA3901AECCA}"/>
          </ac:spMkLst>
        </pc:spChg>
        <pc:spChg chg="add">
          <ac:chgData name="Siegbert Rudolph" userId="2af4d44886c067cc" providerId="LiveId" clId="{19D5779A-737A-4704-A256-C6DF5F1DB4EC}" dt="2018-11-23T16:42:18.196" v="456"/>
          <ac:spMkLst>
            <pc:docMk/>
            <pc:sldMk cId="965248394" sldId="759"/>
            <ac:spMk id="30" creationId="{9EC7CE78-B215-4BF3-9549-4681F19178AF}"/>
          </ac:spMkLst>
        </pc:spChg>
        <pc:spChg chg="add">
          <ac:chgData name="Siegbert Rudolph" userId="2af4d44886c067cc" providerId="LiveId" clId="{19D5779A-737A-4704-A256-C6DF5F1DB4EC}" dt="2018-11-23T16:42:18.196" v="456"/>
          <ac:spMkLst>
            <pc:docMk/>
            <pc:sldMk cId="965248394" sldId="759"/>
            <ac:spMk id="31" creationId="{C9C8FA71-575D-4980-8C68-29E7573F66C6}"/>
          </ac:spMkLst>
        </pc:spChg>
        <pc:spChg chg="add">
          <ac:chgData name="Siegbert Rudolph" userId="2af4d44886c067cc" providerId="LiveId" clId="{19D5779A-737A-4704-A256-C6DF5F1DB4EC}" dt="2018-11-23T16:42:18.196" v="456"/>
          <ac:spMkLst>
            <pc:docMk/>
            <pc:sldMk cId="965248394" sldId="759"/>
            <ac:spMk id="32" creationId="{9D5C56A7-7392-4085-9979-341C0FD61DB1}"/>
          </ac:spMkLst>
        </pc:spChg>
        <pc:spChg chg="add">
          <ac:chgData name="Siegbert Rudolph" userId="2af4d44886c067cc" providerId="LiveId" clId="{19D5779A-737A-4704-A256-C6DF5F1DB4EC}" dt="2018-11-23T16:42:18.196" v="456"/>
          <ac:spMkLst>
            <pc:docMk/>
            <pc:sldMk cId="965248394" sldId="759"/>
            <ac:spMk id="33" creationId="{9CBF0F6D-DD07-4147-BB39-9B78C32F60BE}"/>
          </ac:spMkLst>
        </pc:spChg>
        <pc:spChg chg="add">
          <ac:chgData name="Siegbert Rudolph" userId="2af4d44886c067cc" providerId="LiveId" clId="{19D5779A-737A-4704-A256-C6DF5F1DB4EC}" dt="2018-11-23T16:42:18.196" v="456"/>
          <ac:spMkLst>
            <pc:docMk/>
            <pc:sldMk cId="965248394" sldId="759"/>
            <ac:spMk id="34" creationId="{1C1B0D21-0E93-4B01-90EE-A5A4C81B184B}"/>
          </ac:spMkLst>
        </pc:spChg>
        <pc:spChg chg="add">
          <ac:chgData name="Siegbert Rudolph" userId="2af4d44886c067cc" providerId="LiveId" clId="{19D5779A-737A-4704-A256-C6DF5F1DB4EC}" dt="2018-11-23T16:42:18.196" v="456"/>
          <ac:spMkLst>
            <pc:docMk/>
            <pc:sldMk cId="965248394" sldId="759"/>
            <ac:spMk id="35" creationId="{82A54D2B-8099-42C0-B594-F77DE877FB53}"/>
          </ac:spMkLst>
        </pc:spChg>
        <pc:spChg chg="add mod">
          <ac:chgData name="Siegbert Rudolph" userId="2af4d44886c067cc" providerId="LiveId" clId="{19D5779A-737A-4704-A256-C6DF5F1DB4EC}" dt="2018-11-23T16:50:13.237" v="884" actId="14100"/>
          <ac:spMkLst>
            <pc:docMk/>
            <pc:sldMk cId="965248394" sldId="759"/>
            <ac:spMk id="36" creationId="{453C77D5-2CA9-4D67-A29E-7079A7115424}"/>
          </ac:spMkLst>
        </pc:spChg>
        <pc:spChg chg="add mod">
          <ac:chgData name="Siegbert Rudolph" userId="2af4d44886c067cc" providerId="LiveId" clId="{19D5779A-737A-4704-A256-C6DF5F1DB4EC}" dt="2018-11-23T16:44:20.139" v="610" actId="20577"/>
          <ac:spMkLst>
            <pc:docMk/>
            <pc:sldMk cId="965248394" sldId="759"/>
            <ac:spMk id="40" creationId="{8F30A280-D5CC-474B-B5DF-4FF23777A2EF}"/>
          </ac:spMkLst>
        </pc:spChg>
        <pc:spChg chg="add mod">
          <ac:chgData name="Siegbert Rudolph" userId="2af4d44886c067cc" providerId="LiveId" clId="{19D5779A-737A-4704-A256-C6DF5F1DB4EC}" dt="2018-11-23T16:46:00.766" v="640" actId="20577"/>
          <ac:spMkLst>
            <pc:docMk/>
            <pc:sldMk cId="965248394" sldId="759"/>
            <ac:spMk id="41" creationId="{234EB5DD-586D-475B-B639-CBBA9A2BC65A}"/>
          </ac:spMkLst>
        </pc:spChg>
        <pc:spChg chg="add mod">
          <ac:chgData name="Siegbert Rudolph" userId="2af4d44886c067cc" providerId="LiveId" clId="{19D5779A-737A-4704-A256-C6DF5F1DB4EC}" dt="2018-11-23T16:48:28.824" v="747" actId="20577"/>
          <ac:spMkLst>
            <pc:docMk/>
            <pc:sldMk cId="965248394" sldId="759"/>
            <ac:spMk id="42" creationId="{DC6D63C0-A684-4106-87A4-DB33CFFD5E93}"/>
          </ac:spMkLst>
        </pc:spChg>
        <pc:spChg chg="add mod">
          <ac:chgData name="Siegbert Rudolph" userId="2af4d44886c067cc" providerId="LiveId" clId="{19D5779A-737A-4704-A256-C6DF5F1DB4EC}" dt="2018-11-23T16:49:15.848" v="814" actId="20577"/>
          <ac:spMkLst>
            <pc:docMk/>
            <pc:sldMk cId="965248394" sldId="759"/>
            <ac:spMk id="43" creationId="{E47AD82E-06BA-4854-98D8-BFCEC15B9F59}"/>
          </ac:spMkLst>
        </pc:spChg>
        <pc:spChg chg="mod">
          <ac:chgData name="Siegbert Rudolph" userId="2af4d44886c067cc" providerId="LiveId" clId="{19D5779A-737A-4704-A256-C6DF5F1DB4EC}" dt="2018-11-23T16:42:53.902" v="476" actId="115"/>
          <ac:spMkLst>
            <pc:docMk/>
            <pc:sldMk cId="965248394" sldId="759"/>
            <ac:spMk id="24578" creationId="{00000000-0000-0000-0000-000000000000}"/>
          </ac:spMkLst>
        </pc:spChg>
      </pc:sldChg>
      <pc:sldChg chg="del">
        <pc:chgData name="Siegbert Rudolph" userId="2af4d44886c067cc" providerId="LiveId" clId="{19D5779A-737A-4704-A256-C6DF5F1DB4EC}" dt="2018-11-23T16:50:22.647" v="885" actId="2696"/>
        <pc:sldMkLst>
          <pc:docMk/>
          <pc:sldMk cId="686538690" sldId="760"/>
        </pc:sldMkLst>
      </pc:sldChg>
      <pc:sldChg chg="del">
        <pc:chgData name="Siegbert Rudolph" userId="2af4d44886c067cc" providerId="LiveId" clId="{19D5779A-737A-4704-A256-C6DF5F1DB4EC}" dt="2018-11-23T16:55:25.419" v="1014" actId="2696"/>
        <pc:sldMkLst>
          <pc:docMk/>
          <pc:sldMk cId="3456155561" sldId="762"/>
        </pc:sldMkLst>
      </pc:sldChg>
      <pc:sldChg chg="modSp">
        <pc:chgData name="Siegbert Rudolph" userId="2af4d44886c067cc" providerId="LiveId" clId="{19D5779A-737A-4704-A256-C6DF5F1DB4EC}" dt="2018-11-24T14:37:07.271" v="1335" actId="1076"/>
        <pc:sldMkLst>
          <pc:docMk/>
          <pc:sldMk cId="2262858023" sldId="763"/>
        </pc:sldMkLst>
        <pc:spChg chg="mod">
          <ac:chgData name="Siegbert Rudolph" userId="2af4d44886c067cc" providerId="LiveId" clId="{19D5779A-737A-4704-A256-C6DF5F1DB4EC}" dt="2018-11-23T12:15:23.489" v="235" actId="20577"/>
          <ac:spMkLst>
            <pc:docMk/>
            <pc:sldMk cId="2262858023" sldId="763"/>
            <ac:spMk id="2" creationId="{0B693E7F-515F-4711-9364-B6F93B30F931}"/>
          </ac:spMkLst>
        </pc:spChg>
        <pc:spChg chg="mod">
          <ac:chgData name="Siegbert Rudolph" userId="2af4d44886c067cc" providerId="LiveId" clId="{19D5779A-737A-4704-A256-C6DF5F1DB4EC}" dt="2018-11-24T14:37:07.271" v="1335" actId="1076"/>
          <ac:spMkLst>
            <pc:docMk/>
            <pc:sldMk cId="2262858023" sldId="763"/>
            <ac:spMk id="4" creationId="{712A63C6-984C-4C97-BD98-2034C2270E4E}"/>
          </ac:spMkLst>
        </pc:spChg>
        <pc:spChg chg="mod">
          <ac:chgData name="Siegbert Rudolph" userId="2af4d44886c067cc" providerId="LiveId" clId="{19D5779A-737A-4704-A256-C6DF5F1DB4EC}" dt="2018-11-23T12:17:59.875" v="261" actId="20577"/>
          <ac:spMkLst>
            <pc:docMk/>
            <pc:sldMk cId="2262858023" sldId="763"/>
            <ac:spMk id="33" creationId="{95317D9C-D1A2-469F-B0BC-D41986F0645E}"/>
          </ac:spMkLst>
        </pc:spChg>
      </pc:sldChg>
    </pc:docChg>
  </pc:docChgLst>
  <pc:docChgLst>
    <pc:chgData name="Siegbert Rudolph" userId="2af4d44886c067cc" providerId="LiveId" clId="{62F96B15-CC55-4881-A129-5B160FD2A88D}"/>
    <pc:docChg chg="modSld">
      <pc:chgData name="Siegbert Rudolph" userId="2af4d44886c067cc" providerId="LiveId" clId="{62F96B15-CC55-4881-A129-5B160FD2A88D}" dt="2022-10-02T17:46:16.614" v="40" actId="1035"/>
      <pc:docMkLst>
        <pc:docMk/>
      </pc:docMkLst>
      <pc:sldChg chg="modSp mod">
        <pc:chgData name="Siegbert Rudolph" userId="2af4d44886c067cc" providerId="LiveId" clId="{62F96B15-CC55-4881-A129-5B160FD2A88D}" dt="2022-10-02T17:46:16.614" v="40" actId="1035"/>
        <pc:sldMkLst>
          <pc:docMk/>
          <pc:sldMk cId="1649155459" sldId="682"/>
        </pc:sldMkLst>
        <pc:spChg chg="mod">
          <ac:chgData name="Siegbert Rudolph" userId="2af4d44886c067cc" providerId="LiveId" clId="{62F96B15-CC55-4881-A129-5B160FD2A88D}" dt="2022-10-02T17:46:16.614" v="40" actId="1035"/>
          <ac:spMkLst>
            <pc:docMk/>
            <pc:sldMk cId="1649155459" sldId="682"/>
            <ac:spMk id="2" creationId="{0B693E7F-515F-4711-9364-B6F93B30F931}"/>
          </ac:spMkLst>
        </pc:spChg>
        <pc:spChg chg="mod">
          <ac:chgData name="Siegbert Rudolph" userId="2af4d44886c067cc" providerId="LiveId" clId="{62F96B15-CC55-4881-A129-5B160FD2A88D}" dt="2022-10-02T17:45:28.914" v="36" actId="1035"/>
          <ac:spMkLst>
            <pc:docMk/>
            <pc:sldMk cId="1649155459" sldId="682"/>
            <ac:spMk id="3" creationId="{A427BA7A-F78B-444E-9034-119E8C50598E}"/>
          </ac:spMkLst>
        </pc:spChg>
        <pc:spChg chg="mod">
          <ac:chgData name="Siegbert Rudolph" userId="2af4d44886c067cc" providerId="LiveId" clId="{62F96B15-CC55-4881-A129-5B160FD2A88D}" dt="2022-10-02T17:45:28.914" v="36" actId="1035"/>
          <ac:spMkLst>
            <pc:docMk/>
            <pc:sldMk cId="1649155459" sldId="682"/>
            <ac:spMk id="5" creationId="{0DC34E70-F3C6-44EF-BAE4-1C57F50936AC}"/>
          </ac:spMkLst>
        </pc:spChg>
        <pc:spChg chg="mod">
          <ac:chgData name="Siegbert Rudolph" userId="2af4d44886c067cc" providerId="LiveId" clId="{62F96B15-CC55-4881-A129-5B160FD2A88D}" dt="2022-10-02T17:45:28.914" v="36" actId="1035"/>
          <ac:spMkLst>
            <pc:docMk/>
            <pc:sldMk cId="1649155459" sldId="682"/>
            <ac:spMk id="6" creationId="{2EFD374F-5C34-4B8F-9BD0-7AF6BFC16CEC}"/>
          </ac:spMkLst>
        </pc:spChg>
        <pc:spChg chg="mod">
          <ac:chgData name="Siegbert Rudolph" userId="2af4d44886c067cc" providerId="LiveId" clId="{62F96B15-CC55-4881-A129-5B160FD2A88D}" dt="2022-10-02T17:46:16.614" v="40" actId="1035"/>
          <ac:spMkLst>
            <pc:docMk/>
            <pc:sldMk cId="1649155459" sldId="682"/>
            <ac:spMk id="7" creationId="{63826F24-F306-4E2E-B0EC-97A2D5D1EA5E}"/>
          </ac:spMkLst>
        </pc:spChg>
        <pc:spChg chg="mod">
          <ac:chgData name="Siegbert Rudolph" userId="2af4d44886c067cc" providerId="LiveId" clId="{62F96B15-CC55-4881-A129-5B160FD2A88D}" dt="2022-10-02T17:45:28.914" v="36" actId="1035"/>
          <ac:spMkLst>
            <pc:docMk/>
            <pc:sldMk cId="1649155459" sldId="682"/>
            <ac:spMk id="8" creationId="{95F0D2B3-72E2-4E95-8BF8-2EF5856861E3}"/>
          </ac:spMkLst>
        </pc:spChg>
        <pc:spChg chg="mod">
          <ac:chgData name="Siegbert Rudolph" userId="2af4d44886c067cc" providerId="LiveId" clId="{62F96B15-CC55-4881-A129-5B160FD2A88D}" dt="2022-10-02T17:45:28.914" v="36" actId="1035"/>
          <ac:spMkLst>
            <pc:docMk/>
            <pc:sldMk cId="1649155459" sldId="682"/>
            <ac:spMk id="9" creationId="{11A8583B-73AA-4A39-A950-8415E42F22FB}"/>
          </ac:spMkLst>
        </pc:spChg>
        <pc:spChg chg="mod">
          <ac:chgData name="Siegbert Rudolph" userId="2af4d44886c067cc" providerId="LiveId" clId="{62F96B15-CC55-4881-A129-5B160FD2A88D}" dt="2022-10-02T17:45:28.914" v="36" actId="1035"/>
          <ac:spMkLst>
            <pc:docMk/>
            <pc:sldMk cId="1649155459" sldId="682"/>
            <ac:spMk id="10" creationId="{4E47E8D7-E7F8-49A5-8A54-1A7BF6F774B4}"/>
          </ac:spMkLst>
        </pc:spChg>
        <pc:spChg chg="mod">
          <ac:chgData name="Siegbert Rudolph" userId="2af4d44886c067cc" providerId="LiveId" clId="{62F96B15-CC55-4881-A129-5B160FD2A88D}" dt="2022-10-02T17:45:28.914" v="36" actId="1035"/>
          <ac:spMkLst>
            <pc:docMk/>
            <pc:sldMk cId="1649155459" sldId="682"/>
            <ac:spMk id="11" creationId="{C6FB1091-245A-4375-B763-E9BA443132B5}"/>
          </ac:spMkLst>
        </pc:spChg>
        <pc:spChg chg="mod">
          <ac:chgData name="Siegbert Rudolph" userId="2af4d44886c067cc" providerId="LiveId" clId="{62F96B15-CC55-4881-A129-5B160FD2A88D}" dt="2022-10-02T17:45:28.914" v="36" actId="1035"/>
          <ac:spMkLst>
            <pc:docMk/>
            <pc:sldMk cId="1649155459" sldId="682"/>
            <ac:spMk id="12" creationId="{9DF2396E-5299-4473-9294-25F2124BC0F9}"/>
          </ac:spMkLst>
        </pc:spChg>
        <pc:spChg chg="mod">
          <ac:chgData name="Siegbert Rudolph" userId="2af4d44886c067cc" providerId="LiveId" clId="{62F96B15-CC55-4881-A129-5B160FD2A88D}" dt="2022-10-02T17:45:28.914" v="36" actId="1035"/>
          <ac:spMkLst>
            <pc:docMk/>
            <pc:sldMk cId="1649155459" sldId="682"/>
            <ac:spMk id="13" creationId="{3460D8C3-5D6D-495F-8D5E-B622DA4B15A2}"/>
          </ac:spMkLst>
        </pc:spChg>
        <pc:spChg chg="mod">
          <ac:chgData name="Siegbert Rudolph" userId="2af4d44886c067cc" providerId="LiveId" clId="{62F96B15-CC55-4881-A129-5B160FD2A88D}" dt="2022-10-02T17:45:28.914" v="36" actId="1035"/>
          <ac:spMkLst>
            <pc:docMk/>
            <pc:sldMk cId="1649155459" sldId="682"/>
            <ac:spMk id="14" creationId="{39C772B9-A8B6-4620-AE41-A97FB3912760}"/>
          </ac:spMkLst>
        </pc:spChg>
        <pc:spChg chg="mod">
          <ac:chgData name="Siegbert Rudolph" userId="2af4d44886c067cc" providerId="LiveId" clId="{62F96B15-CC55-4881-A129-5B160FD2A88D}" dt="2022-10-02T17:45:28.914" v="36" actId="1035"/>
          <ac:spMkLst>
            <pc:docMk/>
            <pc:sldMk cId="1649155459" sldId="682"/>
            <ac:spMk id="15" creationId="{07F5CD2A-7A64-4B20-AE48-0B2450A6DE07}"/>
          </ac:spMkLst>
        </pc:spChg>
        <pc:spChg chg="mod">
          <ac:chgData name="Siegbert Rudolph" userId="2af4d44886c067cc" providerId="LiveId" clId="{62F96B15-CC55-4881-A129-5B160FD2A88D}" dt="2022-10-02T17:45:28.914" v="36" actId="1035"/>
          <ac:spMkLst>
            <pc:docMk/>
            <pc:sldMk cId="1649155459" sldId="682"/>
            <ac:spMk id="16" creationId="{0F633AF6-0FF4-4D69-B289-A47FA7CECDE2}"/>
          </ac:spMkLst>
        </pc:spChg>
        <pc:spChg chg="mod">
          <ac:chgData name="Siegbert Rudolph" userId="2af4d44886c067cc" providerId="LiveId" clId="{62F96B15-CC55-4881-A129-5B160FD2A88D}" dt="2022-10-02T17:45:28.914" v="36" actId="1035"/>
          <ac:spMkLst>
            <pc:docMk/>
            <pc:sldMk cId="1649155459" sldId="682"/>
            <ac:spMk id="18" creationId="{4D8AE1A6-02D8-4131-A6FB-B5E862592D17}"/>
          </ac:spMkLst>
        </pc:spChg>
        <pc:spChg chg="mod">
          <ac:chgData name="Siegbert Rudolph" userId="2af4d44886c067cc" providerId="LiveId" clId="{62F96B15-CC55-4881-A129-5B160FD2A88D}" dt="2022-10-02T17:45:28.914" v="36" actId="1035"/>
          <ac:spMkLst>
            <pc:docMk/>
            <pc:sldMk cId="1649155459" sldId="682"/>
            <ac:spMk id="23" creationId="{8AD5C373-3A87-4753-AC6F-A7AF95B31FE1}"/>
          </ac:spMkLst>
        </pc:spChg>
        <pc:spChg chg="mod">
          <ac:chgData name="Siegbert Rudolph" userId="2af4d44886c067cc" providerId="LiveId" clId="{62F96B15-CC55-4881-A129-5B160FD2A88D}" dt="2022-10-02T17:46:16.614" v="40" actId="1035"/>
          <ac:spMkLst>
            <pc:docMk/>
            <pc:sldMk cId="1649155459" sldId="682"/>
            <ac:spMk id="24" creationId="{0B6A9CC4-0D81-4B75-9ED9-DBDF72D4FAB6}"/>
          </ac:spMkLst>
        </pc:spChg>
        <pc:spChg chg="mod">
          <ac:chgData name="Siegbert Rudolph" userId="2af4d44886c067cc" providerId="LiveId" clId="{62F96B15-CC55-4881-A129-5B160FD2A88D}" dt="2022-10-02T17:46:16.614" v="40" actId="1035"/>
          <ac:spMkLst>
            <pc:docMk/>
            <pc:sldMk cId="1649155459" sldId="682"/>
            <ac:spMk id="25" creationId="{DC07C247-4962-4DF6-B30A-3DE3CBB3ACCB}"/>
          </ac:spMkLst>
        </pc:spChg>
        <pc:spChg chg="mod">
          <ac:chgData name="Siegbert Rudolph" userId="2af4d44886c067cc" providerId="LiveId" clId="{62F96B15-CC55-4881-A129-5B160FD2A88D}" dt="2022-10-02T17:46:16.614" v="40" actId="1035"/>
          <ac:spMkLst>
            <pc:docMk/>
            <pc:sldMk cId="1649155459" sldId="682"/>
            <ac:spMk id="26" creationId="{F37DED59-CA30-4892-8B8A-137225AFF841}"/>
          </ac:spMkLst>
        </pc:spChg>
        <pc:spChg chg="mod">
          <ac:chgData name="Siegbert Rudolph" userId="2af4d44886c067cc" providerId="LiveId" clId="{62F96B15-CC55-4881-A129-5B160FD2A88D}" dt="2022-10-02T17:46:16.614" v="40" actId="1035"/>
          <ac:spMkLst>
            <pc:docMk/>
            <pc:sldMk cId="1649155459" sldId="682"/>
            <ac:spMk id="27" creationId="{76483465-EF65-4A66-87C1-A6A0A696CCAE}"/>
          </ac:spMkLst>
        </pc:spChg>
        <pc:spChg chg="mod">
          <ac:chgData name="Siegbert Rudolph" userId="2af4d44886c067cc" providerId="LiveId" clId="{62F96B15-CC55-4881-A129-5B160FD2A88D}" dt="2022-10-02T17:45:28.914" v="36" actId="1035"/>
          <ac:spMkLst>
            <pc:docMk/>
            <pc:sldMk cId="1649155459" sldId="682"/>
            <ac:spMk id="28" creationId="{99FCD612-1402-4609-B6F8-1B4213AED4AF}"/>
          </ac:spMkLst>
        </pc:spChg>
        <pc:spChg chg="mod">
          <ac:chgData name="Siegbert Rudolph" userId="2af4d44886c067cc" providerId="LiveId" clId="{62F96B15-CC55-4881-A129-5B160FD2A88D}" dt="2022-10-02T17:46:16.614" v="40" actId="1035"/>
          <ac:spMkLst>
            <pc:docMk/>
            <pc:sldMk cId="1649155459" sldId="682"/>
            <ac:spMk id="29" creationId="{7AA7C576-B2A6-4101-929B-FB8BDB241242}"/>
          </ac:spMkLst>
        </pc:spChg>
        <pc:spChg chg="mod">
          <ac:chgData name="Siegbert Rudolph" userId="2af4d44886c067cc" providerId="LiveId" clId="{62F96B15-CC55-4881-A129-5B160FD2A88D}" dt="2022-10-02T17:46:16.614" v="40" actId="1035"/>
          <ac:spMkLst>
            <pc:docMk/>
            <pc:sldMk cId="1649155459" sldId="682"/>
            <ac:spMk id="30" creationId="{D8F01959-C166-4E0A-B24F-710DA232189C}"/>
          </ac:spMkLst>
        </pc:spChg>
        <pc:spChg chg="mod">
          <ac:chgData name="Siegbert Rudolph" userId="2af4d44886c067cc" providerId="LiveId" clId="{62F96B15-CC55-4881-A129-5B160FD2A88D}" dt="2022-10-02T17:46:16.614" v="40" actId="1035"/>
          <ac:spMkLst>
            <pc:docMk/>
            <pc:sldMk cId="1649155459" sldId="682"/>
            <ac:spMk id="31" creationId="{7FCC5F5A-12BF-4A52-A3BE-8D68A497F93F}"/>
          </ac:spMkLst>
        </pc:spChg>
        <pc:spChg chg="mod">
          <ac:chgData name="Siegbert Rudolph" userId="2af4d44886c067cc" providerId="LiveId" clId="{62F96B15-CC55-4881-A129-5B160FD2A88D}" dt="2022-10-02T17:46:16.614" v="40" actId="1035"/>
          <ac:spMkLst>
            <pc:docMk/>
            <pc:sldMk cId="1649155459" sldId="682"/>
            <ac:spMk id="32" creationId="{0604C112-3B2E-4B0E-A4CB-F42FF8985A10}"/>
          </ac:spMkLst>
        </pc:spChg>
        <pc:spChg chg="mod">
          <ac:chgData name="Siegbert Rudolph" userId="2af4d44886c067cc" providerId="LiveId" clId="{62F96B15-CC55-4881-A129-5B160FD2A88D}" dt="2022-10-02T17:46:16.614" v="40" actId="1035"/>
          <ac:spMkLst>
            <pc:docMk/>
            <pc:sldMk cId="1649155459" sldId="682"/>
            <ac:spMk id="33" creationId="{95317D9C-D1A2-469F-B0BC-D41986F0645E}"/>
          </ac:spMkLst>
        </pc:spChg>
        <pc:spChg chg="mod">
          <ac:chgData name="Siegbert Rudolph" userId="2af4d44886c067cc" providerId="LiveId" clId="{62F96B15-CC55-4881-A129-5B160FD2A88D}" dt="2022-10-02T17:45:28.914" v="36" actId="1035"/>
          <ac:spMkLst>
            <pc:docMk/>
            <pc:sldMk cId="1649155459" sldId="682"/>
            <ac:spMk id="34" creationId="{7DC56C01-D40B-4DAE-B847-2B2CE76E0055}"/>
          </ac:spMkLst>
        </pc:spChg>
        <pc:spChg chg="mod">
          <ac:chgData name="Siegbert Rudolph" userId="2af4d44886c067cc" providerId="LiveId" clId="{62F96B15-CC55-4881-A129-5B160FD2A88D}" dt="2022-10-02T17:45:28.914" v="36" actId="1035"/>
          <ac:spMkLst>
            <pc:docMk/>
            <pc:sldMk cId="1649155459" sldId="682"/>
            <ac:spMk id="35" creationId="{B12238F1-DB9F-4989-8D6C-B72A8CF4633A}"/>
          </ac:spMkLst>
        </pc:spChg>
        <pc:spChg chg="mod">
          <ac:chgData name="Siegbert Rudolph" userId="2af4d44886c067cc" providerId="LiveId" clId="{62F96B15-CC55-4881-A129-5B160FD2A88D}" dt="2022-10-02T17:45:28.914" v="36" actId="1035"/>
          <ac:spMkLst>
            <pc:docMk/>
            <pc:sldMk cId="1649155459" sldId="682"/>
            <ac:spMk id="36" creationId="{FACB3618-DEF5-469E-9A8B-14A608BF1A66}"/>
          </ac:spMkLst>
        </pc:spChg>
        <pc:spChg chg="mod">
          <ac:chgData name="Siegbert Rudolph" userId="2af4d44886c067cc" providerId="LiveId" clId="{62F96B15-CC55-4881-A129-5B160FD2A88D}" dt="2022-10-02T17:46:16.614" v="40" actId="1035"/>
          <ac:spMkLst>
            <pc:docMk/>
            <pc:sldMk cId="1649155459" sldId="682"/>
            <ac:spMk id="40" creationId="{8AE85CED-E394-45A9-A39D-6DAFBE3CA8FF}"/>
          </ac:spMkLst>
        </pc:spChg>
      </pc:sldChg>
      <pc:sldChg chg="modSp">
        <pc:chgData name="Siegbert Rudolph" userId="2af4d44886c067cc" providerId="LiveId" clId="{62F96B15-CC55-4881-A129-5B160FD2A88D}" dt="2022-10-02T17:43:49.752" v="12" actId="255"/>
        <pc:sldMkLst>
          <pc:docMk/>
          <pc:sldMk cId="3590329126" sldId="693"/>
        </pc:sldMkLst>
        <pc:spChg chg="mod">
          <ac:chgData name="Siegbert Rudolph" userId="2af4d44886c067cc" providerId="LiveId" clId="{62F96B15-CC55-4881-A129-5B160FD2A88D}" dt="2022-10-02T17:43:49.752" v="12" actId="255"/>
          <ac:spMkLst>
            <pc:docMk/>
            <pc:sldMk cId="3590329126" sldId="693"/>
            <ac:spMk id="38" creationId="{DD41F209-FEDF-467F-8D7A-71F82540221B}"/>
          </ac:spMkLst>
        </pc:spChg>
        <pc:spChg chg="mod">
          <ac:chgData name="Siegbert Rudolph" userId="2af4d44886c067cc" providerId="LiveId" clId="{62F96B15-CC55-4881-A129-5B160FD2A88D}" dt="2022-10-02T17:43:49.752" v="12" actId="255"/>
          <ac:spMkLst>
            <pc:docMk/>
            <pc:sldMk cId="3590329126" sldId="693"/>
            <ac:spMk id="39" creationId="{9784F75A-497C-41BC-A564-2CDE3296045A}"/>
          </ac:spMkLst>
        </pc:spChg>
        <pc:spChg chg="mod">
          <ac:chgData name="Siegbert Rudolph" userId="2af4d44886c067cc" providerId="LiveId" clId="{62F96B15-CC55-4881-A129-5B160FD2A88D}" dt="2022-10-02T17:43:49.752" v="12" actId="255"/>
          <ac:spMkLst>
            <pc:docMk/>
            <pc:sldMk cId="3590329126" sldId="693"/>
            <ac:spMk id="40" creationId="{90D16150-7178-422C-8DEC-C40A48F1C4A5}"/>
          </ac:spMkLst>
        </pc:spChg>
        <pc:spChg chg="mod">
          <ac:chgData name="Siegbert Rudolph" userId="2af4d44886c067cc" providerId="LiveId" clId="{62F96B15-CC55-4881-A129-5B160FD2A88D}" dt="2022-10-02T17:43:49.752" v="12" actId="255"/>
          <ac:spMkLst>
            <pc:docMk/>
            <pc:sldMk cId="3590329126" sldId="693"/>
            <ac:spMk id="41" creationId="{2246F7E1-2E68-47D9-9A2A-5121607EADF7}"/>
          </ac:spMkLst>
        </pc:spChg>
        <pc:spChg chg="mod">
          <ac:chgData name="Siegbert Rudolph" userId="2af4d44886c067cc" providerId="LiveId" clId="{62F96B15-CC55-4881-A129-5B160FD2A88D}" dt="2022-10-02T17:43:49.752" v="12" actId="255"/>
          <ac:spMkLst>
            <pc:docMk/>
            <pc:sldMk cId="3590329126" sldId="693"/>
            <ac:spMk id="42" creationId="{02C2A1E7-F424-4AF5-98C4-3C24615C77C2}"/>
          </ac:spMkLst>
        </pc:spChg>
        <pc:spChg chg="mod">
          <ac:chgData name="Siegbert Rudolph" userId="2af4d44886c067cc" providerId="LiveId" clId="{62F96B15-CC55-4881-A129-5B160FD2A88D}" dt="2022-10-02T17:43:49.752" v="12" actId="255"/>
          <ac:spMkLst>
            <pc:docMk/>
            <pc:sldMk cId="3590329126" sldId="693"/>
            <ac:spMk id="43" creationId="{258ECD63-F433-4130-BA59-14592AB28792}"/>
          </ac:spMkLst>
        </pc:spChg>
        <pc:spChg chg="mod">
          <ac:chgData name="Siegbert Rudolph" userId="2af4d44886c067cc" providerId="LiveId" clId="{62F96B15-CC55-4881-A129-5B160FD2A88D}" dt="2022-10-02T17:43:49.752" v="12" actId="255"/>
          <ac:spMkLst>
            <pc:docMk/>
            <pc:sldMk cId="3590329126" sldId="693"/>
            <ac:spMk id="44" creationId="{22B9987B-4AB0-442C-B0F6-57CC7327BAD9}"/>
          </ac:spMkLst>
        </pc:spChg>
        <pc:spChg chg="mod">
          <ac:chgData name="Siegbert Rudolph" userId="2af4d44886c067cc" providerId="LiveId" clId="{62F96B15-CC55-4881-A129-5B160FD2A88D}" dt="2022-10-02T17:43:49.752" v="12" actId="255"/>
          <ac:spMkLst>
            <pc:docMk/>
            <pc:sldMk cId="3590329126" sldId="693"/>
            <ac:spMk id="45" creationId="{CA508220-675B-41B7-B1AC-483BA4110942}"/>
          </ac:spMkLst>
        </pc:spChg>
        <pc:spChg chg="mod">
          <ac:chgData name="Siegbert Rudolph" userId="2af4d44886c067cc" providerId="LiveId" clId="{62F96B15-CC55-4881-A129-5B160FD2A88D}" dt="2022-10-02T17:43:49.752" v="12" actId="255"/>
          <ac:spMkLst>
            <pc:docMk/>
            <pc:sldMk cId="3590329126" sldId="693"/>
            <ac:spMk id="46" creationId="{13B78DD1-3295-49E6-B1F3-0FFF6CCB193A}"/>
          </ac:spMkLst>
        </pc:spChg>
        <pc:spChg chg="mod">
          <ac:chgData name="Siegbert Rudolph" userId="2af4d44886c067cc" providerId="LiveId" clId="{62F96B15-CC55-4881-A129-5B160FD2A88D}" dt="2022-10-02T17:43:49.752" v="12" actId="255"/>
          <ac:spMkLst>
            <pc:docMk/>
            <pc:sldMk cId="3590329126" sldId="693"/>
            <ac:spMk id="48" creationId="{102E5E9F-0785-4304-8683-3D86FA4A9DEE}"/>
          </ac:spMkLst>
        </pc:spChg>
        <pc:spChg chg="mod">
          <ac:chgData name="Siegbert Rudolph" userId="2af4d44886c067cc" providerId="LiveId" clId="{62F96B15-CC55-4881-A129-5B160FD2A88D}" dt="2022-10-02T17:43:49.752" v="12" actId="255"/>
          <ac:spMkLst>
            <pc:docMk/>
            <pc:sldMk cId="3590329126" sldId="693"/>
            <ac:spMk id="49" creationId="{FE6BF50F-DA15-4B0A-A568-6C49F1D8154C}"/>
          </ac:spMkLst>
        </pc:spChg>
        <pc:spChg chg="mod">
          <ac:chgData name="Siegbert Rudolph" userId="2af4d44886c067cc" providerId="LiveId" clId="{62F96B15-CC55-4881-A129-5B160FD2A88D}" dt="2022-10-02T17:43:49.752" v="12" actId="255"/>
          <ac:spMkLst>
            <pc:docMk/>
            <pc:sldMk cId="3590329126" sldId="693"/>
            <ac:spMk id="50" creationId="{0980D134-47FE-42A3-B75E-E5D3046A7C7A}"/>
          </ac:spMkLst>
        </pc:spChg>
        <pc:spChg chg="mod">
          <ac:chgData name="Siegbert Rudolph" userId="2af4d44886c067cc" providerId="LiveId" clId="{62F96B15-CC55-4881-A129-5B160FD2A88D}" dt="2022-10-02T17:43:49.752" v="12" actId="255"/>
          <ac:spMkLst>
            <pc:docMk/>
            <pc:sldMk cId="3590329126" sldId="693"/>
            <ac:spMk id="51" creationId="{2F97FDCA-4888-429F-A097-FC19619561F4}"/>
          </ac:spMkLst>
        </pc:spChg>
        <pc:spChg chg="mod">
          <ac:chgData name="Siegbert Rudolph" userId="2af4d44886c067cc" providerId="LiveId" clId="{62F96B15-CC55-4881-A129-5B160FD2A88D}" dt="2022-10-02T17:43:49.752" v="12" actId="255"/>
          <ac:spMkLst>
            <pc:docMk/>
            <pc:sldMk cId="3590329126" sldId="693"/>
            <ac:spMk id="52" creationId="{0566FFAE-463F-4F54-B8CD-A075CB891DD8}"/>
          </ac:spMkLst>
        </pc:spChg>
        <pc:spChg chg="mod">
          <ac:chgData name="Siegbert Rudolph" userId="2af4d44886c067cc" providerId="LiveId" clId="{62F96B15-CC55-4881-A129-5B160FD2A88D}" dt="2022-10-02T17:43:49.752" v="12" actId="255"/>
          <ac:spMkLst>
            <pc:docMk/>
            <pc:sldMk cId="3590329126" sldId="693"/>
            <ac:spMk id="53" creationId="{261998B0-7ADB-402A-9015-6754183DB0EC}"/>
          </ac:spMkLst>
        </pc:spChg>
        <pc:spChg chg="mod">
          <ac:chgData name="Siegbert Rudolph" userId="2af4d44886c067cc" providerId="LiveId" clId="{62F96B15-CC55-4881-A129-5B160FD2A88D}" dt="2022-10-02T17:43:49.752" v="12" actId="255"/>
          <ac:spMkLst>
            <pc:docMk/>
            <pc:sldMk cId="3590329126" sldId="693"/>
            <ac:spMk id="54" creationId="{BAE41575-92B8-4940-BD64-647D82D29051}"/>
          </ac:spMkLst>
        </pc:spChg>
        <pc:spChg chg="mod">
          <ac:chgData name="Siegbert Rudolph" userId="2af4d44886c067cc" providerId="LiveId" clId="{62F96B15-CC55-4881-A129-5B160FD2A88D}" dt="2022-10-02T17:43:49.752" v="12" actId="255"/>
          <ac:spMkLst>
            <pc:docMk/>
            <pc:sldMk cId="3590329126" sldId="693"/>
            <ac:spMk id="61" creationId="{065565C2-EDC2-4B4C-ACDE-A31162967CAC}"/>
          </ac:spMkLst>
        </pc:spChg>
        <pc:spChg chg="mod">
          <ac:chgData name="Siegbert Rudolph" userId="2af4d44886c067cc" providerId="LiveId" clId="{62F96B15-CC55-4881-A129-5B160FD2A88D}" dt="2022-10-02T17:43:49.752" v="12" actId="255"/>
          <ac:spMkLst>
            <pc:docMk/>
            <pc:sldMk cId="3590329126" sldId="693"/>
            <ac:spMk id="83" creationId="{4F8BCB05-D1F0-4FF6-8431-5E080F9D8FE1}"/>
          </ac:spMkLst>
        </pc:spChg>
        <pc:spChg chg="mod">
          <ac:chgData name="Siegbert Rudolph" userId="2af4d44886c067cc" providerId="LiveId" clId="{62F96B15-CC55-4881-A129-5B160FD2A88D}" dt="2022-10-02T17:43:49.752" v="12" actId="255"/>
          <ac:spMkLst>
            <pc:docMk/>
            <pc:sldMk cId="3590329126" sldId="693"/>
            <ac:spMk id="84" creationId="{043AB6F7-725C-4F67-B81D-EEDB470B9A95}"/>
          </ac:spMkLst>
        </pc:spChg>
        <pc:spChg chg="mod">
          <ac:chgData name="Siegbert Rudolph" userId="2af4d44886c067cc" providerId="LiveId" clId="{62F96B15-CC55-4881-A129-5B160FD2A88D}" dt="2022-10-02T17:43:49.752" v="12" actId="255"/>
          <ac:spMkLst>
            <pc:docMk/>
            <pc:sldMk cId="3590329126" sldId="693"/>
            <ac:spMk id="90" creationId="{DE4C6DB1-67CF-4F23-BF3F-00660528EE7C}"/>
          </ac:spMkLst>
        </pc:spChg>
        <pc:spChg chg="mod">
          <ac:chgData name="Siegbert Rudolph" userId="2af4d44886c067cc" providerId="LiveId" clId="{62F96B15-CC55-4881-A129-5B160FD2A88D}" dt="2022-10-02T17:43:49.752" v="12" actId="255"/>
          <ac:spMkLst>
            <pc:docMk/>
            <pc:sldMk cId="3590329126" sldId="693"/>
            <ac:spMk id="92" creationId="{1493CD21-B380-450C-B150-5732E4492D24}"/>
          </ac:spMkLst>
        </pc:spChg>
        <pc:spChg chg="mod">
          <ac:chgData name="Siegbert Rudolph" userId="2af4d44886c067cc" providerId="LiveId" clId="{62F96B15-CC55-4881-A129-5B160FD2A88D}" dt="2022-10-02T17:43:49.752" v="12" actId="255"/>
          <ac:spMkLst>
            <pc:docMk/>
            <pc:sldMk cId="3590329126" sldId="693"/>
            <ac:spMk id="93" creationId="{4CB29512-0B98-4FFF-B53B-421259D73634}"/>
          </ac:spMkLst>
        </pc:spChg>
        <pc:spChg chg="mod">
          <ac:chgData name="Siegbert Rudolph" userId="2af4d44886c067cc" providerId="LiveId" clId="{62F96B15-CC55-4881-A129-5B160FD2A88D}" dt="2022-10-02T17:43:49.752" v="12" actId="255"/>
          <ac:spMkLst>
            <pc:docMk/>
            <pc:sldMk cId="3590329126" sldId="693"/>
            <ac:spMk id="94" creationId="{33D73C7C-7CA5-4026-B1AD-28531A3031D1}"/>
          </ac:spMkLst>
        </pc:spChg>
        <pc:spChg chg="mod">
          <ac:chgData name="Siegbert Rudolph" userId="2af4d44886c067cc" providerId="LiveId" clId="{62F96B15-CC55-4881-A129-5B160FD2A88D}" dt="2022-10-02T17:43:49.752" v="12" actId="255"/>
          <ac:spMkLst>
            <pc:docMk/>
            <pc:sldMk cId="3590329126" sldId="693"/>
            <ac:spMk id="95" creationId="{D0D020CC-1B7A-46ED-A207-17ADFD6121CD}"/>
          </ac:spMkLst>
        </pc:spChg>
        <pc:spChg chg="mod">
          <ac:chgData name="Siegbert Rudolph" userId="2af4d44886c067cc" providerId="LiveId" clId="{62F96B15-CC55-4881-A129-5B160FD2A88D}" dt="2022-10-02T17:43:49.752" v="12" actId="255"/>
          <ac:spMkLst>
            <pc:docMk/>
            <pc:sldMk cId="3590329126" sldId="693"/>
            <ac:spMk id="96" creationId="{E7D7D5AE-657D-4806-9C35-87314C63F8B5}"/>
          </ac:spMkLst>
        </pc:spChg>
        <pc:spChg chg="mod">
          <ac:chgData name="Siegbert Rudolph" userId="2af4d44886c067cc" providerId="LiveId" clId="{62F96B15-CC55-4881-A129-5B160FD2A88D}" dt="2022-10-02T17:43:49.752" v="12" actId="255"/>
          <ac:spMkLst>
            <pc:docMk/>
            <pc:sldMk cId="3590329126" sldId="693"/>
            <ac:spMk id="97" creationId="{407D2AB9-56A7-4AB8-861A-E56929D5F979}"/>
          </ac:spMkLst>
        </pc:spChg>
        <pc:spChg chg="mod">
          <ac:chgData name="Siegbert Rudolph" userId="2af4d44886c067cc" providerId="LiveId" clId="{62F96B15-CC55-4881-A129-5B160FD2A88D}" dt="2022-10-02T17:43:49.752" v="12" actId="255"/>
          <ac:spMkLst>
            <pc:docMk/>
            <pc:sldMk cId="3590329126" sldId="693"/>
            <ac:spMk id="98" creationId="{F5B2261B-F9E8-4A3E-AED6-93092FF66892}"/>
          </ac:spMkLst>
        </pc:spChg>
        <pc:spChg chg="mod">
          <ac:chgData name="Siegbert Rudolph" userId="2af4d44886c067cc" providerId="LiveId" clId="{62F96B15-CC55-4881-A129-5B160FD2A88D}" dt="2022-10-02T17:43:49.752" v="12" actId="255"/>
          <ac:spMkLst>
            <pc:docMk/>
            <pc:sldMk cId="3590329126" sldId="693"/>
            <ac:spMk id="99" creationId="{D3051F56-200F-43F4-9C75-A9A19C312708}"/>
          </ac:spMkLst>
        </pc:spChg>
        <pc:spChg chg="mod">
          <ac:chgData name="Siegbert Rudolph" userId="2af4d44886c067cc" providerId="LiveId" clId="{62F96B15-CC55-4881-A129-5B160FD2A88D}" dt="2022-10-02T17:43:49.752" v="12" actId="255"/>
          <ac:spMkLst>
            <pc:docMk/>
            <pc:sldMk cId="3590329126" sldId="693"/>
            <ac:spMk id="100" creationId="{1298DA35-B6E0-4576-8BA8-AA08C484C80E}"/>
          </ac:spMkLst>
        </pc:spChg>
        <pc:spChg chg="mod">
          <ac:chgData name="Siegbert Rudolph" userId="2af4d44886c067cc" providerId="LiveId" clId="{62F96B15-CC55-4881-A129-5B160FD2A88D}" dt="2022-10-02T17:43:49.752" v="12" actId="255"/>
          <ac:spMkLst>
            <pc:docMk/>
            <pc:sldMk cId="3590329126" sldId="693"/>
            <ac:spMk id="102" creationId="{28FBA854-E6D8-4B9A-ADFF-CB6CE6E23F7C}"/>
          </ac:spMkLst>
        </pc:spChg>
        <pc:spChg chg="mod">
          <ac:chgData name="Siegbert Rudolph" userId="2af4d44886c067cc" providerId="LiveId" clId="{62F96B15-CC55-4881-A129-5B160FD2A88D}" dt="2022-10-02T17:43:49.752" v="12" actId="255"/>
          <ac:spMkLst>
            <pc:docMk/>
            <pc:sldMk cId="3590329126" sldId="693"/>
            <ac:spMk id="103" creationId="{F5841EF2-2E41-4031-8324-3E0E32F449A1}"/>
          </ac:spMkLst>
        </pc:spChg>
      </pc:sldChg>
      <pc:sldChg chg="modSp mod">
        <pc:chgData name="Siegbert Rudolph" userId="2af4d44886c067cc" providerId="LiveId" clId="{62F96B15-CC55-4881-A129-5B160FD2A88D}" dt="2022-10-02T17:44:03.135" v="14" actId="20577"/>
        <pc:sldMkLst>
          <pc:docMk/>
          <pc:sldMk cId="3575440245" sldId="756"/>
        </pc:sldMkLst>
        <pc:spChg chg="mod">
          <ac:chgData name="Siegbert Rudolph" userId="2af4d44886c067cc" providerId="LiveId" clId="{62F96B15-CC55-4881-A129-5B160FD2A88D}" dt="2022-10-02T17:43:57.452" v="13" actId="403"/>
          <ac:spMkLst>
            <pc:docMk/>
            <pc:sldMk cId="3575440245" sldId="756"/>
            <ac:spMk id="42" creationId="{200F6242-FDB3-433C-AF5F-4BEA573C0E47}"/>
          </ac:spMkLst>
        </pc:spChg>
        <pc:spChg chg="mod">
          <ac:chgData name="Siegbert Rudolph" userId="2af4d44886c067cc" providerId="LiveId" clId="{62F96B15-CC55-4881-A129-5B160FD2A88D}" dt="2022-10-02T17:43:57.452" v="13" actId="403"/>
          <ac:spMkLst>
            <pc:docMk/>
            <pc:sldMk cId="3575440245" sldId="756"/>
            <ac:spMk id="43" creationId="{04B8DD37-37A1-4ABD-9822-115B015820CE}"/>
          </ac:spMkLst>
        </pc:spChg>
        <pc:spChg chg="mod">
          <ac:chgData name="Siegbert Rudolph" userId="2af4d44886c067cc" providerId="LiveId" clId="{62F96B15-CC55-4881-A129-5B160FD2A88D}" dt="2022-10-02T17:43:57.452" v="13" actId="403"/>
          <ac:spMkLst>
            <pc:docMk/>
            <pc:sldMk cId="3575440245" sldId="756"/>
            <ac:spMk id="44" creationId="{71254AA1-B81B-4FAC-9217-61B6BD0EA863}"/>
          </ac:spMkLst>
        </pc:spChg>
        <pc:spChg chg="mod">
          <ac:chgData name="Siegbert Rudolph" userId="2af4d44886c067cc" providerId="LiveId" clId="{62F96B15-CC55-4881-A129-5B160FD2A88D}" dt="2022-10-02T17:43:57.452" v="13" actId="403"/>
          <ac:spMkLst>
            <pc:docMk/>
            <pc:sldMk cId="3575440245" sldId="756"/>
            <ac:spMk id="45" creationId="{CD0F5826-C2F9-493B-BEB8-F1DA20CCEB86}"/>
          </ac:spMkLst>
        </pc:spChg>
        <pc:spChg chg="mod">
          <ac:chgData name="Siegbert Rudolph" userId="2af4d44886c067cc" providerId="LiveId" clId="{62F96B15-CC55-4881-A129-5B160FD2A88D}" dt="2022-10-02T17:44:03.135" v="14" actId="20577"/>
          <ac:spMkLst>
            <pc:docMk/>
            <pc:sldMk cId="3575440245" sldId="756"/>
            <ac:spMk id="46" creationId="{904D66B1-C590-40C2-9332-13A671DFD7D0}"/>
          </ac:spMkLst>
        </pc:spChg>
        <pc:spChg chg="mod">
          <ac:chgData name="Siegbert Rudolph" userId="2af4d44886c067cc" providerId="LiveId" clId="{62F96B15-CC55-4881-A129-5B160FD2A88D}" dt="2022-10-02T17:42:01.050" v="0" actId="255"/>
          <ac:spMkLst>
            <pc:docMk/>
            <pc:sldMk cId="3575440245" sldId="756"/>
            <ac:spMk id="44034" creationId="{00000000-0000-0000-0000-000000000000}"/>
          </ac:spMkLst>
        </pc:spChg>
      </pc:sldChg>
      <pc:sldChg chg="modSp mod">
        <pc:chgData name="Siegbert Rudolph" userId="2af4d44886c067cc" providerId="LiveId" clId="{62F96B15-CC55-4881-A129-5B160FD2A88D}" dt="2022-10-02T17:44:44.141" v="21" actId="14100"/>
        <pc:sldMkLst>
          <pc:docMk/>
          <pc:sldMk cId="2258640118" sldId="758"/>
        </pc:sldMkLst>
        <pc:spChg chg="mod">
          <ac:chgData name="Siegbert Rudolph" userId="2af4d44886c067cc" providerId="LiveId" clId="{62F96B15-CC55-4881-A129-5B160FD2A88D}" dt="2022-10-02T17:44:41.761" v="20" actId="14100"/>
          <ac:spMkLst>
            <pc:docMk/>
            <pc:sldMk cId="2258640118" sldId="758"/>
            <ac:spMk id="7" creationId="{AE13FE35-87C8-418F-8662-EF394E2BBCC0}"/>
          </ac:spMkLst>
        </pc:spChg>
        <pc:spChg chg="mod">
          <ac:chgData name="Siegbert Rudolph" userId="2af4d44886c067cc" providerId="LiveId" clId="{62F96B15-CC55-4881-A129-5B160FD2A88D}" dt="2022-10-02T17:44:35.938" v="19" actId="403"/>
          <ac:spMkLst>
            <pc:docMk/>
            <pc:sldMk cId="2258640118" sldId="758"/>
            <ac:spMk id="19" creationId="{9E364553-49F8-4EBA-800A-95FBF44739C3}"/>
          </ac:spMkLst>
        </pc:spChg>
        <pc:spChg chg="mod">
          <ac:chgData name="Siegbert Rudolph" userId="2af4d44886c067cc" providerId="LiveId" clId="{62F96B15-CC55-4881-A129-5B160FD2A88D}" dt="2022-10-02T17:44:35.938" v="19" actId="403"/>
          <ac:spMkLst>
            <pc:docMk/>
            <pc:sldMk cId="2258640118" sldId="758"/>
            <ac:spMk id="20" creationId="{F4CAA8CD-E11A-4F59-BAC6-35D6651ED7C8}"/>
          </ac:spMkLst>
        </pc:spChg>
        <pc:spChg chg="mod">
          <ac:chgData name="Siegbert Rudolph" userId="2af4d44886c067cc" providerId="LiveId" clId="{62F96B15-CC55-4881-A129-5B160FD2A88D}" dt="2022-10-02T17:44:35.938" v="19" actId="403"/>
          <ac:spMkLst>
            <pc:docMk/>
            <pc:sldMk cId="2258640118" sldId="758"/>
            <ac:spMk id="21" creationId="{61C181DE-7368-451E-B98C-5AFD03177C85}"/>
          </ac:spMkLst>
        </pc:spChg>
        <pc:spChg chg="mod">
          <ac:chgData name="Siegbert Rudolph" userId="2af4d44886c067cc" providerId="LiveId" clId="{62F96B15-CC55-4881-A129-5B160FD2A88D}" dt="2022-10-02T17:44:35.938" v="19" actId="403"/>
          <ac:spMkLst>
            <pc:docMk/>
            <pc:sldMk cId="2258640118" sldId="758"/>
            <ac:spMk id="22" creationId="{5037C81A-1BE3-4A6B-BB59-33B0DE8054AC}"/>
          </ac:spMkLst>
        </pc:spChg>
        <pc:spChg chg="mod">
          <ac:chgData name="Siegbert Rudolph" userId="2af4d44886c067cc" providerId="LiveId" clId="{62F96B15-CC55-4881-A129-5B160FD2A88D}" dt="2022-10-02T17:44:44.141" v="21" actId="14100"/>
          <ac:spMkLst>
            <pc:docMk/>
            <pc:sldMk cId="2258640118" sldId="758"/>
            <ac:spMk id="33" creationId="{E2FE2E71-E7B8-45E1-9507-6704DC5DDC56}"/>
          </ac:spMkLst>
        </pc:spChg>
        <pc:spChg chg="mod">
          <ac:chgData name="Siegbert Rudolph" userId="2af4d44886c067cc" providerId="LiveId" clId="{62F96B15-CC55-4881-A129-5B160FD2A88D}" dt="2022-10-02T17:44:35.938" v="19" actId="403"/>
          <ac:spMkLst>
            <pc:docMk/>
            <pc:sldMk cId="2258640118" sldId="758"/>
            <ac:spMk id="34" creationId="{10B0D8FE-30F9-4437-A505-9BB9208134F1}"/>
          </ac:spMkLst>
        </pc:spChg>
        <pc:spChg chg="mod">
          <ac:chgData name="Siegbert Rudolph" userId="2af4d44886c067cc" providerId="LiveId" clId="{62F96B15-CC55-4881-A129-5B160FD2A88D}" dt="2022-10-02T17:44:35.938" v="19" actId="403"/>
          <ac:spMkLst>
            <pc:docMk/>
            <pc:sldMk cId="2258640118" sldId="758"/>
            <ac:spMk id="35" creationId="{38295DF9-AEBA-4BB0-9BEB-C17D394F4C72}"/>
          </ac:spMkLst>
        </pc:spChg>
        <pc:spChg chg="mod">
          <ac:chgData name="Siegbert Rudolph" userId="2af4d44886c067cc" providerId="LiveId" clId="{62F96B15-CC55-4881-A129-5B160FD2A88D}" dt="2022-10-02T17:44:35.938" v="19" actId="403"/>
          <ac:spMkLst>
            <pc:docMk/>
            <pc:sldMk cId="2258640118" sldId="758"/>
            <ac:spMk id="36" creationId="{9759B8C7-41DE-4A39-82FA-9719F80830B2}"/>
          </ac:spMkLst>
        </pc:spChg>
        <pc:spChg chg="mod">
          <ac:chgData name="Siegbert Rudolph" userId="2af4d44886c067cc" providerId="LiveId" clId="{62F96B15-CC55-4881-A129-5B160FD2A88D}" dt="2022-10-02T17:44:35.938" v="19" actId="403"/>
          <ac:spMkLst>
            <pc:docMk/>
            <pc:sldMk cId="2258640118" sldId="758"/>
            <ac:spMk id="40" creationId="{9C795EBF-C541-4B7E-8E64-CA4A90400072}"/>
          </ac:spMkLst>
        </pc:spChg>
      </pc:sldChg>
      <pc:sldChg chg="modSp mod">
        <pc:chgData name="Siegbert Rudolph" userId="2af4d44886c067cc" providerId="LiveId" clId="{62F96B15-CC55-4881-A129-5B160FD2A88D}" dt="2022-10-02T17:44:23.859" v="17" actId="14100"/>
        <pc:sldMkLst>
          <pc:docMk/>
          <pc:sldMk cId="965248394" sldId="759"/>
        </pc:sldMkLst>
        <pc:spChg chg="mod">
          <ac:chgData name="Siegbert Rudolph" userId="2af4d44886c067cc" providerId="LiveId" clId="{62F96B15-CC55-4881-A129-5B160FD2A88D}" dt="2022-10-02T17:44:23.859" v="17" actId="14100"/>
          <ac:spMkLst>
            <pc:docMk/>
            <pc:sldMk cId="965248394" sldId="759"/>
            <ac:spMk id="10" creationId="{068B26D7-9DA4-4907-9061-D7A7E2CA7CE3}"/>
          </ac:spMkLst>
        </pc:spChg>
        <pc:spChg chg="mod">
          <ac:chgData name="Siegbert Rudolph" userId="2af4d44886c067cc" providerId="LiveId" clId="{62F96B15-CC55-4881-A129-5B160FD2A88D}" dt="2022-10-02T17:44:19.367" v="16" actId="403"/>
          <ac:spMkLst>
            <pc:docMk/>
            <pc:sldMk cId="965248394" sldId="759"/>
            <ac:spMk id="22" creationId="{3B6ACC53-81E4-4DC5-BCEA-1401F5ABE2C9}"/>
          </ac:spMkLst>
        </pc:spChg>
        <pc:spChg chg="mod">
          <ac:chgData name="Siegbert Rudolph" userId="2af4d44886c067cc" providerId="LiveId" clId="{62F96B15-CC55-4881-A129-5B160FD2A88D}" dt="2022-10-02T17:44:19.367" v="16" actId="403"/>
          <ac:spMkLst>
            <pc:docMk/>
            <pc:sldMk cId="965248394" sldId="759"/>
            <ac:spMk id="23" creationId="{F38A1D73-2198-48CF-8349-DC41A6D04367}"/>
          </ac:spMkLst>
        </pc:spChg>
        <pc:spChg chg="mod">
          <ac:chgData name="Siegbert Rudolph" userId="2af4d44886c067cc" providerId="LiveId" clId="{62F96B15-CC55-4881-A129-5B160FD2A88D}" dt="2022-10-02T17:44:19.367" v="16" actId="403"/>
          <ac:spMkLst>
            <pc:docMk/>
            <pc:sldMk cId="965248394" sldId="759"/>
            <ac:spMk id="24" creationId="{AEFA08F2-A51A-48C5-BE05-AF7D0CA173A8}"/>
          </ac:spMkLst>
        </pc:spChg>
        <pc:spChg chg="mod">
          <ac:chgData name="Siegbert Rudolph" userId="2af4d44886c067cc" providerId="LiveId" clId="{62F96B15-CC55-4881-A129-5B160FD2A88D}" dt="2022-10-02T17:44:19.367" v="16" actId="403"/>
          <ac:spMkLst>
            <pc:docMk/>
            <pc:sldMk cId="965248394" sldId="759"/>
            <ac:spMk id="25" creationId="{A4BBBFD3-451C-4125-BC62-7EE63B80F804}"/>
          </ac:spMkLst>
        </pc:spChg>
        <pc:spChg chg="mod">
          <ac:chgData name="Siegbert Rudolph" userId="2af4d44886c067cc" providerId="LiveId" clId="{62F96B15-CC55-4881-A129-5B160FD2A88D}" dt="2022-10-02T17:44:19.367" v="16" actId="403"/>
          <ac:spMkLst>
            <pc:docMk/>
            <pc:sldMk cId="965248394" sldId="759"/>
            <ac:spMk id="36" creationId="{453C77D5-2CA9-4D67-A29E-7079A7115424}"/>
          </ac:spMkLst>
        </pc:spChg>
        <pc:spChg chg="mod">
          <ac:chgData name="Siegbert Rudolph" userId="2af4d44886c067cc" providerId="LiveId" clId="{62F96B15-CC55-4881-A129-5B160FD2A88D}" dt="2022-10-02T17:44:19.367" v="16" actId="403"/>
          <ac:spMkLst>
            <pc:docMk/>
            <pc:sldMk cId="965248394" sldId="759"/>
            <ac:spMk id="40" creationId="{8F30A280-D5CC-474B-B5DF-4FF23777A2EF}"/>
          </ac:spMkLst>
        </pc:spChg>
        <pc:spChg chg="mod">
          <ac:chgData name="Siegbert Rudolph" userId="2af4d44886c067cc" providerId="LiveId" clId="{62F96B15-CC55-4881-A129-5B160FD2A88D}" dt="2022-10-02T17:44:19.367" v="16" actId="403"/>
          <ac:spMkLst>
            <pc:docMk/>
            <pc:sldMk cId="965248394" sldId="759"/>
            <ac:spMk id="41" creationId="{234EB5DD-586D-475B-B639-CBBA9A2BC65A}"/>
          </ac:spMkLst>
        </pc:spChg>
        <pc:spChg chg="mod">
          <ac:chgData name="Siegbert Rudolph" userId="2af4d44886c067cc" providerId="LiveId" clId="{62F96B15-CC55-4881-A129-5B160FD2A88D}" dt="2022-10-02T17:44:19.367" v="16" actId="403"/>
          <ac:spMkLst>
            <pc:docMk/>
            <pc:sldMk cId="965248394" sldId="759"/>
            <ac:spMk id="42" creationId="{DC6D63C0-A684-4106-87A4-DB33CFFD5E93}"/>
          </ac:spMkLst>
        </pc:spChg>
        <pc:spChg chg="mod">
          <ac:chgData name="Siegbert Rudolph" userId="2af4d44886c067cc" providerId="LiveId" clId="{62F96B15-CC55-4881-A129-5B160FD2A88D}" dt="2022-10-02T17:44:19.367" v="16" actId="403"/>
          <ac:spMkLst>
            <pc:docMk/>
            <pc:sldMk cId="965248394" sldId="759"/>
            <ac:spMk id="43" creationId="{E47AD82E-06BA-4854-98D8-BFCEC15B9F59}"/>
          </ac:spMkLst>
        </pc:spChg>
      </pc:sldChg>
      <pc:sldChg chg="modSp mod">
        <pc:chgData name="Siegbert Rudolph" userId="2af4d44886c067cc" providerId="LiveId" clId="{62F96B15-CC55-4881-A129-5B160FD2A88D}" dt="2022-10-02T17:44:55.423" v="24" actId="14100"/>
        <pc:sldMkLst>
          <pc:docMk/>
          <pc:sldMk cId="2262858023" sldId="763"/>
        </pc:sldMkLst>
        <pc:spChg chg="mod">
          <ac:chgData name="Siegbert Rudolph" userId="2af4d44886c067cc" providerId="LiveId" clId="{62F96B15-CC55-4881-A129-5B160FD2A88D}" dt="2022-10-02T17:44:51.327" v="23" actId="403"/>
          <ac:spMkLst>
            <pc:docMk/>
            <pc:sldMk cId="2262858023" sldId="763"/>
            <ac:spMk id="2" creationId="{0B693E7F-515F-4711-9364-B6F93B30F931}"/>
          </ac:spMkLst>
        </pc:spChg>
        <pc:spChg chg="mod">
          <ac:chgData name="Siegbert Rudolph" userId="2af4d44886c067cc" providerId="LiveId" clId="{62F96B15-CC55-4881-A129-5B160FD2A88D}" dt="2022-10-02T17:44:51.327" v="23" actId="403"/>
          <ac:spMkLst>
            <pc:docMk/>
            <pc:sldMk cId="2262858023" sldId="763"/>
            <ac:spMk id="3" creationId="{A427BA7A-F78B-444E-9034-119E8C50598E}"/>
          </ac:spMkLst>
        </pc:spChg>
        <pc:spChg chg="mod">
          <ac:chgData name="Siegbert Rudolph" userId="2af4d44886c067cc" providerId="LiveId" clId="{62F96B15-CC55-4881-A129-5B160FD2A88D}" dt="2022-10-02T17:44:51.327" v="23" actId="403"/>
          <ac:spMkLst>
            <pc:docMk/>
            <pc:sldMk cId="2262858023" sldId="763"/>
            <ac:spMk id="5" creationId="{0DC34E70-F3C6-44EF-BAE4-1C57F50936AC}"/>
          </ac:spMkLst>
        </pc:spChg>
        <pc:spChg chg="mod">
          <ac:chgData name="Siegbert Rudolph" userId="2af4d44886c067cc" providerId="LiveId" clId="{62F96B15-CC55-4881-A129-5B160FD2A88D}" dt="2022-10-02T17:44:51.327" v="23" actId="403"/>
          <ac:spMkLst>
            <pc:docMk/>
            <pc:sldMk cId="2262858023" sldId="763"/>
            <ac:spMk id="6" creationId="{2EFD374F-5C34-4B8F-9BD0-7AF6BFC16CEC}"/>
          </ac:spMkLst>
        </pc:spChg>
        <pc:spChg chg="mod">
          <ac:chgData name="Siegbert Rudolph" userId="2af4d44886c067cc" providerId="LiveId" clId="{62F96B15-CC55-4881-A129-5B160FD2A88D}" dt="2022-10-02T17:44:51.327" v="23" actId="403"/>
          <ac:spMkLst>
            <pc:docMk/>
            <pc:sldMk cId="2262858023" sldId="763"/>
            <ac:spMk id="7" creationId="{63826F24-F306-4E2E-B0EC-97A2D5D1EA5E}"/>
          </ac:spMkLst>
        </pc:spChg>
        <pc:spChg chg="mod">
          <ac:chgData name="Siegbert Rudolph" userId="2af4d44886c067cc" providerId="LiveId" clId="{62F96B15-CC55-4881-A129-5B160FD2A88D}" dt="2022-10-02T17:44:55.423" v="24" actId="14100"/>
          <ac:spMkLst>
            <pc:docMk/>
            <pc:sldMk cId="2262858023" sldId="763"/>
            <ac:spMk id="33" creationId="{95317D9C-D1A2-469F-B0BC-D41986F0645E}"/>
          </ac:spMkLst>
        </pc:spChg>
        <pc:spChg chg="mod">
          <ac:chgData name="Siegbert Rudolph" userId="2af4d44886c067cc" providerId="LiveId" clId="{62F96B15-CC55-4881-A129-5B160FD2A88D}" dt="2022-10-02T17:44:51.327" v="23" actId="403"/>
          <ac:spMkLst>
            <pc:docMk/>
            <pc:sldMk cId="2262858023" sldId="763"/>
            <ac:spMk id="34" creationId="{7DC56C01-D40B-4DAE-B847-2B2CE76E0055}"/>
          </ac:spMkLst>
        </pc:spChg>
        <pc:spChg chg="mod">
          <ac:chgData name="Siegbert Rudolph" userId="2af4d44886c067cc" providerId="LiveId" clId="{62F96B15-CC55-4881-A129-5B160FD2A88D}" dt="2022-10-02T17:44:51.327" v="23" actId="403"/>
          <ac:spMkLst>
            <pc:docMk/>
            <pc:sldMk cId="2262858023" sldId="763"/>
            <ac:spMk id="35" creationId="{B12238F1-DB9F-4989-8D6C-B72A8CF4633A}"/>
          </ac:spMkLst>
        </pc:spChg>
        <pc:spChg chg="mod">
          <ac:chgData name="Siegbert Rudolph" userId="2af4d44886c067cc" providerId="LiveId" clId="{62F96B15-CC55-4881-A129-5B160FD2A88D}" dt="2022-10-02T17:44:51.327" v="23" actId="403"/>
          <ac:spMkLst>
            <pc:docMk/>
            <pc:sldMk cId="2262858023" sldId="763"/>
            <ac:spMk id="36" creationId="{FACB3618-DEF5-469E-9A8B-14A608BF1A66}"/>
          </ac:spMkLst>
        </pc:spChg>
        <pc:spChg chg="mod">
          <ac:chgData name="Siegbert Rudolph" userId="2af4d44886c067cc" providerId="LiveId" clId="{62F96B15-CC55-4881-A129-5B160FD2A88D}" dt="2022-10-02T17:44:51.327" v="23" actId="403"/>
          <ac:spMkLst>
            <pc:docMk/>
            <pc:sldMk cId="2262858023" sldId="763"/>
            <ac:spMk id="40" creationId="{8AE85CED-E394-45A9-A39D-6DAFBE3CA8FF}"/>
          </ac:spMkLst>
        </pc:spChg>
      </pc:sldChg>
    </pc:docChg>
  </pc:docChgLst>
  <pc:docChgLst>
    <pc:chgData name="Siegbert Rudolph" userId="2af4d44886c067cc" providerId="LiveId" clId="{3B23ED72-26FE-445B-90F8-F2A9C65C4FC5}"/>
    <pc:docChg chg="custSel modSld">
      <pc:chgData name="Siegbert Rudolph" userId="2af4d44886c067cc" providerId="LiveId" clId="{3B23ED72-26FE-445B-90F8-F2A9C65C4FC5}" dt="2022-07-08T16:13:18.698" v="49" actId="1076"/>
      <pc:docMkLst>
        <pc:docMk/>
      </pc:docMkLst>
      <pc:sldChg chg="delSp modSp mod">
        <pc:chgData name="Siegbert Rudolph" userId="2af4d44886c067cc" providerId="LiveId" clId="{3B23ED72-26FE-445B-90F8-F2A9C65C4FC5}" dt="2022-07-08T16:13:18.666" v="7" actId="1076"/>
        <pc:sldMkLst>
          <pc:docMk/>
          <pc:sldMk cId="0" sldId="444"/>
        </pc:sldMkLst>
        <pc:spChg chg="mod">
          <ac:chgData name="Siegbert Rudolph" userId="2af4d44886c067cc" providerId="LiveId" clId="{3B23ED72-26FE-445B-90F8-F2A9C65C4FC5}" dt="2022-07-08T16:13:18.666" v="7" actId="1076"/>
          <ac:spMkLst>
            <pc:docMk/>
            <pc:sldMk cId="0" sldId="444"/>
            <ac:spMk id="2" creationId="{098E23D1-BFDA-1554-5EEA-4D5ED4BD8F69}"/>
          </ac:spMkLst>
        </pc:spChg>
        <pc:spChg chg="del">
          <ac:chgData name="Siegbert Rudolph" userId="2af4d44886c067cc" providerId="LiveId" clId="{3B23ED72-26FE-445B-90F8-F2A9C65C4FC5}" dt="2022-07-08T16:13:18.651" v="2" actId="478"/>
          <ac:spMkLst>
            <pc:docMk/>
            <pc:sldMk cId="0" sldId="444"/>
            <ac:spMk id="3" creationId="{8C150FDA-EE20-4271-8324-D496B809386F}"/>
          </ac:spMkLst>
        </pc:spChg>
        <pc:spChg chg="mod">
          <ac:chgData name="Siegbert Rudolph" userId="2af4d44886c067cc" providerId="LiveId" clId="{3B23ED72-26FE-445B-90F8-F2A9C65C4FC5}" dt="2021-12-15T11:29:17.851" v="1" actId="20577"/>
          <ac:spMkLst>
            <pc:docMk/>
            <pc:sldMk cId="0" sldId="444"/>
            <ac:spMk id="18" creationId="{00000000-0000-0000-0000-000000000000}"/>
          </ac:spMkLst>
        </pc:spChg>
      </pc:sldChg>
      <pc:sldChg chg="delSp modSp mod">
        <pc:chgData name="Siegbert Rudolph" userId="2af4d44886c067cc" providerId="LiveId" clId="{3B23ED72-26FE-445B-90F8-F2A9C65C4FC5}" dt="2022-07-08T16:13:18.666" v="13" actId="1076"/>
        <pc:sldMkLst>
          <pc:docMk/>
          <pc:sldMk cId="1649155459" sldId="682"/>
        </pc:sldMkLst>
        <pc:spChg chg="mod">
          <ac:chgData name="Siegbert Rudolph" userId="2af4d44886c067cc" providerId="LiveId" clId="{3B23ED72-26FE-445B-90F8-F2A9C65C4FC5}" dt="2022-07-08T16:13:18.666" v="13" actId="1076"/>
          <ac:spMkLst>
            <pc:docMk/>
            <pc:sldMk cId="1649155459" sldId="682"/>
            <ac:spMk id="4" creationId="{5444F70F-D860-135F-67F2-2ADE6AB65F96}"/>
          </ac:spMkLst>
        </pc:spChg>
        <pc:spChg chg="del">
          <ac:chgData name="Siegbert Rudolph" userId="2af4d44886c067cc" providerId="LiveId" clId="{3B23ED72-26FE-445B-90F8-F2A9C65C4FC5}" dt="2022-07-08T16:13:18.666" v="8" actId="478"/>
          <ac:spMkLst>
            <pc:docMk/>
            <pc:sldMk cId="1649155459" sldId="682"/>
            <ac:spMk id="19" creationId="{10AE27E3-0C7C-4FA8-BA6A-2CDB1C3C9179}"/>
          </ac:spMkLst>
        </pc:spChg>
      </pc:sldChg>
      <pc:sldChg chg="delSp modSp mod">
        <pc:chgData name="Siegbert Rudolph" userId="2af4d44886c067cc" providerId="LiveId" clId="{3B23ED72-26FE-445B-90F8-F2A9C65C4FC5}" dt="2022-07-08T16:13:18.682" v="37" actId="1076"/>
        <pc:sldMkLst>
          <pc:docMk/>
          <pc:sldMk cId="3590329126" sldId="693"/>
        </pc:sldMkLst>
        <pc:spChg chg="mod">
          <ac:chgData name="Siegbert Rudolph" userId="2af4d44886c067cc" providerId="LiveId" clId="{3B23ED72-26FE-445B-90F8-F2A9C65C4FC5}" dt="2022-07-08T16:13:18.682" v="37" actId="1076"/>
          <ac:spMkLst>
            <pc:docMk/>
            <pc:sldMk cId="3590329126" sldId="693"/>
            <ac:spMk id="2" creationId="{EBBDBB21-A8FD-D300-7D49-AB1EEDB366E7}"/>
          </ac:spMkLst>
        </pc:spChg>
        <pc:spChg chg="del">
          <ac:chgData name="Siegbert Rudolph" userId="2af4d44886c067cc" providerId="LiveId" clId="{3B23ED72-26FE-445B-90F8-F2A9C65C4FC5}" dt="2022-07-08T16:13:18.682" v="32" actId="478"/>
          <ac:spMkLst>
            <pc:docMk/>
            <pc:sldMk cId="3590329126" sldId="693"/>
            <ac:spMk id="3" creationId="{E7FEC98A-F911-447A-AA53-F166AA94834A}"/>
          </ac:spMkLst>
        </pc:spChg>
      </pc:sldChg>
      <pc:sldChg chg="delSp modSp mod">
        <pc:chgData name="Siegbert Rudolph" userId="2af4d44886c067cc" providerId="LiveId" clId="{3B23ED72-26FE-445B-90F8-F2A9C65C4FC5}" dt="2022-07-08T16:13:18.698" v="49" actId="1076"/>
        <pc:sldMkLst>
          <pc:docMk/>
          <pc:sldMk cId="1498672052" sldId="702"/>
        </pc:sldMkLst>
        <pc:spChg chg="mod">
          <ac:chgData name="Siegbert Rudolph" userId="2af4d44886c067cc" providerId="LiveId" clId="{3B23ED72-26FE-445B-90F8-F2A9C65C4FC5}" dt="2022-07-08T16:13:18.698" v="49" actId="1076"/>
          <ac:spMkLst>
            <pc:docMk/>
            <pc:sldMk cId="1498672052" sldId="702"/>
            <ac:spMk id="2" creationId="{7B5D0C23-8C0B-57BB-794A-4F00790F8E52}"/>
          </ac:spMkLst>
        </pc:spChg>
        <pc:spChg chg="del">
          <ac:chgData name="Siegbert Rudolph" userId="2af4d44886c067cc" providerId="LiveId" clId="{3B23ED72-26FE-445B-90F8-F2A9C65C4FC5}" dt="2022-07-08T16:13:18.682" v="44" actId="478"/>
          <ac:spMkLst>
            <pc:docMk/>
            <pc:sldMk cId="1498672052" sldId="702"/>
            <ac:spMk id="5" creationId="{71997847-372B-4FF8-ABBA-E5B49E50BFF0}"/>
          </ac:spMkLst>
        </pc:spChg>
      </pc:sldChg>
      <pc:sldChg chg="delSp modSp mod">
        <pc:chgData name="Siegbert Rudolph" userId="2af4d44886c067cc" providerId="LiveId" clId="{3B23ED72-26FE-445B-90F8-F2A9C65C4FC5}" dt="2022-07-08T16:13:18.682" v="43" actId="1076"/>
        <pc:sldMkLst>
          <pc:docMk/>
          <pc:sldMk cId="3575440245" sldId="756"/>
        </pc:sldMkLst>
        <pc:spChg chg="mod">
          <ac:chgData name="Siegbert Rudolph" userId="2af4d44886c067cc" providerId="LiveId" clId="{3B23ED72-26FE-445B-90F8-F2A9C65C4FC5}" dt="2022-07-08T16:13:18.682" v="43" actId="1076"/>
          <ac:spMkLst>
            <pc:docMk/>
            <pc:sldMk cId="3575440245" sldId="756"/>
            <ac:spMk id="2" creationId="{9E3600BE-91F4-B26E-BE1E-C64B46E5982C}"/>
          </ac:spMkLst>
        </pc:spChg>
        <pc:spChg chg="del">
          <ac:chgData name="Siegbert Rudolph" userId="2af4d44886c067cc" providerId="LiveId" clId="{3B23ED72-26FE-445B-90F8-F2A9C65C4FC5}" dt="2022-07-08T16:13:18.682" v="38" actId="478"/>
          <ac:spMkLst>
            <pc:docMk/>
            <pc:sldMk cId="3575440245" sldId="756"/>
            <ac:spMk id="3" creationId="{A3A68676-21D5-4736-878E-C85ACCDFBC10}"/>
          </ac:spMkLst>
        </pc:spChg>
      </pc:sldChg>
      <pc:sldChg chg="delSp modSp mod">
        <pc:chgData name="Siegbert Rudolph" userId="2af4d44886c067cc" providerId="LiveId" clId="{3B23ED72-26FE-445B-90F8-F2A9C65C4FC5}" dt="2022-07-08T16:13:18.682" v="25" actId="1076"/>
        <pc:sldMkLst>
          <pc:docMk/>
          <pc:sldMk cId="2258640118" sldId="758"/>
        </pc:sldMkLst>
        <pc:spChg chg="mod">
          <ac:chgData name="Siegbert Rudolph" userId="2af4d44886c067cc" providerId="LiveId" clId="{3B23ED72-26FE-445B-90F8-F2A9C65C4FC5}" dt="2022-07-08T16:13:18.682" v="25" actId="1076"/>
          <ac:spMkLst>
            <pc:docMk/>
            <pc:sldMk cId="2258640118" sldId="758"/>
            <ac:spMk id="2" creationId="{CEBA5291-7797-917A-FE88-ADE8C0490A8A}"/>
          </ac:spMkLst>
        </pc:spChg>
        <pc:spChg chg="del">
          <ac:chgData name="Siegbert Rudolph" userId="2af4d44886c067cc" providerId="LiveId" clId="{3B23ED72-26FE-445B-90F8-F2A9C65C4FC5}" dt="2022-07-08T16:13:18.666" v="20" actId="478"/>
          <ac:spMkLst>
            <pc:docMk/>
            <pc:sldMk cId="2258640118" sldId="758"/>
            <ac:spMk id="3" creationId="{D9DB5EFE-F8A0-4C2C-AD58-563E0AF7A22B}"/>
          </ac:spMkLst>
        </pc:spChg>
      </pc:sldChg>
      <pc:sldChg chg="delSp modSp mod">
        <pc:chgData name="Siegbert Rudolph" userId="2af4d44886c067cc" providerId="LiveId" clId="{3B23ED72-26FE-445B-90F8-F2A9C65C4FC5}" dt="2022-07-08T16:13:18.682" v="31" actId="1076"/>
        <pc:sldMkLst>
          <pc:docMk/>
          <pc:sldMk cId="965248394" sldId="759"/>
        </pc:sldMkLst>
        <pc:spChg chg="mod">
          <ac:chgData name="Siegbert Rudolph" userId="2af4d44886c067cc" providerId="LiveId" clId="{3B23ED72-26FE-445B-90F8-F2A9C65C4FC5}" dt="2022-07-08T16:13:18.682" v="31" actId="1076"/>
          <ac:spMkLst>
            <pc:docMk/>
            <pc:sldMk cId="965248394" sldId="759"/>
            <ac:spMk id="2" creationId="{0969529C-AE0A-0831-600A-8672A1A31606}"/>
          </ac:spMkLst>
        </pc:spChg>
        <pc:spChg chg="del">
          <ac:chgData name="Siegbert Rudolph" userId="2af4d44886c067cc" providerId="LiveId" clId="{3B23ED72-26FE-445B-90F8-F2A9C65C4FC5}" dt="2022-07-08T16:13:18.682" v="26" actId="478"/>
          <ac:spMkLst>
            <pc:docMk/>
            <pc:sldMk cId="965248394" sldId="759"/>
            <ac:spMk id="3" creationId="{9CACE711-3625-4801-8D77-D5795330B758}"/>
          </ac:spMkLst>
        </pc:spChg>
      </pc:sldChg>
      <pc:sldChg chg="delSp modSp mod">
        <pc:chgData name="Siegbert Rudolph" userId="2af4d44886c067cc" providerId="LiveId" clId="{3B23ED72-26FE-445B-90F8-F2A9C65C4FC5}" dt="2022-07-08T16:13:18.666" v="19" actId="1076"/>
        <pc:sldMkLst>
          <pc:docMk/>
          <pc:sldMk cId="2262858023" sldId="763"/>
        </pc:sldMkLst>
        <pc:spChg chg="mod">
          <ac:chgData name="Siegbert Rudolph" userId="2af4d44886c067cc" providerId="LiveId" clId="{3B23ED72-26FE-445B-90F8-F2A9C65C4FC5}" dt="2022-07-08T16:13:18.666" v="19" actId="1076"/>
          <ac:spMkLst>
            <pc:docMk/>
            <pc:sldMk cId="2262858023" sldId="763"/>
            <ac:spMk id="4" creationId="{A5762B39-995B-FB35-FD6B-CAAB541C81EF}"/>
          </ac:spMkLst>
        </pc:spChg>
        <pc:spChg chg="del">
          <ac:chgData name="Siegbert Rudolph" userId="2af4d44886c067cc" providerId="LiveId" clId="{3B23ED72-26FE-445B-90F8-F2A9C65C4FC5}" dt="2022-07-08T16:13:18.666" v="14" actId="478"/>
          <ac:spMkLst>
            <pc:docMk/>
            <pc:sldMk cId="2262858023" sldId="763"/>
            <ac:spMk id="19" creationId="{5E3B3E28-CFB1-4496-9E69-673FC2B16E6A}"/>
          </ac:spMkLst>
        </pc:spChg>
      </pc:sldChg>
    </pc:docChg>
  </pc:docChgLst>
  <pc:docChgLst>
    <pc:chgData name="Siegbert Rudolph" userId="2af4d44886c067cc" providerId="LiveId" clId="{C766D07B-5E61-4D26-8490-88040CB98C06}"/>
    <pc:docChg chg="custSel modSld">
      <pc:chgData name="Siegbert Rudolph" userId="2af4d44886c067cc" providerId="LiveId" clId="{C766D07B-5E61-4D26-8490-88040CB98C06}" dt="2020-08-11T08:39:20.204" v="47" actId="1076"/>
      <pc:docMkLst>
        <pc:docMk/>
      </pc:docMkLst>
      <pc:sldChg chg="delSp modSp mod">
        <pc:chgData name="Siegbert Rudolph" userId="2af4d44886c067cc" providerId="LiveId" clId="{C766D07B-5E61-4D26-8490-88040CB98C06}" dt="2020-08-11T08:39:20.171" v="5" actId="1076"/>
        <pc:sldMkLst>
          <pc:docMk/>
          <pc:sldMk cId="0" sldId="444"/>
        </pc:sldMkLst>
        <pc:spChg chg="mod">
          <ac:chgData name="Siegbert Rudolph" userId="2af4d44886c067cc" providerId="LiveId" clId="{C766D07B-5E61-4D26-8490-88040CB98C06}" dt="2020-08-11T08:39:20.171" v="5" actId="1076"/>
          <ac:spMkLst>
            <pc:docMk/>
            <pc:sldMk cId="0" sldId="444"/>
            <ac:spMk id="2" creationId="{A51529DB-D110-46E6-BB00-8E349A92ED5F}"/>
          </ac:spMkLst>
        </pc:spChg>
        <pc:spChg chg="del">
          <ac:chgData name="Siegbert Rudolph" userId="2af4d44886c067cc" providerId="LiveId" clId="{C766D07B-5E61-4D26-8490-88040CB98C06}" dt="2020-08-11T08:39:20.167" v="0" actId="478"/>
          <ac:spMkLst>
            <pc:docMk/>
            <pc:sldMk cId="0" sldId="444"/>
            <ac:spMk id="3" creationId="{83C893EC-365D-40BE-8748-D0CCAA6EE80A}"/>
          </ac:spMkLst>
        </pc:spChg>
      </pc:sldChg>
      <pc:sldChg chg="delSp modSp mod">
        <pc:chgData name="Siegbert Rudolph" userId="2af4d44886c067cc" providerId="LiveId" clId="{C766D07B-5E61-4D26-8490-88040CB98C06}" dt="2020-08-11T08:39:20.176" v="11" actId="1076"/>
        <pc:sldMkLst>
          <pc:docMk/>
          <pc:sldMk cId="1649155459" sldId="682"/>
        </pc:sldMkLst>
        <pc:spChg chg="mod">
          <ac:chgData name="Siegbert Rudolph" userId="2af4d44886c067cc" providerId="LiveId" clId="{C766D07B-5E61-4D26-8490-88040CB98C06}" dt="2020-08-11T08:39:20.176" v="11" actId="1076"/>
          <ac:spMkLst>
            <pc:docMk/>
            <pc:sldMk cId="1649155459" sldId="682"/>
            <ac:spMk id="4" creationId="{586D292E-BB15-4BA3-9E51-E12F73345221}"/>
          </ac:spMkLst>
        </pc:spChg>
        <pc:spChg chg="del">
          <ac:chgData name="Siegbert Rudolph" userId="2af4d44886c067cc" providerId="LiveId" clId="{C766D07B-5E61-4D26-8490-88040CB98C06}" dt="2020-08-11T08:39:20.172" v="6" actId="478"/>
          <ac:spMkLst>
            <pc:docMk/>
            <pc:sldMk cId="1649155459" sldId="682"/>
            <ac:spMk id="19" creationId="{8F6D5647-4435-4BE9-9B03-E44091555B67}"/>
          </ac:spMkLst>
        </pc:spChg>
      </pc:sldChg>
      <pc:sldChg chg="delSp modSp mod">
        <pc:chgData name="Siegbert Rudolph" userId="2af4d44886c067cc" providerId="LiveId" clId="{C766D07B-5E61-4D26-8490-88040CB98C06}" dt="2020-08-11T08:39:20.196" v="35" actId="1076"/>
        <pc:sldMkLst>
          <pc:docMk/>
          <pc:sldMk cId="3590329126" sldId="693"/>
        </pc:sldMkLst>
        <pc:spChg chg="mod">
          <ac:chgData name="Siegbert Rudolph" userId="2af4d44886c067cc" providerId="LiveId" clId="{C766D07B-5E61-4D26-8490-88040CB98C06}" dt="2020-08-11T08:39:20.196" v="35" actId="1076"/>
          <ac:spMkLst>
            <pc:docMk/>
            <pc:sldMk cId="3590329126" sldId="693"/>
            <ac:spMk id="2" creationId="{D33969EF-597B-403A-AD1D-F8E8B78B16ED}"/>
          </ac:spMkLst>
        </pc:spChg>
        <pc:spChg chg="del">
          <ac:chgData name="Siegbert Rudolph" userId="2af4d44886c067cc" providerId="LiveId" clId="{C766D07B-5E61-4D26-8490-88040CB98C06}" dt="2020-08-11T08:39:20.192" v="30" actId="478"/>
          <ac:spMkLst>
            <pc:docMk/>
            <pc:sldMk cId="3590329126" sldId="693"/>
            <ac:spMk id="3" creationId="{E5ED9935-80DE-4C6D-9D48-DC78C67DE5AA}"/>
          </ac:spMkLst>
        </pc:spChg>
      </pc:sldChg>
      <pc:sldChg chg="delSp modSp mod">
        <pc:chgData name="Siegbert Rudolph" userId="2af4d44886c067cc" providerId="LiveId" clId="{C766D07B-5E61-4D26-8490-88040CB98C06}" dt="2020-08-11T08:39:20.204" v="47" actId="1076"/>
        <pc:sldMkLst>
          <pc:docMk/>
          <pc:sldMk cId="1498672052" sldId="702"/>
        </pc:sldMkLst>
        <pc:spChg chg="mod">
          <ac:chgData name="Siegbert Rudolph" userId="2af4d44886c067cc" providerId="LiveId" clId="{C766D07B-5E61-4D26-8490-88040CB98C06}" dt="2020-08-11T08:39:20.204" v="47" actId="1076"/>
          <ac:spMkLst>
            <pc:docMk/>
            <pc:sldMk cId="1498672052" sldId="702"/>
            <ac:spMk id="2" creationId="{5FDC347B-1FA5-4B8C-B030-9B612C248B15}"/>
          </ac:spMkLst>
        </pc:spChg>
        <pc:spChg chg="del">
          <ac:chgData name="Siegbert Rudolph" userId="2af4d44886c067cc" providerId="LiveId" clId="{C766D07B-5E61-4D26-8490-88040CB98C06}" dt="2020-08-11T08:39:20.200" v="42" actId="478"/>
          <ac:spMkLst>
            <pc:docMk/>
            <pc:sldMk cId="1498672052" sldId="702"/>
            <ac:spMk id="5" creationId="{A9F89F23-9DF2-490F-A7CC-AA1AE0FE0A0D}"/>
          </ac:spMkLst>
        </pc:spChg>
      </pc:sldChg>
      <pc:sldChg chg="delSp modSp mod">
        <pc:chgData name="Siegbert Rudolph" userId="2af4d44886c067cc" providerId="LiveId" clId="{C766D07B-5E61-4D26-8490-88040CB98C06}" dt="2020-08-11T08:39:20.200" v="41" actId="1076"/>
        <pc:sldMkLst>
          <pc:docMk/>
          <pc:sldMk cId="3575440245" sldId="756"/>
        </pc:sldMkLst>
        <pc:spChg chg="mod">
          <ac:chgData name="Siegbert Rudolph" userId="2af4d44886c067cc" providerId="LiveId" clId="{C766D07B-5E61-4D26-8490-88040CB98C06}" dt="2020-08-11T08:39:20.200" v="41" actId="1076"/>
          <ac:spMkLst>
            <pc:docMk/>
            <pc:sldMk cId="3575440245" sldId="756"/>
            <ac:spMk id="2" creationId="{B7A4DEC2-AA08-4FB8-ADAB-3F0F066FEC59}"/>
          </ac:spMkLst>
        </pc:spChg>
        <pc:spChg chg="del">
          <ac:chgData name="Siegbert Rudolph" userId="2af4d44886c067cc" providerId="LiveId" clId="{C766D07B-5E61-4D26-8490-88040CB98C06}" dt="2020-08-11T08:39:20.196" v="36" actId="478"/>
          <ac:spMkLst>
            <pc:docMk/>
            <pc:sldMk cId="3575440245" sldId="756"/>
            <ac:spMk id="3" creationId="{7CAAA497-CA53-464B-A270-095AF139290C}"/>
          </ac:spMkLst>
        </pc:spChg>
      </pc:sldChg>
      <pc:sldChg chg="delSp modSp mod">
        <pc:chgData name="Siegbert Rudolph" userId="2af4d44886c067cc" providerId="LiveId" clId="{C766D07B-5E61-4D26-8490-88040CB98C06}" dt="2020-08-11T08:39:20.185" v="23" actId="1076"/>
        <pc:sldMkLst>
          <pc:docMk/>
          <pc:sldMk cId="2258640118" sldId="758"/>
        </pc:sldMkLst>
        <pc:spChg chg="mod">
          <ac:chgData name="Siegbert Rudolph" userId="2af4d44886c067cc" providerId="LiveId" clId="{C766D07B-5E61-4D26-8490-88040CB98C06}" dt="2020-08-11T08:39:20.185" v="23" actId="1076"/>
          <ac:spMkLst>
            <pc:docMk/>
            <pc:sldMk cId="2258640118" sldId="758"/>
            <ac:spMk id="2" creationId="{CBC0649B-6282-4F41-827A-E1ED28DE4F82}"/>
          </ac:spMkLst>
        </pc:spChg>
        <pc:spChg chg="del">
          <ac:chgData name="Siegbert Rudolph" userId="2af4d44886c067cc" providerId="LiveId" clId="{C766D07B-5E61-4D26-8490-88040CB98C06}" dt="2020-08-11T08:39:20.181" v="18" actId="478"/>
          <ac:spMkLst>
            <pc:docMk/>
            <pc:sldMk cId="2258640118" sldId="758"/>
            <ac:spMk id="3" creationId="{F2241D6E-1CA9-414A-BB11-6E6F5A74D0C7}"/>
          </ac:spMkLst>
        </pc:spChg>
      </pc:sldChg>
      <pc:sldChg chg="delSp modSp mod">
        <pc:chgData name="Siegbert Rudolph" userId="2af4d44886c067cc" providerId="LiveId" clId="{C766D07B-5E61-4D26-8490-88040CB98C06}" dt="2020-08-11T08:39:20.191" v="29" actId="1076"/>
        <pc:sldMkLst>
          <pc:docMk/>
          <pc:sldMk cId="965248394" sldId="759"/>
        </pc:sldMkLst>
        <pc:spChg chg="mod">
          <ac:chgData name="Siegbert Rudolph" userId="2af4d44886c067cc" providerId="LiveId" clId="{C766D07B-5E61-4D26-8490-88040CB98C06}" dt="2020-08-11T08:39:20.191" v="29" actId="1076"/>
          <ac:spMkLst>
            <pc:docMk/>
            <pc:sldMk cId="965248394" sldId="759"/>
            <ac:spMk id="2" creationId="{CFF48771-80F5-4C8B-A32B-B10C7E4A3CE0}"/>
          </ac:spMkLst>
        </pc:spChg>
        <pc:spChg chg="del">
          <ac:chgData name="Siegbert Rudolph" userId="2af4d44886c067cc" providerId="LiveId" clId="{C766D07B-5E61-4D26-8490-88040CB98C06}" dt="2020-08-11T08:39:20.186" v="24" actId="478"/>
          <ac:spMkLst>
            <pc:docMk/>
            <pc:sldMk cId="965248394" sldId="759"/>
            <ac:spMk id="3" creationId="{A1D84F21-E1E7-4BEB-AC1E-683B3D49F1E4}"/>
          </ac:spMkLst>
        </pc:spChg>
      </pc:sldChg>
      <pc:sldChg chg="delSp modSp mod">
        <pc:chgData name="Siegbert Rudolph" userId="2af4d44886c067cc" providerId="LiveId" clId="{C766D07B-5E61-4D26-8490-88040CB98C06}" dt="2020-08-11T08:39:20.181" v="17" actId="1076"/>
        <pc:sldMkLst>
          <pc:docMk/>
          <pc:sldMk cId="2262858023" sldId="763"/>
        </pc:sldMkLst>
        <pc:spChg chg="mod">
          <ac:chgData name="Siegbert Rudolph" userId="2af4d44886c067cc" providerId="LiveId" clId="{C766D07B-5E61-4D26-8490-88040CB98C06}" dt="2020-08-11T08:39:20.181" v="17" actId="1076"/>
          <ac:spMkLst>
            <pc:docMk/>
            <pc:sldMk cId="2262858023" sldId="763"/>
            <ac:spMk id="4" creationId="{FD09E1E0-4CEA-4874-AAED-4A0DAE15A71D}"/>
          </ac:spMkLst>
        </pc:spChg>
        <pc:spChg chg="del">
          <ac:chgData name="Siegbert Rudolph" userId="2af4d44886c067cc" providerId="LiveId" clId="{C766D07B-5E61-4D26-8490-88040CB98C06}" dt="2020-08-11T08:39:20.176" v="12" actId="478"/>
          <ac:spMkLst>
            <pc:docMk/>
            <pc:sldMk cId="2262858023" sldId="763"/>
            <ac:spMk id="19" creationId="{FB960B6B-09B1-43E1-9EEB-F8BC08B9B10D}"/>
          </ac:spMkLst>
        </pc:spChg>
      </pc:sldChg>
    </pc:docChg>
  </pc:docChgLst>
  <pc:docChgLst>
    <pc:chgData name="Siegbert Rudolph" userId="2af4d44886c067cc" providerId="LiveId" clId="{1808259C-9DEF-4539-87A8-97EB35D12FD4}"/>
    <pc:docChg chg="custSel modSld">
      <pc:chgData name="Siegbert Rudolph" userId="2af4d44886c067cc" providerId="LiveId" clId="{1808259C-9DEF-4539-87A8-97EB35D12FD4}" dt="2020-10-17T08:29:46.810" v="47" actId="1076"/>
      <pc:docMkLst>
        <pc:docMk/>
      </pc:docMkLst>
      <pc:sldChg chg="delSp modSp mod">
        <pc:chgData name="Siegbert Rudolph" userId="2af4d44886c067cc" providerId="LiveId" clId="{1808259C-9DEF-4539-87A8-97EB35D12FD4}" dt="2020-10-17T08:29:46.779" v="5" actId="1076"/>
        <pc:sldMkLst>
          <pc:docMk/>
          <pc:sldMk cId="0" sldId="444"/>
        </pc:sldMkLst>
        <pc:spChg chg="del">
          <ac:chgData name="Siegbert Rudolph" userId="2af4d44886c067cc" providerId="LiveId" clId="{1808259C-9DEF-4539-87A8-97EB35D12FD4}" dt="2020-10-17T08:29:46.763" v="0" actId="478"/>
          <ac:spMkLst>
            <pc:docMk/>
            <pc:sldMk cId="0" sldId="444"/>
            <ac:spMk id="2" creationId="{A51529DB-D110-46E6-BB00-8E349A92ED5F}"/>
          </ac:spMkLst>
        </pc:spChg>
        <pc:spChg chg="mod">
          <ac:chgData name="Siegbert Rudolph" userId="2af4d44886c067cc" providerId="LiveId" clId="{1808259C-9DEF-4539-87A8-97EB35D12FD4}" dt="2020-10-17T08:29:46.779" v="5" actId="1076"/>
          <ac:spMkLst>
            <pc:docMk/>
            <pc:sldMk cId="0" sldId="444"/>
            <ac:spMk id="3" creationId="{4D0E9CF3-0DA1-4162-88EB-54B4F75B3533}"/>
          </ac:spMkLst>
        </pc:spChg>
      </pc:sldChg>
      <pc:sldChg chg="delSp modSp mod">
        <pc:chgData name="Siegbert Rudolph" userId="2af4d44886c067cc" providerId="LiveId" clId="{1808259C-9DEF-4539-87A8-97EB35D12FD4}" dt="2020-10-17T08:29:46.779" v="11" actId="1076"/>
        <pc:sldMkLst>
          <pc:docMk/>
          <pc:sldMk cId="1649155459" sldId="682"/>
        </pc:sldMkLst>
        <pc:spChg chg="del">
          <ac:chgData name="Siegbert Rudolph" userId="2af4d44886c067cc" providerId="LiveId" clId="{1808259C-9DEF-4539-87A8-97EB35D12FD4}" dt="2020-10-17T08:29:46.779" v="6" actId="478"/>
          <ac:spMkLst>
            <pc:docMk/>
            <pc:sldMk cId="1649155459" sldId="682"/>
            <ac:spMk id="4" creationId="{586D292E-BB15-4BA3-9E51-E12F73345221}"/>
          </ac:spMkLst>
        </pc:spChg>
        <pc:spChg chg="mod">
          <ac:chgData name="Siegbert Rudolph" userId="2af4d44886c067cc" providerId="LiveId" clId="{1808259C-9DEF-4539-87A8-97EB35D12FD4}" dt="2020-10-17T08:29:46.779" v="11" actId="1076"/>
          <ac:spMkLst>
            <pc:docMk/>
            <pc:sldMk cId="1649155459" sldId="682"/>
            <ac:spMk id="19" creationId="{7BA3127F-FFBD-49DF-8A71-ED3941A38242}"/>
          </ac:spMkLst>
        </pc:spChg>
      </pc:sldChg>
      <pc:sldChg chg="delSp modSp mod">
        <pc:chgData name="Siegbert Rudolph" userId="2af4d44886c067cc" providerId="LiveId" clId="{1808259C-9DEF-4539-87A8-97EB35D12FD4}" dt="2020-10-17T08:29:46.795" v="35" actId="1076"/>
        <pc:sldMkLst>
          <pc:docMk/>
          <pc:sldMk cId="3590329126" sldId="693"/>
        </pc:sldMkLst>
        <pc:spChg chg="del">
          <ac:chgData name="Siegbert Rudolph" userId="2af4d44886c067cc" providerId="LiveId" clId="{1808259C-9DEF-4539-87A8-97EB35D12FD4}" dt="2020-10-17T08:29:46.795" v="30" actId="478"/>
          <ac:spMkLst>
            <pc:docMk/>
            <pc:sldMk cId="3590329126" sldId="693"/>
            <ac:spMk id="2" creationId="{D33969EF-597B-403A-AD1D-F8E8B78B16ED}"/>
          </ac:spMkLst>
        </pc:spChg>
        <pc:spChg chg="mod">
          <ac:chgData name="Siegbert Rudolph" userId="2af4d44886c067cc" providerId="LiveId" clId="{1808259C-9DEF-4539-87A8-97EB35D12FD4}" dt="2020-10-17T08:29:46.795" v="35" actId="1076"/>
          <ac:spMkLst>
            <pc:docMk/>
            <pc:sldMk cId="3590329126" sldId="693"/>
            <ac:spMk id="3" creationId="{35F6B960-63AD-4EC2-BC60-F8949ABCEB39}"/>
          </ac:spMkLst>
        </pc:spChg>
      </pc:sldChg>
      <pc:sldChg chg="delSp modSp mod">
        <pc:chgData name="Siegbert Rudolph" userId="2af4d44886c067cc" providerId="LiveId" clId="{1808259C-9DEF-4539-87A8-97EB35D12FD4}" dt="2020-10-17T08:29:46.810" v="47" actId="1076"/>
        <pc:sldMkLst>
          <pc:docMk/>
          <pc:sldMk cId="1498672052" sldId="702"/>
        </pc:sldMkLst>
        <pc:spChg chg="del">
          <ac:chgData name="Siegbert Rudolph" userId="2af4d44886c067cc" providerId="LiveId" clId="{1808259C-9DEF-4539-87A8-97EB35D12FD4}" dt="2020-10-17T08:29:46.795" v="42" actId="478"/>
          <ac:spMkLst>
            <pc:docMk/>
            <pc:sldMk cId="1498672052" sldId="702"/>
            <ac:spMk id="2" creationId="{5FDC347B-1FA5-4B8C-B030-9B612C248B15}"/>
          </ac:spMkLst>
        </pc:spChg>
        <pc:spChg chg="mod">
          <ac:chgData name="Siegbert Rudolph" userId="2af4d44886c067cc" providerId="LiveId" clId="{1808259C-9DEF-4539-87A8-97EB35D12FD4}" dt="2020-10-17T08:29:46.810" v="47" actId="1076"/>
          <ac:spMkLst>
            <pc:docMk/>
            <pc:sldMk cId="1498672052" sldId="702"/>
            <ac:spMk id="5" creationId="{A691FDB2-B45C-45E8-8327-15B4D90A85A9}"/>
          </ac:spMkLst>
        </pc:spChg>
      </pc:sldChg>
      <pc:sldChg chg="delSp modSp mod">
        <pc:chgData name="Siegbert Rudolph" userId="2af4d44886c067cc" providerId="LiveId" clId="{1808259C-9DEF-4539-87A8-97EB35D12FD4}" dt="2020-10-17T08:29:46.795" v="41" actId="1076"/>
        <pc:sldMkLst>
          <pc:docMk/>
          <pc:sldMk cId="3575440245" sldId="756"/>
        </pc:sldMkLst>
        <pc:spChg chg="del">
          <ac:chgData name="Siegbert Rudolph" userId="2af4d44886c067cc" providerId="LiveId" clId="{1808259C-9DEF-4539-87A8-97EB35D12FD4}" dt="2020-10-17T08:29:46.795" v="36" actId="478"/>
          <ac:spMkLst>
            <pc:docMk/>
            <pc:sldMk cId="3575440245" sldId="756"/>
            <ac:spMk id="2" creationId="{B7A4DEC2-AA08-4FB8-ADAB-3F0F066FEC59}"/>
          </ac:spMkLst>
        </pc:spChg>
        <pc:spChg chg="mod">
          <ac:chgData name="Siegbert Rudolph" userId="2af4d44886c067cc" providerId="LiveId" clId="{1808259C-9DEF-4539-87A8-97EB35D12FD4}" dt="2020-10-17T08:29:46.795" v="41" actId="1076"/>
          <ac:spMkLst>
            <pc:docMk/>
            <pc:sldMk cId="3575440245" sldId="756"/>
            <ac:spMk id="3" creationId="{B7A54865-F102-4C60-A683-AC90ECB93C3D}"/>
          </ac:spMkLst>
        </pc:spChg>
      </pc:sldChg>
      <pc:sldChg chg="delSp modSp mod">
        <pc:chgData name="Siegbert Rudolph" userId="2af4d44886c067cc" providerId="LiveId" clId="{1808259C-9DEF-4539-87A8-97EB35D12FD4}" dt="2020-10-17T08:29:46.779" v="23" actId="1076"/>
        <pc:sldMkLst>
          <pc:docMk/>
          <pc:sldMk cId="2258640118" sldId="758"/>
        </pc:sldMkLst>
        <pc:spChg chg="del">
          <ac:chgData name="Siegbert Rudolph" userId="2af4d44886c067cc" providerId="LiveId" clId="{1808259C-9DEF-4539-87A8-97EB35D12FD4}" dt="2020-10-17T08:29:46.779" v="18" actId="478"/>
          <ac:spMkLst>
            <pc:docMk/>
            <pc:sldMk cId="2258640118" sldId="758"/>
            <ac:spMk id="2" creationId="{CBC0649B-6282-4F41-827A-E1ED28DE4F82}"/>
          </ac:spMkLst>
        </pc:spChg>
        <pc:spChg chg="mod">
          <ac:chgData name="Siegbert Rudolph" userId="2af4d44886c067cc" providerId="LiveId" clId="{1808259C-9DEF-4539-87A8-97EB35D12FD4}" dt="2020-10-17T08:29:46.779" v="23" actId="1076"/>
          <ac:spMkLst>
            <pc:docMk/>
            <pc:sldMk cId="2258640118" sldId="758"/>
            <ac:spMk id="3" creationId="{8646DBC6-4AD3-44F9-AB5F-0F718EB80347}"/>
          </ac:spMkLst>
        </pc:spChg>
      </pc:sldChg>
      <pc:sldChg chg="delSp modSp mod">
        <pc:chgData name="Siegbert Rudolph" userId="2af4d44886c067cc" providerId="LiveId" clId="{1808259C-9DEF-4539-87A8-97EB35D12FD4}" dt="2020-10-17T08:29:46.795" v="29" actId="1076"/>
        <pc:sldMkLst>
          <pc:docMk/>
          <pc:sldMk cId="965248394" sldId="759"/>
        </pc:sldMkLst>
        <pc:spChg chg="del">
          <ac:chgData name="Siegbert Rudolph" userId="2af4d44886c067cc" providerId="LiveId" clId="{1808259C-9DEF-4539-87A8-97EB35D12FD4}" dt="2020-10-17T08:29:46.779" v="24" actId="478"/>
          <ac:spMkLst>
            <pc:docMk/>
            <pc:sldMk cId="965248394" sldId="759"/>
            <ac:spMk id="2" creationId="{CFF48771-80F5-4C8B-A32B-B10C7E4A3CE0}"/>
          </ac:spMkLst>
        </pc:spChg>
        <pc:spChg chg="mod">
          <ac:chgData name="Siegbert Rudolph" userId="2af4d44886c067cc" providerId="LiveId" clId="{1808259C-9DEF-4539-87A8-97EB35D12FD4}" dt="2020-10-17T08:29:46.795" v="29" actId="1076"/>
          <ac:spMkLst>
            <pc:docMk/>
            <pc:sldMk cId="965248394" sldId="759"/>
            <ac:spMk id="3" creationId="{2EA29804-2167-4431-9E27-C3459E619238}"/>
          </ac:spMkLst>
        </pc:spChg>
      </pc:sldChg>
      <pc:sldChg chg="delSp modSp mod">
        <pc:chgData name="Siegbert Rudolph" userId="2af4d44886c067cc" providerId="LiveId" clId="{1808259C-9DEF-4539-87A8-97EB35D12FD4}" dt="2020-10-17T08:29:46.779" v="17" actId="1076"/>
        <pc:sldMkLst>
          <pc:docMk/>
          <pc:sldMk cId="2262858023" sldId="763"/>
        </pc:sldMkLst>
        <pc:spChg chg="del">
          <ac:chgData name="Siegbert Rudolph" userId="2af4d44886c067cc" providerId="LiveId" clId="{1808259C-9DEF-4539-87A8-97EB35D12FD4}" dt="2020-10-17T08:29:46.779" v="12" actId="478"/>
          <ac:spMkLst>
            <pc:docMk/>
            <pc:sldMk cId="2262858023" sldId="763"/>
            <ac:spMk id="4" creationId="{FD09E1E0-4CEA-4874-AAED-4A0DAE15A71D}"/>
          </ac:spMkLst>
        </pc:spChg>
        <pc:spChg chg="mod">
          <ac:chgData name="Siegbert Rudolph" userId="2af4d44886c067cc" providerId="LiveId" clId="{1808259C-9DEF-4539-87A8-97EB35D12FD4}" dt="2020-10-17T08:29:46.779" v="17" actId="1076"/>
          <ac:spMkLst>
            <pc:docMk/>
            <pc:sldMk cId="2262858023" sldId="763"/>
            <ac:spMk id="19" creationId="{FB9FE0E6-F3AE-4719-A83A-D9E02EB7BF44}"/>
          </ac:spMkLst>
        </pc:spChg>
      </pc:sldChg>
    </pc:docChg>
  </pc:docChgLst>
  <pc:docChgLst>
    <pc:chgData name="Siegbert Rudolph" userId="2af4d44886c067cc" providerId="LiveId" clId="{CA0A8957-ACFA-47F2-87BC-2192E776321D}"/>
    <pc:docChg chg="custSel modSld">
      <pc:chgData name="Siegbert Rudolph" userId="2af4d44886c067cc" providerId="LiveId" clId="{CA0A8957-ACFA-47F2-87BC-2192E776321D}" dt="2021-10-07T16:01:59.029" v="47" actId="1076"/>
      <pc:docMkLst>
        <pc:docMk/>
      </pc:docMkLst>
      <pc:sldChg chg="delSp modSp mod">
        <pc:chgData name="Siegbert Rudolph" userId="2af4d44886c067cc" providerId="LiveId" clId="{CA0A8957-ACFA-47F2-87BC-2192E776321D}" dt="2021-10-07T16:01:58.998" v="5" actId="1076"/>
        <pc:sldMkLst>
          <pc:docMk/>
          <pc:sldMk cId="0" sldId="444"/>
        </pc:sldMkLst>
        <pc:spChg chg="del">
          <ac:chgData name="Siegbert Rudolph" userId="2af4d44886c067cc" providerId="LiveId" clId="{CA0A8957-ACFA-47F2-87BC-2192E776321D}" dt="2021-10-07T16:01:58.998" v="0" actId="478"/>
          <ac:spMkLst>
            <pc:docMk/>
            <pc:sldMk cId="0" sldId="444"/>
            <ac:spMk id="2" creationId="{FDC05E53-D936-452D-A927-CDB07C107B46}"/>
          </ac:spMkLst>
        </pc:spChg>
        <pc:spChg chg="mod">
          <ac:chgData name="Siegbert Rudolph" userId="2af4d44886c067cc" providerId="LiveId" clId="{CA0A8957-ACFA-47F2-87BC-2192E776321D}" dt="2021-10-07T16:01:58.998" v="5" actId="1076"/>
          <ac:spMkLst>
            <pc:docMk/>
            <pc:sldMk cId="0" sldId="444"/>
            <ac:spMk id="3" creationId="{8C150FDA-EE20-4271-8324-D496B809386F}"/>
          </ac:spMkLst>
        </pc:spChg>
      </pc:sldChg>
      <pc:sldChg chg="delSp modSp mod">
        <pc:chgData name="Siegbert Rudolph" userId="2af4d44886c067cc" providerId="LiveId" clId="{CA0A8957-ACFA-47F2-87BC-2192E776321D}" dt="2021-10-07T16:01:59.013" v="11" actId="1076"/>
        <pc:sldMkLst>
          <pc:docMk/>
          <pc:sldMk cId="1649155459" sldId="682"/>
        </pc:sldMkLst>
        <pc:spChg chg="del">
          <ac:chgData name="Siegbert Rudolph" userId="2af4d44886c067cc" providerId="LiveId" clId="{CA0A8957-ACFA-47F2-87BC-2192E776321D}" dt="2021-10-07T16:01:58.998" v="6" actId="478"/>
          <ac:spMkLst>
            <pc:docMk/>
            <pc:sldMk cId="1649155459" sldId="682"/>
            <ac:spMk id="4" creationId="{319D5499-C0ED-4F1B-9CFD-BAB7A82EA93F}"/>
          </ac:spMkLst>
        </pc:spChg>
        <pc:spChg chg="mod">
          <ac:chgData name="Siegbert Rudolph" userId="2af4d44886c067cc" providerId="LiveId" clId="{CA0A8957-ACFA-47F2-87BC-2192E776321D}" dt="2021-10-07T16:01:59.013" v="11" actId="1076"/>
          <ac:spMkLst>
            <pc:docMk/>
            <pc:sldMk cId="1649155459" sldId="682"/>
            <ac:spMk id="19" creationId="{10AE27E3-0C7C-4FA8-BA6A-2CDB1C3C9179}"/>
          </ac:spMkLst>
        </pc:spChg>
      </pc:sldChg>
      <pc:sldChg chg="delSp modSp mod">
        <pc:chgData name="Siegbert Rudolph" userId="2af4d44886c067cc" providerId="LiveId" clId="{CA0A8957-ACFA-47F2-87BC-2192E776321D}" dt="2021-10-07T16:01:59.029" v="35" actId="1076"/>
        <pc:sldMkLst>
          <pc:docMk/>
          <pc:sldMk cId="3590329126" sldId="693"/>
        </pc:sldMkLst>
        <pc:spChg chg="del">
          <ac:chgData name="Siegbert Rudolph" userId="2af4d44886c067cc" providerId="LiveId" clId="{CA0A8957-ACFA-47F2-87BC-2192E776321D}" dt="2021-10-07T16:01:59.013" v="30" actId="478"/>
          <ac:spMkLst>
            <pc:docMk/>
            <pc:sldMk cId="3590329126" sldId="693"/>
            <ac:spMk id="2" creationId="{D207307A-0482-4D8B-9E0A-B9EBE8F57985}"/>
          </ac:spMkLst>
        </pc:spChg>
        <pc:spChg chg="mod">
          <ac:chgData name="Siegbert Rudolph" userId="2af4d44886c067cc" providerId="LiveId" clId="{CA0A8957-ACFA-47F2-87BC-2192E776321D}" dt="2021-10-07T16:01:59.029" v="35" actId="1076"/>
          <ac:spMkLst>
            <pc:docMk/>
            <pc:sldMk cId="3590329126" sldId="693"/>
            <ac:spMk id="3" creationId="{E7FEC98A-F911-447A-AA53-F166AA94834A}"/>
          </ac:spMkLst>
        </pc:spChg>
      </pc:sldChg>
      <pc:sldChg chg="delSp modSp mod">
        <pc:chgData name="Siegbert Rudolph" userId="2af4d44886c067cc" providerId="LiveId" clId="{CA0A8957-ACFA-47F2-87BC-2192E776321D}" dt="2021-10-07T16:01:59.029" v="47" actId="1076"/>
        <pc:sldMkLst>
          <pc:docMk/>
          <pc:sldMk cId="1498672052" sldId="702"/>
        </pc:sldMkLst>
        <pc:spChg chg="del">
          <ac:chgData name="Siegbert Rudolph" userId="2af4d44886c067cc" providerId="LiveId" clId="{CA0A8957-ACFA-47F2-87BC-2192E776321D}" dt="2021-10-07T16:01:59.029" v="42" actId="478"/>
          <ac:spMkLst>
            <pc:docMk/>
            <pc:sldMk cId="1498672052" sldId="702"/>
            <ac:spMk id="2" creationId="{D4B52CD0-7DAB-4E95-B38D-45716688ECCC}"/>
          </ac:spMkLst>
        </pc:spChg>
        <pc:spChg chg="mod">
          <ac:chgData name="Siegbert Rudolph" userId="2af4d44886c067cc" providerId="LiveId" clId="{CA0A8957-ACFA-47F2-87BC-2192E776321D}" dt="2021-10-07T16:01:59.029" v="47" actId="1076"/>
          <ac:spMkLst>
            <pc:docMk/>
            <pc:sldMk cId="1498672052" sldId="702"/>
            <ac:spMk id="5" creationId="{71997847-372B-4FF8-ABBA-E5B49E50BFF0}"/>
          </ac:spMkLst>
        </pc:spChg>
      </pc:sldChg>
      <pc:sldChg chg="delSp modSp mod">
        <pc:chgData name="Siegbert Rudolph" userId="2af4d44886c067cc" providerId="LiveId" clId="{CA0A8957-ACFA-47F2-87BC-2192E776321D}" dt="2021-10-07T16:01:59.029" v="41" actId="1076"/>
        <pc:sldMkLst>
          <pc:docMk/>
          <pc:sldMk cId="3575440245" sldId="756"/>
        </pc:sldMkLst>
        <pc:spChg chg="del">
          <ac:chgData name="Siegbert Rudolph" userId="2af4d44886c067cc" providerId="LiveId" clId="{CA0A8957-ACFA-47F2-87BC-2192E776321D}" dt="2021-10-07T16:01:59.029" v="36" actId="478"/>
          <ac:spMkLst>
            <pc:docMk/>
            <pc:sldMk cId="3575440245" sldId="756"/>
            <ac:spMk id="2" creationId="{68634925-90A0-4EFB-BFAC-AA4B91DFC21C}"/>
          </ac:spMkLst>
        </pc:spChg>
        <pc:spChg chg="mod">
          <ac:chgData name="Siegbert Rudolph" userId="2af4d44886c067cc" providerId="LiveId" clId="{CA0A8957-ACFA-47F2-87BC-2192E776321D}" dt="2021-10-07T16:01:59.029" v="41" actId="1076"/>
          <ac:spMkLst>
            <pc:docMk/>
            <pc:sldMk cId="3575440245" sldId="756"/>
            <ac:spMk id="3" creationId="{A3A68676-21D5-4736-878E-C85ACCDFBC10}"/>
          </ac:spMkLst>
        </pc:spChg>
      </pc:sldChg>
      <pc:sldChg chg="delSp modSp mod">
        <pc:chgData name="Siegbert Rudolph" userId="2af4d44886c067cc" providerId="LiveId" clId="{CA0A8957-ACFA-47F2-87BC-2192E776321D}" dt="2021-10-07T16:01:59.013" v="23" actId="1076"/>
        <pc:sldMkLst>
          <pc:docMk/>
          <pc:sldMk cId="2258640118" sldId="758"/>
        </pc:sldMkLst>
        <pc:spChg chg="del">
          <ac:chgData name="Siegbert Rudolph" userId="2af4d44886c067cc" providerId="LiveId" clId="{CA0A8957-ACFA-47F2-87BC-2192E776321D}" dt="2021-10-07T16:01:59.013" v="18" actId="478"/>
          <ac:spMkLst>
            <pc:docMk/>
            <pc:sldMk cId="2258640118" sldId="758"/>
            <ac:spMk id="2" creationId="{F0EA7A83-632A-48B6-B98F-CEA430230A8C}"/>
          </ac:spMkLst>
        </pc:spChg>
        <pc:spChg chg="mod">
          <ac:chgData name="Siegbert Rudolph" userId="2af4d44886c067cc" providerId="LiveId" clId="{CA0A8957-ACFA-47F2-87BC-2192E776321D}" dt="2021-10-07T16:01:59.013" v="23" actId="1076"/>
          <ac:spMkLst>
            <pc:docMk/>
            <pc:sldMk cId="2258640118" sldId="758"/>
            <ac:spMk id="3" creationId="{D9DB5EFE-F8A0-4C2C-AD58-563E0AF7A22B}"/>
          </ac:spMkLst>
        </pc:spChg>
      </pc:sldChg>
      <pc:sldChg chg="delSp modSp mod">
        <pc:chgData name="Siegbert Rudolph" userId="2af4d44886c067cc" providerId="LiveId" clId="{CA0A8957-ACFA-47F2-87BC-2192E776321D}" dt="2021-10-07T16:01:59.013" v="29" actId="1076"/>
        <pc:sldMkLst>
          <pc:docMk/>
          <pc:sldMk cId="965248394" sldId="759"/>
        </pc:sldMkLst>
        <pc:spChg chg="del">
          <ac:chgData name="Siegbert Rudolph" userId="2af4d44886c067cc" providerId="LiveId" clId="{CA0A8957-ACFA-47F2-87BC-2192E776321D}" dt="2021-10-07T16:01:59.013" v="24" actId="478"/>
          <ac:spMkLst>
            <pc:docMk/>
            <pc:sldMk cId="965248394" sldId="759"/>
            <ac:spMk id="2" creationId="{C403A8E8-6AAF-4DC9-A880-35818FB4A4B6}"/>
          </ac:spMkLst>
        </pc:spChg>
        <pc:spChg chg="mod">
          <ac:chgData name="Siegbert Rudolph" userId="2af4d44886c067cc" providerId="LiveId" clId="{CA0A8957-ACFA-47F2-87BC-2192E776321D}" dt="2021-10-07T16:01:59.013" v="29" actId="1076"/>
          <ac:spMkLst>
            <pc:docMk/>
            <pc:sldMk cId="965248394" sldId="759"/>
            <ac:spMk id="3" creationId="{9CACE711-3625-4801-8D77-D5795330B758}"/>
          </ac:spMkLst>
        </pc:spChg>
      </pc:sldChg>
      <pc:sldChg chg="delSp modSp mod">
        <pc:chgData name="Siegbert Rudolph" userId="2af4d44886c067cc" providerId="LiveId" clId="{CA0A8957-ACFA-47F2-87BC-2192E776321D}" dt="2021-10-07T16:01:59.013" v="17" actId="1076"/>
        <pc:sldMkLst>
          <pc:docMk/>
          <pc:sldMk cId="2262858023" sldId="763"/>
        </pc:sldMkLst>
        <pc:spChg chg="del">
          <ac:chgData name="Siegbert Rudolph" userId="2af4d44886c067cc" providerId="LiveId" clId="{CA0A8957-ACFA-47F2-87BC-2192E776321D}" dt="2021-10-07T16:01:59.013" v="12" actId="478"/>
          <ac:spMkLst>
            <pc:docMk/>
            <pc:sldMk cId="2262858023" sldId="763"/>
            <ac:spMk id="4" creationId="{D2658FD5-D2F6-43F9-B316-6EE5A0B8B8EA}"/>
          </ac:spMkLst>
        </pc:spChg>
        <pc:spChg chg="mod">
          <ac:chgData name="Siegbert Rudolph" userId="2af4d44886c067cc" providerId="LiveId" clId="{CA0A8957-ACFA-47F2-87BC-2192E776321D}" dt="2021-10-07T16:01:59.013" v="17" actId="1076"/>
          <ac:spMkLst>
            <pc:docMk/>
            <pc:sldMk cId="2262858023" sldId="763"/>
            <ac:spMk id="19" creationId="{5E3B3E28-CFB1-4496-9E69-673FC2B16E6A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136" cy="49378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16023" y="0"/>
            <a:ext cx="2918136" cy="49378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4890388-E142-486A-9A35-B82F9143B759}" type="datetimeFigureOut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03288" y="741363"/>
            <a:ext cx="4929187" cy="36972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de-DE" noProof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370947"/>
            <a:ext cx="2918136" cy="49378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16023" y="9370947"/>
            <a:ext cx="2918136" cy="493789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cs typeface="Arial" pitchFamily="34" charset="0"/>
              </a:defRPr>
            </a:lvl1pPr>
          </a:lstStyle>
          <a:p>
            <a:pPr>
              <a:defRPr/>
            </a:pPr>
            <a:fld id="{0F261D31-D41E-4D5E-85A8-04A1FDF90B04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3123947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ADF2CF2C-273C-40B2-B53C-2AC34149DBEF}" type="datetime1">
              <a:rPr lang="de-DE"/>
              <a:pPr>
                <a:defRPr/>
              </a:pPr>
              <a:t>26.03.2024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479F28-82AF-427D-8B64-48F6915DBF4D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585824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30EA19D5-F4F9-47F3-9303-47AF9D3E18A8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619805-E83E-40B6-8134-F5B69DFEF128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309860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E593039D-D6AC-4370-B55C-8466119F8A53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AD9BAC-7650-45AB-B4C4-7E4539DFCDD4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495042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5C5636-D9E0-4DF9-8A98-DF40A3C32D4E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5C9702-96DA-4123-80B2-C175AA516EF2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220750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DB13B5-4488-4200-BEF0-56A85EA0F7ED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BFE7D4-B6AF-41CE-B9E1-933E34E9BBA6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888532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7602C3-5C02-47AE-993D-24947A06D9DC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22DBC1-B71A-43A0-9608-F477DE346DDA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210712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8F9DB3-BE94-402B-B33B-6188C34B44F8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3067F0-5754-424E-9D98-80FF899FF552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3644038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2AD44A-B7AD-4328-B227-BFE2192A381B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D2FEB4-7148-402D-A6E3-34AFF3F8374A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7996397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6B1CA1-9E51-480A-A07A-0E7D8584C895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E18A62-6F58-4796-844A-1DE78E7B08B1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8789291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CE5D90-020C-4691-B4AA-2B2F98DF81A4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F58E6B-F8B9-4C44-9A54-2ABEFBCAF653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7472182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8AB3F1-6151-49F2-930C-B8E038924B4C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4ADD19-B194-4F04-82D6-0605551CC20E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852470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D03B3AB6-9B05-46E4-8C65-8BC766D53494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E2F111-4AE5-4140-A155-23AE83E96F7B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6389393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7E42D4-3034-4FE5-80B3-5473AF5D48F7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E31098-89E9-4B77-B0EA-A04DD1C1697C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7697951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B5C7B1-5D8D-4B98-90C5-090B1BB35B98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E98A2F-A915-47DD-935F-2D0977E48139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1418149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83C879-DCE9-4DA1-888C-FED4E28B7398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74498E-F697-46D5-A634-5D669FDFCB90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0716178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CD9BF0-2A07-4E25-BC99-9A6D1FEBCA4B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D29461-5362-4DE6-86B4-14C181C0718A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636562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9CE0F1-DA2B-4525-BBBF-E45DB459B259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E45B7A-6455-4EA0-BFE3-AB17A7D6363B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6867429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BDDC7D-8035-48FE-ACC9-596FE5DDFBFF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E0C238-4593-438D-A7A1-949D7A05CA32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3522902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5220DE-EED3-44F7-B1BF-2301256A44C7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3F9593-0ADA-4B15-B31C-4160C9F679BA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1427432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C1BFA1-5F37-478E-B8F9-1A44198778EA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4A5CC5-8774-4A5A-8686-958EA7333D0A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7857796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40B614-8E5C-4F77-BC15-F48B870A82CF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43A889-7975-4D34-A6C1-BDF28DA09C94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2325083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C322E4-1D8B-4885-8EAA-2E1E9D7D833C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FC710F-E9F2-4BA2-9316-CC915B1162EE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784086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CBE3F047-9485-4576-A6B2-F17CB32536C0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015780-1A1B-4EDB-BE57-B8F0D1258550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5004728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00FDC2-F274-4CF1-B0C5-84AFE6028350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B48505-4B2D-4178-B894-17A1B3FA0E52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6537110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75C483-569A-477A-8E1C-E0BF9864C651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1A441C-38D3-448A-8CF9-AC5A0796F393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8912850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6DCF26-836A-4976-A17C-EEE5B272D79A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1781BA-EC12-459D-B450-9A9237DFC3A3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7386467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1553F8-7055-45F5-B276-B318B72EE1D5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EBBCE3-A541-428A-BE62-B9EB655C70FD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6403997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B60B53-AD61-40DB-92B9-80997BD69F3B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776890-D58D-4D77-ABDC-0CAF59B57598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2998274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1A4BB6-0A96-4679-87E7-7A40DB629942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15191B-E4FE-48D8-A236-4DCEFAD19D15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58770682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C1E920-9389-4CD6-9DC6-6666ACEA92FF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4208FD-A59C-44B2-B893-4D8B97E1B4A0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83342811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47D9D2-6CD1-45D4-998A-24C649EAF81D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C11508-8875-4999-BD75-C13839066609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460686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956178-5F9F-44AC-9413-92404CA4E581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C2EB19-B0AF-44E6-8560-17516E557898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68258672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C4A675-217C-4492-B706-92ACA8BABB46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B61B64-5F88-4809-87E9-D4072AB61975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261745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77872046-142C-4537-8C8A-E50EF74A6B49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9AEBC2-1699-411A-9B0D-ECC311F34E85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6440188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E6E744-B780-442C-9424-DA4D4ED607FA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23407E-DD7A-4A98-82F9-251228E315E1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00254400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B106CD-E8F1-4701-9FB9-341D8845F3CB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0A0FCC-4E16-4041-9471-E3D3105CC00E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4934022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79E16B-293E-43BA-8D08-693653BE69B8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D946EB-9C3F-429B-AA59-23056508277F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19990643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B170EB-6975-44CA-A302-7C3AD0D4A980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89A403-2D7F-4220-B450-8DB2F388C67F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0514210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96E15F-20E6-4F16-B3C7-B774968DBB08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C28291-B488-42AB-BCDB-A3C5B209229D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97538897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7FFA3A-8CC1-4463-85A4-B033C391805D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887EAA-F6A1-494E-B8A9-0B9344523759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73069065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ECC376-5B09-4C09-B192-165559B6D809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1BCFC2-1E78-41F3-9E46-FAD61E693D0C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37816930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E34A23-ED6F-4DB9-A18B-0D059A488D3F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E4BEF6-E827-4C63-85BF-5326D25BFFA9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49491596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2AC109-B690-4A42-AA67-B777BF266CF9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6AF3C3-452A-455B-A8E8-BDFE55150CB1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65546471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8EBF0A-E659-4940-A848-7E9FB3A0B28D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1D38EA-60FD-41C7-A7D4-2A87AE83BD27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069530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229D0E6E-A700-4648-896A-91ABA2546D48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6512F3-4665-4A61-91C9-D57CC374CDCF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48672144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3897B7-3410-4068-804D-4923B18B8C09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4D5311-C5FD-462B-AC2B-E56E6162C355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82535399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56E97E-8A43-42C0-BEEE-83F0D3C90964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218D8D-85D7-41BD-97BB-77CFC0679349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04581379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958B45-6C50-4722-BA48-156C26E02D32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963C1E-5E4D-44D1-9DA1-3991D98C8C4C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75316637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43AC28-D511-4804-BDE7-071A20CC8739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BC3342-E34D-4A61-8702-1173E89F7986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03066727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FEA19B-56DD-4323-A74C-F5039E58DE40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B90D9D-EAAD-4C08-895F-F7B506DAF909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66717575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D0D9F3-6DB6-40D7-BFA7-7B3867C7B61C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9516FB-C372-498B-8199-665BEE245E2C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36358312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55507C-13E3-485D-AE0A-344B7A2998EC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938FA5-6918-4088-9CDF-164FCDABC198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75308597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C62057-A3B4-438C-9459-24769B7EEDC2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F8B720-27BA-4555-829F-02A03FF9A9E6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96509479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EC3D2D-EDDD-4E89-8169-F591664DF679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55DA7E-DF07-498D-8238-20027BAED430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97219666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E07D9A-3A92-4219-AD30-815279F10761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537D1C-76BF-4E86-AB49-C1AC7431582F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24922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405EE883-50B8-4ACD-BF13-6AEA3D4E4528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40D012-93CD-4046-AEF2-C20A877591A0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85194777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85BBD7-7F6C-4384-A7CD-1BDCF8DC0510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CFD601-93BB-468E-8314-FDBEE656D867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10002481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7B89E1-DFE8-4310-AE92-20AEEBC1B4F0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6F9643-44C3-467C-8E77-9EF1F9964122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31932031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B8CE02-24D5-481E-9EBB-2A29BA0E97AC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CDBF26-7EF5-458A-8536-B007702566F3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85929321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B42CEE-4D0F-4646-A100-CE86DF41C1AE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57B02C-E4E8-4C67-9DF2-07D89F147DE8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41700546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4A95A5-19E5-4312-B003-EC46CC806B7D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E50E79-CA75-405C-A677-DBB2F58C8420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41321312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C5262C-6149-4623-9522-7E932FCBD093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98F2B0-6039-4534-BCE4-954A2F5E4215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1531556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0B9FD3-5C9B-4F79-A472-C313218FD229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10D10E-A5F0-4173-8445-D6E1ABEFDE1D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23685055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30B86D-3D81-4ADE-AA8A-834AFBCCE6DE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7DF69F-863D-49B0-A143-F4B7FA61F393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34341946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8D0C07-1F04-4B67-928E-7D713A595525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F85986-35F2-46CF-9599-CAF50CE527A1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42090918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5A9FBE-D85A-4880-ACFC-F51F670A4D69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8B4F40-B29A-4947-9B4A-3A4681D19627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952153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93A7BA-E402-4949-AA07-1536DC71DFD2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6A7758-FF3D-4B32-8BA3-E0DA71DC0474}" type="datetime1">
              <a:rPr lang="de-DE"/>
              <a:pPr>
                <a:defRPr/>
              </a:pPr>
              <a:t>26.03.2024</a:t>
            </a:fld>
            <a:endParaRPr lang="de-DE" dirty="0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1948064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5CB07F-C3B9-4404-9085-FE38671D1E9A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D97327-9B86-481D-A896-F82E9FAFA673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81243777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ED0616-1371-40D0-BF0A-AE2F0478261F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90E14A-91A1-4A68-A7E0-2CCD002D82CA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63200269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1D5060-09BB-40A9-8382-AEF4131E2F17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D683B5-C6F3-4B7A-B3A1-BF2BB2589D35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90493073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113DEA-4188-4B3F-AE6B-B78254CBDBE0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8093C7-C21B-460F-8B21-7A57A62EB261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51422590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FFB8A8-EE9B-4381-AB83-A7D603A03E26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31833E-FE1F-4DC9-BB2C-0EE5F874A950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8139121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99BA04-F045-46B9-87AE-7F1D0084EAAA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DBE42F-8A13-4D68-BBB1-5D2DC06043B1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43843458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F19581-0461-4ED7-AA79-C069BE59B5FE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AC3561-2FCF-44D9-8DBA-951082F8D280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08324711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D54146-41D1-4BAB-9BC4-7E9F833E9431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DED25A-DD8A-4D41-BE4E-12C87D04FF52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76012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7F7060B0-0A14-4256-8510-48FE7BC45DD3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92FCB4-31EF-4641-AFAC-A3C15AF44E32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685547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 dirty="0"/>
              <a:t>Bild  durch  Klicken  auf  Symbol  hinzufügen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99F0CFF9-3187-4C3A-9B87-233579BBA120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0065AE-2A1C-4D94-97A8-C7D957384204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600872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5822950" y="133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800">
                <a:solidFill>
                  <a:srgbClr val="898989"/>
                </a:solidFill>
                <a:latin typeface="Trebuchet MS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3E332194-AFF1-4B43-8F03-4E170F069353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  <p:sp>
        <p:nvSpPr>
          <p:cNvPr id="1027" name="Textfeld 6"/>
          <p:cNvSpPr txBox="1">
            <a:spLocks noChangeArrowheads="1"/>
          </p:cNvSpPr>
          <p:nvPr/>
        </p:nvSpPr>
        <p:spPr bwMode="auto">
          <a:xfrm>
            <a:off x="179388" y="179388"/>
            <a:ext cx="1187450" cy="338137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de-DE" sz="1600" dirty="0">
                <a:latin typeface="Trebuchet MS" pitchFamily="34" charset="0"/>
              </a:rPr>
              <a:t>Übungsart:</a:t>
            </a:r>
          </a:p>
        </p:txBody>
      </p:sp>
      <p:sp>
        <p:nvSpPr>
          <p:cNvPr id="1028" name="Textfeld 7"/>
          <p:cNvSpPr txBox="1">
            <a:spLocks noChangeArrowheads="1"/>
          </p:cNvSpPr>
          <p:nvPr/>
        </p:nvSpPr>
        <p:spPr bwMode="auto">
          <a:xfrm>
            <a:off x="7180263" y="196850"/>
            <a:ext cx="1447832" cy="800219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de-DE" sz="1000" b="1" dirty="0">
                <a:latin typeface="Trebuchet MS" pitchFamily="34" charset="0"/>
              </a:rPr>
              <a:t>Seite:</a:t>
            </a:r>
          </a:p>
          <a:p>
            <a:pPr>
              <a:defRPr/>
            </a:pPr>
            <a:endParaRPr lang="de-DE" sz="1200" dirty="0">
              <a:latin typeface="Trebuchet MS" pitchFamily="34" charset="0"/>
            </a:endParaRPr>
          </a:p>
          <a:p>
            <a:pPr>
              <a:defRPr/>
            </a:pPr>
            <a:r>
              <a:rPr lang="de-DE" sz="1200" b="1" dirty="0">
                <a:latin typeface="Trebuchet MS" pitchFamily="34" charset="0"/>
              </a:rPr>
              <a:t>Bearbeitet  von:  </a:t>
            </a:r>
          </a:p>
          <a:p>
            <a:pPr>
              <a:defRPr/>
            </a:pPr>
            <a:r>
              <a:rPr lang="de-DE" sz="1200" b="1" dirty="0">
                <a:latin typeface="Trebuchet MS" pitchFamily="34" charset="0"/>
              </a:rPr>
              <a:t>Siegbert  Rudolph</a:t>
            </a:r>
          </a:p>
        </p:txBody>
      </p:sp>
      <p:cxnSp>
        <p:nvCxnSpPr>
          <p:cNvPr id="9" name="Gerade Verbindung 8"/>
          <p:cNvCxnSpPr/>
          <p:nvPr/>
        </p:nvCxnSpPr>
        <p:spPr>
          <a:xfrm>
            <a:off x="250825" y="981075"/>
            <a:ext cx="8281988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30" name="Grafik 9" descr="lesekoch_logo_mit_Hintergrund-1.jpg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350" y="6353175"/>
            <a:ext cx="10175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1" name="Textfeld 10"/>
          <p:cNvSpPr txBox="1">
            <a:spLocks noChangeArrowheads="1"/>
          </p:cNvSpPr>
          <p:nvPr/>
        </p:nvSpPr>
        <p:spPr bwMode="auto">
          <a:xfrm>
            <a:off x="1250950" y="6584950"/>
            <a:ext cx="1423988" cy="230188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de-DE" sz="900" dirty="0">
                <a:latin typeface="Trebuchet MS" pitchFamily="34" charset="0"/>
              </a:rPr>
              <a:t>Lesemotivationstraining</a:t>
            </a:r>
          </a:p>
        </p:txBody>
      </p:sp>
      <p:sp>
        <p:nvSpPr>
          <p:cNvPr id="1032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dirty="0"/>
              <a:t>Titelmasterformat durch Klicken bearbeiten</a:t>
            </a:r>
          </a:p>
        </p:txBody>
      </p:sp>
      <p:sp>
        <p:nvSpPr>
          <p:cNvPr id="1033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dirty="0"/>
              <a:t>Textmasterformat bearbeiten</a:t>
            </a:r>
          </a:p>
          <a:p>
            <a:pPr lvl="1"/>
            <a:r>
              <a:rPr lang="de-DE" altLang="de-DE" dirty="0"/>
              <a:t>Zweite Ebene</a:t>
            </a:r>
          </a:p>
          <a:p>
            <a:pPr lvl="2"/>
            <a:r>
              <a:rPr lang="de-DE" altLang="de-DE" dirty="0"/>
              <a:t>Dritte Ebene</a:t>
            </a:r>
          </a:p>
          <a:p>
            <a:pPr lvl="3"/>
            <a:r>
              <a:rPr lang="de-DE" altLang="de-DE" dirty="0"/>
              <a:t>Vierte Ebene</a:t>
            </a:r>
          </a:p>
          <a:p>
            <a:pPr lvl="4"/>
            <a:r>
              <a:rPr lang="de-DE" altLang="de-DE" dirty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0" hangingPunct="0">
              <a:defRPr sz="1200">
                <a:solidFill>
                  <a:schemeClr val="tx1">
                    <a:tint val="75000"/>
                  </a:schemeClr>
                </a:solidFill>
                <a:cs typeface="Arial" pitchFamily="34" charset="0"/>
              </a:defRPr>
            </a:lvl1pPr>
          </a:lstStyle>
          <a:p>
            <a:pPr>
              <a:defRPr/>
            </a:pPr>
            <a:fld id="{13C2D63B-52DA-48D2-A871-2AC9A06B23DD}" type="datetime1">
              <a:rPr lang="de-DE"/>
              <a:pPr>
                <a:defRPr/>
              </a:pPr>
              <a:t>26.03.2024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0" hangingPunct="0">
              <a:defRPr sz="1200">
                <a:solidFill>
                  <a:schemeClr val="tx1">
                    <a:tint val="75000"/>
                  </a:schemeClr>
                </a:solidFill>
                <a:cs typeface="Arial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535" r:id="rId1"/>
    <p:sldLayoutId id="2147486536" r:id="rId2"/>
    <p:sldLayoutId id="2147486537" r:id="rId3"/>
    <p:sldLayoutId id="2147486538" r:id="rId4"/>
    <p:sldLayoutId id="2147486539" r:id="rId5"/>
    <p:sldLayoutId id="2147486540" r:id="rId6"/>
    <p:sldLayoutId id="2147486468" r:id="rId7"/>
    <p:sldLayoutId id="2147486541" r:id="rId8"/>
    <p:sldLayoutId id="2147486542" r:id="rId9"/>
    <p:sldLayoutId id="2147486543" r:id="rId10"/>
    <p:sldLayoutId id="2147486544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Titelmasterformat durch Klicken bearbeiten</a:t>
            </a:r>
          </a:p>
        </p:txBody>
      </p:sp>
      <p:sp>
        <p:nvSpPr>
          <p:cNvPr id="2051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Textmasterformate durch Klicken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0FDFD83-B327-4CE9-967F-633DC993C34D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cs typeface="Arial" pitchFamily="34" charset="0"/>
              </a:defRPr>
            </a:lvl1pPr>
          </a:lstStyle>
          <a:p>
            <a:pPr>
              <a:defRPr/>
            </a:pPr>
            <a:fld id="{3FB691F5-B9D6-4015-BA22-92EB8E0C8340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469" r:id="rId1"/>
    <p:sldLayoutId id="2147486470" r:id="rId2"/>
    <p:sldLayoutId id="2147486471" r:id="rId3"/>
    <p:sldLayoutId id="2147486472" r:id="rId4"/>
    <p:sldLayoutId id="2147486473" r:id="rId5"/>
    <p:sldLayoutId id="2147486474" r:id="rId6"/>
    <p:sldLayoutId id="2147486475" r:id="rId7"/>
    <p:sldLayoutId id="2147486476" r:id="rId8"/>
    <p:sldLayoutId id="2147486477" r:id="rId9"/>
    <p:sldLayoutId id="2147486478" r:id="rId10"/>
    <p:sldLayoutId id="214748647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Titelmasterformat durch Klicken bearbeiten</a:t>
            </a:r>
          </a:p>
        </p:txBody>
      </p:sp>
      <p:sp>
        <p:nvSpPr>
          <p:cNvPr id="3075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Textmasterformate durch Klicken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E4D25FE-6116-4786-BF95-9085D1D45A51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cs typeface="Arial" pitchFamily="34" charset="0"/>
              </a:defRPr>
            </a:lvl1pPr>
          </a:lstStyle>
          <a:p>
            <a:pPr>
              <a:defRPr/>
            </a:pPr>
            <a:fld id="{47A83ADA-95F7-4A56-9BBA-405099FD334F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480" r:id="rId1"/>
    <p:sldLayoutId id="2147486481" r:id="rId2"/>
    <p:sldLayoutId id="2147486482" r:id="rId3"/>
    <p:sldLayoutId id="2147486483" r:id="rId4"/>
    <p:sldLayoutId id="2147486484" r:id="rId5"/>
    <p:sldLayoutId id="2147486485" r:id="rId6"/>
    <p:sldLayoutId id="2147486486" r:id="rId7"/>
    <p:sldLayoutId id="2147486487" r:id="rId8"/>
    <p:sldLayoutId id="2147486488" r:id="rId9"/>
    <p:sldLayoutId id="2147486489" r:id="rId10"/>
    <p:sldLayoutId id="2147486490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Titelmasterformat durch Klicken bearbeiten</a:t>
            </a:r>
          </a:p>
        </p:txBody>
      </p:sp>
      <p:sp>
        <p:nvSpPr>
          <p:cNvPr id="4099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Textmasterformate durch Klicken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5CE99BF-5649-4C31-9973-21C21CA27A4F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cs typeface="Arial" pitchFamily="34" charset="0"/>
              </a:defRPr>
            </a:lvl1pPr>
          </a:lstStyle>
          <a:p>
            <a:pPr>
              <a:defRPr/>
            </a:pPr>
            <a:fld id="{2804F15B-0C8C-4A88-A00D-34B62FDBFF49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491" r:id="rId1"/>
    <p:sldLayoutId id="2147486492" r:id="rId2"/>
    <p:sldLayoutId id="2147486493" r:id="rId3"/>
    <p:sldLayoutId id="2147486494" r:id="rId4"/>
    <p:sldLayoutId id="2147486495" r:id="rId5"/>
    <p:sldLayoutId id="2147486496" r:id="rId6"/>
    <p:sldLayoutId id="2147486497" r:id="rId7"/>
    <p:sldLayoutId id="2147486498" r:id="rId8"/>
    <p:sldLayoutId id="2147486499" r:id="rId9"/>
    <p:sldLayoutId id="2147486500" r:id="rId10"/>
    <p:sldLayoutId id="2147486501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Titelmasterformat durch Klicken bearbeiten</a:t>
            </a:r>
          </a:p>
        </p:txBody>
      </p:sp>
      <p:sp>
        <p:nvSpPr>
          <p:cNvPr id="5123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Textmasterformate durch Klicken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B474A22-6DC3-4EFD-9028-97240753486F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cs typeface="Arial" pitchFamily="34" charset="0"/>
              </a:defRPr>
            </a:lvl1pPr>
          </a:lstStyle>
          <a:p>
            <a:pPr>
              <a:defRPr/>
            </a:pPr>
            <a:fld id="{E713E413-FD60-4C92-993A-223DA805B1A8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502" r:id="rId1"/>
    <p:sldLayoutId id="2147486503" r:id="rId2"/>
    <p:sldLayoutId id="2147486504" r:id="rId3"/>
    <p:sldLayoutId id="2147486505" r:id="rId4"/>
    <p:sldLayoutId id="2147486506" r:id="rId5"/>
    <p:sldLayoutId id="2147486507" r:id="rId6"/>
    <p:sldLayoutId id="2147486508" r:id="rId7"/>
    <p:sldLayoutId id="2147486509" r:id="rId8"/>
    <p:sldLayoutId id="2147486510" r:id="rId9"/>
    <p:sldLayoutId id="2147486511" r:id="rId10"/>
    <p:sldLayoutId id="2147486512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Titelmasterformat durch Klicken bearbeiten</a:t>
            </a:r>
          </a:p>
        </p:txBody>
      </p:sp>
      <p:sp>
        <p:nvSpPr>
          <p:cNvPr id="6147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Textmasterformate durch Klicken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E5E5DA1-B5E4-436A-8E1E-B86D81DF06EE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cs typeface="Arial" pitchFamily="34" charset="0"/>
              </a:defRPr>
            </a:lvl1pPr>
          </a:lstStyle>
          <a:p>
            <a:pPr>
              <a:defRPr/>
            </a:pPr>
            <a:fld id="{3EAC2A5C-309C-464E-A174-FF189516B5E0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513" r:id="rId1"/>
    <p:sldLayoutId id="2147486514" r:id="rId2"/>
    <p:sldLayoutId id="2147486515" r:id="rId3"/>
    <p:sldLayoutId id="2147486516" r:id="rId4"/>
    <p:sldLayoutId id="2147486517" r:id="rId5"/>
    <p:sldLayoutId id="2147486518" r:id="rId6"/>
    <p:sldLayoutId id="2147486519" r:id="rId7"/>
    <p:sldLayoutId id="2147486520" r:id="rId8"/>
    <p:sldLayoutId id="2147486521" r:id="rId9"/>
    <p:sldLayoutId id="2147486522" r:id="rId10"/>
    <p:sldLayoutId id="2147486523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Titelmasterformat durch Klicken bearbeiten</a:t>
            </a:r>
          </a:p>
        </p:txBody>
      </p:sp>
      <p:sp>
        <p:nvSpPr>
          <p:cNvPr id="7171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Textmasterformate durch Klicken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6D2AAF1-9ADB-4B22-BDAE-F09D272D1F67}" type="datetime1">
              <a:rPr lang="de-DE"/>
              <a:pPr>
                <a:defRPr/>
              </a:pPr>
              <a:t>26.03.2024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cs typeface="Arial" pitchFamily="34" charset="0"/>
              </a:defRPr>
            </a:lvl1pPr>
          </a:lstStyle>
          <a:p>
            <a:pPr>
              <a:defRPr/>
            </a:pPr>
            <a:fld id="{55663F3A-39C7-4BCA-A7D8-5DAF0BC34916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524" r:id="rId1"/>
    <p:sldLayoutId id="2147486525" r:id="rId2"/>
    <p:sldLayoutId id="2147486526" r:id="rId3"/>
    <p:sldLayoutId id="2147486527" r:id="rId4"/>
    <p:sldLayoutId id="2147486528" r:id="rId5"/>
    <p:sldLayoutId id="2147486529" r:id="rId6"/>
    <p:sldLayoutId id="2147486530" r:id="rId7"/>
    <p:sldLayoutId id="2147486531" r:id="rId8"/>
    <p:sldLayoutId id="2147486532" r:id="rId9"/>
    <p:sldLayoutId id="2147486533" r:id="rId10"/>
    <p:sldLayoutId id="2147486534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Textfeld 5"/>
          <p:cNvSpPr txBox="1">
            <a:spLocks noChangeArrowheads="1"/>
          </p:cNvSpPr>
          <p:nvPr/>
        </p:nvSpPr>
        <p:spPr bwMode="auto">
          <a:xfrm>
            <a:off x="260350" y="219075"/>
            <a:ext cx="1071563" cy="7080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sz="2000" dirty="0">
                <a:solidFill>
                  <a:schemeClr val="bg1"/>
                </a:solidFill>
                <a:latin typeface="Trebuchet MS" pitchFamily="34" charset="0"/>
              </a:rPr>
              <a:t>Titel:</a:t>
            </a:r>
          </a:p>
          <a:p>
            <a:r>
              <a:rPr lang="de-DE" sz="2000" dirty="0">
                <a:solidFill>
                  <a:schemeClr val="bg1"/>
                </a:solidFill>
                <a:latin typeface="Trebuchet MS" pitchFamily="34" charset="0"/>
              </a:rPr>
              <a:t>Quelle:</a:t>
            </a:r>
          </a:p>
        </p:txBody>
      </p:sp>
      <p:sp>
        <p:nvSpPr>
          <p:cNvPr id="15" name="Foliennummernplatzhalter 27"/>
          <p:cNvSpPr>
            <a:spLocks noGrp="1"/>
          </p:cNvSpPr>
          <p:nvPr>
            <p:ph type="sldNum" sz="quarter" idx="12"/>
          </p:nvPr>
        </p:nvSpPr>
        <p:spPr>
          <a:xfrm>
            <a:off x="5822950" y="133350"/>
            <a:ext cx="2133600" cy="365125"/>
          </a:xfrm>
        </p:spPr>
        <p:txBody>
          <a:bodyPr/>
          <a:lstStyle/>
          <a:p>
            <a:pPr>
              <a:defRPr/>
            </a:pPr>
            <a:fld id="{221578E3-F516-4360-8F12-4081310FC682}" type="slidenum">
              <a:rPr lang="de-DE" smtClean="0"/>
              <a:pPr>
                <a:defRPr/>
              </a:pPr>
              <a:t>1</a:t>
            </a:fld>
            <a:endParaRPr lang="de-DE" dirty="0"/>
          </a:p>
        </p:txBody>
      </p:sp>
      <p:pic>
        <p:nvPicPr>
          <p:cNvPr id="17" name="shpLesekochValidCheck" descr="lesekoch_logo_mit_Hintergrund-1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109" y="139285"/>
            <a:ext cx="10175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" name="Rechteck 22"/>
          <p:cNvSpPr/>
          <p:nvPr/>
        </p:nvSpPr>
        <p:spPr>
          <a:xfrm>
            <a:off x="7667625" y="6453188"/>
            <a:ext cx="1368425" cy="28892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 dirty="0"/>
          </a:p>
        </p:txBody>
      </p:sp>
      <p:sp>
        <p:nvSpPr>
          <p:cNvPr id="27" name="Rechteck 26">
            <a:hlinkClick r:id="" action="ppaction://hlinkshowjump?jump=nextslide"/>
          </p:cNvPr>
          <p:cNvSpPr/>
          <p:nvPr/>
        </p:nvSpPr>
        <p:spPr>
          <a:xfrm>
            <a:off x="7559675" y="6450013"/>
            <a:ext cx="1512888" cy="287337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400"/>
              <a:t>Nächste Seite</a:t>
            </a:r>
            <a:endParaRPr lang="de-DE" sz="1400" dirty="0"/>
          </a:p>
        </p:txBody>
      </p:sp>
      <p:sp>
        <p:nvSpPr>
          <p:cNvPr id="31" name="Rechteck 30"/>
          <p:cNvSpPr/>
          <p:nvPr/>
        </p:nvSpPr>
        <p:spPr>
          <a:xfrm>
            <a:off x="675774" y="4934778"/>
            <a:ext cx="378955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Bedienung: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de-DE" sz="1400" b="0" i="0" u="none" strike="noStrike" kern="0" cap="none" spc="0" normalizeH="0" baseline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Makros freischalten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de-DE" sz="1400" b="0" i="0" u="none" strike="noStrike" kern="0" cap="none" spc="0" normalizeH="0" baseline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Präsentationsmodus starten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de-DE" sz="1400" b="0" i="0" u="none" strike="noStrike" kern="0" cap="none" spc="0" normalizeH="0" baseline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Mit einem Klick geht es weiter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de-DE" sz="1400" b="0" i="0" u="none" strike="noStrike" kern="0" cap="none" spc="0" normalizeH="0" baseline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Beenden: </a:t>
            </a:r>
            <a:r>
              <a:rPr kumimoji="0" lang="de-DE" sz="1400" b="0" i="0" u="none" strike="noStrike" kern="0" cap="none" spc="0" normalizeH="0" baseline="0" noProof="0" dirty="0" err="1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Escape</a:t>
            </a:r>
            <a:r>
              <a:rPr kumimoji="0" lang="de-DE" sz="1400" b="0" i="0" u="none" strike="noStrike" kern="0" cap="none" spc="0" normalizeH="0" baseline="0" noProof="0" dirty="0">
                <a:ln>
                  <a:noFill/>
                </a:ln>
                <a:solidFill>
                  <a:srgbClr val="1F497D">
                    <a:lumMod val="60000"/>
                    <a:lumOff val="40000"/>
                  </a:srgbClr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-Taste drücken</a:t>
            </a:r>
          </a:p>
        </p:txBody>
      </p:sp>
      <p:sp>
        <p:nvSpPr>
          <p:cNvPr id="16" name="Textfeld 4"/>
          <p:cNvSpPr txBox="1">
            <a:spLocks noChangeArrowheads="1"/>
          </p:cNvSpPr>
          <p:nvPr/>
        </p:nvSpPr>
        <p:spPr bwMode="auto">
          <a:xfrm>
            <a:off x="308752" y="1844675"/>
            <a:ext cx="1856598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de-DE" sz="2000" b="1" dirty="0">
                <a:solidFill>
                  <a:prstClr val="black"/>
                </a:solidFill>
                <a:latin typeface="Trebuchet MS" pitchFamily="34" charset="0"/>
              </a:rPr>
              <a:t>Übungsart:</a:t>
            </a:r>
          </a:p>
          <a:p>
            <a:pPr algn="r"/>
            <a:r>
              <a:rPr lang="de-DE" sz="2000" b="1" dirty="0">
                <a:solidFill>
                  <a:prstClr val="black"/>
                </a:solidFill>
                <a:latin typeface="Trebuchet MS" pitchFamily="34" charset="0"/>
              </a:rPr>
              <a:t>Titel:</a:t>
            </a:r>
          </a:p>
          <a:p>
            <a:pPr algn="r"/>
            <a:r>
              <a:rPr lang="de-DE" sz="2000" b="1" dirty="0">
                <a:solidFill>
                  <a:prstClr val="black"/>
                </a:solidFill>
                <a:latin typeface="Trebuchet MS" pitchFamily="34" charset="0"/>
              </a:rPr>
              <a:t>Textquelle:</a:t>
            </a:r>
          </a:p>
          <a:p>
            <a:pPr algn="r"/>
            <a:r>
              <a:rPr lang="de-DE" sz="2000" b="1" dirty="0">
                <a:solidFill>
                  <a:prstClr val="black"/>
                </a:solidFill>
                <a:latin typeface="Trebuchet MS" pitchFamily="34" charset="0"/>
              </a:rPr>
              <a:t>Leseübungen:</a:t>
            </a:r>
          </a:p>
        </p:txBody>
      </p:sp>
      <p:sp>
        <p:nvSpPr>
          <p:cNvPr id="18" name="Textfeld 10"/>
          <p:cNvSpPr txBox="1">
            <a:spLocks noChangeArrowheads="1"/>
          </p:cNvSpPr>
          <p:nvPr/>
        </p:nvSpPr>
        <p:spPr bwMode="auto">
          <a:xfrm>
            <a:off x="2227263" y="1844675"/>
            <a:ext cx="3953326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Wörter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Kurze Wörter richtig betonen 1</a:t>
            </a:r>
          </a:p>
        </p:txBody>
      </p:sp>
      <p:sp>
        <p:nvSpPr>
          <p:cNvPr id="19" name="Textfeld 12"/>
          <p:cNvSpPr txBox="1">
            <a:spLocks noChangeArrowheads="1"/>
          </p:cNvSpPr>
          <p:nvPr/>
        </p:nvSpPr>
        <p:spPr bwMode="auto">
          <a:xfrm>
            <a:off x="2232025" y="2452688"/>
            <a:ext cx="5660076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Siegbert Rudolph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de-DE" altLang="de-DE" sz="2000" b="1" dirty="0">
                <a:solidFill>
                  <a:prstClr val="black"/>
                </a:solidFill>
                <a:latin typeface="Trebuchet MS" pitchFamily="34" charset="0"/>
              </a:rPr>
              <a:t>Siegbert Rudolph</a:t>
            </a:r>
          </a:p>
          <a:p>
            <a:pPr>
              <a:spcBef>
                <a:spcPct val="0"/>
              </a:spcBef>
              <a:buFontTx/>
              <a:buNone/>
            </a:pPr>
            <a:endParaRPr lang="de-DE" altLang="de-DE" sz="2000" b="1" dirty="0">
              <a:solidFill>
                <a:prstClr val="black"/>
              </a:solidFill>
              <a:latin typeface="Trebuchet MS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de-DE" altLang="de-DE" sz="1200" dirty="0">
                <a:solidFill>
                  <a:srgbClr val="FF0000"/>
                </a:solidFill>
                <a:latin typeface="Trebuchet MS" pitchFamily="34" charset="0"/>
              </a:rPr>
              <a:t>Viele Schüler lesen in mit langem i. Außerdem kennen sie nicht die Ausnahmen,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de-DE" altLang="de-DE" sz="1200" dirty="0">
                <a:solidFill>
                  <a:srgbClr val="FF0000"/>
                </a:solidFill>
                <a:latin typeface="Trebuchet MS" pitchFamily="34" charset="0"/>
              </a:rPr>
              <a:t>die es beim Lesen bei kurzen Wörtern zu beachten gibt. Das Wort am müsste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de-DE" altLang="de-DE" sz="1200" dirty="0">
                <a:solidFill>
                  <a:srgbClr val="FF0000"/>
                </a:solidFill>
                <a:latin typeface="Trebuchet MS" pitchFamily="34" charset="0"/>
              </a:rPr>
              <a:t>eigentlich mit langem a gelesen werden, so wie an. Solche Wörter werden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de-DE" altLang="de-DE" sz="1200" dirty="0">
                <a:solidFill>
                  <a:srgbClr val="FF0000"/>
                </a:solidFill>
                <a:latin typeface="Trebuchet MS" pitchFamily="34" charset="0"/>
              </a:rPr>
              <a:t>hier geübt.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de-DE" altLang="de-DE" sz="1200" dirty="0">
                <a:solidFill>
                  <a:srgbClr val="FF0000"/>
                </a:solidFill>
                <a:latin typeface="Trebuchet MS" pitchFamily="34" charset="0"/>
              </a:rPr>
              <a:t>Geübt werden kurze Wörter, die mit einem Konsonanten enden.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de-DE" altLang="de-DE" sz="1200" dirty="0">
                <a:solidFill>
                  <a:srgbClr val="FF0000"/>
                </a:solidFill>
                <a:latin typeface="Trebuchet MS" pitchFamily="34" charset="0"/>
              </a:rPr>
              <a:t>In den Fällen, wo es das Wort auch mit Doppelkonsonanten gibt, werden diese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de-DE" altLang="de-DE" sz="1200" dirty="0">
                <a:solidFill>
                  <a:srgbClr val="FF0000"/>
                </a:solidFill>
                <a:latin typeface="Trebuchet MS" pitchFamily="34" charset="0"/>
              </a:rPr>
              <a:t>auch geübt.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6246C2BE-5072-0281-E4E0-47160CDF6723}"/>
              </a:ext>
            </a:extLst>
          </p:cNvPr>
          <p:cNvSpPr txBox="1"/>
          <p:nvPr/>
        </p:nvSpPr>
        <p:spPr>
          <a:xfrm>
            <a:off x="190500" y="6724134"/>
            <a:ext cx="4955203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Übungsdateien\Am Symptom üben\Kurze oder gedehnte Vokale\Wörter kurze richtig betonen 1.pptx - Seite 1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feld 4"/>
          <p:cNvSpPr txBox="1">
            <a:spLocks noChangeArrowheads="1"/>
          </p:cNvSpPr>
          <p:nvPr/>
        </p:nvSpPr>
        <p:spPr bwMode="auto">
          <a:xfrm>
            <a:off x="179512" y="146005"/>
            <a:ext cx="3206327" cy="646331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lvl="0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de-DE" b="1" kern="0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Der Normalfall:</a:t>
            </a:r>
          </a:p>
          <a:p>
            <a:pPr lvl="0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de-DE" b="1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langer</a:t>
            </a:r>
            <a:r>
              <a:rPr lang="de-DE" b="1" kern="0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 </a:t>
            </a:r>
            <a:r>
              <a:rPr lang="de-DE" b="1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Vokal</a:t>
            </a:r>
            <a:r>
              <a:rPr lang="de-DE" b="1" kern="0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, ein Konsonant</a:t>
            </a:r>
          </a:p>
        </p:txBody>
      </p:sp>
      <p:sp>
        <p:nvSpPr>
          <p:cNvPr id="37" name="Rechteck 36">
            <a:hlinkClick r:id="" action="ppaction://hlinkshowjump?jump=nextslide"/>
          </p:cNvPr>
          <p:cNvSpPr/>
          <p:nvPr/>
        </p:nvSpPr>
        <p:spPr>
          <a:xfrm>
            <a:off x="7559675" y="6450013"/>
            <a:ext cx="1512888" cy="287337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Nächste  Seite</a:t>
            </a:r>
          </a:p>
        </p:txBody>
      </p:sp>
      <p:sp>
        <p:nvSpPr>
          <p:cNvPr id="38" name="Rechteck 37"/>
          <p:cNvSpPr/>
          <p:nvPr/>
        </p:nvSpPr>
        <p:spPr>
          <a:xfrm>
            <a:off x="6156325" y="6470650"/>
            <a:ext cx="1368425" cy="28733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39" name="Rechteck 38">
            <a:hlinkClick r:id="" action="ppaction://hlinkshowjump?jump=previousslide"/>
          </p:cNvPr>
          <p:cNvSpPr/>
          <p:nvPr/>
        </p:nvSpPr>
        <p:spPr>
          <a:xfrm>
            <a:off x="5927725" y="6450013"/>
            <a:ext cx="1512888" cy="287337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Vorherige  Seite</a:t>
            </a:r>
          </a:p>
        </p:txBody>
      </p:sp>
      <p:sp>
        <p:nvSpPr>
          <p:cNvPr id="17" name="Foliennummernplatzhalter 1"/>
          <p:cNvSpPr>
            <a:spLocks noGrp="1"/>
          </p:cNvSpPr>
          <p:nvPr>
            <p:ph type="sldNum" sz="quarter" idx="10"/>
          </p:nvPr>
        </p:nvSpPr>
        <p:spPr>
          <a:xfrm>
            <a:off x="5822950" y="133350"/>
            <a:ext cx="2133600" cy="365125"/>
          </a:xfrm>
        </p:spPr>
        <p:txBody>
          <a:bodyPr/>
          <a:lstStyle/>
          <a:p>
            <a:pPr>
              <a:defRPr/>
            </a:pPr>
            <a:fld id="{0293A7BA-E402-4949-AA07-1536DC71DFD2}" type="slidenum">
              <a:rPr lang="de-DE" smtClean="0">
                <a:solidFill>
                  <a:srgbClr val="000000"/>
                </a:solidFill>
              </a:rPr>
              <a:pPr>
                <a:defRPr/>
              </a:pPr>
              <a:t>2</a:t>
            </a:fld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2" name="Rechteck 1">
            <a:extLst>
              <a:ext uri="{FF2B5EF4-FFF2-40B4-BE49-F238E27FC236}">
                <a16:creationId xmlns:a16="http://schemas.microsoft.com/office/drawing/2014/main" id="{0B693E7F-515F-4711-9364-B6F93B30F931}"/>
              </a:ext>
            </a:extLst>
          </p:cNvPr>
          <p:cNvSpPr/>
          <p:nvPr/>
        </p:nvSpPr>
        <p:spPr>
          <a:xfrm>
            <a:off x="638289" y="4974772"/>
            <a:ext cx="4077727" cy="4594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sz="2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Weg   wen   wer   Zug   zur</a:t>
            </a:r>
          </a:p>
        </p:txBody>
      </p:sp>
      <p:sp>
        <p:nvSpPr>
          <p:cNvPr id="8" name="Ellipse 7">
            <a:extLst>
              <a:ext uri="{FF2B5EF4-FFF2-40B4-BE49-F238E27FC236}">
                <a16:creationId xmlns:a16="http://schemas.microsoft.com/office/drawing/2014/main" id="{95F0D2B3-72E2-4E95-8BF8-2EF5856861E3}"/>
              </a:ext>
            </a:extLst>
          </p:cNvPr>
          <p:cNvSpPr/>
          <p:nvPr/>
        </p:nvSpPr>
        <p:spPr>
          <a:xfrm>
            <a:off x="311021" y="1112614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9" name="Ellipse 8">
            <a:extLst>
              <a:ext uri="{FF2B5EF4-FFF2-40B4-BE49-F238E27FC236}">
                <a16:creationId xmlns:a16="http://schemas.microsoft.com/office/drawing/2014/main" id="{11A8583B-73AA-4A39-A950-8415E42F22FB}"/>
              </a:ext>
            </a:extLst>
          </p:cNvPr>
          <p:cNvSpPr/>
          <p:nvPr/>
        </p:nvSpPr>
        <p:spPr>
          <a:xfrm>
            <a:off x="311021" y="1554644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10" name="Ellipse 9">
            <a:extLst>
              <a:ext uri="{FF2B5EF4-FFF2-40B4-BE49-F238E27FC236}">
                <a16:creationId xmlns:a16="http://schemas.microsoft.com/office/drawing/2014/main" id="{4E47E8D7-E7F8-49A5-8A54-1A7BF6F774B4}"/>
              </a:ext>
            </a:extLst>
          </p:cNvPr>
          <p:cNvSpPr/>
          <p:nvPr/>
        </p:nvSpPr>
        <p:spPr>
          <a:xfrm>
            <a:off x="311021" y="1996674"/>
            <a:ext cx="142875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11" name="Ellipse 10">
            <a:extLst>
              <a:ext uri="{FF2B5EF4-FFF2-40B4-BE49-F238E27FC236}">
                <a16:creationId xmlns:a16="http://schemas.microsoft.com/office/drawing/2014/main" id="{C6FB1091-245A-4375-B763-E9BA443132B5}"/>
              </a:ext>
            </a:extLst>
          </p:cNvPr>
          <p:cNvSpPr/>
          <p:nvPr/>
        </p:nvSpPr>
        <p:spPr>
          <a:xfrm>
            <a:off x="311021" y="2440291"/>
            <a:ext cx="142875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12" name="Ellipse 11">
            <a:extLst>
              <a:ext uri="{FF2B5EF4-FFF2-40B4-BE49-F238E27FC236}">
                <a16:creationId xmlns:a16="http://schemas.microsoft.com/office/drawing/2014/main" id="{9DF2396E-5299-4473-9294-25F2124BC0F9}"/>
              </a:ext>
            </a:extLst>
          </p:cNvPr>
          <p:cNvSpPr/>
          <p:nvPr/>
        </p:nvSpPr>
        <p:spPr>
          <a:xfrm>
            <a:off x="311021" y="2883908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13" name="Ellipse 12">
            <a:extLst>
              <a:ext uri="{FF2B5EF4-FFF2-40B4-BE49-F238E27FC236}">
                <a16:creationId xmlns:a16="http://schemas.microsoft.com/office/drawing/2014/main" id="{3460D8C3-5D6D-495F-8D5E-B622DA4B15A2}"/>
              </a:ext>
            </a:extLst>
          </p:cNvPr>
          <p:cNvSpPr/>
          <p:nvPr/>
        </p:nvSpPr>
        <p:spPr>
          <a:xfrm>
            <a:off x="311021" y="1112614"/>
            <a:ext cx="142875" cy="14287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14" name="Ellipse 13">
            <a:extLst>
              <a:ext uri="{FF2B5EF4-FFF2-40B4-BE49-F238E27FC236}">
                <a16:creationId xmlns:a16="http://schemas.microsoft.com/office/drawing/2014/main" id="{39C772B9-A8B6-4620-AE41-A97FB3912760}"/>
              </a:ext>
            </a:extLst>
          </p:cNvPr>
          <p:cNvSpPr/>
          <p:nvPr/>
        </p:nvSpPr>
        <p:spPr>
          <a:xfrm>
            <a:off x="311021" y="1554644"/>
            <a:ext cx="142875" cy="14287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15" name="Ellipse 14">
            <a:extLst>
              <a:ext uri="{FF2B5EF4-FFF2-40B4-BE49-F238E27FC236}">
                <a16:creationId xmlns:a16="http://schemas.microsoft.com/office/drawing/2014/main" id="{07F5CD2A-7A64-4B20-AE48-0B2450A6DE07}"/>
              </a:ext>
            </a:extLst>
          </p:cNvPr>
          <p:cNvSpPr/>
          <p:nvPr/>
        </p:nvSpPr>
        <p:spPr>
          <a:xfrm>
            <a:off x="311021" y="1996674"/>
            <a:ext cx="142875" cy="14446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16" name="Ellipse 15">
            <a:extLst>
              <a:ext uri="{FF2B5EF4-FFF2-40B4-BE49-F238E27FC236}">
                <a16:creationId xmlns:a16="http://schemas.microsoft.com/office/drawing/2014/main" id="{0F633AF6-0FF4-4D69-B289-A47FA7CECDE2}"/>
              </a:ext>
            </a:extLst>
          </p:cNvPr>
          <p:cNvSpPr/>
          <p:nvPr/>
        </p:nvSpPr>
        <p:spPr>
          <a:xfrm>
            <a:off x="311021" y="2440291"/>
            <a:ext cx="142875" cy="14446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18" name="Ellipse 17">
            <a:extLst>
              <a:ext uri="{FF2B5EF4-FFF2-40B4-BE49-F238E27FC236}">
                <a16:creationId xmlns:a16="http://schemas.microsoft.com/office/drawing/2014/main" id="{4D8AE1A6-02D8-4131-A6FB-B5E862592D17}"/>
              </a:ext>
            </a:extLst>
          </p:cNvPr>
          <p:cNvSpPr/>
          <p:nvPr/>
        </p:nvSpPr>
        <p:spPr>
          <a:xfrm>
            <a:off x="311021" y="2883908"/>
            <a:ext cx="142875" cy="14287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3" name="Rechteck 2">
            <a:extLst>
              <a:ext uri="{FF2B5EF4-FFF2-40B4-BE49-F238E27FC236}">
                <a16:creationId xmlns:a16="http://schemas.microsoft.com/office/drawing/2014/main" id="{A427BA7A-F78B-444E-9034-119E8C50598E}"/>
              </a:ext>
            </a:extLst>
          </p:cNvPr>
          <p:cNvSpPr/>
          <p:nvPr/>
        </p:nvSpPr>
        <p:spPr>
          <a:xfrm>
            <a:off x="638289" y="980728"/>
            <a:ext cx="3977371" cy="4594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sz="2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   bar   das   der   dem   </a:t>
            </a:r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0DC34E70-F3C6-44EF-BAE4-1C57F50936AC}"/>
              </a:ext>
            </a:extLst>
          </p:cNvPr>
          <p:cNvSpPr/>
          <p:nvPr/>
        </p:nvSpPr>
        <p:spPr>
          <a:xfrm>
            <a:off x="638289" y="1878428"/>
            <a:ext cx="4084773" cy="4594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sz="2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den   dir   er   es   fad   gab</a:t>
            </a:r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2EFD374F-5C34-4B8F-9BD0-7AF6BFC16CEC}"/>
              </a:ext>
            </a:extLst>
          </p:cNvPr>
          <p:cNvSpPr/>
          <p:nvPr/>
        </p:nvSpPr>
        <p:spPr>
          <a:xfrm>
            <a:off x="638289" y="2776128"/>
            <a:ext cx="3809056" cy="4594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07000"/>
              </a:lnSpc>
              <a:spcAft>
                <a:spcPts val="800"/>
              </a:spcAft>
            </a:pPr>
            <a:r>
              <a:rPr lang="de-DE" sz="2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gar   gut   hab   her   kam</a:t>
            </a:r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63826F24-F306-4E2E-B0EC-97A2D5D1EA5E}"/>
              </a:ext>
            </a:extLst>
          </p:cNvPr>
          <p:cNvSpPr/>
          <p:nvPr/>
        </p:nvSpPr>
        <p:spPr>
          <a:xfrm>
            <a:off x="638289" y="4077072"/>
            <a:ext cx="3727302" cy="4594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sz="2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los   mir   vor   war   was</a:t>
            </a:r>
          </a:p>
        </p:txBody>
      </p:sp>
      <p:sp>
        <p:nvSpPr>
          <p:cNvPr id="23" name="Ellipse 22">
            <a:extLst>
              <a:ext uri="{FF2B5EF4-FFF2-40B4-BE49-F238E27FC236}">
                <a16:creationId xmlns:a16="http://schemas.microsoft.com/office/drawing/2014/main" id="{8AD5C373-3A87-4753-AC6F-A7AF95B31FE1}"/>
              </a:ext>
            </a:extLst>
          </p:cNvPr>
          <p:cNvSpPr/>
          <p:nvPr/>
        </p:nvSpPr>
        <p:spPr>
          <a:xfrm>
            <a:off x="309035" y="3373274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24" name="Ellipse 23">
            <a:extLst>
              <a:ext uri="{FF2B5EF4-FFF2-40B4-BE49-F238E27FC236}">
                <a16:creationId xmlns:a16="http://schemas.microsoft.com/office/drawing/2014/main" id="{0B6A9CC4-0D81-4B75-9ED9-DBDF72D4FAB6}"/>
              </a:ext>
            </a:extLst>
          </p:cNvPr>
          <p:cNvSpPr/>
          <p:nvPr/>
        </p:nvSpPr>
        <p:spPr>
          <a:xfrm>
            <a:off x="309035" y="4218548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25" name="Ellipse 24">
            <a:extLst>
              <a:ext uri="{FF2B5EF4-FFF2-40B4-BE49-F238E27FC236}">
                <a16:creationId xmlns:a16="http://schemas.microsoft.com/office/drawing/2014/main" id="{DC07C247-4962-4DF6-B30A-3DE3CBB3ACCB}"/>
              </a:ext>
            </a:extLst>
          </p:cNvPr>
          <p:cNvSpPr/>
          <p:nvPr/>
        </p:nvSpPr>
        <p:spPr>
          <a:xfrm>
            <a:off x="309035" y="4660578"/>
            <a:ext cx="142875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26" name="Ellipse 25">
            <a:extLst>
              <a:ext uri="{FF2B5EF4-FFF2-40B4-BE49-F238E27FC236}">
                <a16:creationId xmlns:a16="http://schemas.microsoft.com/office/drawing/2014/main" id="{F37DED59-CA30-4892-8B8A-137225AFF841}"/>
              </a:ext>
            </a:extLst>
          </p:cNvPr>
          <p:cNvSpPr/>
          <p:nvPr/>
        </p:nvSpPr>
        <p:spPr>
          <a:xfrm>
            <a:off x="309035" y="5104195"/>
            <a:ext cx="142875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27" name="Ellipse 26">
            <a:extLst>
              <a:ext uri="{FF2B5EF4-FFF2-40B4-BE49-F238E27FC236}">
                <a16:creationId xmlns:a16="http://schemas.microsoft.com/office/drawing/2014/main" id="{76483465-EF65-4A66-87C1-A6A0A696CCAE}"/>
              </a:ext>
            </a:extLst>
          </p:cNvPr>
          <p:cNvSpPr/>
          <p:nvPr/>
        </p:nvSpPr>
        <p:spPr>
          <a:xfrm>
            <a:off x="309035" y="5547812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28" name="Ellipse 27">
            <a:extLst>
              <a:ext uri="{FF2B5EF4-FFF2-40B4-BE49-F238E27FC236}">
                <a16:creationId xmlns:a16="http://schemas.microsoft.com/office/drawing/2014/main" id="{99FCD612-1402-4609-B6F8-1B4213AED4AF}"/>
              </a:ext>
            </a:extLst>
          </p:cNvPr>
          <p:cNvSpPr/>
          <p:nvPr/>
        </p:nvSpPr>
        <p:spPr>
          <a:xfrm>
            <a:off x="309035" y="3373274"/>
            <a:ext cx="142875" cy="14287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29" name="Ellipse 28">
            <a:extLst>
              <a:ext uri="{FF2B5EF4-FFF2-40B4-BE49-F238E27FC236}">
                <a16:creationId xmlns:a16="http://schemas.microsoft.com/office/drawing/2014/main" id="{7AA7C576-B2A6-4101-929B-FB8BDB241242}"/>
              </a:ext>
            </a:extLst>
          </p:cNvPr>
          <p:cNvSpPr/>
          <p:nvPr/>
        </p:nvSpPr>
        <p:spPr>
          <a:xfrm>
            <a:off x="309035" y="4218548"/>
            <a:ext cx="142875" cy="14287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30" name="Ellipse 29">
            <a:extLst>
              <a:ext uri="{FF2B5EF4-FFF2-40B4-BE49-F238E27FC236}">
                <a16:creationId xmlns:a16="http://schemas.microsoft.com/office/drawing/2014/main" id="{D8F01959-C166-4E0A-B24F-710DA232189C}"/>
              </a:ext>
            </a:extLst>
          </p:cNvPr>
          <p:cNvSpPr/>
          <p:nvPr/>
        </p:nvSpPr>
        <p:spPr>
          <a:xfrm>
            <a:off x="309035" y="4660578"/>
            <a:ext cx="142875" cy="14446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31" name="Ellipse 30">
            <a:extLst>
              <a:ext uri="{FF2B5EF4-FFF2-40B4-BE49-F238E27FC236}">
                <a16:creationId xmlns:a16="http://schemas.microsoft.com/office/drawing/2014/main" id="{7FCC5F5A-12BF-4A52-A3BE-8D68A497F93F}"/>
              </a:ext>
            </a:extLst>
          </p:cNvPr>
          <p:cNvSpPr/>
          <p:nvPr/>
        </p:nvSpPr>
        <p:spPr>
          <a:xfrm>
            <a:off x="309035" y="5104195"/>
            <a:ext cx="142875" cy="14446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32" name="Ellipse 31">
            <a:extLst>
              <a:ext uri="{FF2B5EF4-FFF2-40B4-BE49-F238E27FC236}">
                <a16:creationId xmlns:a16="http://schemas.microsoft.com/office/drawing/2014/main" id="{0604C112-3B2E-4B0E-A4CB-F42FF8985A10}"/>
              </a:ext>
            </a:extLst>
          </p:cNvPr>
          <p:cNvSpPr/>
          <p:nvPr/>
        </p:nvSpPr>
        <p:spPr>
          <a:xfrm>
            <a:off x="309035" y="5547812"/>
            <a:ext cx="142875" cy="14287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33" name="Rechteck 32">
            <a:extLst>
              <a:ext uri="{FF2B5EF4-FFF2-40B4-BE49-F238E27FC236}">
                <a16:creationId xmlns:a16="http://schemas.microsoft.com/office/drawing/2014/main" id="{95317D9C-D1A2-469F-B0BC-D41986F0645E}"/>
              </a:ext>
            </a:extLst>
          </p:cNvPr>
          <p:cNvSpPr/>
          <p:nvPr/>
        </p:nvSpPr>
        <p:spPr>
          <a:xfrm>
            <a:off x="638289" y="5423624"/>
            <a:ext cx="731826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de-DE" sz="2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Wer</a:t>
            </a:r>
            <a:r>
              <a:rPr lang="de-DE" sz="2400" dirty="0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weiß </a:t>
            </a:r>
            <a:r>
              <a:rPr lang="de-DE" sz="2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den</a:t>
            </a:r>
            <a:r>
              <a:rPr lang="de-DE" sz="2400" dirty="0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Weg </a:t>
            </a:r>
            <a:r>
              <a:rPr lang="de-DE" sz="2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zur</a:t>
            </a:r>
            <a:r>
              <a:rPr lang="de-DE" sz="2400" dirty="0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Bank. </a:t>
            </a:r>
            <a:r>
              <a:rPr lang="de-DE" sz="2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Der</a:t>
            </a:r>
            <a:r>
              <a:rPr lang="de-DE" sz="2400" dirty="0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DE" sz="2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Zug</a:t>
            </a:r>
            <a:r>
              <a:rPr lang="de-DE" sz="2400" dirty="0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kommt. </a:t>
            </a:r>
          </a:p>
          <a:p>
            <a:pPr>
              <a:spcAft>
                <a:spcPts val="0"/>
              </a:spcAft>
            </a:pPr>
            <a:r>
              <a:rPr lang="de-DE" sz="2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Wen</a:t>
            </a:r>
            <a:r>
              <a:rPr lang="de-DE" sz="2400" dirty="0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soll ich fragen.</a:t>
            </a:r>
            <a:endParaRPr lang="de-DE" sz="14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4" name="Rechteck 33">
            <a:extLst>
              <a:ext uri="{FF2B5EF4-FFF2-40B4-BE49-F238E27FC236}">
                <a16:creationId xmlns:a16="http://schemas.microsoft.com/office/drawing/2014/main" id="{7DC56C01-D40B-4DAE-B847-2B2CE76E0055}"/>
              </a:ext>
            </a:extLst>
          </p:cNvPr>
          <p:cNvSpPr/>
          <p:nvPr/>
        </p:nvSpPr>
        <p:spPr>
          <a:xfrm>
            <a:off x="638289" y="1429578"/>
            <a:ext cx="7668510" cy="4594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sz="2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Der</a:t>
            </a:r>
            <a:r>
              <a:rPr lang="de-DE" sz="2400" dirty="0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Kunde zahlt </a:t>
            </a:r>
            <a:r>
              <a:rPr lang="de-DE" sz="2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das</a:t>
            </a:r>
            <a:r>
              <a:rPr lang="de-DE" sz="2400" dirty="0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DE" sz="2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dem</a:t>
            </a:r>
            <a:r>
              <a:rPr lang="de-DE" sz="2400" dirty="0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Verkäufer </a:t>
            </a:r>
            <a:r>
              <a:rPr lang="de-DE" sz="2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bar</a:t>
            </a:r>
            <a:r>
              <a:rPr lang="de-DE" sz="2400" dirty="0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DE" sz="2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</a:t>
            </a:r>
            <a:r>
              <a:rPr lang="de-DE" sz="2400" dirty="0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DE" sz="2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der</a:t>
            </a:r>
            <a:r>
              <a:rPr lang="de-DE" sz="2400" dirty="0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Kasse.</a:t>
            </a:r>
          </a:p>
        </p:txBody>
      </p:sp>
      <p:sp>
        <p:nvSpPr>
          <p:cNvPr id="35" name="Rechteck 34">
            <a:extLst>
              <a:ext uri="{FF2B5EF4-FFF2-40B4-BE49-F238E27FC236}">
                <a16:creationId xmlns:a16="http://schemas.microsoft.com/office/drawing/2014/main" id="{B12238F1-DB9F-4989-8D6C-B72A8CF4633A}"/>
              </a:ext>
            </a:extLst>
          </p:cNvPr>
          <p:cNvSpPr/>
          <p:nvPr/>
        </p:nvSpPr>
        <p:spPr>
          <a:xfrm>
            <a:off x="638289" y="2327278"/>
            <a:ext cx="6101350" cy="4594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sz="2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 </a:t>
            </a:r>
            <a:r>
              <a:rPr lang="de-DE" sz="2400" dirty="0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schmeckt </a:t>
            </a:r>
            <a:r>
              <a:rPr lang="de-DE" sz="2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fad</a:t>
            </a:r>
            <a:r>
              <a:rPr lang="de-DE" sz="2400" dirty="0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de-DE" sz="2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Er</a:t>
            </a:r>
            <a:r>
              <a:rPr lang="de-DE" sz="2400" dirty="0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DE" sz="2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gab</a:t>
            </a:r>
            <a:r>
              <a:rPr lang="de-DE" sz="2400" dirty="0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DE" sz="2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dir</a:t>
            </a:r>
            <a:r>
              <a:rPr lang="de-DE" sz="2400" dirty="0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DE" sz="2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den</a:t>
            </a:r>
            <a:r>
              <a:rPr lang="de-DE" sz="2400" dirty="0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Schlüssel.</a:t>
            </a:r>
          </a:p>
        </p:txBody>
      </p:sp>
      <p:sp>
        <p:nvSpPr>
          <p:cNvPr id="36" name="Rechteck 35">
            <a:extLst>
              <a:ext uri="{FF2B5EF4-FFF2-40B4-BE49-F238E27FC236}">
                <a16:creationId xmlns:a16="http://schemas.microsoft.com/office/drawing/2014/main" id="{FACB3618-DEF5-469E-9A8B-14A608BF1A66}"/>
              </a:ext>
            </a:extLst>
          </p:cNvPr>
          <p:cNvSpPr/>
          <p:nvPr/>
        </p:nvSpPr>
        <p:spPr>
          <a:xfrm>
            <a:off x="638289" y="3224978"/>
            <a:ext cx="7053534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Aft>
                <a:spcPts val="0"/>
              </a:spcAft>
            </a:pPr>
            <a:r>
              <a:rPr lang="de-DE" sz="2400" dirty="0">
                <a:solidFill>
                  <a:prstClr val="black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Ich </a:t>
            </a:r>
            <a:r>
              <a:rPr lang="de-DE" sz="2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hab</a:t>
            </a:r>
            <a:r>
              <a:rPr lang="de-DE" sz="2400" dirty="0">
                <a:solidFill>
                  <a:prstClr val="black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keine Lust. Komm </a:t>
            </a:r>
            <a:r>
              <a:rPr lang="de-DE" sz="2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her</a:t>
            </a:r>
            <a:r>
              <a:rPr lang="de-DE" sz="2400" dirty="0">
                <a:solidFill>
                  <a:prstClr val="black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! Bitte, </a:t>
            </a:r>
            <a:r>
              <a:rPr lang="de-DE" sz="2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gib</a:t>
            </a:r>
            <a:r>
              <a:rPr lang="de-DE" sz="2400" dirty="0">
                <a:solidFill>
                  <a:prstClr val="black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DE" sz="2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 her</a:t>
            </a:r>
            <a:r>
              <a:rPr lang="de-DE" sz="2400" dirty="0">
                <a:solidFill>
                  <a:prstClr val="black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 lvl="0">
              <a:spcAft>
                <a:spcPts val="0"/>
              </a:spcAft>
            </a:pPr>
            <a:r>
              <a:rPr lang="de-DE" sz="2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Er</a:t>
            </a:r>
            <a:r>
              <a:rPr lang="de-DE" sz="2400" dirty="0">
                <a:solidFill>
                  <a:prstClr val="black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DE" sz="2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kam</a:t>
            </a:r>
            <a:r>
              <a:rPr lang="de-DE" sz="2400" dirty="0">
                <a:solidFill>
                  <a:prstClr val="black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spät. </a:t>
            </a:r>
            <a:r>
              <a:rPr lang="de-DE" sz="2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</a:t>
            </a:r>
            <a:r>
              <a:rPr lang="de-DE" sz="2400" dirty="0">
                <a:solidFill>
                  <a:prstClr val="black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geht </a:t>
            </a:r>
            <a:r>
              <a:rPr lang="de-DE" sz="2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gut</a:t>
            </a:r>
            <a:r>
              <a:rPr lang="de-DE" sz="2400" dirty="0">
                <a:solidFill>
                  <a:prstClr val="black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40" name="Rechteck 39">
            <a:extLst>
              <a:ext uri="{FF2B5EF4-FFF2-40B4-BE49-F238E27FC236}">
                <a16:creationId xmlns:a16="http://schemas.microsoft.com/office/drawing/2014/main" id="{8AE85CED-E394-45A9-A39D-6DAFBE3CA8FF}"/>
              </a:ext>
            </a:extLst>
          </p:cNvPr>
          <p:cNvSpPr/>
          <p:nvPr/>
        </p:nvSpPr>
        <p:spPr>
          <a:xfrm>
            <a:off x="638289" y="4525922"/>
            <a:ext cx="8797601" cy="4594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sz="2400" dirty="0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Ich weiß nicht, </a:t>
            </a:r>
            <a:r>
              <a:rPr lang="de-DE" sz="2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was</a:t>
            </a:r>
            <a:r>
              <a:rPr lang="de-DE" sz="2400" dirty="0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DE" sz="2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los</a:t>
            </a:r>
            <a:r>
              <a:rPr lang="de-DE" sz="2400" dirty="0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DE" sz="2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war</a:t>
            </a:r>
            <a:r>
              <a:rPr lang="de-DE" sz="2400" dirty="0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Mir geht </a:t>
            </a:r>
            <a:r>
              <a:rPr lang="de-DE" sz="2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</a:t>
            </a:r>
            <a:r>
              <a:rPr lang="de-DE" sz="2400" dirty="0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DE" sz="2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gut</a:t>
            </a:r>
            <a:r>
              <a:rPr lang="de-DE" sz="2400" dirty="0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de-DE" sz="2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Das</a:t>
            </a:r>
            <a:r>
              <a:rPr lang="de-DE" sz="2400" dirty="0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kommt </a:t>
            </a:r>
            <a:r>
              <a:rPr lang="de-DE" sz="2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vor</a:t>
            </a:r>
            <a:r>
              <a:rPr lang="de-DE" sz="2400" dirty="0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19" name="Textfeld 18">
            <a:extLst>
              <a:ext uri="{FF2B5EF4-FFF2-40B4-BE49-F238E27FC236}">
                <a16:creationId xmlns:a16="http://schemas.microsoft.com/office/drawing/2014/main" id="{0E1B3934-A36C-36A5-0FAA-C8B6DB7C8BAA}"/>
              </a:ext>
            </a:extLst>
          </p:cNvPr>
          <p:cNvSpPr txBox="1"/>
          <p:nvPr/>
        </p:nvSpPr>
        <p:spPr>
          <a:xfrm>
            <a:off x="190500" y="6724134"/>
            <a:ext cx="4955203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Übungsdateien\Am Symptom üben\Kurze oder gedehnte Vokale\Wörter kurze richtig betonen 1.pptx - Seite 2</a:t>
            </a:r>
          </a:p>
        </p:txBody>
      </p:sp>
    </p:spTree>
    <p:extLst>
      <p:ext uri="{BB962C8B-B14F-4D97-AF65-F5344CB8AC3E}">
        <p14:creationId xmlns:p14="http://schemas.microsoft.com/office/powerpoint/2010/main" val="16491554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spd="33333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spd="33333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spd="33333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spd="33333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spd="33333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spd="33333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spd="33333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spd="33333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spd="33333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spd="33333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 animBg="1" autoUpdateAnimBg="0"/>
      <p:bldP spid="9" grpId="0" animBg="1" autoUpdateAnimBg="0"/>
      <p:bldP spid="10" grpId="0" animBg="1" autoUpdateAnimBg="0"/>
      <p:bldP spid="11" grpId="0" animBg="1" autoUpdateAnimBg="0"/>
      <p:bldP spid="12" grpId="0" animBg="1" autoUpdateAnimBg="0"/>
      <p:bldP spid="3" grpId="0"/>
      <p:bldP spid="5" grpId="0"/>
      <p:bldP spid="6" grpId="0"/>
      <p:bldP spid="7" grpId="0"/>
      <p:bldP spid="23" grpId="0" animBg="1" autoUpdateAnimBg="0"/>
      <p:bldP spid="24" grpId="0" animBg="1" autoUpdateAnimBg="0"/>
      <p:bldP spid="25" grpId="0" animBg="1" autoUpdateAnimBg="0"/>
      <p:bldP spid="26" grpId="0" animBg="1" autoUpdateAnimBg="0"/>
      <p:bldP spid="27" grpId="0" animBg="1" autoUpdateAnimBg="0"/>
      <p:bldP spid="33" grpId="0"/>
      <p:bldP spid="34" grpId="0"/>
      <p:bldP spid="35" grpId="0"/>
      <p:bldP spid="36" grpId="0"/>
      <p:bldP spid="4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feld 4"/>
          <p:cNvSpPr txBox="1">
            <a:spLocks noChangeArrowheads="1"/>
          </p:cNvSpPr>
          <p:nvPr/>
        </p:nvSpPr>
        <p:spPr bwMode="auto">
          <a:xfrm>
            <a:off x="179512" y="146005"/>
            <a:ext cx="3248005" cy="646331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lvl="0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de-DE" b="1" kern="0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Besonderheit:</a:t>
            </a:r>
          </a:p>
          <a:p>
            <a:pPr lvl="0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de-DE" b="1" kern="0" dirty="0">
                <a:solidFill>
                  <a:srgbClr val="FF0000"/>
                </a:solidFill>
                <a:latin typeface="Trebuchet MS" panose="020B0603020202020204" pitchFamily="34" charset="0"/>
                <a:cs typeface="Arial" pitchFamily="34" charset="0"/>
              </a:rPr>
              <a:t>kurzer Vokal</a:t>
            </a:r>
            <a:r>
              <a:rPr lang="de-DE" b="1" kern="0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, ein Konsonant</a:t>
            </a:r>
          </a:p>
        </p:txBody>
      </p:sp>
      <p:sp>
        <p:nvSpPr>
          <p:cNvPr id="37" name="Rechteck 36">
            <a:hlinkClick r:id="" action="ppaction://hlinkshowjump?jump=nextslide"/>
          </p:cNvPr>
          <p:cNvSpPr/>
          <p:nvPr/>
        </p:nvSpPr>
        <p:spPr>
          <a:xfrm>
            <a:off x="7559675" y="6450013"/>
            <a:ext cx="1512888" cy="287337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Nächste  Seite</a:t>
            </a:r>
          </a:p>
        </p:txBody>
      </p:sp>
      <p:sp>
        <p:nvSpPr>
          <p:cNvPr id="38" name="Rechteck 37"/>
          <p:cNvSpPr/>
          <p:nvPr/>
        </p:nvSpPr>
        <p:spPr>
          <a:xfrm>
            <a:off x="6156325" y="6470650"/>
            <a:ext cx="1368425" cy="28733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39" name="Rechteck 38">
            <a:hlinkClick r:id="" action="ppaction://hlinkshowjump?jump=previousslide"/>
          </p:cNvPr>
          <p:cNvSpPr/>
          <p:nvPr/>
        </p:nvSpPr>
        <p:spPr>
          <a:xfrm>
            <a:off x="5927725" y="6450013"/>
            <a:ext cx="1512888" cy="287337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Vorherige  Seite</a:t>
            </a:r>
          </a:p>
        </p:txBody>
      </p:sp>
      <p:sp>
        <p:nvSpPr>
          <p:cNvPr id="17" name="Foliennummernplatzhalter 1"/>
          <p:cNvSpPr>
            <a:spLocks noGrp="1"/>
          </p:cNvSpPr>
          <p:nvPr>
            <p:ph type="sldNum" sz="quarter" idx="10"/>
          </p:nvPr>
        </p:nvSpPr>
        <p:spPr>
          <a:xfrm>
            <a:off x="5822950" y="133350"/>
            <a:ext cx="2133600" cy="365125"/>
          </a:xfrm>
        </p:spPr>
        <p:txBody>
          <a:bodyPr/>
          <a:lstStyle/>
          <a:p>
            <a:pPr>
              <a:defRPr/>
            </a:pPr>
            <a:fld id="{0293A7BA-E402-4949-AA07-1536DC71DFD2}" type="slidenum">
              <a:rPr lang="de-DE" smtClean="0">
                <a:solidFill>
                  <a:srgbClr val="000000"/>
                </a:solidFill>
              </a:rPr>
              <a:pPr>
                <a:defRPr/>
              </a:pPr>
              <a:t>3</a:t>
            </a:fld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2" name="Rechteck 1">
            <a:extLst>
              <a:ext uri="{FF2B5EF4-FFF2-40B4-BE49-F238E27FC236}">
                <a16:creationId xmlns:a16="http://schemas.microsoft.com/office/drawing/2014/main" id="{0B693E7F-515F-4711-9364-B6F93B30F931}"/>
              </a:ext>
            </a:extLst>
          </p:cNvPr>
          <p:cNvSpPr/>
          <p:nvPr/>
        </p:nvSpPr>
        <p:spPr>
          <a:xfrm>
            <a:off x="638289" y="4699262"/>
            <a:ext cx="3285639" cy="467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sz="2400" dirty="0">
                <a:solidFill>
                  <a:srgbClr val="FF0000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von   weg   zu   zum</a:t>
            </a:r>
            <a:endParaRPr lang="de-DE" sz="1400" dirty="0">
              <a:solidFill>
                <a:srgbClr val="FF000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Ellipse 7">
            <a:extLst>
              <a:ext uri="{FF2B5EF4-FFF2-40B4-BE49-F238E27FC236}">
                <a16:creationId xmlns:a16="http://schemas.microsoft.com/office/drawing/2014/main" id="{95F0D2B3-72E2-4E95-8BF8-2EF5856861E3}"/>
              </a:ext>
            </a:extLst>
          </p:cNvPr>
          <p:cNvSpPr/>
          <p:nvPr/>
        </p:nvSpPr>
        <p:spPr>
          <a:xfrm>
            <a:off x="311021" y="1240348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9" name="Ellipse 8">
            <a:extLst>
              <a:ext uri="{FF2B5EF4-FFF2-40B4-BE49-F238E27FC236}">
                <a16:creationId xmlns:a16="http://schemas.microsoft.com/office/drawing/2014/main" id="{11A8583B-73AA-4A39-A950-8415E42F22FB}"/>
              </a:ext>
            </a:extLst>
          </p:cNvPr>
          <p:cNvSpPr/>
          <p:nvPr/>
        </p:nvSpPr>
        <p:spPr>
          <a:xfrm>
            <a:off x="311021" y="1682378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10" name="Ellipse 9">
            <a:extLst>
              <a:ext uri="{FF2B5EF4-FFF2-40B4-BE49-F238E27FC236}">
                <a16:creationId xmlns:a16="http://schemas.microsoft.com/office/drawing/2014/main" id="{4E47E8D7-E7F8-49A5-8A54-1A7BF6F774B4}"/>
              </a:ext>
            </a:extLst>
          </p:cNvPr>
          <p:cNvSpPr/>
          <p:nvPr/>
        </p:nvSpPr>
        <p:spPr>
          <a:xfrm>
            <a:off x="311021" y="2124408"/>
            <a:ext cx="142875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11" name="Ellipse 10">
            <a:extLst>
              <a:ext uri="{FF2B5EF4-FFF2-40B4-BE49-F238E27FC236}">
                <a16:creationId xmlns:a16="http://schemas.microsoft.com/office/drawing/2014/main" id="{C6FB1091-245A-4375-B763-E9BA443132B5}"/>
              </a:ext>
            </a:extLst>
          </p:cNvPr>
          <p:cNvSpPr/>
          <p:nvPr/>
        </p:nvSpPr>
        <p:spPr>
          <a:xfrm>
            <a:off x="311021" y="2568025"/>
            <a:ext cx="142875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12" name="Ellipse 11">
            <a:extLst>
              <a:ext uri="{FF2B5EF4-FFF2-40B4-BE49-F238E27FC236}">
                <a16:creationId xmlns:a16="http://schemas.microsoft.com/office/drawing/2014/main" id="{9DF2396E-5299-4473-9294-25F2124BC0F9}"/>
              </a:ext>
            </a:extLst>
          </p:cNvPr>
          <p:cNvSpPr/>
          <p:nvPr/>
        </p:nvSpPr>
        <p:spPr>
          <a:xfrm>
            <a:off x="311021" y="3011642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13" name="Ellipse 12">
            <a:extLst>
              <a:ext uri="{FF2B5EF4-FFF2-40B4-BE49-F238E27FC236}">
                <a16:creationId xmlns:a16="http://schemas.microsoft.com/office/drawing/2014/main" id="{3460D8C3-5D6D-495F-8D5E-B622DA4B15A2}"/>
              </a:ext>
            </a:extLst>
          </p:cNvPr>
          <p:cNvSpPr/>
          <p:nvPr/>
        </p:nvSpPr>
        <p:spPr>
          <a:xfrm>
            <a:off x="311021" y="1240348"/>
            <a:ext cx="142875" cy="14287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14" name="Ellipse 13">
            <a:extLst>
              <a:ext uri="{FF2B5EF4-FFF2-40B4-BE49-F238E27FC236}">
                <a16:creationId xmlns:a16="http://schemas.microsoft.com/office/drawing/2014/main" id="{39C772B9-A8B6-4620-AE41-A97FB3912760}"/>
              </a:ext>
            </a:extLst>
          </p:cNvPr>
          <p:cNvSpPr/>
          <p:nvPr/>
        </p:nvSpPr>
        <p:spPr>
          <a:xfrm>
            <a:off x="311021" y="1682378"/>
            <a:ext cx="142875" cy="14287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15" name="Ellipse 14">
            <a:extLst>
              <a:ext uri="{FF2B5EF4-FFF2-40B4-BE49-F238E27FC236}">
                <a16:creationId xmlns:a16="http://schemas.microsoft.com/office/drawing/2014/main" id="{07F5CD2A-7A64-4B20-AE48-0B2450A6DE07}"/>
              </a:ext>
            </a:extLst>
          </p:cNvPr>
          <p:cNvSpPr/>
          <p:nvPr/>
        </p:nvSpPr>
        <p:spPr>
          <a:xfrm>
            <a:off x="311021" y="2124408"/>
            <a:ext cx="142875" cy="14446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16" name="Ellipse 15">
            <a:extLst>
              <a:ext uri="{FF2B5EF4-FFF2-40B4-BE49-F238E27FC236}">
                <a16:creationId xmlns:a16="http://schemas.microsoft.com/office/drawing/2014/main" id="{0F633AF6-0FF4-4D69-B289-A47FA7CECDE2}"/>
              </a:ext>
            </a:extLst>
          </p:cNvPr>
          <p:cNvSpPr/>
          <p:nvPr/>
        </p:nvSpPr>
        <p:spPr>
          <a:xfrm>
            <a:off x="311021" y="2568025"/>
            <a:ext cx="142875" cy="14446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18" name="Ellipse 17">
            <a:extLst>
              <a:ext uri="{FF2B5EF4-FFF2-40B4-BE49-F238E27FC236}">
                <a16:creationId xmlns:a16="http://schemas.microsoft.com/office/drawing/2014/main" id="{4D8AE1A6-02D8-4131-A6FB-B5E862592D17}"/>
              </a:ext>
            </a:extLst>
          </p:cNvPr>
          <p:cNvSpPr/>
          <p:nvPr/>
        </p:nvSpPr>
        <p:spPr>
          <a:xfrm>
            <a:off x="311021" y="3011642"/>
            <a:ext cx="142875" cy="14287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3" name="Rechteck 2">
            <a:extLst>
              <a:ext uri="{FF2B5EF4-FFF2-40B4-BE49-F238E27FC236}">
                <a16:creationId xmlns:a16="http://schemas.microsoft.com/office/drawing/2014/main" id="{A427BA7A-F78B-444E-9034-119E8C50598E}"/>
              </a:ext>
            </a:extLst>
          </p:cNvPr>
          <p:cNvSpPr/>
          <p:nvPr/>
        </p:nvSpPr>
        <p:spPr>
          <a:xfrm>
            <a:off x="638289" y="1108462"/>
            <a:ext cx="1920719" cy="4594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sz="2400" dirty="0">
                <a:solidFill>
                  <a:srgbClr val="FF0000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am   ab   bin</a:t>
            </a:r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0DC34E70-F3C6-44EF-BAE4-1C57F50936AC}"/>
              </a:ext>
            </a:extLst>
          </p:cNvPr>
          <p:cNvSpPr/>
          <p:nvPr/>
        </p:nvSpPr>
        <p:spPr>
          <a:xfrm>
            <a:off x="638289" y="2006162"/>
            <a:ext cx="2100255" cy="4594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sz="2400" dirty="0">
                <a:solidFill>
                  <a:srgbClr val="FF0000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Bus   des   hin</a:t>
            </a:r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2EFD374F-5C34-4B8F-9BD0-7AF6BFC16CEC}"/>
              </a:ext>
            </a:extLst>
          </p:cNvPr>
          <p:cNvSpPr/>
          <p:nvPr/>
        </p:nvSpPr>
        <p:spPr>
          <a:xfrm>
            <a:off x="638289" y="2903862"/>
            <a:ext cx="1806905" cy="4594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07000"/>
              </a:lnSpc>
              <a:spcAft>
                <a:spcPts val="800"/>
              </a:spcAft>
            </a:pPr>
            <a:r>
              <a:rPr lang="de-DE" sz="2400" dirty="0">
                <a:solidFill>
                  <a:srgbClr val="FF0000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im   in   mit</a:t>
            </a:r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63826F24-F306-4E2E-B0EC-97A2D5D1EA5E}"/>
              </a:ext>
            </a:extLst>
          </p:cNvPr>
          <p:cNvSpPr/>
          <p:nvPr/>
        </p:nvSpPr>
        <p:spPr>
          <a:xfrm>
            <a:off x="638289" y="3801562"/>
            <a:ext cx="2073003" cy="4594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sz="2400" dirty="0">
                <a:solidFill>
                  <a:srgbClr val="FF0000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ob   um   vom</a:t>
            </a:r>
          </a:p>
        </p:txBody>
      </p:sp>
      <p:sp>
        <p:nvSpPr>
          <p:cNvPr id="23" name="Ellipse 22">
            <a:extLst>
              <a:ext uri="{FF2B5EF4-FFF2-40B4-BE49-F238E27FC236}">
                <a16:creationId xmlns:a16="http://schemas.microsoft.com/office/drawing/2014/main" id="{8AD5C373-3A87-4753-AC6F-A7AF95B31FE1}"/>
              </a:ext>
            </a:extLst>
          </p:cNvPr>
          <p:cNvSpPr/>
          <p:nvPr/>
        </p:nvSpPr>
        <p:spPr>
          <a:xfrm>
            <a:off x="309035" y="3501008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24" name="Ellipse 23">
            <a:extLst>
              <a:ext uri="{FF2B5EF4-FFF2-40B4-BE49-F238E27FC236}">
                <a16:creationId xmlns:a16="http://schemas.microsoft.com/office/drawing/2014/main" id="{0B6A9CC4-0D81-4B75-9ED9-DBDF72D4FAB6}"/>
              </a:ext>
            </a:extLst>
          </p:cNvPr>
          <p:cNvSpPr/>
          <p:nvPr/>
        </p:nvSpPr>
        <p:spPr>
          <a:xfrm>
            <a:off x="309035" y="3943038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25" name="Ellipse 24">
            <a:extLst>
              <a:ext uri="{FF2B5EF4-FFF2-40B4-BE49-F238E27FC236}">
                <a16:creationId xmlns:a16="http://schemas.microsoft.com/office/drawing/2014/main" id="{DC07C247-4962-4DF6-B30A-3DE3CBB3ACCB}"/>
              </a:ext>
            </a:extLst>
          </p:cNvPr>
          <p:cNvSpPr/>
          <p:nvPr/>
        </p:nvSpPr>
        <p:spPr>
          <a:xfrm>
            <a:off x="309035" y="4385068"/>
            <a:ext cx="142875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26" name="Ellipse 25">
            <a:extLst>
              <a:ext uri="{FF2B5EF4-FFF2-40B4-BE49-F238E27FC236}">
                <a16:creationId xmlns:a16="http://schemas.microsoft.com/office/drawing/2014/main" id="{F37DED59-CA30-4892-8B8A-137225AFF841}"/>
              </a:ext>
            </a:extLst>
          </p:cNvPr>
          <p:cNvSpPr/>
          <p:nvPr/>
        </p:nvSpPr>
        <p:spPr>
          <a:xfrm>
            <a:off x="309035" y="4828685"/>
            <a:ext cx="142875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27" name="Ellipse 26">
            <a:extLst>
              <a:ext uri="{FF2B5EF4-FFF2-40B4-BE49-F238E27FC236}">
                <a16:creationId xmlns:a16="http://schemas.microsoft.com/office/drawing/2014/main" id="{76483465-EF65-4A66-87C1-A6A0A696CCAE}"/>
              </a:ext>
            </a:extLst>
          </p:cNvPr>
          <p:cNvSpPr/>
          <p:nvPr/>
        </p:nvSpPr>
        <p:spPr>
          <a:xfrm>
            <a:off x="309035" y="5272302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28" name="Ellipse 27">
            <a:extLst>
              <a:ext uri="{FF2B5EF4-FFF2-40B4-BE49-F238E27FC236}">
                <a16:creationId xmlns:a16="http://schemas.microsoft.com/office/drawing/2014/main" id="{99FCD612-1402-4609-B6F8-1B4213AED4AF}"/>
              </a:ext>
            </a:extLst>
          </p:cNvPr>
          <p:cNvSpPr/>
          <p:nvPr/>
        </p:nvSpPr>
        <p:spPr>
          <a:xfrm>
            <a:off x="309035" y="3501008"/>
            <a:ext cx="142875" cy="14287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29" name="Ellipse 28">
            <a:extLst>
              <a:ext uri="{FF2B5EF4-FFF2-40B4-BE49-F238E27FC236}">
                <a16:creationId xmlns:a16="http://schemas.microsoft.com/office/drawing/2014/main" id="{7AA7C576-B2A6-4101-929B-FB8BDB241242}"/>
              </a:ext>
            </a:extLst>
          </p:cNvPr>
          <p:cNvSpPr/>
          <p:nvPr/>
        </p:nvSpPr>
        <p:spPr>
          <a:xfrm>
            <a:off x="309035" y="3943038"/>
            <a:ext cx="142875" cy="14287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30" name="Ellipse 29">
            <a:extLst>
              <a:ext uri="{FF2B5EF4-FFF2-40B4-BE49-F238E27FC236}">
                <a16:creationId xmlns:a16="http://schemas.microsoft.com/office/drawing/2014/main" id="{D8F01959-C166-4E0A-B24F-710DA232189C}"/>
              </a:ext>
            </a:extLst>
          </p:cNvPr>
          <p:cNvSpPr/>
          <p:nvPr/>
        </p:nvSpPr>
        <p:spPr>
          <a:xfrm>
            <a:off x="309035" y="4385068"/>
            <a:ext cx="142875" cy="14446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31" name="Ellipse 30">
            <a:extLst>
              <a:ext uri="{FF2B5EF4-FFF2-40B4-BE49-F238E27FC236}">
                <a16:creationId xmlns:a16="http://schemas.microsoft.com/office/drawing/2014/main" id="{7FCC5F5A-12BF-4A52-A3BE-8D68A497F93F}"/>
              </a:ext>
            </a:extLst>
          </p:cNvPr>
          <p:cNvSpPr/>
          <p:nvPr/>
        </p:nvSpPr>
        <p:spPr>
          <a:xfrm>
            <a:off x="309035" y="4828685"/>
            <a:ext cx="142875" cy="14446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32" name="Ellipse 31">
            <a:extLst>
              <a:ext uri="{FF2B5EF4-FFF2-40B4-BE49-F238E27FC236}">
                <a16:creationId xmlns:a16="http://schemas.microsoft.com/office/drawing/2014/main" id="{0604C112-3B2E-4B0E-A4CB-F42FF8985A10}"/>
              </a:ext>
            </a:extLst>
          </p:cNvPr>
          <p:cNvSpPr/>
          <p:nvPr/>
        </p:nvSpPr>
        <p:spPr>
          <a:xfrm>
            <a:off x="309035" y="5272302"/>
            <a:ext cx="142875" cy="14287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33" name="Rechteck 32">
            <a:extLst>
              <a:ext uri="{FF2B5EF4-FFF2-40B4-BE49-F238E27FC236}">
                <a16:creationId xmlns:a16="http://schemas.microsoft.com/office/drawing/2014/main" id="{95317D9C-D1A2-469F-B0BC-D41986F0645E}"/>
              </a:ext>
            </a:extLst>
          </p:cNvPr>
          <p:cNvSpPr/>
          <p:nvPr/>
        </p:nvSpPr>
        <p:spPr>
          <a:xfrm>
            <a:off x="638289" y="5148114"/>
            <a:ext cx="5733911" cy="467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sz="2400" dirty="0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Ich muss </a:t>
            </a:r>
            <a:r>
              <a:rPr lang="de-DE" sz="2400" b="1" dirty="0">
                <a:solidFill>
                  <a:srgbClr val="FF0000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von</a:t>
            </a:r>
            <a:r>
              <a:rPr lang="de-DE" sz="2400" dirty="0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hier </a:t>
            </a:r>
            <a:r>
              <a:rPr lang="de-DE" sz="2400" b="1" dirty="0">
                <a:solidFill>
                  <a:srgbClr val="FF0000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weg</a:t>
            </a:r>
            <a:r>
              <a:rPr lang="de-DE" sz="2400" dirty="0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DE" sz="2400" b="1" dirty="0">
                <a:solidFill>
                  <a:srgbClr val="FF0000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zum</a:t>
            </a:r>
            <a:r>
              <a:rPr lang="de-DE" sz="2400" dirty="0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Arzt dir.</a:t>
            </a:r>
            <a:endParaRPr lang="de-DE" sz="14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4" name="Rechteck 33">
            <a:extLst>
              <a:ext uri="{FF2B5EF4-FFF2-40B4-BE49-F238E27FC236}">
                <a16:creationId xmlns:a16="http://schemas.microsoft.com/office/drawing/2014/main" id="{7DC56C01-D40B-4DAE-B847-2B2CE76E0055}"/>
              </a:ext>
            </a:extLst>
          </p:cNvPr>
          <p:cNvSpPr/>
          <p:nvPr/>
        </p:nvSpPr>
        <p:spPr>
          <a:xfrm>
            <a:off x="638289" y="1557312"/>
            <a:ext cx="3964547" cy="4594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sz="2400" dirty="0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Ich </a:t>
            </a:r>
            <a:r>
              <a:rPr lang="de-DE" sz="2400" b="1" dirty="0">
                <a:solidFill>
                  <a:srgbClr val="FF0000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bin</a:t>
            </a:r>
            <a:r>
              <a:rPr lang="de-DE" sz="2400" dirty="0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DE" sz="2400" b="1" dirty="0">
                <a:solidFill>
                  <a:srgbClr val="FF0000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ab</a:t>
            </a:r>
            <a:r>
              <a:rPr lang="de-DE" sz="2400" dirty="0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morgen </a:t>
            </a:r>
            <a:r>
              <a:rPr lang="de-DE" sz="2400" b="1" dirty="0">
                <a:solidFill>
                  <a:srgbClr val="FF0000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am</a:t>
            </a:r>
            <a:r>
              <a:rPr lang="de-DE" sz="2400" dirty="0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Ort. </a:t>
            </a:r>
          </a:p>
        </p:txBody>
      </p:sp>
      <p:sp>
        <p:nvSpPr>
          <p:cNvPr id="35" name="Rechteck 34">
            <a:extLst>
              <a:ext uri="{FF2B5EF4-FFF2-40B4-BE49-F238E27FC236}">
                <a16:creationId xmlns:a16="http://schemas.microsoft.com/office/drawing/2014/main" id="{B12238F1-DB9F-4989-8D6C-B72A8CF4633A}"/>
              </a:ext>
            </a:extLst>
          </p:cNvPr>
          <p:cNvSpPr/>
          <p:nvPr/>
        </p:nvSpPr>
        <p:spPr>
          <a:xfrm>
            <a:off x="638289" y="2455012"/>
            <a:ext cx="7302640" cy="4594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sz="2400" dirty="0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Der </a:t>
            </a:r>
            <a:r>
              <a:rPr lang="de-DE" sz="2400" b="1" dirty="0">
                <a:solidFill>
                  <a:srgbClr val="FF0000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Bus</a:t>
            </a:r>
            <a:r>
              <a:rPr lang="de-DE" sz="2400" dirty="0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ist hier. Die Fahrer des </a:t>
            </a:r>
            <a:r>
              <a:rPr lang="de-DE" sz="2400" b="1" dirty="0">
                <a:solidFill>
                  <a:srgbClr val="FF0000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Buses</a:t>
            </a:r>
            <a:r>
              <a:rPr lang="de-DE" sz="2400" dirty="0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kommen </a:t>
            </a:r>
            <a:r>
              <a:rPr lang="de-DE" sz="2400" b="1" dirty="0">
                <a:solidFill>
                  <a:srgbClr val="FF0000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hin</a:t>
            </a:r>
            <a:r>
              <a:rPr lang="de-DE" sz="2400" dirty="0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36" name="Rechteck 35">
            <a:extLst>
              <a:ext uri="{FF2B5EF4-FFF2-40B4-BE49-F238E27FC236}">
                <a16:creationId xmlns:a16="http://schemas.microsoft.com/office/drawing/2014/main" id="{FACB3618-DEF5-469E-9A8B-14A608BF1A66}"/>
              </a:ext>
            </a:extLst>
          </p:cNvPr>
          <p:cNvSpPr/>
          <p:nvPr/>
        </p:nvSpPr>
        <p:spPr>
          <a:xfrm>
            <a:off x="638289" y="3352712"/>
            <a:ext cx="5394425" cy="4594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07000"/>
              </a:lnSpc>
              <a:spcAft>
                <a:spcPts val="800"/>
              </a:spcAft>
            </a:pPr>
            <a:r>
              <a:rPr lang="de-DE" sz="2400" dirty="0">
                <a:solidFill>
                  <a:prstClr val="black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Ich </a:t>
            </a:r>
            <a:r>
              <a:rPr lang="de-DE" sz="2400" b="1" dirty="0">
                <a:solidFill>
                  <a:srgbClr val="FF0000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bin</a:t>
            </a:r>
            <a:r>
              <a:rPr lang="de-DE" sz="2400" dirty="0">
                <a:solidFill>
                  <a:prstClr val="black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DE" sz="2400" b="1" dirty="0">
                <a:solidFill>
                  <a:srgbClr val="FF0000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mit</a:t>
            </a:r>
            <a:r>
              <a:rPr lang="de-DE" sz="2400" dirty="0">
                <a:solidFill>
                  <a:prstClr val="black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Oma </a:t>
            </a:r>
            <a:r>
              <a:rPr lang="de-DE" sz="2400" b="1" dirty="0">
                <a:solidFill>
                  <a:srgbClr val="FF0000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im</a:t>
            </a:r>
            <a:r>
              <a:rPr lang="de-DE" sz="2400" dirty="0">
                <a:solidFill>
                  <a:prstClr val="black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Kino </a:t>
            </a:r>
            <a:r>
              <a:rPr lang="de-DE" sz="2400" b="1" dirty="0">
                <a:solidFill>
                  <a:srgbClr val="FF0000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</a:t>
            </a:r>
            <a:r>
              <a:rPr lang="de-DE" sz="2400" dirty="0">
                <a:solidFill>
                  <a:prstClr val="black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Nürnberg.</a:t>
            </a:r>
          </a:p>
        </p:txBody>
      </p:sp>
      <p:sp>
        <p:nvSpPr>
          <p:cNvPr id="40" name="Rechteck 39">
            <a:extLst>
              <a:ext uri="{FF2B5EF4-FFF2-40B4-BE49-F238E27FC236}">
                <a16:creationId xmlns:a16="http://schemas.microsoft.com/office/drawing/2014/main" id="{8AE85CED-E394-45A9-A39D-6DAFBE3CA8FF}"/>
              </a:ext>
            </a:extLst>
          </p:cNvPr>
          <p:cNvSpPr/>
          <p:nvPr/>
        </p:nvSpPr>
        <p:spPr>
          <a:xfrm>
            <a:off x="638289" y="4250412"/>
            <a:ext cx="7606570" cy="4594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sz="2400" dirty="0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Ich weiß nicht, </a:t>
            </a:r>
            <a:r>
              <a:rPr lang="de-DE" sz="2400" b="1" dirty="0">
                <a:solidFill>
                  <a:srgbClr val="FF0000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ob</a:t>
            </a:r>
            <a:r>
              <a:rPr lang="de-DE" sz="2400" dirty="0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ich </a:t>
            </a:r>
            <a:r>
              <a:rPr lang="de-DE" sz="2400" b="1" dirty="0">
                <a:solidFill>
                  <a:srgbClr val="FF0000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um</a:t>
            </a:r>
            <a:r>
              <a:rPr lang="de-DE" sz="2400" dirty="0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5 Uhr </a:t>
            </a:r>
            <a:r>
              <a:rPr lang="de-DE" sz="2400" b="1" dirty="0">
                <a:solidFill>
                  <a:srgbClr val="FF0000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vom</a:t>
            </a:r>
            <a:r>
              <a:rPr lang="de-DE" sz="2400" dirty="0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Kino zurück </a:t>
            </a:r>
            <a:r>
              <a:rPr lang="de-DE" sz="2400" b="1" dirty="0">
                <a:solidFill>
                  <a:srgbClr val="FF0000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bin</a:t>
            </a:r>
            <a:r>
              <a:rPr lang="de-DE" sz="2400" dirty="0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9" name="Textfeld 18">
            <a:extLst>
              <a:ext uri="{FF2B5EF4-FFF2-40B4-BE49-F238E27FC236}">
                <a16:creationId xmlns:a16="http://schemas.microsoft.com/office/drawing/2014/main" id="{4361FC1F-F8E4-465C-A982-E109E0FAFF99}"/>
              </a:ext>
            </a:extLst>
          </p:cNvPr>
          <p:cNvSpPr txBox="1"/>
          <p:nvPr/>
        </p:nvSpPr>
        <p:spPr>
          <a:xfrm>
            <a:off x="190500" y="6724134"/>
            <a:ext cx="4955203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Übungsdateien\Am Symptom üben\Kurze oder gedehnte Vokale\Wörter kurze richtig betonen 1.pptx - Seite 3</a:t>
            </a:r>
          </a:p>
        </p:txBody>
      </p:sp>
    </p:spTree>
    <p:extLst>
      <p:ext uri="{BB962C8B-B14F-4D97-AF65-F5344CB8AC3E}">
        <p14:creationId xmlns:p14="http://schemas.microsoft.com/office/powerpoint/2010/main" val="22628580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spd="33333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spd="33333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spd="33333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spd="33333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spd="33333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spd="33333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spd="33333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spd="33333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spd="33333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spd="33333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 animBg="1" autoUpdateAnimBg="0"/>
      <p:bldP spid="9" grpId="0" animBg="1" autoUpdateAnimBg="0"/>
      <p:bldP spid="10" grpId="0" animBg="1" autoUpdateAnimBg="0"/>
      <p:bldP spid="11" grpId="0" animBg="1" autoUpdateAnimBg="0"/>
      <p:bldP spid="12" grpId="0" animBg="1" autoUpdateAnimBg="0"/>
      <p:bldP spid="3" grpId="0"/>
      <p:bldP spid="5" grpId="0"/>
      <p:bldP spid="6" grpId="0"/>
      <p:bldP spid="7" grpId="0"/>
      <p:bldP spid="23" grpId="0" animBg="1" autoUpdateAnimBg="0"/>
      <p:bldP spid="24" grpId="0" animBg="1" autoUpdateAnimBg="0"/>
      <p:bldP spid="25" grpId="0" animBg="1" autoUpdateAnimBg="0"/>
      <p:bldP spid="26" grpId="0" animBg="1" autoUpdateAnimBg="0"/>
      <p:bldP spid="27" grpId="0" animBg="1" autoUpdateAnimBg="0"/>
      <p:bldP spid="33" grpId="0"/>
      <p:bldP spid="34" grpId="0"/>
      <p:bldP spid="35" grpId="0"/>
      <p:bldP spid="36" grpId="0"/>
      <p:bldP spid="4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feld 4"/>
          <p:cNvSpPr txBox="1">
            <a:spLocks noChangeArrowheads="1"/>
          </p:cNvSpPr>
          <p:nvPr/>
        </p:nvSpPr>
        <p:spPr bwMode="auto">
          <a:xfrm>
            <a:off x="179512" y="146005"/>
            <a:ext cx="4849404" cy="36933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lvl="0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de-DE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 pitchFamily="34" charset="0"/>
                <a:cs typeface="Arial" pitchFamily="34" charset="0"/>
              </a:rPr>
              <a:t>Text mit gemischten Wörtern </a:t>
            </a:r>
            <a:r>
              <a:rPr kumimoji="0" lang="de-DE" b="1" i="0" u="sng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 pitchFamily="34" charset="0"/>
                <a:cs typeface="Arial" pitchFamily="34" charset="0"/>
              </a:rPr>
              <a:t>mit</a:t>
            </a:r>
            <a:r>
              <a:rPr kumimoji="0" lang="de-DE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 pitchFamily="34" charset="0"/>
                <a:cs typeface="Arial" pitchFamily="34" charset="0"/>
              </a:rPr>
              <a:t> Lesehilfe</a:t>
            </a:r>
            <a:endParaRPr kumimoji="0" lang="de-DE" sz="10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Trebuchet MS" panose="020B0603020202020204" pitchFamily="34" charset="0"/>
              <a:cs typeface="Arial" pitchFamily="34" charset="0"/>
            </a:endParaRPr>
          </a:p>
        </p:txBody>
      </p:sp>
      <p:sp>
        <p:nvSpPr>
          <p:cNvPr id="37" name="Rechteck 36">
            <a:hlinkClick r:id="" action="ppaction://hlinkshowjump?jump=nextslide"/>
          </p:cNvPr>
          <p:cNvSpPr/>
          <p:nvPr/>
        </p:nvSpPr>
        <p:spPr>
          <a:xfrm>
            <a:off x="7559675" y="6450013"/>
            <a:ext cx="1512888" cy="287337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Nächste  Seite</a:t>
            </a:r>
          </a:p>
        </p:txBody>
      </p:sp>
      <p:sp>
        <p:nvSpPr>
          <p:cNvPr id="38" name="Rechteck 37"/>
          <p:cNvSpPr/>
          <p:nvPr/>
        </p:nvSpPr>
        <p:spPr>
          <a:xfrm>
            <a:off x="6156325" y="6470650"/>
            <a:ext cx="1368425" cy="28733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39" name="Rechteck 38">
            <a:hlinkClick r:id="" action="ppaction://hlinkshowjump?jump=previousslide"/>
          </p:cNvPr>
          <p:cNvSpPr/>
          <p:nvPr/>
        </p:nvSpPr>
        <p:spPr>
          <a:xfrm>
            <a:off x="5927725" y="6450013"/>
            <a:ext cx="1512888" cy="287337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Vorherige  Seite</a:t>
            </a:r>
          </a:p>
        </p:txBody>
      </p:sp>
      <p:sp>
        <p:nvSpPr>
          <p:cNvPr id="17" name="Foliennummernplatzhalter 1"/>
          <p:cNvSpPr>
            <a:spLocks noGrp="1"/>
          </p:cNvSpPr>
          <p:nvPr>
            <p:ph type="sldNum" sz="quarter" idx="10"/>
          </p:nvPr>
        </p:nvSpPr>
        <p:spPr>
          <a:xfrm>
            <a:off x="5822950" y="133350"/>
            <a:ext cx="2133600" cy="365125"/>
          </a:xfrm>
        </p:spPr>
        <p:txBody>
          <a:bodyPr/>
          <a:lstStyle/>
          <a:p>
            <a:pPr>
              <a:defRPr/>
            </a:pPr>
            <a:fld id="{0293A7BA-E402-4949-AA07-1536DC71DFD2}" type="slidenum">
              <a:rPr lang="de-DE" smtClean="0">
                <a:solidFill>
                  <a:srgbClr val="000000"/>
                </a:solidFill>
              </a:rPr>
              <a:pPr>
                <a:defRPr/>
              </a:pPr>
              <a:t>4</a:t>
            </a:fld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AE13FE35-87C8-418F-8662-EF394E2BBCC0}"/>
              </a:ext>
            </a:extLst>
          </p:cNvPr>
          <p:cNvSpPr/>
          <p:nvPr/>
        </p:nvSpPr>
        <p:spPr>
          <a:xfrm>
            <a:off x="638288" y="4719455"/>
            <a:ext cx="6381983" cy="467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sz="2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Der</a:t>
            </a:r>
            <a:r>
              <a:rPr lang="de-DE" sz="2400" dirty="0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DE" sz="2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Weg</a:t>
            </a:r>
            <a:r>
              <a:rPr lang="de-DE" sz="2400" dirty="0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ist </a:t>
            </a:r>
            <a:r>
              <a:rPr lang="de-DE" sz="2400" b="1" dirty="0">
                <a:solidFill>
                  <a:srgbClr val="FF0000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mit</a:t>
            </a:r>
            <a:r>
              <a:rPr lang="de-DE" sz="2400" dirty="0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DE" sz="2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dem</a:t>
            </a:r>
            <a:r>
              <a:rPr lang="de-DE" sz="2400" dirty="0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DE" sz="2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Zug</a:t>
            </a:r>
            <a:r>
              <a:rPr lang="de-DE" sz="2400" dirty="0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nicht weit.</a:t>
            </a:r>
            <a:endParaRPr lang="de-DE" sz="14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Ellipse 7">
            <a:extLst>
              <a:ext uri="{FF2B5EF4-FFF2-40B4-BE49-F238E27FC236}">
                <a16:creationId xmlns:a16="http://schemas.microsoft.com/office/drawing/2014/main" id="{02561E67-0564-4749-B449-0E2AD3B55E33}"/>
              </a:ext>
            </a:extLst>
          </p:cNvPr>
          <p:cNvSpPr/>
          <p:nvPr/>
        </p:nvSpPr>
        <p:spPr>
          <a:xfrm>
            <a:off x="311021" y="1240348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9" name="Ellipse 8">
            <a:extLst>
              <a:ext uri="{FF2B5EF4-FFF2-40B4-BE49-F238E27FC236}">
                <a16:creationId xmlns:a16="http://schemas.microsoft.com/office/drawing/2014/main" id="{CDC0E437-67AD-4CEA-8F17-7B3BDD11FDC9}"/>
              </a:ext>
            </a:extLst>
          </p:cNvPr>
          <p:cNvSpPr/>
          <p:nvPr/>
        </p:nvSpPr>
        <p:spPr>
          <a:xfrm>
            <a:off x="311021" y="1682378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10" name="Ellipse 9">
            <a:extLst>
              <a:ext uri="{FF2B5EF4-FFF2-40B4-BE49-F238E27FC236}">
                <a16:creationId xmlns:a16="http://schemas.microsoft.com/office/drawing/2014/main" id="{04ECC2B7-B5B6-4CBA-AAF2-F0B7C3C75788}"/>
              </a:ext>
            </a:extLst>
          </p:cNvPr>
          <p:cNvSpPr/>
          <p:nvPr/>
        </p:nvSpPr>
        <p:spPr>
          <a:xfrm>
            <a:off x="311021" y="2124408"/>
            <a:ext cx="142875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11" name="Ellipse 10">
            <a:extLst>
              <a:ext uri="{FF2B5EF4-FFF2-40B4-BE49-F238E27FC236}">
                <a16:creationId xmlns:a16="http://schemas.microsoft.com/office/drawing/2014/main" id="{A2C25068-D3AF-4392-AB9E-FDAC28281B07}"/>
              </a:ext>
            </a:extLst>
          </p:cNvPr>
          <p:cNvSpPr/>
          <p:nvPr/>
        </p:nvSpPr>
        <p:spPr>
          <a:xfrm>
            <a:off x="311021" y="2568025"/>
            <a:ext cx="142875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12" name="Ellipse 11">
            <a:extLst>
              <a:ext uri="{FF2B5EF4-FFF2-40B4-BE49-F238E27FC236}">
                <a16:creationId xmlns:a16="http://schemas.microsoft.com/office/drawing/2014/main" id="{551384E9-6FA3-46C6-BB86-5399780DDB9A}"/>
              </a:ext>
            </a:extLst>
          </p:cNvPr>
          <p:cNvSpPr/>
          <p:nvPr/>
        </p:nvSpPr>
        <p:spPr>
          <a:xfrm>
            <a:off x="311021" y="3011642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13" name="Ellipse 12">
            <a:extLst>
              <a:ext uri="{FF2B5EF4-FFF2-40B4-BE49-F238E27FC236}">
                <a16:creationId xmlns:a16="http://schemas.microsoft.com/office/drawing/2014/main" id="{5976255A-9BAF-4080-BCD4-9EA8A21D0E08}"/>
              </a:ext>
            </a:extLst>
          </p:cNvPr>
          <p:cNvSpPr/>
          <p:nvPr/>
        </p:nvSpPr>
        <p:spPr>
          <a:xfrm>
            <a:off x="311021" y="1240348"/>
            <a:ext cx="142875" cy="14287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14" name="Ellipse 13">
            <a:extLst>
              <a:ext uri="{FF2B5EF4-FFF2-40B4-BE49-F238E27FC236}">
                <a16:creationId xmlns:a16="http://schemas.microsoft.com/office/drawing/2014/main" id="{0882E91E-F63A-4524-8401-3A7F3A3C86E6}"/>
              </a:ext>
            </a:extLst>
          </p:cNvPr>
          <p:cNvSpPr/>
          <p:nvPr/>
        </p:nvSpPr>
        <p:spPr>
          <a:xfrm>
            <a:off x="311021" y="1682378"/>
            <a:ext cx="142875" cy="14287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15" name="Ellipse 14">
            <a:extLst>
              <a:ext uri="{FF2B5EF4-FFF2-40B4-BE49-F238E27FC236}">
                <a16:creationId xmlns:a16="http://schemas.microsoft.com/office/drawing/2014/main" id="{6923535E-8D9D-4CB1-93F1-14740DAD4B35}"/>
              </a:ext>
            </a:extLst>
          </p:cNvPr>
          <p:cNvSpPr/>
          <p:nvPr/>
        </p:nvSpPr>
        <p:spPr>
          <a:xfrm>
            <a:off x="311021" y="2124408"/>
            <a:ext cx="142875" cy="14446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16" name="Ellipse 15">
            <a:extLst>
              <a:ext uri="{FF2B5EF4-FFF2-40B4-BE49-F238E27FC236}">
                <a16:creationId xmlns:a16="http://schemas.microsoft.com/office/drawing/2014/main" id="{35E7E5B0-E08B-4F48-BA13-FD2849D62227}"/>
              </a:ext>
            </a:extLst>
          </p:cNvPr>
          <p:cNvSpPr/>
          <p:nvPr/>
        </p:nvSpPr>
        <p:spPr>
          <a:xfrm>
            <a:off x="311021" y="2568025"/>
            <a:ext cx="142875" cy="14446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18" name="Ellipse 17">
            <a:extLst>
              <a:ext uri="{FF2B5EF4-FFF2-40B4-BE49-F238E27FC236}">
                <a16:creationId xmlns:a16="http://schemas.microsoft.com/office/drawing/2014/main" id="{03D25FEC-30FC-4DDC-9BC4-83B44021802B}"/>
              </a:ext>
            </a:extLst>
          </p:cNvPr>
          <p:cNvSpPr/>
          <p:nvPr/>
        </p:nvSpPr>
        <p:spPr>
          <a:xfrm>
            <a:off x="311021" y="3011642"/>
            <a:ext cx="142875" cy="14287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19" name="Rechteck 18">
            <a:extLst>
              <a:ext uri="{FF2B5EF4-FFF2-40B4-BE49-F238E27FC236}">
                <a16:creationId xmlns:a16="http://schemas.microsoft.com/office/drawing/2014/main" id="{9E364553-49F8-4EBA-800A-95FBF44739C3}"/>
              </a:ext>
            </a:extLst>
          </p:cNvPr>
          <p:cNvSpPr/>
          <p:nvPr/>
        </p:nvSpPr>
        <p:spPr>
          <a:xfrm>
            <a:off x="638289" y="1108462"/>
            <a:ext cx="4658648" cy="4594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sz="2400" dirty="0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Ich fahre </a:t>
            </a:r>
            <a:r>
              <a:rPr lang="de-DE" sz="2400" b="1" dirty="0">
                <a:solidFill>
                  <a:srgbClr val="FF0000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mit</a:t>
            </a:r>
            <a:r>
              <a:rPr lang="de-DE" sz="2400" dirty="0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DE" sz="2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dem</a:t>
            </a:r>
            <a:r>
              <a:rPr lang="de-DE" sz="2400" dirty="0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Zug </a:t>
            </a:r>
            <a:r>
              <a:rPr lang="de-DE" sz="2400" b="1" dirty="0">
                <a:solidFill>
                  <a:srgbClr val="FF0000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zum</a:t>
            </a:r>
            <a:r>
              <a:rPr lang="de-DE" sz="2400" dirty="0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Bus.</a:t>
            </a:r>
          </a:p>
        </p:txBody>
      </p:sp>
      <p:sp>
        <p:nvSpPr>
          <p:cNvPr id="20" name="Rechteck 19">
            <a:extLst>
              <a:ext uri="{FF2B5EF4-FFF2-40B4-BE49-F238E27FC236}">
                <a16:creationId xmlns:a16="http://schemas.microsoft.com/office/drawing/2014/main" id="{F4CAA8CD-E11A-4F59-BAC6-35D6651ED7C8}"/>
              </a:ext>
            </a:extLst>
          </p:cNvPr>
          <p:cNvSpPr/>
          <p:nvPr/>
        </p:nvSpPr>
        <p:spPr>
          <a:xfrm>
            <a:off x="638289" y="2006162"/>
            <a:ext cx="6061275" cy="4594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sz="2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Das</a:t>
            </a:r>
            <a:r>
              <a:rPr lang="de-DE" sz="2400" dirty="0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Essen schmeckt </a:t>
            </a:r>
            <a:r>
              <a:rPr lang="de-DE" sz="2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fad</a:t>
            </a:r>
            <a:r>
              <a:rPr lang="de-DE" sz="2400" dirty="0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und </a:t>
            </a:r>
            <a:r>
              <a:rPr lang="de-DE" sz="2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gar</a:t>
            </a:r>
            <a:r>
              <a:rPr lang="de-DE" sz="2400" dirty="0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nicht </a:t>
            </a:r>
            <a:r>
              <a:rPr lang="de-DE" sz="2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gut</a:t>
            </a:r>
            <a:r>
              <a:rPr lang="de-DE" sz="2400" dirty="0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21" name="Rechteck 20">
            <a:extLst>
              <a:ext uri="{FF2B5EF4-FFF2-40B4-BE49-F238E27FC236}">
                <a16:creationId xmlns:a16="http://schemas.microsoft.com/office/drawing/2014/main" id="{61C181DE-7368-451E-B98C-5AFD03177C85}"/>
              </a:ext>
            </a:extLst>
          </p:cNvPr>
          <p:cNvSpPr/>
          <p:nvPr/>
        </p:nvSpPr>
        <p:spPr>
          <a:xfrm>
            <a:off x="638289" y="2903862"/>
            <a:ext cx="5337359" cy="4594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07000"/>
              </a:lnSpc>
              <a:spcAft>
                <a:spcPts val="800"/>
              </a:spcAft>
            </a:pPr>
            <a:r>
              <a:rPr lang="de-DE" sz="2400" b="1" dirty="0">
                <a:solidFill>
                  <a:srgbClr val="FF0000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Ab</a:t>
            </a:r>
            <a:r>
              <a:rPr lang="de-DE" sz="2400" dirty="0">
                <a:solidFill>
                  <a:prstClr val="black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und </a:t>
            </a:r>
            <a:r>
              <a:rPr lang="de-DE" sz="2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zu</a:t>
            </a:r>
            <a:r>
              <a:rPr lang="de-DE" sz="2400" dirty="0">
                <a:solidFill>
                  <a:prstClr val="black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gehe ich </a:t>
            </a:r>
            <a:r>
              <a:rPr lang="de-DE" sz="2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zum</a:t>
            </a:r>
            <a:r>
              <a:rPr lang="de-DE" sz="2400" dirty="0">
                <a:solidFill>
                  <a:prstClr val="black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Arzt </a:t>
            </a:r>
            <a:r>
              <a:rPr lang="de-DE" sz="2400" b="1" dirty="0">
                <a:solidFill>
                  <a:srgbClr val="FF0000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zu</a:t>
            </a:r>
            <a:r>
              <a:rPr lang="de-DE" sz="2400" dirty="0">
                <a:solidFill>
                  <a:prstClr val="black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Fuß.</a:t>
            </a:r>
          </a:p>
        </p:txBody>
      </p:sp>
      <p:sp>
        <p:nvSpPr>
          <p:cNvPr id="22" name="Rechteck 21">
            <a:extLst>
              <a:ext uri="{FF2B5EF4-FFF2-40B4-BE49-F238E27FC236}">
                <a16:creationId xmlns:a16="http://schemas.microsoft.com/office/drawing/2014/main" id="{5037C81A-1BE3-4A6B-BB59-33B0DE8054AC}"/>
              </a:ext>
            </a:extLst>
          </p:cNvPr>
          <p:cNvSpPr/>
          <p:nvPr/>
        </p:nvSpPr>
        <p:spPr>
          <a:xfrm>
            <a:off x="638289" y="3821755"/>
            <a:ext cx="3494867" cy="4594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sz="2400" b="1" dirty="0">
                <a:solidFill>
                  <a:srgbClr val="FF0000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Ob</a:t>
            </a:r>
            <a:r>
              <a:rPr lang="de-DE" sz="2400" dirty="0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DE" sz="2400" b="1" dirty="0">
                <a:solidFill>
                  <a:srgbClr val="FF0000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im</a:t>
            </a:r>
            <a:r>
              <a:rPr lang="de-DE" sz="2400" dirty="0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DE" sz="2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Zug</a:t>
            </a:r>
            <a:r>
              <a:rPr lang="de-DE" sz="2400" dirty="0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DE" sz="2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was</a:t>
            </a:r>
            <a:r>
              <a:rPr lang="de-DE" sz="2400" dirty="0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DE" sz="2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los</a:t>
            </a:r>
            <a:r>
              <a:rPr lang="de-DE" sz="2400" dirty="0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DE" sz="2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war</a:t>
            </a:r>
            <a:r>
              <a:rPr lang="de-DE" sz="2400" dirty="0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23" name="Ellipse 22">
            <a:extLst>
              <a:ext uri="{FF2B5EF4-FFF2-40B4-BE49-F238E27FC236}">
                <a16:creationId xmlns:a16="http://schemas.microsoft.com/office/drawing/2014/main" id="{66136362-3DBD-4A6A-81A5-920B3915310F}"/>
              </a:ext>
            </a:extLst>
          </p:cNvPr>
          <p:cNvSpPr/>
          <p:nvPr/>
        </p:nvSpPr>
        <p:spPr>
          <a:xfrm>
            <a:off x="309035" y="3503445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24" name="Ellipse 23">
            <a:extLst>
              <a:ext uri="{FF2B5EF4-FFF2-40B4-BE49-F238E27FC236}">
                <a16:creationId xmlns:a16="http://schemas.microsoft.com/office/drawing/2014/main" id="{CC43EA2B-8B38-4A12-A164-3599F261A5FC}"/>
              </a:ext>
            </a:extLst>
          </p:cNvPr>
          <p:cNvSpPr/>
          <p:nvPr/>
        </p:nvSpPr>
        <p:spPr>
          <a:xfrm>
            <a:off x="309035" y="3945475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25" name="Ellipse 24">
            <a:extLst>
              <a:ext uri="{FF2B5EF4-FFF2-40B4-BE49-F238E27FC236}">
                <a16:creationId xmlns:a16="http://schemas.microsoft.com/office/drawing/2014/main" id="{28EAFB57-7666-438F-92C6-0CBCFFB79710}"/>
              </a:ext>
            </a:extLst>
          </p:cNvPr>
          <p:cNvSpPr/>
          <p:nvPr/>
        </p:nvSpPr>
        <p:spPr>
          <a:xfrm>
            <a:off x="309035" y="4387505"/>
            <a:ext cx="142875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26" name="Ellipse 25">
            <a:extLst>
              <a:ext uri="{FF2B5EF4-FFF2-40B4-BE49-F238E27FC236}">
                <a16:creationId xmlns:a16="http://schemas.microsoft.com/office/drawing/2014/main" id="{9DED6911-6A92-4916-A474-0A047C01DC73}"/>
              </a:ext>
            </a:extLst>
          </p:cNvPr>
          <p:cNvSpPr/>
          <p:nvPr/>
        </p:nvSpPr>
        <p:spPr>
          <a:xfrm>
            <a:off x="309035" y="4831122"/>
            <a:ext cx="142875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27" name="Ellipse 26">
            <a:extLst>
              <a:ext uri="{FF2B5EF4-FFF2-40B4-BE49-F238E27FC236}">
                <a16:creationId xmlns:a16="http://schemas.microsoft.com/office/drawing/2014/main" id="{1712C250-0C1D-4F3D-A6CC-D9F51F9F8F6C}"/>
              </a:ext>
            </a:extLst>
          </p:cNvPr>
          <p:cNvSpPr/>
          <p:nvPr/>
        </p:nvSpPr>
        <p:spPr>
          <a:xfrm>
            <a:off x="309035" y="5274739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28" name="Ellipse 27">
            <a:extLst>
              <a:ext uri="{FF2B5EF4-FFF2-40B4-BE49-F238E27FC236}">
                <a16:creationId xmlns:a16="http://schemas.microsoft.com/office/drawing/2014/main" id="{81B88BDF-DCEA-4F0C-A3D9-5754C907AEA7}"/>
              </a:ext>
            </a:extLst>
          </p:cNvPr>
          <p:cNvSpPr/>
          <p:nvPr/>
        </p:nvSpPr>
        <p:spPr>
          <a:xfrm>
            <a:off x="309035" y="3503445"/>
            <a:ext cx="142875" cy="14287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29" name="Ellipse 28">
            <a:extLst>
              <a:ext uri="{FF2B5EF4-FFF2-40B4-BE49-F238E27FC236}">
                <a16:creationId xmlns:a16="http://schemas.microsoft.com/office/drawing/2014/main" id="{94A89FBA-C066-4FB7-90AB-3F6B17D76858}"/>
              </a:ext>
            </a:extLst>
          </p:cNvPr>
          <p:cNvSpPr/>
          <p:nvPr/>
        </p:nvSpPr>
        <p:spPr>
          <a:xfrm>
            <a:off x="309035" y="3945475"/>
            <a:ext cx="142875" cy="14287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30" name="Ellipse 29">
            <a:extLst>
              <a:ext uri="{FF2B5EF4-FFF2-40B4-BE49-F238E27FC236}">
                <a16:creationId xmlns:a16="http://schemas.microsoft.com/office/drawing/2014/main" id="{735C56DE-5FFB-482A-A43A-8F03E1267F0B}"/>
              </a:ext>
            </a:extLst>
          </p:cNvPr>
          <p:cNvSpPr/>
          <p:nvPr/>
        </p:nvSpPr>
        <p:spPr>
          <a:xfrm>
            <a:off x="309035" y="4387505"/>
            <a:ext cx="142875" cy="14446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31" name="Ellipse 30">
            <a:extLst>
              <a:ext uri="{FF2B5EF4-FFF2-40B4-BE49-F238E27FC236}">
                <a16:creationId xmlns:a16="http://schemas.microsoft.com/office/drawing/2014/main" id="{E1CC24D4-4726-4CF5-883F-98C03624B8EB}"/>
              </a:ext>
            </a:extLst>
          </p:cNvPr>
          <p:cNvSpPr/>
          <p:nvPr/>
        </p:nvSpPr>
        <p:spPr>
          <a:xfrm>
            <a:off x="309035" y="4831122"/>
            <a:ext cx="142875" cy="14446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32" name="Ellipse 31">
            <a:extLst>
              <a:ext uri="{FF2B5EF4-FFF2-40B4-BE49-F238E27FC236}">
                <a16:creationId xmlns:a16="http://schemas.microsoft.com/office/drawing/2014/main" id="{8E8C45E3-3B82-4147-98F3-216340F5FC0A}"/>
              </a:ext>
            </a:extLst>
          </p:cNvPr>
          <p:cNvSpPr/>
          <p:nvPr/>
        </p:nvSpPr>
        <p:spPr>
          <a:xfrm>
            <a:off x="309035" y="5274739"/>
            <a:ext cx="142875" cy="14287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33" name="Rechteck 32">
            <a:extLst>
              <a:ext uri="{FF2B5EF4-FFF2-40B4-BE49-F238E27FC236}">
                <a16:creationId xmlns:a16="http://schemas.microsoft.com/office/drawing/2014/main" id="{E2FE2E71-E7B8-45E1-9507-6704DC5DDC56}"/>
              </a:ext>
            </a:extLst>
          </p:cNvPr>
          <p:cNvSpPr/>
          <p:nvPr/>
        </p:nvSpPr>
        <p:spPr>
          <a:xfrm>
            <a:off x="638289" y="5168307"/>
            <a:ext cx="5661903" cy="467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sz="2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</a:t>
            </a:r>
            <a:r>
              <a:rPr lang="de-DE" sz="2400" dirty="0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geht </a:t>
            </a:r>
            <a:r>
              <a:rPr lang="de-DE" sz="2400" b="1" dirty="0">
                <a:solidFill>
                  <a:srgbClr val="FF0000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um</a:t>
            </a:r>
            <a:r>
              <a:rPr lang="de-DE" sz="2400" dirty="0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DE" sz="2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den</a:t>
            </a:r>
            <a:r>
              <a:rPr lang="de-DE" sz="2400" dirty="0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richtigen </a:t>
            </a:r>
            <a:r>
              <a:rPr lang="de-DE" sz="2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Weg</a:t>
            </a:r>
            <a:r>
              <a:rPr lang="de-DE" sz="2400" dirty="0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de-DE" sz="14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4" name="Rechteck 33">
            <a:extLst>
              <a:ext uri="{FF2B5EF4-FFF2-40B4-BE49-F238E27FC236}">
                <a16:creationId xmlns:a16="http://schemas.microsoft.com/office/drawing/2014/main" id="{10B0D8FE-30F9-4437-A505-9BB9208134F1}"/>
              </a:ext>
            </a:extLst>
          </p:cNvPr>
          <p:cNvSpPr/>
          <p:nvPr/>
        </p:nvSpPr>
        <p:spPr>
          <a:xfrm>
            <a:off x="638289" y="1557312"/>
            <a:ext cx="4777590" cy="4594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sz="2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Der</a:t>
            </a:r>
            <a:r>
              <a:rPr lang="de-DE" sz="2400" dirty="0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Weg führt mich </a:t>
            </a:r>
            <a:r>
              <a:rPr lang="de-DE" sz="2400" b="1" dirty="0">
                <a:solidFill>
                  <a:srgbClr val="FF0000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von</a:t>
            </a:r>
            <a:r>
              <a:rPr lang="de-DE" sz="2400" dirty="0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DE" sz="2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dir</a:t>
            </a:r>
            <a:r>
              <a:rPr lang="de-DE" sz="2400" dirty="0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DE" sz="2400" b="1" dirty="0">
                <a:solidFill>
                  <a:srgbClr val="FF0000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weg</a:t>
            </a:r>
            <a:r>
              <a:rPr lang="de-DE" sz="2400" dirty="0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35" name="Rechteck 34">
            <a:extLst>
              <a:ext uri="{FF2B5EF4-FFF2-40B4-BE49-F238E27FC236}">
                <a16:creationId xmlns:a16="http://schemas.microsoft.com/office/drawing/2014/main" id="{38295DF9-AEBA-4BB0-9BEB-C17D394F4C72}"/>
              </a:ext>
            </a:extLst>
          </p:cNvPr>
          <p:cNvSpPr/>
          <p:nvPr/>
        </p:nvSpPr>
        <p:spPr>
          <a:xfrm>
            <a:off x="638289" y="2455012"/>
            <a:ext cx="3065263" cy="4594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sz="2400" dirty="0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Ich </a:t>
            </a:r>
            <a:r>
              <a:rPr lang="de-DE" sz="2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hab</a:t>
            </a:r>
            <a:r>
              <a:rPr lang="de-DE" sz="2400" dirty="0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DE" sz="2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was</a:t>
            </a:r>
            <a:r>
              <a:rPr lang="de-DE" sz="2400" dirty="0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DE" sz="2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am</a:t>
            </a:r>
            <a:r>
              <a:rPr lang="de-DE" sz="2400" dirty="0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Fuß.</a:t>
            </a:r>
          </a:p>
        </p:txBody>
      </p:sp>
      <p:sp>
        <p:nvSpPr>
          <p:cNvPr id="36" name="Rechteck 35">
            <a:extLst>
              <a:ext uri="{FF2B5EF4-FFF2-40B4-BE49-F238E27FC236}">
                <a16:creationId xmlns:a16="http://schemas.microsoft.com/office/drawing/2014/main" id="{9759B8C7-41DE-4A39-82FA-9719F80830B2}"/>
              </a:ext>
            </a:extLst>
          </p:cNvPr>
          <p:cNvSpPr/>
          <p:nvPr/>
        </p:nvSpPr>
        <p:spPr>
          <a:xfrm>
            <a:off x="638289" y="3372905"/>
            <a:ext cx="2168414" cy="4594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07000"/>
              </a:lnSpc>
              <a:spcAft>
                <a:spcPts val="800"/>
              </a:spcAft>
            </a:pPr>
            <a:r>
              <a:rPr lang="de-DE" sz="2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Wer</a:t>
            </a:r>
            <a:r>
              <a:rPr lang="de-DE" sz="2400" dirty="0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sind </a:t>
            </a:r>
            <a:r>
              <a:rPr lang="de-DE" sz="2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wir</a:t>
            </a:r>
            <a:r>
              <a:rPr lang="de-DE" sz="2400" dirty="0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? </a:t>
            </a:r>
          </a:p>
        </p:txBody>
      </p:sp>
      <p:sp>
        <p:nvSpPr>
          <p:cNvPr id="40" name="Rechteck 39">
            <a:extLst>
              <a:ext uri="{FF2B5EF4-FFF2-40B4-BE49-F238E27FC236}">
                <a16:creationId xmlns:a16="http://schemas.microsoft.com/office/drawing/2014/main" id="{9C795EBF-C541-4B7E-8E64-CA4A90400072}"/>
              </a:ext>
            </a:extLst>
          </p:cNvPr>
          <p:cNvSpPr/>
          <p:nvPr/>
        </p:nvSpPr>
        <p:spPr>
          <a:xfrm>
            <a:off x="638289" y="4270605"/>
            <a:ext cx="3587842" cy="4594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sz="2400" dirty="0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Ich </a:t>
            </a:r>
            <a:r>
              <a:rPr lang="de-DE" sz="2400" b="1" dirty="0">
                <a:solidFill>
                  <a:srgbClr val="FF0000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bin</a:t>
            </a:r>
            <a:r>
              <a:rPr lang="de-DE" sz="2400" dirty="0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DE" sz="2400" b="1" dirty="0">
                <a:solidFill>
                  <a:srgbClr val="FF0000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ab</a:t>
            </a:r>
            <a:r>
              <a:rPr lang="de-DE" sz="2400" dirty="0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fünf Uhr </a:t>
            </a:r>
            <a:r>
              <a:rPr lang="de-DE" sz="2400" b="1" dirty="0">
                <a:solidFill>
                  <a:srgbClr val="FF0000"/>
                </a:solidFill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weg</a:t>
            </a:r>
            <a:r>
              <a:rPr lang="de-DE" sz="2400" dirty="0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E8F55298-4658-A07C-2C7F-9BFEB6DA26DA}"/>
              </a:ext>
            </a:extLst>
          </p:cNvPr>
          <p:cNvSpPr txBox="1"/>
          <p:nvPr/>
        </p:nvSpPr>
        <p:spPr>
          <a:xfrm>
            <a:off x="190500" y="6724134"/>
            <a:ext cx="4955203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Übungsdateien\Am Symptom üben\Kurze oder gedehnte Vokale\Wörter kurze richtig betonen 1.pptx - Seite 4</a:t>
            </a:r>
          </a:p>
        </p:txBody>
      </p:sp>
    </p:spTree>
    <p:extLst>
      <p:ext uri="{BB962C8B-B14F-4D97-AF65-F5344CB8AC3E}">
        <p14:creationId xmlns:p14="http://schemas.microsoft.com/office/powerpoint/2010/main" val="2258640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spd="33333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spd="33333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spd="33333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spd="33333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spd="33333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spd="33333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spd="33333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spd="33333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spd="33333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spd="33333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animBg="1" autoUpdateAnimBg="0"/>
      <p:bldP spid="9" grpId="0" animBg="1" autoUpdateAnimBg="0"/>
      <p:bldP spid="10" grpId="0" animBg="1" autoUpdateAnimBg="0"/>
      <p:bldP spid="11" grpId="0" animBg="1" autoUpdateAnimBg="0"/>
      <p:bldP spid="12" grpId="0" animBg="1" autoUpdateAnimBg="0"/>
      <p:bldP spid="19" grpId="0"/>
      <p:bldP spid="20" grpId="0"/>
      <p:bldP spid="21" grpId="0"/>
      <p:bldP spid="22" grpId="0"/>
      <p:bldP spid="23" grpId="0" animBg="1" autoUpdateAnimBg="0"/>
      <p:bldP spid="24" grpId="0" animBg="1" autoUpdateAnimBg="0"/>
      <p:bldP spid="25" grpId="0" animBg="1" autoUpdateAnimBg="0"/>
      <p:bldP spid="26" grpId="0" animBg="1" autoUpdateAnimBg="0"/>
      <p:bldP spid="27" grpId="0" animBg="1" autoUpdateAnimBg="0"/>
      <p:bldP spid="33" grpId="0"/>
      <p:bldP spid="34" grpId="0"/>
      <p:bldP spid="35" grpId="0"/>
      <p:bldP spid="36" grpId="0"/>
      <p:bldP spid="4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feld 4"/>
          <p:cNvSpPr txBox="1">
            <a:spLocks noChangeArrowheads="1"/>
          </p:cNvSpPr>
          <p:nvPr/>
        </p:nvSpPr>
        <p:spPr bwMode="auto">
          <a:xfrm>
            <a:off x="179512" y="146005"/>
            <a:ext cx="5025735" cy="36933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lvl="0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de-DE" b="1" kern="0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Text mit gemischten Wörtern </a:t>
            </a:r>
            <a:r>
              <a:rPr lang="de-DE" b="1" u="sng" kern="0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ohne</a:t>
            </a:r>
            <a:r>
              <a:rPr lang="de-DE" b="1" kern="0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 Lesehilfe</a:t>
            </a:r>
            <a:endParaRPr lang="de-DE" sz="1000" b="1" kern="0" dirty="0">
              <a:latin typeface="Trebuchet MS" panose="020B0603020202020204" pitchFamily="34" charset="0"/>
              <a:cs typeface="Arial" pitchFamily="34" charset="0"/>
            </a:endParaRPr>
          </a:p>
        </p:txBody>
      </p:sp>
      <p:sp>
        <p:nvSpPr>
          <p:cNvPr id="37" name="Rechteck 36">
            <a:hlinkClick r:id="" action="ppaction://hlinkshowjump?jump=nextslide"/>
          </p:cNvPr>
          <p:cNvSpPr/>
          <p:nvPr/>
        </p:nvSpPr>
        <p:spPr>
          <a:xfrm>
            <a:off x="7559675" y="6450013"/>
            <a:ext cx="1512888" cy="287337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Nächste  Seite</a:t>
            </a:r>
          </a:p>
        </p:txBody>
      </p:sp>
      <p:sp>
        <p:nvSpPr>
          <p:cNvPr id="38" name="Rechteck 37"/>
          <p:cNvSpPr/>
          <p:nvPr/>
        </p:nvSpPr>
        <p:spPr>
          <a:xfrm>
            <a:off x="6156325" y="6470650"/>
            <a:ext cx="1368425" cy="28733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39" name="Rechteck 38">
            <a:hlinkClick r:id="" action="ppaction://hlinkshowjump?jump=previousslide"/>
          </p:cNvPr>
          <p:cNvSpPr/>
          <p:nvPr/>
        </p:nvSpPr>
        <p:spPr>
          <a:xfrm>
            <a:off x="5927725" y="6450013"/>
            <a:ext cx="1512888" cy="287337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Vorherige  Seite</a:t>
            </a:r>
          </a:p>
        </p:txBody>
      </p:sp>
      <p:sp>
        <p:nvSpPr>
          <p:cNvPr id="17" name="Foliennummernplatzhalter 1"/>
          <p:cNvSpPr>
            <a:spLocks noGrp="1"/>
          </p:cNvSpPr>
          <p:nvPr>
            <p:ph type="sldNum" sz="quarter" idx="10"/>
          </p:nvPr>
        </p:nvSpPr>
        <p:spPr>
          <a:xfrm>
            <a:off x="5822950" y="133350"/>
            <a:ext cx="2133600" cy="365125"/>
          </a:xfrm>
        </p:spPr>
        <p:txBody>
          <a:bodyPr/>
          <a:lstStyle/>
          <a:p>
            <a:pPr>
              <a:defRPr/>
            </a:pPr>
            <a:fld id="{0293A7BA-E402-4949-AA07-1536DC71DFD2}" type="slidenum">
              <a:rPr lang="de-DE" smtClean="0">
                <a:solidFill>
                  <a:srgbClr val="000000"/>
                </a:solidFill>
              </a:rPr>
              <a:pPr>
                <a:defRPr/>
              </a:pPr>
              <a:t>5</a:t>
            </a:fld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068B26D7-9DA4-4907-9061-D7A7E2CA7CE3}"/>
              </a:ext>
            </a:extLst>
          </p:cNvPr>
          <p:cNvSpPr/>
          <p:nvPr/>
        </p:nvSpPr>
        <p:spPr>
          <a:xfrm>
            <a:off x="638289" y="4719455"/>
            <a:ext cx="5065168" cy="467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sz="2400" dirty="0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Der Bus kam vor dem Zug an.</a:t>
            </a:r>
            <a:endParaRPr lang="de-DE" sz="14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Ellipse 10">
            <a:extLst>
              <a:ext uri="{FF2B5EF4-FFF2-40B4-BE49-F238E27FC236}">
                <a16:creationId xmlns:a16="http://schemas.microsoft.com/office/drawing/2014/main" id="{54A09F0B-EF23-4AFD-83A8-FBD5AC86F43D}"/>
              </a:ext>
            </a:extLst>
          </p:cNvPr>
          <p:cNvSpPr/>
          <p:nvPr/>
        </p:nvSpPr>
        <p:spPr>
          <a:xfrm>
            <a:off x="311021" y="1240348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12" name="Ellipse 11">
            <a:extLst>
              <a:ext uri="{FF2B5EF4-FFF2-40B4-BE49-F238E27FC236}">
                <a16:creationId xmlns:a16="http://schemas.microsoft.com/office/drawing/2014/main" id="{66542565-8EC4-4DDA-9EA1-F6C3878C2B8F}"/>
              </a:ext>
            </a:extLst>
          </p:cNvPr>
          <p:cNvSpPr/>
          <p:nvPr/>
        </p:nvSpPr>
        <p:spPr>
          <a:xfrm>
            <a:off x="311021" y="1682378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13" name="Ellipse 12">
            <a:extLst>
              <a:ext uri="{FF2B5EF4-FFF2-40B4-BE49-F238E27FC236}">
                <a16:creationId xmlns:a16="http://schemas.microsoft.com/office/drawing/2014/main" id="{A8177726-EEC5-4C9B-8E6A-A296B7F826D4}"/>
              </a:ext>
            </a:extLst>
          </p:cNvPr>
          <p:cNvSpPr/>
          <p:nvPr/>
        </p:nvSpPr>
        <p:spPr>
          <a:xfrm>
            <a:off x="311021" y="2124408"/>
            <a:ext cx="142875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14" name="Ellipse 13">
            <a:extLst>
              <a:ext uri="{FF2B5EF4-FFF2-40B4-BE49-F238E27FC236}">
                <a16:creationId xmlns:a16="http://schemas.microsoft.com/office/drawing/2014/main" id="{1E63F1CC-F317-435D-92ED-5E09CA65BAAB}"/>
              </a:ext>
            </a:extLst>
          </p:cNvPr>
          <p:cNvSpPr/>
          <p:nvPr/>
        </p:nvSpPr>
        <p:spPr>
          <a:xfrm>
            <a:off x="311021" y="2568025"/>
            <a:ext cx="142875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15" name="Ellipse 14">
            <a:extLst>
              <a:ext uri="{FF2B5EF4-FFF2-40B4-BE49-F238E27FC236}">
                <a16:creationId xmlns:a16="http://schemas.microsoft.com/office/drawing/2014/main" id="{A8DE28C0-DFA2-4CDF-9A01-226FCE1BBE18}"/>
              </a:ext>
            </a:extLst>
          </p:cNvPr>
          <p:cNvSpPr/>
          <p:nvPr/>
        </p:nvSpPr>
        <p:spPr>
          <a:xfrm>
            <a:off x="311021" y="3011642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16" name="Ellipse 15">
            <a:extLst>
              <a:ext uri="{FF2B5EF4-FFF2-40B4-BE49-F238E27FC236}">
                <a16:creationId xmlns:a16="http://schemas.microsoft.com/office/drawing/2014/main" id="{F441A7DE-10B2-4F14-8A88-AA65C8CCB964}"/>
              </a:ext>
            </a:extLst>
          </p:cNvPr>
          <p:cNvSpPr/>
          <p:nvPr/>
        </p:nvSpPr>
        <p:spPr>
          <a:xfrm>
            <a:off x="311021" y="1240348"/>
            <a:ext cx="142875" cy="14287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18" name="Ellipse 17">
            <a:extLst>
              <a:ext uri="{FF2B5EF4-FFF2-40B4-BE49-F238E27FC236}">
                <a16:creationId xmlns:a16="http://schemas.microsoft.com/office/drawing/2014/main" id="{E81D5204-E1E1-422E-89D3-8151309D0AB6}"/>
              </a:ext>
            </a:extLst>
          </p:cNvPr>
          <p:cNvSpPr/>
          <p:nvPr/>
        </p:nvSpPr>
        <p:spPr>
          <a:xfrm>
            <a:off x="311021" y="1682378"/>
            <a:ext cx="142875" cy="14287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19" name="Ellipse 18">
            <a:extLst>
              <a:ext uri="{FF2B5EF4-FFF2-40B4-BE49-F238E27FC236}">
                <a16:creationId xmlns:a16="http://schemas.microsoft.com/office/drawing/2014/main" id="{D4F6129B-2A08-4C85-A249-FB5E905B6F95}"/>
              </a:ext>
            </a:extLst>
          </p:cNvPr>
          <p:cNvSpPr/>
          <p:nvPr/>
        </p:nvSpPr>
        <p:spPr>
          <a:xfrm>
            <a:off x="311021" y="2124408"/>
            <a:ext cx="142875" cy="14446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20" name="Ellipse 19">
            <a:extLst>
              <a:ext uri="{FF2B5EF4-FFF2-40B4-BE49-F238E27FC236}">
                <a16:creationId xmlns:a16="http://schemas.microsoft.com/office/drawing/2014/main" id="{1745C78C-6B3B-42C4-8665-99735B226B4F}"/>
              </a:ext>
            </a:extLst>
          </p:cNvPr>
          <p:cNvSpPr/>
          <p:nvPr/>
        </p:nvSpPr>
        <p:spPr>
          <a:xfrm>
            <a:off x="311021" y="2568025"/>
            <a:ext cx="142875" cy="14446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21" name="Ellipse 20">
            <a:extLst>
              <a:ext uri="{FF2B5EF4-FFF2-40B4-BE49-F238E27FC236}">
                <a16:creationId xmlns:a16="http://schemas.microsoft.com/office/drawing/2014/main" id="{7E177EA3-7A9F-4C37-B8A0-9328BEA16AD8}"/>
              </a:ext>
            </a:extLst>
          </p:cNvPr>
          <p:cNvSpPr/>
          <p:nvPr/>
        </p:nvSpPr>
        <p:spPr>
          <a:xfrm>
            <a:off x="311021" y="3011642"/>
            <a:ext cx="142875" cy="14287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22" name="Rechteck 21">
            <a:extLst>
              <a:ext uri="{FF2B5EF4-FFF2-40B4-BE49-F238E27FC236}">
                <a16:creationId xmlns:a16="http://schemas.microsoft.com/office/drawing/2014/main" id="{3B6ACC53-81E4-4DC5-BCEA-1401F5ABE2C9}"/>
              </a:ext>
            </a:extLst>
          </p:cNvPr>
          <p:cNvSpPr/>
          <p:nvPr/>
        </p:nvSpPr>
        <p:spPr>
          <a:xfrm>
            <a:off x="638289" y="1108462"/>
            <a:ext cx="4794902" cy="4594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sz="2400" dirty="0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Im Sommer gehen wir in das Bad.</a:t>
            </a:r>
          </a:p>
        </p:txBody>
      </p:sp>
      <p:sp>
        <p:nvSpPr>
          <p:cNvPr id="23" name="Rechteck 22">
            <a:extLst>
              <a:ext uri="{FF2B5EF4-FFF2-40B4-BE49-F238E27FC236}">
                <a16:creationId xmlns:a16="http://schemas.microsoft.com/office/drawing/2014/main" id="{F38A1D73-2198-48CF-8349-DC41A6D04367}"/>
              </a:ext>
            </a:extLst>
          </p:cNvPr>
          <p:cNvSpPr/>
          <p:nvPr/>
        </p:nvSpPr>
        <p:spPr>
          <a:xfrm>
            <a:off x="638289" y="2006162"/>
            <a:ext cx="4620817" cy="4594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sz="2400" dirty="0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 gab zum Glück nur Gewinner.</a:t>
            </a:r>
          </a:p>
        </p:txBody>
      </p:sp>
      <p:sp>
        <p:nvSpPr>
          <p:cNvPr id="24" name="Rechteck 23">
            <a:extLst>
              <a:ext uri="{FF2B5EF4-FFF2-40B4-BE49-F238E27FC236}">
                <a16:creationId xmlns:a16="http://schemas.microsoft.com/office/drawing/2014/main" id="{AEFA08F2-A51A-48C5-BE05-AF7D0CA173A8}"/>
              </a:ext>
            </a:extLst>
          </p:cNvPr>
          <p:cNvSpPr/>
          <p:nvPr/>
        </p:nvSpPr>
        <p:spPr>
          <a:xfrm>
            <a:off x="638289" y="2903862"/>
            <a:ext cx="4128053" cy="4594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07000"/>
              </a:lnSpc>
              <a:spcAft>
                <a:spcPts val="800"/>
              </a:spcAft>
            </a:pPr>
            <a:r>
              <a:rPr lang="de-DE" sz="2400" dirty="0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Er kam zu spät in die Küche.</a:t>
            </a:r>
          </a:p>
        </p:txBody>
      </p:sp>
      <p:sp>
        <p:nvSpPr>
          <p:cNvPr id="25" name="Rechteck 24">
            <a:extLst>
              <a:ext uri="{FF2B5EF4-FFF2-40B4-BE49-F238E27FC236}">
                <a16:creationId xmlns:a16="http://schemas.microsoft.com/office/drawing/2014/main" id="{A4BBBFD3-451C-4125-BC62-7EE63B80F804}"/>
              </a:ext>
            </a:extLst>
          </p:cNvPr>
          <p:cNvSpPr/>
          <p:nvPr/>
        </p:nvSpPr>
        <p:spPr>
          <a:xfrm>
            <a:off x="638289" y="3821755"/>
            <a:ext cx="4579139" cy="4594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sz="2400" dirty="0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Ich bin am Abend ab 8 Uhr weg.</a:t>
            </a:r>
          </a:p>
        </p:txBody>
      </p:sp>
      <p:sp>
        <p:nvSpPr>
          <p:cNvPr id="26" name="Ellipse 25">
            <a:extLst>
              <a:ext uri="{FF2B5EF4-FFF2-40B4-BE49-F238E27FC236}">
                <a16:creationId xmlns:a16="http://schemas.microsoft.com/office/drawing/2014/main" id="{FFA5B5A4-E94C-40C0-9527-0DB592E79907}"/>
              </a:ext>
            </a:extLst>
          </p:cNvPr>
          <p:cNvSpPr/>
          <p:nvPr/>
        </p:nvSpPr>
        <p:spPr>
          <a:xfrm>
            <a:off x="309035" y="3503445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27" name="Ellipse 26">
            <a:extLst>
              <a:ext uri="{FF2B5EF4-FFF2-40B4-BE49-F238E27FC236}">
                <a16:creationId xmlns:a16="http://schemas.microsoft.com/office/drawing/2014/main" id="{F0773F35-1536-4A51-8A8B-D8D02070DD00}"/>
              </a:ext>
            </a:extLst>
          </p:cNvPr>
          <p:cNvSpPr/>
          <p:nvPr/>
        </p:nvSpPr>
        <p:spPr>
          <a:xfrm>
            <a:off x="309035" y="3945475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28" name="Ellipse 27">
            <a:extLst>
              <a:ext uri="{FF2B5EF4-FFF2-40B4-BE49-F238E27FC236}">
                <a16:creationId xmlns:a16="http://schemas.microsoft.com/office/drawing/2014/main" id="{6435598F-BC6E-4BB6-B133-D834E501F451}"/>
              </a:ext>
            </a:extLst>
          </p:cNvPr>
          <p:cNvSpPr/>
          <p:nvPr/>
        </p:nvSpPr>
        <p:spPr>
          <a:xfrm>
            <a:off x="309035" y="4387505"/>
            <a:ext cx="142875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29" name="Ellipse 28">
            <a:extLst>
              <a:ext uri="{FF2B5EF4-FFF2-40B4-BE49-F238E27FC236}">
                <a16:creationId xmlns:a16="http://schemas.microsoft.com/office/drawing/2014/main" id="{45B45C2F-6C67-4744-A107-6CA3901AECCA}"/>
              </a:ext>
            </a:extLst>
          </p:cNvPr>
          <p:cNvSpPr/>
          <p:nvPr/>
        </p:nvSpPr>
        <p:spPr>
          <a:xfrm>
            <a:off x="309035" y="4831122"/>
            <a:ext cx="142875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30" name="Ellipse 29">
            <a:extLst>
              <a:ext uri="{FF2B5EF4-FFF2-40B4-BE49-F238E27FC236}">
                <a16:creationId xmlns:a16="http://schemas.microsoft.com/office/drawing/2014/main" id="{9EC7CE78-B215-4BF3-9549-4681F19178AF}"/>
              </a:ext>
            </a:extLst>
          </p:cNvPr>
          <p:cNvSpPr/>
          <p:nvPr/>
        </p:nvSpPr>
        <p:spPr>
          <a:xfrm>
            <a:off x="309035" y="5274739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31" name="Ellipse 30">
            <a:extLst>
              <a:ext uri="{FF2B5EF4-FFF2-40B4-BE49-F238E27FC236}">
                <a16:creationId xmlns:a16="http://schemas.microsoft.com/office/drawing/2014/main" id="{C9C8FA71-575D-4980-8C68-29E7573F66C6}"/>
              </a:ext>
            </a:extLst>
          </p:cNvPr>
          <p:cNvSpPr/>
          <p:nvPr/>
        </p:nvSpPr>
        <p:spPr>
          <a:xfrm>
            <a:off x="309035" y="3503445"/>
            <a:ext cx="142875" cy="14287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32" name="Ellipse 31">
            <a:extLst>
              <a:ext uri="{FF2B5EF4-FFF2-40B4-BE49-F238E27FC236}">
                <a16:creationId xmlns:a16="http://schemas.microsoft.com/office/drawing/2014/main" id="{9D5C56A7-7392-4085-9979-341C0FD61DB1}"/>
              </a:ext>
            </a:extLst>
          </p:cNvPr>
          <p:cNvSpPr/>
          <p:nvPr/>
        </p:nvSpPr>
        <p:spPr>
          <a:xfrm>
            <a:off x="309035" y="3945475"/>
            <a:ext cx="142875" cy="14287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33" name="Ellipse 32">
            <a:extLst>
              <a:ext uri="{FF2B5EF4-FFF2-40B4-BE49-F238E27FC236}">
                <a16:creationId xmlns:a16="http://schemas.microsoft.com/office/drawing/2014/main" id="{9CBF0F6D-DD07-4147-BB39-9B78C32F60BE}"/>
              </a:ext>
            </a:extLst>
          </p:cNvPr>
          <p:cNvSpPr/>
          <p:nvPr/>
        </p:nvSpPr>
        <p:spPr>
          <a:xfrm>
            <a:off x="309035" y="4387505"/>
            <a:ext cx="142875" cy="14446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34" name="Ellipse 33">
            <a:extLst>
              <a:ext uri="{FF2B5EF4-FFF2-40B4-BE49-F238E27FC236}">
                <a16:creationId xmlns:a16="http://schemas.microsoft.com/office/drawing/2014/main" id="{1C1B0D21-0E93-4B01-90EE-A5A4C81B184B}"/>
              </a:ext>
            </a:extLst>
          </p:cNvPr>
          <p:cNvSpPr/>
          <p:nvPr/>
        </p:nvSpPr>
        <p:spPr>
          <a:xfrm>
            <a:off x="309035" y="4831122"/>
            <a:ext cx="142875" cy="14446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35" name="Ellipse 34">
            <a:extLst>
              <a:ext uri="{FF2B5EF4-FFF2-40B4-BE49-F238E27FC236}">
                <a16:creationId xmlns:a16="http://schemas.microsoft.com/office/drawing/2014/main" id="{82A54D2B-8099-42C0-B594-F77DE877FB53}"/>
              </a:ext>
            </a:extLst>
          </p:cNvPr>
          <p:cNvSpPr/>
          <p:nvPr/>
        </p:nvSpPr>
        <p:spPr>
          <a:xfrm>
            <a:off x="309035" y="5274739"/>
            <a:ext cx="142875" cy="14287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prstClr val="white"/>
              </a:solidFill>
            </a:endParaRPr>
          </a:p>
        </p:txBody>
      </p:sp>
      <p:sp>
        <p:nvSpPr>
          <p:cNvPr id="36" name="Rechteck 35">
            <a:extLst>
              <a:ext uri="{FF2B5EF4-FFF2-40B4-BE49-F238E27FC236}">
                <a16:creationId xmlns:a16="http://schemas.microsoft.com/office/drawing/2014/main" id="{453C77D5-2CA9-4D67-A29E-7079A7115424}"/>
              </a:ext>
            </a:extLst>
          </p:cNvPr>
          <p:cNvSpPr/>
          <p:nvPr/>
        </p:nvSpPr>
        <p:spPr>
          <a:xfrm>
            <a:off x="638289" y="5168307"/>
            <a:ext cx="4797807" cy="8629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sz="2400" dirty="0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Ich zahle an der Kasse in einer Summe bar.</a:t>
            </a:r>
            <a:endParaRPr lang="de-DE" sz="14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0" name="Rechteck 39">
            <a:extLst>
              <a:ext uri="{FF2B5EF4-FFF2-40B4-BE49-F238E27FC236}">
                <a16:creationId xmlns:a16="http://schemas.microsoft.com/office/drawing/2014/main" id="{8F30A280-D5CC-474B-B5DF-4FF23777A2EF}"/>
              </a:ext>
            </a:extLst>
          </p:cNvPr>
          <p:cNvSpPr/>
          <p:nvPr/>
        </p:nvSpPr>
        <p:spPr>
          <a:xfrm>
            <a:off x="638289" y="1557312"/>
            <a:ext cx="4963218" cy="4594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sz="2400" dirty="0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Ich kam nicht vor 8 Uhr nicht weg.</a:t>
            </a:r>
          </a:p>
        </p:txBody>
      </p:sp>
      <p:sp>
        <p:nvSpPr>
          <p:cNvPr id="41" name="Rechteck 40">
            <a:extLst>
              <a:ext uri="{FF2B5EF4-FFF2-40B4-BE49-F238E27FC236}">
                <a16:creationId xmlns:a16="http://schemas.microsoft.com/office/drawing/2014/main" id="{234EB5DD-586D-475B-B639-CBBA9A2BC65A}"/>
              </a:ext>
            </a:extLst>
          </p:cNvPr>
          <p:cNvSpPr/>
          <p:nvPr/>
        </p:nvSpPr>
        <p:spPr>
          <a:xfrm>
            <a:off x="638289" y="2455012"/>
            <a:ext cx="3871573" cy="4594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sz="2400" dirty="0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Ich kam zu spät zum Spiel.</a:t>
            </a:r>
          </a:p>
        </p:txBody>
      </p:sp>
      <p:sp>
        <p:nvSpPr>
          <p:cNvPr id="42" name="Rechteck 41">
            <a:extLst>
              <a:ext uri="{FF2B5EF4-FFF2-40B4-BE49-F238E27FC236}">
                <a16:creationId xmlns:a16="http://schemas.microsoft.com/office/drawing/2014/main" id="{DC6D63C0-A684-4106-87A4-DB33CFFD5E93}"/>
              </a:ext>
            </a:extLst>
          </p:cNvPr>
          <p:cNvSpPr/>
          <p:nvPr/>
        </p:nvSpPr>
        <p:spPr>
          <a:xfrm>
            <a:off x="638289" y="3372905"/>
            <a:ext cx="5578771" cy="4594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07000"/>
              </a:lnSpc>
              <a:spcAft>
                <a:spcPts val="800"/>
              </a:spcAft>
            </a:pPr>
            <a:r>
              <a:rPr lang="de-DE" sz="2400" dirty="0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 geht in dieser Stunde um gar nichts.</a:t>
            </a:r>
          </a:p>
        </p:txBody>
      </p:sp>
      <p:sp>
        <p:nvSpPr>
          <p:cNvPr id="43" name="Rechteck 42">
            <a:extLst>
              <a:ext uri="{FF2B5EF4-FFF2-40B4-BE49-F238E27FC236}">
                <a16:creationId xmlns:a16="http://schemas.microsoft.com/office/drawing/2014/main" id="{E47AD82E-06BA-4854-98D8-BFCEC15B9F59}"/>
              </a:ext>
            </a:extLst>
          </p:cNvPr>
          <p:cNvSpPr/>
          <p:nvPr/>
        </p:nvSpPr>
        <p:spPr>
          <a:xfrm>
            <a:off x="638289" y="4270605"/>
            <a:ext cx="5065169" cy="4594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sz="2400" dirty="0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Der Weg zum Zug kam mir lang vor.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F0B7E761-52B6-5C17-B5D6-F159382B69CE}"/>
              </a:ext>
            </a:extLst>
          </p:cNvPr>
          <p:cNvSpPr txBox="1"/>
          <p:nvPr/>
        </p:nvSpPr>
        <p:spPr>
          <a:xfrm>
            <a:off x="190500" y="6724134"/>
            <a:ext cx="4955203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Übungsdateien\Am Symptom üben\Kurze oder gedehnte Vokale\Wörter kurze richtig betonen 1.pptx - Seite 5</a:t>
            </a:r>
          </a:p>
        </p:txBody>
      </p:sp>
    </p:spTree>
    <p:extLst>
      <p:ext uri="{BB962C8B-B14F-4D97-AF65-F5344CB8AC3E}">
        <p14:creationId xmlns:p14="http://schemas.microsoft.com/office/powerpoint/2010/main" val="9652483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spd="33333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spd="33333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spd="33333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spd="33333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spd="33333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spd="33333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spd="33333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spd="33333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spd="33333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spd="33333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 animBg="1" autoUpdateAnimBg="0"/>
      <p:bldP spid="12" grpId="0" animBg="1" autoUpdateAnimBg="0"/>
      <p:bldP spid="13" grpId="0" animBg="1" autoUpdateAnimBg="0"/>
      <p:bldP spid="14" grpId="0" animBg="1" autoUpdateAnimBg="0"/>
      <p:bldP spid="15" grpId="0" animBg="1" autoUpdateAnimBg="0"/>
      <p:bldP spid="22" grpId="0"/>
      <p:bldP spid="23" grpId="0"/>
      <p:bldP spid="24" grpId="0"/>
      <p:bldP spid="25" grpId="0"/>
      <p:bldP spid="26" grpId="0" animBg="1" autoUpdateAnimBg="0"/>
      <p:bldP spid="27" grpId="0" animBg="1" autoUpdateAnimBg="0"/>
      <p:bldP spid="28" grpId="0" animBg="1" autoUpdateAnimBg="0"/>
      <p:bldP spid="29" grpId="0" animBg="1" autoUpdateAnimBg="0"/>
      <p:bldP spid="30" grpId="0" animBg="1" autoUpdateAnimBg="0"/>
      <p:bldP spid="36" grpId="0"/>
      <p:bldP spid="40" grpId="0"/>
      <p:bldP spid="41" grpId="0"/>
      <p:bldP spid="42" grpId="0"/>
      <p:bldP spid="4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feld 36"/>
          <p:cNvSpPr txBox="1">
            <a:spLocks noChangeArrowheads="1"/>
          </p:cNvSpPr>
          <p:nvPr/>
        </p:nvSpPr>
        <p:spPr bwMode="auto">
          <a:xfrm>
            <a:off x="179512" y="179388"/>
            <a:ext cx="1579278" cy="3693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1800" b="1" dirty="0">
                <a:solidFill>
                  <a:prstClr val="black"/>
                </a:solidFill>
                <a:latin typeface="Trebuchet MS" pitchFamily="34" charset="0"/>
              </a:rPr>
              <a:t>Wörter lesen</a:t>
            </a:r>
          </a:p>
        </p:txBody>
      </p:sp>
      <p:sp>
        <p:nvSpPr>
          <p:cNvPr id="29736" name="Foliennummernplatzhalter 27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5973D971-6274-4BE5-A152-818D492EAA95}" type="slidenum">
              <a:rPr lang="de-DE" altLang="de-DE" sz="800" smtClean="0">
                <a:solidFill>
                  <a:srgbClr val="898989"/>
                </a:solidFill>
                <a:latin typeface="Trebuchet MS" pitchFamily="34" charset="0"/>
                <a:cs typeface="Arial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6</a:t>
            </a:fld>
            <a:endParaRPr lang="de-DE" altLang="de-DE" sz="800">
              <a:solidFill>
                <a:srgbClr val="898989"/>
              </a:solidFill>
              <a:latin typeface="Trebuchet MS" pitchFamily="34" charset="0"/>
              <a:cs typeface="Arial" charset="0"/>
            </a:endParaRPr>
          </a:p>
        </p:txBody>
      </p:sp>
      <p:grpSp>
        <p:nvGrpSpPr>
          <p:cNvPr id="55" name="Gruppieren 54"/>
          <p:cNvGrpSpPr/>
          <p:nvPr/>
        </p:nvGrpSpPr>
        <p:grpSpPr>
          <a:xfrm>
            <a:off x="7559675" y="6469063"/>
            <a:ext cx="1512888" cy="288925"/>
            <a:chOff x="7559675" y="6469063"/>
            <a:chExt cx="1512888" cy="288925"/>
          </a:xfrm>
        </p:grpSpPr>
        <p:sp>
          <p:nvSpPr>
            <p:cNvPr id="56" name="Rechteck 55"/>
            <p:cNvSpPr/>
            <p:nvPr/>
          </p:nvSpPr>
          <p:spPr>
            <a:xfrm>
              <a:off x="7667625" y="6469063"/>
              <a:ext cx="1368425" cy="28892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 dirty="0">
                <a:solidFill>
                  <a:prstClr val="white"/>
                </a:solidFill>
              </a:endParaRPr>
            </a:p>
          </p:txBody>
        </p:sp>
        <p:sp>
          <p:nvSpPr>
            <p:cNvPr id="57" name="Rechteck 56">
              <a:hlinkClick r:id="" action="ppaction://hlinkshowjump?jump=nextslide"/>
            </p:cNvPr>
            <p:cNvSpPr/>
            <p:nvPr/>
          </p:nvSpPr>
          <p:spPr>
            <a:xfrm>
              <a:off x="7559675" y="6470650"/>
              <a:ext cx="1512888" cy="287338"/>
            </a:xfrm>
            <a:prstGeom prst="rect">
              <a:avLst/>
            </a:prstGeom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de-DE" sz="1400">
                  <a:solidFill>
                    <a:prstClr val="black"/>
                  </a:solidFill>
                </a:rPr>
                <a:t>Nächste Seite</a:t>
              </a:r>
              <a:endParaRPr lang="de-DE" sz="14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8" name="Gruppieren 57"/>
          <p:cNvGrpSpPr/>
          <p:nvPr/>
        </p:nvGrpSpPr>
        <p:grpSpPr>
          <a:xfrm>
            <a:off x="5945188" y="6470650"/>
            <a:ext cx="1597025" cy="287338"/>
            <a:chOff x="5945188" y="6470650"/>
            <a:chExt cx="1597025" cy="287338"/>
          </a:xfrm>
        </p:grpSpPr>
        <p:sp>
          <p:nvSpPr>
            <p:cNvPr id="59" name="Rechteck 58"/>
            <p:cNvSpPr/>
            <p:nvPr/>
          </p:nvSpPr>
          <p:spPr>
            <a:xfrm>
              <a:off x="6173788" y="6470650"/>
              <a:ext cx="1368425" cy="28733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 dirty="0">
                <a:solidFill>
                  <a:prstClr val="white"/>
                </a:solidFill>
              </a:endParaRPr>
            </a:p>
          </p:txBody>
        </p:sp>
        <p:sp>
          <p:nvSpPr>
            <p:cNvPr id="60" name="Rechteck 59">
              <a:hlinkClick r:id="" action="ppaction://hlinkshowjump?jump=previousslide"/>
            </p:cNvPr>
            <p:cNvSpPr/>
            <p:nvPr/>
          </p:nvSpPr>
          <p:spPr>
            <a:xfrm>
              <a:off x="5945188" y="6470650"/>
              <a:ext cx="1512887" cy="287338"/>
            </a:xfrm>
            <a:prstGeom prst="rect">
              <a:avLst/>
            </a:prstGeom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de-DE" sz="1400">
                  <a:solidFill>
                    <a:prstClr val="black"/>
                  </a:solidFill>
                </a:rPr>
                <a:t>Vorherige Seite</a:t>
              </a:r>
              <a:endParaRPr lang="de-DE" sz="1400" dirty="0">
                <a:solidFill>
                  <a:prstClr val="black"/>
                </a:solidFill>
              </a:endParaRPr>
            </a:p>
          </p:txBody>
        </p:sp>
      </p:grpSp>
      <p:sp>
        <p:nvSpPr>
          <p:cNvPr id="38" name="Textfeld 37">
            <a:extLst>
              <a:ext uri="{FF2B5EF4-FFF2-40B4-BE49-F238E27FC236}">
                <a16:creationId xmlns:a16="http://schemas.microsoft.com/office/drawing/2014/main" id="{DD41F209-FEDF-467F-8D7A-71F8254022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19821" y="1143000"/>
            <a:ext cx="75533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dirty="0">
                <a:solidFill>
                  <a:prstClr val="black"/>
                </a:solidFill>
                <a:latin typeface="Trebuchet MS" pitchFamily="34" charset="0"/>
              </a:rPr>
              <a:t>vom</a:t>
            </a:r>
          </a:p>
        </p:txBody>
      </p:sp>
      <p:sp>
        <p:nvSpPr>
          <p:cNvPr id="39" name="Textfeld 38">
            <a:extLst>
              <a:ext uri="{FF2B5EF4-FFF2-40B4-BE49-F238E27FC236}">
                <a16:creationId xmlns:a16="http://schemas.microsoft.com/office/drawing/2014/main" id="{9784F75A-497C-41BC-A564-2CDE329604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12771" y="1142207"/>
            <a:ext cx="60785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dirty="0">
                <a:solidFill>
                  <a:prstClr val="black"/>
                </a:solidFill>
                <a:latin typeface="Trebuchet MS" pitchFamily="34" charset="0"/>
              </a:rPr>
              <a:t>um</a:t>
            </a:r>
          </a:p>
        </p:txBody>
      </p:sp>
      <p:sp>
        <p:nvSpPr>
          <p:cNvPr id="40" name="Textfeld 39">
            <a:extLst>
              <a:ext uri="{FF2B5EF4-FFF2-40B4-BE49-F238E27FC236}">
                <a16:creationId xmlns:a16="http://schemas.microsoft.com/office/drawing/2014/main" id="{90D16150-7178-422C-8DEC-C40A48F1C4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67971" y="1214438"/>
            <a:ext cx="51809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dirty="0">
                <a:solidFill>
                  <a:prstClr val="black"/>
                </a:solidFill>
                <a:latin typeface="Trebuchet MS" pitchFamily="34" charset="0"/>
              </a:rPr>
              <a:t>ab</a:t>
            </a:r>
          </a:p>
        </p:txBody>
      </p:sp>
      <p:sp>
        <p:nvSpPr>
          <p:cNvPr id="41" name="Textfeld 40">
            <a:extLst>
              <a:ext uri="{FF2B5EF4-FFF2-40B4-BE49-F238E27FC236}">
                <a16:creationId xmlns:a16="http://schemas.microsoft.com/office/drawing/2014/main" id="{2246F7E1-2E68-47D9-9A2A-5121607EAD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54932" y="1658476"/>
            <a:ext cx="61266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dirty="0">
                <a:solidFill>
                  <a:prstClr val="black"/>
                </a:solidFill>
                <a:latin typeface="Trebuchet MS" pitchFamily="34" charset="0"/>
              </a:rPr>
              <a:t>bin</a:t>
            </a:r>
          </a:p>
        </p:txBody>
      </p:sp>
      <p:sp>
        <p:nvSpPr>
          <p:cNvPr id="42" name="Textfeld 41">
            <a:extLst>
              <a:ext uri="{FF2B5EF4-FFF2-40B4-BE49-F238E27FC236}">
                <a16:creationId xmlns:a16="http://schemas.microsoft.com/office/drawing/2014/main" id="{02C2A1E7-F424-4AF5-98C4-3C24615C77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04596" y="1692275"/>
            <a:ext cx="52770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dirty="0">
                <a:solidFill>
                  <a:prstClr val="black"/>
                </a:solidFill>
                <a:latin typeface="Trebuchet MS" pitchFamily="34" charset="0"/>
              </a:rPr>
              <a:t>im</a:t>
            </a:r>
          </a:p>
        </p:txBody>
      </p:sp>
      <p:sp>
        <p:nvSpPr>
          <p:cNvPr id="43" name="Textfeld 42">
            <a:extLst>
              <a:ext uri="{FF2B5EF4-FFF2-40B4-BE49-F238E27FC236}">
                <a16:creationId xmlns:a16="http://schemas.microsoft.com/office/drawing/2014/main" id="{258ECD63-F433-4130-BA59-14592AB287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64734" y="2006600"/>
            <a:ext cx="52129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dirty="0">
                <a:solidFill>
                  <a:prstClr val="black"/>
                </a:solidFill>
                <a:latin typeface="Trebuchet MS" pitchFamily="34" charset="0"/>
              </a:rPr>
              <a:t>ob</a:t>
            </a:r>
          </a:p>
        </p:txBody>
      </p:sp>
      <p:sp>
        <p:nvSpPr>
          <p:cNvPr id="44" name="Textfeld 43">
            <a:extLst>
              <a:ext uri="{FF2B5EF4-FFF2-40B4-BE49-F238E27FC236}">
                <a16:creationId xmlns:a16="http://schemas.microsoft.com/office/drawing/2014/main" id="{22B9987B-4AB0-442C-B0F6-57CC7327BA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59246" y="2213531"/>
            <a:ext cx="60946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dirty="0">
                <a:solidFill>
                  <a:prstClr val="black"/>
                </a:solidFill>
                <a:latin typeface="Trebuchet MS" pitchFamily="34" charset="0"/>
              </a:rPr>
              <a:t>hin</a:t>
            </a:r>
          </a:p>
        </p:txBody>
      </p:sp>
      <p:sp>
        <p:nvSpPr>
          <p:cNvPr id="45" name="Textfeld 44">
            <a:extLst>
              <a:ext uri="{FF2B5EF4-FFF2-40B4-BE49-F238E27FC236}">
                <a16:creationId xmlns:a16="http://schemas.microsoft.com/office/drawing/2014/main" id="{CA508220-675B-41B7-B1AC-483BA41109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15536" y="2374345"/>
            <a:ext cx="73609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dirty="0">
                <a:solidFill>
                  <a:prstClr val="black"/>
                </a:solidFill>
                <a:latin typeface="Trebuchet MS" pitchFamily="34" charset="0"/>
              </a:rPr>
              <a:t>weg</a:t>
            </a:r>
          </a:p>
        </p:txBody>
      </p:sp>
      <p:sp>
        <p:nvSpPr>
          <p:cNvPr id="46" name="Textfeld 45">
            <a:extLst>
              <a:ext uri="{FF2B5EF4-FFF2-40B4-BE49-F238E27FC236}">
                <a16:creationId xmlns:a16="http://schemas.microsoft.com/office/drawing/2014/main" id="{13B78DD1-3295-49E6-B1F3-0FFF6CCB19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20496" y="2438400"/>
            <a:ext cx="64953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dirty="0">
                <a:solidFill>
                  <a:prstClr val="black"/>
                </a:solidFill>
                <a:latin typeface="Trebuchet MS" pitchFamily="34" charset="0"/>
              </a:rPr>
              <a:t>des</a:t>
            </a:r>
          </a:p>
        </p:txBody>
      </p:sp>
      <p:sp>
        <p:nvSpPr>
          <p:cNvPr id="48" name="Textfeld 47">
            <a:extLst>
              <a:ext uri="{FF2B5EF4-FFF2-40B4-BE49-F238E27FC236}">
                <a16:creationId xmlns:a16="http://schemas.microsoft.com/office/drawing/2014/main" id="{102E5E9F-0785-4304-8683-3D86FA4A9D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93666" y="2892902"/>
            <a:ext cx="64953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dirty="0">
                <a:solidFill>
                  <a:prstClr val="black"/>
                </a:solidFill>
                <a:latin typeface="Trebuchet MS" pitchFamily="34" charset="0"/>
              </a:rPr>
              <a:t>mit</a:t>
            </a:r>
          </a:p>
        </p:txBody>
      </p:sp>
      <p:sp>
        <p:nvSpPr>
          <p:cNvPr id="49" name="Textfeld 48">
            <a:extLst>
              <a:ext uri="{FF2B5EF4-FFF2-40B4-BE49-F238E27FC236}">
                <a16:creationId xmlns:a16="http://schemas.microsoft.com/office/drawing/2014/main" id="{FE6BF50F-DA15-4B0A-A568-6C49F1D815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07834" y="3086100"/>
            <a:ext cx="64953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dirty="0">
                <a:solidFill>
                  <a:prstClr val="black"/>
                </a:solidFill>
                <a:latin typeface="Trebuchet MS" pitchFamily="34" charset="0"/>
              </a:rPr>
              <a:t>des</a:t>
            </a:r>
          </a:p>
        </p:txBody>
      </p:sp>
      <p:sp>
        <p:nvSpPr>
          <p:cNvPr id="50" name="Textfeld 49">
            <a:extLst>
              <a:ext uri="{FF2B5EF4-FFF2-40B4-BE49-F238E27FC236}">
                <a16:creationId xmlns:a16="http://schemas.microsoft.com/office/drawing/2014/main" id="{0980D134-47FE-42A3-B75E-E5D3046A7C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73476" y="3433404"/>
            <a:ext cx="51809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dirty="0">
                <a:solidFill>
                  <a:prstClr val="black"/>
                </a:solidFill>
                <a:latin typeface="Trebuchet MS" pitchFamily="34" charset="0"/>
              </a:rPr>
              <a:t>ab</a:t>
            </a:r>
          </a:p>
        </p:txBody>
      </p:sp>
      <p:sp>
        <p:nvSpPr>
          <p:cNvPr id="51" name="Textfeld 50">
            <a:extLst>
              <a:ext uri="{FF2B5EF4-FFF2-40B4-BE49-F238E27FC236}">
                <a16:creationId xmlns:a16="http://schemas.microsoft.com/office/drawing/2014/main" id="{2F97FDCA-4888-429F-A097-FC19619561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53482" y="3441305"/>
            <a:ext cx="60144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dirty="0">
                <a:solidFill>
                  <a:prstClr val="black"/>
                </a:solidFill>
                <a:latin typeface="Trebuchet MS" pitchFamily="34" charset="0"/>
              </a:rPr>
              <a:t>am</a:t>
            </a:r>
          </a:p>
        </p:txBody>
      </p:sp>
      <p:sp>
        <p:nvSpPr>
          <p:cNvPr id="52" name="Textfeld 51">
            <a:extLst>
              <a:ext uri="{FF2B5EF4-FFF2-40B4-BE49-F238E27FC236}">
                <a16:creationId xmlns:a16="http://schemas.microsoft.com/office/drawing/2014/main" id="{0566FFAE-463F-4F54-B8CD-A075CB891D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32484" y="3878263"/>
            <a:ext cx="60946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dirty="0">
                <a:solidFill>
                  <a:prstClr val="black"/>
                </a:solidFill>
                <a:latin typeface="Trebuchet MS" pitchFamily="34" charset="0"/>
              </a:rPr>
              <a:t>hin</a:t>
            </a:r>
          </a:p>
        </p:txBody>
      </p:sp>
      <p:sp>
        <p:nvSpPr>
          <p:cNvPr id="53" name="Textfeld 52">
            <a:extLst>
              <a:ext uri="{FF2B5EF4-FFF2-40B4-BE49-F238E27FC236}">
                <a16:creationId xmlns:a16="http://schemas.microsoft.com/office/drawing/2014/main" id="{261998B0-7ADB-402A-9015-6754183DB0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32401" y="3949700"/>
            <a:ext cx="61266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dirty="0">
                <a:solidFill>
                  <a:prstClr val="black"/>
                </a:solidFill>
                <a:latin typeface="Trebuchet MS" pitchFamily="34" charset="0"/>
              </a:rPr>
              <a:t>bin</a:t>
            </a:r>
          </a:p>
        </p:txBody>
      </p:sp>
      <p:sp>
        <p:nvSpPr>
          <p:cNvPr id="54" name="Textfeld 53">
            <a:extLst>
              <a:ext uri="{FF2B5EF4-FFF2-40B4-BE49-F238E27FC236}">
                <a16:creationId xmlns:a16="http://schemas.microsoft.com/office/drawing/2014/main" id="{BAE41575-92B8-4940-BD64-647D82D290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24052" y="3878263"/>
            <a:ext cx="66877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dirty="0">
                <a:solidFill>
                  <a:prstClr val="black"/>
                </a:solidFill>
                <a:latin typeface="Trebuchet MS" pitchFamily="34" charset="0"/>
              </a:rPr>
              <a:t>von</a:t>
            </a:r>
          </a:p>
        </p:txBody>
      </p:sp>
      <p:sp>
        <p:nvSpPr>
          <p:cNvPr id="61" name="Textfeld 60">
            <a:extLst>
              <a:ext uri="{FF2B5EF4-FFF2-40B4-BE49-F238E27FC236}">
                <a16:creationId xmlns:a16="http://schemas.microsoft.com/office/drawing/2014/main" id="{065565C2-EDC2-4B4C-ACDE-A31162967C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59459" y="4454525"/>
            <a:ext cx="64953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dirty="0">
                <a:solidFill>
                  <a:prstClr val="black"/>
                </a:solidFill>
                <a:latin typeface="Trebuchet MS" pitchFamily="34" charset="0"/>
              </a:rPr>
              <a:t>mit</a:t>
            </a:r>
          </a:p>
        </p:txBody>
      </p:sp>
      <p:sp>
        <p:nvSpPr>
          <p:cNvPr id="83" name="Textfeld 82">
            <a:extLst>
              <a:ext uri="{FF2B5EF4-FFF2-40B4-BE49-F238E27FC236}">
                <a16:creationId xmlns:a16="http://schemas.microsoft.com/office/drawing/2014/main" id="{4F8BCB05-D1F0-4FF6-8431-5E080F9D8F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88384" y="4454525"/>
            <a:ext cx="44114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dirty="0">
                <a:solidFill>
                  <a:prstClr val="black"/>
                </a:solidFill>
                <a:latin typeface="Trebuchet MS" pitchFamily="34" charset="0"/>
              </a:rPr>
              <a:t>in</a:t>
            </a:r>
          </a:p>
        </p:txBody>
      </p:sp>
      <p:sp>
        <p:nvSpPr>
          <p:cNvPr id="84" name="Textfeld 83">
            <a:extLst>
              <a:ext uri="{FF2B5EF4-FFF2-40B4-BE49-F238E27FC236}">
                <a16:creationId xmlns:a16="http://schemas.microsoft.com/office/drawing/2014/main" id="{043AB6F7-725C-4F67-B81D-EEDB470B9A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47384" y="4454525"/>
            <a:ext cx="66877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dirty="0">
                <a:solidFill>
                  <a:prstClr val="black"/>
                </a:solidFill>
                <a:latin typeface="Trebuchet MS" pitchFamily="34" charset="0"/>
              </a:rPr>
              <a:t>von</a:t>
            </a:r>
          </a:p>
        </p:txBody>
      </p:sp>
      <p:sp>
        <p:nvSpPr>
          <p:cNvPr id="90" name="Textfeld 89">
            <a:extLst>
              <a:ext uri="{FF2B5EF4-FFF2-40B4-BE49-F238E27FC236}">
                <a16:creationId xmlns:a16="http://schemas.microsoft.com/office/drawing/2014/main" id="{DE4C6DB1-67CF-4F23-BF3F-00660528EE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19821" y="4886325"/>
            <a:ext cx="75373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dirty="0">
                <a:solidFill>
                  <a:prstClr val="black"/>
                </a:solidFill>
                <a:latin typeface="Trebuchet MS" pitchFamily="34" charset="0"/>
              </a:rPr>
              <a:t>zum</a:t>
            </a:r>
          </a:p>
        </p:txBody>
      </p:sp>
      <p:sp>
        <p:nvSpPr>
          <p:cNvPr id="92" name="Textfeld 91">
            <a:extLst>
              <a:ext uri="{FF2B5EF4-FFF2-40B4-BE49-F238E27FC236}">
                <a16:creationId xmlns:a16="http://schemas.microsoft.com/office/drawing/2014/main" id="{1493CD21-B380-450C-B150-5732E4492D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40771" y="4959350"/>
            <a:ext cx="52129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dirty="0">
                <a:solidFill>
                  <a:prstClr val="black"/>
                </a:solidFill>
                <a:latin typeface="Trebuchet MS" pitchFamily="34" charset="0"/>
              </a:rPr>
              <a:t>ob</a:t>
            </a:r>
          </a:p>
        </p:txBody>
      </p:sp>
      <p:sp>
        <p:nvSpPr>
          <p:cNvPr id="93" name="Textfeld 92">
            <a:extLst>
              <a:ext uri="{FF2B5EF4-FFF2-40B4-BE49-F238E27FC236}">
                <a16:creationId xmlns:a16="http://schemas.microsoft.com/office/drawing/2014/main" id="{4CB29512-0B98-4FFF-B53B-421259D736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20496" y="4959350"/>
            <a:ext cx="65274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dirty="0">
                <a:solidFill>
                  <a:prstClr val="black"/>
                </a:solidFill>
                <a:latin typeface="Trebuchet MS" pitchFamily="34" charset="0"/>
              </a:rPr>
              <a:t>Bus</a:t>
            </a:r>
          </a:p>
        </p:txBody>
      </p:sp>
      <p:sp>
        <p:nvSpPr>
          <p:cNvPr id="94" name="Textfeld 93">
            <a:extLst>
              <a:ext uri="{FF2B5EF4-FFF2-40B4-BE49-F238E27FC236}">
                <a16:creationId xmlns:a16="http://schemas.microsoft.com/office/drawing/2014/main" id="{33D73C7C-7CA5-4026-B1AD-28531A3031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32484" y="5319713"/>
            <a:ext cx="60785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dirty="0">
                <a:solidFill>
                  <a:prstClr val="black"/>
                </a:solidFill>
                <a:latin typeface="Trebuchet MS" pitchFamily="34" charset="0"/>
              </a:rPr>
              <a:t>um</a:t>
            </a:r>
          </a:p>
        </p:txBody>
      </p:sp>
      <p:sp>
        <p:nvSpPr>
          <p:cNvPr id="95" name="Textfeld 94">
            <a:extLst>
              <a:ext uri="{FF2B5EF4-FFF2-40B4-BE49-F238E27FC236}">
                <a16:creationId xmlns:a16="http://schemas.microsoft.com/office/drawing/2014/main" id="{D0D020CC-1B7A-46ED-A207-17ADFD6121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12863" y="5391150"/>
            <a:ext cx="73609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dirty="0">
                <a:solidFill>
                  <a:prstClr val="black"/>
                </a:solidFill>
                <a:latin typeface="Trebuchet MS" pitchFamily="34" charset="0"/>
              </a:rPr>
              <a:t>weg</a:t>
            </a:r>
          </a:p>
        </p:txBody>
      </p:sp>
      <p:sp>
        <p:nvSpPr>
          <p:cNvPr id="96" name="Textfeld 95">
            <a:extLst>
              <a:ext uri="{FF2B5EF4-FFF2-40B4-BE49-F238E27FC236}">
                <a16:creationId xmlns:a16="http://schemas.microsoft.com/office/drawing/2014/main" id="{E7D7D5AE-657D-4806-9C35-87314C63F8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13498" y="5894387"/>
            <a:ext cx="60144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dirty="0">
                <a:solidFill>
                  <a:prstClr val="black"/>
                </a:solidFill>
                <a:latin typeface="Trebuchet MS" pitchFamily="34" charset="0"/>
              </a:rPr>
              <a:t>am</a:t>
            </a:r>
          </a:p>
        </p:txBody>
      </p:sp>
      <p:sp>
        <p:nvSpPr>
          <p:cNvPr id="97" name="Textfeld 96">
            <a:extLst>
              <a:ext uri="{FF2B5EF4-FFF2-40B4-BE49-F238E27FC236}">
                <a16:creationId xmlns:a16="http://schemas.microsoft.com/office/drawing/2014/main" id="{407D2AB9-56A7-4AB8-861A-E56929D5F9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53482" y="5742915"/>
            <a:ext cx="110639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dirty="0">
                <a:solidFill>
                  <a:prstClr val="black"/>
                </a:solidFill>
                <a:latin typeface="Trebuchet MS" pitchFamily="34" charset="0"/>
              </a:rPr>
              <a:t>zum </a:t>
            </a:r>
            <a:r>
              <a:rPr lang="de-DE" altLang="de-DE" sz="2400" dirty="0">
                <a:solidFill>
                  <a:prstClr val="black"/>
                </a:solidFill>
                <a:latin typeface="Trebuchet MS" pitchFamily="34" charset="0"/>
                <a:sym typeface="Wingdings" panose="05000000000000000000" pitchFamily="2" charset="2"/>
              </a:rPr>
              <a:t></a:t>
            </a:r>
            <a:endParaRPr lang="de-DE" altLang="de-DE" sz="2400" dirty="0">
              <a:solidFill>
                <a:prstClr val="black"/>
              </a:solidFill>
              <a:latin typeface="Trebuchet MS" pitchFamily="34" charset="0"/>
            </a:endParaRPr>
          </a:p>
        </p:txBody>
      </p:sp>
      <p:sp>
        <p:nvSpPr>
          <p:cNvPr id="98" name="Textfeld 97">
            <a:extLst>
              <a:ext uri="{FF2B5EF4-FFF2-40B4-BE49-F238E27FC236}">
                <a16:creationId xmlns:a16="http://schemas.microsoft.com/office/drawing/2014/main" id="{F5B2261B-F9E8-4A3E-AED6-93092FF668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08991" y="2807732"/>
            <a:ext cx="65274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dirty="0">
                <a:solidFill>
                  <a:prstClr val="black"/>
                </a:solidFill>
                <a:latin typeface="Trebuchet MS" pitchFamily="34" charset="0"/>
              </a:rPr>
              <a:t>Bus</a:t>
            </a:r>
          </a:p>
        </p:txBody>
      </p:sp>
      <p:sp>
        <p:nvSpPr>
          <p:cNvPr id="99" name="Textfeld 98">
            <a:extLst>
              <a:ext uri="{FF2B5EF4-FFF2-40B4-BE49-F238E27FC236}">
                <a16:creationId xmlns:a16="http://schemas.microsoft.com/office/drawing/2014/main" id="{D3051F56-200F-43F4-9C75-A9A19C3127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40546" y="1574800"/>
            <a:ext cx="44114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dirty="0">
                <a:solidFill>
                  <a:prstClr val="black"/>
                </a:solidFill>
                <a:latin typeface="Trebuchet MS" pitchFamily="34" charset="0"/>
              </a:rPr>
              <a:t>in</a:t>
            </a:r>
          </a:p>
        </p:txBody>
      </p:sp>
      <p:sp>
        <p:nvSpPr>
          <p:cNvPr id="100" name="Textfeld 99">
            <a:extLst>
              <a:ext uri="{FF2B5EF4-FFF2-40B4-BE49-F238E27FC236}">
                <a16:creationId xmlns:a16="http://schemas.microsoft.com/office/drawing/2014/main" id="{1298DA35-B6E0-4576-8BA8-AA08C484C8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56446" y="2006600"/>
            <a:ext cx="52770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dirty="0">
                <a:solidFill>
                  <a:prstClr val="black"/>
                </a:solidFill>
                <a:latin typeface="Trebuchet MS" pitchFamily="34" charset="0"/>
              </a:rPr>
              <a:t>im</a:t>
            </a:r>
          </a:p>
        </p:txBody>
      </p:sp>
      <p:sp>
        <p:nvSpPr>
          <p:cNvPr id="102" name="Textfeld 101">
            <a:extLst>
              <a:ext uri="{FF2B5EF4-FFF2-40B4-BE49-F238E27FC236}">
                <a16:creationId xmlns:a16="http://schemas.microsoft.com/office/drawing/2014/main" id="{28FBA854-E6D8-4B9A-ADFF-CB6CE6E23F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00571" y="2816324"/>
            <a:ext cx="75533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dirty="0">
                <a:solidFill>
                  <a:prstClr val="black"/>
                </a:solidFill>
                <a:latin typeface="Trebuchet MS" pitchFamily="34" charset="0"/>
              </a:rPr>
              <a:t>vom</a:t>
            </a:r>
          </a:p>
        </p:txBody>
      </p:sp>
      <p:sp>
        <p:nvSpPr>
          <p:cNvPr id="103" name="Textfeld 102">
            <a:extLst>
              <a:ext uri="{FF2B5EF4-FFF2-40B4-BE49-F238E27FC236}">
                <a16:creationId xmlns:a16="http://schemas.microsoft.com/office/drawing/2014/main" id="{F5841EF2-2E41-4031-8324-3E0E32F449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59246" y="3275650"/>
            <a:ext cx="44114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de-DE" altLang="de-DE" sz="2400" dirty="0">
                <a:solidFill>
                  <a:prstClr val="black"/>
                </a:solidFill>
                <a:latin typeface="Trebuchet MS" pitchFamily="34" charset="0"/>
              </a:rPr>
              <a:t>in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01AA6B8A-D48B-891B-238C-60274C70AA59}"/>
              </a:ext>
            </a:extLst>
          </p:cNvPr>
          <p:cNvSpPr txBox="1"/>
          <p:nvPr/>
        </p:nvSpPr>
        <p:spPr>
          <a:xfrm>
            <a:off x="190500" y="6724134"/>
            <a:ext cx="4955203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Übungsdateien\Am Symptom üben\Kurze oder gedehnte Vokale\Wörter kurze richtig betonen 1.pptx - Seite 6</a:t>
            </a:r>
          </a:p>
        </p:txBody>
      </p:sp>
    </p:spTree>
    <p:extLst>
      <p:ext uri="{BB962C8B-B14F-4D97-AF65-F5344CB8AC3E}">
        <p14:creationId xmlns:p14="http://schemas.microsoft.com/office/powerpoint/2010/main" val="3590329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  <p:bldP spid="39" grpId="0"/>
      <p:bldP spid="40" grpId="0"/>
      <p:bldP spid="41" grpId="0"/>
      <p:bldP spid="42" grpId="0"/>
      <p:bldP spid="43" grpId="0"/>
      <p:bldP spid="44" grpId="0"/>
      <p:bldP spid="45" grpId="0"/>
      <p:bldP spid="46" grpId="0"/>
      <p:bldP spid="48" grpId="0"/>
      <p:bldP spid="49" grpId="0"/>
      <p:bldP spid="50" grpId="0"/>
      <p:bldP spid="51" grpId="0"/>
      <p:bldP spid="52" grpId="0"/>
      <p:bldP spid="53" grpId="0"/>
      <p:bldP spid="54" grpId="0"/>
      <p:bldP spid="61" grpId="0"/>
      <p:bldP spid="83" grpId="0"/>
      <p:bldP spid="84" grpId="0"/>
      <p:bldP spid="90" grpId="0"/>
      <p:bldP spid="92" grpId="0"/>
      <p:bldP spid="93" grpId="0"/>
      <p:bldP spid="94" grpId="0"/>
      <p:bldP spid="95" grpId="0"/>
      <p:bldP spid="96" grpId="0"/>
      <p:bldP spid="97" grpId="0"/>
      <p:bldP spid="98" grpId="0"/>
      <p:bldP spid="99" grpId="0"/>
      <p:bldP spid="100" grpId="0"/>
      <p:bldP spid="102" grpId="0"/>
      <p:bldP spid="10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extfeld 2"/>
          <p:cNvSpPr txBox="1">
            <a:spLocks noChangeArrowheads="1"/>
          </p:cNvSpPr>
          <p:nvPr/>
        </p:nvSpPr>
        <p:spPr bwMode="auto">
          <a:xfrm>
            <a:off x="179512" y="179388"/>
            <a:ext cx="4249881" cy="4001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20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Lesefitness – schnell lesen – </a:t>
            </a:r>
            <a:r>
              <a:rPr kumimoji="0" lang="de-DE" altLang="de-DE" sz="20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Klick!</a:t>
            </a:r>
          </a:p>
        </p:txBody>
      </p:sp>
      <p:sp>
        <p:nvSpPr>
          <p:cNvPr id="44083" name="Foliennummernplatzhalter 27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0702D32-97F8-451B-A87E-8DE3A082035E}" type="slidenum">
              <a:rPr kumimoji="0" lang="de-DE" altLang="de-DE" sz="800" b="0" i="0" u="none" strike="noStrike" kern="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de-DE" altLang="de-DE" sz="800" b="0" i="0" u="none" strike="noStrike" kern="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Trebuchet MS" pitchFamily="34" charset="0"/>
              <a:ea typeface="+mn-ea"/>
              <a:cs typeface="Arial" charset="0"/>
            </a:endParaRPr>
          </a:p>
        </p:txBody>
      </p:sp>
      <p:grpSp>
        <p:nvGrpSpPr>
          <p:cNvPr id="128" name="Gruppieren 127"/>
          <p:cNvGrpSpPr/>
          <p:nvPr/>
        </p:nvGrpSpPr>
        <p:grpSpPr>
          <a:xfrm>
            <a:off x="7559675" y="6469063"/>
            <a:ext cx="1512888" cy="288925"/>
            <a:chOff x="7559675" y="6469063"/>
            <a:chExt cx="1512888" cy="288925"/>
          </a:xfrm>
        </p:grpSpPr>
        <p:sp>
          <p:nvSpPr>
            <p:cNvPr id="129" name="Rechteck 128"/>
            <p:cNvSpPr/>
            <p:nvPr/>
          </p:nvSpPr>
          <p:spPr>
            <a:xfrm>
              <a:off x="7667625" y="6469063"/>
              <a:ext cx="1368425" cy="28892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30" name="Rechteck 129">
              <a:hlinkClick r:id="" action="ppaction://hlinkshowjump?jump=nextslide"/>
            </p:cNvPr>
            <p:cNvSpPr/>
            <p:nvPr/>
          </p:nvSpPr>
          <p:spPr>
            <a:xfrm>
              <a:off x="7559675" y="6470650"/>
              <a:ext cx="1512888" cy="287338"/>
            </a:xfrm>
            <a:prstGeom prst="rect">
              <a:avLst/>
            </a:prstGeom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0" marR="0" lvl="0" indent="0" algn="ctr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Nächste Seite</a:t>
              </a:r>
              <a:endParaRPr kumimoji="0" lang="de-DE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131" name="Gruppieren 130"/>
          <p:cNvGrpSpPr/>
          <p:nvPr/>
        </p:nvGrpSpPr>
        <p:grpSpPr>
          <a:xfrm>
            <a:off x="5945188" y="6470650"/>
            <a:ext cx="1597025" cy="287338"/>
            <a:chOff x="5945188" y="6470650"/>
            <a:chExt cx="1597025" cy="287338"/>
          </a:xfrm>
        </p:grpSpPr>
        <p:sp>
          <p:nvSpPr>
            <p:cNvPr id="132" name="Rechteck 131"/>
            <p:cNvSpPr/>
            <p:nvPr/>
          </p:nvSpPr>
          <p:spPr>
            <a:xfrm>
              <a:off x="6173788" y="6470650"/>
              <a:ext cx="1368425" cy="28733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33" name="Rechteck 132">
              <a:hlinkClick r:id="" action="ppaction://hlinkshowjump?jump=previousslide"/>
            </p:cNvPr>
            <p:cNvSpPr/>
            <p:nvPr/>
          </p:nvSpPr>
          <p:spPr>
            <a:xfrm>
              <a:off x="5945188" y="6470650"/>
              <a:ext cx="1512887" cy="287338"/>
            </a:xfrm>
            <a:prstGeom prst="rect">
              <a:avLst/>
            </a:prstGeom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0" marR="0" lvl="0" indent="0" algn="ctr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Vorherige Seite</a:t>
              </a:r>
              <a:endParaRPr kumimoji="0" lang="de-DE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42" name="Textfeld 41">
            <a:extLst>
              <a:ext uri="{FF2B5EF4-FFF2-40B4-BE49-F238E27FC236}">
                <a16:creationId xmlns:a16="http://schemas.microsoft.com/office/drawing/2014/main" id="{200F6242-FDB3-433C-AF5F-4BEA573C0E47}"/>
              </a:ext>
            </a:extLst>
          </p:cNvPr>
          <p:cNvSpPr txBox="1"/>
          <p:nvPr/>
        </p:nvSpPr>
        <p:spPr>
          <a:xfrm>
            <a:off x="2816678" y="1260000"/>
            <a:ext cx="33938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eaLnBrk="0" hangingPunct="0"/>
            <a:r>
              <a:rPr lang="de-DE" sz="2400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Ben geht in den Garten</a:t>
            </a:r>
          </a:p>
        </p:txBody>
      </p:sp>
      <p:sp>
        <p:nvSpPr>
          <p:cNvPr id="43" name="Textfeld 42">
            <a:extLst>
              <a:ext uri="{FF2B5EF4-FFF2-40B4-BE49-F238E27FC236}">
                <a16:creationId xmlns:a16="http://schemas.microsoft.com/office/drawing/2014/main" id="{04B8DD37-37A1-4ABD-9822-115B015820CE}"/>
              </a:ext>
            </a:extLst>
          </p:cNvPr>
          <p:cNvSpPr txBox="1"/>
          <p:nvPr/>
        </p:nvSpPr>
        <p:spPr>
          <a:xfrm>
            <a:off x="2298110" y="1928699"/>
            <a:ext cx="44310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eaLnBrk="0" hangingPunct="0"/>
            <a:r>
              <a:rPr lang="de-DE" sz="2400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Ben geht in den Garten, um zu</a:t>
            </a:r>
          </a:p>
        </p:txBody>
      </p:sp>
      <p:sp>
        <p:nvSpPr>
          <p:cNvPr id="44" name="Textfeld 43">
            <a:extLst>
              <a:ext uri="{FF2B5EF4-FFF2-40B4-BE49-F238E27FC236}">
                <a16:creationId xmlns:a16="http://schemas.microsoft.com/office/drawing/2014/main" id="{71254AA1-B81B-4FAC-9217-61B6BD0EA863}"/>
              </a:ext>
            </a:extLst>
          </p:cNvPr>
          <p:cNvSpPr txBox="1"/>
          <p:nvPr/>
        </p:nvSpPr>
        <p:spPr>
          <a:xfrm>
            <a:off x="1418067" y="2597398"/>
            <a:ext cx="61798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eaLnBrk="0" hangingPunct="0"/>
            <a:r>
              <a:rPr lang="de-DE" sz="2400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Ben geht in den Garten, um zu schauen, ob</a:t>
            </a:r>
          </a:p>
        </p:txBody>
      </p:sp>
      <p:sp>
        <p:nvSpPr>
          <p:cNvPr id="45" name="Textfeld 44">
            <a:extLst>
              <a:ext uri="{FF2B5EF4-FFF2-40B4-BE49-F238E27FC236}">
                <a16:creationId xmlns:a16="http://schemas.microsoft.com/office/drawing/2014/main" id="{CD0F5826-C2F9-493B-BEB8-F1DA20CCEB86}"/>
              </a:ext>
            </a:extLst>
          </p:cNvPr>
          <p:cNvSpPr txBox="1"/>
          <p:nvPr/>
        </p:nvSpPr>
        <p:spPr>
          <a:xfrm>
            <a:off x="175755" y="3266097"/>
            <a:ext cx="86757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eaLnBrk="0" hangingPunct="0"/>
            <a:r>
              <a:rPr lang="de-DE" sz="2400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Ob mit den Blumen alles stimmt, schaut Ben im Garten nach.</a:t>
            </a:r>
          </a:p>
        </p:txBody>
      </p:sp>
      <p:sp>
        <p:nvSpPr>
          <p:cNvPr id="46" name="Textfeld 45">
            <a:extLst>
              <a:ext uri="{FF2B5EF4-FFF2-40B4-BE49-F238E27FC236}">
                <a16:creationId xmlns:a16="http://schemas.microsoft.com/office/drawing/2014/main" id="{904D66B1-C590-40C2-9332-13A671DFD7D0}"/>
              </a:ext>
            </a:extLst>
          </p:cNvPr>
          <p:cNvSpPr txBox="1"/>
          <p:nvPr/>
        </p:nvSpPr>
        <p:spPr>
          <a:xfrm>
            <a:off x="1149556" y="3934797"/>
            <a:ext cx="671690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eaLnBrk="0" hangingPunct="0"/>
            <a:r>
              <a:rPr lang="de-DE" sz="2400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Im Garten schaut Ben, </a:t>
            </a:r>
          </a:p>
          <a:p>
            <a:pPr algn="ctr" eaLnBrk="0" hangingPunct="0"/>
            <a:r>
              <a:rPr lang="de-DE" sz="2400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ob mit den Blumen in den Beeten alles stimmt.</a:t>
            </a:r>
          </a:p>
          <a:p>
            <a:pPr algn="ctr" eaLnBrk="0" hangingPunct="0"/>
            <a:r>
              <a:rPr lang="de-DE" sz="2400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  <a:sym typeface="Wingdings" panose="05000000000000000000" pitchFamily="2" charset="2"/>
              </a:rPr>
              <a:t></a:t>
            </a:r>
            <a:endParaRPr lang="de-DE" sz="2400" dirty="0">
              <a:solidFill>
                <a:prstClr val="black"/>
              </a:solidFill>
              <a:latin typeface="Trebuchet MS" panose="020B0603020202020204" pitchFamily="34" charset="0"/>
              <a:cs typeface="Arial" pitchFamily="34" charset="0"/>
            </a:endParaRP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EFBC4E2A-DCAC-FDDE-C9A0-88FCCBF91E8F}"/>
              </a:ext>
            </a:extLst>
          </p:cNvPr>
          <p:cNvSpPr txBox="1"/>
          <p:nvPr/>
        </p:nvSpPr>
        <p:spPr>
          <a:xfrm>
            <a:off x="190500" y="6724134"/>
            <a:ext cx="4955203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Übungsdateien\Am Symptom üben\Kurze oder gedehnte Vokale\Wörter kurze richtig betonen 1.pptx - Seite 7</a:t>
            </a:r>
          </a:p>
        </p:txBody>
      </p:sp>
    </p:spTree>
    <p:extLst>
      <p:ext uri="{BB962C8B-B14F-4D97-AF65-F5344CB8AC3E}">
        <p14:creationId xmlns:p14="http://schemas.microsoft.com/office/powerpoint/2010/main" val="35754402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/>
      <p:bldP spid="43" grpId="0"/>
      <p:bldP spid="44" grpId="0"/>
      <p:bldP spid="45" grpId="0"/>
      <p:bldP spid="4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 descr="Smiley böse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4675" y="2022475"/>
            <a:ext cx="2825750" cy="188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Grafik 3" descr="Smiley gu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9325" y="1916113"/>
            <a:ext cx="2141538" cy="217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feld 6"/>
          <p:cNvSpPr txBox="1">
            <a:spLocks noChangeArrowheads="1"/>
          </p:cNvSpPr>
          <p:nvPr/>
        </p:nvSpPr>
        <p:spPr bwMode="auto">
          <a:xfrm>
            <a:off x="820961" y="4076700"/>
            <a:ext cx="7473521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de-DE" altLang="de-DE" sz="4000" dirty="0">
                <a:solidFill>
                  <a:prstClr val="black"/>
                </a:solidFill>
                <a:latin typeface="Trebuchet MS" pitchFamily="34" charset="0"/>
              </a:rPr>
              <a:t>Hurra, wieder ein Stück weiter!</a:t>
            </a:r>
          </a:p>
        </p:txBody>
      </p:sp>
      <p:sp>
        <p:nvSpPr>
          <p:cNvPr id="48138" name="Foliennummernplatzhalter 27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09CF4591-7D33-4062-B204-2DDD36D8F3AA}" type="slidenum">
              <a:rPr lang="de-DE" altLang="de-DE" sz="800" smtClean="0">
                <a:solidFill>
                  <a:srgbClr val="898989"/>
                </a:solidFill>
                <a:latin typeface="Trebuchet MS" pitchFamily="34" charset="0"/>
                <a:cs typeface="Arial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8</a:t>
            </a:fld>
            <a:endParaRPr lang="de-DE" altLang="de-DE" sz="800">
              <a:solidFill>
                <a:srgbClr val="898989"/>
              </a:solidFill>
              <a:latin typeface="Trebuchet MS" pitchFamily="34" charset="0"/>
              <a:cs typeface="Arial" charset="0"/>
            </a:endParaRPr>
          </a:p>
        </p:txBody>
      </p:sp>
      <p:grpSp>
        <p:nvGrpSpPr>
          <p:cNvPr id="19" name="Gruppieren 18"/>
          <p:cNvGrpSpPr/>
          <p:nvPr/>
        </p:nvGrpSpPr>
        <p:grpSpPr>
          <a:xfrm>
            <a:off x="5945188" y="6470650"/>
            <a:ext cx="1597025" cy="287338"/>
            <a:chOff x="5945188" y="6470650"/>
            <a:chExt cx="1597025" cy="287338"/>
          </a:xfrm>
        </p:grpSpPr>
        <p:sp>
          <p:nvSpPr>
            <p:cNvPr id="20" name="Rechteck 19"/>
            <p:cNvSpPr/>
            <p:nvPr/>
          </p:nvSpPr>
          <p:spPr>
            <a:xfrm>
              <a:off x="6173788" y="6470650"/>
              <a:ext cx="1368425" cy="28733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 dirty="0">
                <a:solidFill>
                  <a:prstClr val="white"/>
                </a:solidFill>
              </a:endParaRPr>
            </a:p>
          </p:txBody>
        </p:sp>
        <p:sp>
          <p:nvSpPr>
            <p:cNvPr id="21" name="Rechteck 20">
              <a:hlinkClick r:id="" action="ppaction://hlinkshowjump?jump=previousslide"/>
            </p:cNvPr>
            <p:cNvSpPr/>
            <p:nvPr/>
          </p:nvSpPr>
          <p:spPr>
            <a:xfrm>
              <a:off x="5945188" y="6470650"/>
              <a:ext cx="1512887" cy="287338"/>
            </a:xfrm>
            <a:prstGeom prst="rect">
              <a:avLst/>
            </a:prstGeom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de-DE" sz="1400">
                  <a:solidFill>
                    <a:prstClr val="black"/>
                  </a:solidFill>
                </a:rPr>
                <a:t>Vorherige Seite</a:t>
              </a:r>
              <a:endParaRPr lang="de-DE" sz="1400" dirty="0">
                <a:solidFill>
                  <a:prstClr val="black"/>
                </a:solidFill>
              </a:endParaRPr>
            </a:p>
          </p:txBody>
        </p:sp>
      </p:grpSp>
      <p:sp>
        <p:nvSpPr>
          <p:cNvPr id="9" name="Textfeld 2">
            <a:extLst>
              <a:ext uri="{FF2B5EF4-FFF2-40B4-BE49-F238E27FC236}">
                <a16:creationId xmlns:a16="http://schemas.microsoft.com/office/drawing/2014/main" id="{99B7846C-4715-4E99-8FD3-1933D2112F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512" y="179388"/>
            <a:ext cx="3581430" cy="64633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itchFamily="34" charset="0"/>
                <a:ea typeface="+mn-ea"/>
                <a:cs typeface="Arial" charset="0"/>
              </a:rPr>
              <a:t>Üben verbessert die Fertigkeit,</a:t>
            </a:r>
          </a:p>
          <a:p>
            <a:pPr marL="0" marR="0" lvl="0" indent="0" algn="l" defTabSz="914400" rtl="0" eaLnBrk="0" fontAlgn="auto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altLang="de-DE" sz="1800" b="1" kern="0" dirty="0">
                <a:solidFill>
                  <a:prstClr val="black"/>
                </a:solidFill>
                <a:latin typeface="Trebuchet MS" pitchFamily="34" charset="0"/>
              </a:rPr>
              <a:t>wer viel übt, der wird gescheit!</a:t>
            </a:r>
            <a:endParaRPr kumimoji="0" lang="de-DE" altLang="de-DE" sz="16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rebuchet MS" pitchFamily="34" charset="0"/>
              <a:ea typeface="+mn-ea"/>
              <a:cs typeface="Arial" charset="0"/>
            </a:endParaRP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8ABA8582-68A8-8277-E332-B5B7341A85DD}"/>
              </a:ext>
            </a:extLst>
          </p:cNvPr>
          <p:cNvSpPr txBox="1"/>
          <p:nvPr/>
        </p:nvSpPr>
        <p:spPr>
          <a:xfrm>
            <a:off x="190500" y="6724134"/>
            <a:ext cx="4955203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Übungsdateien\Am Symptom üben\Kurze oder gedehnte Vokale\Wörter kurze richtig betonen 1.pptx - Seite 8</a:t>
            </a:r>
          </a:p>
        </p:txBody>
      </p:sp>
    </p:spTree>
    <p:extLst>
      <p:ext uri="{BB962C8B-B14F-4D97-AF65-F5344CB8AC3E}">
        <p14:creationId xmlns:p14="http://schemas.microsoft.com/office/powerpoint/2010/main" val="14986720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spd="3333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spd="3333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utoUpdateAnimBg="0"/>
    </p:bldLst>
  </p:timing>
</p:sld>
</file>

<file path=ppt/theme/theme1.xml><?xml version="1.0" encoding="utf-8"?>
<a:theme xmlns:a="http://schemas.openxmlformats.org/drawingml/2006/main" name="Z2 Lesekoch Mastervorlage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5_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4_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2_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1_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Z2 Lesekoch Mastervorlage</Template>
  <TotalTime>0</TotalTime>
  <Words>859</Words>
  <Application>Microsoft Office PowerPoint</Application>
  <PresentationFormat>Bildschirmpräsentation (4:3)</PresentationFormat>
  <Paragraphs>144</Paragraphs>
  <Slides>8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7</vt:i4>
      </vt:variant>
      <vt:variant>
        <vt:lpstr>Folientitel</vt:lpstr>
      </vt:variant>
      <vt:variant>
        <vt:i4>8</vt:i4>
      </vt:variant>
    </vt:vector>
  </HeadingPairs>
  <TitlesOfParts>
    <vt:vector size="18" baseType="lpstr">
      <vt:lpstr>Arial</vt:lpstr>
      <vt:lpstr>Calibri</vt:lpstr>
      <vt:lpstr>Trebuchet MS</vt:lpstr>
      <vt:lpstr>Z2 Lesekoch Mastervorlage</vt:lpstr>
      <vt:lpstr>5_Benutzerdefiniertes Design</vt:lpstr>
      <vt:lpstr>4_Benutzerdefiniertes Design</vt:lpstr>
      <vt:lpstr>3_Benutzerdefiniertes Design</vt:lpstr>
      <vt:lpstr>2_Benutzerdefiniertes Design</vt:lpstr>
      <vt:lpstr>1_Benutzerdefiniertes Design</vt:lpstr>
      <vt:lpstr>Benutzerdefiniertes Design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Rudolph</dc:creator>
  <cp:lastModifiedBy>Siegbert Rudolph</cp:lastModifiedBy>
  <cp:revision>1501</cp:revision>
  <cp:lastPrinted>2018-02-21T14:41:39Z</cp:lastPrinted>
  <dcterms:created xsi:type="dcterms:W3CDTF">2012-08-26T07:44:46Z</dcterms:created>
  <dcterms:modified xsi:type="dcterms:W3CDTF">2024-03-26T16:05:19Z</dcterms:modified>
</cp:coreProperties>
</file>