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6"/>
  </p:notesMasterIdLst>
  <p:sldIdLst>
    <p:sldId id="444" r:id="rId8"/>
    <p:sldId id="682" r:id="rId9"/>
    <p:sldId id="763" r:id="rId10"/>
    <p:sldId id="758" r:id="rId11"/>
    <p:sldId id="759" r:id="rId12"/>
    <p:sldId id="693" r:id="rId13"/>
    <p:sldId id="756" r:id="rId14"/>
    <p:sldId id="702" r:id="rId15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FF4343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49" autoAdjust="0"/>
    <p:restoredTop sz="94692" autoAdjust="0"/>
  </p:normalViewPr>
  <p:slideViewPr>
    <p:cSldViewPr>
      <p:cViewPr varScale="1">
        <p:scale>
          <a:sx n="107" d="100"/>
          <a:sy n="107" d="100"/>
        </p:scale>
        <p:origin x="12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91C7C5A6-5A1D-4844-8177-02CEB4BF2B63}"/>
    <pc:docChg chg="custSel modSld">
      <pc:chgData name="Siegbert Rudolph" userId="2af4d44886c067cc" providerId="LiveId" clId="{91C7C5A6-5A1D-4844-8177-02CEB4BF2B63}" dt="2024-03-26T16:05:19.826" v="191" actId="1076"/>
      <pc:docMkLst>
        <pc:docMk/>
      </pc:docMkLst>
      <pc:sldChg chg="delSp modSp mod">
        <pc:chgData name="Siegbert Rudolph" userId="2af4d44886c067cc" providerId="LiveId" clId="{91C7C5A6-5A1D-4844-8177-02CEB4BF2B63}" dt="2024-03-26T16:05:19.794" v="149" actId="1076"/>
        <pc:sldMkLst>
          <pc:docMk/>
          <pc:sldMk cId="0" sldId="444"/>
        </pc:sldMkLst>
        <pc:spChg chg="del">
          <ac:chgData name="Siegbert Rudolph" userId="2af4d44886c067cc" providerId="LiveId" clId="{91C7C5A6-5A1D-4844-8177-02CEB4BF2B63}" dt="2022-09-20T17:25:50.883" v="0" actId="478"/>
          <ac:spMkLst>
            <pc:docMk/>
            <pc:sldMk cId="0" sldId="444"/>
            <ac:spMk id="2" creationId="{098E23D1-BFDA-1554-5EEA-4D5ED4BD8F69}"/>
          </ac:spMkLst>
        </pc:spChg>
        <pc:spChg chg="mod">
          <ac:chgData name="Siegbert Rudolph" userId="2af4d44886c067cc" providerId="LiveId" clId="{91C7C5A6-5A1D-4844-8177-02CEB4BF2B63}" dt="2022-09-23T17:28:52.392" v="53" actId="1076"/>
          <ac:spMkLst>
            <pc:docMk/>
            <pc:sldMk cId="0" sldId="444"/>
            <ac:spMk id="2" creationId="{2AAB8CDF-C202-6671-7C24-27ED9E6F3DC1}"/>
          </ac:spMkLst>
        </pc:spChg>
        <pc:spChg chg="del mod">
          <ac:chgData name="Siegbert Rudolph" userId="2af4d44886c067cc" providerId="LiveId" clId="{91C7C5A6-5A1D-4844-8177-02CEB4BF2B63}" dt="2024-03-26T16:05:19.794" v="144" actId="478"/>
          <ac:spMkLst>
            <pc:docMk/>
            <pc:sldMk cId="0" sldId="444"/>
            <ac:spMk id="2" creationId="{575C12AD-2B01-984A-65C2-CC429BEC0C01}"/>
          </ac:spMkLst>
        </pc:spChg>
        <pc:spChg chg="del mod">
          <ac:chgData name="Siegbert Rudolph" userId="2af4d44886c067cc" providerId="LiveId" clId="{91C7C5A6-5A1D-4844-8177-02CEB4BF2B63}" dt="2022-09-23T17:28:52.392" v="48" actId="478"/>
          <ac:spMkLst>
            <pc:docMk/>
            <pc:sldMk cId="0" sldId="444"/>
            <ac:spMk id="3" creationId="{083F7BD2-44EE-F2DA-754B-FA4C3A1D08BE}"/>
          </ac:spMkLst>
        </pc:spChg>
        <pc:spChg chg="mod">
          <ac:chgData name="Siegbert Rudolph" userId="2af4d44886c067cc" providerId="LiveId" clId="{91C7C5A6-5A1D-4844-8177-02CEB4BF2B63}" dt="2024-03-26T16:05:19.794" v="149" actId="1076"/>
          <ac:spMkLst>
            <pc:docMk/>
            <pc:sldMk cId="0" sldId="444"/>
            <ac:spMk id="3" creationId="{6246C2BE-5072-0281-E4E0-47160CDF6723}"/>
          </ac:spMkLst>
        </pc:spChg>
        <pc:spChg chg="del">
          <ac:chgData name="Siegbert Rudolph" userId="2af4d44886c067cc" providerId="LiveId" clId="{91C7C5A6-5A1D-4844-8177-02CEB4BF2B63}" dt="2023-08-18T15:26:03.092" v="96" actId="478"/>
          <ac:spMkLst>
            <pc:docMk/>
            <pc:sldMk cId="0" sldId="444"/>
            <ac:spMk id="3" creationId="{DFCD529D-E70C-4FB1-BB51-665512251729}"/>
          </ac:spMkLst>
        </pc:spChg>
      </pc:sldChg>
      <pc:sldChg chg="delSp modSp mod">
        <pc:chgData name="Siegbert Rudolph" userId="2af4d44886c067cc" providerId="LiveId" clId="{91C7C5A6-5A1D-4844-8177-02CEB4BF2B63}" dt="2024-03-26T16:05:19.794" v="155" actId="1076"/>
        <pc:sldMkLst>
          <pc:docMk/>
          <pc:sldMk cId="1649155459" sldId="682"/>
        </pc:sldMkLst>
        <pc:spChg chg="del">
          <ac:chgData name="Siegbert Rudolph" userId="2af4d44886c067cc" providerId="LiveId" clId="{91C7C5A6-5A1D-4844-8177-02CEB4BF2B63}" dt="2022-09-20T17:25:50.883" v="6" actId="478"/>
          <ac:spMkLst>
            <pc:docMk/>
            <pc:sldMk cId="1649155459" sldId="682"/>
            <ac:spMk id="4" creationId="{5444F70F-D860-135F-67F2-2ADE6AB65F96}"/>
          </ac:spMkLst>
        </pc:spChg>
        <pc:spChg chg="del mod">
          <ac:chgData name="Siegbert Rudolph" userId="2af4d44886c067cc" providerId="LiveId" clId="{91C7C5A6-5A1D-4844-8177-02CEB4BF2B63}" dt="2024-03-26T16:05:19.794" v="150" actId="478"/>
          <ac:spMkLst>
            <pc:docMk/>
            <pc:sldMk cId="1649155459" sldId="682"/>
            <ac:spMk id="4" creationId="{79160F34-C1AA-D6C3-33A7-A8947D9CD645}"/>
          </ac:spMkLst>
        </pc:spChg>
        <pc:spChg chg="mod">
          <ac:chgData name="Siegbert Rudolph" userId="2af4d44886c067cc" providerId="LiveId" clId="{91C7C5A6-5A1D-4844-8177-02CEB4BF2B63}" dt="2022-09-23T17:28:52.392" v="59" actId="1076"/>
          <ac:spMkLst>
            <pc:docMk/>
            <pc:sldMk cId="1649155459" sldId="682"/>
            <ac:spMk id="4" creationId="{F5EB4B23-5028-7FF4-ED74-A18F08E060CE}"/>
          </ac:spMkLst>
        </pc:spChg>
        <pc:spChg chg="mod">
          <ac:chgData name="Siegbert Rudolph" userId="2af4d44886c067cc" providerId="LiveId" clId="{91C7C5A6-5A1D-4844-8177-02CEB4BF2B63}" dt="2024-03-26T16:05:19.794" v="155" actId="1076"/>
          <ac:spMkLst>
            <pc:docMk/>
            <pc:sldMk cId="1649155459" sldId="682"/>
            <ac:spMk id="19" creationId="{0E1B3934-A36C-36A5-0FAA-C8B6DB7C8BAA}"/>
          </ac:spMkLst>
        </pc:spChg>
        <pc:spChg chg="del">
          <ac:chgData name="Siegbert Rudolph" userId="2af4d44886c067cc" providerId="LiveId" clId="{91C7C5A6-5A1D-4844-8177-02CEB4BF2B63}" dt="2023-08-18T15:26:03.092" v="102" actId="478"/>
          <ac:spMkLst>
            <pc:docMk/>
            <pc:sldMk cId="1649155459" sldId="682"/>
            <ac:spMk id="19" creationId="{5009C3C3-1164-C8E3-C506-A63126BD46C0}"/>
          </ac:spMkLst>
        </pc:spChg>
        <pc:spChg chg="del mod">
          <ac:chgData name="Siegbert Rudolph" userId="2af4d44886c067cc" providerId="LiveId" clId="{91C7C5A6-5A1D-4844-8177-02CEB4BF2B63}" dt="2022-09-23T17:28:52.392" v="54" actId="478"/>
          <ac:spMkLst>
            <pc:docMk/>
            <pc:sldMk cId="1649155459" sldId="682"/>
            <ac:spMk id="19" creationId="{DA2FC741-D3FA-51E6-DADA-EAE6BA265639}"/>
          </ac:spMkLst>
        </pc:spChg>
      </pc:sldChg>
      <pc:sldChg chg="delSp modSp mod">
        <pc:chgData name="Siegbert Rudolph" userId="2af4d44886c067cc" providerId="LiveId" clId="{91C7C5A6-5A1D-4844-8177-02CEB4BF2B63}" dt="2024-03-26T16:05:19.810" v="179" actId="1076"/>
        <pc:sldMkLst>
          <pc:docMk/>
          <pc:sldMk cId="3590329126" sldId="693"/>
        </pc:sldMkLst>
        <pc:spChg chg="mod">
          <ac:chgData name="Siegbert Rudolph" userId="2af4d44886c067cc" providerId="LiveId" clId="{91C7C5A6-5A1D-4844-8177-02CEB4BF2B63}" dt="2022-09-23T17:28:52.408" v="83" actId="1076"/>
          <ac:spMkLst>
            <pc:docMk/>
            <pc:sldMk cId="3590329126" sldId="693"/>
            <ac:spMk id="2" creationId="{C732185B-A2CD-E73A-3180-7CDAB40884B8}"/>
          </ac:spMkLst>
        </pc:spChg>
        <pc:spChg chg="del mod">
          <ac:chgData name="Siegbert Rudolph" userId="2af4d44886c067cc" providerId="LiveId" clId="{91C7C5A6-5A1D-4844-8177-02CEB4BF2B63}" dt="2024-03-26T16:05:19.810" v="174" actId="478"/>
          <ac:spMkLst>
            <pc:docMk/>
            <pc:sldMk cId="3590329126" sldId="693"/>
            <ac:spMk id="2" creationId="{E64A73DA-62B9-982D-4AB5-8EE7FEFCD6F8}"/>
          </ac:spMkLst>
        </pc:spChg>
        <pc:spChg chg="del">
          <ac:chgData name="Siegbert Rudolph" userId="2af4d44886c067cc" providerId="LiveId" clId="{91C7C5A6-5A1D-4844-8177-02CEB4BF2B63}" dt="2022-09-20T17:25:50.930" v="30" actId="478"/>
          <ac:spMkLst>
            <pc:docMk/>
            <pc:sldMk cId="3590329126" sldId="693"/>
            <ac:spMk id="2" creationId="{EBBDBB21-A8FD-D300-7D49-AB1EEDB366E7}"/>
          </ac:spMkLst>
        </pc:spChg>
        <pc:spChg chg="mod">
          <ac:chgData name="Siegbert Rudolph" userId="2af4d44886c067cc" providerId="LiveId" clId="{91C7C5A6-5A1D-4844-8177-02CEB4BF2B63}" dt="2024-03-26T16:05:19.810" v="179" actId="1076"/>
          <ac:spMkLst>
            <pc:docMk/>
            <pc:sldMk cId="3590329126" sldId="693"/>
            <ac:spMk id="3" creationId="{01AA6B8A-D48B-891B-238C-60274C70AA59}"/>
          </ac:spMkLst>
        </pc:spChg>
        <pc:spChg chg="del mod">
          <ac:chgData name="Siegbert Rudolph" userId="2af4d44886c067cc" providerId="LiveId" clId="{91C7C5A6-5A1D-4844-8177-02CEB4BF2B63}" dt="2022-09-23T17:28:52.408" v="78" actId="478"/>
          <ac:spMkLst>
            <pc:docMk/>
            <pc:sldMk cId="3590329126" sldId="693"/>
            <ac:spMk id="3" creationId="{4EEF486A-2A6F-0A54-DF81-CCDC01CC502B}"/>
          </ac:spMkLst>
        </pc:spChg>
        <pc:spChg chg="del">
          <ac:chgData name="Siegbert Rudolph" userId="2af4d44886c067cc" providerId="LiveId" clId="{91C7C5A6-5A1D-4844-8177-02CEB4BF2B63}" dt="2023-08-18T15:26:03.127" v="126" actId="478"/>
          <ac:spMkLst>
            <pc:docMk/>
            <pc:sldMk cId="3590329126" sldId="693"/>
            <ac:spMk id="3" creationId="{DAF47977-9E0F-53C8-BC28-4E0658888F0E}"/>
          </ac:spMkLst>
        </pc:spChg>
      </pc:sldChg>
      <pc:sldChg chg="delSp modSp mod">
        <pc:chgData name="Siegbert Rudolph" userId="2af4d44886c067cc" providerId="LiveId" clId="{91C7C5A6-5A1D-4844-8177-02CEB4BF2B63}" dt="2024-03-26T16:05:19.826" v="191" actId="1076"/>
        <pc:sldMkLst>
          <pc:docMk/>
          <pc:sldMk cId="1498672052" sldId="702"/>
        </pc:sldMkLst>
        <pc:spChg chg="del mod">
          <ac:chgData name="Siegbert Rudolph" userId="2af4d44886c067cc" providerId="LiveId" clId="{91C7C5A6-5A1D-4844-8177-02CEB4BF2B63}" dt="2024-03-26T16:05:19.826" v="186" actId="478"/>
          <ac:spMkLst>
            <pc:docMk/>
            <pc:sldMk cId="1498672052" sldId="702"/>
            <ac:spMk id="2" creationId="{5AAD2451-2CDD-0976-DC5C-EB6CA6B70F24}"/>
          </ac:spMkLst>
        </pc:spChg>
        <pc:spChg chg="del">
          <ac:chgData name="Siegbert Rudolph" userId="2af4d44886c067cc" providerId="LiveId" clId="{91C7C5A6-5A1D-4844-8177-02CEB4BF2B63}" dt="2022-09-20T17:25:50.930" v="42" actId="478"/>
          <ac:spMkLst>
            <pc:docMk/>
            <pc:sldMk cId="1498672052" sldId="702"/>
            <ac:spMk id="2" creationId="{7B5D0C23-8C0B-57BB-794A-4F00790F8E52}"/>
          </ac:spMkLst>
        </pc:spChg>
        <pc:spChg chg="mod">
          <ac:chgData name="Siegbert Rudolph" userId="2af4d44886c067cc" providerId="LiveId" clId="{91C7C5A6-5A1D-4844-8177-02CEB4BF2B63}" dt="2022-09-23T17:28:52.423" v="95" actId="1076"/>
          <ac:spMkLst>
            <pc:docMk/>
            <pc:sldMk cId="1498672052" sldId="702"/>
            <ac:spMk id="2" creationId="{AB96E634-7E14-0644-2664-7AAC06D11EFB}"/>
          </ac:spMkLst>
        </pc:spChg>
        <pc:spChg chg="del mod">
          <ac:chgData name="Siegbert Rudolph" userId="2af4d44886c067cc" providerId="LiveId" clId="{91C7C5A6-5A1D-4844-8177-02CEB4BF2B63}" dt="2022-09-23T17:28:52.423" v="90" actId="478"/>
          <ac:spMkLst>
            <pc:docMk/>
            <pc:sldMk cId="1498672052" sldId="702"/>
            <ac:spMk id="5" creationId="{70952EE0-57B7-D9B8-798F-EBBFD50D01C0}"/>
          </ac:spMkLst>
        </pc:spChg>
        <pc:spChg chg="mod">
          <ac:chgData name="Siegbert Rudolph" userId="2af4d44886c067cc" providerId="LiveId" clId="{91C7C5A6-5A1D-4844-8177-02CEB4BF2B63}" dt="2024-03-26T16:05:19.826" v="191" actId="1076"/>
          <ac:spMkLst>
            <pc:docMk/>
            <pc:sldMk cId="1498672052" sldId="702"/>
            <ac:spMk id="5" creationId="{8ABA8582-68A8-8277-E332-B5B7341A85DD}"/>
          </ac:spMkLst>
        </pc:spChg>
        <pc:spChg chg="del">
          <ac:chgData name="Siegbert Rudolph" userId="2af4d44886c067cc" providerId="LiveId" clId="{91C7C5A6-5A1D-4844-8177-02CEB4BF2B63}" dt="2023-08-18T15:26:03.132" v="138" actId="478"/>
          <ac:spMkLst>
            <pc:docMk/>
            <pc:sldMk cId="1498672052" sldId="702"/>
            <ac:spMk id="5" creationId="{ED6FED75-E0B2-0BE8-8924-5AA07A7F9B2A}"/>
          </ac:spMkLst>
        </pc:spChg>
      </pc:sldChg>
      <pc:sldChg chg="delSp modSp mod">
        <pc:chgData name="Siegbert Rudolph" userId="2af4d44886c067cc" providerId="LiveId" clId="{91C7C5A6-5A1D-4844-8177-02CEB4BF2B63}" dt="2024-03-26T16:05:19.826" v="185" actId="1076"/>
        <pc:sldMkLst>
          <pc:docMk/>
          <pc:sldMk cId="3575440245" sldId="756"/>
        </pc:sldMkLst>
        <pc:spChg chg="mod">
          <ac:chgData name="Siegbert Rudolph" userId="2af4d44886c067cc" providerId="LiveId" clId="{91C7C5A6-5A1D-4844-8177-02CEB4BF2B63}" dt="2022-09-23T17:28:52.423" v="89" actId="1076"/>
          <ac:spMkLst>
            <pc:docMk/>
            <pc:sldMk cId="3575440245" sldId="756"/>
            <ac:spMk id="2" creationId="{07587E07-8912-150A-FA63-3889797D06AC}"/>
          </ac:spMkLst>
        </pc:spChg>
        <pc:spChg chg="del mod">
          <ac:chgData name="Siegbert Rudolph" userId="2af4d44886c067cc" providerId="LiveId" clId="{91C7C5A6-5A1D-4844-8177-02CEB4BF2B63}" dt="2024-03-26T16:05:19.810" v="180" actId="478"/>
          <ac:spMkLst>
            <pc:docMk/>
            <pc:sldMk cId="3575440245" sldId="756"/>
            <ac:spMk id="2" creationId="{12A8EA00-720B-D689-7B44-096D6B29E5B0}"/>
          </ac:spMkLst>
        </pc:spChg>
        <pc:spChg chg="del">
          <ac:chgData name="Siegbert Rudolph" userId="2af4d44886c067cc" providerId="LiveId" clId="{91C7C5A6-5A1D-4844-8177-02CEB4BF2B63}" dt="2022-09-20T17:25:50.930" v="36" actId="478"/>
          <ac:spMkLst>
            <pc:docMk/>
            <pc:sldMk cId="3575440245" sldId="756"/>
            <ac:spMk id="2" creationId="{9E3600BE-91F4-B26E-BE1E-C64B46E5982C}"/>
          </ac:spMkLst>
        </pc:spChg>
        <pc:spChg chg="del">
          <ac:chgData name="Siegbert Rudolph" userId="2af4d44886c067cc" providerId="LiveId" clId="{91C7C5A6-5A1D-4844-8177-02CEB4BF2B63}" dt="2023-08-18T15:26:03.127" v="132" actId="478"/>
          <ac:spMkLst>
            <pc:docMk/>
            <pc:sldMk cId="3575440245" sldId="756"/>
            <ac:spMk id="3" creationId="{A4845497-3A41-B2D9-3495-CED9946140E5}"/>
          </ac:spMkLst>
        </pc:spChg>
        <pc:spChg chg="mod">
          <ac:chgData name="Siegbert Rudolph" userId="2af4d44886c067cc" providerId="LiveId" clId="{91C7C5A6-5A1D-4844-8177-02CEB4BF2B63}" dt="2024-03-26T16:05:19.826" v="185" actId="1076"/>
          <ac:spMkLst>
            <pc:docMk/>
            <pc:sldMk cId="3575440245" sldId="756"/>
            <ac:spMk id="3" creationId="{EFBC4E2A-DCAC-FDDE-C9A0-88FCCBF91E8F}"/>
          </ac:spMkLst>
        </pc:spChg>
        <pc:spChg chg="del mod">
          <ac:chgData name="Siegbert Rudolph" userId="2af4d44886c067cc" providerId="LiveId" clId="{91C7C5A6-5A1D-4844-8177-02CEB4BF2B63}" dt="2022-09-23T17:28:52.408" v="84" actId="478"/>
          <ac:spMkLst>
            <pc:docMk/>
            <pc:sldMk cId="3575440245" sldId="756"/>
            <ac:spMk id="3" creationId="{F1E20708-98D7-43C1-EC5C-878932B0FE86}"/>
          </ac:spMkLst>
        </pc:spChg>
      </pc:sldChg>
      <pc:sldChg chg="delSp modSp mod">
        <pc:chgData name="Siegbert Rudolph" userId="2af4d44886c067cc" providerId="LiveId" clId="{91C7C5A6-5A1D-4844-8177-02CEB4BF2B63}" dt="2024-03-26T16:05:19.810" v="167" actId="1076"/>
        <pc:sldMkLst>
          <pc:docMk/>
          <pc:sldMk cId="2258640118" sldId="758"/>
        </pc:sldMkLst>
        <pc:spChg chg="mod">
          <ac:chgData name="Siegbert Rudolph" userId="2af4d44886c067cc" providerId="LiveId" clId="{91C7C5A6-5A1D-4844-8177-02CEB4BF2B63}" dt="2022-09-23T17:28:52.408" v="71" actId="1076"/>
          <ac:spMkLst>
            <pc:docMk/>
            <pc:sldMk cId="2258640118" sldId="758"/>
            <ac:spMk id="2" creationId="{6F52761D-71FB-86B4-56D5-ED3EF79FA530}"/>
          </ac:spMkLst>
        </pc:spChg>
        <pc:spChg chg="del mod">
          <ac:chgData name="Siegbert Rudolph" userId="2af4d44886c067cc" providerId="LiveId" clId="{91C7C5A6-5A1D-4844-8177-02CEB4BF2B63}" dt="2024-03-26T16:05:19.794" v="162" actId="478"/>
          <ac:spMkLst>
            <pc:docMk/>
            <pc:sldMk cId="2258640118" sldId="758"/>
            <ac:spMk id="2" creationId="{CB1E6A11-86BF-46D6-3AE1-DAF0D9753B5A}"/>
          </ac:spMkLst>
        </pc:spChg>
        <pc:spChg chg="del">
          <ac:chgData name="Siegbert Rudolph" userId="2af4d44886c067cc" providerId="LiveId" clId="{91C7C5A6-5A1D-4844-8177-02CEB4BF2B63}" dt="2022-09-20T17:25:50.899" v="18" actId="478"/>
          <ac:spMkLst>
            <pc:docMk/>
            <pc:sldMk cId="2258640118" sldId="758"/>
            <ac:spMk id="2" creationId="{CEBA5291-7797-917A-FE88-ADE8C0490A8A}"/>
          </ac:spMkLst>
        </pc:spChg>
        <pc:spChg chg="del mod">
          <ac:chgData name="Siegbert Rudolph" userId="2af4d44886c067cc" providerId="LiveId" clId="{91C7C5A6-5A1D-4844-8177-02CEB4BF2B63}" dt="2022-09-23T17:28:52.408" v="66" actId="478"/>
          <ac:spMkLst>
            <pc:docMk/>
            <pc:sldMk cId="2258640118" sldId="758"/>
            <ac:spMk id="3" creationId="{0756C2AF-E01F-17BA-2DCF-D555C425B978}"/>
          </ac:spMkLst>
        </pc:spChg>
        <pc:spChg chg="del">
          <ac:chgData name="Siegbert Rudolph" userId="2af4d44886c067cc" providerId="LiveId" clId="{91C7C5A6-5A1D-4844-8177-02CEB4BF2B63}" dt="2023-08-18T15:26:03.102" v="114" actId="478"/>
          <ac:spMkLst>
            <pc:docMk/>
            <pc:sldMk cId="2258640118" sldId="758"/>
            <ac:spMk id="3" creationId="{1A05EEA2-245D-B71D-5F64-A7FFBC277BA6}"/>
          </ac:spMkLst>
        </pc:spChg>
        <pc:spChg chg="mod">
          <ac:chgData name="Siegbert Rudolph" userId="2af4d44886c067cc" providerId="LiveId" clId="{91C7C5A6-5A1D-4844-8177-02CEB4BF2B63}" dt="2024-03-26T16:05:19.810" v="167" actId="1076"/>
          <ac:spMkLst>
            <pc:docMk/>
            <pc:sldMk cId="2258640118" sldId="758"/>
            <ac:spMk id="3" creationId="{E8F55298-4658-A07C-2C7F-9BFEB6DA26DA}"/>
          </ac:spMkLst>
        </pc:spChg>
      </pc:sldChg>
      <pc:sldChg chg="delSp modSp mod">
        <pc:chgData name="Siegbert Rudolph" userId="2af4d44886c067cc" providerId="LiveId" clId="{91C7C5A6-5A1D-4844-8177-02CEB4BF2B63}" dt="2024-03-26T16:05:19.810" v="173" actId="1076"/>
        <pc:sldMkLst>
          <pc:docMk/>
          <pc:sldMk cId="965248394" sldId="759"/>
        </pc:sldMkLst>
        <pc:spChg chg="del">
          <ac:chgData name="Siegbert Rudolph" userId="2af4d44886c067cc" providerId="LiveId" clId="{91C7C5A6-5A1D-4844-8177-02CEB4BF2B63}" dt="2022-09-20T17:25:50.914" v="24" actId="478"/>
          <ac:spMkLst>
            <pc:docMk/>
            <pc:sldMk cId="965248394" sldId="759"/>
            <ac:spMk id="2" creationId="{0969529C-AE0A-0831-600A-8672A1A31606}"/>
          </ac:spMkLst>
        </pc:spChg>
        <pc:spChg chg="mod">
          <ac:chgData name="Siegbert Rudolph" userId="2af4d44886c067cc" providerId="LiveId" clId="{91C7C5A6-5A1D-4844-8177-02CEB4BF2B63}" dt="2022-09-23T17:28:52.408" v="77" actId="1076"/>
          <ac:spMkLst>
            <pc:docMk/>
            <pc:sldMk cId="965248394" sldId="759"/>
            <ac:spMk id="2" creationId="{19D5F440-A5AA-9D65-57FA-07C6265A92F6}"/>
          </ac:spMkLst>
        </pc:spChg>
        <pc:spChg chg="del mod">
          <ac:chgData name="Siegbert Rudolph" userId="2af4d44886c067cc" providerId="LiveId" clId="{91C7C5A6-5A1D-4844-8177-02CEB4BF2B63}" dt="2024-03-26T16:05:19.810" v="168" actId="478"/>
          <ac:spMkLst>
            <pc:docMk/>
            <pc:sldMk cId="965248394" sldId="759"/>
            <ac:spMk id="2" creationId="{949D1063-4F31-48EC-B16D-FA62445F3B4E}"/>
          </ac:spMkLst>
        </pc:spChg>
        <pc:spChg chg="del">
          <ac:chgData name="Siegbert Rudolph" userId="2af4d44886c067cc" providerId="LiveId" clId="{91C7C5A6-5A1D-4844-8177-02CEB4BF2B63}" dt="2023-08-18T15:26:03.117" v="120" actId="478"/>
          <ac:spMkLst>
            <pc:docMk/>
            <pc:sldMk cId="965248394" sldId="759"/>
            <ac:spMk id="3" creationId="{6CD9CC1B-09AC-5E44-B17F-6D47539C8D06}"/>
          </ac:spMkLst>
        </pc:spChg>
        <pc:spChg chg="del mod">
          <ac:chgData name="Siegbert Rudolph" userId="2af4d44886c067cc" providerId="LiveId" clId="{91C7C5A6-5A1D-4844-8177-02CEB4BF2B63}" dt="2022-09-23T17:28:52.408" v="72" actId="478"/>
          <ac:spMkLst>
            <pc:docMk/>
            <pc:sldMk cId="965248394" sldId="759"/>
            <ac:spMk id="3" creationId="{EBEF52FC-1E01-4FD7-7994-68874C3CDEBB}"/>
          </ac:spMkLst>
        </pc:spChg>
        <pc:spChg chg="mod">
          <ac:chgData name="Siegbert Rudolph" userId="2af4d44886c067cc" providerId="LiveId" clId="{91C7C5A6-5A1D-4844-8177-02CEB4BF2B63}" dt="2024-03-26T16:05:19.810" v="173" actId="1076"/>
          <ac:spMkLst>
            <pc:docMk/>
            <pc:sldMk cId="965248394" sldId="759"/>
            <ac:spMk id="3" creationId="{F0B7E761-52B6-5C17-B5D6-F159382B69CE}"/>
          </ac:spMkLst>
        </pc:spChg>
      </pc:sldChg>
      <pc:sldChg chg="delSp modSp mod">
        <pc:chgData name="Siegbert Rudolph" userId="2af4d44886c067cc" providerId="LiveId" clId="{91C7C5A6-5A1D-4844-8177-02CEB4BF2B63}" dt="2024-03-26T16:05:19.794" v="161" actId="1076"/>
        <pc:sldMkLst>
          <pc:docMk/>
          <pc:sldMk cId="2262858023" sldId="763"/>
        </pc:sldMkLst>
        <pc:spChg chg="mod">
          <ac:chgData name="Siegbert Rudolph" userId="2af4d44886c067cc" providerId="LiveId" clId="{91C7C5A6-5A1D-4844-8177-02CEB4BF2B63}" dt="2022-09-23T17:28:52.392" v="65" actId="1076"/>
          <ac:spMkLst>
            <pc:docMk/>
            <pc:sldMk cId="2262858023" sldId="763"/>
            <ac:spMk id="4" creationId="{9644EA5D-7521-753E-0775-1A43A52550F0}"/>
          </ac:spMkLst>
        </pc:spChg>
        <pc:spChg chg="del">
          <ac:chgData name="Siegbert Rudolph" userId="2af4d44886c067cc" providerId="LiveId" clId="{91C7C5A6-5A1D-4844-8177-02CEB4BF2B63}" dt="2022-09-20T17:25:50.899" v="12" actId="478"/>
          <ac:spMkLst>
            <pc:docMk/>
            <pc:sldMk cId="2262858023" sldId="763"/>
            <ac:spMk id="4" creationId="{A5762B39-995B-FB35-FD6B-CAAB541C81EF}"/>
          </ac:spMkLst>
        </pc:spChg>
        <pc:spChg chg="del mod">
          <ac:chgData name="Siegbert Rudolph" userId="2af4d44886c067cc" providerId="LiveId" clId="{91C7C5A6-5A1D-4844-8177-02CEB4BF2B63}" dt="2024-03-26T16:05:19.794" v="156" actId="478"/>
          <ac:spMkLst>
            <pc:docMk/>
            <pc:sldMk cId="2262858023" sldId="763"/>
            <ac:spMk id="4" creationId="{C86B3463-AE74-9EB3-310A-7496CDD52AC7}"/>
          </ac:spMkLst>
        </pc:spChg>
        <pc:spChg chg="del">
          <ac:chgData name="Siegbert Rudolph" userId="2af4d44886c067cc" providerId="LiveId" clId="{91C7C5A6-5A1D-4844-8177-02CEB4BF2B63}" dt="2023-08-18T15:26:03.102" v="108" actId="478"/>
          <ac:spMkLst>
            <pc:docMk/>
            <pc:sldMk cId="2262858023" sldId="763"/>
            <ac:spMk id="19" creationId="{02298BC8-5E40-25A0-C864-CFAA490BFFAC}"/>
          </ac:spMkLst>
        </pc:spChg>
        <pc:spChg chg="mod">
          <ac:chgData name="Siegbert Rudolph" userId="2af4d44886c067cc" providerId="LiveId" clId="{91C7C5A6-5A1D-4844-8177-02CEB4BF2B63}" dt="2024-03-26T16:05:19.794" v="161" actId="1076"/>
          <ac:spMkLst>
            <pc:docMk/>
            <pc:sldMk cId="2262858023" sldId="763"/>
            <ac:spMk id="19" creationId="{4361FC1F-F8E4-465C-A982-E109E0FAFF99}"/>
          </ac:spMkLst>
        </pc:spChg>
        <pc:spChg chg="del mod">
          <ac:chgData name="Siegbert Rudolph" userId="2af4d44886c067cc" providerId="LiveId" clId="{91C7C5A6-5A1D-4844-8177-02CEB4BF2B63}" dt="2022-09-23T17:28:52.392" v="60" actId="478"/>
          <ac:spMkLst>
            <pc:docMk/>
            <pc:sldMk cId="2262858023" sldId="763"/>
            <ac:spMk id="19" creationId="{7BBCF7D1-AF71-2328-664A-B5C73820497F}"/>
          </ac:spMkLst>
        </pc:spChg>
      </pc:sldChg>
    </pc:docChg>
  </pc:docChgLst>
  <pc:docChgLst>
    <pc:chgData name="Siegbert Rudolph" userId="2af4d44886c067cc" providerId="LiveId" clId="{D5844DBA-1AB4-462C-BAB8-36D7C557A177}"/>
    <pc:docChg chg="custSel modSld">
      <pc:chgData name="Siegbert Rudolph" userId="2af4d44886c067cc" providerId="LiveId" clId="{D5844DBA-1AB4-462C-BAB8-36D7C557A177}" dt="2023-04-15T12:12:05.861" v="48" actId="1076"/>
      <pc:docMkLst>
        <pc:docMk/>
      </pc:docMkLst>
      <pc:sldChg chg="delSp modSp mod">
        <pc:chgData name="Siegbert Rudolph" userId="2af4d44886c067cc" providerId="LiveId" clId="{D5844DBA-1AB4-462C-BAB8-36D7C557A177}" dt="2023-04-15T12:12:05.830" v="6" actId="1076"/>
        <pc:sldMkLst>
          <pc:docMk/>
          <pc:sldMk cId="0" sldId="444"/>
        </pc:sldMkLst>
        <pc:spChg chg="del">
          <ac:chgData name="Siegbert Rudolph" userId="2af4d44886c067cc" providerId="LiveId" clId="{D5844DBA-1AB4-462C-BAB8-36D7C557A177}" dt="2023-04-15T12:12:05.830" v="1" actId="478"/>
          <ac:spMkLst>
            <pc:docMk/>
            <pc:sldMk cId="0" sldId="444"/>
            <ac:spMk id="2" creationId="{2AAB8CDF-C202-6671-7C24-27ED9E6F3DC1}"/>
          </ac:spMkLst>
        </pc:spChg>
        <pc:spChg chg="mod">
          <ac:chgData name="Siegbert Rudolph" userId="2af4d44886c067cc" providerId="LiveId" clId="{D5844DBA-1AB4-462C-BAB8-36D7C557A177}" dt="2023-04-15T12:12:05.830" v="6" actId="1076"/>
          <ac:spMkLst>
            <pc:docMk/>
            <pc:sldMk cId="0" sldId="444"/>
            <ac:spMk id="3" creationId="{DFCD529D-E70C-4FB1-BB51-665512251729}"/>
          </ac:spMkLst>
        </pc:spChg>
      </pc:sldChg>
      <pc:sldChg chg="delSp modSp mod">
        <pc:chgData name="Siegbert Rudolph" userId="2af4d44886c067cc" providerId="LiveId" clId="{D5844DBA-1AB4-462C-BAB8-36D7C557A177}" dt="2023-04-15T12:12:05.830" v="12" actId="1076"/>
        <pc:sldMkLst>
          <pc:docMk/>
          <pc:sldMk cId="1649155459" sldId="682"/>
        </pc:sldMkLst>
        <pc:spChg chg="del">
          <ac:chgData name="Siegbert Rudolph" userId="2af4d44886c067cc" providerId="LiveId" clId="{D5844DBA-1AB4-462C-BAB8-36D7C557A177}" dt="2023-04-15T12:12:05.830" v="7" actId="478"/>
          <ac:spMkLst>
            <pc:docMk/>
            <pc:sldMk cId="1649155459" sldId="682"/>
            <ac:spMk id="4" creationId="{F5EB4B23-5028-7FF4-ED74-A18F08E060CE}"/>
          </ac:spMkLst>
        </pc:spChg>
        <pc:spChg chg="mod">
          <ac:chgData name="Siegbert Rudolph" userId="2af4d44886c067cc" providerId="LiveId" clId="{D5844DBA-1AB4-462C-BAB8-36D7C557A177}" dt="2023-04-15T12:12:05.830" v="12" actId="1076"/>
          <ac:spMkLst>
            <pc:docMk/>
            <pc:sldMk cId="1649155459" sldId="682"/>
            <ac:spMk id="19" creationId="{5009C3C3-1164-C8E3-C506-A63126BD46C0}"/>
          </ac:spMkLst>
        </pc:spChg>
      </pc:sldChg>
      <pc:sldChg chg="delSp modSp mod">
        <pc:chgData name="Siegbert Rudolph" userId="2af4d44886c067cc" providerId="LiveId" clId="{D5844DBA-1AB4-462C-BAB8-36D7C557A177}" dt="2023-04-15T12:12:05.846" v="36" actId="1076"/>
        <pc:sldMkLst>
          <pc:docMk/>
          <pc:sldMk cId="3590329126" sldId="693"/>
        </pc:sldMkLst>
        <pc:spChg chg="del">
          <ac:chgData name="Siegbert Rudolph" userId="2af4d44886c067cc" providerId="LiveId" clId="{D5844DBA-1AB4-462C-BAB8-36D7C557A177}" dt="2023-04-15T12:12:05.846" v="31" actId="478"/>
          <ac:spMkLst>
            <pc:docMk/>
            <pc:sldMk cId="3590329126" sldId="693"/>
            <ac:spMk id="2" creationId="{C732185B-A2CD-E73A-3180-7CDAB40884B8}"/>
          </ac:spMkLst>
        </pc:spChg>
        <pc:spChg chg="mod">
          <ac:chgData name="Siegbert Rudolph" userId="2af4d44886c067cc" providerId="LiveId" clId="{D5844DBA-1AB4-462C-BAB8-36D7C557A177}" dt="2023-04-15T12:12:05.846" v="36" actId="1076"/>
          <ac:spMkLst>
            <pc:docMk/>
            <pc:sldMk cId="3590329126" sldId="693"/>
            <ac:spMk id="3" creationId="{DAF47977-9E0F-53C8-BC28-4E0658888F0E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38" creationId="{DD41F209-FEDF-467F-8D7A-71F82540221B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39" creationId="{9784F75A-497C-41BC-A564-2CDE3296045A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40" creationId="{90D16150-7178-422C-8DEC-C40A48F1C4A5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41" creationId="{2246F7E1-2E68-47D9-9A2A-5121607EADF7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42" creationId="{02C2A1E7-F424-4AF5-98C4-3C24615C77C2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43" creationId="{258ECD63-F433-4130-BA59-14592AB28792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44" creationId="{22B9987B-4AB0-442C-B0F6-57CC7327BAD9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45" creationId="{CA508220-675B-41B7-B1AC-483BA4110942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46" creationId="{13B78DD1-3295-49E6-B1F3-0FFF6CCB193A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48" creationId="{102E5E9F-0785-4304-8683-3D86FA4A9DEE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49" creationId="{FE6BF50F-DA15-4B0A-A568-6C49F1D8154C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50" creationId="{0980D134-47FE-42A3-B75E-E5D3046A7C7A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51" creationId="{2F97FDCA-4888-429F-A097-FC19619561F4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52" creationId="{0566FFAE-463F-4F54-B8CD-A075CB891DD8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53" creationId="{261998B0-7ADB-402A-9015-6754183DB0EC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54" creationId="{BAE41575-92B8-4940-BD64-647D82D29051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61" creationId="{065565C2-EDC2-4B4C-ACDE-A31162967CAC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83" creationId="{4F8BCB05-D1F0-4FF6-8431-5E080F9D8FE1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84" creationId="{043AB6F7-725C-4F67-B81D-EEDB470B9A95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90" creationId="{DE4C6DB1-67CF-4F23-BF3F-00660528EE7C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92" creationId="{1493CD21-B380-450C-B150-5732E4492D24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93" creationId="{4CB29512-0B98-4FFF-B53B-421259D73634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94" creationId="{33D73C7C-7CA5-4026-B1AD-28531A3031D1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95" creationId="{D0D020CC-1B7A-46ED-A207-17ADFD6121CD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96" creationId="{E7D7D5AE-657D-4806-9C35-87314C63F8B5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97" creationId="{407D2AB9-56A7-4AB8-861A-E56929D5F979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98" creationId="{F5B2261B-F9E8-4A3E-AED6-93092FF66892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99" creationId="{D3051F56-200F-43F4-9C75-A9A19C312708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100" creationId="{1298DA35-B6E0-4576-8BA8-AA08C484C80E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102" creationId="{28FBA854-E6D8-4B9A-ADFF-CB6CE6E23F7C}"/>
          </ac:spMkLst>
        </pc:spChg>
        <pc:spChg chg="mod">
          <ac:chgData name="Siegbert Rudolph" userId="2af4d44886c067cc" providerId="LiveId" clId="{D5844DBA-1AB4-462C-BAB8-36D7C557A177}" dt="2023-04-14T12:27:03.961" v="0" actId="403"/>
          <ac:spMkLst>
            <pc:docMk/>
            <pc:sldMk cId="3590329126" sldId="693"/>
            <ac:spMk id="103" creationId="{F5841EF2-2E41-4031-8324-3E0E32F449A1}"/>
          </ac:spMkLst>
        </pc:spChg>
      </pc:sldChg>
      <pc:sldChg chg="delSp modSp mod">
        <pc:chgData name="Siegbert Rudolph" userId="2af4d44886c067cc" providerId="LiveId" clId="{D5844DBA-1AB4-462C-BAB8-36D7C557A177}" dt="2023-04-15T12:12:05.861" v="48" actId="1076"/>
        <pc:sldMkLst>
          <pc:docMk/>
          <pc:sldMk cId="1498672052" sldId="702"/>
        </pc:sldMkLst>
        <pc:spChg chg="del">
          <ac:chgData name="Siegbert Rudolph" userId="2af4d44886c067cc" providerId="LiveId" clId="{D5844DBA-1AB4-462C-BAB8-36D7C557A177}" dt="2023-04-15T12:12:05.861" v="43" actId="478"/>
          <ac:spMkLst>
            <pc:docMk/>
            <pc:sldMk cId="1498672052" sldId="702"/>
            <ac:spMk id="2" creationId="{AB96E634-7E14-0644-2664-7AAC06D11EFB}"/>
          </ac:spMkLst>
        </pc:spChg>
        <pc:spChg chg="mod">
          <ac:chgData name="Siegbert Rudolph" userId="2af4d44886c067cc" providerId="LiveId" clId="{D5844DBA-1AB4-462C-BAB8-36D7C557A177}" dt="2023-04-15T12:12:05.861" v="48" actId="1076"/>
          <ac:spMkLst>
            <pc:docMk/>
            <pc:sldMk cId="1498672052" sldId="702"/>
            <ac:spMk id="5" creationId="{ED6FED75-E0B2-0BE8-8924-5AA07A7F9B2A}"/>
          </ac:spMkLst>
        </pc:spChg>
      </pc:sldChg>
      <pc:sldChg chg="delSp modSp mod">
        <pc:chgData name="Siegbert Rudolph" userId="2af4d44886c067cc" providerId="LiveId" clId="{D5844DBA-1AB4-462C-BAB8-36D7C557A177}" dt="2023-04-15T12:12:05.861" v="42" actId="1076"/>
        <pc:sldMkLst>
          <pc:docMk/>
          <pc:sldMk cId="3575440245" sldId="756"/>
        </pc:sldMkLst>
        <pc:spChg chg="del">
          <ac:chgData name="Siegbert Rudolph" userId="2af4d44886c067cc" providerId="LiveId" clId="{D5844DBA-1AB4-462C-BAB8-36D7C557A177}" dt="2023-04-15T12:12:05.861" v="37" actId="478"/>
          <ac:spMkLst>
            <pc:docMk/>
            <pc:sldMk cId="3575440245" sldId="756"/>
            <ac:spMk id="2" creationId="{07587E07-8912-150A-FA63-3889797D06AC}"/>
          </ac:spMkLst>
        </pc:spChg>
        <pc:spChg chg="mod">
          <ac:chgData name="Siegbert Rudolph" userId="2af4d44886c067cc" providerId="LiveId" clId="{D5844DBA-1AB4-462C-BAB8-36D7C557A177}" dt="2023-04-15T12:12:05.861" v="42" actId="1076"/>
          <ac:spMkLst>
            <pc:docMk/>
            <pc:sldMk cId="3575440245" sldId="756"/>
            <ac:spMk id="3" creationId="{A4845497-3A41-B2D9-3495-CED9946140E5}"/>
          </ac:spMkLst>
        </pc:spChg>
      </pc:sldChg>
      <pc:sldChg chg="delSp modSp mod">
        <pc:chgData name="Siegbert Rudolph" userId="2af4d44886c067cc" providerId="LiveId" clId="{D5844DBA-1AB4-462C-BAB8-36D7C557A177}" dt="2023-04-15T12:12:05.846" v="24" actId="1076"/>
        <pc:sldMkLst>
          <pc:docMk/>
          <pc:sldMk cId="2258640118" sldId="758"/>
        </pc:sldMkLst>
        <pc:spChg chg="del">
          <ac:chgData name="Siegbert Rudolph" userId="2af4d44886c067cc" providerId="LiveId" clId="{D5844DBA-1AB4-462C-BAB8-36D7C557A177}" dt="2023-04-15T12:12:05.846" v="19" actId="478"/>
          <ac:spMkLst>
            <pc:docMk/>
            <pc:sldMk cId="2258640118" sldId="758"/>
            <ac:spMk id="2" creationId="{6F52761D-71FB-86B4-56D5-ED3EF79FA530}"/>
          </ac:spMkLst>
        </pc:spChg>
        <pc:spChg chg="mod">
          <ac:chgData name="Siegbert Rudolph" userId="2af4d44886c067cc" providerId="LiveId" clId="{D5844DBA-1AB4-462C-BAB8-36D7C557A177}" dt="2023-04-15T12:12:05.846" v="24" actId="1076"/>
          <ac:spMkLst>
            <pc:docMk/>
            <pc:sldMk cId="2258640118" sldId="758"/>
            <ac:spMk id="3" creationId="{1A05EEA2-245D-B71D-5F64-A7FFBC277BA6}"/>
          </ac:spMkLst>
        </pc:spChg>
      </pc:sldChg>
      <pc:sldChg chg="delSp modSp mod">
        <pc:chgData name="Siegbert Rudolph" userId="2af4d44886c067cc" providerId="LiveId" clId="{D5844DBA-1AB4-462C-BAB8-36D7C557A177}" dt="2023-04-15T12:12:05.846" v="30" actId="1076"/>
        <pc:sldMkLst>
          <pc:docMk/>
          <pc:sldMk cId="965248394" sldId="759"/>
        </pc:sldMkLst>
        <pc:spChg chg="del">
          <ac:chgData name="Siegbert Rudolph" userId="2af4d44886c067cc" providerId="LiveId" clId="{D5844DBA-1AB4-462C-BAB8-36D7C557A177}" dt="2023-04-15T12:12:05.846" v="25" actId="478"/>
          <ac:spMkLst>
            <pc:docMk/>
            <pc:sldMk cId="965248394" sldId="759"/>
            <ac:spMk id="2" creationId="{19D5F440-A5AA-9D65-57FA-07C6265A92F6}"/>
          </ac:spMkLst>
        </pc:spChg>
        <pc:spChg chg="mod">
          <ac:chgData name="Siegbert Rudolph" userId="2af4d44886c067cc" providerId="LiveId" clId="{D5844DBA-1AB4-462C-BAB8-36D7C557A177}" dt="2023-04-15T12:12:05.846" v="30" actId="1076"/>
          <ac:spMkLst>
            <pc:docMk/>
            <pc:sldMk cId="965248394" sldId="759"/>
            <ac:spMk id="3" creationId="{6CD9CC1B-09AC-5E44-B17F-6D47539C8D06}"/>
          </ac:spMkLst>
        </pc:spChg>
      </pc:sldChg>
      <pc:sldChg chg="delSp modSp mod">
        <pc:chgData name="Siegbert Rudolph" userId="2af4d44886c067cc" providerId="LiveId" clId="{D5844DBA-1AB4-462C-BAB8-36D7C557A177}" dt="2023-04-15T12:12:05.846" v="18" actId="1076"/>
        <pc:sldMkLst>
          <pc:docMk/>
          <pc:sldMk cId="2262858023" sldId="763"/>
        </pc:sldMkLst>
        <pc:spChg chg="del">
          <ac:chgData name="Siegbert Rudolph" userId="2af4d44886c067cc" providerId="LiveId" clId="{D5844DBA-1AB4-462C-BAB8-36D7C557A177}" dt="2023-04-15T12:12:05.830" v="13" actId="478"/>
          <ac:spMkLst>
            <pc:docMk/>
            <pc:sldMk cId="2262858023" sldId="763"/>
            <ac:spMk id="4" creationId="{9644EA5D-7521-753E-0775-1A43A52550F0}"/>
          </ac:spMkLst>
        </pc:spChg>
        <pc:spChg chg="mod">
          <ac:chgData name="Siegbert Rudolph" userId="2af4d44886c067cc" providerId="LiveId" clId="{D5844DBA-1AB4-462C-BAB8-36D7C557A177}" dt="2023-04-15T12:12:05.846" v="18" actId="1076"/>
          <ac:spMkLst>
            <pc:docMk/>
            <pc:sldMk cId="2262858023" sldId="763"/>
            <ac:spMk id="19" creationId="{02298BC8-5E40-25A0-C864-CFAA490BFFAC}"/>
          </ac:spMkLst>
        </pc:spChg>
      </pc:sldChg>
    </pc:docChg>
  </pc:docChgLst>
  <pc:docChgLst>
    <pc:chgData name="Siegbert Rudolph" userId="2af4d44886c067cc" providerId="LiveId" clId="{50CCE15B-A94E-4E5F-B62A-05ADA522B3D7}"/>
    <pc:docChg chg="custSel modSld">
      <pc:chgData name="Siegbert Rudolph" userId="2af4d44886c067cc" providerId="LiveId" clId="{50CCE15B-A94E-4E5F-B62A-05ADA522B3D7}" dt="2021-06-24T13:25:37.025" v="47" actId="1076"/>
      <pc:docMkLst>
        <pc:docMk/>
      </pc:docMkLst>
      <pc:sldChg chg="delSp modSp mod">
        <pc:chgData name="Siegbert Rudolph" userId="2af4d44886c067cc" providerId="LiveId" clId="{50CCE15B-A94E-4E5F-B62A-05ADA522B3D7}" dt="2021-06-24T13:25:36.994" v="5" actId="1076"/>
        <pc:sldMkLst>
          <pc:docMk/>
          <pc:sldMk cId="0" sldId="444"/>
        </pc:sldMkLst>
        <pc:spChg chg="mod">
          <ac:chgData name="Siegbert Rudolph" userId="2af4d44886c067cc" providerId="LiveId" clId="{50CCE15B-A94E-4E5F-B62A-05ADA522B3D7}" dt="2021-06-24T13:25:36.994" v="5" actId="1076"/>
          <ac:spMkLst>
            <pc:docMk/>
            <pc:sldMk cId="0" sldId="444"/>
            <ac:spMk id="2" creationId="{FDC05E53-D936-452D-A927-CDB07C107B46}"/>
          </ac:spMkLst>
        </pc:spChg>
        <pc:spChg chg="del">
          <ac:chgData name="Siegbert Rudolph" userId="2af4d44886c067cc" providerId="LiveId" clId="{50CCE15B-A94E-4E5F-B62A-05ADA522B3D7}" dt="2021-06-24T13:25:36.994" v="0" actId="478"/>
          <ac:spMkLst>
            <pc:docMk/>
            <pc:sldMk cId="0" sldId="444"/>
            <ac:spMk id="3" creationId="{630DF2A5-C986-4ADA-A45C-E3EF4957F3C6}"/>
          </ac:spMkLst>
        </pc:spChg>
      </pc:sldChg>
      <pc:sldChg chg="delSp modSp mod">
        <pc:chgData name="Siegbert Rudolph" userId="2af4d44886c067cc" providerId="LiveId" clId="{50CCE15B-A94E-4E5F-B62A-05ADA522B3D7}" dt="2021-06-24T13:25:36.994" v="11" actId="1076"/>
        <pc:sldMkLst>
          <pc:docMk/>
          <pc:sldMk cId="1649155459" sldId="682"/>
        </pc:sldMkLst>
        <pc:spChg chg="mod">
          <ac:chgData name="Siegbert Rudolph" userId="2af4d44886c067cc" providerId="LiveId" clId="{50CCE15B-A94E-4E5F-B62A-05ADA522B3D7}" dt="2021-06-24T13:25:36.994" v="11" actId="1076"/>
          <ac:spMkLst>
            <pc:docMk/>
            <pc:sldMk cId="1649155459" sldId="682"/>
            <ac:spMk id="4" creationId="{319D5499-C0ED-4F1B-9CFD-BAB7A82EA93F}"/>
          </ac:spMkLst>
        </pc:spChg>
        <pc:spChg chg="del">
          <ac:chgData name="Siegbert Rudolph" userId="2af4d44886c067cc" providerId="LiveId" clId="{50CCE15B-A94E-4E5F-B62A-05ADA522B3D7}" dt="2021-06-24T13:25:36.994" v="6" actId="478"/>
          <ac:spMkLst>
            <pc:docMk/>
            <pc:sldMk cId="1649155459" sldId="682"/>
            <ac:spMk id="19" creationId="{513E9B88-3F23-48AC-B471-7AED4612AC37}"/>
          </ac:spMkLst>
        </pc:spChg>
      </pc:sldChg>
      <pc:sldChg chg="delSp modSp mod">
        <pc:chgData name="Siegbert Rudolph" userId="2af4d44886c067cc" providerId="LiveId" clId="{50CCE15B-A94E-4E5F-B62A-05ADA522B3D7}" dt="2021-06-24T13:25:37.025" v="35" actId="1076"/>
        <pc:sldMkLst>
          <pc:docMk/>
          <pc:sldMk cId="3590329126" sldId="693"/>
        </pc:sldMkLst>
        <pc:spChg chg="mod">
          <ac:chgData name="Siegbert Rudolph" userId="2af4d44886c067cc" providerId="LiveId" clId="{50CCE15B-A94E-4E5F-B62A-05ADA522B3D7}" dt="2021-06-24T13:25:37.025" v="35" actId="1076"/>
          <ac:spMkLst>
            <pc:docMk/>
            <pc:sldMk cId="3590329126" sldId="693"/>
            <ac:spMk id="2" creationId="{D207307A-0482-4D8B-9E0A-B9EBE8F57985}"/>
          </ac:spMkLst>
        </pc:spChg>
        <pc:spChg chg="del">
          <ac:chgData name="Siegbert Rudolph" userId="2af4d44886c067cc" providerId="LiveId" clId="{50CCE15B-A94E-4E5F-B62A-05ADA522B3D7}" dt="2021-06-24T13:25:37.009" v="30" actId="478"/>
          <ac:spMkLst>
            <pc:docMk/>
            <pc:sldMk cId="3590329126" sldId="693"/>
            <ac:spMk id="3" creationId="{B93BDF50-F880-4725-ACA7-ED8C3679AFE7}"/>
          </ac:spMkLst>
        </pc:spChg>
      </pc:sldChg>
      <pc:sldChg chg="delSp modSp mod">
        <pc:chgData name="Siegbert Rudolph" userId="2af4d44886c067cc" providerId="LiveId" clId="{50CCE15B-A94E-4E5F-B62A-05ADA522B3D7}" dt="2021-06-24T13:25:37.025" v="47" actId="1076"/>
        <pc:sldMkLst>
          <pc:docMk/>
          <pc:sldMk cId="1498672052" sldId="702"/>
        </pc:sldMkLst>
        <pc:spChg chg="mod">
          <ac:chgData name="Siegbert Rudolph" userId="2af4d44886c067cc" providerId="LiveId" clId="{50CCE15B-A94E-4E5F-B62A-05ADA522B3D7}" dt="2021-06-24T13:25:37.025" v="47" actId="1076"/>
          <ac:spMkLst>
            <pc:docMk/>
            <pc:sldMk cId="1498672052" sldId="702"/>
            <ac:spMk id="2" creationId="{D4B52CD0-7DAB-4E95-B38D-45716688ECCC}"/>
          </ac:spMkLst>
        </pc:spChg>
        <pc:spChg chg="del">
          <ac:chgData name="Siegbert Rudolph" userId="2af4d44886c067cc" providerId="LiveId" clId="{50CCE15B-A94E-4E5F-B62A-05ADA522B3D7}" dt="2021-06-24T13:25:37.025" v="42" actId="478"/>
          <ac:spMkLst>
            <pc:docMk/>
            <pc:sldMk cId="1498672052" sldId="702"/>
            <ac:spMk id="5" creationId="{4886B8D7-3A3F-480E-B428-22C9FA7675F7}"/>
          </ac:spMkLst>
        </pc:spChg>
      </pc:sldChg>
      <pc:sldChg chg="delSp modSp mod">
        <pc:chgData name="Siegbert Rudolph" userId="2af4d44886c067cc" providerId="LiveId" clId="{50CCE15B-A94E-4E5F-B62A-05ADA522B3D7}" dt="2021-06-24T13:25:37.025" v="41" actId="1076"/>
        <pc:sldMkLst>
          <pc:docMk/>
          <pc:sldMk cId="3575440245" sldId="756"/>
        </pc:sldMkLst>
        <pc:spChg chg="mod">
          <ac:chgData name="Siegbert Rudolph" userId="2af4d44886c067cc" providerId="LiveId" clId="{50CCE15B-A94E-4E5F-B62A-05ADA522B3D7}" dt="2021-06-24T13:25:37.025" v="41" actId="1076"/>
          <ac:spMkLst>
            <pc:docMk/>
            <pc:sldMk cId="3575440245" sldId="756"/>
            <ac:spMk id="2" creationId="{68634925-90A0-4EFB-BFAC-AA4B91DFC21C}"/>
          </ac:spMkLst>
        </pc:spChg>
        <pc:spChg chg="del">
          <ac:chgData name="Siegbert Rudolph" userId="2af4d44886c067cc" providerId="LiveId" clId="{50CCE15B-A94E-4E5F-B62A-05ADA522B3D7}" dt="2021-06-24T13:25:37.025" v="36" actId="478"/>
          <ac:spMkLst>
            <pc:docMk/>
            <pc:sldMk cId="3575440245" sldId="756"/>
            <ac:spMk id="3" creationId="{7616DD13-86A7-4527-9611-B8F48886EF7B}"/>
          </ac:spMkLst>
        </pc:spChg>
      </pc:sldChg>
      <pc:sldChg chg="delSp modSp mod">
        <pc:chgData name="Siegbert Rudolph" userId="2af4d44886c067cc" providerId="LiveId" clId="{50CCE15B-A94E-4E5F-B62A-05ADA522B3D7}" dt="2021-06-24T13:25:37.009" v="23" actId="1076"/>
        <pc:sldMkLst>
          <pc:docMk/>
          <pc:sldMk cId="2258640118" sldId="758"/>
        </pc:sldMkLst>
        <pc:spChg chg="mod">
          <ac:chgData name="Siegbert Rudolph" userId="2af4d44886c067cc" providerId="LiveId" clId="{50CCE15B-A94E-4E5F-B62A-05ADA522B3D7}" dt="2021-06-24T13:25:37.009" v="23" actId="1076"/>
          <ac:spMkLst>
            <pc:docMk/>
            <pc:sldMk cId="2258640118" sldId="758"/>
            <ac:spMk id="2" creationId="{F0EA7A83-632A-48B6-B98F-CEA430230A8C}"/>
          </ac:spMkLst>
        </pc:spChg>
        <pc:spChg chg="del">
          <ac:chgData name="Siegbert Rudolph" userId="2af4d44886c067cc" providerId="LiveId" clId="{50CCE15B-A94E-4E5F-B62A-05ADA522B3D7}" dt="2021-06-24T13:25:37.009" v="18" actId="478"/>
          <ac:spMkLst>
            <pc:docMk/>
            <pc:sldMk cId="2258640118" sldId="758"/>
            <ac:spMk id="3" creationId="{38525D93-7F22-4FA0-B915-5FA257CDB9A4}"/>
          </ac:spMkLst>
        </pc:spChg>
      </pc:sldChg>
      <pc:sldChg chg="delSp modSp mod">
        <pc:chgData name="Siegbert Rudolph" userId="2af4d44886c067cc" providerId="LiveId" clId="{50CCE15B-A94E-4E5F-B62A-05ADA522B3D7}" dt="2021-06-24T13:25:37.009" v="29" actId="1076"/>
        <pc:sldMkLst>
          <pc:docMk/>
          <pc:sldMk cId="965248394" sldId="759"/>
        </pc:sldMkLst>
        <pc:spChg chg="mod">
          <ac:chgData name="Siegbert Rudolph" userId="2af4d44886c067cc" providerId="LiveId" clId="{50CCE15B-A94E-4E5F-B62A-05ADA522B3D7}" dt="2021-06-24T13:25:37.009" v="29" actId="1076"/>
          <ac:spMkLst>
            <pc:docMk/>
            <pc:sldMk cId="965248394" sldId="759"/>
            <ac:spMk id="2" creationId="{C403A8E8-6AAF-4DC9-A880-35818FB4A4B6}"/>
          </ac:spMkLst>
        </pc:spChg>
        <pc:spChg chg="del">
          <ac:chgData name="Siegbert Rudolph" userId="2af4d44886c067cc" providerId="LiveId" clId="{50CCE15B-A94E-4E5F-B62A-05ADA522B3D7}" dt="2021-06-24T13:25:37.009" v="24" actId="478"/>
          <ac:spMkLst>
            <pc:docMk/>
            <pc:sldMk cId="965248394" sldId="759"/>
            <ac:spMk id="3" creationId="{E4A1005E-2C2F-4B9B-8748-CC61C058DECC}"/>
          </ac:spMkLst>
        </pc:spChg>
      </pc:sldChg>
      <pc:sldChg chg="delSp modSp mod">
        <pc:chgData name="Siegbert Rudolph" userId="2af4d44886c067cc" providerId="LiveId" clId="{50CCE15B-A94E-4E5F-B62A-05ADA522B3D7}" dt="2021-06-24T13:25:37.009" v="17" actId="1076"/>
        <pc:sldMkLst>
          <pc:docMk/>
          <pc:sldMk cId="2262858023" sldId="763"/>
        </pc:sldMkLst>
        <pc:spChg chg="mod">
          <ac:chgData name="Siegbert Rudolph" userId="2af4d44886c067cc" providerId="LiveId" clId="{50CCE15B-A94E-4E5F-B62A-05ADA522B3D7}" dt="2021-06-24T13:25:37.009" v="17" actId="1076"/>
          <ac:spMkLst>
            <pc:docMk/>
            <pc:sldMk cId="2262858023" sldId="763"/>
            <ac:spMk id="4" creationId="{D2658FD5-D2F6-43F9-B316-6EE5A0B8B8EA}"/>
          </ac:spMkLst>
        </pc:spChg>
        <pc:spChg chg="del">
          <ac:chgData name="Siegbert Rudolph" userId="2af4d44886c067cc" providerId="LiveId" clId="{50CCE15B-A94E-4E5F-B62A-05ADA522B3D7}" dt="2021-06-24T13:25:36.994" v="12" actId="478"/>
          <ac:spMkLst>
            <pc:docMk/>
            <pc:sldMk cId="2262858023" sldId="763"/>
            <ac:spMk id="19" creationId="{05164726-BC19-4945-A12E-DCBC85786E5A}"/>
          </ac:spMkLst>
        </pc:spChg>
      </pc:sldChg>
    </pc:docChg>
  </pc:docChgLst>
  <pc:docChgLst>
    <pc:chgData name="Siegbert Rudolph" userId="2af4d44886c067cc" providerId="LiveId" clId="{C354E3AA-F951-4061-BBD5-3F80B92496C9}"/>
    <pc:docChg chg="custSel modSld">
      <pc:chgData name="Siegbert Rudolph" userId="2af4d44886c067cc" providerId="LiveId" clId="{C354E3AA-F951-4061-BBD5-3F80B92496C9}" dt="2021-04-30T09:28:43.830" v="47" actId="1076"/>
      <pc:docMkLst>
        <pc:docMk/>
      </pc:docMkLst>
      <pc:sldChg chg="delSp modSp mod">
        <pc:chgData name="Siegbert Rudolph" userId="2af4d44886c067cc" providerId="LiveId" clId="{C354E3AA-F951-4061-BBD5-3F80B92496C9}" dt="2021-04-30T09:28:43.799" v="5" actId="1076"/>
        <pc:sldMkLst>
          <pc:docMk/>
          <pc:sldMk cId="0" sldId="444"/>
        </pc:sldMkLst>
        <pc:spChg chg="del">
          <ac:chgData name="Siegbert Rudolph" userId="2af4d44886c067cc" providerId="LiveId" clId="{C354E3AA-F951-4061-BBD5-3F80B92496C9}" dt="2021-04-30T09:28:43.799" v="0" actId="478"/>
          <ac:spMkLst>
            <pc:docMk/>
            <pc:sldMk cId="0" sldId="444"/>
            <ac:spMk id="2" creationId="{7D42AB57-AF96-4528-A016-5ABB6C2764C5}"/>
          </ac:spMkLst>
        </pc:spChg>
        <pc:spChg chg="mod">
          <ac:chgData name="Siegbert Rudolph" userId="2af4d44886c067cc" providerId="LiveId" clId="{C354E3AA-F951-4061-BBD5-3F80B92496C9}" dt="2021-04-30T09:28:43.799" v="5" actId="1076"/>
          <ac:spMkLst>
            <pc:docMk/>
            <pc:sldMk cId="0" sldId="444"/>
            <ac:spMk id="3" creationId="{630DF2A5-C986-4ADA-A45C-E3EF4957F3C6}"/>
          </ac:spMkLst>
        </pc:spChg>
      </pc:sldChg>
      <pc:sldChg chg="delSp modSp mod">
        <pc:chgData name="Siegbert Rudolph" userId="2af4d44886c067cc" providerId="LiveId" clId="{C354E3AA-F951-4061-BBD5-3F80B92496C9}" dt="2021-04-30T09:28:43.814" v="11" actId="1076"/>
        <pc:sldMkLst>
          <pc:docMk/>
          <pc:sldMk cId="1649155459" sldId="682"/>
        </pc:sldMkLst>
        <pc:spChg chg="del">
          <ac:chgData name="Siegbert Rudolph" userId="2af4d44886c067cc" providerId="LiveId" clId="{C354E3AA-F951-4061-BBD5-3F80B92496C9}" dt="2021-04-30T09:28:43.799" v="6" actId="478"/>
          <ac:spMkLst>
            <pc:docMk/>
            <pc:sldMk cId="1649155459" sldId="682"/>
            <ac:spMk id="4" creationId="{080DB21F-8DD6-4DCA-BE49-5FF94832FECF}"/>
          </ac:spMkLst>
        </pc:spChg>
        <pc:spChg chg="mod">
          <ac:chgData name="Siegbert Rudolph" userId="2af4d44886c067cc" providerId="LiveId" clId="{C354E3AA-F951-4061-BBD5-3F80B92496C9}" dt="2021-04-30T09:28:43.814" v="11" actId="1076"/>
          <ac:spMkLst>
            <pc:docMk/>
            <pc:sldMk cId="1649155459" sldId="682"/>
            <ac:spMk id="19" creationId="{513E9B88-3F23-48AC-B471-7AED4612AC37}"/>
          </ac:spMkLst>
        </pc:spChg>
      </pc:sldChg>
      <pc:sldChg chg="delSp modSp mod">
        <pc:chgData name="Siegbert Rudolph" userId="2af4d44886c067cc" providerId="LiveId" clId="{C354E3AA-F951-4061-BBD5-3F80B92496C9}" dt="2021-04-30T09:28:43.830" v="35" actId="1076"/>
        <pc:sldMkLst>
          <pc:docMk/>
          <pc:sldMk cId="3590329126" sldId="693"/>
        </pc:sldMkLst>
        <pc:spChg chg="del">
          <ac:chgData name="Siegbert Rudolph" userId="2af4d44886c067cc" providerId="LiveId" clId="{C354E3AA-F951-4061-BBD5-3F80B92496C9}" dt="2021-04-30T09:28:43.814" v="30" actId="478"/>
          <ac:spMkLst>
            <pc:docMk/>
            <pc:sldMk cId="3590329126" sldId="693"/>
            <ac:spMk id="2" creationId="{72543F64-1053-4983-BA76-08F5C77397A4}"/>
          </ac:spMkLst>
        </pc:spChg>
        <pc:spChg chg="mod">
          <ac:chgData name="Siegbert Rudolph" userId="2af4d44886c067cc" providerId="LiveId" clId="{C354E3AA-F951-4061-BBD5-3F80B92496C9}" dt="2021-04-30T09:28:43.830" v="35" actId="1076"/>
          <ac:spMkLst>
            <pc:docMk/>
            <pc:sldMk cId="3590329126" sldId="693"/>
            <ac:spMk id="3" creationId="{B93BDF50-F880-4725-ACA7-ED8C3679AFE7}"/>
          </ac:spMkLst>
        </pc:spChg>
      </pc:sldChg>
      <pc:sldChg chg="delSp modSp mod">
        <pc:chgData name="Siegbert Rudolph" userId="2af4d44886c067cc" providerId="LiveId" clId="{C354E3AA-F951-4061-BBD5-3F80B92496C9}" dt="2021-04-30T09:28:43.830" v="47" actId="1076"/>
        <pc:sldMkLst>
          <pc:docMk/>
          <pc:sldMk cId="1498672052" sldId="702"/>
        </pc:sldMkLst>
        <pc:spChg chg="del">
          <ac:chgData name="Siegbert Rudolph" userId="2af4d44886c067cc" providerId="LiveId" clId="{C354E3AA-F951-4061-BBD5-3F80B92496C9}" dt="2021-04-30T09:28:43.830" v="42" actId="478"/>
          <ac:spMkLst>
            <pc:docMk/>
            <pc:sldMk cId="1498672052" sldId="702"/>
            <ac:spMk id="2" creationId="{215C629D-1D19-4D42-8346-31F894F0D76E}"/>
          </ac:spMkLst>
        </pc:spChg>
        <pc:spChg chg="mod">
          <ac:chgData name="Siegbert Rudolph" userId="2af4d44886c067cc" providerId="LiveId" clId="{C354E3AA-F951-4061-BBD5-3F80B92496C9}" dt="2021-04-30T09:28:43.830" v="47" actId="1076"/>
          <ac:spMkLst>
            <pc:docMk/>
            <pc:sldMk cId="1498672052" sldId="702"/>
            <ac:spMk id="5" creationId="{4886B8D7-3A3F-480E-B428-22C9FA7675F7}"/>
          </ac:spMkLst>
        </pc:spChg>
      </pc:sldChg>
      <pc:sldChg chg="delSp modSp mod">
        <pc:chgData name="Siegbert Rudolph" userId="2af4d44886c067cc" providerId="LiveId" clId="{C354E3AA-F951-4061-BBD5-3F80B92496C9}" dt="2021-04-30T09:28:43.830" v="41" actId="1076"/>
        <pc:sldMkLst>
          <pc:docMk/>
          <pc:sldMk cId="3575440245" sldId="756"/>
        </pc:sldMkLst>
        <pc:spChg chg="del">
          <ac:chgData name="Siegbert Rudolph" userId="2af4d44886c067cc" providerId="LiveId" clId="{C354E3AA-F951-4061-BBD5-3F80B92496C9}" dt="2021-04-30T09:28:43.830" v="36" actId="478"/>
          <ac:spMkLst>
            <pc:docMk/>
            <pc:sldMk cId="3575440245" sldId="756"/>
            <ac:spMk id="2" creationId="{6B3FE15D-FBE0-4D6F-ABFF-F4D3E9E1DE4E}"/>
          </ac:spMkLst>
        </pc:spChg>
        <pc:spChg chg="mod">
          <ac:chgData name="Siegbert Rudolph" userId="2af4d44886c067cc" providerId="LiveId" clId="{C354E3AA-F951-4061-BBD5-3F80B92496C9}" dt="2021-04-30T09:28:43.830" v="41" actId="1076"/>
          <ac:spMkLst>
            <pc:docMk/>
            <pc:sldMk cId="3575440245" sldId="756"/>
            <ac:spMk id="3" creationId="{7616DD13-86A7-4527-9611-B8F48886EF7B}"/>
          </ac:spMkLst>
        </pc:spChg>
      </pc:sldChg>
      <pc:sldChg chg="delSp modSp mod">
        <pc:chgData name="Siegbert Rudolph" userId="2af4d44886c067cc" providerId="LiveId" clId="{C354E3AA-F951-4061-BBD5-3F80B92496C9}" dt="2021-04-30T09:28:43.814" v="23" actId="1076"/>
        <pc:sldMkLst>
          <pc:docMk/>
          <pc:sldMk cId="2258640118" sldId="758"/>
        </pc:sldMkLst>
        <pc:spChg chg="del">
          <ac:chgData name="Siegbert Rudolph" userId="2af4d44886c067cc" providerId="LiveId" clId="{C354E3AA-F951-4061-BBD5-3F80B92496C9}" dt="2021-04-30T09:28:43.814" v="18" actId="478"/>
          <ac:spMkLst>
            <pc:docMk/>
            <pc:sldMk cId="2258640118" sldId="758"/>
            <ac:spMk id="2" creationId="{10FA2D17-EA3B-41E2-86B4-057D444942D7}"/>
          </ac:spMkLst>
        </pc:spChg>
        <pc:spChg chg="mod">
          <ac:chgData name="Siegbert Rudolph" userId="2af4d44886c067cc" providerId="LiveId" clId="{C354E3AA-F951-4061-BBD5-3F80B92496C9}" dt="2021-04-30T09:28:43.814" v="23" actId="1076"/>
          <ac:spMkLst>
            <pc:docMk/>
            <pc:sldMk cId="2258640118" sldId="758"/>
            <ac:spMk id="3" creationId="{38525D93-7F22-4FA0-B915-5FA257CDB9A4}"/>
          </ac:spMkLst>
        </pc:spChg>
      </pc:sldChg>
      <pc:sldChg chg="delSp modSp mod">
        <pc:chgData name="Siegbert Rudolph" userId="2af4d44886c067cc" providerId="LiveId" clId="{C354E3AA-F951-4061-BBD5-3F80B92496C9}" dt="2021-04-30T09:28:43.814" v="29" actId="1076"/>
        <pc:sldMkLst>
          <pc:docMk/>
          <pc:sldMk cId="965248394" sldId="759"/>
        </pc:sldMkLst>
        <pc:spChg chg="del">
          <ac:chgData name="Siegbert Rudolph" userId="2af4d44886c067cc" providerId="LiveId" clId="{C354E3AA-F951-4061-BBD5-3F80B92496C9}" dt="2021-04-30T09:28:43.814" v="24" actId="478"/>
          <ac:spMkLst>
            <pc:docMk/>
            <pc:sldMk cId="965248394" sldId="759"/>
            <ac:spMk id="2" creationId="{6B9CD8CE-9D61-4BD8-8C9A-2D1121400F4B}"/>
          </ac:spMkLst>
        </pc:spChg>
        <pc:spChg chg="mod">
          <ac:chgData name="Siegbert Rudolph" userId="2af4d44886c067cc" providerId="LiveId" clId="{C354E3AA-F951-4061-BBD5-3F80B92496C9}" dt="2021-04-30T09:28:43.814" v="29" actId="1076"/>
          <ac:spMkLst>
            <pc:docMk/>
            <pc:sldMk cId="965248394" sldId="759"/>
            <ac:spMk id="3" creationId="{E4A1005E-2C2F-4B9B-8748-CC61C058DECC}"/>
          </ac:spMkLst>
        </pc:spChg>
      </pc:sldChg>
      <pc:sldChg chg="delSp modSp mod">
        <pc:chgData name="Siegbert Rudolph" userId="2af4d44886c067cc" providerId="LiveId" clId="{C354E3AA-F951-4061-BBD5-3F80B92496C9}" dt="2021-04-30T09:28:43.814" v="17" actId="1076"/>
        <pc:sldMkLst>
          <pc:docMk/>
          <pc:sldMk cId="2262858023" sldId="763"/>
        </pc:sldMkLst>
        <pc:spChg chg="del">
          <ac:chgData name="Siegbert Rudolph" userId="2af4d44886c067cc" providerId="LiveId" clId="{C354E3AA-F951-4061-BBD5-3F80B92496C9}" dt="2021-04-30T09:28:43.814" v="12" actId="478"/>
          <ac:spMkLst>
            <pc:docMk/>
            <pc:sldMk cId="2262858023" sldId="763"/>
            <ac:spMk id="4" creationId="{633B2CB1-0E2F-4964-8386-DCAEF29D9AD3}"/>
          </ac:spMkLst>
        </pc:spChg>
        <pc:spChg chg="mod">
          <ac:chgData name="Siegbert Rudolph" userId="2af4d44886c067cc" providerId="LiveId" clId="{C354E3AA-F951-4061-BBD5-3F80B92496C9}" dt="2021-04-30T09:28:43.814" v="17" actId="1076"/>
          <ac:spMkLst>
            <pc:docMk/>
            <pc:sldMk cId="2262858023" sldId="763"/>
            <ac:spMk id="19" creationId="{05164726-BC19-4945-A12E-DCBC85786E5A}"/>
          </ac:spMkLst>
        </pc:spChg>
      </pc:sldChg>
    </pc:docChg>
  </pc:docChgLst>
  <pc:docChgLst>
    <pc:chgData name="Siegbert Rudolph" userId="2af4d44886c067cc" providerId="LiveId" clId="{73FCEBC6-583F-425B-9A0C-39B7563C25F2}"/>
    <pc:docChg chg="custSel modSld">
      <pc:chgData name="Siegbert Rudolph" userId="2af4d44886c067cc" providerId="LiveId" clId="{73FCEBC6-583F-425B-9A0C-39B7563C25F2}" dt="2021-02-07T07:41:06.317" v="143" actId="1076"/>
      <pc:docMkLst>
        <pc:docMk/>
      </pc:docMkLst>
      <pc:sldChg chg="delSp modSp mod">
        <pc:chgData name="Siegbert Rudolph" userId="2af4d44886c067cc" providerId="LiveId" clId="{73FCEBC6-583F-425B-9A0C-39B7563C25F2}" dt="2021-02-07T07:41:06.286" v="101" actId="1076"/>
        <pc:sldMkLst>
          <pc:docMk/>
          <pc:sldMk cId="0" sldId="444"/>
        </pc:sldMkLst>
        <pc:spChg chg="mod">
          <ac:chgData name="Siegbert Rudolph" userId="2af4d44886c067cc" providerId="LiveId" clId="{73FCEBC6-583F-425B-9A0C-39B7563C25F2}" dt="2021-02-07T07:41:06.286" v="101" actId="1076"/>
          <ac:spMkLst>
            <pc:docMk/>
            <pc:sldMk cId="0" sldId="444"/>
            <ac:spMk id="2" creationId="{7D42AB57-AF96-4528-A016-5ABB6C2764C5}"/>
          </ac:spMkLst>
        </pc:spChg>
        <pc:spChg chg="del mod">
          <ac:chgData name="Siegbert Rudolph" userId="2af4d44886c067cc" providerId="LiveId" clId="{73FCEBC6-583F-425B-9A0C-39B7563C25F2}" dt="2021-02-06T18:30:56.014" v="48" actId="478"/>
          <ac:spMkLst>
            <pc:docMk/>
            <pc:sldMk cId="0" sldId="444"/>
            <ac:spMk id="2" creationId="{AC53137E-7CB3-4B1F-95DF-16D769B1B047}"/>
          </ac:spMkLst>
        </pc:spChg>
        <pc:spChg chg="del">
          <ac:chgData name="Siegbert Rudolph" userId="2af4d44886c067cc" providerId="LiveId" clId="{73FCEBC6-583F-425B-9A0C-39B7563C25F2}" dt="2021-01-03T17:15:29.052" v="0" actId="478"/>
          <ac:spMkLst>
            <pc:docMk/>
            <pc:sldMk cId="0" sldId="444"/>
            <ac:spMk id="3" creationId="{4D0E9CF3-0DA1-4162-88EB-54B4F75B3533}"/>
          </ac:spMkLst>
        </pc:spChg>
        <pc:spChg chg="del mod">
          <ac:chgData name="Siegbert Rudolph" userId="2af4d44886c067cc" providerId="LiveId" clId="{73FCEBC6-583F-425B-9A0C-39B7563C25F2}" dt="2021-02-07T07:41:06.286" v="96" actId="478"/>
          <ac:spMkLst>
            <pc:docMk/>
            <pc:sldMk cId="0" sldId="444"/>
            <ac:spMk id="3" creationId="{F8CDD297-7D56-436E-A1B2-ACBB3B787B8F}"/>
          </ac:spMkLst>
        </pc:spChg>
      </pc:sldChg>
      <pc:sldChg chg="delSp modSp mod">
        <pc:chgData name="Siegbert Rudolph" userId="2af4d44886c067cc" providerId="LiveId" clId="{73FCEBC6-583F-425B-9A0C-39B7563C25F2}" dt="2021-02-07T07:41:06.302" v="107" actId="1076"/>
        <pc:sldMkLst>
          <pc:docMk/>
          <pc:sldMk cId="1649155459" sldId="682"/>
        </pc:sldMkLst>
        <pc:spChg chg="mod">
          <ac:chgData name="Siegbert Rudolph" userId="2af4d44886c067cc" providerId="LiveId" clId="{73FCEBC6-583F-425B-9A0C-39B7563C25F2}" dt="2021-02-07T07:41:06.302" v="107" actId="1076"/>
          <ac:spMkLst>
            <pc:docMk/>
            <pc:sldMk cId="1649155459" sldId="682"/>
            <ac:spMk id="4" creationId="{080DB21F-8DD6-4DCA-BE49-5FF94832FECF}"/>
          </ac:spMkLst>
        </pc:spChg>
        <pc:spChg chg="del mod">
          <ac:chgData name="Siegbert Rudolph" userId="2af4d44886c067cc" providerId="LiveId" clId="{73FCEBC6-583F-425B-9A0C-39B7563C25F2}" dt="2021-02-06T18:30:56.029" v="54" actId="478"/>
          <ac:spMkLst>
            <pc:docMk/>
            <pc:sldMk cId="1649155459" sldId="682"/>
            <ac:spMk id="4" creationId="{72F43B8D-1E30-4D46-AA76-8E7EE3B7BF98}"/>
          </ac:spMkLst>
        </pc:spChg>
        <pc:spChg chg="del">
          <ac:chgData name="Siegbert Rudolph" userId="2af4d44886c067cc" providerId="LiveId" clId="{73FCEBC6-583F-425B-9A0C-39B7563C25F2}" dt="2021-01-03T17:15:29.068" v="6" actId="478"/>
          <ac:spMkLst>
            <pc:docMk/>
            <pc:sldMk cId="1649155459" sldId="682"/>
            <ac:spMk id="19" creationId="{7BA3127F-FFBD-49DF-8A71-ED3941A38242}"/>
          </ac:spMkLst>
        </pc:spChg>
        <pc:spChg chg="del mod">
          <ac:chgData name="Siegbert Rudolph" userId="2af4d44886c067cc" providerId="LiveId" clId="{73FCEBC6-583F-425B-9A0C-39B7563C25F2}" dt="2021-02-07T07:41:06.286" v="102" actId="478"/>
          <ac:spMkLst>
            <pc:docMk/>
            <pc:sldMk cId="1649155459" sldId="682"/>
            <ac:spMk id="19" creationId="{A6FC265E-4320-4AF9-8D6C-5A8F6370DA28}"/>
          </ac:spMkLst>
        </pc:spChg>
      </pc:sldChg>
      <pc:sldChg chg="delSp modSp mod">
        <pc:chgData name="Siegbert Rudolph" userId="2af4d44886c067cc" providerId="LiveId" clId="{73FCEBC6-583F-425B-9A0C-39B7563C25F2}" dt="2021-02-07T07:41:06.317" v="131" actId="1076"/>
        <pc:sldMkLst>
          <pc:docMk/>
          <pc:sldMk cId="3590329126" sldId="693"/>
        </pc:sldMkLst>
        <pc:spChg chg="del mod">
          <ac:chgData name="Siegbert Rudolph" userId="2af4d44886c067cc" providerId="LiveId" clId="{73FCEBC6-583F-425B-9A0C-39B7563C25F2}" dt="2021-02-06T18:30:56.051" v="78" actId="478"/>
          <ac:spMkLst>
            <pc:docMk/>
            <pc:sldMk cId="3590329126" sldId="693"/>
            <ac:spMk id="2" creationId="{30990D27-F33A-4991-9270-9CEAAE30F105}"/>
          </ac:spMkLst>
        </pc:spChg>
        <pc:spChg chg="mod">
          <ac:chgData name="Siegbert Rudolph" userId="2af4d44886c067cc" providerId="LiveId" clId="{73FCEBC6-583F-425B-9A0C-39B7563C25F2}" dt="2021-02-07T07:41:06.317" v="131" actId="1076"/>
          <ac:spMkLst>
            <pc:docMk/>
            <pc:sldMk cId="3590329126" sldId="693"/>
            <ac:spMk id="2" creationId="{72543F64-1053-4983-BA76-08F5C77397A4}"/>
          </ac:spMkLst>
        </pc:spChg>
        <pc:spChg chg="del">
          <ac:chgData name="Siegbert Rudolph" userId="2af4d44886c067cc" providerId="LiveId" clId="{73FCEBC6-583F-425B-9A0C-39B7563C25F2}" dt="2021-01-03T17:15:29.074" v="30" actId="478"/>
          <ac:spMkLst>
            <pc:docMk/>
            <pc:sldMk cId="3590329126" sldId="693"/>
            <ac:spMk id="3" creationId="{35F6B960-63AD-4EC2-BC60-F8949ABCEB39}"/>
          </ac:spMkLst>
        </pc:spChg>
        <pc:spChg chg="del mod">
          <ac:chgData name="Siegbert Rudolph" userId="2af4d44886c067cc" providerId="LiveId" clId="{73FCEBC6-583F-425B-9A0C-39B7563C25F2}" dt="2021-02-07T07:41:06.317" v="126" actId="478"/>
          <ac:spMkLst>
            <pc:docMk/>
            <pc:sldMk cId="3590329126" sldId="693"/>
            <ac:spMk id="3" creationId="{C856ECD3-A8B6-4DD2-8678-1EAFFF8E9E6A}"/>
          </ac:spMkLst>
        </pc:spChg>
      </pc:sldChg>
      <pc:sldChg chg="delSp modSp mod">
        <pc:chgData name="Siegbert Rudolph" userId="2af4d44886c067cc" providerId="LiveId" clId="{73FCEBC6-583F-425B-9A0C-39B7563C25F2}" dt="2021-02-07T07:41:06.317" v="143" actId="1076"/>
        <pc:sldMkLst>
          <pc:docMk/>
          <pc:sldMk cId="1498672052" sldId="702"/>
        </pc:sldMkLst>
        <pc:spChg chg="mod">
          <ac:chgData name="Siegbert Rudolph" userId="2af4d44886c067cc" providerId="LiveId" clId="{73FCEBC6-583F-425B-9A0C-39B7563C25F2}" dt="2021-02-07T07:41:06.317" v="143" actId="1076"/>
          <ac:spMkLst>
            <pc:docMk/>
            <pc:sldMk cId="1498672052" sldId="702"/>
            <ac:spMk id="2" creationId="{215C629D-1D19-4D42-8346-31F894F0D76E}"/>
          </ac:spMkLst>
        </pc:spChg>
        <pc:spChg chg="del mod">
          <ac:chgData name="Siegbert Rudolph" userId="2af4d44886c067cc" providerId="LiveId" clId="{73FCEBC6-583F-425B-9A0C-39B7563C25F2}" dt="2021-02-06T18:30:56.067" v="90" actId="478"/>
          <ac:spMkLst>
            <pc:docMk/>
            <pc:sldMk cId="1498672052" sldId="702"/>
            <ac:spMk id="2" creationId="{F7C3F719-5C8B-434B-BC1E-80D2AF08D0D9}"/>
          </ac:spMkLst>
        </pc:spChg>
        <pc:spChg chg="del">
          <ac:chgData name="Siegbert Rudolph" userId="2af4d44886c067cc" providerId="LiveId" clId="{73FCEBC6-583F-425B-9A0C-39B7563C25F2}" dt="2021-01-03T17:15:29.090" v="42" actId="478"/>
          <ac:spMkLst>
            <pc:docMk/>
            <pc:sldMk cId="1498672052" sldId="702"/>
            <ac:spMk id="5" creationId="{A691FDB2-B45C-45E8-8327-15B4D90A85A9}"/>
          </ac:spMkLst>
        </pc:spChg>
        <pc:spChg chg="del mod">
          <ac:chgData name="Siegbert Rudolph" userId="2af4d44886c067cc" providerId="LiveId" clId="{73FCEBC6-583F-425B-9A0C-39B7563C25F2}" dt="2021-02-07T07:41:06.317" v="138" actId="478"/>
          <ac:spMkLst>
            <pc:docMk/>
            <pc:sldMk cId="1498672052" sldId="702"/>
            <ac:spMk id="5" creationId="{BE15244D-330F-4D73-9E85-0BA33D3FF260}"/>
          </ac:spMkLst>
        </pc:spChg>
      </pc:sldChg>
      <pc:sldChg chg="delSp modSp mod">
        <pc:chgData name="Siegbert Rudolph" userId="2af4d44886c067cc" providerId="LiveId" clId="{73FCEBC6-583F-425B-9A0C-39B7563C25F2}" dt="2021-02-07T07:41:06.317" v="137" actId="1076"/>
        <pc:sldMkLst>
          <pc:docMk/>
          <pc:sldMk cId="3575440245" sldId="756"/>
        </pc:sldMkLst>
        <pc:spChg chg="mod">
          <ac:chgData name="Siegbert Rudolph" userId="2af4d44886c067cc" providerId="LiveId" clId="{73FCEBC6-583F-425B-9A0C-39B7563C25F2}" dt="2021-02-07T07:41:06.317" v="137" actId="1076"/>
          <ac:spMkLst>
            <pc:docMk/>
            <pc:sldMk cId="3575440245" sldId="756"/>
            <ac:spMk id="2" creationId="{6B3FE15D-FBE0-4D6F-ABFF-F4D3E9E1DE4E}"/>
          </ac:spMkLst>
        </pc:spChg>
        <pc:spChg chg="del mod">
          <ac:chgData name="Siegbert Rudolph" userId="2af4d44886c067cc" providerId="LiveId" clId="{73FCEBC6-583F-425B-9A0C-39B7563C25F2}" dt="2021-02-06T18:30:56.067" v="84" actId="478"/>
          <ac:spMkLst>
            <pc:docMk/>
            <pc:sldMk cId="3575440245" sldId="756"/>
            <ac:spMk id="2" creationId="{7EA419EC-A9E3-49F2-A2B6-E7E14FD8087E}"/>
          </ac:spMkLst>
        </pc:spChg>
        <pc:spChg chg="del mod">
          <ac:chgData name="Siegbert Rudolph" userId="2af4d44886c067cc" providerId="LiveId" clId="{73FCEBC6-583F-425B-9A0C-39B7563C25F2}" dt="2021-02-07T07:41:06.317" v="132" actId="478"/>
          <ac:spMkLst>
            <pc:docMk/>
            <pc:sldMk cId="3575440245" sldId="756"/>
            <ac:spMk id="3" creationId="{5CA8EDF5-4775-49C7-864B-10C0D3551428}"/>
          </ac:spMkLst>
        </pc:spChg>
        <pc:spChg chg="del">
          <ac:chgData name="Siegbert Rudolph" userId="2af4d44886c067cc" providerId="LiveId" clId="{73FCEBC6-583F-425B-9A0C-39B7563C25F2}" dt="2021-01-03T17:15:29.090" v="36" actId="478"/>
          <ac:spMkLst>
            <pc:docMk/>
            <pc:sldMk cId="3575440245" sldId="756"/>
            <ac:spMk id="3" creationId="{B7A54865-F102-4C60-A683-AC90ECB93C3D}"/>
          </ac:spMkLst>
        </pc:spChg>
      </pc:sldChg>
      <pc:sldChg chg="delSp modSp mod">
        <pc:chgData name="Siegbert Rudolph" userId="2af4d44886c067cc" providerId="LiveId" clId="{73FCEBC6-583F-425B-9A0C-39B7563C25F2}" dt="2021-02-07T07:41:06.302" v="119" actId="1076"/>
        <pc:sldMkLst>
          <pc:docMk/>
          <pc:sldMk cId="2258640118" sldId="758"/>
        </pc:sldMkLst>
        <pc:spChg chg="mod">
          <ac:chgData name="Siegbert Rudolph" userId="2af4d44886c067cc" providerId="LiveId" clId="{73FCEBC6-583F-425B-9A0C-39B7563C25F2}" dt="2021-02-07T07:41:06.302" v="119" actId="1076"/>
          <ac:spMkLst>
            <pc:docMk/>
            <pc:sldMk cId="2258640118" sldId="758"/>
            <ac:spMk id="2" creationId="{10FA2D17-EA3B-41E2-86B4-057D444942D7}"/>
          </ac:spMkLst>
        </pc:spChg>
        <pc:spChg chg="del mod">
          <ac:chgData name="Siegbert Rudolph" userId="2af4d44886c067cc" providerId="LiveId" clId="{73FCEBC6-583F-425B-9A0C-39B7563C25F2}" dt="2021-02-06T18:30:56.036" v="66" actId="478"/>
          <ac:spMkLst>
            <pc:docMk/>
            <pc:sldMk cId="2258640118" sldId="758"/>
            <ac:spMk id="2" creationId="{52F8F597-94A7-4964-9170-B8D177A5FD5C}"/>
          </ac:spMkLst>
        </pc:spChg>
        <pc:spChg chg="del mod">
          <ac:chgData name="Siegbert Rudolph" userId="2af4d44886c067cc" providerId="LiveId" clId="{73FCEBC6-583F-425B-9A0C-39B7563C25F2}" dt="2021-02-07T07:41:06.302" v="114" actId="478"/>
          <ac:spMkLst>
            <pc:docMk/>
            <pc:sldMk cId="2258640118" sldId="758"/>
            <ac:spMk id="3" creationId="{508A7808-250B-4E13-8E37-82FA6B7D68AC}"/>
          </ac:spMkLst>
        </pc:spChg>
        <pc:spChg chg="del">
          <ac:chgData name="Siegbert Rudolph" userId="2af4d44886c067cc" providerId="LiveId" clId="{73FCEBC6-583F-425B-9A0C-39B7563C25F2}" dt="2021-01-03T17:15:29.074" v="18" actId="478"/>
          <ac:spMkLst>
            <pc:docMk/>
            <pc:sldMk cId="2258640118" sldId="758"/>
            <ac:spMk id="3" creationId="{8646DBC6-4AD3-44F9-AB5F-0F718EB80347}"/>
          </ac:spMkLst>
        </pc:spChg>
      </pc:sldChg>
      <pc:sldChg chg="delSp modSp mod">
        <pc:chgData name="Siegbert Rudolph" userId="2af4d44886c067cc" providerId="LiveId" clId="{73FCEBC6-583F-425B-9A0C-39B7563C25F2}" dt="2021-02-07T07:41:06.317" v="125" actId="1076"/>
        <pc:sldMkLst>
          <pc:docMk/>
          <pc:sldMk cId="965248394" sldId="759"/>
        </pc:sldMkLst>
        <pc:spChg chg="del mod">
          <ac:chgData name="Siegbert Rudolph" userId="2af4d44886c067cc" providerId="LiveId" clId="{73FCEBC6-583F-425B-9A0C-39B7563C25F2}" dt="2021-02-06T18:30:56.051" v="72" actId="478"/>
          <ac:spMkLst>
            <pc:docMk/>
            <pc:sldMk cId="965248394" sldId="759"/>
            <ac:spMk id="2" creationId="{218B3E0E-866C-42BC-9D63-3B5CA8023E9D}"/>
          </ac:spMkLst>
        </pc:spChg>
        <pc:spChg chg="mod">
          <ac:chgData name="Siegbert Rudolph" userId="2af4d44886c067cc" providerId="LiveId" clId="{73FCEBC6-583F-425B-9A0C-39B7563C25F2}" dt="2021-02-07T07:41:06.317" v="125" actId="1076"/>
          <ac:spMkLst>
            <pc:docMk/>
            <pc:sldMk cId="965248394" sldId="759"/>
            <ac:spMk id="2" creationId="{6B9CD8CE-9D61-4BD8-8C9A-2D1121400F4B}"/>
          </ac:spMkLst>
        </pc:spChg>
        <pc:spChg chg="del">
          <ac:chgData name="Siegbert Rudolph" userId="2af4d44886c067cc" providerId="LiveId" clId="{73FCEBC6-583F-425B-9A0C-39B7563C25F2}" dt="2021-01-03T17:15:29.074" v="24" actId="478"/>
          <ac:spMkLst>
            <pc:docMk/>
            <pc:sldMk cId="965248394" sldId="759"/>
            <ac:spMk id="3" creationId="{2EA29804-2167-4431-9E27-C3459E619238}"/>
          </ac:spMkLst>
        </pc:spChg>
        <pc:spChg chg="del mod">
          <ac:chgData name="Siegbert Rudolph" userId="2af4d44886c067cc" providerId="LiveId" clId="{73FCEBC6-583F-425B-9A0C-39B7563C25F2}" dt="2021-02-07T07:41:06.302" v="120" actId="478"/>
          <ac:spMkLst>
            <pc:docMk/>
            <pc:sldMk cId="965248394" sldId="759"/>
            <ac:spMk id="3" creationId="{A330F4E9-DEF7-47CD-8CCE-80A749AB42A0}"/>
          </ac:spMkLst>
        </pc:spChg>
      </pc:sldChg>
      <pc:sldChg chg="delSp modSp mod">
        <pc:chgData name="Siegbert Rudolph" userId="2af4d44886c067cc" providerId="LiveId" clId="{73FCEBC6-583F-425B-9A0C-39B7563C25F2}" dt="2021-02-07T07:41:06.302" v="113" actId="1076"/>
        <pc:sldMkLst>
          <pc:docMk/>
          <pc:sldMk cId="2262858023" sldId="763"/>
        </pc:sldMkLst>
        <pc:spChg chg="del mod">
          <ac:chgData name="Siegbert Rudolph" userId="2af4d44886c067cc" providerId="LiveId" clId="{73FCEBC6-583F-425B-9A0C-39B7563C25F2}" dt="2021-02-06T18:30:56.036" v="60" actId="478"/>
          <ac:spMkLst>
            <pc:docMk/>
            <pc:sldMk cId="2262858023" sldId="763"/>
            <ac:spMk id="4" creationId="{0C62543E-EC63-4192-9164-A1BB30752410}"/>
          </ac:spMkLst>
        </pc:spChg>
        <pc:spChg chg="mod">
          <ac:chgData name="Siegbert Rudolph" userId="2af4d44886c067cc" providerId="LiveId" clId="{73FCEBC6-583F-425B-9A0C-39B7563C25F2}" dt="2021-02-07T07:41:06.302" v="113" actId="1076"/>
          <ac:spMkLst>
            <pc:docMk/>
            <pc:sldMk cId="2262858023" sldId="763"/>
            <ac:spMk id="4" creationId="{633B2CB1-0E2F-4964-8386-DCAEF29D9AD3}"/>
          </ac:spMkLst>
        </pc:spChg>
        <pc:spChg chg="del mod">
          <ac:chgData name="Siegbert Rudolph" userId="2af4d44886c067cc" providerId="LiveId" clId="{73FCEBC6-583F-425B-9A0C-39B7563C25F2}" dt="2021-02-07T07:41:06.302" v="108" actId="478"/>
          <ac:spMkLst>
            <pc:docMk/>
            <pc:sldMk cId="2262858023" sldId="763"/>
            <ac:spMk id="19" creationId="{CA5B48B4-C4BA-4EC6-85DF-C3399BEA2FEA}"/>
          </ac:spMkLst>
        </pc:spChg>
        <pc:spChg chg="del">
          <ac:chgData name="Siegbert Rudolph" userId="2af4d44886c067cc" providerId="LiveId" clId="{73FCEBC6-583F-425B-9A0C-39B7563C25F2}" dt="2021-01-03T17:15:29.068" v="12" actId="478"/>
          <ac:spMkLst>
            <pc:docMk/>
            <pc:sldMk cId="2262858023" sldId="763"/>
            <ac:spMk id="19" creationId="{FB9FE0E6-F3AE-4719-A83A-D9E02EB7BF44}"/>
          </ac:spMkLst>
        </pc:spChg>
      </pc:sldChg>
    </pc:docChg>
  </pc:docChgLst>
  <pc:docChgLst>
    <pc:chgData name="Siegbert Rudolph" userId="2af4d44886c067cc" providerId="LiveId" clId="{6F730113-A53E-41C1-B3B4-C171298D48FA}"/>
    <pc:docChg chg="custSel modSld">
      <pc:chgData name="Siegbert Rudolph" userId="2af4d44886c067cc" providerId="LiveId" clId="{6F730113-A53E-41C1-B3B4-C171298D48FA}" dt="2020-07-07T14:33:53.686" v="47" actId="1076"/>
      <pc:docMkLst>
        <pc:docMk/>
      </pc:docMkLst>
      <pc:sldChg chg="delSp modSp mod">
        <pc:chgData name="Siegbert Rudolph" userId="2af4d44886c067cc" providerId="LiveId" clId="{6F730113-A53E-41C1-B3B4-C171298D48FA}" dt="2020-07-07T14:33:53.649" v="5" actId="1076"/>
        <pc:sldMkLst>
          <pc:docMk/>
          <pc:sldMk cId="0" sldId="444"/>
        </pc:sldMkLst>
        <pc:spChg chg="del">
          <ac:chgData name="Siegbert Rudolph" userId="2af4d44886c067cc" providerId="LiveId" clId="{6F730113-A53E-41C1-B3B4-C171298D48FA}" dt="2020-07-07T14:33:53.642" v="0" actId="478"/>
          <ac:spMkLst>
            <pc:docMk/>
            <pc:sldMk cId="0" sldId="444"/>
            <ac:spMk id="2" creationId="{E31EFFCD-F6CC-4E1D-B41E-1FF9ED934DB5}"/>
          </ac:spMkLst>
        </pc:spChg>
        <pc:spChg chg="mod">
          <ac:chgData name="Siegbert Rudolph" userId="2af4d44886c067cc" providerId="LiveId" clId="{6F730113-A53E-41C1-B3B4-C171298D48FA}" dt="2020-07-07T14:33:53.649" v="5" actId="1076"/>
          <ac:spMkLst>
            <pc:docMk/>
            <pc:sldMk cId="0" sldId="444"/>
            <ac:spMk id="3" creationId="{83C893EC-365D-40BE-8748-D0CCAA6EE80A}"/>
          </ac:spMkLst>
        </pc:spChg>
      </pc:sldChg>
      <pc:sldChg chg="delSp modSp mod">
        <pc:chgData name="Siegbert Rudolph" userId="2af4d44886c067cc" providerId="LiveId" clId="{6F730113-A53E-41C1-B3B4-C171298D48FA}" dt="2020-07-07T14:33:53.654" v="11" actId="1076"/>
        <pc:sldMkLst>
          <pc:docMk/>
          <pc:sldMk cId="1649155459" sldId="682"/>
        </pc:sldMkLst>
        <pc:spChg chg="del">
          <ac:chgData name="Siegbert Rudolph" userId="2af4d44886c067cc" providerId="LiveId" clId="{6F730113-A53E-41C1-B3B4-C171298D48FA}" dt="2020-07-07T14:33:53.649" v="6" actId="478"/>
          <ac:spMkLst>
            <pc:docMk/>
            <pc:sldMk cId="1649155459" sldId="682"/>
            <ac:spMk id="4" creationId="{BD916BE6-9790-4E79-8B19-F58FC2D79C97}"/>
          </ac:spMkLst>
        </pc:spChg>
        <pc:spChg chg="mod">
          <ac:chgData name="Siegbert Rudolph" userId="2af4d44886c067cc" providerId="LiveId" clId="{6F730113-A53E-41C1-B3B4-C171298D48FA}" dt="2020-07-07T14:33:53.654" v="11" actId="1076"/>
          <ac:spMkLst>
            <pc:docMk/>
            <pc:sldMk cId="1649155459" sldId="682"/>
            <ac:spMk id="19" creationId="{8F6D5647-4435-4BE9-9B03-E44091555B67}"/>
          </ac:spMkLst>
        </pc:spChg>
      </pc:sldChg>
      <pc:sldChg chg="delSp modSp mod">
        <pc:chgData name="Siegbert Rudolph" userId="2af4d44886c067cc" providerId="LiveId" clId="{6F730113-A53E-41C1-B3B4-C171298D48FA}" dt="2020-07-07T14:33:53.675" v="35" actId="1076"/>
        <pc:sldMkLst>
          <pc:docMk/>
          <pc:sldMk cId="3590329126" sldId="693"/>
        </pc:sldMkLst>
        <pc:spChg chg="del">
          <ac:chgData name="Siegbert Rudolph" userId="2af4d44886c067cc" providerId="LiveId" clId="{6F730113-A53E-41C1-B3B4-C171298D48FA}" dt="2020-07-07T14:33:53.671" v="30" actId="478"/>
          <ac:spMkLst>
            <pc:docMk/>
            <pc:sldMk cId="3590329126" sldId="693"/>
            <ac:spMk id="2" creationId="{63DFBCA3-726F-4FE5-94FE-A169B3A38A94}"/>
          </ac:spMkLst>
        </pc:spChg>
        <pc:spChg chg="mod">
          <ac:chgData name="Siegbert Rudolph" userId="2af4d44886c067cc" providerId="LiveId" clId="{6F730113-A53E-41C1-B3B4-C171298D48FA}" dt="2020-07-07T14:33:53.675" v="35" actId="1076"/>
          <ac:spMkLst>
            <pc:docMk/>
            <pc:sldMk cId="3590329126" sldId="693"/>
            <ac:spMk id="3" creationId="{E5ED9935-80DE-4C6D-9D48-DC78C67DE5AA}"/>
          </ac:spMkLst>
        </pc:spChg>
      </pc:sldChg>
      <pc:sldChg chg="delSp modSp mod">
        <pc:chgData name="Siegbert Rudolph" userId="2af4d44886c067cc" providerId="LiveId" clId="{6F730113-A53E-41C1-B3B4-C171298D48FA}" dt="2020-07-07T14:33:53.686" v="47" actId="1076"/>
        <pc:sldMkLst>
          <pc:docMk/>
          <pc:sldMk cId="1498672052" sldId="702"/>
        </pc:sldMkLst>
        <pc:spChg chg="del">
          <ac:chgData name="Siegbert Rudolph" userId="2af4d44886c067cc" providerId="LiveId" clId="{6F730113-A53E-41C1-B3B4-C171298D48FA}" dt="2020-07-07T14:33:53.681" v="42" actId="478"/>
          <ac:spMkLst>
            <pc:docMk/>
            <pc:sldMk cId="1498672052" sldId="702"/>
            <ac:spMk id="2" creationId="{9C8F7339-0B0D-4C9E-B6B1-558FA62798B8}"/>
          </ac:spMkLst>
        </pc:spChg>
        <pc:spChg chg="mod">
          <ac:chgData name="Siegbert Rudolph" userId="2af4d44886c067cc" providerId="LiveId" clId="{6F730113-A53E-41C1-B3B4-C171298D48FA}" dt="2020-07-07T14:33:53.686" v="47" actId="1076"/>
          <ac:spMkLst>
            <pc:docMk/>
            <pc:sldMk cId="1498672052" sldId="702"/>
            <ac:spMk id="5" creationId="{A9F89F23-9DF2-490F-A7CC-AA1AE0FE0A0D}"/>
          </ac:spMkLst>
        </pc:spChg>
      </pc:sldChg>
      <pc:sldChg chg="delSp modSp mod">
        <pc:chgData name="Siegbert Rudolph" userId="2af4d44886c067cc" providerId="LiveId" clId="{6F730113-A53E-41C1-B3B4-C171298D48FA}" dt="2020-07-07T14:33:53.681" v="41" actId="1076"/>
        <pc:sldMkLst>
          <pc:docMk/>
          <pc:sldMk cId="3575440245" sldId="756"/>
        </pc:sldMkLst>
        <pc:spChg chg="del">
          <ac:chgData name="Siegbert Rudolph" userId="2af4d44886c067cc" providerId="LiveId" clId="{6F730113-A53E-41C1-B3B4-C171298D48FA}" dt="2020-07-07T14:33:53.675" v="36" actId="478"/>
          <ac:spMkLst>
            <pc:docMk/>
            <pc:sldMk cId="3575440245" sldId="756"/>
            <ac:spMk id="2" creationId="{56888840-8A3F-419C-A3B8-8786830CEFEC}"/>
          </ac:spMkLst>
        </pc:spChg>
        <pc:spChg chg="mod">
          <ac:chgData name="Siegbert Rudolph" userId="2af4d44886c067cc" providerId="LiveId" clId="{6F730113-A53E-41C1-B3B4-C171298D48FA}" dt="2020-07-07T14:33:53.681" v="41" actId="1076"/>
          <ac:spMkLst>
            <pc:docMk/>
            <pc:sldMk cId="3575440245" sldId="756"/>
            <ac:spMk id="3" creationId="{7CAAA497-CA53-464B-A270-095AF139290C}"/>
          </ac:spMkLst>
        </pc:spChg>
      </pc:sldChg>
      <pc:sldChg chg="delSp modSp mod">
        <pc:chgData name="Siegbert Rudolph" userId="2af4d44886c067cc" providerId="LiveId" clId="{6F730113-A53E-41C1-B3B4-C171298D48FA}" dt="2020-07-07T14:33:53.665" v="23" actId="1076"/>
        <pc:sldMkLst>
          <pc:docMk/>
          <pc:sldMk cId="2258640118" sldId="758"/>
        </pc:sldMkLst>
        <pc:spChg chg="del">
          <ac:chgData name="Siegbert Rudolph" userId="2af4d44886c067cc" providerId="LiveId" clId="{6F730113-A53E-41C1-B3B4-C171298D48FA}" dt="2020-07-07T14:33:53.660" v="18" actId="478"/>
          <ac:spMkLst>
            <pc:docMk/>
            <pc:sldMk cId="2258640118" sldId="758"/>
            <ac:spMk id="2" creationId="{16698979-F3B8-48C1-A063-A2A8D3C0E3F6}"/>
          </ac:spMkLst>
        </pc:spChg>
        <pc:spChg chg="mod">
          <ac:chgData name="Siegbert Rudolph" userId="2af4d44886c067cc" providerId="LiveId" clId="{6F730113-A53E-41C1-B3B4-C171298D48FA}" dt="2020-07-07T14:33:53.665" v="23" actId="1076"/>
          <ac:spMkLst>
            <pc:docMk/>
            <pc:sldMk cId="2258640118" sldId="758"/>
            <ac:spMk id="3" creationId="{F2241D6E-1CA9-414A-BB11-6E6F5A74D0C7}"/>
          </ac:spMkLst>
        </pc:spChg>
      </pc:sldChg>
      <pc:sldChg chg="delSp modSp mod">
        <pc:chgData name="Siegbert Rudolph" userId="2af4d44886c067cc" providerId="LiveId" clId="{6F730113-A53E-41C1-B3B4-C171298D48FA}" dt="2020-07-07T14:33:53.670" v="29" actId="1076"/>
        <pc:sldMkLst>
          <pc:docMk/>
          <pc:sldMk cId="965248394" sldId="759"/>
        </pc:sldMkLst>
        <pc:spChg chg="del">
          <ac:chgData name="Siegbert Rudolph" userId="2af4d44886c067cc" providerId="LiveId" clId="{6F730113-A53E-41C1-B3B4-C171298D48FA}" dt="2020-07-07T14:33:53.666" v="24" actId="478"/>
          <ac:spMkLst>
            <pc:docMk/>
            <pc:sldMk cId="965248394" sldId="759"/>
            <ac:spMk id="2" creationId="{13A0A1EF-C105-429C-A6CF-A7817F6E1657}"/>
          </ac:spMkLst>
        </pc:spChg>
        <pc:spChg chg="mod">
          <ac:chgData name="Siegbert Rudolph" userId="2af4d44886c067cc" providerId="LiveId" clId="{6F730113-A53E-41C1-B3B4-C171298D48FA}" dt="2020-07-07T14:33:53.670" v="29" actId="1076"/>
          <ac:spMkLst>
            <pc:docMk/>
            <pc:sldMk cId="965248394" sldId="759"/>
            <ac:spMk id="3" creationId="{A1D84F21-E1E7-4BEB-AC1E-683B3D49F1E4}"/>
          </ac:spMkLst>
        </pc:spChg>
      </pc:sldChg>
      <pc:sldChg chg="delSp modSp mod">
        <pc:chgData name="Siegbert Rudolph" userId="2af4d44886c067cc" providerId="LiveId" clId="{6F730113-A53E-41C1-B3B4-C171298D48FA}" dt="2020-07-07T14:33:53.659" v="17" actId="1076"/>
        <pc:sldMkLst>
          <pc:docMk/>
          <pc:sldMk cId="2262858023" sldId="763"/>
        </pc:sldMkLst>
        <pc:spChg chg="del">
          <ac:chgData name="Siegbert Rudolph" userId="2af4d44886c067cc" providerId="LiveId" clId="{6F730113-A53E-41C1-B3B4-C171298D48FA}" dt="2020-07-07T14:33:53.655" v="12" actId="478"/>
          <ac:spMkLst>
            <pc:docMk/>
            <pc:sldMk cId="2262858023" sldId="763"/>
            <ac:spMk id="4" creationId="{712A63C6-984C-4C97-BD98-2034C2270E4E}"/>
          </ac:spMkLst>
        </pc:spChg>
        <pc:spChg chg="mod">
          <ac:chgData name="Siegbert Rudolph" userId="2af4d44886c067cc" providerId="LiveId" clId="{6F730113-A53E-41C1-B3B4-C171298D48FA}" dt="2020-07-07T14:33:53.659" v="17" actId="1076"/>
          <ac:spMkLst>
            <pc:docMk/>
            <pc:sldMk cId="2262858023" sldId="763"/>
            <ac:spMk id="19" creationId="{FB960B6B-09B1-43E1-9EEB-F8BC08B9B10D}"/>
          </ac:spMkLst>
        </pc:spChg>
      </pc:sldChg>
    </pc:docChg>
  </pc:docChgLst>
  <pc:docChgLst>
    <pc:chgData name="Siegbert Rudolph" userId="2af4d44886c067cc" providerId="LiveId" clId="{19D5779A-737A-4704-A256-C6DF5F1DB4EC}"/>
    <pc:docChg chg="undo custSel addSld delSld modSld">
      <pc:chgData name="Siegbert Rudolph" userId="2af4d44886c067cc" providerId="LiveId" clId="{19D5779A-737A-4704-A256-C6DF5F1DB4EC}" dt="2018-11-24T14:37:07.289" v="1360" actId="1076"/>
      <pc:docMkLst>
        <pc:docMk/>
      </pc:docMkLst>
      <pc:sldChg chg="modSp">
        <pc:chgData name="Siegbert Rudolph" userId="2af4d44886c067cc" providerId="LiveId" clId="{19D5779A-737A-4704-A256-C6DF5F1DB4EC}" dt="2018-11-24T14:37:07.263" v="1325" actId="1076"/>
        <pc:sldMkLst>
          <pc:docMk/>
          <pc:sldMk cId="0" sldId="444"/>
        </pc:sldMkLst>
        <pc:spChg chg="mod">
          <ac:chgData name="Siegbert Rudolph" userId="2af4d44886c067cc" providerId="LiveId" clId="{19D5779A-737A-4704-A256-C6DF5F1DB4EC}" dt="2018-11-24T14:37:07.263" v="1325" actId="1076"/>
          <ac:spMkLst>
            <pc:docMk/>
            <pc:sldMk cId="0" sldId="444"/>
            <ac:spMk id="2" creationId="{E31EFFCD-F6CC-4E1D-B41E-1FF9ED934DB5}"/>
          </ac:spMkLst>
        </pc:spChg>
        <pc:spChg chg="mod">
          <ac:chgData name="Siegbert Rudolph" userId="2af4d44886c067cc" providerId="LiveId" clId="{19D5779A-737A-4704-A256-C6DF5F1DB4EC}" dt="2018-11-24T09:35:04.885" v="1320" actId="20577"/>
          <ac:spMkLst>
            <pc:docMk/>
            <pc:sldMk cId="0" sldId="444"/>
            <ac:spMk id="18" creationId="{00000000-0000-0000-0000-000000000000}"/>
          </ac:spMkLst>
        </pc:spChg>
      </pc:sldChg>
      <pc:sldChg chg="del">
        <pc:chgData name="Siegbert Rudolph" userId="2af4d44886c067cc" providerId="LiveId" clId="{19D5779A-737A-4704-A256-C6DF5F1DB4EC}" dt="2018-11-23T16:55:21.636" v="1012" actId="2696"/>
        <pc:sldMkLst>
          <pc:docMk/>
          <pc:sldMk cId="1015620402" sldId="635"/>
        </pc:sldMkLst>
      </pc:sldChg>
      <pc:sldChg chg="del">
        <pc:chgData name="Siegbert Rudolph" userId="2af4d44886c067cc" providerId="LiveId" clId="{19D5779A-737A-4704-A256-C6DF5F1DB4EC}" dt="2018-11-23T16:55:17.125" v="1011" actId="2696"/>
        <pc:sldMkLst>
          <pc:docMk/>
          <pc:sldMk cId="1578011785" sldId="637"/>
        </pc:sldMkLst>
      </pc:sldChg>
      <pc:sldChg chg="del">
        <pc:chgData name="Siegbert Rudolph" userId="2af4d44886c067cc" providerId="LiveId" clId="{19D5779A-737A-4704-A256-C6DF5F1DB4EC}" dt="2018-11-23T16:55:22.525" v="1013" actId="2696"/>
        <pc:sldMkLst>
          <pc:docMk/>
          <pc:sldMk cId="1409869474" sldId="646"/>
        </pc:sldMkLst>
      </pc:sldChg>
      <pc:sldChg chg="modSp">
        <pc:chgData name="Siegbert Rudolph" userId="2af4d44886c067cc" providerId="LiveId" clId="{19D5779A-737A-4704-A256-C6DF5F1DB4EC}" dt="2018-11-24T14:37:07.267" v="1330" actId="1076"/>
        <pc:sldMkLst>
          <pc:docMk/>
          <pc:sldMk cId="1649155459" sldId="682"/>
        </pc:sldMkLst>
        <pc:spChg chg="mod">
          <ac:chgData name="Siegbert Rudolph" userId="2af4d44886c067cc" providerId="LiveId" clId="{19D5779A-737A-4704-A256-C6DF5F1DB4EC}" dt="2018-11-23T12:16:57.861" v="240" actId="20577"/>
          <ac:spMkLst>
            <pc:docMk/>
            <pc:sldMk cId="1649155459" sldId="682"/>
            <ac:spMk id="2" creationId="{0B693E7F-515F-4711-9364-B6F93B30F931}"/>
          </ac:spMkLst>
        </pc:spChg>
        <pc:spChg chg="mod">
          <ac:chgData name="Siegbert Rudolph" userId="2af4d44886c067cc" providerId="LiveId" clId="{19D5779A-737A-4704-A256-C6DF5F1DB4EC}" dt="2018-11-24T14:37:07.267" v="1330" actId="1076"/>
          <ac:spMkLst>
            <pc:docMk/>
            <pc:sldMk cId="1649155459" sldId="682"/>
            <ac:spMk id="4" creationId="{BD916BE6-9790-4E79-8B19-F58FC2D79C97}"/>
          </ac:spMkLst>
        </pc:spChg>
        <pc:spChg chg="mod">
          <ac:chgData name="Siegbert Rudolph" userId="2af4d44886c067cc" providerId="LiveId" clId="{19D5779A-737A-4704-A256-C6DF5F1DB4EC}" dt="2018-11-23T12:13:37.638" v="230" actId="20577"/>
          <ac:spMkLst>
            <pc:docMk/>
            <pc:sldMk cId="1649155459" sldId="682"/>
            <ac:spMk id="33" creationId="{95317D9C-D1A2-469F-B0BC-D41986F0645E}"/>
          </ac:spMkLst>
        </pc:spChg>
      </pc:sldChg>
      <pc:sldChg chg="delSp modSp delAnim">
        <pc:chgData name="Siegbert Rudolph" userId="2af4d44886c067cc" providerId="LiveId" clId="{19D5779A-737A-4704-A256-C6DF5F1DB4EC}" dt="2018-11-24T14:37:07.282" v="1350" actId="1076"/>
        <pc:sldMkLst>
          <pc:docMk/>
          <pc:sldMk cId="3590329126" sldId="693"/>
        </pc:sldMkLst>
        <pc:spChg chg="mod">
          <ac:chgData name="Siegbert Rudolph" userId="2af4d44886c067cc" providerId="LiveId" clId="{19D5779A-737A-4704-A256-C6DF5F1DB4EC}" dt="2018-11-24T14:37:07.282" v="1350" actId="1076"/>
          <ac:spMkLst>
            <pc:docMk/>
            <pc:sldMk cId="3590329126" sldId="693"/>
            <ac:spMk id="2" creationId="{63DFBCA3-726F-4FE5-94FE-A169B3A38A94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38" creationId="{DD41F209-FEDF-467F-8D7A-71F82540221B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39" creationId="{9784F75A-497C-41BC-A564-2CDE3296045A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40" creationId="{90D16150-7178-422C-8DEC-C40A48F1C4A5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41" creationId="{2246F7E1-2E68-47D9-9A2A-5121607EADF7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42" creationId="{02C2A1E7-F424-4AF5-98C4-3C24615C77C2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43" creationId="{258ECD63-F433-4130-BA59-14592AB28792}"/>
          </ac:spMkLst>
        </pc:spChg>
        <pc:spChg chg="mod">
          <ac:chgData name="Siegbert Rudolph" userId="2af4d44886c067cc" providerId="LiveId" clId="{19D5779A-737A-4704-A256-C6DF5F1DB4EC}" dt="2018-11-23T16:55:09.698" v="1009" actId="1076"/>
          <ac:spMkLst>
            <pc:docMk/>
            <pc:sldMk cId="3590329126" sldId="693"/>
            <ac:spMk id="44" creationId="{22B9987B-4AB0-442C-B0F6-57CC7327BAD9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45" creationId="{CA508220-675B-41B7-B1AC-483BA4110942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46" creationId="{13B78DD1-3295-49E6-B1F3-0FFF6CCB193A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48" creationId="{102E5E9F-0785-4304-8683-3D86FA4A9DEE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49" creationId="{FE6BF50F-DA15-4B0A-A568-6C49F1D8154C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50" creationId="{0980D134-47FE-42A3-B75E-E5D3046A7C7A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51" creationId="{2F97FDCA-4888-429F-A097-FC19619561F4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52" creationId="{0566FFAE-463F-4F54-B8CD-A075CB891DD8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53" creationId="{261998B0-7ADB-402A-9015-6754183DB0EC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54" creationId="{BAE41575-92B8-4940-BD64-647D82D29051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61" creationId="{065565C2-EDC2-4B4C-ACDE-A31162967CAC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83" creationId="{4F8BCB05-D1F0-4FF6-8431-5E080F9D8FE1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84" creationId="{043AB6F7-725C-4F67-B81D-EEDB470B9A95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90" creationId="{DE4C6DB1-67CF-4F23-BF3F-00660528EE7C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92" creationId="{1493CD21-B380-450C-B150-5732E4492D24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93" creationId="{4CB29512-0B98-4FFF-B53B-421259D73634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94" creationId="{33D73C7C-7CA5-4026-B1AD-28531A3031D1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95" creationId="{D0D020CC-1B7A-46ED-A207-17ADFD6121CD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96" creationId="{E7D7D5AE-657D-4806-9C35-87314C63F8B5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97" creationId="{407D2AB9-56A7-4AB8-861A-E56929D5F979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98" creationId="{F5B2261B-F9E8-4A3E-AED6-93092FF66892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99" creationId="{D3051F56-200F-43F4-9C75-A9A19C312708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100" creationId="{1298DA35-B6E0-4576-8BA8-AA08C484C80E}"/>
          </ac:spMkLst>
        </pc:spChg>
        <pc:spChg chg="del mod">
          <ac:chgData name="Siegbert Rudolph" userId="2af4d44886c067cc" providerId="LiveId" clId="{19D5779A-737A-4704-A256-C6DF5F1DB4EC}" dt="2018-11-23T16:55:06.404" v="1008" actId="478"/>
          <ac:spMkLst>
            <pc:docMk/>
            <pc:sldMk cId="3590329126" sldId="693"/>
            <ac:spMk id="101" creationId="{B250438C-A1C8-462D-AB11-674151DADCF3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102" creationId="{28FBA854-E6D8-4B9A-ADFF-CB6CE6E23F7C}"/>
          </ac:spMkLst>
        </pc:spChg>
        <pc:spChg chg="mod">
          <ac:chgData name="Siegbert Rudolph" userId="2af4d44886c067cc" providerId="LiveId" clId="{19D5779A-737A-4704-A256-C6DF5F1DB4EC}" dt="2018-11-23T16:54:45.662" v="1007" actId="1038"/>
          <ac:spMkLst>
            <pc:docMk/>
            <pc:sldMk cId="3590329126" sldId="693"/>
            <ac:spMk id="103" creationId="{F5841EF2-2E41-4031-8324-3E0E32F449A1}"/>
          </ac:spMkLst>
        </pc:spChg>
      </pc:sldChg>
      <pc:sldChg chg="del">
        <pc:chgData name="Siegbert Rudolph" userId="2af4d44886c067cc" providerId="LiveId" clId="{19D5779A-737A-4704-A256-C6DF5F1DB4EC}" dt="2018-11-23T16:55:27.840" v="1015" actId="2696"/>
        <pc:sldMkLst>
          <pc:docMk/>
          <pc:sldMk cId="3527266154" sldId="696"/>
        </pc:sldMkLst>
      </pc:sldChg>
      <pc:sldChg chg="add del">
        <pc:chgData name="Siegbert Rudolph" userId="2af4d44886c067cc" providerId="LiveId" clId="{19D5779A-737A-4704-A256-C6DF5F1DB4EC}" dt="2018-11-23T16:55:40.046" v="1018" actId="2696"/>
        <pc:sldMkLst>
          <pc:docMk/>
          <pc:sldMk cId="608512866" sldId="700"/>
        </pc:sldMkLst>
      </pc:sldChg>
      <pc:sldChg chg="modSp">
        <pc:chgData name="Siegbert Rudolph" userId="2af4d44886c067cc" providerId="LiveId" clId="{19D5779A-737A-4704-A256-C6DF5F1DB4EC}" dt="2018-11-24T14:37:07.289" v="1360" actId="1076"/>
        <pc:sldMkLst>
          <pc:docMk/>
          <pc:sldMk cId="1498672052" sldId="702"/>
        </pc:sldMkLst>
        <pc:spChg chg="mod">
          <ac:chgData name="Siegbert Rudolph" userId="2af4d44886c067cc" providerId="LiveId" clId="{19D5779A-737A-4704-A256-C6DF5F1DB4EC}" dt="2018-11-24T14:37:07.289" v="1360" actId="1076"/>
          <ac:spMkLst>
            <pc:docMk/>
            <pc:sldMk cId="1498672052" sldId="702"/>
            <ac:spMk id="2" creationId="{9C8F7339-0B0D-4C9E-B6B1-558FA62798B8}"/>
          </ac:spMkLst>
        </pc:spChg>
        <pc:spChg chg="mod">
          <ac:chgData name="Siegbert Rudolph" userId="2af4d44886c067cc" providerId="LiveId" clId="{19D5779A-737A-4704-A256-C6DF5F1DB4EC}" dt="2018-11-23T16:55:52.978" v="1042" actId="20577"/>
          <ac:spMkLst>
            <pc:docMk/>
            <pc:sldMk cId="1498672052" sldId="702"/>
            <ac:spMk id="7" creationId="{00000000-0000-0000-0000-000000000000}"/>
          </ac:spMkLst>
        </pc:spChg>
      </pc:sldChg>
      <pc:sldChg chg="del">
        <pc:chgData name="Siegbert Rudolph" userId="2af4d44886c067cc" providerId="LiveId" clId="{19D5779A-737A-4704-A256-C6DF5F1DB4EC}" dt="2018-11-23T16:55:41.756" v="1019" actId="2696"/>
        <pc:sldMkLst>
          <pc:docMk/>
          <pc:sldMk cId="2536940067" sldId="711"/>
        </pc:sldMkLst>
      </pc:sldChg>
      <pc:sldChg chg="del">
        <pc:chgData name="Siegbert Rudolph" userId="2af4d44886c067cc" providerId="LiveId" clId="{19D5779A-737A-4704-A256-C6DF5F1DB4EC}" dt="2018-11-23T16:55:16.137" v="1010" actId="2696"/>
        <pc:sldMkLst>
          <pc:docMk/>
          <pc:sldMk cId="284135027" sldId="727"/>
        </pc:sldMkLst>
      </pc:sldChg>
      <pc:sldChg chg="delSp modSp delAnim modAnim">
        <pc:chgData name="Siegbert Rudolph" userId="2af4d44886c067cc" providerId="LiveId" clId="{19D5779A-737A-4704-A256-C6DF5F1DB4EC}" dt="2018-11-24T14:37:07.285" v="1355" actId="1076"/>
        <pc:sldMkLst>
          <pc:docMk/>
          <pc:sldMk cId="3575440245" sldId="756"/>
        </pc:sldMkLst>
        <pc:spChg chg="mod">
          <ac:chgData name="Siegbert Rudolph" userId="2af4d44886c067cc" providerId="LiveId" clId="{19D5779A-737A-4704-A256-C6DF5F1DB4EC}" dt="2018-11-24T14:37:07.285" v="1355" actId="1076"/>
          <ac:spMkLst>
            <pc:docMk/>
            <pc:sldMk cId="3575440245" sldId="756"/>
            <ac:spMk id="2" creationId="{56888840-8A3F-419C-A3B8-8786830CEFEC}"/>
          </ac:spMkLst>
        </pc:spChg>
        <pc:spChg chg="mod">
          <ac:chgData name="Siegbert Rudolph" userId="2af4d44886c067cc" providerId="LiveId" clId="{19D5779A-737A-4704-A256-C6DF5F1DB4EC}" dt="2018-11-23T16:59:58.776" v="1313" actId="465"/>
          <ac:spMkLst>
            <pc:docMk/>
            <pc:sldMk cId="3575440245" sldId="756"/>
            <ac:spMk id="42" creationId="{200F6242-FDB3-433C-AF5F-4BEA573C0E47}"/>
          </ac:spMkLst>
        </pc:spChg>
        <pc:spChg chg="mod">
          <ac:chgData name="Siegbert Rudolph" userId="2af4d44886c067cc" providerId="LiveId" clId="{19D5779A-737A-4704-A256-C6DF5F1DB4EC}" dt="2018-11-23T16:59:58.776" v="1313" actId="465"/>
          <ac:spMkLst>
            <pc:docMk/>
            <pc:sldMk cId="3575440245" sldId="756"/>
            <ac:spMk id="43" creationId="{04B8DD37-37A1-4ABD-9822-115B015820CE}"/>
          </ac:spMkLst>
        </pc:spChg>
        <pc:spChg chg="mod">
          <ac:chgData name="Siegbert Rudolph" userId="2af4d44886c067cc" providerId="LiveId" clId="{19D5779A-737A-4704-A256-C6DF5F1DB4EC}" dt="2018-11-23T16:59:58.776" v="1313" actId="465"/>
          <ac:spMkLst>
            <pc:docMk/>
            <pc:sldMk cId="3575440245" sldId="756"/>
            <ac:spMk id="44" creationId="{71254AA1-B81B-4FAC-9217-61B6BD0EA863}"/>
          </ac:spMkLst>
        </pc:spChg>
        <pc:spChg chg="mod">
          <ac:chgData name="Siegbert Rudolph" userId="2af4d44886c067cc" providerId="LiveId" clId="{19D5779A-737A-4704-A256-C6DF5F1DB4EC}" dt="2018-11-23T16:59:58.776" v="1313" actId="465"/>
          <ac:spMkLst>
            <pc:docMk/>
            <pc:sldMk cId="3575440245" sldId="756"/>
            <ac:spMk id="45" creationId="{CD0F5826-C2F9-493B-BEB8-F1DA20CCEB86}"/>
          </ac:spMkLst>
        </pc:spChg>
        <pc:spChg chg="mod">
          <ac:chgData name="Siegbert Rudolph" userId="2af4d44886c067cc" providerId="LiveId" clId="{19D5779A-737A-4704-A256-C6DF5F1DB4EC}" dt="2018-11-23T16:59:58.776" v="1313" actId="465"/>
          <ac:spMkLst>
            <pc:docMk/>
            <pc:sldMk cId="3575440245" sldId="756"/>
            <ac:spMk id="46" creationId="{904D66B1-C590-40C2-9332-13A671DFD7D0}"/>
          </ac:spMkLst>
        </pc:spChg>
        <pc:spChg chg="del">
          <ac:chgData name="Siegbert Rudolph" userId="2af4d44886c067cc" providerId="LiveId" clId="{19D5779A-737A-4704-A256-C6DF5F1DB4EC}" dt="2018-11-23T16:59:42.595" v="1300" actId="478"/>
          <ac:spMkLst>
            <pc:docMk/>
            <pc:sldMk cId="3575440245" sldId="756"/>
            <ac:spMk id="47" creationId="{B5183AF1-C7DF-404F-9D25-6E7D196BBC2E}"/>
          </ac:spMkLst>
        </pc:spChg>
        <pc:spChg chg="del">
          <ac:chgData name="Siegbert Rudolph" userId="2af4d44886c067cc" providerId="LiveId" clId="{19D5779A-737A-4704-A256-C6DF5F1DB4EC}" dt="2018-11-23T16:59:42.595" v="1300" actId="478"/>
          <ac:spMkLst>
            <pc:docMk/>
            <pc:sldMk cId="3575440245" sldId="756"/>
            <ac:spMk id="48" creationId="{2158D015-07AB-4ECE-AB7A-656515D26DB0}"/>
          </ac:spMkLst>
        </pc:spChg>
        <pc:spChg chg="del">
          <ac:chgData name="Siegbert Rudolph" userId="2af4d44886c067cc" providerId="LiveId" clId="{19D5779A-737A-4704-A256-C6DF5F1DB4EC}" dt="2018-11-23T16:59:42.595" v="1300" actId="478"/>
          <ac:spMkLst>
            <pc:docMk/>
            <pc:sldMk cId="3575440245" sldId="756"/>
            <ac:spMk id="49" creationId="{A2798790-FCC0-4393-8556-84BB284D9881}"/>
          </ac:spMkLst>
        </pc:spChg>
      </pc:sldChg>
      <pc:sldChg chg="addSp modSp modAnim">
        <pc:chgData name="Siegbert Rudolph" userId="2af4d44886c067cc" providerId="LiveId" clId="{19D5779A-737A-4704-A256-C6DF5F1DB4EC}" dt="2018-11-24T14:37:07.274" v="1340" actId="1076"/>
        <pc:sldMkLst>
          <pc:docMk/>
          <pc:sldMk cId="2258640118" sldId="758"/>
        </pc:sldMkLst>
        <pc:spChg chg="mod">
          <ac:chgData name="Siegbert Rudolph" userId="2af4d44886c067cc" providerId="LiveId" clId="{19D5779A-737A-4704-A256-C6DF5F1DB4EC}" dt="2018-11-24T14:37:07.274" v="1340" actId="1076"/>
          <ac:spMkLst>
            <pc:docMk/>
            <pc:sldMk cId="2258640118" sldId="758"/>
            <ac:spMk id="2" creationId="{16698979-F3B8-48C1-A063-A2A8D3C0E3F6}"/>
          </ac:spMkLst>
        </pc:spChg>
        <pc:spChg chg="add mod">
          <ac:chgData name="Siegbert Rudolph" userId="2af4d44886c067cc" providerId="LiveId" clId="{19D5779A-737A-4704-A256-C6DF5F1DB4EC}" dt="2018-11-23T16:41:59.885" v="453" actId="1035"/>
          <ac:spMkLst>
            <pc:docMk/>
            <pc:sldMk cId="2258640118" sldId="758"/>
            <ac:spMk id="7" creationId="{AE13FE35-87C8-418F-8662-EF394E2BBCC0}"/>
          </ac:spMkLst>
        </pc:spChg>
        <pc:spChg chg="add">
          <ac:chgData name="Siegbert Rudolph" userId="2af4d44886c067cc" providerId="LiveId" clId="{19D5779A-737A-4704-A256-C6DF5F1DB4EC}" dt="2018-11-23T10:26:37.077" v="27"/>
          <ac:spMkLst>
            <pc:docMk/>
            <pc:sldMk cId="2258640118" sldId="758"/>
            <ac:spMk id="8" creationId="{02561E67-0564-4749-B449-0E2AD3B55E33}"/>
          </ac:spMkLst>
        </pc:spChg>
        <pc:spChg chg="add">
          <ac:chgData name="Siegbert Rudolph" userId="2af4d44886c067cc" providerId="LiveId" clId="{19D5779A-737A-4704-A256-C6DF5F1DB4EC}" dt="2018-11-23T10:26:37.077" v="27"/>
          <ac:spMkLst>
            <pc:docMk/>
            <pc:sldMk cId="2258640118" sldId="758"/>
            <ac:spMk id="9" creationId="{CDC0E437-67AD-4CEA-8F17-7B3BDD11FDC9}"/>
          </ac:spMkLst>
        </pc:spChg>
        <pc:spChg chg="add">
          <ac:chgData name="Siegbert Rudolph" userId="2af4d44886c067cc" providerId="LiveId" clId="{19D5779A-737A-4704-A256-C6DF5F1DB4EC}" dt="2018-11-23T10:26:37.077" v="27"/>
          <ac:spMkLst>
            <pc:docMk/>
            <pc:sldMk cId="2258640118" sldId="758"/>
            <ac:spMk id="10" creationId="{04ECC2B7-B5B6-4CBA-AAF2-F0B7C3C75788}"/>
          </ac:spMkLst>
        </pc:spChg>
        <pc:spChg chg="add">
          <ac:chgData name="Siegbert Rudolph" userId="2af4d44886c067cc" providerId="LiveId" clId="{19D5779A-737A-4704-A256-C6DF5F1DB4EC}" dt="2018-11-23T10:26:37.077" v="27"/>
          <ac:spMkLst>
            <pc:docMk/>
            <pc:sldMk cId="2258640118" sldId="758"/>
            <ac:spMk id="11" creationId="{A2C25068-D3AF-4392-AB9E-FDAC28281B07}"/>
          </ac:spMkLst>
        </pc:spChg>
        <pc:spChg chg="add">
          <ac:chgData name="Siegbert Rudolph" userId="2af4d44886c067cc" providerId="LiveId" clId="{19D5779A-737A-4704-A256-C6DF5F1DB4EC}" dt="2018-11-23T10:26:37.077" v="27"/>
          <ac:spMkLst>
            <pc:docMk/>
            <pc:sldMk cId="2258640118" sldId="758"/>
            <ac:spMk id="12" creationId="{551384E9-6FA3-46C6-BB86-5399780DDB9A}"/>
          </ac:spMkLst>
        </pc:spChg>
        <pc:spChg chg="add">
          <ac:chgData name="Siegbert Rudolph" userId="2af4d44886c067cc" providerId="LiveId" clId="{19D5779A-737A-4704-A256-C6DF5F1DB4EC}" dt="2018-11-23T10:26:37.077" v="27"/>
          <ac:spMkLst>
            <pc:docMk/>
            <pc:sldMk cId="2258640118" sldId="758"/>
            <ac:spMk id="13" creationId="{5976255A-9BAF-4080-BCD4-9EA8A21D0E08}"/>
          </ac:spMkLst>
        </pc:spChg>
        <pc:spChg chg="add">
          <ac:chgData name="Siegbert Rudolph" userId="2af4d44886c067cc" providerId="LiveId" clId="{19D5779A-737A-4704-A256-C6DF5F1DB4EC}" dt="2018-11-23T10:26:37.077" v="27"/>
          <ac:spMkLst>
            <pc:docMk/>
            <pc:sldMk cId="2258640118" sldId="758"/>
            <ac:spMk id="14" creationId="{0882E91E-F63A-4524-8401-3A7F3A3C86E6}"/>
          </ac:spMkLst>
        </pc:spChg>
        <pc:spChg chg="add">
          <ac:chgData name="Siegbert Rudolph" userId="2af4d44886c067cc" providerId="LiveId" clId="{19D5779A-737A-4704-A256-C6DF5F1DB4EC}" dt="2018-11-23T10:26:37.077" v="27"/>
          <ac:spMkLst>
            <pc:docMk/>
            <pc:sldMk cId="2258640118" sldId="758"/>
            <ac:spMk id="15" creationId="{6923535E-8D9D-4CB1-93F1-14740DAD4B35}"/>
          </ac:spMkLst>
        </pc:spChg>
        <pc:spChg chg="add">
          <ac:chgData name="Siegbert Rudolph" userId="2af4d44886c067cc" providerId="LiveId" clId="{19D5779A-737A-4704-A256-C6DF5F1DB4EC}" dt="2018-11-23T10:26:37.077" v="27"/>
          <ac:spMkLst>
            <pc:docMk/>
            <pc:sldMk cId="2258640118" sldId="758"/>
            <ac:spMk id="16" creationId="{35E7E5B0-E08B-4F48-BA13-FD2849D62227}"/>
          </ac:spMkLst>
        </pc:spChg>
        <pc:spChg chg="add">
          <ac:chgData name="Siegbert Rudolph" userId="2af4d44886c067cc" providerId="LiveId" clId="{19D5779A-737A-4704-A256-C6DF5F1DB4EC}" dt="2018-11-23T10:26:37.077" v="27"/>
          <ac:spMkLst>
            <pc:docMk/>
            <pc:sldMk cId="2258640118" sldId="758"/>
            <ac:spMk id="18" creationId="{03D25FEC-30FC-4DDC-9BC4-83B44021802B}"/>
          </ac:spMkLst>
        </pc:spChg>
        <pc:spChg chg="add mod">
          <ac:chgData name="Siegbert Rudolph" userId="2af4d44886c067cc" providerId="LiveId" clId="{19D5779A-737A-4704-A256-C6DF5F1DB4EC}" dt="2018-11-23T12:19:47.916" v="274" actId="108"/>
          <ac:spMkLst>
            <pc:docMk/>
            <pc:sldMk cId="2258640118" sldId="758"/>
            <ac:spMk id="19" creationId="{9E364553-49F8-4EBA-800A-95FBF44739C3}"/>
          </ac:spMkLst>
        </pc:spChg>
        <pc:spChg chg="add mod">
          <ac:chgData name="Siegbert Rudolph" userId="2af4d44886c067cc" providerId="LiveId" clId="{19D5779A-737A-4704-A256-C6DF5F1DB4EC}" dt="2018-11-23T12:12:41.523" v="207" actId="108"/>
          <ac:spMkLst>
            <pc:docMk/>
            <pc:sldMk cId="2258640118" sldId="758"/>
            <ac:spMk id="20" creationId="{F4CAA8CD-E11A-4F59-BAC6-35D6651ED7C8}"/>
          </ac:spMkLst>
        </pc:spChg>
        <pc:spChg chg="add mod">
          <ac:chgData name="Siegbert Rudolph" userId="2af4d44886c067cc" providerId="LiveId" clId="{19D5779A-737A-4704-A256-C6DF5F1DB4EC}" dt="2018-11-23T12:20:10.366" v="278" actId="108"/>
          <ac:spMkLst>
            <pc:docMk/>
            <pc:sldMk cId="2258640118" sldId="758"/>
            <ac:spMk id="21" creationId="{61C181DE-7368-451E-B98C-5AFD03177C85}"/>
          </ac:spMkLst>
        </pc:spChg>
        <pc:spChg chg="add mod">
          <ac:chgData name="Siegbert Rudolph" userId="2af4d44886c067cc" providerId="LiveId" clId="{19D5779A-737A-4704-A256-C6DF5F1DB4EC}" dt="2018-11-23T16:41:59.885" v="453" actId="1035"/>
          <ac:spMkLst>
            <pc:docMk/>
            <pc:sldMk cId="2258640118" sldId="758"/>
            <ac:spMk id="22" creationId="{5037C81A-1BE3-4A6B-BB59-33B0DE8054AC}"/>
          </ac:spMkLst>
        </pc:spChg>
        <pc:spChg chg="add mod">
          <ac:chgData name="Siegbert Rudolph" userId="2af4d44886c067cc" providerId="LiveId" clId="{19D5779A-737A-4704-A256-C6DF5F1DB4EC}" dt="2018-11-23T16:42:08.230" v="455" actId="1035"/>
          <ac:spMkLst>
            <pc:docMk/>
            <pc:sldMk cId="2258640118" sldId="758"/>
            <ac:spMk id="23" creationId="{66136362-3DBD-4A6A-81A5-920B3915310F}"/>
          </ac:spMkLst>
        </pc:spChg>
        <pc:spChg chg="add mod">
          <ac:chgData name="Siegbert Rudolph" userId="2af4d44886c067cc" providerId="LiveId" clId="{19D5779A-737A-4704-A256-C6DF5F1DB4EC}" dt="2018-11-23T16:42:08.230" v="455" actId="1035"/>
          <ac:spMkLst>
            <pc:docMk/>
            <pc:sldMk cId="2258640118" sldId="758"/>
            <ac:spMk id="24" creationId="{CC43EA2B-8B38-4A12-A164-3599F261A5FC}"/>
          </ac:spMkLst>
        </pc:spChg>
        <pc:spChg chg="add mod">
          <ac:chgData name="Siegbert Rudolph" userId="2af4d44886c067cc" providerId="LiveId" clId="{19D5779A-737A-4704-A256-C6DF5F1DB4EC}" dt="2018-11-23T16:42:08.230" v="455" actId="1035"/>
          <ac:spMkLst>
            <pc:docMk/>
            <pc:sldMk cId="2258640118" sldId="758"/>
            <ac:spMk id="25" creationId="{28EAFB57-7666-438F-92C6-0CBCFFB79710}"/>
          </ac:spMkLst>
        </pc:spChg>
        <pc:spChg chg="add mod">
          <ac:chgData name="Siegbert Rudolph" userId="2af4d44886c067cc" providerId="LiveId" clId="{19D5779A-737A-4704-A256-C6DF5F1DB4EC}" dt="2018-11-23T16:42:08.230" v="455" actId="1035"/>
          <ac:spMkLst>
            <pc:docMk/>
            <pc:sldMk cId="2258640118" sldId="758"/>
            <ac:spMk id="26" creationId="{9DED6911-6A92-4916-A474-0A047C01DC73}"/>
          </ac:spMkLst>
        </pc:spChg>
        <pc:spChg chg="add mod">
          <ac:chgData name="Siegbert Rudolph" userId="2af4d44886c067cc" providerId="LiveId" clId="{19D5779A-737A-4704-A256-C6DF5F1DB4EC}" dt="2018-11-23T16:42:08.230" v="455" actId="1035"/>
          <ac:spMkLst>
            <pc:docMk/>
            <pc:sldMk cId="2258640118" sldId="758"/>
            <ac:spMk id="27" creationId="{1712C250-0C1D-4F3D-A6CC-D9F51F9F8F6C}"/>
          </ac:spMkLst>
        </pc:spChg>
        <pc:spChg chg="add mod">
          <ac:chgData name="Siegbert Rudolph" userId="2af4d44886c067cc" providerId="LiveId" clId="{19D5779A-737A-4704-A256-C6DF5F1DB4EC}" dt="2018-11-23T16:42:08.230" v="455" actId="1035"/>
          <ac:spMkLst>
            <pc:docMk/>
            <pc:sldMk cId="2258640118" sldId="758"/>
            <ac:spMk id="28" creationId="{81B88BDF-DCEA-4F0C-A3D9-5754C907AEA7}"/>
          </ac:spMkLst>
        </pc:spChg>
        <pc:spChg chg="add mod">
          <ac:chgData name="Siegbert Rudolph" userId="2af4d44886c067cc" providerId="LiveId" clId="{19D5779A-737A-4704-A256-C6DF5F1DB4EC}" dt="2018-11-23T16:42:08.230" v="455" actId="1035"/>
          <ac:spMkLst>
            <pc:docMk/>
            <pc:sldMk cId="2258640118" sldId="758"/>
            <ac:spMk id="29" creationId="{94A89FBA-C066-4FB7-90AB-3F6B17D76858}"/>
          </ac:spMkLst>
        </pc:spChg>
        <pc:spChg chg="add mod">
          <ac:chgData name="Siegbert Rudolph" userId="2af4d44886c067cc" providerId="LiveId" clId="{19D5779A-737A-4704-A256-C6DF5F1DB4EC}" dt="2018-11-23T16:42:08.230" v="455" actId="1035"/>
          <ac:spMkLst>
            <pc:docMk/>
            <pc:sldMk cId="2258640118" sldId="758"/>
            <ac:spMk id="30" creationId="{735C56DE-5FFB-482A-A43A-8F03E1267F0B}"/>
          </ac:spMkLst>
        </pc:spChg>
        <pc:spChg chg="add mod">
          <ac:chgData name="Siegbert Rudolph" userId="2af4d44886c067cc" providerId="LiveId" clId="{19D5779A-737A-4704-A256-C6DF5F1DB4EC}" dt="2018-11-23T16:42:08.230" v="455" actId="1035"/>
          <ac:spMkLst>
            <pc:docMk/>
            <pc:sldMk cId="2258640118" sldId="758"/>
            <ac:spMk id="31" creationId="{E1CC24D4-4726-4CF5-883F-98C03624B8EB}"/>
          </ac:spMkLst>
        </pc:spChg>
        <pc:spChg chg="add mod">
          <ac:chgData name="Siegbert Rudolph" userId="2af4d44886c067cc" providerId="LiveId" clId="{19D5779A-737A-4704-A256-C6DF5F1DB4EC}" dt="2018-11-23T16:42:08.230" v="455" actId="1035"/>
          <ac:spMkLst>
            <pc:docMk/>
            <pc:sldMk cId="2258640118" sldId="758"/>
            <ac:spMk id="32" creationId="{8E8C45E3-3B82-4147-98F3-216340F5FC0A}"/>
          </ac:spMkLst>
        </pc:spChg>
        <pc:spChg chg="add mod">
          <ac:chgData name="Siegbert Rudolph" userId="2af4d44886c067cc" providerId="LiveId" clId="{19D5779A-737A-4704-A256-C6DF5F1DB4EC}" dt="2018-11-23T16:41:59.885" v="453" actId="1035"/>
          <ac:spMkLst>
            <pc:docMk/>
            <pc:sldMk cId="2258640118" sldId="758"/>
            <ac:spMk id="33" creationId="{E2FE2E71-E7B8-45E1-9507-6704DC5DDC56}"/>
          </ac:spMkLst>
        </pc:spChg>
        <pc:spChg chg="add mod">
          <ac:chgData name="Siegbert Rudolph" userId="2af4d44886c067cc" providerId="LiveId" clId="{19D5779A-737A-4704-A256-C6DF5F1DB4EC}" dt="2018-11-23T12:20:21.533" v="279" actId="108"/>
          <ac:spMkLst>
            <pc:docMk/>
            <pc:sldMk cId="2258640118" sldId="758"/>
            <ac:spMk id="34" creationId="{10B0D8FE-30F9-4437-A505-9BB9208134F1}"/>
          </ac:spMkLst>
        </pc:spChg>
        <pc:spChg chg="add mod">
          <ac:chgData name="Siegbert Rudolph" userId="2af4d44886c067cc" providerId="LiveId" clId="{19D5779A-737A-4704-A256-C6DF5F1DB4EC}" dt="2018-11-23T16:40:07.167" v="427" actId="108"/>
          <ac:spMkLst>
            <pc:docMk/>
            <pc:sldMk cId="2258640118" sldId="758"/>
            <ac:spMk id="35" creationId="{38295DF9-AEBA-4BB0-9BEB-C17D394F4C72}"/>
          </ac:spMkLst>
        </pc:spChg>
        <pc:spChg chg="add mod">
          <ac:chgData name="Siegbert Rudolph" userId="2af4d44886c067cc" providerId="LiveId" clId="{19D5779A-737A-4704-A256-C6DF5F1DB4EC}" dt="2018-11-23T16:47:58.599" v="706" actId="20577"/>
          <ac:spMkLst>
            <pc:docMk/>
            <pc:sldMk cId="2258640118" sldId="758"/>
            <ac:spMk id="36" creationId="{9759B8C7-41DE-4A39-82FA-9719F80830B2}"/>
          </ac:spMkLst>
        </pc:spChg>
        <pc:spChg chg="add mod">
          <ac:chgData name="Siegbert Rudolph" userId="2af4d44886c067cc" providerId="LiveId" clId="{19D5779A-737A-4704-A256-C6DF5F1DB4EC}" dt="2018-11-23T16:41:59.885" v="453" actId="1035"/>
          <ac:spMkLst>
            <pc:docMk/>
            <pc:sldMk cId="2258640118" sldId="758"/>
            <ac:spMk id="40" creationId="{9C795EBF-C541-4B7E-8E64-CA4A90400072}"/>
          </ac:spMkLst>
        </pc:spChg>
        <pc:spChg chg="mod">
          <ac:chgData name="Siegbert Rudolph" userId="2af4d44886c067cc" providerId="LiveId" clId="{19D5779A-737A-4704-A256-C6DF5F1DB4EC}" dt="2018-11-23T16:43:04.332" v="480" actId="115"/>
          <ac:spMkLst>
            <pc:docMk/>
            <pc:sldMk cId="2258640118" sldId="758"/>
            <ac:spMk id="24578" creationId="{00000000-0000-0000-0000-000000000000}"/>
          </ac:spMkLst>
        </pc:spChg>
      </pc:sldChg>
      <pc:sldChg chg="addSp modSp modAnim">
        <pc:chgData name="Siegbert Rudolph" userId="2af4d44886c067cc" providerId="LiveId" clId="{19D5779A-737A-4704-A256-C6DF5F1DB4EC}" dt="2018-11-24T14:37:07.278" v="1345" actId="1076"/>
        <pc:sldMkLst>
          <pc:docMk/>
          <pc:sldMk cId="965248394" sldId="759"/>
        </pc:sldMkLst>
        <pc:spChg chg="mod">
          <ac:chgData name="Siegbert Rudolph" userId="2af4d44886c067cc" providerId="LiveId" clId="{19D5779A-737A-4704-A256-C6DF5F1DB4EC}" dt="2018-11-24T14:37:07.278" v="1345" actId="1076"/>
          <ac:spMkLst>
            <pc:docMk/>
            <pc:sldMk cId="965248394" sldId="759"/>
            <ac:spMk id="2" creationId="{13A0A1EF-C105-429C-A6CF-A7817F6E1657}"/>
          </ac:spMkLst>
        </pc:spChg>
        <pc:spChg chg="add mod">
          <ac:chgData name="Siegbert Rudolph" userId="2af4d44886c067cc" providerId="LiveId" clId="{19D5779A-737A-4704-A256-C6DF5F1DB4EC}" dt="2018-11-23T16:49:35.540" v="841" actId="20577"/>
          <ac:spMkLst>
            <pc:docMk/>
            <pc:sldMk cId="965248394" sldId="759"/>
            <ac:spMk id="10" creationId="{068B26D7-9DA4-4907-9061-D7A7E2CA7CE3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11" creationId="{54A09F0B-EF23-4AFD-83A8-FBD5AC86F43D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12" creationId="{66542565-8EC4-4DDA-9EA1-F6C3878C2B8F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13" creationId="{A8177726-EEC5-4C9B-8E6A-A296B7F826D4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14" creationId="{1E63F1CC-F317-435D-92ED-5E09CA65BAAB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15" creationId="{A8DE28C0-DFA2-4CDF-9A01-226FCE1BBE18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16" creationId="{F441A7DE-10B2-4F14-8A88-AA65C8CCB964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18" creationId="{E81D5204-E1E1-422E-89D3-8151309D0AB6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19" creationId="{D4F6129B-2A08-4C85-A249-FB5E905B6F95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20" creationId="{1745C78C-6B3B-42C4-8665-99735B226B4F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21" creationId="{7E177EA3-7A9F-4C37-B8A0-9328BEA16AD8}"/>
          </ac:spMkLst>
        </pc:spChg>
        <pc:spChg chg="add mod">
          <ac:chgData name="Siegbert Rudolph" userId="2af4d44886c067cc" providerId="LiveId" clId="{19D5779A-737A-4704-A256-C6DF5F1DB4EC}" dt="2018-11-23T16:43:47.389" v="542" actId="20577"/>
          <ac:spMkLst>
            <pc:docMk/>
            <pc:sldMk cId="965248394" sldId="759"/>
            <ac:spMk id="22" creationId="{3B6ACC53-81E4-4DC5-BCEA-1401F5ABE2C9}"/>
          </ac:spMkLst>
        </pc:spChg>
        <pc:spChg chg="add mod">
          <ac:chgData name="Siegbert Rudolph" userId="2af4d44886c067cc" providerId="LiveId" clId="{19D5779A-737A-4704-A256-C6DF5F1DB4EC}" dt="2018-11-23T16:47:00.678" v="672" actId="20577"/>
          <ac:spMkLst>
            <pc:docMk/>
            <pc:sldMk cId="965248394" sldId="759"/>
            <ac:spMk id="23" creationId="{F38A1D73-2198-48CF-8349-DC41A6D04367}"/>
          </ac:spMkLst>
        </pc:spChg>
        <pc:spChg chg="add mod">
          <ac:chgData name="Siegbert Rudolph" userId="2af4d44886c067cc" providerId="LiveId" clId="{19D5779A-737A-4704-A256-C6DF5F1DB4EC}" dt="2018-11-23T16:47:39.369" v="702" actId="20577"/>
          <ac:spMkLst>
            <pc:docMk/>
            <pc:sldMk cId="965248394" sldId="759"/>
            <ac:spMk id="24" creationId="{AEFA08F2-A51A-48C5-BE05-AF7D0CA173A8}"/>
          </ac:spMkLst>
        </pc:spChg>
        <pc:spChg chg="add mod">
          <ac:chgData name="Siegbert Rudolph" userId="2af4d44886c067cc" providerId="LiveId" clId="{19D5779A-737A-4704-A256-C6DF5F1DB4EC}" dt="2018-11-23T16:48:57.328" v="777" actId="20577"/>
          <ac:spMkLst>
            <pc:docMk/>
            <pc:sldMk cId="965248394" sldId="759"/>
            <ac:spMk id="25" creationId="{A4BBBFD3-451C-4125-BC62-7EE63B80F804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26" creationId="{FFA5B5A4-E94C-40C0-9527-0DB592E79907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27" creationId="{F0773F35-1536-4A51-8A8B-D8D02070DD00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28" creationId="{6435598F-BC6E-4BB6-B133-D834E501F451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29" creationId="{45B45C2F-6C67-4744-A107-6CA3901AECCA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30" creationId="{9EC7CE78-B215-4BF3-9549-4681F19178AF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31" creationId="{C9C8FA71-575D-4980-8C68-29E7573F66C6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32" creationId="{9D5C56A7-7392-4085-9979-341C0FD61DB1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33" creationId="{9CBF0F6D-DD07-4147-BB39-9B78C32F60BE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34" creationId="{1C1B0D21-0E93-4B01-90EE-A5A4C81B184B}"/>
          </ac:spMkLst>
        </pc:spChg>
        <pc:spChg chg="add">
          <ac:chgData name="Siegbert Rudolph" userId="2af4d44886c067cc" providerId="LiveId" clId="{19D5779A-737A-4704-A256-C6DF5F1DB4EC}" dt="2018-11-23T16:42:18.196" v="456"/>
          <ac:spMkLst>
            <pc:docMk/>
            <pc:sldMk cId="965248394" sldId="759"/>
            <ac:spMk id="35" creationId="{82A54D2B-8099-42C0-B594-F77DE877FB53}"/>
          </ac:spMkLst>
        </pc:spChg>
        <pc:spChg chg="add mod">
          <ac:chgData name="Siegbert Rudolph" userId="2af4d44886c067cc" providerId="LiveId" clId="{19D5779A-737A-4704-A256-C6DF5F1DB4EC}" dt="2018-11-23T16:50:13.237" v="884" actId="14100"/>
          <ac:spMkLst>
            <pc:docMk/>
            <pc:sldMk cId="965248394" sldId="759"/>
            <ac:spMk id="36" creationId="{453C77D5-2CA9-4D67-A29E-7079A7115424}"/>
          </ac:spMkLst>
        </pc:spChg>
        <pc:spChg chg="add mod">
          <ac:chgData name="Siegbert Rudolph" userId="2af4d44886c067cc" providerId="LiveId" clId="{19D5779A-737A-4704-A256-C6DF5F1DB4EC}" dt="2018-11-23T16:44:20.139" v="610" actId="20577"/>
          <ac:spMkLst>
            <pc:docMk/>
            <pc:sldMk cId="965248394" sldId="759"/>
            <ac:spMk id="40" creationId="{8F30A280-D5CC-474B-B5DF-4FF23777A2EF}"/>
          </ac:spMkLst>
        </pc:spChg>
        <pc:spChg chg="add mod">
          <ac:chgData name="Siegbert Rudolph" userId="2af4d44886c067cc" providerId="LiveId" clId="{19D5779A-737A-4704-A256-C6DF5F1DB4EC}" dt="2018-11-23T16:46:00.766" v="640" actId="20577"/>
          <ac:spMkLst>
            <pc:docMk/>
            <pc:sldMk cId="965248394" sldId="759"/>
            <ac:spMk id="41" creationId="{234EB5DD-586D-475B-B639-CBBA9A2BC65A}"/>
          </ac:spMkLst>
        </pc:spChg>
        <pc:spChg chg="add mod">
          <ac:chgData name="Siegbert Rudolph" userId="2af4d44886c067cc" providerId="LiveId" clId="{19D5779A-737A-4704-A256-C6DF5F1DB4EC}" dt="2018-11-23T16:48:28.824" v="747" actId="20577"/>
          <ac:spMkLst>
            <pc:docMk/>
            <pc:sldMk cId="965248394" sldId="759"/>
            <ac:spMk id="42" creationId="{DC6D63C0-A684-4106-87A4-DB33CFFD5E93}"/>
          </ac:spMkLst>
        </pc:spChg>
        <pc:spChg chg="add mod">
          <ac:chgData name="Siegbert Rudolph" userId="2af4d44886c067cc" providerId="LiveId" clId="{19D5779A-737A-4704-A256-C6DF5F1DB4EC}" dt="2018-11-23T16:49:15.848" v="814" actId="20577"/>
          <ac:spMkLst>
            <pc:docMk/>
            <pc:sldMk cId="965248394" sldId="759"/>
            <ac:spMk id="43" creationId="{E47AD82E-06BA-4854-98D8-BFCEC15B9F59}"/>
          </ac:spMkLst>
        </pc:spChg>
        <pc:spChg chg="mod">
          <ac:chgData name="Siegbert Rudolph" userId="2af4d44886c067cc" providerId="LiveId" clId="{19D5779A-737A-4704-A256-C6DF5F1DB4EC}" dt="2018-11-23T16:42:53.902" v="476" actId="115"/>
          <ac:spMkLst>
            <pc:docMk/>
            <pc:sldMk cId="965248394" sldId="759"/>
            <ac:spMk id="24578" creationId="{00000000-0000-0000-0000-000000000000}"/>
          </ac:spMkLst>
        </pc:spChg>
      </pc:sldChg>
      <pc:sldChg chg="del">
        <pc:chgData name="Siegbert Rudolph" userId="2af4d44886c067cc" providerId="LiveId" clId="{19D5779A-737A-4704-A256-C6DF5F1DB4EC}" dt="2018-11-23T16:50:22.647" v="885" actId="2696"/>
        <pc:sldMkLst>
          <pc:docMk/>
          <pc:sldMk cId="686538690" sldId="760"/>
        </pc:sldMkLst>
      </pc:sldChg>
      <pc:sldChg chg="del">
        <pc:chgData name="Siegbert Rudolph" userId="2af4d44886c067cc" providerId="LiveId" clId="{19D5779A-737A-4704-A256-C6DF5F1DB4EC}" dt="2018-11-23T16:55:25.419" v="1014" actId="2696"/>
        <pc:sldMkLst>
          <pc:docMk/>
          <pc:sldMk cId="3456155561" sldId="762"/>
        </pc:sldMkLst>
      </pc:sldChg>
      <pc:sldChg chg="modSp">
        <pc:chgData name="Siegbert Rudolph" userId="2af4d44886c067cc" providerId="LiveId" clId="{19D5779A-737A-4704-A256-C6DF5F1DB4EC}" dt="2018-11-24T14:37:07.271" v="1335" actId="1076"/>
        <pc:sldMkLst>
          <pc:docMk/>
          <pc:sldMk cId="2262858023" sldId="763"/>
        </pc:sldMkLst>
        <pc:spChg chg="mod">
          <ac:chgData name="Siegbert Rudolph" userId="2af4d44886c067cc" providerId="LiveId" clId="{19D5779A-737A-4704-A256-C6DF5F1DB4EC}" dt="2018-11-23T12:15:23.489" v="235" actId="20577"/>
          <ac:spMkLst>
            <pc:docMk/>
            <pc:sldMk cId="2262858023" sldId="763"/>
            <ac:spMk id="2" creationId="{0B693E7F-515F-4711-9364-B6F93B30F931}"/>
          </ac:spMkLst>
        </pc:spChg>
        <pc:spChg chg="mod">
          <ac:chgData name="Siegbert Rudolph" userId="2af4d44886c067cc" providerId="LiveId" clId="{19D5779A-737A-4704-A256-C6DF5F1DB4EC}" dt="2018-11-24T14:37:07.271" v="1335" actId="1076"/>
          <ac:spMkLst>
            <pc:docMk/>
            <pc:sldMk cId="2262858023" sldId="763"/>
            <ac:spMk id="4" creationId="{712A63C6-984C-4C97-BD98-2034C2270E4E}"/>
          </ac:spMkLst>
        </pc:spChg>
        <pc:spChg chg="mod">
          <ac:chgData name="Siegbert Rudolph" userId="2af4d44886c067cc" providerId="LiveId" clId="{19D5779A-737A-4704-A256-C6DF5F1DB4EC}" dt="2018-11-23T12:17:59.875" v="261" actId="20577"/>
          <ac:spMkLst>
            <pc:docMk/>
            <pc:sldMk cId="2262858023" sldId="763"/>
            <ac:spMk id="33" creationId="{95317D9C-D1A2-469F-B0BC-D41986F0645E}"/>
          </ac:spMkLst>
        </pc:spChg>
      </pc:sldChg>
    </pc:docChg>
  </pc:docChgLst>
  <pc:docChgLst>
    <pc:chgData name="Siegbert Rudolph" userId="2af4d44886c067cc" providerId="LiveId" clId="{62F96B15-CC55-4881-A129-5B160FD2A88D}"/>
    <pc:docChg chg="modSld">
      <pc:chgData name="Siegbert Rudolph" userId="2af4d44886c067cc" providerId="LiveId" clId="{62F96B15-CC55-4881-A129-5B160FD2A88D}" dt="2022-10-02T17:46:16.614" v="40" actId="1035"/>
      <pc:docMkLst>
        <pc:docMk/>
      </pc:docMkLst>
      <pc:sldChg chg="modSp mod">
        <pc:chgData name="Siegbert Rudolph" userId="2af4d44886c067cc" providerId="LiveId" clId="{62F96B15-CC55-4881-A129-5B160FD2A88D}" dt="2022-10-02T17:46:16.614" v="40" actId="1035"/>
        <pc:sldMkLst>
          <pc:docMk/>
          <pc:sldMk cId="1649155459" sldId="682"/>
        </pc:sldMkLst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2" creationId="{0B693E7F-515F-4711-9364-B6F93B30F931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3" creationId="{A427BA7A-F78B-444E-9034-119E8C50598E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5" creationId="{0DC34E70-F3C6-44EF-BAE4-1C57F50936AC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6" creationId="{2EFD374F-5C34-4B8F-9BD0-7AF6BFC16CEC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7" creationId="{63826F24-F306-4E2E-B0EC-97A2D5D1EA5E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8" creationId="{95F0D2B3-72E2-4E95-8BF8-2EF5856861E3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9" creationId="{11A8583B-73AA-4A39-A950-8415E42F22FB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10" creationId="{4E47E8D7-E7F8-49A5-8A54-1A7BF6F774B4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11" creationId="{C6FB1091-245A-4375-B763-E9BA443132B5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12" creationId="{9DF2396E-5299-4473-9294-25F2124BC0F9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13" creationId="{3460D8C3-5D6D-495F-8D5E-B622DA4B15A2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14" creationId="{39C772B9-A8B6-4620-AE41-A97FB3912760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15" creationId="{07F5CD2A-7A64-4B20-AE48-0B2450A6DE07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16" creationId="{0F633AF6-0FF4-4D69-B289-A47FA7CECDE2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18" creationId="{4D8AE1A6-02D8-4131-A6FB-B5E862592D17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23" creationId="{8AD5C373-3A87-4753-AC6F-A7AF95B31FE1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24" creationId="{0B6A9CC4-0D81-4B75-9ED9-DBDF72D4FAB6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25" creationId="{DC07C247-4962-4DF6-B30A-3DE3CBB3ACCB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26" creationId="{F37DED59-CA30-4892-8B8A-137225AFF841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27" creationId="{76483465-EF65-4A66-87C1-A6A0A696CCAE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28" creationId="{99FCD612-1402-4609-B6F8-1B4213AED4AF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29" creationId="{7AA7C576-B2A6-4101-929B-FB8BDB241242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30" creationId="{D8F01959-C166-4E0A-B24F-710DA232189C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31" creationId="{7FCC5F5A-12BF-4A52-A3BE-8D68A497F93F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32" creationId="{0604C112-3B2E-4B0E-A4CB-F42FF8985A10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33" creationId="{95317D9C-D1A2-469F-B0BC-D41986F0645E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34" creationId="{7DC56C01-D40B-4DAE-B847-2B2CE76E0055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35" creationId="{B12238F1-DB9F-4989-8D6C-B72A8CF4633A}"/>
          </ac:spMkLst>
        </pc:spChg>
        <pc:spChg chg="mod">
          <ac:chgData name="Siegbert Rudolph" userId="2af4d44886c067cc" providerId="LiveId" clId="{62F96B15-CC55-4881-A129-5B160FD2A88D}" dt="2022-10-02T17:45:28.914" v="36" actId="1035"/>
          <ac:spMkLst>
            <pc:docMk/>
            <pc:sldMk cId="1649155459" sldId="682"/>
            <ac:spMk id="36" creationId="{FACB3618-DEF5-469E-9A8B-14A608BF1A66}"/>
          </ac:spMkLst>
        </pc:spChg>
        <pc:spChg chg="mod">
          <ac:chgData name="Siegbert Rudolph" userId="2af4d44886c067cc" providerId="LiveId" clId="{62F96B15-CC55-4881-A129-5B160FD2A88D}" dt="2022-10-02T17:46:16.614" v="40" actId="1035"/>
          <ac:spMkLst>
            <pc:docMk/>
            <pc:sldMk cId="1649155459" sldId="682"/>
            <ac:spMk id="40" creationId="{8AE85CED-E394-45A9-A39D-6DAFBE3CA8FF}"/>
          </ac:spMkLst>
        </pc:spChg>
      </pc:sldChg>
      <pc:sldChg chg="modSp">
        <pc:chgData name="Siegbert Rudolph" userId="2af4d44886c067cc" providerId="LiveId" clId="{62F96B15-CC55-4881-A129-5B160FD2A88D}" dt="2022-10-02T17:43:49.752" v="12" actId="255"/>
        <pc:sldMkLst>
          <pc:docMk/>
          <pc:sldMk cId="3590329126" sldId="693"/>
        </pc:sldMkLst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38" creationId="{DD41F209-FEDF-467F-8D7A-71F82540221B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39" creationId="{9784F75A-497C-41BC-A564-2CDE3296045A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40" creationId="{90D16150-7178-422C-8DEC-C40A48F1C4A5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41" creationId="{2246F7E1-2E68-47D9-9A2A-5121607EADF7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42" creationId="{02C2A1E7-F424-4AF5-98C4-3C24615C77C2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43" creationId="{258ECD63-F433-4130-BA59-14592AB28792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44" creationId="{22B9987B-4AB0-442C-B0F6-57CC7327BAD9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45" creationId="{CA508220-675B-41B7-B1AC-483BA4110942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46" creationId="{13B78DD1-3295-49E6-B1F3-0FFF6CCB193A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48" creationId="{102E5E9F-0785-4304-8683-3D86FA4A9DEE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49" creationId="{FE6BF50F-DA15-4B0A-A568-6C49F1D8154C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50" creationId="{0980D134-47FE-42A3-B75E-E5D3046A7C7A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51" creationId="{2F97FDCA-4888-429F-A097-FC19619561F4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52" creationId="{0566FFAE-463F-4F54-B8CD-A075CB891DD8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53" creationId="{261998B0-7ADB-402A-9015-6754183DB0EC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54" creationId="{BAE41575-92B8-4940-BD64-647D82D29051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61" creationId="{065565C2-EDC2-4B4C-ACDE-A31162967CAC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83" creationId="{4F8BCB05-D1F0-4FF6-8431-5E080F9D8FE1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84" creationId="{043AB6F7-725C-4F67-B81D-EEDB470B9A95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90" creationId="{DE4C6DB1-67CF-4F23-BF3F-00660528EE7C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92" creationId="{1493CD21-B380-450C-B150-5732E4492D24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93" creationId="{4CB29512-0B98-4FFF-B53B-421259D73634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94" creationId="{33D73C7C-7CA5-4026-B1AD-28531A3031D1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95" creationId="{D0D020CC-1B7A-46ED-A207-17ADFD6121CD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96" creationId="{E7D7D5AE-657D-4806-9C35-87314C63F8B5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97" creationId="{407D2AB9-56A7-4AB8-861A-E56929D5F979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98" creationId="{F5B2261B-F9E8-4A3E-AED6-93092FF66892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99" creationId="{D3051F56-200F-43F4-9C75-A9A19C312708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100" creationId="{1298DA35-B6E0-4576-8BA8-AA08C484C80E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102" creationId="{28FBA854-E6D8-4B9A-ADFF-CB6CE6E23F7C}"/>
          </ac:spMkLst>
        </pc:spChg>
        <pc:spChg chg="mod">
          <ac:chgData name="Siegbert Rudolph" userId="2af4d44886c067cc" providerId="LiveId" clId="{62F96B15-CC55-4881-A129-5B160FD2A88D}" dt="2022-10-02T17:43:49.752" v="12" actId="255"/>
          <ac:spMkLst>
            <pc:docMk/>
            <pc:sldMk cId="3590329126" sldId="693"/>
            <ac:spMk id="103" creationId="{F5841EF2-2E41-4031-8324-3E0E32F449A1}"/>
          </ac:spMkLst>
        </pc:spChg>
      </pc:sldChg>
      <pc:sldChg chg="modSp mod">
        <pc:chgData name="Siegbert Rudolph" userId="2af4d44886c067cc" providerId="LiveId" clId="{62F96B15-CC55-4881-A129-5B160FD2A88D}" dt="2022-10-02T17:44:03.135" v="14" actId="20577"/>
        <pc:sldMkLst>
          <pc:docMk/>
          <pc:sldMk cId="3575440245" sldId="756"/>
        </pc:sldMkLst>
        <pc:spChg chg="mod">
          <ac:chgData name="Siegbert Rudolph" userId="2af4d44886c067cc" providerId="LiveId" clId="{62F96B15-CC55-4881-A129-5B160FD2A88D}" dt="2022-10-02T17:43:57.452" v="13" actId="403"/>
          <ac:spMkLst>
            <pc:docMk/>
            <pc:sldMk cId="3575440245" sldId="756"/>
            <ac:spMk id="42" creationId="{200F6242-FDB3-433C-AF5F-4BEA573C0E47}"/>
          </ac:spMkLst>
        </pc:spChg>
        <pc:spChg chg="mod">
          <ac:chgData name="Siegbert Rudolph" userId="2af4d44886c067cc" providerId="LiveId" clId="{62F96B15-CC55-4881-A129-5B160FD2A88D}" dt="2022-10-02T17:43:57.452" v="13" actId="403"/>
          <ac:spMkLst>
            <pc:docMk/>
            <pc:sldMk cId="3575440245" sldId="756"/>
            <ac:spMk id="43" creationId="{04B8DD37-37A1-4ABD-9822-115B015820CE}"/>
          </ac:spMkLst>
        </pc:spChg>
        <pc:spChg chg="mod">
          <ac:chgData name="Siegbert Rudolph" userId="2af4d44886c067cc" providerId="LiveId" clId="{62F96B15-CC55-4881-A129-5B160FD2A88D}" dt="2022-10-02T17:43:57.452" v="13" actId="403"/>
          <ac:spMkLst>
            <pc:docMk/>
            <pc:sldMk cId="3575440245" sldId="756"/>
            <ac:spMk id="44" creationId="{71254AA1-B81B-4FAC-9217-61B6BD0EA863}"/>
          </ac:spMkLst>
        </pc:spChg>
        <pc:spChg chg="mod">
          <ac:chgData name="Siegbert Rudolph" userId="2af4d44886c067cc" providerId="LiveId" clId="{62F96B15-CC55-4881-A129-5B160FD2A88D}" dt="2022-10-02T17:43:57.452" v="13" actId="403"/>
          <ac:spMkLst>
            <pc:docMk/>
            <pc:sldMk cId="3575440245" sldId="756"/>
            <ac:spMk id="45" creationId="{CD0F5826-C2F9-493B-BEB8-F1DA20CCEB86}"/>
          </ac:spMkLst>
        </pc:spChg>
        <pc:spChg chg="mod">
          <ac:chgData name="Siegbert Rudolph" userId="2af4d44886c067cc" providerId="LiveId" clId="{62F96B15-CC55-4881-A129-5B160FD2A88D}" dt="2022-10-02T17:44:03.135" v="14" actId="20577"/>
          <ac:spMkLst>
            <pc:docMk/>
            <pc:sldMk cId="3575440245" sldId="756"/>
            <ac:spMk id="46" creationId="{904D66B1-C590-40C2-9332-13A671DFD7D0}"/>
          </ac:spMkLst>
        </pc:spChg>
        <pc:spChg chg="mod">
          <ac:chgData name="Siegbert Rudolph" userId="2af4d44886c067cc" providerId="LiveId" clId="{62F96B15-CC55-4881-A129-5B160FD2A88D}" dt="2022-10-02T17:42:01.050" v="0" actId="255"/>
          <ac:spMkLst>
            <pc:docMk/>
            <pc:sldMk cId="3575440245" sldId="756"/>
            <ac:spMk id="44034" creationId="{00000000-0000-0000-0000-000000000000}"/>
          </ac:spMkLst>
        </pc:spChg>
      </pc:sldChg>
      <pc:sldChg chg="modSp mod">
        <pc:chgData name="Siegbert Rudolph" userId="2af4d44886c067cc" providerId="LiveId" clId="{62F96B15-CC55-4881-A129-5B160FD2A88D}" dt="2022-10-02T17:44:44.141" v="21" actId="14100"/>
        <pc:sldMkLst>
          <pc:docMk/>
          <pc:sldMk cId="2258640118" sldId="758"/>
        </pc:sldMkLst>
        <pc:spChg chg="mod">
          <ac:chgData name="Siegbert Rudolph" userId="2af4d44886c067cc" providerId="LiveId" clId="{62F96B15-CC55-4881-A129-5B160FD2A88D}" dt="2022-10-02T17:44:41.761" v="20" actId="14100"/>
          <ac:spMkLst>
            <pc:docMk/>
            <pc:sldMk cId="2258640118" sldId="758"/>
            <ac:spMk id="7" creationId="{AE13FE35-87C8-418F-8662-EF394E2BBCC0}"/>
          </ac:spMkLst>
        </pc:spChg>
        <pc:spChg chg="mod">
          <ac:chgData name="Siegbert Rudolph" userId="2af4d44886c067cc" providerId="LiveId" clId="{62F96B15-CC55-4881-A129-5B160FD2A88D}" dt="2022-10-02T17:44:35.938" v="19" actId="403"/>
          <ac:spMkLst>
            <pc:docMk/>
            <pc:sldMk cId="2258640118" sldId="758"/>
            <ac:spMk id="19" creationId="{9E364553-49F8-4EBA-800A-95FBF44739C3}"/>
          </ac:spMkLst>
        </pc:spChg>
        <pc:spChg chg="mod">
          <ac:chgData name="Siegbert Rudolph" userId="2af4d44886c067cc" providerId="LiveId" clId="{62F96B15-CC55-4881-A129-5B160FD2A88D}" dt="2022-10-02T17:44:35.938" v="19" actId="403"/>
          <ac:spMkLst>
            <pc:docMk/>
            <pc:sldMk cId="2258640118" sldId="758"/>
            <ac:spMk id="20" creationId="{F4CAA8CD-E11A-4F59-BAC6-35D6651ED7C8}"/>
          </ac:spMkLst>
        </pc:spChg>
        <pc:spChg chg="mod">
          <ac:chgData name="Siegbert Rudolph" userId="2af4d44886c067cc" providerId="LiveId" clId="{62F96B15-CC55-4881-A129-5B160FD2A88D}" dt="2022-10-02T17:44:35.938" v="19" actId="403"/>
          <ac:spMkLst>
            <pc:docMk/>
            <pc:sldMk cId="2258640118" sldId="758"/>
            <ac:spMk id="21" creationId="{61C181DE-7368-451E-B98C-5AFD03177C85}"/>
          </ac:spMkLst>
        </pc:spChg>
        <pc:spChg chg="mod">
          <ac:chgData name="Siegbert Rudolph" userId="2af4d44886c067cc" providerId="LiveId" clId="{62F96B15-CC55-4881-A129-5B160FD2A88D}" dt="2022-10-02T17:44:35.938" v="19" actId="403"/>
          <ac:spMkLst>
            <pc:docMk/>
            <pc:sldMk cId="2258640118" sldId="758"/>
            <ac:spMk id="22" creationId="{5037C81A-1BE3-4A6B-BB59-33B0DE8054AC}"/>
          </ac:spMkLst>
        </pc:spChg>
        <pc:spChg chg="mod">
          <ac:chgData name="Siegbert Rudolph" userId="2af4d44886c067cc" providerId="LiveId" clId="{62F96B15-CC55-4881-A129-5B160FD2A88D}" dt="2022-10-02T17:44:44.141" v="21" actId="14100"/>
          <ac:spMkLst>
            <pc:docMk/>
            <pc:sldMk cId="2258640118" sldId="758"/>
            <ac:spMk id="33" creationId="{E2FE2E71-E7B8-45E1-9507-6704DC5DDC56}"/>
          </ac:spMkLst>
        </pc:spChg>
        <pc:spChg chg="mod">
          <ac:chgData name="Siegbert Rudolph" userId="2af4d44886c067cc" providerId="LiveId" clId="{62F96B15-CC55-4881-A129-5B160FD2A88D}" dt="2022-10-02T17:44:35.938" v="19" actId="403"/>
          <ac:spMkLst>
            <pc:docMk/>
            <pc:sldMk cId="2258640118" sldId="758"/>
            <ac:spMk id="34" creationId="{10B0D8FE-30F9-4437-A505-9BB9208134F1}"/>
          </ac:spMkLst>
        </pc:spChg>
        <pc:spChg chg="mod">
          <ac:chgData name="Siegbert Rudolph" userId="2af4d44886c067cc" providerId="LiveId" clId="{62F96B15-CC55-4881-A129-5B160FD2A88D}" dt="2022-10-02T17:44:35.938" v="19" actId="403"/>
          <ac:spMkLst>
            <pc:docMk/>
            <pc:sldMk cId="2258640118" sldId="758"/>
            <ac:spMk id="35" creationId="{38295DF9-AEBA-4BB0-9BEB-C17D394F4C72}"/>
          </ac:spMkLst>
        </pc:spChg>
        <pc:spChg chg="mod">
          <ac:chgData name="Siegbert Rudolph" userId="2af4d44886c067cc" providerId="LiveId" clId="{62F96B15-CC55-4881-A129-5B160FD2A88D}" dt="2022-10-02T17:44:35.938" v="19" actId="403"/>
          <ac:spMkLst>
            <pc:docMk/>
            <pc:sldMk cId="2258640118" sldId="758"/>
            <ac:spMk id="36" creationId="{9759B8C7-41DE-4A39-82FA-9719F80830B2}"/>
          </ac:spMkLst>
        </pc:spChg>
        <pc:spChg chg="mod">
          <ac:chgData name="Siegbert Rudolph" userId="2af4d44886c067cc" providerId="LiveId" clId="{62F96B15-CC55-4881-A129-5B160FD2A88D}" dt="2022-10-02T17:44:35.938" v="19" actId="403"/>
          <ac:spMkLst>
            <pc:docMk/>
            <pc:sldMk cId="2258640118" sldId="758"/>
            <ac:spMk id="40" creationId="{9C795EBF-C541-4B7E-8E64-CA4A90400072}"/>
          </ac:spMkLst>
        </pc:spChg>
      </pc:sldChg>
      <pc:sldChg chg="modSp mod">
        <pc:chgData name="Siegbert Rudolph" userId="2af4d44886c067cc" providerId="LiveId" clId="{62F96B15-CC55-4881-A129-5B160FD2A88D}" dt="2022-10-02T17:44:23.859" v="17" actId="14100"/>
        <pc:sldMkLst>
          <pc:docMk/>
          <pc:sldMk cId="965248394" sldId="759"/>
        </pc:sldMkLst>
        <pc:spChg chg="mod">
          <ac:chgData name="Siegbert Rudolph" userId="2af4d44886c067cc" providerId="LiveId" clId="{62F96B15-CC55-4881-A129-5B160FD2A88D}" dt="2022-10-02T17:44:23.859" v="17" actId="14100"/>
          <ac:spMkLst>
            <pc:docMk/>
            <pc:sldMk cId="965248394" sldId="759"/>
            <ac:spMk id="10" creationId="{068B26D7-9DA4-4907-9061-D7A7E2CA7CE3}"/>
          </ac:spMkLst>
        </pc:spChg>
        <pc:spChg chg="mod">
          <ac:chgData name="Siegbert Rudolph" userId="2af4d44886c067cc" providerId="LiveId" clId="{62F96B15-CC55-4881-A129-5B160FD2A88D}" dt="2022-10-02T17:44:19.367" v="16" actId="403"/>
          <ac:spMkLst>
            <pc:docMk/>
            <pc:sldMk cId="965248394" sldId="759"/>
            <ac:spMk id="22" creationId="{3B6ACC53-81E4-4DC5-BCEA-1401F5ABE2C9}"/>
          </ac:spMkLst>
        </pc:spChg>
        <pc:spChg chg="mod">
          <ac:chgData name="Siegbert Rudolph" userId="2af4d44886c067cc" providerId="LiveId" clId="{62F96B15-CC55-4881-A129-5B160FD2A88D}" dt="2022-10-02T17:44:19.367" v="16" actId="403"/>
          <ac:spMkLst>
            <pc:docMk/>
            <pc:sldMk cId="965248394" sldId="759"/>
            <ac:spMk id="23" creationId="{F38A1D73-2198-48CF-8349-DC41A6D04367}"/>
          </ac:spMkLst>
        </pc:spChg>
        <pc:spChg chg="mod">
          <ac:chgData name="Siegbert Rudolph" userId="2af4d44886c067cc" providerId="LiveId" clId="{62F96B15-CC55-4881-A129-5B160FD2A88D}" dt="2022-10-02T17:44:19.367" v="16" actId="403"/>
          <ac:spMkLst>
            <pc:docMk/>
            <pc:sldMk cId="965248394" sldId="759"/>
            <ac:spMk id="24" creationId="{AEFA08F2-A51A-48C5-BE05-AF7D0CA173A8}"/>
          </ac:spMkLst>
        </pc:spChg>
        <pc:spChg chg="mod">
          <ac:chgData name="Siegbert Rudolph" userId="2af4d44886c067cc" providerId="LiveId" clId="{62F96B15-CC55-4881-A129-5B160FD2A88D}" dt="2022-10-02T17:44:19.367" v="16" actId="403"/>
          <ac:spMkLst>
            <pc:docMk/>
            <pc:sldMk cId="965248394" sldId="759"/>
            <ac:spMk id="25" creationId="{A4BBBFD3-451C-4125-BC62-7EE63B80F804}"/>
          </ac:spMkLst>
        </pc:spChg>
        <pc:spChg chg="mod">
          <ac:chgData name="Siegbert Rudolph" userId="2af4d44886c067cc" providerId="LiveId" clId="{62F96B15-CC55-4881-A129-5B160FD2A88D}" dt="2022-10-02T17:44:19.367" v="16" actId="403"/>
          <ac:spMkLst>
            <pc:docMk/>
            <pc:sldMk cId="965248394" sldId="759"/>
            <ac:spMk id="36" creationId="{453C77D5-2CA9-4D67-A29E-7079A7115424}"/>
          </ac:spMkLst>
        </pc:spChg>
        <pc:spChg chg="mod">
          <ac:chgData name="Siegbert Rudolph" userId="2af4d44886c067cc" providerId="LiveId" clId="{62F96B15-CC55-4881-A129-5B160FD2A88D}" dt="2022-10-02T17:44:19.367" v="16" actId="403"/>
          <ac:spMkLst>
            <pc:docMk/>
            <pc:sldMk cId="965248394" sldId="759"/>
            <ac:spMk id="40" creationId="{8F30A280-D5CC-474B-B5DF-4FF23777A2EF}"/>
          </ac:spMkLst>
        </pc:spChg>
        <pc:spChg chg="mod">
          <ac:chgData name="Siegbert Rudolph" userId="2af4d44886c067cc" providerId="LiveId" clId="{62F96B15-CC55-4881-A129-5B160FD2A88D}" dt="2022-10-02T17:44:19.367" v="16" actId="403"/>
          <ac:spMkLst>
            <pc:docMk/>
            <pc:sldMk cId="965248394" sldId="759"/>
            <ac:spMk id="41" creationId="{234EB5DD-586D-475B-B639-CBBA9A2BC65A}"/>
          </ac:spMkLst>
        </pc:spChg>
        <pc:spChg chg="mod">
          <ac:chgData name="Siegbert Rudolph" userId="2af4d44886c067cc" providerId="LiveId" clId="{62F96B15-CC55-4881-A129-5B160FD2A88D}" dt="2022-10-02T17:44:19.367" v="16" actId="403"/>
          <ac:spMkLst>
            <pc:docMk/>
            <pc:sldMk cId="965248394" sldId="759"/>
            <ac:spMk id="42" creationId="{DC6D63C0-A684-4106-87A4-DB33CFFD5E93}"/>
          </ac:spMkLst>
        </pc:spChg>
        <pc:spChg chg="mod">
          <ac:chgData name="Siegbert Rudolph" userId="2af4d44886c067cc" providerId="LiveId" clId="{62F96B15-CC55-4881-A129-5B160FD2A88D}" dt="2022-10-02T17:44:19.367" v="16" actId="403"/>
          <ac:spMkLst>
            <pc:docMk/>
            <pc:sldMk cId="965248394" sldId="759"/>
            <ac:spMk id="43" creationId="{E47AD82E-06BA-4854-98D8-BFCEC15B9F59}"/>
          </ac:spMkLst>
        </pc:spChg>
      </pc:sldChg>
      <pc:sldChg chg="modSp mod">
        <pc:chgData name="Siegbert Rudolph" userId="2af4d44886c067cc" providerId="LiveId" clId="{62F96B15-CC55-4881-A129-5B160FD2A88D}" dt="2022-10-02T17:44:55.423" v="24" actId="14100"/>
        <pc:sldMkLst>
          <pc:docMk/>
          <pc:sldMk cId="2262858023" sldId="763"/>
        </pc:sldMkLst>
        <pc:spChg chg="mod">
          <ac:chgData name="Siegbert Rudolph" userId="2af4d44886c067cc" providerId="LiveId" clId="{62F96B15-CC55-4881-A129-5B160FD2A88D}" dt="2022-10-02T17:44:51.327" v="23" actId="403"/>
          <ac:spMkLst>
            <pc:docMk/>
            <pc:sldMk cId="2262858023" sldId="763"/>
            <ac:spMk id="2" creationId="{0B693E7F-515F-4711-9364-B6F93B30F931}"/>
          </ac:spMkLst>
        </pc:spChg>
        <pc:spChg chg="mod">
          <ac:chgData name="Siegbert Rudolph" userId="2af4d44886c067cc" providerId="LiveId" clId="{62F96B15-CC55-4881-A129-5B160FD2A88D}" dt="2022-10-02T17:44:51.327" v="23" actId="403"/>
          <ac:spMkLst>
            <pc:docMk/>
            <pc:sldMk cId="2262858023" sldId="763"/>
            <ac:spMk id="3" creationId="{A427BA7A-F78B-444E-9034-119E8C50598E}"/>
          </ac:spMkLst>
        </pc:spChg>
        <pc:spChg chg="mod">
          <ac:chgData name="Siegbert Rudolph" userId="2af4d44886c067cc" providerId="LiveId" clId="{62F96B15-CC55-4881-A129-5B160FD2A88D}" dt="2022-10-02T17:44:51.327" v="23" actId="403"/>
          <ac:spMkLst>
            <pc:docMk/>
            <pc:sldMk cId="2262858023" sldId="763"/>
            <ac:spMk id="5" creationId="{0DC34E70-F3C6-44EF-BAE4-1C57F50936AC}"/>
          </ac:spMkLst>
        </pc:spChg>
        <pc:spChg chg="mod">
          <ac:chgData name="Siegbert Rudolph" userId="2af4d44886c067cc" providerId="LiveId" clId="{62F96B15-CC55-4881-A129-5B160FD2A88D}" dt="2022-10-02T17:44:51.327" v="23" actId="403"/>
          <ac:spMkLst>
            <pc:docMk/>
            <pc:sldMk cId="2262858023" sldId="763"/>
            <ac:spMk id="6" creationId="{2EFD374F-5C34-4B8F-9BD0-7AF6BFC16CEC}"/>
          </ac:spMkLst>
        </pc:spChg>
        <pc:spChg chg="mod">
          <ac:chgData name="Siegbert Rudolph" userId="2af4d44886c067cc" providerId="LiveId" clId="{62F96B15-CC55-4881-A129-5B160FD2A88D}" dt="2022-10-02T17:44:51.327" v="23" actId="403"/>
          <ac:spMkLst>
            <pc:docMk/>
            <pc:sldMk cId="2262858023" sldId="763"/>
            <ac:spMk id="7" creationId="{63826F24-F306-4E2E-B0EC-97A2D5D1EA5E}"/>
          </ac:spMkLst>
        </pc:spChg>
        <pc:spChg chg="mod">
          <ac:chgData name="Siegbert Rudolph" userId="2af4d44886c067cc" providerId="LiveId" clId="{62F96B15-CC55-4881-A129-5B160FD2A88D}" dt="2022-10-02T17:44:55.423" v="24" actId="14100"/>
          <ac:spMkLst>
            <pc:docMk/>
            <pc:sldMk cId="2262858023" sldId="763"/>
            <ac:spMk id="33" creationId="{95317D9C-D1A2-469F-B0BC-D41986F0645E}"/>
          </ac:spMkLst>
        </pc:spChg>
        <pc:spChg chg="mod">
          <ac:chgData name="Siegbert Rudolph" userId="2af4d44886c067cc" providerId="LiveId" clId="{62F96B15-CC55-4881-A129-5B160FD2A88D}" dt="2022-10-02T17:44:51.327" v="23" actId="403"/>
          <ac:spMkLst>
            <pc:docMk/>
            <pc:sldMk cId="2262858023" sldId="763"/>
            <ac:spMk id="34" creationId="{7DC56C01-D40B-4DAE-B847-2B2CE76E0055}"/>
          </ac:spMkLst>
        </pc:spChg>
        <pc:spChg chg="mod">
          <ac:chgData name="Siegbert Rudolph" userId="2af4d44886c067cc" providerId="LiveId" clId="{62F96B15-CC55-4881-A129-5B160FD2A88D}" dt="2022-10-02T17:44:51.327" v="23" actId="403"/>
          <ac:spMkLst>
            <pc:docMk/>
            <pc:sldMk cId="2262858023" sldId="763"/>
            <ac:spMk id="35" creationId="{B12238F1-DB9F-4989-8D6C-B72A8CF4633A}"/>
          </ac:spMkLst>
        </pc:spChg>
        <pc:spChg chg="mod">
          <ac:chgData name="Siegbert Rudolph" userId="2af4d44886c067cc" providerId="LiveId" clId="{62F96B15-CC55-4881-A129-5B160FD2A88D}" dt="2022-10-02T17:44:51.327" v="23" actId="403"/>
          <ac:spMkLst>
            <pc:docMk/>
            <pc:sldMk cId="2262858023" sldId="763"/>
            <ac:spMk id="36" creationId="{FACB3618-DEF5-469E-9A8B-14A608BF1A66}"/>
          </ac:spMkLst>
        </pc:spChg>
        <pc:spChg chg="mod">
          <ac:chgData name="Siegbert Rudolph" userId="2af4d44886c067cc" providerId="LiveId" clId="{62F96B15-CC55-4881-A129-5B160FD2A88D}" dt="2022-10-02T17:44:51.327" v="23" actId="403"/>
          <ac:spMkLst>
            <pc:docMk/>
            <pc:sldMk cId="2262858023" sldId="763"/>
            <ac:spMk id="40" creationId="{8AE85CED-E394-45A9-A39D-6DAFBE3CA8FF}"/>
          </ac:spMkLst>
        </pc:spChg>
      </pc:sldChg>
    </pc:docChg>
  </pc:docChgLst>
  <pc:docChgLst>
    <pc:chgData name="Siegbert Rudolph" userId="2af4d44886c067cc" providerId="LiveId" clId="{3B23ED72-26FE-445B-90F8-F2A9C65C4FC5}"/>
    <pc:docChg chg="custSel modSld">
      <pc:chgData name="Siegbert Rudolph" userId="2af4d44886c067cc" providerId="LiveId" clId="{3B23ED72-26FE-445B-90F8-F2A9C65C4FC5}" dt="2022-07-08T16:13:18.698" v="49" actId="1076"/>
      <pc:docMkLst>
        <pc:docMk/>
      </pc:docMkLst>
      <pc:sldChg chg="delSp modSp mod">
        <pc:chgData name="Siegbert Rudolph" userId="2af4d44886c067cc" providerId="LiveId" clId="{3B23ED72-26FE-445B-90F8-F2A9C65C4FC5}" dt="2022-07-08T16:13:18.666" v="7" actId="1076"/>
        <pc:sldMkLst>
          <pc:docMk/>
          <pc:sldMk cId="0" sldId="444"/>
        </pc:sldMkLst>
        <pc:spChg chg="mod">
          <ac:chgData name="Siegbert Rudolph" userId="2af4d44886c067cc" providerId="LiveId" clId="{3B23ED72-26FE-445B-90F8-F2A9C65C4FC5}" dt="2022-07-08T16:13:18.666" v="7" actId="1076"/>
          <ac:spMkLst>
            <pc:docMk/>
            <pc:sldMk cId="0" sldId="444"/>
            <ac:spMk id="2" creationId="{098E23D1-BFDA-1554-5EEA-4D5ED4BD8F69}"/>
          </ac:spMkLst>
        </pc:spChg>
        <pc:spChg chg="del">
          <ac:chgData name="Siegbert Rudolph" userId="2af4d44886c067cc" providerId="LiveId" clId="{3B23ED72-26FE-445B-90F8-F2A9C65C4FC5}" dt="2022-07-08T16:13:18.651" v="2" actId="478"/>
          <ac:spMkLst>
            <pc:docMk/>
            <pc:sldMk cId="0" sldId="444"/>
            <ac:spMk id="3" creationId="{8C150FDA-EE20-4271-8324-D496B809386F}"/>
          </ac:spMkLst>
        </pc:spChg>
        <pc:spChg chg="mod">
          <ac:chgData name="Siegbert Rudolph" userId="2af4d44886c067cc" providerId="LiveId" clId="{3B23ED72-26FE-445B-90F8-F2A9C65C4FC5}" dt="2021-12-15T11:29:17.851" v="1" actId="20577"/>
          <ac:spMkLst>
            <pc:docMk/>
            <pc:sldMk cId="0" sldId="444"/>
            <ac:spMk id="18" creationId="{00000000-0000-0000-0000-000000000000}"/>
          </ac:spMkLst>
        </pc:spChg>
      </pc:sldChg>
      <pc:sldChg chg="delSp modSp mod">
        <pc:chgData name="Siegbert Rudolph" userId="2af4d44886c067cc" providerId="LiveId" clId="{3B23ED72-26FE-445B-90F8-F2A9C65C4FC5}" dt="2022-07-08T16:13:18.666" v="13" actId="1076"/>
        <pc:sldMkLst>
          <pc:docMk/>
          <pc:sldMk cId="1649155459" sldId="682"/>
        </pc:sldMkLst>
        <pc:spChg chg="mod">
          <ac:chgData name="Siegbert Rudolph" userId="2af4d44886c067cc" providerId="LiveId" clId="{3B23ED72-26FE-445B-90F8-F2A9C65C4FC5}" dt="2022-07-08T16:13:18.666" v="13" actId="1076"/>
          <ac:spMkLst>
            <pc:docMk/>
            <pc:sldMk cId="1649155459" sldId="682"/>
            <ac:spMk id="4" creationId="{5444F70F-D860-135F-67F2-2ADE6AB65F96}"/>
          </ac:spMkLst>
        </pc:spChg>
        <pc:spChg chg="del">
          <ac:chgData name="Siegbert Rudolph" userId="2af4d44886c067cc" providerId="LiveId" clId="{3B23ED72-26FE-445B-90F8-F2A9C65C4FC5}" dt="2022-07-08T16:13:18.666" v="8" actId="478"/>
          <ac:spMkLst>
            <pc:docMk/>
            <pc:sldMk cId="1649155459" sldId="682"/>
            <ac:spMk id="19" creationId="{10AE27E3-0C7C-4FA8-BA6A-2CDB1C3C9179}"/>
          </ac:spMkLst>
        </pc:spChg>
      </pc:sldChg>
      <pc:sldChg chg="delSp modSp mod">
        <pc:chgData name="Siegbert Rudolph" userId="2af4d44886c067cc" providerId="LiveId" clId="{3B23ED72-26FE-445B-90F8-F2A9C65C4FC5}" dt="2022-07-08T16:13:18.682" v="37" actId="1076"/>
        <pc:sldMkLst>
          <pc:docMk/>
          <pc:sldMk cId="3590329126" sldId="693"/>
        </pc:sldMkLst>
        <pc:spChg chg="mod">
          <ac:chgData name="Siegbert Rudolph" userId="2af4d44886c067cc" providerId="LiveId" clId="{3B23ED72-26FE-445B-90F8-F2A9C65C4FC5}" dt="2022-07-08T16:13:18.682" v="37" actId="1076"/>
          <ac:spMkLst>
            <pc:docMk/>
            <pc:sldMk cId="3590329126" sldId="693"/>
            <ac:spMk id="2" creationId="{EBBDBB21-A8FD-D300-7D49-AB1EEDB366E7}"/>
          </ac:spMkLst>
        </pc:spChg>
        <pc:spChg chg="del">
          <ac:chgData name="Siegbert Rudolph" userId="2af4d44886c067cc" providerId="LiveId" clId="{3B23ED72-26FE-445B-90F8-F2A9C65C4FC5}" dt="2022-07-08T16:13:18.682" v="32" actId="478"/>
          <ac:spMkLst>
            <pc:docMk/>
            <pc:sldMk cId="3590329126" sldId="693"/>
            <ac:spMk id="3" creationId="{E7FEC98A-F911-447A-AA53-F166AA94834A}"/>
          </ac:spMkLst>
        </pc:spChg>
      </pc:sldChg>
      <pc:sldChg chg="delSp modSp mod">
        <pc:chgData name="Siegbert Rudolph" userId="2af4d44886c067cc" providerId="LiveId" clId="{3B23ED72-26FE-445B-90F8-F2A9C65C4FC5}" dt="2022-07-08T16:13:18.698" v="49" actId="1076"/>
        <pc:sldMkLst>
          <pc:docMk/>
          <pc:sldMk cId="1498672052" sldId="702"/>
        </pc:sldMkLst>
        <pc:spChg chg="mod">
          <ac:chgData name="Siegbert Rudolph" userId="2af4d44886c067cc" providerId="LiveId" clId="{3B23ED72-26FE-445B-90F8-F2A9C65C4FC5}" dt="2022-07-08T16:13:18.698" v="49" actId="1076"/>
          <ac:spMkLst>
            <pc:docMk/>
            <pc:sldMk cId="1498672052" sldId="702"/>
            <ac:spMk id="2" creationId="{7B5D0C23-8C0B-57BB-794A-4F00790F8E52}"/>
          </ac:spMkLst>
        </pc:spChg>
        <pc:spChg chg="del">
          <ac:chgData name="Siegbert Rudolph" userId="2af4d44886c067cc" providerId="LiveId" clId="{3B23ED72-26FE-445B-90F8-F2A9C65C4FC5}" dt="2022-07-08T16:13:18.682" v="44" actId="478"/>
          <ac:spMkLst>
            <pc:docMk/>
            <pc:sldMk cId="1498672052" sldId="702"/>
            <ac:spMk id="5" creationId="{71997847-372B-4FF8-ABBA-E5B49E50BFF0}"/>
          </ac:spMkLst>
        </pc:spChg>
      </pc:sldChg>
      <pc:sldChg chg="delSp modSp mod">
        <pc:chgData name="Siegbert Rudolph" userId="2af4d44886c067cc" providerId="LiveId" clId="{3B23ED72-26FE-445B-90F8-F2A9C65C4FC5}" dt="2022-07-08T16:13:18.682" v="43" actId="1076"/>
        <pc:sldMkLst>
          <pc:docMk/>
          <pc:sldMk cId="3575440245" sldId="756"/>
        </pc:sldMkLst>
        <pc:spChg chg="mod">
          <ac:chgData name="Siegbert Rudolph" userId="2af4d44886c067cc" providerId="LiveId" clId="{3B23ED72-26FE-445B-90F8-F2A9C65C4FC5}" dt="2022-07-08T16:13:18.682" v="43" actId="1076"/>
          <ac:spMkLst>
            <pc:docMk/>
            <pc:sldMk cId="3575440245" sldId="756"/>
            <ac:spMk id="2" creationId="{9E3600BE-91F4-B26E-BE1E-C64B46E5982C}"/>
          </ac:spMkLst>
        </pc:spChg>
        <pc:spChg chg="del">
          <ac:chgData name="Siegbert Rudolph" userId="2af4d44886c067cc" providerId="LiveId" clId="{3B23ED72-26FE-445B-90F8-F2A9C65C4FC5}" dt="2022-07-08T16:13:18.682" v="38" actId="478"/>
          <ac:spMkLst>
            <pc:docMk/>
            <pc:sldMk cId="3575440245" sldId="756"/>
            <ac:spMk id="3" creationId="{A3A68676-21D5-4736-878E-C85ACCDFBC10}"/>
          </ac:spMkLst>
        </pc:spChg>
      </pc:sldChg>
      <pc:sldChg chg="delSp modSp mod">
        <pc:chgData name="Siegbert Rudolph" userId="2af4d44886c067cc" providerId="LiveId" clId="{3B23ED72-26FE-445B-90F8-F2A9C65C4FC5}" dt="2022-07-08T16:13:18.682" v="25" actId="1076"/>
        <pc:sldMkLst>
          <pc:docMk/>
          <pc:sldMk cId="2258640118" sldId="758"/>
        </pc:sldMkLst>
        <pc:spChg chg="mod">
          <ac:chgData name="Siegbert Rudolph" userId="2af4d44886c067cc" providerId="LiveId" clId="{3B23ED72-26FE-445B-90F8-F2A9C65C4FC5}" dt="2022-07-08T16:13:18.682" v="25" actId="1076"/>
          <ac:spMkLst>
            <pc:docMk/>
            <pc:sldMk cId="2258640118" sldId="758"/>
            <ac:spMk id="2" creationId="{CEBA5291-7797-917A-FE88-ADE8C0490A8A}"/>
          </ac:spMkLst>
        </pc:spChg>
        <pc:spChg chg="del">
          <ac:chgData name="Siegbert Rudolph" userId="2af4d44886c067cc" providerId="LiveId" clId="{3B23ED72-26FE-445B-90F8-F2A9C65C4FC5}" dt="2022-07-08T16:13:18.666" v="20" actId="478"/>
          <ac:spMkLst>
            <pc:docMk/>
            <pc:sldMk cId="2258640118" sldId="758"/>
            <ac:spMk id="3" creationId="{D9DB5EFE-F8A0-4C2C-AD58-563E0AF7A22B}"/>
          </ac:spMkLst>
        </pc:spChg>
      </pc:sldChg>
      <pc:sldChg chg="delSp modSp mod">
        <pc:chgData name="Siegbert Rudolph" userId="2af4d44886c067cc" providerId="LiveId" clId="{3B23ED72-26FE-445B-90F8-F2A9C65C4FC5}" dt="2022-07-08T16:13:18.682" v="31" actId="1076"/>
        <pc:sldMkLst>
          <pc:docMk/>
          <pc:sldMk cId="965248394" sldId="759"/>
        </pc:sldMkLst>
        <pc:spChg chg="mod">
          <ac:chgData name="Siegbert Rudolph" userId="2af4d44886c067cc" providerId="LiveId" clId="{3B23ED72-26FE-445B-90F8-F2A9C65C4FC5}" dt="2022-07-08T16:13:18.682" v="31" actId="1076"/>
          <ac:spMkLst>
            <pc:docMk/>
            <pc:sldMk cId="965248394" sldId="759"/>
            <ac:spMk id="2" creationId="{0969529C-AE0A-0831-600A-8672A1A31606}"/>
          </ac:spMkLst>
        </pc:spChg>
        <pc:spChg chg="del">
          <ac:chgData name="Siegbert Rudolph" userId="2af4d44886c067cc" providerId="LiveId" clId="{3B23ED72-26FE-445B-90F8-F2A9C65C4FC5}" dt="2022-07-08T16:13:18.682" v="26" actId="478"/>
          <ac:spMkLst>
            <pc:docMk/>
            <pc:sldMk cId="965248394" sldId="759"/>
            <ac:spMk id="3" creationId="{9CACE711-3625-4801-8D77-D5795330B758}"/>
          </ac:spMkLst>
        </pc:spChg>
      </pc:sldChg>
      <pc:sldChg chg="delSp modSp mod">
        <pc:chgData name="Siegbert Rudolph" userId="2af4d44886c067cc" providerId="LiveId" clId="{3B23ED72-26FE-445B-90F8-F2A9C65C4FC5}" dt="2022-07-08T16:13:18.666" v="19" actId="1076"/>
        <pc:sldMkLst>
          <pc:docMk/>
          <pc:sldMk cId="2262858023" sldId="763"/>
        </pc:sldMkLst>
        <pc:spChg chg="mod">
          <ac:chgData name="Siegbert Rudolph" userId="2af4d44886c067cc" providerId="LiveId" clId="{3B23ED72-26FE-445B-90F8-F2A9C65C4FC5}" dt="2022-07-08T16:13:18.666" v="19" actId="1076"/>
          <ac:spMkLst>
            <pc:docMk/>
            <pc:sldMk cId="2262858023" sldId="763"/>
            <ac:spMk id="4" creationId="{A5762B39-995B-FB35-FD6B-CAAB541C81EF}"/>
          </ac:spMkLst>
        </pc:spChg>
        <pc:spChg chg="del">
          <ac:chgData name="Siegbert Rudolph" userId="2af4d44886c067cc" providerId="LiveId" clId="{3B23ED72-26FE-445B-90F8-F2A9C65C4FC5}" dt="2022-07-08T16:13:18.666" v="14" actId="478"/>
          <ac:spMkLst>
            <pc:docMk/>
            <pc:sldMk cId="2262858023" sldId="763"/>
            <ac:spMk id="19" creationId="{5E3B3E28-CFB1-4496-9E69-673FC2B16E6A}"/>
          </ac:spMkLst>
        </pc:spChg>
      </pc:sldChg>
    </pc:docChg>
  </pc:docChgLst>
  <pc:docChgLst>
    <pc:chgData name="Siegbert Rudolph" userId="2af4d44886c067cc" providerId="LiveId" clId="{C766D07B-5E61-4D26-8490-88040CB98C06}"/>
    <pc:docChg chg="custSel modSld">
      <pc:chgData name="Siegbert Rudolph" userId="2af4d44886c067cc" providerId="LiveId" clId="{C766D07B-5E61-4D26-8490-88040CB98C06}" dt="2020-08-11T08:39:20.204" v="47" actId="1076"/>
      <pc:docMkLst>
        <pc:docMk/>
      </pc:docMkLst>
      <pc:sldChg chg="delSp modSp mod">
        <pc:chgData name="Siegbert Rudolph" userId="2af4d44886c067cc" providerId="LiveId" clId="{C766D07B-5E61-4D26-8490-88040CB98C06}" dt="2020-08-11T08:39:20.171" v="5" actId="1076"/>
        <pc:sldMkLst>
          <pc:docMk/>
          <pc:sldMk cId="0" sldId="444"/>
        </pc:sldMkLst>
        <pc:spChg chg="mod">
          <ac:chgData name="Siegbert Rudolph" userId="2af4d44886c067cc" providerId="LiveId" clId="{C766D07B-5E61-4D26-8490-88040CB98C06}" dt="2020-08-11T08:39:20.171" v="5" actId="1076"/>
          <ac:spMkLst>
            <pc:docMk/>
            <pc:sldMk cId="0" sldId="444"/>
            <ac:spMk id="2" creationId="{A51529DB-D110-46E6-BB00-8E349A92ED5F}"/>
          </ac:spMkLst>
        </pc:spChg>
        <pc:spChg chg="del">
          <ac:chgData name="Siegbert Rudolph" userId="2af4d44886c067cc" providerId="LiveId" clId="{C766D07B-5E61-4D26-8490-88040CB98C06}" dt="2020-08-11T08:39:20.167" v="0" actId="478"/>
          <ac:spMkLst>
            <pc:docMk/>
            <pc:sldMk cId="0" sldId="444"/>
            <ac:spMk id="3" creationId="{83C893EC-365D-40BE-8748-D0CCAA6EE80A}"/>
          </ac:spMkLst>
        </pc:spChg>
      </pc:sldChg>
      <pc:sldChg chg="delSp modSp mod">
        <pc:chgData name="Siegbert Rudolph" userId="2af4d44886c067cc" providerId="LiveId" clId="{C766D07B-5E61-4D26-8490-88040CB98C06}" dt="2020-08-11T08:39:20.176" v="11" actId="1076"/>
        <pc:sldMkLst>
          <pc:docMk/>
          <pc:sldMk cId="1649155459" sldId="682"/>
        </pc:sldMkLst>
        <pc:spChg chg="mod">
          <ac:chgData name="Siegbert Rudolph" userId="2af4d44886c067cc" providerId="LiveId" clId="{C766D07B-5E61-4D26-8490-88040CB98C06}" dt="2020-08-11T08:39:20.176" v="11" actId="1076"/>
          <ac:spMkLst>
            <pc:docMk/>
            <pc:sldMk cId="1649155459" sldId="682"/>
            <ac:spMk id="4" creationId="{586D292E-BB15-4BA3-9E51-E12F73345221}"/>
          </ac:spMkLst>
        </pc:spChg>
        <pc:spChg chg="del">
          <ac:chgData name="Siegbert Rudolph" userId="2af4d44886c067cc" providerId="LiveId" clId="{C766D07B-5E61-4D26-8490-88040CB98C06}" dt="2020-08-11T08:39:20.172" v="6" actId="478"/>
          <ac:spMkLst>
            <pc:docMk/>
            <pc:sldMk cId="1649155459" sldId="682"/>
            <ac:spMk id="19" creationId="{8F6D5647-4435-4BE9-9B03-E44091555B67}"/>
          </ac:spMkLst>
        </pc:spChg>
      </pc:sldChg>
      <pc:sldChg chg="delSp modSp mod">
        <pc:chgData name="Siegbert Rudolph" userId="2af4d44886c067cc" providerId="LiveId" clId="{C766D07B-5E61-4D26-8490-88040CB98C06}" dt="2020-08-11T08:39:20.196" v="35" actId="1076"/>
        <pc:sldMkLst>
          <pc:docMk/>
          <pc:sldMk cId="3590329126" sldId="693"/>
        </pc:sldMkLst>
        <pc:spChg chg="mod">
          <ac:chgData name="Siegbert Rudolph" userId="2af4d44886c067cc" providerId="LiveId" clId="{C766D07B-5E61-4D26-8490-88040CB98C06}" dt="2020-08-11T08:39:20.196" v="35" actId="1076"/>
          <ac:spMkLst>
            <pc:docMk/>
            <pc:sldMk cId="3590329126" sldId="693"/>
            <ac:spMk id="2" creationId="{D33969EF-597B-403A-AD1D-F8E8B78B16ED}"/>
          </ac:spMkLst>
        </pc:spChg>
        <pc:spChg chg="del">
          <ac:chgData name="Siegbert Rudolph" userId="2af4d44886c067cc" providerId="LiveId" clId="{C766D07B-5E61-4D26-8490-88040CB98C06}" dt="2020-08-11T08:39:20.192" v="30" actId="478"/>
          <ac:spMkLst>
            <pc:docMk/>
            <pc:sldMk cId="3590329126" sldId="693"/>
            <ac:spMk id="3" creationId="{E5ED9935-80DE-4C6D-9D48-DC78C67DE5AA}"/>
          </ac:spMkLst>
        </pc:spChg>
      </pc:sldChg>
      <pc:sldChg chg="delSp modSp mod">
        <pc:chgData name="Siegbert Rudolph" userId="2af4d44886c067cc" providerId="LiveId" clId="{C766D07B-5E61-4D26-8490-88040CB98C06}" dt="2020-08-11T08:39:20.204" v="47" actId="1076"/>
        <pc:sldMkLst>
          <pc:docMk/>
          <pc:sldMk cId="1498672052" sldId="702"/>
        </pc:sldMkLst>
        <pc:spChg chg="mod">
          <ac:chgData name="Siegbert Rudolph" userId="2af4d44886c067cc" providerId="LiveId" clId="{C766D07B-5E61-4D26-8490-88040CB98C06}" dt="2020-08-11T08:39:20.204" v="47" actId="1076"/>
          <ac:spMkLst>
            <pc:docMk/>
            <pc:sldMk cId="1498672052" sldId="702"/>
            <ac:spMk id="2" creationId="{5FDC347B-1FA5-4B8C-B030-9B612C248B15}"/>
          </ac:spMkLst>
        </pc:spChg>
        <pc:spChg chg="del">
          <ac:chgData name="Siegbert Rudolph" userId="2af4d44886c067cc" providerId="LiveId" clId="{C766D07B-5E61-4D26-8490-88040CB98C06}" dt="2020-08-11T08:39:20.200" v="42" actId="478"/>
          <ac:spMkLst>
            <pc:docMk/>
            <pc:sldMk cId="1498672052" sldId="702"/>
            <ac:spMk id="5" creationId="{A9F89F23-9DF2-490F-A7CC-AA1AE0FE0A0D}"/>
          </ac:spMkLst>
        </pc:spChg>
      </pc:sldChg>
      <pc:sldChg chg="delSp modSp mod">
        <pc:chgData name="Siegbert Rudolph" userId="2af4d44886c067cc" providerId="LiveId" clId="{C766D07B-5E61-4D26-8490-88040CB98C06}" dt="2020-08-11T08:39:20.200" v="41" actId="1076"/>
        <pc:sldMkLst>
          <pc:docMk/>
          <pc:sldMk cId="3575440245" sldId="756"/>
        </pc:sldMkLst>
        <pc:spChg chg="mod">
          <ac:chgData name="Siegbert Rudolph" userId="2af4d44886c067cc" providerId="LiveId" clId="{C766D07B-5E61-4D26-8490-88040CB98C06}" dt="2020-08-11T08:39:20.200" v="41" actId="1076"/>
          <ac:spMkLst>
            <pc:docMk/>
            <pc:sldMk cId="3575440245" sldId="756"/>
            <ac:spMk id="2" creationId="{B7A4DEC2-AA08-4FB8-ADAB-3F0F066FEC59}"/>
          </ac:spMkLst>
        </pc:spChg>
        <pc:spChg chg="del">
          <ac:chgData name="Siegbert Rudolph" userId="2af4d44886c067cc" providerId="LiveId" clId="{C766D07B-5E61-4D26-8490-88040CB98C06}" dt="2020-08-11T08:39:20.196" v="36" actId="478"/>
          <ac:spMkLst>
            <pc:docMk/>
            <pc:sldMk cId="3575440245" sldId="756"/>
            <ac:spMk id="3" creationId="{7CAAA497-CA53-464B-A270-095AF139290C}"/>
          </ac:spMkLst>
        </pc:spChg>
      </pc:sldChg>
      <pc:sldChg chg="delSp modSp mod">
        <pc:chgData name="Siegbert Rudolph" userId="2af4d44886c067cc" providerId="LiveId" clId="{C766D07B-5E61-4D26-8490-88040CB98C06}" dt="2020-08-11T08:39:20.185" v="23" actId="1076"/>
        <pc:sldMkLst>
          <pc:docMk/>
          <pc:sldMk cId="2258640118" sldId="758"/>
        </pc:sldMkLst>
        <pc:spChg chg="mod">
          <ac:chgData name="Siegbert Rudolph" userId="2af4d44886c067cc" providerId="LiveId" clId="{C766D07B-5E61-4D26-8490-88040CB98C06}" dt="2020-08-11T08:39:20.185" v="23" actId="1076"/>
          <ac:spMkLst>
            <pc:docMk/>
            <pc:sldMk cId="2258640118" sldId="758"/>
            <ac:spMk id="2" creationId="{CBC0649B-6282-4F41-827A-E1ED28DE4F82}"/>
          </ac:spMkLst>
        </pc:spChg>
        <pc:spChg chg="del">
          <ac:chgData name="Siegbert Rudolph" userId="2af4d44886c067cc" providerId="LiveId" clId="{C766D07B-5E61-4D26-8490-88040CB98C06}" dt="2020-08-11T08:39:20.181" v="18" actId="478"/>
          <ac:spMkLst>
            <pc:docMk/>
            <pc:sldMk cId="2258640118" sldId="758"/>
            <ac:spMk id="3" creationId="{F2241D6E-1CA9-414A-BB11-6E6F5A74D0C7}"/>
          </ac:spMkLst>
        </pc:spChg>
      </pc:sldChg>
      <pc:sldChg chg="delSp modSp mod">
        <pc:chgData name="Siegbert Rudolph" userId="2af4d44886c067cc" providerId="LiveId" clId="{C766D07B-5E61-4D26-8490-88040CB98C06}" dt="2020-08-11T08:39:20.191" v="29" actId="1076"/>
        <pc:sldMkLst>
          <pc:docMk/>
          <pc:sldMk cId="965248394" sldId="759"/>
        </pc:sldMkLst>
        <pc:spChg chg="mod">
          <ac:chgData name="Siegbert Rudolph" userId="2af4d44886c067cc" providerId="LiveId" clId="{C766D07B-5E61-4D26-8490-88040CB98C06}" dt="2020-08-11T08:39:20.191" v="29" actId="1076"/>
          <ac:spMkLst>
            <pc:docMk/>
            <pc:sldMk cId="965248394" sldId="759"/>
            <ac:spMk id="2" creationId="{CFF48771-80F5-4C8B-A32B-B10C7E4A3CE0}"/>
          </ac:spMkLst>
        </pc:spChg>
        <pc:spChg chg="del">
          <ac:chgData name="Siegbert Rudolph" userId="2af4d44886c067cc" providerId="LiveId" clId="{C766D07B-5E61-4D26-8490-88040CB98C06}" dt="2020-08-11T08:39:20.186" v="24" actId="478"/>
          <ac:spMkLst>
            <pc:docMk/>
            <pc:sldMk cId="965248394" sldId="759"/>
            <ac:spMk id="3" creationId="{A1D84F21-E1E7-4BEB-AC1E-683B3D49F1E4}"/>
          </ac:spMkLst>
        </pc:spChg>
      </pc:sldChg>
      <pc:sldChg chg="delSp modSp mod">
        <pc:chgData name="Siegbert Rudolph" userId="2af4d44886c067cc" providerId="LiveId" clId="{C766D07B-5E61-4D26-8490-88040CB98C06}" dt="2020-08-11T08:39:20.181" v="17" actId="1076"/>
        <pc:sldMkLst>
          <pc:docMk/>
          <pc:sldMk cId="2262858023" sldId="763"/>
        </pc:sldMkLst>
        <pc:spChg chg="mod">
          <ac:chgData name="Siegbert Rudolph" userId="2af4d44886c067cc" providerId="LiveId" clId="{C766D07B-5E61-4D26-8490-88040CB98C06}" dt="2020-08-11T08:39:20.181" v="17" actId="1076"/>
          <ac:spMkLst>
            <pc:docMk/>
            <pc:sldMk cId="2262858023" sldId="763"/>
            <ac:spMk id="4" creationId="{FD09E1E0-4CEA-4874-AAED-4A0DAE15A71D}"/>
          </ac:spMkLst>
        </pc:spChg>
        <pc:spChg chg="del">
          <ac:chgData name="Siegbert Rudolph" userId="2af4d44886c067cc" providerId="LiveId" clId="{C766D07B-5E61-4D26-8490-88040CB98C06}" dt="2020-08-11T08:39:20.176" v="12" actId="478"/>
          <ac:spMkLst>
            <pc:docMk/>
            <pc:sldMk cId="2262858023" sldId="763"/>
            <ac:spMk id="19" creationId="{FB960B6B-09B1-43E1-9EEB-F8BC08B9B10D}"/>
          </ac:spMkLst>
        </pc:spChg>
      </pc:sldChg>
    </pc:docChg>
  </pc:docChgLst>
  <pc:docChgLst>
    <pc:chgData name="Siegbert Rudolph" userId="2af4d44886c067cc" providerId="LiveId" clId="{1808259C-9DEF-4539-87A8-97EB35D12FD4}"/>
    <pc:docChg chg="custSel modSld">
      <pc:chgData name="Siegbert Rudolph" userId="2af4d44886c067cc" providerId="LiveId" clId="{1808259C-9DEF-4539-87A8-97EB35D12FD4}" dt="2020-10-17T08:29:46.810" v="47" actId="1076"/>
      <pc:docMkLst>
        <pc:docMk/>
      </pc:docMkLst>
      <pc:sldChg chg="delSp modSp mod">
        <pc:chgData name="Siegbert Rudolph" userId="2af4d44886c067cc" providerId="LiveId" clId="{1808259C-9DEF-4539-87A8-97EB35D12FD4}" dt="2020-10-17T08:29:46.779" v="5" actId="1076"/>
        <pc:sldMkLst>
          <pc:docMk/>
          <pc:sldMk cId="0" sldId="444"/>
        </pc:sldMkLst>
        <pc:spChg chg="del">
          <ac:chgData name="Siegbert Rudolph" userId="2af4d44886c067cc" providerId="LiveId" clId="{1808259C-9DEF-4539-87A8-97EB35D12FD4}" dt="2020-10-17T08:29:46.763" v="0" actId="478"/>
          <ac:spMkLst>
            <pc:docMk/>
            <pc:sldMk cId="0" sldId="444"/>
            <ac:spMk id="2" creationId="{A51529DB-D110-46E6-BB00-8E349A92ED5F}"/>
          </ac:spMkLst>
        </pc:spChg>
        <pc:spChg chg="mod">
          <ac:chgData name="Siegbert Rudolph" userId="2af4d44886c067cc" providerId="LiveId" clId="{1808259C-9DEF-4539-87A8-97EB35D12FD4}" dt="2020-10-17T08:29:46.779" v="5" actId="1076"/>
          <ac:spMkLst>
            <pc:docMk/>
            <pc:sldMk cId="0" sldId="444"/>
            <ac:spMk id="3" creationId="{4D0E9CF3-0DA1-4162-88EB-54B4F75B3533}"/>
          </ac:spMkLst>
        </pc:spChg>
      </pc:sldChg>
      <pc:sldChg chg="delSp modSp mod">
        <pc:chgData name="Siegbert Rudolph" userId="2af4d44886c067cc" providerId="LiveId" clId="{1808259C-9DEF-4539-87A8-97EB35D12FD4}" dt="2020-10-17T08:29:46.779" v="11" actId="1076"/>
        <pc:sldMkLst>
          <pc:docMk/>
          <pc:sldMk cId="1649155459" sldId="682"/>
        </pc:sldMkLst>
        <pc:spChg chg="del">
          <ac:chgData name="Siegbert Rudolph" userId="2af4d44886c067cc" providerId="LiveId" clId="{1808259C-9DEF-4539-87A8-97EB35D12FD4}" dt="2020-10-17T08:29:46.779" v="6" actId="478"/>
          <ac:spMkLst>
            <pc:docMk/>
            <pc:sldMk cId="1649155459" sldId="682"/>
            <ac:spMk id="4" creationId="{586D292E-BB15-4BA3-9E51-E12F73345221}"/>
          </ac:spMkLst>
        </pc:spChg>
        <pc:spChg chg="mod">
          <ac:chgData name="Siegbert Rudolph" userId="2af4d44886c067cc" providerId="LiveId" clId="{1808259C-9DEF-4539-87A8-97EB35D12FD4}" dt="2020-10-17T08:29:46.779" v="11" actId="1076"/>
          <ac:spMkLst>
            <pc:docMk/>
            <pc:sldMk cId="1649155459" sldId="682"/>
            <ac:spMk id="19" creationId="{7BA3127F-FFBD-49DF-8A71-ED3941A38242}"/>
          </ac:spMkLst>
        </pc:spChg>
      </pc:sldChg>
      <pc:sldChg chg="delSp modSp mod">
        <pc:chgData name="Siegbert Rudolph" userId="2af4d44886c067cc" providerId="LiveId" clId="{1808259C-9DEF-4539-87A8-97EB35D12FD4}" dt="2020-10-17T08:29:46.795" v="35" actId="1076"/>
        <pc:sldMkLst>
          <pc:docMk/>
          <pc:sldMk cId="3590329126" sldId="693"/>
        </pc:sldMkLst>
        <pc:spChg chg="del">
          <ac:chgData name="Siegbert Rudolph" userId="2af4d44886c067cc" providerId="LiveId" clId="{1808259C-9DEF-4539-87A8-97EB35D12FD4}" dt="2020-10-17T08:29:46.795" v="30" actId="478"/>
          <ac:spMkLst>
            <pc:docMk/>
            <pc:sldMk cId="3590329126" sldId="693"/>
            <ac:spMk id="2" creationId="{D33969EF-597B-403A-AD1D-F8E8B78B16ED}"/>
          </ac:spMkLst>
        </pc:spChg>
        <pc:spChg chg="mod">
          <ac:chgData name="Siegbert Rudolph" userId="2af4d44886c067cc" providerId="LiveId" clId="{1808259C-9DEF-4539-87A8-97EB35D12FD4}" dt="2020-10-17T08:29:46.795" v="35" actId="1076"/>
          <ac:spMkLst>
            <pc:docMk/>
            <pc:sldMk cId="3590329126" sldId="693"/>
            <ac:spMk id="3" creationId="{35F6B960-63AD-4EC2-BC60-F8949ABCEB39}"/>
          </ac:spMkLst>
        </pc:spChg>
      </pc:sldChg>
      <pc:sldChg chg="delSp modSp mod">
        <pc:chgData name="Siegbert Rudolph" userId="2af4d44886c067cc" providerId="LiveId" clId="{1808259C-9DEF-4539-87A8-97EB35D12FD4}" dt="2020-10-17T08:29:46.810" v="47" actId="1076"/>
        <pc:sldMkLst>
          <pc:docMk/>
          <pc:sldMk cId="1498672052" sldId="702"/>
        </pc:sldMkLst>
        <pc:spChg chg="del">
          <ac:chgData name="Siegbert Rudolph" userId="2af4d44886c067cc" providerId="LiveId" clId="{1808259C-9DEF-4539-87A8-97EB35D12FD4}" dt="2020-10-17T08:29:46.795" v="42" actId="478"/>
          <ac:spMkLst>
            <pc:docMk/>
            <pc:sldMk cId="1498672052" sldId="702"/>
            <ac:spMk id="2" creationId="{5FDC347B-1FA5-4B8C-B030-9B612C248B15}"/>
          </ac:spMkLst>
        </pc:spChg>
        <pc:spChg chg="mod">
          <ac:chgData name="Siegbert Rudolph" userId="2af4d44886c067cc" providerId="LiveId" clId="{1808259C-9DEF-4539-87A8-97EB35D12FD4}" dt="2020-10-17T08:29:46.810" v="47" actId="1076"/>
          <ac:spMkLst>
            <pc:docMk/>
            <pc:sldMk cId="1498672052" sldId="702"/>
            <ac:spMk id="5" creationId="{A691FDB2-B45C-45E8-8327-15B4D90A85A9}"/>
          </ac:spMkLst>
        </pc:spChg>
      </pc:sldChg>
      <pc:sldChg chg="delSp modSp mod">
        <pc:chgData name="Siegbert Rudolph" userId="2af4d44886c067cc" providerId="LiveId" clId="{1808259C-9DEF-4539-87A8-97EB35D12FD4}" dt="2020-10-17T08:29:46.795" v="41" actId="1076"/>
        <pc:sldMkLst>
          <pc:docMk/>
          <pc:sldMk cId="3575440245" sldId="756"/>
        </pc:sldMkLst>
        <pc:spChg chg="del">
          <ac:chgData name="Siegbert Rudolph" userId="2af4d44886c067cc" providerId="LiveId" clId="{1808259C-9DEF-4539-87A8-97EB35D12FD4}" dt="2020-10-17T08:29:46.795" v="36" actId="478"/>
          <ac:spMkLst>
            <pc:docMk/>
            <pc:sldMk cId="3575440245" sldId="756"/>
            <ac:spMk id="2" creationId="{B7A4DEC2-AA08-4FB8-ADAB-3F0F066FEC59}"/>
          </ac:spMkLst>
        </pc:spChg>
        <pc:spChg chg="mod">
          <ac:chgData name="Siegbert Rudolph" userId="2af4d44886c067cc" providerId="LiveId" clId="{1808259C-9DEF-4539-87A8-97EB35D12FD4}" dt="2020-10-17T08:29:46.795" v="41" actId="1076"/>
          <ac:spMkLst>
            <pc:docMk/>
            <pc:sldMk cId="3575440245" sldId="756"/>
            <ac:spMk id="3" creationId="{B7A54865-F102-4C60-A683-AC90ECB93C3D}"/>
          </ac:spMkLst>
        </pc:spChg>
      </pc:sldChg>
      <pc:sldChg chg="delSp modSp mod">
        <pc:chgData name="Siegbert Rudolph" userId="2af4d44886c067cc" providerId="LiveId" clId="{1808259C-9DEF-4539-87A8-97EB35D12FD4}" dt="2020-10-17T08:29:46.779" v="23" actId="1076"/>
        <pc:sldMkLst>
          <pc:docMk/>
          <pc:sldMk cId="2258640118" sldId="758"/>
        </pc:sldMkLst>
        <pc:spChg chg="del">
          <ac:chgData name="Siegbert Rudolph" userId="2af4d44886c067cc" providerId="LiveId" clId="{1808259C-9DEF-4539-87A8-97EB35D12FD4}" dt="2020-10-17T08:29:46.779" v="18" actId="478"/>
          <ac:spMkLst>
            <pc:docMk/>
            <pc:sldMk cId="2258640118" sldId="758"/>
            <ac:spMk id="2" creationId="{CBC0649B-6282-4F41-827A-E1ED28DE4F82}"/>
          </ac:spMkLst>
        </pc:spChg>
        <pc:spChg chg="mod">
          <ac:chgData name="Siegbert Rudolph" userId="2af4d44886c067cc" providerId="LiveId" clId="{1808259C-9DEF-4539-87A8-97EB35D12FD4}" dt="2020-10-17T08:29:46.779" v="23" actId="1076"/>
          <ac:spMkLst>
            <pc:docMk/>
            <pc:sldMk cId="2258640118" sldId="758"/>
            <ac:spMk id="3" creationId="{8646DBC6-4AD3-44F9-AB5F-0F718EB80347}"/>
          </ac:spMkLst>
        </pc:spChg>
      </pc:sldChg>
      <pc:sldChg chg="delSp modSp mod">
        <pc:chgData name="Siegbert Rudolph" userId="2af4d44886c067cc" providerId="LiveId" clId="{1808259C-9DEF-4539-87A8-97EB35D12FD4}" dt="2020-10-17T08:29:46.795" v="29" actId="1076"/>
        <pc:sldMkLst>
          <pc:docMk/>
          <pc:sldMk cId="965248394" sldId="759"/>
        </pc:sldMkLst>
        <pc:spChg chg="del">
          <ac:chgData name="Siegbert Rudolph" userId="2af4d44886c067cc" providerId="LiveId" clId="{1808259C-9DEF-4539-87A8-97EB35D12FD4}" dt="2020-10-17T08:29:46.779" v="24" actId="478"/>
          <ac:spMkLst>
            <pc:docMk/>
            <pc:sldMk cId="965248394" sldId="759"/>
            <ac:spMk id="2" creationId="{CFF48771-80F5-4C8B-A32B-B10C7E4A3CE0}"/>
          </ac:spMkLst>
        </pc:spChg>
        <pc:spChg chg="mod">
          <ac:chgData name="Siegbert Rudolph" userId="2af4d44886c067cc" providerId="LiveId" clId="{1808259C-9DEF-4539-87A8-97EB35D12FD4}" dt="2020-10-17T08:29:46.795" v="29" actId="1076"/>
          <ac:spMkLst>
            <pc:docMk/>
            <pc:sldMk cId="965248394" sldId="759"/>
            <ac:spMk id="3" creationId="{2EA29804-2167-4431-9E27-C3459E619238}"/>
          </ac:spMkLst>
        </pc:spChg>
      </pc:sldChg>
      <pc:sldChg chg="delSp modSp mod">
        <pc:chgData name="Siegbert Rudolph" userId="2af4d44886c067cc" providerId="LiveId" clId="{1808259C-9DEF-4539-87A8-97EB35D12FD4}" dt="2020-10-17T08:29:46.779" v="17" actId="1076"/>
        <pc:sldMkLst>
          <pc:docMk/>
          <pc:sldMk cId="2262858023" sldId="763"/>
        </pc:sldMkLst>
        <pc:spChg chg="del">
          <ac:chgData name="Siegbert Rudolph" userId="2af4d44886c067cc" providerId="LiveId" clId="{1808259C-9DEF-4539-87A8-97EB35D12FD4}" dt="2020-10-17T08:29:46.779" v="12" actId="478"/>
          <ac:spMkLst>
            <pc:docMk/>
            <pc:sldMk cId="2262858023" sldId="763"/>
            <ac:spMk id="4" creationId="{FD09E1E0-4CEA-4874-AAED-4A0DAE15A71D}"/>
          </ac:spMkLst>
        </pc:spChg>
        <pc:spChg chg="mod">
          <ac:chgData name="Siegbert Rudolph" userId="2af4d44886c067cc" providerId="LiveId" clId="{1808259C-9DEF-4539-87A8-97EB35D12FD4}" dt="2020-10-17T08:29:46.779" v="17" actId="1076"/>
          <ac:spMkLst>
            <pc:docMk/>
            <pc:sldMk cId="2262858023" sldId="763"/>
            <ac:spMk id="19" creationId="{FB9FE0E6-F3AE-4719-A83A-D9E02EB7BF44}"/>
          </ac:spMkLst>
        </pc:spChg>
      </pc:sldChg>
    </pc:docChg>
  </pc:docChgLst>
  <pc:docChgLst>
    <pc:chgData name="Siegbert Rudolph" userId="2af4d44886c067cc" providerId="LiveId" clId="{CA0A8957-ACFA-47F2-87BC-2192E776321D}"/>
    <pc:docChg chg="custSel modSld">
      <pc:chgData name="Siegbert Rudolph" userId="2af4d44886c067cc" providerId="LiveId" clId="{CA0A8957-ACFA-47F2-87BC-2192E776321D}" dt="2021-10-07T16:01:59.029" v="47" actId="1076"/>
      <pc:docMkLst>
        <pc:docMk/>
      </pc:docMkLst>
      <pc:sldChg chg="delSp modSp mod">
        <pc:chgData name="Siegbert Rudolph" userId="2af4d44886c067cc" providerId="LiveId" clId="{CA0A8957-ACFA-47F2-87BC-2192E776321D}" dt="2021-10-07T16:01:58.998" v="5" actId="1076"/>
        <pc:sldMkLst>
          <pc:docMk/>
          <pc:sldMk cId="0" sldId="444"/>
        </pc:sldMkLst>
        <pc:spChg chg="del">
          <ac:chgData name="Siegbert Rudolph" userId="2af4d44886c067cc" providerId="LiveId" clId="{CA0A8957-ACFA-47F2-87BC-2192E776321D}" dt="2021-10-07T16:01:58.998" v="0" actId="478"/>
          <ac:spMkLst>
            <pc:docMk/>
            <pc:sldMk cId="0" sldId="444"/>
            <ac:spMk id="2" creationId="{FDC05E53-D936-452D-A927-CDB07C107B46}"/>
          </ac:spMkLst>
        </pc:spChg>
        <pc:spChg chg="mod">
          <ac:chgData name="Siegbert Rudolph" userId="2af4d44886c067cc" providerId="LiveId" clId="{CA0A8957-ACFA-47F2-87BC-2192E776321D}" dt="2021-10-07T16:01:58.998" v="5" actId="1076"/>
          <ac:spMkLst>
            <pc:docMk/>
            <pc:sldMk cId="0" sldId="444"/>
            <ac:spMk id="3" creationId="{8C150FDA-EE20-4271-8324-D496B809386F}"/>
          </ac:spMkLst>
        </pc:spChg>
      </pc:sldChg>
      <pc:sldChg chg="delSp modSp mod">
        <pc:chgData name="Siegbert Rudolph" userId="2af4d44886c067cc" providerId="LiveId" clId="{CA0A8957-ACFA-47F2-87BC-2192E776321D}" dt="2021-10-07T16:01:59.013" v="11" actId="1076"/>
        <pc:sldMkLst>
          <pc:docMk/>
          <pc:sldMk cId="1649155459" sldId="682"/>
        </pc:sldMkLst>
        <pc:spChg chg="del">
          <ac:chgData name="Siegbert Rudolph" userId="2af4d44886c067cc" providerId="LiveId" clId="{CA0A8957-ACFA-47F2-87BC-2192E776321D}" dt="2021-10-07T16:01:58.998" v="6" actId="478"/>
          <ac:spMkLst>
            <pc:docMk/>
            <pc:sldMk cId="1649155459" sldId="682"/>
            <ac:spMk id="4" creationId="{319D5499-C0ED-4F1B-9CFD-BAB7A82EA93F}"/>
          </ac:spMkLst>
        </pc:spChg>
        <pc:spChg chg="mod">
          <ac:chgData name="Siegbert Rudolph" userId="2af4d44886c067cc" providerId="LiveId" clId="{CA0A8957-ACFA-47F2-87BC-2192E776321D}" dt="2021-10-07T16:01:59.013" v="11" actId="1076"/>
          <ac:spMkLst>
            <pc:docMk/>
            <pc:sldMk cId="1649155459" sldId="682"/>
            <ac:spMk id="19" creationId="{10AE27E3-0C7C-4FA8-BA6A-2CDB1C3C9179}"/>
          </ac:spMkLst>
        </pc:spChg>
      </pc:sldChg>
      <pc:sldChg chg="delSp modSp mod">
        <pc:chgData name="Siegbert Rudolph" userId="2af4d44886c067cc" providerId="LiveId" clId="{CA0A8957-ACFA-47F2-87BC-2192E776321D}" dt="2021-10-07T16:01:59.029" v="35" actId="1076"/>
        <pc:sldMkLst>
          <pc:docMk/>
          <pc:sldMk cId="3590329126" sldId="693"/>
        </pc:sldMkLst>
        <pc:spChg chg="del">
          <ac:chgData name="Siegbert Rudolph" userId="2af4d44886c067cc" providerId="LiveId" clId="{CA0A8957-ACFA-47F2-87BC-2192E776321D}" dt="2021-10-07T16:01:59.013" v="30" actId="478"/>
          <ac:spMkLst>
            <pc:docMk/>
            <pc:sldMk cId="3590329126" sldId="693"/>
            <ac:spMk id="2" creationId="{D207307A-0482-4D8B-9E0A-B9EBE8F57985}"/>
          </ac:spMkLst>
        </pc:spChg>
        <pc:spChg chg="mod">
          <ac:chgData name="Siegbert Rudolph" userId="2af4d44886c067cc" providerId="LiveId" clId="{CA0A8957-ACFA-47F2-87BC-2192E776321D}" dt="2021-10-07T16:01:59.029" v="35" actId="1076"/>
          <ac:spMkLst>
            <pc:docMk/>
            <pc:sldMk cId="3590329126" sldId="693"/>
            <ac:spMk id="3" creationId="{E7FEC98A-F911-447A-AA53-F166AA94834A}"/>
          </ac:spMkLst>
        </pc:spChg>
      </pc:sldChg>
      <pc:sldChg chg="delSp modSp mod">
        <pc:chgData name="Siegbert Rudolph" userId="2af4d44886c067cc" providerId="LiveId" clId="{CA0A8957-ACFA-47F2-87BC-2192E776321D}" dt="2021-10-07T16:01:59.029" v="47" actId="1076"/>
        <pc:sldMkLst>
          <pc:docMk/>
          <pc:sldMk cId="1498672052" sldId="702"/>
        </pc:sldMkLst>
        <pc:spChg chg="del">
          <ac:chgData name="Siegbert Rudolph" userId="2af4d44886c067cc" providerId="LiveId" clId="{CA0A8957-ACFA-47F2-87BC-2192E776321D}" dt="2021-10-07T16:01:59.029" v="42" actId="478"/>
          <ac:spMkLst>
            <pc:docMk/>
            <pc:sldMk cId="1498672052" sldId="702"/>
            <ac:spMk id="2" creationId="{D4B52CD0-7DAB-4E95-B38D-45716688ECCC}"/>
          </ac:spMkLst>
        </pc:spChg>
        <pc:spChg chg="mod">
          <ac:chgData name="Siegbert Rudolph" userId="2af4d44886c067cc" providerId="LiveId" clId="{CA0A8957-ACFA-47F2-87BC-2192E776321D}" dt="2021-10-07T16:01:59.029" v="47" actId="1076"/>
          <ac:spMkLst>
            <pc:docMk/>
            <pc:sldMk cId="1498672052" sldId="702"/>
            <ac:spMk id="5" creationId="{71997847-372B-4FF8-ABBA-E5B49E50BFF0}"/>
          </ac:spMkLst>
        </pc:spChg>
      </pc:sldChg>
      <pc:sldChg chg="delSp modSp mod">
        <pc:chgData name="Siegbert Rudolph" userId="2af4d44886c067cc" providerId="LiveId" clId="{CA0A8957-ACFA-47F2-87BC-2192E776321D}" dt="2021-10-07T16:01:59.029" v="41" actId="1076"/>
        <pc:sldMkLst>
          <pc:docMk/>
          <pc:sldMk cId="3575440245" sldId="756"/>
        </pc:sldMkLst>
        <pc:spChg chg="del">
          <ac:chgData name="Siegbert Rudolph" userId="2af4d44886c067cc" providerId="LiveId" clId="{CA0A8957-ACFA-47F2-87BC-2192E776321D}" dt="2021-10-07T16:01:59.029" v="36" actId="478"/>
          <ac:spMkLst>
            <pc:docMk/>
            <pc:sldMk cId="3575440245" sldId="756"/>
            <ac:spMk id="2" creationId="{68634925-90A0-4EFB-BFAC-AA4B91DFC21C}"/>
          </ac:spMkLst>
        </pc:spChg>
        <pc:spChg chg="mod">
          <ac:chgData name="Siegbert Rudolph" userId="2af4d44886c067cc" providerId="LiveId" clId="{CA0A8957-ACFA-47F2-87BC-2192E776321D}" dt="2021-10-07T16:01:59.029" v="41" actId="1076"/>
          <ac:spMkLst>
            <pc:docMk/>
            <pc:sldMk cId="3575440245" sldId="756"/>
            <ac:spMk id="3" creationId="{A3A68676-21D5-4736-878E-C85ACCDFBC10}"/>
          </ac:spMkLst>
        </pc:spChg>
      </pc:sldChg>
      <pc:sldChg chg="delSp modSp mod">
        <pc:chgData name="Siegbert Rudolph" userId="2af4d44886c067cc" providerId="LiveId" clId="{CA0A8957-ACFA-47F2-87BC-2192E776321D}" dt="2021-10-07T16:01:59.013" v="23" actId="1076"/>
        <pc:sldMkLst>
          <pc:docMk/>
          <pc:sldMk cId="2258640118" sldId="758"/>
        </pc:sldMkLst>
        <pc:spChg chg="del">
          <ac:chgData name="Siegbert Rudolph" userId="2af4d44886c067cc" providerId="LiveId" clId="{CA0A8957-ACFA-47F2-87BC-2192E776321D}" dt="2021-10-07T16:01:59.013" v="18" actId="478"/>
          <ac:spMkLst>
            <pc:docMk/>
            <pc:sldMk cId="2258640118" sldId="758"/>
            <ac:spMk id="2" creationId="{F0EA7A83-632A-48B6-B98F-CEA430230A8C}"/>
          </ac:spMkLst>
        </pc:spChg>
        <pc:spChg chg="mod">
          <ac:chgData name="Siegbert Rudolph" userId="2af4d44886c067cc" providerId="LiveId" clId="{CA0A8957-ACFA-47F2-87BC-2192E776321D}" dt="2021-10-07T16:01:59.013" v="23" actId="1076"/>
          <ac:spMkLst>
            <pc:docMk/>
            <pc:sldMk cId="2258640118" sldId="758"/>
            <ac:spMk id="3" creationId="{D9DB5EFE-F8A0-4C2C-AD58-563E0AF7A22B}"/>
          </ac:spMkLst>
        </pc:spChg>
      </pc:sldChg>
      <pc:sldChg chg="delSp modSp mod">
        <pc:chgData name="Siegbert Rudolph" userId="2af4d44886c067cc" providerId="LiveId" clId="{CA0A8957-ACFA-47F2-87BC-2192E776321D}" dt="2021-10-07T16:01:59.013" v="29" actId="1076"/>
        <pc:sldMkLst>
          <pc:docMk/>
          <pc:sldMk cId="965248394" sldId="759"/>
        </pc:sldMkLst>
        <pc:spChg chg="del">
          <ac:chgData name="Siegbert Rudolph" userId="2af4d44886c067cc" providerId="LiveId" clId="{CA0A8957-ACFA-47F2-87BC-2192E776321D}" dt="2021-10-07T16:01:59.013" v="24" actId="478"/>
          <ac:spMkLst>
            <pc:docMk/>
            <pc:sldMk cId="965248394" sldId="759"/>
            <ac:spMk id="2" creationId="{C403A8E8-6AAF-4DC9-A880-35818FB4A4B6}"/>
          </ac:spMkLst>
        </pc:spChg>
        <pc:spChg chg="mod">
          <ac:chgData name="Siegbert Rudolph" userId="2af4d44886c067cc" providerId="LiveId" clId="{CA0A8957-ACFA-47F2-87BC-2192E776321D}" dt="2021-10-07T16:01:59.013" v="29" actId="1076"/>
          <ac:spMkLst>
            <pc:docMk/>
            <pc:sldMk cId="965248394" sldId="759"/>
            <ac:spMk id="3" creationId="{9CACE711-3625-4801-8D77-D5795330B758}"/>
          </ac:spMkLst>
        </pc:spChg>
      </pc:sldChg>
      <pc:sldChg chg="delSp modSp mod">
        <pc:chgData name="Siegbert Rudolph" userId="2af4d44886c067cc" providerId="LiveId" clId="{CA0A8957-ACFA-47F2-87BC-2192E776321D}" dt="2021-10-07T16:01:59.013" v="17" actId="1076"/>
        <pc:sldMkLst>
          <pc:docMk/>
          <pc:sldMk cId="2262858023" sldId="763"/>
        </pc:sldMkLst>
        <pc:spChg chg="del">
          <ac:chgData name="Siegbert Rudolph" userId="2af4d44886c067cc" providerId="LiveId" clId="{CA0A8957-ACFA-47F2-87BC-2192E776321D}" dt="2021-10-07T16:01:59.013" v="12" actId="478"/>
          <ac:spMkLst>
            <pc:docMk/>
            <pc:sldMk cId="2262858023" sldId="763"/>
            <ac:spMk id="4" creationId="{D2658FD5-D2F6-43F9-B316-6EE5A0B8B8EA}"/>
          </ac:spMkLst>
        </pc:spChg>
        <pc:spChg chg="mod">
          <ac:chgData name="Siegbert Rudolph" userId="2af4d44886c067cc" providerId="LiveId" clId="{CA0A8957-ACFA-47F2-87BC-2192E776321D}" dt="2021-10-07T16:01:59.013" v="17" actId="1076"/>
          <ac:spMkLst>
            <pc:docMk/>
            <pc:sldMk cId="2262858023" sldId="763"/>
            <ac:spMk id="19" creationId="{5E3B3E28-CFB1-4496-9E69-673FC2B16E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hteck 22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7" name="Rechteck 26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31" name="Rechteck 30"/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6" name="Textfeld 4"/>
          <p:cNvSpPr txBox="1">
            <a:spLocks noChangeArrowheads="1"/>
          </p:cNvSpPr>
          <p:nvPr/>
        </p:nvSpPr>
        <p:spPr bwMode="auto">
          <a:xfrm>
            <a:off x="308752" y="1844675"/>
            <a:ext cx="18565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8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39533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Kurze Wörter richtig betonen 1</a:t>
            </a:r>
          </a:p>
        </p:txBody>
      </p:sp>
      <p:sp>
        <p:nvSpPr>
          <p:cNvPr id="19" name="Textfeld 12"/>
          <p:cNvSpPr txBox="1">
            <a:spLocks noChangeArrowheads="1"/>
          </p:cNvSpPr>
          <p:nvPr/>
        </p:nvSpPr>
        <p:spPr bwMode="auto">
          <a:xfrm>
            <a:off x="2232025" y="2452688"/>
            <a:ext cx="566007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Viele Schüler lesen in mit langem i. Außerdem kennen sie nicht die Ausnahmen,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die es beim Lesen bei kurzen Wörtern zu beachten gibt. Das Wort am müsste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eigentlich mit langem a gelesen werden, so wie an. Solche Wörter werden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hier geübt.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Geübt werden kurze Wörter, die mit einem Konsonanten enden.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In den Fällen, wo es das Wort auch mit Doppelkonsonanten gibt, werden diese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auch geübt.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246C2BE-5072-0281-E4E0-47160CDF6723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1.pptx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feld 4"/>
          <p:cNvSpPr txBox="1">
            <a:spLocks noChangeArrowheads="1"/>
          </p:cNvSpPr>
          <p:nvPr/>
        </p:nvSpPr>
        <p:spPr bwMode="auto">
          <a:xfrm>
            <a:off x="179512" y="146005"/>
            <a:ext cx="3206327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Normalfall:</a:t>
            </a:r>
          </a:p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langer</a:t>
            </a:r>
            <a:r>
              <a:rPr lang="de-DE" b="1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</a:t>
            </a:r>
            <a:r>
              <a:rPr lang="de-DE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Vokal</a:t>
            </a:r>
            <a:r>
              <a:rPr lang="de-DE" b="1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, ein Konsonant</a:t>
            </a:r>
          </a:p>
        </p:txBody>
      </p:sp>
      <p:sp>
        <p:nvSpPr>
          <p:cNvPr id="37" name="Rechteck 36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 Seite</a:t>
            </a:r>
          </a:p>
        </p:txBody>
      </p:sp>
      <p:sp>
        <p:nvSpPr>
          <p:cNvPr id="38" name="Rechteck 37"/>
          <p:cNvSpPr/>
          <p:nvPr/>
        </p:nvSpPr>
        <p:spPr>
          <a:xfrm>
            <a:off x="6156325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9" name="Rechteck 38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 Seite</a:t>
            </a:r>
          </a:p>
        </p:txBody>
      </p:sp>
      <p:sp>
        <p:nvSpPr>
          <p:cNvPr id="17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B693E7F-515F-4711-9364-B6F93B30F931}"/>
              </a:ext>
            </a:extLst>
          </p:cNvPr>
          <p:cNvSpPr/>
          <p:nvPr/>
        </p:nvSpPr>
        <p:spPr>
          <a:xfrm>
            <a:off x="638289" y="4974772"/>
            <a:ext cx="4077727" cy="459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   wen   wer   Zug   zur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5F0D2B3-72E2-4E95-8BF8-2EF5856861E3}"/>
              </a:ext>
            </a:extLst>
          </p:cNvPr>
          <p:cNvSpPr/>
          <p:nvPr/>
        </p:nvSpPr>
        <p:spPr>
          <a:xfrm>
            <a:off x="311021" y="11126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1A8583B-73AA-4A39-A950-8415E42F22FB}"/>
              </a:ext>
            </a:extLst>
          </p:cNvPr>
          <p:cNvSpPr/>
          <p:nvPr/>
        </p:nvSpPr>
        <p:spPr>
          <a:xfrm>
            <a:off x="311021" y="155464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E47E8D7-E7F8-49A5-8A54-1A7BF6F774B4}"/>
              </a:ext>
            </a:extLst>
          </p:cNvPr>
          <p:cNvSpPr/>
          <p:nvPr/>
        </p:nvSpPr>
        <p:spPr>
          <a:xfrm>
            <a:off x="311021" y="199667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6FB1091-245A-4375-B763-E9BA443132B5}"/>
              </a:ext>
            </a:extLst>
          </p:cNvPr>
          <p:cNvSpPr/>
          <p:nvPr/>
        </p:nvSpPr>
        <p:spPr>
          <a:xfrm>
            <a:off x="311021" y="244029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9DF2396E-5299-4473-9294-25F2124BC0F9}"/>
              </a:ext>
            </a:extLst>
          </p:cNvPr>
          <p:cNvSpPr/>
          <p:nvPr/>
        </p:nvSpPr>
        <p:spPr>
          <a:xfrm>
            <a:off x="311021" y="288390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460D8C3-5D6D-495F-8D5E-B622DA4B15A2}"/>
              </a:ext>
            </a:extLst>
          </p:cNvPr>
          <p:cNvSpPr/>
          <p:nvPr/>
        </p:nvSpPr>
        <p:spPr>
          <a:xfrm>
            <a:off x="311021" y="1112614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9C772B9-A8B6-4620-AE41-A97FB3912760}"/>
              </a:ext>
            </a:extLst>
          </p:cNvPr>
          <p:cNvSpPr/>
          <p:nvPr/>
        </p:nvSpPr>
        <p:spPr>
          <a:xfrm>
            <a:off x="311021" y="1554644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7F5CD2A-7A64-4B20-AE48-0B2450A6DE07}"/>
              </a:ext>
            </a:extLst>
          </p:cNvPr>
          <p:cNvSpPr/>
          <p:nvPr/>
        </p:nvSpPr>
        <p:spPr>
          <a:xfrm>
            <a:off x="311021" y="1996674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F633AF6-0FF4-4D69-B289-A47FA7CECDE2}"/>
              </a:ext>
            </a:extLst>
          </p:cNvPr>
          <p:cNvSpPr/>
          <p:nvPr/>
        </p:nvSpPr>
        <p:spPr>
          <a:xfrm>
            <a:off x="311021" y="2440291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D8AE1A6-02D8-4131-A6FB-B5E862592D17}"/>
              </a:ext>
            </a:extLst>
          </p:cNvPr>
          <p:cNvSpPr/>
          <p:nvPr/>
        </p:nvSpPr>
        <p:spPr>
          <a:xfrm>
            <a:off x="311021" y="288390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427BA7A-F78B-444E-9034-119E8C50598E}"/>
              </a:ext>
            </a:extLst>
          </p:cNvPr>
          <p:cNvSpPr/>
          <p:nvPr/>
        </p:nvSpPr>
        <p:spPr>
          <a:xfrm>
            <a:off x="638289" y="980728"/>
            <a:ext cx="3977371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  bar   das   der   dem  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DC34E70-F3C6-44EF-BAE4-1C57F50936AC}"/>
              </a:ext>
            </a:extLst>
          </p:cNvPr>
          <p:cNvSpPr/>
          <p:nvPr/>
        </p:nvSpPr>
        <p:spPr>
          <a:xfrm>
            <a:off x="638289" y="1878428"/>
            <a:ext cx="4084773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  dir   er   es   fad   gab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EFD374F-5C34-4B8F-9BD0-7AF6BFC16CEC}"/>
              </a:ext>
            </a:extLst>
          </p:cNvPr>
          <p:cNvSpPr/>
          <p:nvPr/>
        </p:nvSpPr>
        <p:spPr>
          <a:xfrm>
            <a:off x="638289" y="2776128"/>
            <a:ext cx="3809056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   gut   hab   her   kam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3826F24-F306-4E2E-B0EC-97A2D5D1EA5E}"/>
              </a:ext>
            </a:extLst>
          </p:cNvPr>
          <p:cNvSpPr/>
          <p:nvPr/>
        </p:nvSpPr>
        <p:spPr>
          <a:xfrm>
            <a:off x="638289" y="4077072"/>
            <a:ext cx="3727302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  mir   vor   war   was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AD5C373-3A87-4753-AC6F-A7AF95B31FE1}"/>
              </a:ext>
            </a:extLst>
          </p:cNvPr>
          <p:cNvSpPr/>
          <p:nvPr/>
        </p:nvSpPr>
        <p:spPr>
          <a:xfrm>
            <a:off x="309035" y="337327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0B6A9CC4-0D81-4B75-9ED9-DBDF72D4FAB6}"/>
              </a:ext>
            </a:extLst>
          </p:cNvPr>
          <p:cNvSpPr/>
          <p:nvPr/>
        </p:nvSpPr>
        <p:spPr>
          <a:xfrm>
            <a:off x="309035" y="42185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C07C247-4962-4DF6-B30A-3DE3CBB3ACCB}"/>
              </a:ext>
            </a:extLst>
          </p:cNvPr>
          <p:cNvSpPr/>
          <p:nvPr/>
        </p:nvSpPr>
        <p:spPr>
          <a:xfrm>
            <a:off x="309035" y="466057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F37DED59-CA30-4892-8B8A-137225AFF841}"/>
              </a:ext>
            </a:extLst>
          </p:cNvPr>
          <p:cNvSpPr/>
          <p:nvPr/>
        </p:nvSpPr>
        <p:spPr>
          <a:xfrm>
            <a:off x="309035" y="510419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76483465-EF65-4A66-87C1-A6A0A696CCAE}"/>
              </a:ext>
            </a:extLst>
          </p:cNvPr>
          <p:cNvSpPr/>
          <p:nvPr/>
        </p:nvSpPr>
        <p:spPr>
          <a:xfrm>
            <a:off x="309035" y="554781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99FCD612-1402-4609-B6F8-1B4213AED4AF}"/>
              </a:ext>
            </a:extLst>
          </p:cNvPr>
          <p:cNvSpPr/>
          <p:nvPr/>
        </p:nvSpPr>
        <p:spPr>
          <a:xfrm>
            <a:off x="309035" y="3373274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7AA7C576-B2A6-4101-929B-FB8BDB241242}"/>
              </a:ext>
            </a:extLst>
          </p:cNvPr>
          <p:cNvSpPr/>
          <p:nvPr/>
        </p:nvSpPr>
        <p:spPr>
          <a:xfrm>
            <a:off x="309035" y="421854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D8F01959-C166-4E0A-B24F-710DA232189C}"/>
              </a:ext>
            </a:extLst>
          </p:cNvPr>
          <p:cNvSpPr/>
          <p:nvPr/>
        </p:nvSpPr>
        <p:spPr>
          <a:xfrm>
            <a:off x="309035" y="4660578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7FCC5F5A-12BF-4A52-A3BE-8D68A497F93F}"/>
              </a:ext>
            </a:extLst>
          </p:cNvPr>
          <p:cNvSpPr/>
          <p:nvPr/>
        </p:nvSpPr>
        <p:spPr>
          <a:xfrm>
            <a:off x="309035" y="510419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0604C112-3B2E-4B0E-A4CB-F42FF8985A10}"/>
              </a:ext>
            </a:extLst>
          </p:cNvPr>
          <p:cNvSpPr/>
          <p:nvPr/>
        </p:nvSpPr>
        <p:spPr>
          <a:xfrm>
            <a:off x="309035" y="5547812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5317D9C-D1A2-469F-B0BC-D41986F0645E}"/>
              </a:ext>
            </a:extLst>
          </p:cNvPr>
          <p:cNvSpPr/>
          <p:nvPr/>
        </p:nvSpPr>
        <p:spPr>
          <a:xfrm>
            <a:off x="638289" y="5423624"/>
            <a:ext cx="73182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weiß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Weg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Bank.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Zug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kommt. </a:t>
            </a:r>
          </a:p>
          <a:p>
            <a:pPr>
              <a:spcAft>
                <a:spcPts val="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soll ich fragen.</a:t>
            </a:r>
            <a:endParaRPr lang="de-DE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7DC56C01-D40B-4DAE-B847-2B2CE76E0055}"/>
              </a:ext>
            </a:extLst>
          </p:cNvPr>
          <p:cNvSpPr/>
          <p:nvPr/>
        </p:nvSpPr>
        <p:spPr>
          <a:xfrm>
            <a:off x="638289" y="1429578"/>
            <a:ext cx="7668510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Kunde zahlt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Verkäufer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Kasse.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B12238F1-DB9F-4989-8D6C-B72A8CF4633A}"/>
              </a:ext>
            </a:extLst>
          </p:cNvPr>
          <p:cNvSpPr/>
          <p:nvPr/>
        </p:nvSpPr>
        <p:spPr>
          <a:xfrm>
            <a:off x="638289" y="2327278"/>
            <a:ext cx="6101350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schmeckt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fad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Schlüssel.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FACB3618-DEF5-469E-9A8B-14A608BF1A66}"/>
              </a:ext>
            </a:extLst>
          </p:cNvPr>
          <p:cNvSpPr/>
          <p:nvPr/>
        </p:nvSpPr>
        <p:spPr>
          <a:xfrm>
            <a:off x="638289" y="3224978"/>
            <a:ext cx="70535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keine Lust. Komm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Bitte,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her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>
              <a:spcAft>
                <a:spcPts val="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spät.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geht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gut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8AE85CED-E394-45A9-A39D-6DAFBE3CA8FF}"/>
              </a:ext>
            </a:extLst>
          </p:cNvPr>
          <p:cNvSpPr/>
          <p:nvPr/>
        </p:nvSpPr>
        <p:spPr>
          <a:xfrm>
            <a:off x="638289" y="4525922"/>
            <a:ext cx="8797601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weiß nicht,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Mir geht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gut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kommt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E1B3934-A36C-36A5-0FAA-C8B6DB7C8BAA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1.pptx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64915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 autoUpdateAnimBg="0"/>
      <p:bldP spid="9" grpId="0" animBg="1" autoUpdateAnimBg="0"/>
      <p:bldP spid="10" grpId="0" animBg="1" autoUpdateAnimBg="0"/>
      <p:bldP spid="11" grpId="0" animBg="1" autoUpdateAnimBg="0"/>
      <p:bldP spid="12" grpId="0" animBg="1" autoUpdateAnimBg="0"/>
      <p:bldP spid="3" grpId="0"/>
      <p:bldP spid="5" grpId="0"/>
      <p:bldP spid="6" grpId="0"/>
      <p:bldP spid="7" grpId="0"/>
      <p:bldP spid="23" grpId="0" animBg="1" autoUpdateAnimBg="0"/>
      <p:bldP spid="24" grpId="0" animBg="1" autoUpdateAnimBg="0"/>
      <p:bldP spid="25" grpId="0" animBg="1" autoUpdateAnimBg="0"/>
      <p:bldP spid="26" grpId="0" animBg="1" autoUpdateAnimBg="0"/>
      <p:bldP spid="27" grpId="0" animBg="1" autoUpdateAnimBg="0"/>
      <p:bldP spid="33" grpId="0"/>
      <p:bldP spid="34" grpId="0"/>
      <p:bldP spid="35" grpId="0"/>
      <p:bldP spid="36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feld 4"/>
          <p:cNvSpPr txBox="1">
            <a:spLocks noChangeArrowheads="1"/>
          </p:cNvSpPr>
          <p:nvPr/>
        </p:nvSpPr>
        <p:spPr bwMode="auto">
          <a:xfrm>
            <a:off x="179512" y="146005"/>
            <a:ext cx="3248005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Besonderheit:</a:t>
            </a:r>
          </a:p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kurzer Vokal</a:t>
            </a:r>
            <a:r>
              <a:rPr lang="de-DE" b="1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, ein Konsonant</a:t>
            </a:r>
          </a:p>
        </p:txBody>
      </p:sp>
      <p:sp>
        <p:nvSpPr>
          <p:cNvPr id="37" name="Rechteck 36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 Seite</a:t>
            </a:r>
          </a:p>
        </p:txBody>
      </p:sp>
      <p:sp>
        <p:nvSpPr>
          <p:cNvPr id="38" name="Rechteck 37"/>
          <p:cNvSpPr/>
          <p:nvPr/>
        </p:nvSpPr>
        <p:spPr>
          <a:xfrm>
            <a:off x="6156325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9" name="Rechteck 38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 Seite</a:t>
            </a:r>
          </a:p>
        </p:txBody>
      </p:sp>
      <p:sp>
        <p:nvSpPr>
          <p:cNvPr id="17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B693E7F-515F-4711-9364-B6F93B30F931}"/>
              </a:ext>
            </a:extLst>
          </p:cNvPr>
          <p:cNvSpPr/>
          <p:nvPr/>
        </p:nvSpPr>
        <p:spPr>
          <a:xfrm>
            <a:off x="638289" y="4699262"/>
            <a:ext cx="3285639" cy="467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   weg   zu   zum</a:t>
            </a:r>
            <a:endParaRPr lang="de-DE" sz="1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5F0D2B3-72E2-4E95-8BF8-2EF5856861E3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1A8583B-73AA-4A39-A950-8415E42F22FB}"/>
              </a:ext>
            </a:extLst>
          </p:cNvPr>
          <p:cNvSpPr/>
          <p:nvPr/>
        </p:nvSpPr>
        <p:spPr>
          <a:xfrm>
            <a:off x="311021" y="168237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E47E8D7-E7F8-49A5-8A54-1A7BF6F774B4}"/>
              </a:ext>
            </a:extLst>
          </p:cNvPr>
          <p:cNvSpPr/>
          <p:nvPr/>
        </p:nvSpPr>
        <p:spPr>
          <a:xfrm>
            <a:off x="311021" y="21244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6FB1091-245A-4375-B763-E9BA443132B5}"/>
              </a:ext>
            </a:extLst>
          </p:cNvPr>
          <p:cNvSpPr/>
          <p:nvPr/>
        </p:nvSpPr>
        <p:spPr>
          <a:xfrm>
            <a:off x="311021" y="256802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9DF2396E-5299-4473-9294-25F2124BC0F9}"/>
              </a:ext>
            </a:extLst>
          </p:cNvPr>
          <p:cNvSpPr/>
          <p:nvPr/>
        </p:nvSpPr>
        <p:spPr>
          <a:xfrm>
            <a:off x="311021" y="301164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460D8C3-5D6D-495F-8D5E-B622DA4B15A2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9C772B9-A8B6-4620-AE41-A97FB3912760}"/>
              </a:ext>
            </a:extLst>
          </p:cNvPr>
          <p:cNvSpPr/>
          <p:nvPr/>
        </p:nvSpPr>
        <p:spPr>
          <a:xfrm>
            <a:off x="311021" y="168237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7F5CD2A-7A64-4B20-AE48-0B2450A6DE07}"/>
              </a:ext>
            </a:extLst>
          </p:cNvPr>
          <p:cNvSpPr/>
          <p:nvPr/>
        </p:nvSpPr>
        <p:spPr>
          <a:xfrm>
            <a:off x="311021" y="2124408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F633AF6-0FF4-4D69-B289-A47FA7CECDE2}"/>
              </a:ext>
            </a:extLst>
          </p:cNvPr>
          <p:cNvSpPr/>
          <p:nvPr/>
        </p:nvSpPr>
        <p:spPr>
          <a:xfrm>
            <a:off x="311021" y="256802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D8AE1A6-02D8-4131-A6FB-B5E862592D17}"/>
              </a:ext>
            </a:extLst>
          </p:cNvPr>
          <p:cNvSpPr/>
          <p:nvPr/>
        </p:nvSpPr>
        <p:spPr>
          <a:xfrm>
            <a:off x="311021" y="3011642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427BA7A-F78B-444E-9034-119E8C50598E}"/>
              </a:ext>
            </a:extLst>
          </p:cNvPr>
          <p:cNvSpPr/>
          <p:nvPr/>
        </p:nvSpPr>
        <p:spPr>
          <a:xfrm>
            <a:off x="638289" y="1108462"/>
            <a:ext cx="1920719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  ab   bin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DC34E70-F3C6-44EF-BAE4-1C57F50936AC}"/>
              </a:ext>
            </a:extLst>
          </p:cNvPr>
          <p:cNvSpPr/>
          <p:nvPr/>
        </p:nvSpPr>
        <p:spPr>
          <a:xfrm>
            <a:off x="638289" y="2006162"/>
            <a:ext cx="2100255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   des   hin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EFD374F-5C34-4B8F-9BD0-7AF6BFC16CEC}"/>
              </a:ext>
            </a:extLst>
          </p:cNvPr>
          <p:cNvSpPr/>
          <p:nvPr/>
        </p:nvSpPr>
        <p:spPr>
          <a:xfrm>
            <a:off x="638289" y="2903862"/>
            <a:ext cx="1806905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   in   mit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3826F24-F306-4E2E-B0EC-97A2D5D1EA5E}"/>
              </a:ext>
            </a:extLst>
          </p:cNvPr>
          <p:cNvSpPr/>
          <p:nvPr/>
        </p:nvSpPr>
        <p:spPr>
          <a:xfrm>
            <a:off x="638289" y="3801562"/>
            <a:ext cx="2073003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   um   vom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AD5C373-3A87-4753-AC6F-A7AF95B31FE1}"/>
              </a:ext>
            </a:extLst>
          </p:cNvPr>
          <p:cNvSpPr/>
          <p:nvPr/>
        </p:nvSpPr>
        <p:spPr>
          <a:xfrm>
            <a:off x="309035" y="350100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0B6A9CC4-0D81-4B75-9ED9-DBDF72D4FAB6}"/>
              </a:ext>
            </a:extLst>
          </p:cNvPr>
          <p:cNvSpPr/>
          <p:nvPr/>
        </p:nvSpPr>
        <p:spPr>
          <a:xfrm>
            <a:off x="309035" y="394303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C07C247-4962-4DF6-B30A-3DE3CBB3ACCB}"/>
              </a:ext>
            </a:extLst>
          </p:cNvPr>
          <p:cNvSpPr/>
          <p:nvPr/>
        </p:nvSpPr>
        <p:spPr>
          <a:xfrm>
            <a:off x="309035" y="4385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F37DED59-CA30-4892-8B8A-137225AFF841}"/>
              </a:ext>
            </a:extLst>
          </p:cNvPr>
          <p:cNvSpPr/>
          <p:nvPr/>
        </p:nvSpPr>
        <p:spPr>
          <a:xfrm>
            <a:off x="309035" y="482868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76483465-EF65-4A66-87C1-A6A0A696CCAE}"/>
              </a:ext>
            </a:extLst>
          </p:cNvPr>
          <p:cNvSpPr/>
          <p:nvPr/>
        </p:nvSpPr>
        <p:spPr>
          <a:xfrm>
            <a:off x="309035" y="52723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99FCD612-1402-4609-B6F8-1B4213AED4AF}"/>
              </a:ext>
            </a:extLst>
          </p:cNvPr>
          <p:cNvSpPr/>
          <p:nvPr/>
        </p:nvSpPr>
        <p:spPr>
          <a:xfrm>
            <a:off x="309035" y="350100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7AA7C576-B2A6-4101-929B-FB8BDB241242}"/>
              </a:ext>
            </a:extLst>
          </p:cNvPr>
          <p:cNvSpPr/>
          <p:nvPr/>
        </p:nvSpPr>
        <p:spPr>
          <a:xfrm>
            <a:off x="309035" y="394303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D8F01959-C166-4E0A-B24F-710DA232189C}"/>
              </a:ext>
            </a:extLst>
          </p:cNvPr>
          <p:cNvSpPr/>
          <p:nvPr/>
        </p:nvSpPr>
        <p:spPr>
          <a:xfrm>
            <a:off x="309035" y="4385068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7FCC5F5A-12BF-4A52-A3BE-8D68A497F93F}"/>
              </a:ext>
            </a:extLst>
          </p:cNvPr>
          <p:cNvSpPr/>
          <p:nvPr/>
        </p:nvSpPr>
        <p:spPr>
          <a:xfrm>
            <a:off x="309035" y="482868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0604C112-3B2E-4B0E-A4CB-F42FF8985A10}"/>
              </a:ext>
            </a:extLst>
          </p:cNvPr>
          <p:cNvSpPr/>
          <p:nvPr/>
        </p:nvSpPr>
        <p:spPr>
          <a:xfrm>
            <a:off x="309035" y="5272302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5317D9C-D1A2-469F-B0BC-D41986F0645E}"/>
              </a:ext>
            </a:extLst>
          </p:cNvPr>
          <p:cNvSpPr/>
          <p:nvPr/>
        </p:nvSpPr>
        <p:spPr>
          <a:xfrm>
            <a:off x="638289" y="5148114"/>
            <a:ext cx="5733911" cy="467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muss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hier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Arzt dir.</a:t>
            </a:r>
            <a:endParaRPr lang="de-DE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7DC56C01-D40B-4DAE-B847-2B2CE76E0055}"/>
              </a:ext>
            </a:extLst>
          </p:cNvPr>
          <p:cNvSpPr/>
          <p:nvPr/>
        </p:nvSpPr>
        <p:spPr>
          <a:xfrm>
            <a:off x="638289" y="1557312"/>
            <a:ext cx="3964547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morgen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Ort. 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B12238F1-DB9F-4989-8D6C-B72A8CF4633A}"/>
              </a:ext>
            </a:extLst>
          </p:cNvPr>
          <p:cNvSpPr/>
          <p:nvPr/>
        </p:nvSpPr>
        <p:spPr>
          <a:xfrm>
            <a:off x="638289" y="2455012"/>
            <a:ext cx="7302640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 hier. Die Fahrer des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Buses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kommen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FACB3618-DEF5-469E-9A8B-14A608BF1A66}"/>
              </a:ext>
            </a:extLst>
          </p:cNvPr>
          <p:cNvSpPr/>
          <p:nvPr/>
        </p:nvSpPr>
        <p:spPr>
          <a:xfrm>
            <a:off x="638289" y="3352712"/>
            <a:ext cx="5394425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Oma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Kino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Nürnberg.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8AE85CED-E394-45A9-A39D-6DAFBE3CA8FF}"/>
              </a:ext>
            </a:extLst>
          </p:cNvPr>
          <p:cNvSpPr/>
          <p:nvPr/>
        </p:nvSpPr>
        <p:spPr>
          <a:xfrm>
            <a:off x="638289" y="4250412"/>
            <a:ext cx="7606570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weiß nicht,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ich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 Uhr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Kino zurück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361FC1F-F8E4-465C-A982-E109E0FAFF99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1.pptx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26285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 autoUpdateAnimBg="0"/>
      <p:bldP spid="9" grpId="0" animBg="1" autoUpdateAnimBg="0"/>
      <p:bldP spid="10" grpId="0" animBg="1" autoUpdateAnimBg="0"/>
      <p:bldP spid="11" grpId="0" animBg="1" autoUpdateAnimBg="0"/>
      <p:bldP spid="12" grpId="0" animBg="1" autoUpdateAnimBg="0"/>
      <p:bldP spid="3" grpId="0"/>
      <p:bldP spid="5" grpId="0"/>
      <p:bldP spid="6" grpId="0"/>
      <p:bldP spid="7" grpId="0"/>
      <p:bldP spid="23" grpId="0" animBg="1" autoUpdateAnimBg="0"/>
      <p:bldP spid="24" grpId="0" animBg="1" autoUpdateAnimBg="0"/>
      <p:bldP spid="25" grpId="0" animBg="1" autoUpdateAnimBg="0"/>
      <p:bldP spid="26" grpId="0" animBg="1" autoUpdateAnimBg="0"/>
      <p:bldP spid="27" grpId="0" animBg="1" autoUpdateAnimBg="0"/>
      <p:bldP spid="33" grpId="0"/>
      <p:bldP spid="34" grpId="0"/>
      <p:bldP spid="35" grpId="0"/>
      <p:bldP spid="36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feld 4"/>
          <p:cNvSpPr txBox="1">
            <a:spLocks noChangeArrowheads="1"/>
          </p:cNvSpPr>
          <p:nvPr/>
        </p:nvSpPr>
        <p:spPr bwMode="auto">
          <a:xfrm>
            <a:off x="179512" y="146005"/>
            <a:ext cx="484940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de-DE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Arial" pitchFamily="34" charset="0"/>
              </a:rPr>
              <a:t>Text mit gemischten Wörtern </a:t>
            </a:r>
            <a:r>
              <a:rPr kumimoji="0" lang="de-DE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Arial" pitchFamily="34" charset="0"/>
              </a:rPr>
              <a:t>mit</a:t>
            </a:r>
            <a:r>
              <a:rPr kumimoji="0" lang="de-DE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Arial" pitchFamily="34" charset="0"/>
              </a:rPr>
              <a:t> Lesehilfe</a:t>
            </a:r>
            <a:endParaRPr kumimoji="0" lang="de-DE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7" name="Rechteck 36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 Seite</a:t>
            </a:r>
          </a:p>
        </p:txBody>
      </p:sp>
      <p:sp>
        <p:nvSpPr>
          <p:cNvPr id="38" name="Rechteck 37"/>
          <p:cNvSpPr/>
          <p:nvPr/>
        </p:nvSpPr>
        <p:spPr>
          <a:xfrm>
            <a:off x="6156325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9" name="Rechteck 38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 Seite</a:t>
            </a:r>
          </a:p>
        </p:txBody>
      </p:sp>
      <p:sp>
        <p:nvSpPr>
          <p:cNvPr id="17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E13FE35-87C8-418F-8662-EF394E2BBCC0}"/>
              </a:ext>
            </a:extLst>
          </p:cNvPr>
          <p:cNvSpPr/>
          <p:nvPr/>
        </p:nvSpPr>
        <p:spPr>
          <a:xfrm>
            <a:off x="638288" y="4719455"/>
            <a:ext cx="6381983" cy="467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Zug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nicht weit.</a:t>
            </a:r>
            <a:endParaRPr lang="de-DE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2561E67-0564-4749-B449-0E2AD3B55E33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DC0E437-67AD-4CEA-8F17-7B3BDD11FDC9}"/>
              </a:ext>
            </a:extLst>
          </p:cNvPr>
          <p:cNvSpPr/>
          <p:nvPr/>
        </p:nvSpPr>
        <p:spPr>
          <a:xfrm>
            <a:off x="311021" y="168237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4ECC2B7-B5B6-4CBA-AAF2-F0B7C3C75788}"/>
              </a:ext>
            </a:extLst>
          </p:cNvPr>
          <p:cNvSpPr/>
          <p:nvPr/>
        </p:nvSpPr>
        <p:spPr>
          <a:xfrm>
            <a:off x="311021" y="21244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A2C25068-D3AF-4392-AB9E-FDAC28281B07}"/>
              </a:ext>
            </a:extLst>
          </p:cNvPr>
          <p:cNvSpPr/>
          <p:nvPr/>
        </p:nvSpPr>
        <p:spPr>
          <a:xfrm>
            <a:off x="311021" y="256802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51384E9-6FA3-46C6-BB86-5399780DDB9A}"/>
              </a:ext>
            </a:extLst>
          </p:cNvPr>
          <p:cNvSpPr/>
          <p:nvPr/>
        </p:nvSpPr>
        <p:spPr>
          <a:xfrm>
            <a:off x="311021" y="301164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5976255A-9BAF-4080-BCD4-9EA8A21D0E08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0882E91E-F63A-4524-8401-3A7F3A3C86E6}"/>
              </a:ext>
            </a:extLst>
          </p:cNvPr>
          <p:cNvSpPr/>
          <p:nvPr/>
        </p:nvSpPr>
        <p:spPr>
          <a:xfrm>
            <a:off x="311021" y="168237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923535E-8D9D-4CB1-93F1-14740DAD4B35}"/>
              </a:ext>
            </a:extLst>
          </p:cNvPr>
          <p:cNvSpPr/>
          <p:nvPr/>
        </p:nvSpPr>
        <p:spPr>
          <a:xfrm>
            <a:off x="311021" y="2124408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35E7E5B0-E08B-4F48-BA13-FD2849D62227}"/>
              </a:ext>
            </a:extLst>
          </p:cNvPr>
          <p:cNvSpPr/>
          <p:nvPr/>
        </p:nvSpPr>
        <p:spPr>
          <a:xfrm>
            <a:off x="311021" y="256802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3D25FEC-30FC-4DDC-9BC4-83B44021802B}"/>
              </a:ext>
            </a:extLst>
          </p:cNvPr>
          <p:cNvSpPr/>
          <p:nvPr/>
        </p:nvSpPr>
        <p:spPr>
          <a:xfrm>
            <a:off x="311021" y="3011642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E364553-49F8-4EBA-800A-95FBF44739C3}"/>
              </a:ext>
            </a:extLst>
          </p:cNvPr>
          <p:cNvSpPr/>
          <p:nvPr/>
        </p:nvSpPr>
        <p:spPr>
          <a:xfrm>
            <a:off x="638289" y="1108462"/>
            <a:ext cx="4658648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fahre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Zug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Bus.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4CAA8CD-E11A-4F59-BAC6-35D6651ED7C8}"/>
              </a:ext>
            </a:extLst>
          </p:cNvPr>
          <p:cNvSpPr/>
          <p:nvPr/>
        </p:nvSpPr>
        <p:spPr>
          <a:xfrm>
            <a:off x="638289" y="2006162"/>
            <a:ext cx="6061275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Essen schmeckt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fad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nicht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gut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1C181DE-7368-451E-B98C-5AFD03177C85}"/>
              </a:ext>
            </a:extLst>
          </p:cNvPr>
          <p:cNvSpPr/>
          <p:nvPr/>
        </p:nvSpPr>
        <p:spPr>
          <a:xfrm>
            <a:off x="638289" y="2903862"/>
            <a:ext cx="5337359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gehe ich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Arzt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Fuß.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5037C81A-1BE3-4A6B-BB59-33B0DE8054AC}"/>
              </a:ext>
            </a:extLst>
          </p:cNvPr>
          <p:cNvSpPr/>
          <p:nvPr/>
        </p:nvSpPr>
        <p:spPr>
          <a:xfrm>
            <a:off x="638289" y="3821755"/>
            <a:ext cx="3494867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Zug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66136362-3DBD-4A6A-81A5-920B3915310F}"/>
              </a:ext>
            </a:extLst>
          </p:cNvPr>
          <p:cNvSpPr/>
          <p:nvPr/>
        </p:nvSpPr>
        <p:spPr>
          <a:xfrm>
            <a:off x="309035" y="35034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C43EA2B-8B38-4A12-A164-3599F261A5FC}"/>
              </a:ext>
            </a:extLst>
          </p:cNvPr>
          <p:cNvSpPr/>
          <p:nvPr/>
        </p:nvSpPr>
        <p:spPr>
          <a:xfrm>
            <a:off x="309035" y="39454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28EAFB57-7666-438F-92C6-0CBCFFB79710}"/>
              </a:ext>
            </a:extLst>
          </p:cNvPr>
          <p:cNvSpPr/>
          <p:nvPr/>
        </p:nvSpPr>
        <p:spPr>
          <a:xfrm>
            <a:off x="309035" y="438750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9DED6911-6A92-4916-A474-0A047C01DC73}"/>
              </a:ext>
            </a:extLst>
          </p:cNvPr>
          <p:cNvSpPr/>
          <p:nvPr/>
        </p:nvSpPr>
        <p:spPr>
          <a:xfrm>
            <a:off x="309035" y="483112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1712C250-0C1D-4F3D-A6CC-D9F51F9F8F6C}"/>
              </a:ext>
            </a:extLst>
          </p:cNvPr>
          <p:cNvSpPr/>
          <p:nvPr/>
        </p:nvSpPr>
        <p:spPr>
          <a:xfrm>
            <a:off x="309035" y="527473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81B88BDF-DCEA-4F0C-A3D9-5754C907AEA7}"/>
              </a:ext>
            </a:extLst>
          </p:cNvPr>
          <p:cNvSpPr/>
          <p:nvPr/>
        </p:nvSpPr>
        <p:spPr>
          <a:xfrm>
            <a:off x="309035" y="350344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94A89FBA-C066-4FB7-90AB-3F6B17D76858}"/>
              </a:ext>
            </a:extLst>
          </p:cNvPr>
          <p:cNvSpPr/>
          <p:nvPr/>
        </p:nvSpPr>
        <p:spPr>
          <a:xfrm>
            <a:off x="309035" y="394547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35C56DE-5FFB-482A-A43A-8F03E1267F0B}"/>
              </a:ext>
            </a:extLst>
          </p:cNvPr>
          <p:cNvSpPr/>
          <p:nvPr/>
        </p:nvSpPr>
        <p:spPr>
          <a:xfrm>
            <a:off x="309035" y="438750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E1CC24D4-4726-4CF5-883F-98C03624B8EB}"/>
              </a:ext>
            </a:extLst>
          </p:cNvPr>
          <p:cNvSpPr/>
          <p:nvPr/>
        </p:nvSpPr>
        <p:spPr>
          <a:xfrm>
            <a:off x="309035" y="4831122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8E8C45E3-3B82-4147-98F3-216340F5FC0A}"/>
              </a:ext>
            </a:extLst>
          </p:cNvPr>
          <p:cNvSpPr/>
          <p:nvPr/>
        </p:nvSpPr>
        <p:spPr>
          <a:xfrm>
            <a:off x="309035" y="5274739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E2FE2E71-E7B8-45E1-9507-6704DC5DDC56}"/>
              </a:ext>
            </a:extLst>
          </p:cNvPr>
          <p:cNvSpPr/>
          <p:nvPr/>
        </p:nvSpPr>
        <p:spPr>
          <a:xfrm>
            <a:off x="638289" y="5168307"/>
            <a:ext cx="5661903" cy="467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geht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richtigen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10B0D8FE-30F9-4437-A505-9BB9208134F1}"/>
              </a:ext>
            </a:extLst>
          </p:cNvPr>
          <p:cNvSpPr/>
          <p:nvPr/>
        </p:nvSpPr>
        <p:spPr>
          <a:xfrm>
            <a:off x="638289" y="1557312"/>
            <a:ext cx="4777590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Weg führt mich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38295DF9-AEBA-4BB0-9BEB-C17D394F4C72}"/>
              </a:ext>
            </a:extLst>
          </p:cNvPr>
          <p:cNvSpPr/>
          <p:nvPr/>
        </p:nvSpPr>
        <p:spPr>
          <a:xfrm>
            <a:off x="638289" y="2455012"/>
            <a:ext cx="3065263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Fuß.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9759B8C7-41DE-4A39-82FA-9719F80830B2}"/>
              </a:ext>
            </a:extLst>
          </p:cNvPr>
          <p:cNvSpPr/>
          <p:nvPr/>
        </p:nvSpPr>
        <p:spPr>
          <a:xfrm>
            <a:off x="638289" y="3372905"/>
            <a:ext cx="2168414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sind </a:t>
            </a: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9C795EBF-C541-4B7E-8E64-CA4A90400072}"/>
              </a:ext>
            </a:extLst>
          </p:cNvPr>
          <p:cNvSpPr/>
          <p:nvPr/>
        </p:nvSpPr>
        <p:spPr>
          <a:xfrm>
            <a:off x="638289" y="4270605"/>
            <a:ext cx="3587842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fünf Uhr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8F55298-4658-A07C-2C7F-9BFEB6DA26DA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1.pptx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25864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 autoUpdateAnimBg="0"/>
      <p:bldP spid="9" grpId="0" animBg="1" autoUpdateAnimBg="0"/>
      <p:bldP spid="10" grpId="0" animBg="1" autoUpdateAnimBg="0"/>
      <p:bldP spid="11" grpId="0" animBg="1" autoUpdateAnimBg="0"/>
      <p:bldP spid="12" grpId="0" animBg="1" autoUpdateAnimBg="0"/>
      <p:bldP spid="19" grpId="0"/>
      <p:bldP spid="20" grpId="0"/>
      <p:bldP spid="21" grpId="0"/>
      <p:bldP spid="22" grpId="0"/>
      <p:bldP spid="23" grpId="0" animBg="1" autoUpdateAnimBg="0"/>
      <p:bldP spid="24" grpId="0" animBg="1" autoUpdateAnimBg="0"/>
      <p:bldP spid="25" grpId="0" animBg="1" autoUpdateAnimBg="0"/>
      <p:bldP spid="26" grpId="0" animBg="1" autoUpdateAnimBg="0"/>
      <p:bldP spid="27" grpId="0" animBg="1" autoUpdateAnimBg="0"/>
      <p:bldP spid="33" grpId="0"/>
      <p:bldP spid="34" grpId="0"/>
      <p:bldP spid="35" grpId="0"/>
      <p:bldP spid="36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feld 4"/>
          <p:cNvSpPr txBox="1">
            <a:spLocks noChangeArrowheads="1"/>
          </p:cNvSpPr>
          <p:nvPr/>
        </p:nvSpPr>
        <p:spPr bwMode="auto">
          <a:xfrm>
            <a:off x="179512" y="146005"/>
            <a:ext cx="502573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Text mit gemischten Wörtern </a:t>
            </a:r>
            <a:r>
              <a:rPr lang="de-DE" b="1" u="sng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ohne</a:t>
            </a:r>
            <a:r>
              <a:rPr lang="de-DE" b="1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Lesehilfe</a:t>
            </a:r>
            <a:endParaRPr lang="de-DE" sz="1000" b="1" kern="0" dirty="0"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7" name="Rechteck 36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 Seite</a:t>
            </a:r>
          </a:p>
        </p:txBody>
      </p:sp>
      <p:sp>
        <p:nvSpPr>
          <p:cNvPr id="38" name="Rechteck 37"/>
          <p:cNvSpPr/>
          <p:nvPr/>
        </p:nvSpPr>
        <p:spPr>
          <a:xfrm>
            <a:off x="6156325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9" name="Rechteck 38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 Seite</a:t>
            </a:r>
          </a:p>
        </p:txBody>
      </p:sp>
      <p:sp>
        <p:nvSpPr>
          <p:cNvPr id="17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68B26D7-9DA4-4907-9061-D7A7E2CA7CE3}"/>
              </a:ext>
            </a:extLst>
          </p:cNvPr>
          <p:cNvSpPr/>
          <p:nvPr/>
        </p:nvSpPr>
        <p:spPr>
          <a:xfrm>
            <a:off x="638289" y="4719455"/>
            <a:ext cx="5065168" cy="467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Bus kam vor dem Zug an.</a:t>
            </a:r>
            <a:endParaRPr lang="de-DE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4A09F0B-EF23-4AFD-83A8-FBD5AC86F43D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6542565-8EC4-4DDA-9EA1-F6C3878C2B8F}"/>
              </a:ext>
            </a:extLst>
          </p:cNvPr>
          <p:cNvSpPr/>
          <p:nvPr/>
        </p:nvSpPr>
        <p:spPr>
          <a:xfrm>
            <a:off x="311021" y="168237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A8177726-EEC5-4C9B-8E6A-A296B7F826D4}"/>
              </a:ext>
            </a:extLst>
          </p:cNvPr>
          <p:cNvSpPr/>
          <p:nvPr/>
        </p:nvSpPr>
        <p:spPr>
          <a:xfrm>
            <a:off x="311021" y="21244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E63F1CC-F317-435D-92ED-5E09CA65BAAB}"/>
              </a:ext>
            </a:extLst>
          </p:cNvPr>
          <p:cNvSpPr/>
          <p:nvPr/>
        </p:nvSpPr>
        <p:spPr>
          <a:xfrm>
            <a:off x="311021" y="256802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A8DE28C0-DFA2-4CDF-9A01-226FCE1BBE18}"/>
              </a:ext>
            </a:extLst>
          </p:cNvPr>
          <p:cNvSpPr/>
          <p:nvPr/>
        </p:nvSpPr>
        <p:spPr>
          <a:xfrm>
            <a:off x="311021" y="301164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F441A7DE-10B2-4F14-8A88-AA65C8CCB964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E81D5204-E1E1-422E-89D3-8151309D0AB6}"/>
              </a:ext>
            </a:extLst>
          </p:cNvPr>
          <p:cNvSpPr/>
          <p:nvPr/>
        </p:nvSpPr>
        <p:spPr>
          <a:xfrm>
            <a:off x="311021" y="168237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D4F6129B-2A08-4C85-A249-FB5E905B6F95}"/>
              </a:ext>
            </a:extLst>
          </p:cNvPr>
          <p:cNvSpPr/>
          <p:nvPr/>
        </p:nvSpPr>
        <p:spPr>
          <a:xfrm>
            <a:off x="311021" y="2124408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1745C78C-6B3B-42C4-8665-99735B226B4F}"/>
              </a:ext>
            </a:extLst>
          </p:cNvPr>
          <p:cNvSpPr/>
          <p:nvPr/>
        </p:nvSpPr>
        <p:spPr>
          <a:xfrm>
            <a:off x="311021" y="256802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7E177EA3-7A9F-4C37-B8A0-9328BEA16AD8}"/>
              </a:ext>
            </a:extLst>
          </p:cNvPr>
          <p:cNvSpPr/>
          <p:nvPr/>
        </p:nvSpPr>
        <p:spPr>
          <a:xfrm>
            <a:off x="311021" y="3011642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B6ACC53-81E4-4DC5-BCEA-1401F5ABE2C9}"/>
              </a:ext>
            </a:extLst>
          </p:cNvPr>
          <p:cNvSpPr/>
          <p:nvPr/>
        </p:nvSpPr>
        <p:spPr>
          <a:xfrm>
            <a:off x="638289" y="1108462"/>
            <a:ext cx="4794902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 Sommer gehen wir in das Bad.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F38A1D73-2198-48CF-8349-DC41A6D04367}"/>
              </a:ext>
            </a:extLst>
          </p:cNvPr>
          <p:cNvSpPr/>
          <p:nvPr/>
        </p:nvSpPr>
        <p:spPr>
          <a:xfrm>
            <a:off x="638289" y="2006162"/>
            <a:ext cx="4620817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gab zum Glück nur Gewinner.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AEFA08F2-A51A-48C5-BE05-AF7D0CA173A8}"/>
              </a:ext>
            </a:extLst>
          </p:cNvPr>
          <p:cNvSpPr/>
          <p:nvPr/>
        </p:nvSpPr>
        <p:spPr>
          <a:xfrm>
            <a:off x="638289" y="2903862"/>
            <a:ext cx="4128053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kam zu spät in die Küche.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A4BBBFD3-451C-4125-BC62-7EE63B80F804}"/>
              </a:ext>
            </a:extLst>
          </p:cNvPr>
          <p:cNvSpPr/>
          <p:nvPr/>
        </p:nvSpPr>
        <p:spPr>
          <a:xfrm>
            <a:off x="638289" y="3821755"/>
            <a:ext cx="4579139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bin am Abend ab 8 Uhr weg.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FFA5B5A4-E94C-40C0-9527-0DB592E79907}"/>
              </a:ext>
            </a:extLst>
          </p:cNvPr>
          <p:cNvSpPr/>
          <p:nvPr/>
        </p:nvSpPr>
        <p:spPr>
          <a:xfrm>
            <a:off x="309035" y="35034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F0773F35-1536-4A51-8A8B-D8D02070DD00}"/>
              </a:ext>
            </a:extLst>
          </p:cNvPr>
          <p:cNvSpPr/>
          <p:nvPr/>
        </p:nvSpPr>
        <p:spPr>
          <a:xfrm>
            <a:off x="309035" y="39454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6435598F-BC6E-4BB6-B133-D834E501F451}"/>
              </a:ext>
            </a:extLst>
          </p:cNvPr>
          <p:cNvSpPr/>
          <p:nvPr/>
        </p:nvSpPr>
        <p:spPr>
          <a:xfrm>
            <a:off x="309035" y="438750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45B45C2F-6C67-4744-A107-6CA3901AECCA}"/>
              </a:ext>
            </a:extLst>
          </p:cNvPr>
          <p:cNvSpPr/>
          <p:nvPr/>
        </p:nvSpPr>
        <p:spPr>
          <a:xfrm>
            <a:off x="309035" y="483112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9EC7CE78-B215-4BF3-9549-4681F19178AF}"/>
              </a:ext>
            </a:extLst>
          </p:cNvPr>
          <p:cNvSpPr/>
          <p:nvPr/>
        </p:nvSpPr>
        <p:spPr>
          <a:xfrm>
            <a:off x="309035" y="527473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C9C8FA71-575D-4980-8C68-29E7573F66C6}"/>
              </a:ext>
            </a:extLst>
          </p:cNvPr>
          <p:cNvSpPr/>
          <p:nvPr/>
        </p:nvSpPr>
        <p:spPr>
          <a:xfrm>
            <a:off x="309035" y="350344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D5C56A7-7392-4085-9979-341C0FD61DB1}"/>
              </a:ext>
            </a:extLst>
          </p:cNvPr>
          <p:cNvSpPr/>
          <p:nvPr/>
        </p:nvSpPr>
        <p:spPr>
          <a:xfrm>
            <a:off x="309035" y="394547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CBF0F6D-DD07-4147-BB39-9B78C32F60BE}"/>
              </a:ext>
            </a:extLst>
          </p:cNvPr>
          <p:cNvSpPr/>
          <p:nvPr/>
        </p:nvSpPr>
        <p:spPr>
          <a:xfrm>
            <a:off x="309035" y="438750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1C1B0D21-0E93-4B01-90EE-A5A4C81B184B}"/>
              </a:ext>
            </a:extLst>
          </p:cNvPr>
          <p:cNvSpPr/>
          <p:nvPr/>
        </p:nvSpPr>
        <p:spPr>
          <a:xfrm>
            <a:off x="309035" y="4831122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82A54D2B-8099-42C0-B594-F77DE877FB53}"/>
              </a:ext>
            </a:extLst>
          </p:cNvPr>
          <p:cNvSpPr/>
          <p:nvPr/>
        </p:nvSpPr>
        <p:spPr>
          <a:xfrm>
            <a:off x="309035" y="5274739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453C77D5-2CA9-4D67-A29E-7079A7115424}"/>
              </a:ext>
            </a:extLst>
          </p:cNvPr>
          <p:cNvSpPr/>
          <p:nvPr/>
        </p:nvSpPr>
        <p:spPr>
          <a:xfrm>
            <a:off x="638289" y="5168307"/>
            <a:ext cx="4797807" cy="862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zahle an der Kasse in einer Summe bar.</a:t>
            </a:r>
            <a:endParaRPr lang="de-DE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8F30A280-D5CC-474B-B5DF-4FF23777A2EF}"/>
              </a:ext>
            </a:extLst>
          </p:cNvPr>
          <p:cNvSpPr/>
          <p:nvPr/>
        </p:nvSpPr>
        <p:spPr>
          <a:xfrm>
            <a:off x="638289" y="1557312"/>
            <a:ext cx="4963218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kam nicht vor 8 Uhr nicht weg.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234EB5DD-586D-475B-B639-CBBA9A2BC65A}"/>
              </a:ext>
            </a:extLst>
          </p:cNvPr>
          <p:cNvSpPr/>
          <p:nvPr/>
        </p:nvSpPr>
        <p:spPr>
          <a:xfrm>
            <a:off x="638289" y="2455012"/>
            <a:ext cx="3871573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kam zu spät zum Spiel.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DC6D63C0-A684-4106-87A4-DB33CFFD5E93}"/>
              </a:ext>
            </a:extLst>
          </p:cNvPr>
          <p:cNvSpPr/>
          <p:nvPr/>
        </p:nvSpPr>
        <p:spPr>
          <a:xfrm>
            <a:off x="638289" y="3372905"/>
            <a:ext cx="5578771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geht in dieser Stunde um gar nichts.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47AD82E-06BA-4854-98D8-BFCEC15B9F59}"/>
              </a:ext>
            </a:extLst>
          </p:cNvPr>
          <p:cNvSpPr/>
          <p:nvPr/>
        </p:nvSpPr>
        <p:spPr>
          <a:xfrm>
            <a:off x="638289" y="4270605"/>
            <a:ext cx="5065169" cy="459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Weg zum Zug kam mir lang vor.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0B7E761-52B6-5C17-B5D6-F159382B69CE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1.pptx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96524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 autoUpdateAnimBg="0"/>
      <p:bldP spid="12" grpId="0" animBg="1" autoUpdateAnimBg="0"/>
      <p:bldP spid="13" grpId="0" animBg="1" autoUpdateAnimBg="0"/>
      <p:bldP spid="14" grpId="0" animBg="1" autoUpdateAnimBg="0"/>
      <p:bldP spid="15" grpId="0" animBg="1" autoUpdateAnimBg="0"/>
      <p:bldP spid="22" grpId="0"/>
      <p:bldP spid="23" grpId="0"/>
      <p:bldP spid="24" grpId="0"/>
      <p:bldP spid="25" grpId="0"/>
      <p:bldP spid="26" grpId="0" animBg="1" autoUpdateAnimBg="0"/>
      <p:bldP spid="27" grpId="0" animBg="1" autoUpdateAnimBg="0"/>
      <p:bldP spid="28" grpId="0" animBg="1" autoUpdateAnimBg="0"/>
      <p:bldP spid="29" grpId="0" animBg="1" autoUpdateAnimBg="0"/>
      <p:bldP spid="30" grpId="0" animBg="1" autoUpdateAnimBg="0"/>
      <p:bldP spid="36" grpId="0"/>
      <p:bldP spid="40" grpId="0"/>
      <p:bldP spid="4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157927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prstClr val="black"/>
                </a:solidFill>
                <a:latin typeface="Trebuchet MS" pitchFamily="34" charset="0"/>
              </a:rPr>
              <a:t>Wörter lesen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8" name="Textfeld 37">
            <a:extLst>
              <a:ext uri="{FF2B5EF4-FFF2-40B4-BE49-F238E27FC236}">
                <a16:creationId xmlns:a16="http://schemas.microsoft.com/office/drawing/2014/main" id="{DD41F209-FEDF-467F-8D7A-71F825402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821" y="1143000"/>
            <a:ext cx="7553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vom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9784F75A-497C-41BC-A564-2CDE32960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771" y="1142207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um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90D16150-7178-422C-8DEC-C40A48F1C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7971" y="1214438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ab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246F7E1-2E68-47D9-9A2A-5121607EA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32" y="1658476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bin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2C2A1E7-F424-4AF5-98C4-3C24615C7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4596" y="1692275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im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258ECD63-F433-4130-BA59-14592AB28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4734" y="2006600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ob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2B9987B-4AB0-442C-B0F6-57CC7327B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246" y="2213531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hin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CA508220-675B-41B7-B1AC-483BA4110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5536" y="2374345"/>
            <a:ext cx="736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3B78DD1-3295-49E6-B1F3-0FFF6CCB1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0496" y="2438400"/>
            <a:ext cx="649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des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02E5E9F-0785-4304-8683-3D86FA4A9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666" y="2892902"/>
            <a:ext cx="649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mit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FE6BF50F-DA15-4B0A-A568-6C49F1D8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834" y="3086100"/>
            <a:ext cx="649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des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0980D134-47FE-42A3-B75E-E5D3046A7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3476" y="3433404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ab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F97FDCA-4888-429F-A097-FC1961956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482" y="3441305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am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0566FFAE-463F-4F54-B8CD-A075CB891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484" y="3878263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hin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61998B0-7ADB-402A-9015-6754183DB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401" y="3949700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bin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AE41575-92B8-4940-BD64-647D82D29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052" y="3878263"/>
            <a:ext cx="6687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von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065565C2-EDC2-4B4C-ACDE-A31162967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459" y="4454525"/>
            <a:ext cx="649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mit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4F8BCB05-D1F0-4FF6-8431-5E080F9D8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384" y="4454525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in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043AB6F7-725C-4F67-B81D-EEDB470B9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7384" y="4454525"/>
            <a:ext cx="6687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von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DE4C6DB1-67CF-4F23-BF3F-00660528E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821" y="4886325"/>
            <a:ext cx="7537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zum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1493CD21-B380-450C-B150-5732E4492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771" y="4959350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ob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4CB29512-0B98-4FFF-B53B-421259D73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0496" y="4959350"/>
            <a:ext cx="6527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Bus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33D73C7C-7CA5-4026-B1AD-28531A303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484" y="5319713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um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D0D020CC-1B7A-46ED-A207-17ADFD612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863" y="5391150"/>
            <a:ext cx="736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E7D7D5AE-657D-4806-9C35-87314C63F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498" y="5894387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am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407D2AB9-56A7-4AB8-861A-E56929D5F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482" y="5742915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zum 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F5B2261B-F9E8-4A3E-AED6-93092FF66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991" y="2807732"/>
            <a:ext cx="6527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Bus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D3051F56-200F-43F4-9C75-A9A19C312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546" y="1574800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in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1298DA35-B6E0-4576-8BA8-AA08C484C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6446" y="200660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im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28FBA854-E6D8-4B9A-ADFF-CB6CE6E23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571" y="2816324"/>
            <a:ext cx="7553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vom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F5841EF2-2E41-4031-8324-3E0E32F44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246" y="3275650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1AA6B8A-D48B-891B-238C-60274C70AA59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1.pptx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359032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61" grpId="0"/>
      <p:bldP spid="83" grpId="0"/>
      <p:bldP spid="84" grpId="0"/>
      <p:bldP spid="90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2" grpId="0"/>
      <p:bldP spid="1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feld 2"/>
          <p:cNvSpPr txBox="1">
            <a:spLocks noChangeArrowheads="1"/>
          </p:cNvSpPr>
          <p:nvPr/>
        </p:nvSpPr>
        <p:spPr bwMode="auto">
          <a:xfrm>
            <a:off x="179512" y="179388"/>
            <a:ext cx="424988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Lesefitness – schnell lesen – 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Klick!</a:t>
            </a:r>
          </a:p>
        </p:txBody>
      </p:sp>
      <p:sp>
        <p:nvSpPr>
          <p:cNvPr id="44083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02D32-97F8-451B-A87E-8DE3A082035E}" type="slidenum">
              <a:rPr kumimoji="0" lang="de-DE" altLang="de-DE" sz="800" b="0" i="0" u="none" strike="noStrike" kern="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grpSp>
        <p:nvGrpSpPr>
          <p:cNvPr id="128" name="Gruppieren 127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129" name="Rechteck 128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" name="Rechteck 129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31" name="Gruppieren 130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132" name="Rechteck 131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3" name="Rechteck 132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2" name="Textfeld 41">
            <a:extLst>
              <a:ext uri="{FF2B5EF4-FFF2-40B4-BE49-F238E27FC236}">
                <a16:creationId xmlns:a16="http://schemas.microsoft.com/office/drawing/2014/main" id="{200F6242-FDB3-433C-AF5F-4BEA573C0E47}"/>
              </a:ext>
            </a:extLst>
          </p:cNvPr>
          <p:cNvSpPr txBox="1"/>
          <p:nvPr/>
        </p:nvSpPr>
        <p:spPr>
          <a:xfrm>
            <a:off x="2816678" y="1260000"/>
            <a:ext cx="3393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Ben geht in den Garten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04B8DD37-37A1-4ABD-9822-115B015820CE}"/>
              </a:ext>
            </a:extLst>
          </p:cNvPr>
          <p:cNvSpPr txBox="1"/>
          <p:nvPr/>
        </p:nvSpPr>
        <p:spPr>
          <a:xfrm>
            <a:off x="2298110" y="1928699"/>
            <a:ext cx="4431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Ben geht in den Garten, um zu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71254AA1-B81B-4FAC-9217-61B6BD0EA863}"/>
              </a:ext>
            </a:extLst>
          </p:cNvPr>
          <p:cNvSpPr txBox="1"/>
          <p:nvPr/>
        </p:nvSpPr>
        <p:spPr>
          <a:xfrm>
            <a:off x="1418067" y="2597398"/>
            <a:ext cx="6179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Ben geht in den Garten, um zu schauen, ob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CD0F5826-C2F9-493B-BEB8-F1DA20CCEB86}"/>
              </a:ext>
            </a:extLst>
          </p:cNvPr>
          <p:cNvSpPr txBox="1"/>
          <p:nvPr/>
        </p:nvSpPr>
        <p:spPr>
          <a:xfrm>
            <a:off x="175755" y="3266097"/>
            <a:ext cx="8675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Ob mit den Blumen alles stimmt, schaut Ben im Garten nach.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04D66B1-C590-40C2-9332-13A671DFD7D0}"/>
              </a:ext>
            </a:extLst>
          </p:cNvPr>
          <p:cNvSpPr txBox="1"/>
          <p:nvPr/>
        </p:nvSpPr>
        <p:spPr>
          <a:xfrm>
            <a:off x="1149556" y="3934797"/>
            <a:ext cx="67169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Im Garten schaut Ben, </a:t>
            </a:r>
          </a:p>
          <a:p>
            <a:pPr algn="ctr"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ob mit den Blumen in den Beeten alles stimmt.</a:t>
            </a:r>
          </a:p>
          <a:p>
            <a:pPr algn="ctr"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FBC4E2A-DCAC-FDDE-C9A0-88FCCBF91E8F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1.pptx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357544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961" y="4076700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9" name="Textfeld 2">
            <a:extLst>
              <a:ext uri="{FF2B5EF4-FFF2-40B4-BE49-F238E27FC236}">
                <a16:creationId xmlns:a16="http://schemas.microsoft.com/office/drawing/2014/main" id="{99B7846C-4715-4E99-8FD3-1933D2112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358143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Üben verbessert die Fertigkeit,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1" kern="0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kumimoji="0" lang="de-DE" altLang="de-DE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ABA8582-68A8-8277-E332-B5B7341A85DD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1.pptx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4986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859</Words>
  <Application>Microsoft Office PowerPoint</Application>
  <PresentationFormat>Bildschirmpräsentation (4:3)</PresentationFormat>
  <Paragraphs>144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8</vt:i4>
      </vt:variant>
    </vt:vector>
  </HeadingPairs>
  <TitlesOfParts>
    <vt:vector size="18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1501</cp:revision>
  <cp:lastPrinted>2018-02-21T14:41:39Z</cp:lastPrinted>
  <dcterms:created xsi:type="dcterms:W3CDTF">2012-08-26T07:44:46Z</dcterms:created>
  <dcterms:modified xsi:type="dcterms:W3CDTF">2024-03-26T16:05:19Z</dcterms:modified>
</cp:coreProperties>
</file>