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3"/>
  </p:notesMasterIdLst>
  <p:sldIdLst>
    <p:sldId id="444" r:id="rId8"/>
    <p:sldId id="682" r:id="rId9"/>
    <p:sldId id="758" r:id="rId10"/>
    <p:sldId id="693" r:id="rId11"/>
    <p:sldId id="702" r:id="rId12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FF4343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32" autoAdjust="0"/>
    <p:restoredTop sz="94692" autoAdjust="0"/>
  </p:normalViewPr>
  <p:slideViewPr>
    <p:cSldViewPr>
      <p:cViewPr varScale="1">
        <p:scale>
          <a:sx n="107" d="100"/>
          <a:sy n="107" d="100"/>
        </p:scale>
        <p:origin x="12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F9C98409-8477-4A75-B73A-FB5623672935}"/>
    <pc:docChg chg="custSel modSld">
      <pc:chgData name="Siegbert Rudolph" userId="2af4d44886c067cc" providerId="LiveId" clId="{F9C98409-8477-4A75-B73A-FB5623672935}" dt="2018-11-24T14:37:06.142" v="29" actId="1076"/>
      <pc:docMkLst>
        <pc:docMk/>
      </pc:docMkLst>
      <pc:sldChg chg="modSp">
        <pc:chgData name="Siegbert Rudolph" userId="2af4d44886c067cc" providerId="LiveId" clId="{F9C98409-8477-4A75-B73A-FB5623672935}" dt="2018-11-24T14:37:06.117" v="4" actId="1076"/>
        <pc:sldMkLst>
          <pc:docMk/>
          <pc:sldMk cId="0" sldId="444"/>
        </pc:sldMkLst>
        <pc:spChg chg="mod">
          <ac:chgData name="Siegbert Rudolph" userId="2af4d44886c067cc" providerId="LiveId" clId="{F9C98409-8477-4A75-B73A-FB5623672935}" dt="2018-11-24T14:37:06.117" v="4" actId="1076"/>
          <ac:spMkLst>
            <pc:docMk/>
            <pc:sldMk cId="0" sldId="444"/>
            <ac:spMk id="2" creationId="{901C5962-B189-4D99-827A-FB2427861FD2}"/>
          </ac:spMkLst>
        </pc:spChg>
      </pc:sldChg>
      <pc:sldChg chg="modSp">
        <pc:chgData name="Siegbert Rudolph" userId="2af4d44886c067cc" providerId="LiveId" clId="{F9C98409-8477-4A75-B73A-FB5623672935}" dt="2018-11-24T14:37:06.123" v="9" actId="1076"/>
        <pc:sldMkLst>
          <pc:docMk/>
          <pc:sldMk cId="1649155459" sldId="682"/>
        </pc:sldMkLst>
        <pc:spChg chg="mod">
          <ac:chgData name="Siegbert Rudolph" userId="2af4d44886c067cc" providerId="LiveId" clId="{F9C98409-8477-4A75-B73A-FB5623672935}" dt="2018-11-24T14:37:06.123" v="9" actId="1076"/>
          <ac:spMkLst>
            <pc:docMk/>
            <pc:sldMk cId="1649155459" sldId="682"/>
            <ac:spMk id="2" creationId="{036353D9-E084-4EBD-82B0-9D218EBE27B8}"/>
          </ac:spMkLst>
        </pc:spChg>
      </pc:sldChg>
      <pc:sldChg chg="modSp">
        <pc:chgData name="Siegbert Rudolph" userId="2af4d44886c067cc" providerId="LiveId" clId="{F9C98409-8477-4A75-B73A-FB5623672935}" dt="2018-11-24T14:37:06.133" v="19" actId="1076"/>
        <pc:sldMkLst>
          <pc:docMk/>
          <pc:sldMk cId="3590329126" sldId="693"/>
        </pc:sldMkLst>
        <pc:spChg chg="mod">
          <ac:chgData name="Siegbert Rudolph" userId="2af4d44886c067cc" providerId="LiveId" clId="{F9C98409-8477-4A75-B73A-FB5623672935}" dt="2018-11-24T14:37:06.133" v="19" actId="1076"/>
          <ac:spMkLst>
            <pc:docMk/>
            <pc:sldMk cId="3590329126" sldId="693"/>
            <ac:spMk id="2" creationId="{B9ED5B6B-E0DE-461E-BE5A-883DA9AAD94D}"/>
          </ac:spMkLst>
        </pc:spChg>
      </pc:sldChg>
      <pc:sldChg chg="modSp">
        <pc:chgData name="Siegbert Rudolph" userId="2af4d44886c067cc" providerId="LiveId" clId="{F9C98409-8477-4A75-B73A-FB5623672935}" dt="2018-11-24T14:37:06.142" v="29" actId="1076"/>
        <pc:sldMkLst>
          <pc:docMk/>
          <pc:sldMk cId="1498672052" sldId="702"/>
        </pc:sldMkLst>
        <pc:spChg chg="mod">
          <ac:chgData name="Siegbert Rudolph" userId="2af4d44886c067cc" providerId="LiveId" clId="{F9C98409-8477-4A75-B73A-FB5623672935}" dt="2018-11-24T14:37:06.142" v="29" actId="1076"/>
          <ac:spMkLst>
            <pc:docMk/>
            <pc:sldMk cId="1498672052" sldId="702"/>
            <ac:spMk id="2" creationId="{0B70AF92-DD5F-4F43-8530-1FEC4B7DD567}"/>
          </ac:spMkLst>
        </pc:spChg>
      </pc:sldChg>
      <pc:sldChg chg="modSp">
        <pc:chgData name="Siegbert Rudolph" userId="2af4d44886c067cc" providerId="LiveId" clId="{F9C98409-8477-4A75-B73A-FB5623672935}" dt="2018-11-24T14:37:06.137" v="24" actId="1076"/>
        <pc:sldMkLst>
          <pc:docMk/>
          <pc:sldMk cId="3575440245" sldId="756"/>
        </pc:sldMkLst>
        <pc:spChg chg="mod">
          <ac:chgData name="Siegbert Rudolph" userId="2af4d44886c067cc" providerId="LiveId" clId="{F9C98409-8477-4A75-B73A-FB5623672935}" dt="2018-11-24T14:37:06.137" v="24" actId="1076"/>
          <ac:spMkLst>
            <pc:docMk/>
            <pc:sldMk cId="3575440245" sldId="756"/>
            <ac:spMk id="2" creationId="{F51A68D7-F2E3-49CD-B947-AB43AF8DAE48}"/>
          </ac:spMkLst>
        </pc:spChg>
      </pc:sldChg>
      <pc:sldChg chg="modSp">
        <pc:chgData name="Siegbert Rudolph" userId="2af4d44886c067cc" providerId="LiveId" clId="{F9C98409-8477-4A75-B73A-FB5623672935}" dt="2018-11-24T14:37:06.128" v="14" actId="1076"/>
        <pc:sldMkLst>
          <pc:docMk/>
          <pc:sldMk cId="2258640118" sldId="758"/>
        </pc:sldMkLst>
        <pc:spChg chg="mod">
          <ac:chgData name="Siegbert Rudolph" userId="2af4d44886c067cc" providerId="LiveId" clId="{F9C98409-8477-4A75-B73A-FB5623672935}" dt="2018-11-24T14:37:06.128" v="14" actId="1076"/>
          <ac:spMkLst>
            <pc:docMk/>
            <pc:sldMk cId="2258640118" sldId="758"/>
            <ac:spMk id="2" creationId="{FB212F4E-5303-47F6-A829-AD365B173F81}"/>
          </ac:spMkLst>
        </pc:spChg>
      </pc:sldChg>
    </pc:docChg>
  </pc:docChgLst>
  <pc:docChgLst>
    <pc:chgData name="Siegbert Rudolph" userId="2af4d44886c067cc" providerId="LiveId" clId="{13A8E21E-181E-40DA-A0BD-6E91273426E3}"/>
    <pc:docChg chg="custSel modSld">
      <pc:chgData name="Siegbert Rudolph" userId="2af4d44886c067cc" providerId="LiveId" clId="{13A8E21E-181E-40DA-A0BD-6E91273426E3}" dt="2022-07-08T16:13:21.056" v="69" actId="1076"/>
      <pc:docMkLst>
        <pc:docMk/>
      </pc:docMkLst>
      <pc:sldChg chg="delSp modSp mod">
        <pc:chgData name="Siegbert Rudolph" userId="2af4d44886c067cc" providerId="LiveId" clId="{13A8E21E-181E-40DA-A0BD-6E91273426E3}" dt="2022-07-08T16:13:21.041" v="39" actId="1076"/>
        <pc:sldMkLst>
          <pc:docMk/>
          <pc:sldMk cId="0" sldId="444"/>
        </pc:sldMkLst>
        <pc:spChg chg="mod">
          <ac:chgData name="Siegbert Rudolph" userId="2af4d44886c067cc" providerId="LiveId" clId="{13A8E21E-181E-40DA-A0BD-6E91273426E3}" dt="2022-07-08T16:13:21.041" v="39" actId="1076"/>
          <ac:spMkLst>
            <pc:docMk/>
            <pc:sldMk cId="0" sldId="444"/>
            <ac:spMk id="2" creationId="{297EE08B-FAA2-6139-C4C9-7BBDE18B332A}"/>
          </ac:spMkLst>
        </pc:spChg>
        <pc:spChg chg="del">
          <ac:chgData name="Siegbert Rudolph" userId="2af4d44886c067cc" providerId="LiveId" clId="{13A8E21E-181E-40DA-A0BD-6E91273426E3}" dt="2022-07-08T16:13:21.025" v="34" actId="478"/>
          <ac:spMkLst>
            <pc:docMk/>
            <pc:sldMk cId="0" sldId="444"/>
            <ac:spMk id="3" creationId="{EE257D62-BCEC-4314-87E5-E159ED32DCD9}"/>
          </ac:spMkLst>
        </pc:spChg>
        <pc:spChg chg="mod">
          <ac:chgData name="Siegbert Rudolph" userId="2af4d44886c067cc" providerId="LiveId" clId="{13A8E21E-181E-40DA-A0BD-6E91273426E3}" dt="2021-12-15T11:29:39.059" v="33" actId="20577"/>
          <ac:spMkLst>
            <pc:docMk/>
            <pc:sldMk cId="0" sldId="444"/>
            <ac:spMk id="18" creationId="{00000000-0000-0000-0000-000000000000}"/>
          </ac:spMkLst>
        </pc:spChg>
      </pc:sldChg>
      <pc:sldChg chg="delSp modSp mod">
        <pc:chgData name="Siegbert Rudolph" userId="2af4d44886c067cc" providerId="LiveId" clId="{13A8E21E-181E-40DA-A0BD-6E91273426E3}" dt="2022-07-08T16:13:21.041" v="45" actId="1076"/>
        <pc:sldMkLst>
          <pc:docMk/>
          <pc:sldMk cId="1649155459" sldId="682"/>
        </pc:sldMkLst>
        <pc:spChg chg="mod">
          <ac:chgData name="Siegbert Rudolph" userId="2af4d44886c067cc" providerId="LiveId" clId="{13A8E21E-181E-40DA-A0BD-6E91273426E3}" dt="2022-07-08T16:13:21.041" v="45" actId="1076"/>
          <ac:spMkLst>
            <pc:docMk/>
            <pc:sldMk cId="1649155459" sldId="682"/>
            <ac:spMk id="2" creationId="{2617DE19-EED1-AF62-F824-70C33DD552EB}"/>
          </ac:spMkLst>
        </pc:spChg>
        <pc:spChg chg="del">
          <ac:chgData name="Siegbert Rudolph" userId="2af4d44886c067cc" providerId="LiveId" clId="{13A8E21E-181E-40DA-A0BD-6E91273426E3}" dt="2022-07-08T16:13:21.041" v="40" actId="478"/>
          <ac:spMkLst>
            <pc:docMk/>
            <pc:sldMk cId="1649155459" sldId="682"/>
            <ac:spMk id="4" creationId="{7372A35C-01BB-400A-B99F-43309B7F57B8}"/>
          </ac:spMkLst>
        </pc:spChg>
      </pc:sldChg>
      <pc:sldChg chg="delSp modSp mod">
        <pc:chgData name="Siegbert Rudolph" userId="2af4d44886c067cc" providerId="LiveId" clId="{13A8E21E-181E-40DA-A0BD-6E91273426E3}" dt="2022-07-08T16:13:21.041" v="57" actId="1076"/>
        <pc:sldMkLst>
          <pc:docMk/>
          <pc:sldMk cId="3590329126" sldId="693"/>
        </pc:sldMkLst>
        <pc:spChg chg="mod">
          <ac:chgData name="Siegbert Rudolph" userId="2af4d44886c067cc" providerId="LiveId" clId="{13A8E21E-181E-40DA-A0BD-6E91273426E3}" dt="2022-07-08T16:13:21.041" v="57" actId="1076"/>
          <ac:spMkLst>
            <pc:docMk/>
            <pc:sldMk cId="3590329126" sldId="693"/>
            <ac:spMk id="2" creationId="{87E5001D-FB13-6C3A-2CD6-4DB143262EF2}"/>
          </ac:spMkLst>
        </pc:spChg>
        <pc:spChg chg="del">
          <ac:chgData name="Siegbert Rudolph" userId="2af4d44886c067cc" providerId="LiveId" clId="{13A8E21E-181E-40DA-A0BD-6E91273426E3}" dt="2022-07-08T16:13:21.041" v="52" actId="478"/>
          <ac:spMkLst>
            <pc:docMk/>
            <pc:sldMk cId="3590329126" sldId="693"/>
            <ac:spMk id="3" creationId="{A0B7C5DC-9034-4752-91D8-138074C68CDE}"/>
          </ac:spMkLst>
        </pc:spChg>
      </pc:sldChg>
      <pc:sldChg chg="delSp modSp mod">
        <pc:chgData name="Siegbert Rudolph" userId="2af4d44886c067cc" providerId="LiveId" clId="{13A8E21E-181E-40DA-A0BD-6E91273426E3}" dt="2022-07-08T16:13:21.056" v="69" actId="1076"/>
        <pc:sldMkLst>
          <pc:docMk/>
          <pc:sldMk cId="1498672052" sldId="702"/>
        </pc:sldMkLst>
        <pc:spChg chg="mod">
          <ac:chgData name="Siegbert Rudolph" userId="2af4d44886c067cc" providerId="LiveId" clId="{13A8E21E-181E-40DA-A0BD-6E91273426E3}" dt="2022-07-08T16:13:21.056" v="69" actId="1076"/>
          <ac:spMkLst>
            <pc:docMk/>
            <pc:sldMk cId="1498672052" sldId="702"/>
            <ac:spMk id="2" creationId="{CB8CC2DF-1BCD-6969-6F18-485D9B7AC0C3}"/>
          </ac:spMkLst>
        </pc:spChg>
        <pc:spChg chg="del">
          <ac:chgData name="Siegbert Rudolph" userId="2af4d44886c067cc" providerId="LiveId" clId="{13A8E21E-181E-40DA-A0BD-6E91273426E3}" dt="2022-07-08T16:13:21.041" v="64" actId="478"/>
          <ac:spMkLst>
            <pc:docMk/>
            <pc:sldMk cId="1498672052" sldId="702"/>
            <ac:spMk id="5" creationId="{1AB542EE-8EC9-4BC0-9595-317F2C0B02D9}"/>
          </ac:spMkLst>
        </pc:spChg>
      </pc:sldChg>
      <pc:sldChg chg="delSp modSp mod">
        <pc:chgData name="Siegbert Rudolph" userId="2af4d44886c067cc" providerId="LiveId" clId="{13A8E21E-181E-40DA-A0BD-6E91273426E3}" dt="2022-07-08T16:13:21.041" v="63" actId="1076"/>
        <pc:sldMkLst>
          <pc:docMk/>
          <pc:sldMk cId="3575440245" sldId="756"/>
        </pc:sldMkLst>
        <pc:spChg chg="mod">
          <ac:chgData name="Siegbert Rudolph" userId="2af4d44886c067cc" providerId="LiveId" clId="{13A8E21E-181E-40DA-A0BD-6E91273426E3}" dt="2022-07-08T16:13:21.041" v="63" actId="1076"/>
          <ac:spMkLst>
            <pc:docMk/>
            <pc:sldMk cId="3575440245" sldId="756"/>
            <ac:spMk id="2" creationId="{359ED93F-063B-29DD-5FC6-9A275D340C67}"/>
          </ac:spMkLst>
        </pc:spChg>
        <pc:spChg chg="del">
          <ac:chgData name="Siegbert Rudolph" userId="2af4d44886c067cc" providerId="LiveId" clId="{13A8E21E-181E-40DA-A0BD-6E91273426E3}" dt="2022-07-08T16:13:21.041" v="58" actId="478"/>
          <ac:spMkLst>
            <pc:docMk/>
            <pc:sldMk cId="3575440245" sldId="756"/>
            <ac:spMk id="3" creationId="{D427ACB9-7E19-4106-95CA-581054411F95}"/>
          </ac:spMkLst>
        </pc:spChg>
      </pc:sldChg>
      <pc:sldChg chg="delSp modSp mod">
        <pc:chgData name="Siegbert Rudolph" userId="2af4d44886c067cc" providerId="LiveId" clId="{13A8E21E-181E-40DA-A0BD-6E91273426E3}" dt="2022-07-08T16:13:21.041" v="51" actId="1076"/>
        <pc:sldMkLst>
          <pc:docMk/>
          <pc:sldMk cId="2258640118" sldId="758"/>
        </pc:sldMkLst>
        <pc:spChg chg="mod">
          <ac:chgData name="Siegbert Rudolph" userId="2af4d44886c067cc" providerId="LiveId" clId="{13A8E21E-181E-40DA-A0BD-6E91273426E3}" dt="2022-07-08T16:13:21.041" v="51" actId="1076"/>
          <ac:spMkLst>
            <pc:docMk/>
            <pc:sldMk cId="2258640118" sldId="758"/>
            <ac:spMk id="2" creationId="{CE590218-FDA7-41DE-23B3-F5E962FFDC02}"/>
          </ac:spMkLst>
        </pc:spChg>
        <pc:spChg chg="del">
          <ac:chgData name="Siegbert Rudolph" userId="2af4d44886c067cc" providerId="LiveId" clId="{13A8E21E-181E-40DA-A0BD-6E91273426E3}" dt="2022-07-08T16:13:21.041" v="46" actId="478"/>
          <ac:spMkLst>
            <pc:docMk/>
            <pc:sldMk cId="2258640118" sldId="758"/>
            <ac:spMk id="3" creationId="{DC7886F5-C04D-4FA9-AE3B-7BA1C8E25290}"/>
          </ac:spMkLst>
        </pc:spChg>
      </pc:sldChg>
    </pc:docChg>
  </pc:docChgLst>
  <pc:docChgLst>
    <pc:chgData name="Siegbert Rudolph" userId="2af4d44886c067cc" providerId="LiveId" clId="{57841F78-70CA-4CBE-8EE9-8E798036F917}"/>
    <pc:docChg chg="custSel modSld">
      <pc:chgData name="Siegbert Rudolph" userId="2af4d44886c067cc" providerId="LiveId" clId="{57841F78-70CA-4CBE-8EE9-8E798036F917}" dt="2021-02-07T07:41:04.914" v="107" actId="1076"/>
      <pc:docMkLst>
        <pc:docMk/>
      </pc:docMkLst>
      <pc:sldChg chg="delSp modSp mod">
        <pc:chgData name="Siegbert Rudolph" userId="2af4d44886c067cc" providerId="LiveId" clId="{57841F78-70CA-4CBE-8EE9-8E798036F917}" dt="2021-02-07T07:41:04.898" v="77" actId="1076"/>
        <pc:sldMkLst>
          <pc:docMk/>
          <pc:sldMk cId="0" sldId="444"/>
        </pc:sldMkLst>
        <pc:spChg chg="mod">
          <ac:chgData name="Siegbert Rudolph" userId="2af4d44886c067cc" providerId="LiveId" clId="{57841F78-70CA-4CBE-8EE9-8E798036F917}" dt="2021-02-07T07:41:04.898" v="77" actId="1076"/>
          <ac:spMkLst>
            <pc:docMk/>
            <pc:sldMk cId="0" sldId="444"/>
            <ac:spMk id="2" creationId="{01D72760-CC34-4918-9B78-1FB988812C4F}"/>
          </ac:spMkLst>
        </pc:spChg>
        <pc:spChg chg="del mod">
          <ac:chgData name="Siegbert Rudolph" userId="2af4d44886c067cc" providerId="LiveId" clId="{57841F78-70CA-4CBE-8EE9-8E798036F917}" dt="2021-02-06T18:30:53.918" v="36" actId="478"/>
          <ac:spMkLst>
            <pc:docMk/>
            <pc:sldMk cId="0" sldId="444"/>
            <ac:spMk id="2" creationId="{24036A22-AFAF-4563-ACFD-F0071C7306E8}"/>
          </ac:spMkLst>
        </pc:spChg>
        <pc:spChg chg="del mod">
          <ac:chgData name="Siegbert Rudolph" userId="2af4d44886c067cc" providerId="LiveId" clId="{57841F78-70CA-4CBE-8EE9-8E798036F917}" dt="2021-02-07T07:41:04.898" v="72" actId="478"/>
          <ac:spMkLst>
            <pc:docMk/>
            <pc:sldMk cId="0" sldId="444"/>
            <ac:spMk id="3" creationId="{060587C0-A235-49F1-B78F-BC9BDAA78F8D}"/>
          </ac:spMkLst>
        </pc:spChg>
        <pc:spChg chg="del">
          <ac:chgData name="Siegbert Rudolph" userId="2af4d44886c067cc" providerId="LiveId" clId="{57841F78-70CA-4CBE-8EE9-8E798036F917}" dt="2021-01-03T17:15:27.564" v="0" actId="478"/>
          <ac:spMkLst>
            <pc:docMk/>
            <pc:sldMk cId="0" sldId="444"/>
            <ac:spMk id="3" creationId="{C5A50A06-E5D5-47B5-93BB-636FF3D2A291}"/>
          </ac:spMkLst>
        </pc:spChg>
      </pc:sldChg>
      <pc:sldChg chg="delSp modSp mod">
        <pc:chgData name="Siegbert Rudolph" userId="2af4d44886c067cc" providerId="LiveId" clId="{57841F78-70CA-4CBE-8EE9-8E798036F917}" dt="2021-02-07T07:41:04.898" v="83" actId="1076"/>
        <pc:sldMkLst>
          <pc:docMk/>
          <pc:sldMk cId="1649155459" sldId="682"/>
        </pc:sldMkLst>
        <pc:spChg chg="del mod">
          <ac:chgData name="Siegbert Rudolph" userId="2af4d44886c067cc" providerId="LiveId" clId="{57841F78-70CA-4CBE-8EE9-8E798036F917}" dt="2021-02-06T18:30:53.918" v="42" actId="478"/>
          <ac:spMkLst>
            <pc:docMk/>
            <pc:sldMk cId="1649155459" sldId="682"/>
            <ac:spMk id="2" creationId="{93EFD41E-5658-45D2-A33A-FD36C0F2A0AF}"/>
          </ac:spMkLst>
        </pc:spChg>
        <pc:spChg chg="mod">
          <ac:chgData name="Siegbert Rudolph" userId="2af4d44886c067cc" providerId="LiveId" clId="{57841F78-70CA-4CBE-8EE9-8E798036F917}" dt="2021-02-07T07:41:04.898" v="83" actId="1076"/>
          <ac:spMkLst>
            <pc:docMk/>
            <pc:sldMk cId="1649155459" sldId="682"/>
            <ac:spMk id="2" creationId="{A3598157-7F6D-4172-B5A5-07118E8EF953}"/>
          </ac:spMkLst>
        </pc:spChg>
        <pc:spChg chg="del">
          <ac:chgData name="Siegbert Rudolph" userId="2af4d44886c067cc" providerId="LiveId" clId="{57841F78-70CA-4CBE-8EE9-8E798036F917}" dt="2021-01-03T17:15:27.564" v="6" actId="478"/>
          <ac:spMkLst>
            <pc:docMk/>
            <pc:sldMk cId="1649155459" sldId="682"/>
            <ac:spMk id="4" creationId="{76F0DDBD-84CD-4524-B537-F0F5032BCC7C}"/>
          </ac:spMkLst>
        </pc:spChg>
        <pc:spChg chg="del mod">
          <ac:chgData name="Siegbert Rudolph" userId="2af4d44886c067cc" providerId="LiveId" clId="{57841F78-70CA-4CBE-8EE9-8E798036F917}" dt="2021-02-07T07:41:04.898" v="78" actId="478"/>
          <ac:spMkLst>
            <pc:docMk/>
            <pc:sldMk cId="1649155459" sldId="682"/>
            <ac:spMk id="4" creationId="{F4B6E8FC-235C-4A30-B1A1-E3AF81F6E85B}"/>
          </ac:spMkLst>
        </pc:spChg>
      </pc:sldChg>
      <pc:sldChg chg="delSp modSp mod">
        <pc:chgData name="Siegbert Rudolph" userId="2af4d44886c067cc" providerId="LiveId" clId="{57841F78-70CA-4CBE-8EE9-8E798036F917}" dt="2021-02-07T07:41:04.914" v="95" actId="1076"/>
        <pc:sldMkLst>
          <pc:docMk/>
          <pc:sldMk cId="3590329126" sldId="693"/>
        </pc:sldMkLst>
        <pc:spChg chg="mod">
          <ac:chgData name="Siegbert Rudolph" userId="2af4d44886c067cc" providerId="LiveId" clId="{57841F78-70CA-4CBE-8EE9-8E798036F917}" dt="2021-02-07T07:41:04.914" v="95" actId="1076"/>
          <ac:spMkLst>
            <pc:docMk/>
            <pc:sldMk cId="3590329126" sldId="693"/>
            <ac:spMk id="2" creationId="{9B92CBEA-231A-417C-AB59-35495970D6FF}"/>
          </ac:spMkLst>
        </pc:spChg>
        <pc:spChg chg="del mod">
          <ac:chgData name="Siegbert Rudolph" userId="2af4d44886c067cc" providerId="LiveId" clId="{57841F78-70CA-4CBE-8EE9-8E798036F917}" dt="2021-02-06T18:30:53.934" v="54" actId="478"/>
          <ac:spMkLst>
            <pc:docMk/>
            <pc:sldMk cId="3590329126" sldId="693"/>
            <ac:spMk id="2" creationId="{B4B27612-B485-43E4-83B7-9BF5943B027A}"/>
          </ac:spMkLst>
        </pc:spChg>
        <pc:spChg chg="del">
          <ac:chgData name="Siegbert Rudolph" userId="2af4d44886c067cc" providerId="LiveId" clId="{57841F78-70CA-4CBE-8EE9-8E798036F917}" dt="2021-01-03T17:15:27.580" v="18" actId="478"/>
          <ac:spMkLst>
            <pc:docMk/>
            <pc:sldMk cId="3590329126" sldId="693"/>
            <ac:spMk id="3" creationId="{7724F3F2-8885-4C92-89F1-55DA015B26C3}"/>
          </ac:spMkLst>
        </pc:spChg>
        <pc:spChg chg="del mod">
          <ac:chgData name="Siegbert Rudolph" userId="2af4d44886c067cc" providerId="LiveId" clId="{57841F78-70CA-4CBE-8EE9-8E798036F917}" dt="2021-02-07T07:41:04.914" v="90" actId="478"/>
          <ac:spMkLst>
            <pc:docMk/>
            <pc:sldMk cId="3590329126" sldId="693"/>
            <ac:spMk id="3" creationId="{95B0ACEF-4DC5-40EF-95E8-3BE25D3AFDE0}"/>
          </ac:spMkLst>
        </pc:spChg>
      </pc:sldChg>
      <pc:sldChg chg="delSp modSp mod">
        <pc:chgData name="Siegbert Rudolph" userId="2af4d44886c067cc" providerId="LiveId" clId="{57841F78-70CA-4CBE-8EE9-8E798036F917}" dt="2021-02-07T07:41:04.914" v="107" actId="1076"/>
        <pc:sldMkLst>
          <pc:docMk/>
          <pc:sldMk cId="1498672052" sldId="702"/>
        </pc:sldMkLst>
        <pc:spChg chg="del mod">
          <ac:chgData name="Siegbert Rudolph" userId="2af4d44886c067cc" providerId="LiveId" clId="{57841F78-70CA-4CBE-8EE9-8E798036F917}" dt="2021-02-06T18:30:53.934" v="66" actId="478"/>
          <ac:spMkLst>
            <pc:docMk/>
            <pc:sldMk cId="1498672052" sldId="702"/>
            <ac:spMk id="2" creationId="{9669A4B0-B456-465F-97BE-EB5E9B28FD72}"/>
          </ac:spMkLst>
        </pc:spChg>
        <pc:spChg chg="mod">
          <ac:chgData name="Siegbert Rudolph" userId="2af4d44886c067cc" providerId="LiveId" clId="{57841F78-70CA-4CBE-8EE9-8E798036F917}" dt="2021-02-07T07:41:04.914" v="107" actId="1076"/>
          <ac:spMkLst>
            <pc:docMk/>
            <pc:sldMk cId="1498672052" sldId="702"/>
            <ac:spMk id="2" creationId="{EBCD0B98-9CB6-4388-A22F-32050348B366}"/>
          </ac:spMkLst>
        </pc:spChg>
        <pc:spChg chg="del mod">
          <ac:chgData name="Siegbert Rudolph" userId="2af4d44886c067cc" providerId="LiveId" clId="{57841F78-70CA-4CBE-8EE9-8E798036F917}" dt="2021-02-07T07:41:04.914" v="102" actId="478"/>
          <ac:spMkLst>
            <pc:docMk/>
            <pc:sldMk cId="1498672052" sldId="702"/>
            <ac:spMk id="5" creationId="{32ED3772-322F-40B2-9259-AA2BFC40CCBF}"/>
          </ac:spMkLst>
        </pc:spChg>
        <pc:spChg chg="del">
          <ac:chgData name="Siegbert Rudolph" userId="2af4d44886c067cc" providerId="LiveId" clId="{57841F78-70CA-4CBE-8EE9-8E798036F917}" dt="2021-01-03T17:15:27.580" v="30" actId="478"/>
          <ac:spMkLst>
            <pc:docMk/>
            <pc:sldMk cId="1498672052" sldId="702"/>
            <ac:spMk id="5" creationId="{6E85598E-8362-45AF-BD74-6FB0AE8499F6}"/>
          </ac:spMkLst>
        </pc:spChg>
      </pc:sldChg>
      <pc:sldChg chg="delSp modSp mod">
        <pc:chgData name="Siegbert Rudolph" userId="2af4d44886c067cc" providerId="LiveId" clId="{57841F78-70CA-4CBE-8EE9-8E798036F917}" dt="2021-02-07T07:41:04.914" v="101" actId="1076"/>
        <pc:sldMkLst>
          <pc:docMk/>
          <pc:sldMk cId="3575440245" sldId="756"/>
        </pc:sldMkLst>
        <pc:spChg chg="del mod">
          <ac:chgData name="Siegbert Rudolph" userId="2af4d44886c067cc" providerId="LiveId" clId="{57841F78-70CA-4CBE-8EE9-8E798036F917}" dt="2021-02-06T18:30:53.934" v="60" actId="478"/>
          <ac:spMkLst>
            <pc:docMk/>
            <pc:sldMk cId="3575440245" sldId="756"/>
            <ac:spMk id="2" creationId="{2290DC34-2044-4CB1-AD09-3CDE07F8E77B}"/>
          </ac:spMkLst>
        </pc:spChg>
        <pc:spChg chg="mod">
          <ac:chgData name="Siegbert Rudolph" userId="2af4d44886c067cc" providerId="LiveId" clId="{57841F78-70CA-4CBE-8EE9-8E798036F917}" dt="2021-02-07T07:41:04.914" v="101" actId="1076"/>
          <ac:spMkLst>
            <pc:docMk/>
            <pc:sldMk cId="3575440245" sldId="756"/>
            <ac:spMk id="2" creationId="{332B1E23-00EE-4DAE-AE22-F7207DF5785B}"/>
          </ac:spMkLst>
        </pc:spChg>
        <pc:spChg chg="del">
          <ac:chgData name="Siegbert Rudolph" userId="2af4d44886c067cc" providerId="LiveId" clId="{57841F78-70CA-4CBE-8EE9-8E798036F917}" dt="2021-01-03T17:15:27.580" v="24" actId="478"/>
          <ac:spMkLst>
            <pc:docMk/>
            <pc:sldMk cId="3575440245" sldId="756"/>
            <ac:spMk id="3" creationId="{1FA9A8F3-94D0-46C6-A500-0316D5287FF0}"/>
          </ac:spMkLst>
        </pc:spChg>
        <pc:spChg chg="del mod">
          <ac:chgData name="Siegbert Rudolph" userId="2af4d44886c067cc" providerId="LiveId" clId="{57841F78-70CA-4CBE-8EE9-8E798036F917}" dt="2021-02-07T07:41:04.914" v="96" actId="478"/>
          <ac:spMkLst>
            <pc:docMk/>
            <pc:sldMk cId="3575440245" sldId="756"/>
            <ac:spMk id="3" creationId="{D4F9D144-5C53-42BD-8471-9BAD01DE309A}"/>
          </ac:spMkLst>
        </pc:spChg>
      </pc:sldChg>
      <pc:sldChg chg="delSp modSp mod">
        <pc:chgData name="Siegbert Rudolph" userId="2af4d44886c067cc" providerId="LiveId" clId="{57841F78-70CA-4CBE-8EE9-8E798036F917}" dt="2021-02-07T07:41:04.914" v="89" actId="1076"/>
        <pc:sldMkLst>
          <pc:docMk/>
          <pc:sldMk cId="2258640118" sldId="758"/>
        </pc:sldMkLst>
        <pc:spChg chg="del mod">
          <ac:chgData name="Siegbert Rudolph" userId="2af4d44886c067cc" providerId="LiveId" clId="{57841F78-70CA-4CBE-8EE9-8E798036F917}" dt="2021-02-06T18:30:53.918" v="48" actId="478"/>
          <ac:spMkLst>
            <pc:docMk/>
            <pc:sldMk cId="2258640118" sldId="758"/>
            <ac:spMk id="2" creationId="{2FF51F18-3755-455E-89B0-17B7B051BB4D}"/>
          </ac:spMkLst>
        </pc:spChg>
        <pc:spChg chg="mod">
          <ac:chgData name="Siegbert Rudolph" userId="2af4d44886c067cc" providerId="LiveId" clId="{57841F78-70CA-4CBE-8EE9-8E798036F917}" dt="2021-02-07T07:41:04.914" v="89" actId="1076"/>
          <ac:spMkLst>
            <pc:docMk/>
            <pc:sldMk cId="2258640118" sldId="758"/>
            <ac:spMk id="2" creationId="{AEBC51A6-402D-42A0-837C-4E668C7A9EF2}"/>
          </ac:spMkLst>
        </pc:spChg>
        <pc:spChg chg="del">
          <ac:chgData name="Siegbert Rudolph" userId="2af4d44886c067cc" providerId="LiveId" clId="{57841F78-70CA-4CBE-8EE9-8E798036F917}" dt="2021-01-03T17:15:27.580" v="12" actId="478"/>
          <ac:spMkLst>
            <pc:docMk/>
            <pc:sldMk cId="2258640118" sldId="758"/>
            <ac:spMk id="3" creationId="{96E7092B-0103-4C56-9CF7-AF068BB286EF}"/>
          </ac:spMkLst>
        </pc:spChg>
        <pc:spChg chg="del mod">
          <ac:chgData name="Siegbert Rudolph" userId="2af4d44886c067cc" providerId="LiveId" clId="{57841F78-70CA-4CBE-8EE9-8E798036F917}" dt="2021-02-07T07:41:04.898" v="84" actId="478"/>
          <ac:spMkLst>
            <pc:docMk/>
            <pc:sldMk cId="2258640118" sldId="758"/>
            <ac:spMk id="3" creationId="{DCF7CC03-5B47-4EB5-8A7F-0909A1F44C43}"/>
          </ac:spMkLst>
        </pc:spChg>
      </pc:sldChg>
    </pc:docChg>
  </pc:docChgLst>
  <pc:docChgLst>
    <pc:chgData name="Siegbert Rudolph" userId="2af4d44886c067cc" providerId="LiveId" clId="{29A37678-FF34-4F49-9EE1-290055F4060E}"/>
    <pc:docChg chg="custSel modSld">
      <pc:chgData name="Siegbert Rudolph" userId="2af4d44886c067cc" providerId="LiveId" clId="{29A37678-FF34-4F49-9EE1-290055F4060E}" dt="2024-03-26T16:05:21.950" v="131" actId="1076"/>
      <pc:docMkLst>
        <pc:docMk/>
      </pc:docMkLst>
      <pc:sldChg chg="delSp modSp mod">
        <pc:chgData name="Siegbert Rudolph" userId="2af4d44886c067cc" providerId="LiveId" clId="{29A37678-FF34-4F49-9EE1-290055F4060E}" dt="2024-03-26T16:05:21.934" v="107" actId="1076"/>
        <pc:sldMkLst>
          <pc:docMk/>
          <pc:sldMk cId="0" sldId="444"/>
        </pc:sldMkLst>
        <pc:spChg chg="del mod">
          <ac:chgData name="Siegbert Rudolph" userId="2af4d44886c067cc" providerId="LiveId" clId="{29A37678-FF34-4F49-9EE1-290055F4060E}" dt="2024-03-26T16:05:21.934" v="102" actId="478"/>
          <ac:spMkLst>
            <pc:docMk/>
            <pc:sldMk cId="0" sldId="444"/>
            <ac:spMk id="2" creationId="{0DEED052-E089-AD21-188A-9C1120CA600F}"/>
          </ac:spMkLst>
        </pc:spChg>
        <pc:spChg chg="del">
          <ac:chgData name="Siegbert Rudolph" userId="2af4d44886c067cc" providerId="LiveId" clId="{29A37678-FF34-4F49-9EE1-290055F4060E}" dt="2022-09-20T17:25:54.122" v="0" actId="478"/>
          <ac:spMkLst>
            <pc:docMk/>
            <pc:sldMk cId="0" sldId="444"/>
            <ac:spMk id="2" creationId="{297EE08B-FAA2-6139-C4C9-7BBDE18B332A}"/>
          </ac:spMkLst>
        </pc:spChg>
        <pc:spChg chg="mod">
          <ac:chgData name="Siegbert Rudolph" userId="2af4d44886c067cc" providerId="LiveId" clId="{29A37678-FF34-4F49-9EE1-290055F4060E}" dt="2022-09-23T17:28:54.939" v="41" actId="1076"/>
          <ac:spMkLst>
            <pc:docMk/>
            <pc:sldMk cId="0" sldId="444"/>
            <ac:spMk id="2" creationId="{3C7A662E-2676-E5D1-0FAA-7321E5D52131}"/>
          </ac:spMkLst>
        </pc:spChg>
        <pc:spChg chg="del mod">
          <ac:chgData name="Siegbert Rudolph" userId="2af4d44886c067cc" providerId="LiveId" clId="{29A37678-FF34-4F49-9EE1-290055F4060E}" dt="2022-09-23T17:28:54.939" v="36" actId="478"/>
          <ac:spMkLst>
            <pc:docMk/>
            <pc:sldMk cId="0" sldId="444"/>
            <ac:spMk id="3" creationId="{503B8655-3A95-3084-10C1-841778561E3E}"/>
          </ac:spMkLst>
        </pc:spChg>
        <pc:spChg chg="mod">
          <ac:chgData name="Siegbert Rudolph" userId="2af4d44886c067cc" providerId="LiveId" clId="{29A37678-FF34-4F49-9EE1-290055F4060E}" dt="2024-03-26T16:05:21.934" v="107" actId="1076"/>
          <ac:spMkLst>
            <pc:docMk/>
            <pc:sldMk cId="0" sldId="444"/>
            <ac:spMk id="3" creationId="{64F7DE6E-98DE-2F89-6DC4-416736963AA2}"/>
          </ac:spMkLst>
        </pc:spChg>
        <pc:spChg chg="del">
          <ac:chgData name="Siegbert Rudolph" userId="2af4d44886c067cc" providerId="LiveId" clId="{29A37678-FF34-4F49-9EE1-290055F4060E}" dt="2023-08-18T15:26:06.197" v="72" actId="478"/>
          <ac:spMkLst>
            <pc:docMk/>
            <pc:sldMk cId="0" sldId="444"/>
            <ac:spMk id="3" creationId="{BCCEF647-1200-934C-F5DB-03B34E33FD62}"/>
          </ac:spMkLst>
        </pc:spChg>
      </pc:sldChg>
      <pc:sldChg chg="delSp modSp mod">
        <pc:chgData name="Siegbert Rudolph" userId="2af4d44886c067cc" providerId="LiveId" clId="{29A37678-FF34-4F49-9EE1-290055F4060E}" dt="2024-03-26T16:05:21.934" v="113" actId="1076"/>
        <pc:sldMkLst>
          <pc:docMk/>
          <pc:sldMk cId="1649155459" sldId="682"/>
        </pc:sldMkLst>
        <pc:spChg chg="del">
          <ac:chgData name="Siegbert Rudolph" userId="2af4d44886c067cc" providerId="LiveId" clId="{29A37678-FF34-4F49-9EE1-290055F4060E}" dt="2022-09-20T17:25:54.122" v="6" actId="478"/>
          <ac:spMkLst>
            <pc:docMk/>
            <pc:sldMk cId="1649155459" sldId="682"/>
            <ac:spMk id="2" creationId="{2617DE19-EED1-AF62-F824-70C33DD552EB}"/>
          </ac:spMkLst>
        </pc:spChg>
        <pc:spChg chg="del mod">
          <ac:chgData name="Siegbert Rudolph" userId="2af4d44886c067cc" providerId="LiveId" clId="{29A37678-FF34-4F49-9EE1-290055F4060E}" dt="2024-03-26T16:05:21.934" v="108" actId="478"/>
          <ac:spMkLst>
            <pc:docMk/>
            <pc:sldMk cId="1649155459" sldId="682"/>
            <ac:spMk id="2" creationId="{AB778FD7-5DF7-B990-8C49-43B3B354A0D3}"/>
          </ac:spMkLst>
        </pc:spChg>
        <pc:spChg chg="mod">
          <ac:chgData name="Siegbert Rudolph" userId="2af4d44886c067cc" providerId="LiveId" clId="{29A37678-FF34-4F49-9EE1-290055F4060E}" dt="2022-09-23T17:28:54.954" v="47" actId="1076"/>
          <ac:spMkLst>
            <pc:docMk/>
            <pc:sldMk cId="1649155459" sldId="682"/>
            <ac:spMk id="2" creationId="{C1C5AA74-6C8D-FCB7-5E8B-ADCD316A80D3}"/>
          </ac:spMkLst>
        </pc:spChg>
        <pc:spChg chg="mod">
          <ac:chgData name="Siegbert Rudolph" userId="2af4d44886c067cc" providerId="LiveId" clId="{29A37678-FF34-4F49-9EE1-290055F4060E}" dt="2024-03-26T16:05:21.934" v="113" actId="1076"/>
          <ac:spMkLst>
            <pc:docMk/>
            <pc:sldMk cId="1649155459" sldId="682"/>
            <ac:spMk id="4" creationId="{BD2030B4-F6A2-9E89-6E22-AC322E9364B9}"/>
          </ac:spMkLst>
        </pc:spChg>
        <pc:spChg chg="del">
          <ac:chgData name="Siegbert Rudolph" userId="2af4d44886c067cc" providerId="LiveId" clId="{29A37678-FF34-4F49-9EE1-290055F4060E}" dt="2023-08-18T15:26:06.202" v="78" actId="478"/>
          <ac:spMkLst>
            <pc:docMk/>
            <pc:sldMk cId="1649155459" sldId="682"/>
            <ac:spMk id="4" creationId="{EBE9B13F-D5D3-A496-FF2B-3B75A7761C7B}"/>
          </ac:spMkLst>
        </pc:spChg>
        <pc:spChg chg="del mod">
          <ac:chgData name="Siegbert Rudolph" userId="2af4d44886c067cc" providerId="LiveId" clId="{29A37678-FF34-4F49-9EE1-290055F4060E}" dt="2022-09-23T17:28:54.939" v="42" actId="478"/>
          <ac:spMkLst>
            <pc:docMk/>
            <pc:sldMk cId="1649155459" sldId="682"/>
            <ac:spMk id="4" creationId="{F42E6E78-D013-A05F-944A-294AC15C2EF8}"/>
          </ac:spMkLst>
        </pc:spChg>
      </pc:sldChg>
      <pc:sldChg chg="delSp modSp mod">
        <pc:chgData name="Siegbert Rudolph" userId="2af4d44886c067cc" providerId="LiveId" clId="{29A37678-FF34-4F49-9EE1-290055F4060E}" dt="2024-03-26T16:05:21.950" v="125" actId="1076"/>
        <pc:sldMkLst>
          <pc:docMk/>
          <pc:sldMk cId="3590329126" sldId="693"/>
        </pc:sldMkLst>
        <pc:spChg chg="mod">
          <ac:chgData name="Siegbert Rudolph" userId="2af4d44886c067cc" providerId="LiveId" clId="{29A37678-FF34-4F49-9EE1-290055F4060E}" dt="2022-09-23T17:28:54.954" v="59" actId="1076"/>
          <ac:spMkLst>
            <pc:docMk/>
            <pc:sldMk cId="3590329126" sldId="693"/>
            <ac:spMk id="2" creationId="{1F14B194-846C-2D70-8D04-56275AC7D88F}"/>
          </ac:spMkLst>
        </pc:spChg>
        <pc:spChg chg="del">
          <ac:chgData name="Siegbert Rudolph" userId="2af4d44886c067cc" providerId="LiveId" clId="{29A37678-FF34-4F49-9EE1-290055F4060E}" dt="2022-09-20T17:25:54.138" v="18" actId="478"/>
          <ac:spMkLst>
            <pc:docMk/>
            <pc:sldMk cId="3590329126" sldId="693"/>
            <ac:spMk id="2" creationId="{87E5001D-FB13-6C3A-2CD6-4DB143262EF2}"/>
          </ac:spMkLst>
        </pc:spChg>
        <pc:spChg chg="del mod">
          <ac:chgData name="Siegbert Rudolph" userId="2af4d44886c067cc" providerId="LiveId" clId="{29A37678-FF34-4F49-9EE1-290055F4060E}" dt="2024-03-26T16:05:21.950" v="120" actId="478"/>
          <ac:spMkLst>
            <pc:docMk/>
            <pc:sldMk cId="3590329126" sldId="693"/>
            <ac:spMk id="2" creationId="{B0644DCD-A76F-8629-07C4-6A8B7D6614C2}"/>
          </ac:spMkLst>
        </pc:spChg>
        <pc:spChg chg="mod">
          <ac:chgData name="Siegbert Rudolph" userId="2af4d44886c067cc" providerId="LiveId" clId="{29A37678-FF34-4F49-9EE1-290055F4060E}" dt="2024-03-26T16:05:21.950" v="125" actId="1076"/>
          <ac:spMkLst>
            <pc:docMk/>
            <pc:sldMk cId="3590329126" sldId="693"/>
            <ac:spMk id="3" creationId="{0FEA949D-4661-8A23-0EA8-04559519A0A1}"/>
          </ac:spMkLst>
        </pc:spChg>
        <pc:spChg chg="del mod">
          <ac:chgData name="Siegbert Rudolph" userId="2af4d44886c067cc" providerId="LiveId" clId="{29A37678-FF34-4F49-9EE1-290055F4060E}" dt="2022-09-23T17:28:54.954" v="54" actId="478"/>
          <ac:spMkLst>
            <pc:docMk/>
            <pc:sldMk cId="3590329126" sldId="693"/>
            <ac:spMk id="3" creationId="{AC55C0A4-BD6A-0541-27A7-59D0DABFF89A}"/>
          </ac:spMkLst>
        </pc:spChg>
        <pc:spChg chg="del">
          <ac:chgData name="Siegbert Rudolph" userId="2af4d44886c067cc" providerId="LiveId" clId="{29A37678-FF34-4F49-9EE1-290055F4060E}" dt="2023-08-18T15:26:06.212" v="90" actId="478"/>
          <ac:spMkLst>
            <pc:docMk/>
            <pc:sldMk cId="3590329126" sldId="693"/>
            <ac:spMk id="3" creationId="{D65CD505-62D4-64B6-B622-1EC360DEAC6C}"/>
          </ac:spMkLst>
        </pc:spChg>
      </pc:sldChg>
      <pc:sldChg chg="delSp modSp mod">
        <pc:chgData name="Siegbert Rudolph" userId="2af4d44886c067cc" providerId="LiveId" clId="{29A37678-FF34-4F49-9EE1-290055F4060E}" dt="2024-03-26T16:05:21.950" v="131" actId="1076"/>
        <pc:sldMkLst>
          <pc:docMk/>
          <pc:sldMk cId="1498672052" sldId="702"/>
        </pc:sldMkLst>
        <pc:spChg chg="mod">
          <ac:chgData name="Siegbert Rudolph" userId="2af4d44886c067cc" providerId="LiveId" clId="{29A37678-FF34-4F49-9EE1-290055F4060E}" dt="2022-09-23T17:28:54.970" v="71" actId="1076"/>
          <ac:spMkLst>
            <pc:docMk/>
            <pc:sldMk cId="1498672052" sldId="702"/>
            <ac:spMk id="2" creationId="{09DA14A1-1F5A-EF99-B27B-235F30F85F02}"/>
          </ac:spMkLst>
        </pc:spChg>
        <pc:spChg chg="del mod">
          <ac:chgData name="Siegbert Rudolph" userId="2af4d44886c067cc" providerId="LiveId" clId="{29A37678-FF34-4F49-9EE1-290055F4060E}" dt="2024-03-26T16:05:21.950" v="126" actId="478"/>
          <ac:spMkLst>
            <pc:docMk/>
            <pc:sldMk cId="1498672052" sldId="702"/>
            <ac:spMk id="2" creationId="{72E7AC38-CEE2-8F25-917D-249E11EE5223}"/>
          </ac:spMkLst>
        </pc:spChg>
        <pc:spChg chg="del">
          <ac:chgData name="Siegbert Rudolph" userId="2af4d44886c067cc" providerId="LiveId" clId="{29A37678-FF34-4F49-9EE1-290055F4060E}" dt="2022-09-20T17:25:54.153" v="30" actId="478"/>
          <ac:spMkLst>
            <pc:docMk/>
            <pc:sldMk cId="1498672052" sldId="702"/>
            <ac:spMk id="2" creationId="{CB8CC2DF-1BCD-6969-6F18-485D9B7AC0C3}"/>
          </ac:spMkLst>
        </pc:spChg>
        <pc:spChg chg="del mod">
          <ac:chgData name="Siegbert Rudolph" userId="2af4d44886c067cc" providerId="LiveId" clId="{29A37678-FF34-4F49-9EE1-290055F4060E}" dt="2022-09-23T17:28:54.954" v="66" actId="478"/>
          <ac:spMkLst>
            <pc:docMk/>
            <pc:sldMk cId="1498672052" sldId="702"/>
            <ac:spMk id="5" creationId="{AB94B6C8-8B44-60D1-939A-F1F92995730D}"/>
          </ac:spMkLst>
        </pc:spChg>
        <pc:spChg chg="del">
          <ac:chgData name="Siegbert Rudolph" userId="2af4d44886c067cc" providerId="LiveId" clId="{29A37678-FF34-4F49-9EE1-290055F4060E}" dt="2023-08-18T15:26:06.217" v="96" actId="478"/>
          <ac:spMkLst>
            <pc:docMk/>
            <pc:sldMk cId="1498672052" sldId="702"/>
            <ac:spMk id="5" creationId="{BBC89E07-3904-63DB-AFCE-D8FD1617F7D4}"/>
          </ac:spMkLst>
        </pc:spChg>
        <pc:spChg chg="mod">
          <ac:chgData name="Siegbert Rudolph" userId="2af4d44886c067cc" providerId="LiveId" clId="{29A37678-FF34-4F49-9EE1-290055F4060E}" dt="2024-03-26T16:05:21.950" v="131" actId="1076"/>
          <ac:spMkLst>
            <pc:docMk/>
            <pc:sldMk cId="1498672052" sldId="702"/>
            <ac:spMk id="5" creationId="{D9FE7004-E7EB-8C59-16A6-003F3A752194}"/>
          </ac:spMkLst>
        </pc:spChg>
      </pc:sldChg>
      <pc:sldChg chg="delSp modSp mod">
        <pc:chgData name="Siegbert Rudolph" userId="2af4d44886c067cc" providerId="LiveId" clId="{29A37678-FF34-4F49-9EE1-290055F4060E}" dt="2022-09-23T17:28:54.954" v="65" actId="1076"/>
        <pc:sldMkLst>
          <pc:docMk/>
          <pc:sldMk cId="3575440245" sldId="756"/>
        </pc:sldMkLst>
        <pc:spChg chg="mod">
          <ac:chgData name="Siegbert Rudolph" userId="2af4d44886c067cc" providerId="LiveId" clId="{29A37678-FF34-4F49-9EE1-290055F4060E}" dt="2022-09-23T17:28:54.954" v="65" actId="1076"/>
          <ac:spMkLst>
            <pc:docMk/>
            <pc:sldMk cId="3575440245" sldId="756"/>
            <ac:spMk id="2" creationId="{0322F56D-7E46-817E-C72B-A48C56F073E1}"/>
          </ac:spMkLst>
        </pc:spChg>
        <pc:spChg chg="del">
          <ac:chgData name="Siegbert Rudolph" userId="2af4d44886c067cc" providerId="LiveId" clId="{29A37678-FF34-4F49-9EE1-290055F4060E}" dt="2022-09-20T17:25:54.153" v="24" actId="478"/>
          <ac:spMkLst>
            <pc:docMk/>
            <pc:sldMk cId="3575440245" sldId="756"/>
            <ac:spMk id="2" creationId="{359ED93F-063B-29DD-5FC6-9A275D340C67}"/>
          </ac:spMkLst>
        </pc:spChg>
        <pc:spChg chg="del mod">
          <ac:chgData name="Siegbert Rudolph" userId="2af4d44886c067cc" providerId="LiveId" clId="{29A37678-FF34-4F49-9EE1-290055F4060E}" dt="2022-09-23T17:28:54.954" v="60" actId="478"/>
          <ac:spMkLst>
            <pc:docMk/>
            <pc:sldMk cId="3575440245" sldId="756"/>
            <ac:spMk id="3" creationId="{C7413009-575A-0E9B-7305-DF53D2F145F7}"/>
          </ac:spMkLst>
        </pc:spChg>
      </pc:sldChg>
      <pc:sldChg chg="delSp modSp mod">
        <pc:chgData name="Siegbert Rudolph" userId="2af4d44886c067cc" providerId="LiveId" clId="{29A37678-FF34-4F49-9EE1-290055F4060E}" dt="2024-03-26T16:05:21.950" v="119" actId="1076"/>
        <pc:sldMkLst>
          <pc:docMk/>
          <pc:sldMk cId="2258640118" sldId="758"/>
        </pc:sldMkLst>
        <pc:spChg chg="del mod">
          <ac:chgData name="Siegbert Rudolph" userId="2af4d44886c067cc" providerId="LiveId" clId="{29A37678-FF34-4F49-9EE1-290055F4060E}" dt="2024-03-26T16:05:21.934" v="114" actId="478"/>
          <ac:spMkLst>
            <pc:docMk/>
            <pc:sldMk cId="2258640118" sldId="758"/>
            <ac:spMk id="2" creationId="{1BACFF15-4AF6-FD3C-9004-D2286471AC11}"/>
          </ac:spMkLst>
        </pc:spChg>
        <pc:spChg chg="mod">
          <ac:chgData name="Siegbert Rudolph" userId="2af4d44886c067cc" providerId="LiveId" clId="{29A37678-FF34-4F49-9EE1-290055F4060E}" dt="2022-09-23T17:28:54.954" v="53" actId="1076"/>
          <ac:spMkLst>
            <pc:docMk/>
            <pc:sldMk cId="2258640118" sldId="758"/>
            <ac:spMk id="2" creationId="{6A78C591-DA76-4084-1F97-9E4EAD36990B}"/>
          </ac:spMkLst>
        </pc:spChg>
        <pc:spChg chg="del">
          <ac:chgData name="Siegbert Rudolph" userId="2af4d44886c067cc" providerId="LiveId" clId="{29A37678-FF34-4F49-9EE1-290055F4060E}" dt="2022-09-20T17:25:54.138" v="12" actId="478"/>
          <ac:spMkLst>
            <pc:docMk/>
            <pc:sldMk cId="2258640118" sldId="758"/>
            <ac:spMk id="2" creationId="{CE590218-FDA7-41DE-23B3-F5E962FFDC02}"/>
          </ac:spMkLst>
        </pc:spChg>
        <pc:spChg chg="del mod">
          <ac:chgData name="Siegbert Rudolph" userId="2af4d44886c067cc" providerId="LiveId" clId="{29A37678-FF34-4F49-9EE1-290055F4060E}" dt="2022-09-23T17:28:54.954" v="48" actId="478"/>
          <ac:spMkLst>
            <pc:docMk/>
            <pc:sldMk cId="2258640118" sldId="758"/>
            <ac:spMk id="3" creationId="{4339E431-4076-152C-5ED3-E4EEC236CFDD}"/>
          </ac:spMkLst>
        </pc:spChg>
        <pc:spChg chg="mod">
          <ac:chgData name="Siegbert Rudolph" userId="2af4d44886c067cc" providerId="LiveId" clId="{29A37678-FF34-4F49-9EE1-290055F4060E}" dt="2024-03-26T16:05:21.950" v="119" actId="1076"/>
          <ac:spMkLst>
            <pc:docMk/>
            <pc:sldMk cId="2258640118" sldId="758"/>
            <ac:spMk id="3" creationId="{71309587-BAC8-36EE-4A56-9CEC90B02C41}"/>
          </ac:spMkLst>
        </pc:spChg>
        <pc:spChg chg="del">
          <ac:chgData name="Siegbert Rudolph" userId="2af4d44886c067cc" providerId="LiveId" clId="{29A37678-FF34-4F49-9EE1-290055F4060E}" dt="2023-08-18T15:26:06.207" v="84" actId="478"/>
          <ac:spMkLst>
            <pc:docMk/>
            <pc:sldMk cId="2258640118" sldId="758"/>
            <ac:spMk id="3" creationId="{909073FB-8754-4514-E6C1-455E36492E06}"/>
          </ac:spMkLst>
        </pc:spChg>
      </pc:sldChg>
    </pc:docChg>
  </pc:docChgLst>
  <pc:docChgLst>
    <pc:chgData name="Siegbert Rudolph" userId="2af4d44886c067cc" providerId="LiveId" clId="{19D5779A-737A-4704-A256-C6DF5F1DB4EC}"/>
    <pc:docChg chg="undo custSel addSld delSld modSld">
      <pc:chgData name="Siegbert Rudolph" userId="2af4d44886c067cc" providerId="LiveId" clId="{19D5779A-737A-4704-A256-C6DF5F1DB4EC}" dt="2018-11-24T10:17:37.767" v="1792" actId="20577"/>
      <pc:docMkLst>
        <pc:docMk/>
      </pc:docMkLst>
      <pc:sldChg chg="modSp">
        <pc:chgData name="Siegbert Rudolph" userId="2af4d44886c067cc" providerId="LiveId" clId="{19D5779A-737A-4704-A256-C6DF5F1DB4EC}" dt="2018-11-24T09:39:49.125" v="16" actId="20577"/>
        <pc:sldMkLst>
          <pc:docMk/>
          <pc:sldMk cId="0" sldId="444"/>
        </pc:sldMkLst>
        <pc:spChg chg="mod">
          <ac:chgData name="Siegbert Rudolph" userId="2af4d44886c067cc" providerId="LiveId" clId="{19D5779A-737A-4704-A256-C6DF5F1DB4EC}" dt="2018-11-24T09:39:49.125" v="16" actId="20577"/>
          <ac:spMkLst>
            <pc:docMk/>
            <pc:sldMk cId="0" sldId="444"/>
            <ac:spMk id="18" creationId="{00000000-0000-0000-0000-000000000000}"/>
          </ac:spMkLst>
        </pc:spChg>
      </pc:sldChg>
      <pc:sldChg chg="addSp delSp modSp delAnim modAnim">
        <pc:chgData name="Siegbert Rudolph" userId="2af4d44886c067cc" providerId="LiveId" clId="{19D5779A-737A-4704-A256-C6DF5F1DB4EC}" dt="2018-11-24T10:01:21.088" v="838"/>
        <pc:sldMkLst>
          <pc:docMk/>
          <pc:sldMk cId="1649155459" sldId="682"/>
        </pc:sldMkLst>
        <pc:spChg chg="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2" creationId="{0B693E7F-515F-4711-9364-B6F93B30F931}"/>
          </ac:spMkLst>
        </pc:spChg>
        <pc:spChg chg="mod">
          <ac:chgData name="Siegbert Rudolph" userId="2af4d44886c067cc" providerId="LiveId" clId="{19D5779A-737A-4704-A256-C6DF5F1DB4EC}" dt="2018-11-24T09:53:59.808" v="456" actId="113"/>
          <ac:spMkLst>
            <pc:docMk/>
            <pc:sldMk cId="1649155459" sldId="682"/>
            <ac:spMk id="3" creationId="{A427BA7A-F78B-444E-9034-119E8C50598E}"/>
          </ac:spMkLst>
        </pc:spChg>
        <pc:spChg chg="mod">
          <ac:chgData name="Siegbert Rudolph" userId="2af4d44886c067cc" providerId="LiveId" clId="{19D5779A-737A-4704-A256-C6DF5F1DB4EC}" dt="2018-11-24T09:59:16.866" v="810" actId="108"/>
          <ac:spMkLst>
            <pc:docMk/>
            <pc:sldMk cId="1649155459" sldId="682"/>
            <ac:spMk id="5" creationId="{0DC34E70-F3C6-44EF-BAE4-1C57F50936AC}"/>
          </ac:spMkLst>
        </pc:spChg>
        <pc:spChg chg="mod">
          <ac:chgData name="Siegbert Rudolph" userId="2af4d44886c067cc" providerId="LiveId" clId="{19D5779A-737A-4704-A256-C6DF5F1DB4EC}" dt="2018-11-24T09:59:20.780" v="812" actId="108"/>
          <ac:spMkLst>
            <pc:docMk/>
            <pc:sldMk cId="1649155459" sldId="682"/>
            <ac:spMk id="6" creationId="{2EFD374F-5C34-4B8F-9BD0-7AF6BFC16CEC}"/>
          </ac:spMkLst>
        </pc:spChg>
        <pc:spChg chg="mod">
          <ac:chgData name="Siegbert Rudolph" userId="2af4d44886c067cc" providerId="LiveId" clId="{19D5779A-737A-4704-A256-C6DF5F1DB4EC}" dt="2018-11-24T09:59:25.034" v="814" actId="108"/>
          <ac:spMkLst>
            <pc:docMk/>
            <pc:sldMk cId="1649155459" sldId="682"/>
            <ac:spMk id="7" creationId="{63826F24-F306-4E2E-B0EC-97A2D5D1EA5E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8" creationId="{95F0D2B3-72E2-4E95-8BF8-2EF5856861E3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9" creationId="{11A8583B-73AA-4A39-A950-8415E42F22FB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10" creationId="{4E47E8D7-E7F8-49A5-8A54-1A7BF6F774B4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11" creationId="{C6FB1091-245A-4375-B763-E9BA443132B5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12" creationId="{9DF2396E-5299-4473-9294-25F2124BC0F9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13" creationId="{3460D8C3-5D6D-495F-8D5E-B622DA4B15A2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14" creationId="{39C772B9-A8B6-4620-AE41-A97FB3912760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15" creationId="{07F5CD2A-7A64-4B20-AE48-0B2450A6DE07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16" creationId="{0F633AF6-0FF4-4D69-B289-A47FA7CECDE2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18" creationId="{4D8AE1A6-02D8-4131-A6FB-B5E862592D17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23" creationId="{8AD5C373-3A87-4753-AC6F-A7AF95B31FE1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24" creationId="{0B6A9CC4-0D81-4B75-9ED9-DBDF72D4FAB6}"/>
          </ac:spMkLst>
        </pc:spChg>
        <pc:spChg chg="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25" creationId="{DC07C247-4962-4DF6-B30A-3DE3CBB3ACCB}"/>
          </ac:spMkLst>
        </pc:spChg>
        <pc:spChg chg="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26" creationId="{F37DED59-CA30-4892-8B8A-137225AFF841}"/>
          </ac:spMkLst>
        </pc:spChg>
        <pc:spChg chg="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27" creationId="{76483465-EF65-4A66-87C1-A6A0A696CCAE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28" creationId="{99FCD612-1402-4609-B6F8-1B4213AED4AF}"/>
          </ac:spMkLst>
        </pc:spChg>
        <pc:spChg chg="del mod">
          <ac:chgData name="Siegbert Rudolph" userId="2af4d44886c067cc" providerId="LiveId" clId="{19D5779A-737A-4704-A256-C6DF5F1DB4EC}" dt="2018-11-24T09:46:55.555" v="196" actId="478"/>
          <ac:spMkLst>
            <pc:docMk/>
            <pc:sldMk cId="1649155459" sldId="682"/>
            <ac:spMk id="29" creationId="{7AA7C576-B2A6-4101-929B-FB8BDB241242}"/>
          </ac:spMkLst>
        </pc:spChg>
        <pc:spChg chg="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30" creationId="{D8F01959-C166-4E0A-B24F-710DA232189C}"/>
          </ac:spMkLst>
        </pc:spChg>
        <pc:spChg chg="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31" creationId="{7FCC5F5A-12BF-4A52-A3BE-8D68A497F93F}"/>
          </ac:spMkLst>
        </pc:spChg>
        <pc:spChg chg="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32" creationId="{0604C112-3B2E-4B0E-A4CB-F42FF8985A10}"/>
          </ac:spMkLst>
        </pc:spChg>
        <pc:spChg chg="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33" creationId="{95317D9C-D1A2-469F-B0BC-D41986F0645E}"/>
          </ac:spMkLst>
        </pc:spChg>
        <pc:spChg chg="mod">
          <ac:chgData name="Siegbert Rudolph" userId="2af4d44886c067cc" providerId="LiveId" clId="{19D5779A-737A-4704-A256-C6DF5F1DB4EC}" dt="2018-11-24T09:59:14.249" v="809" actId="108"/>
          <ac:spMkLst>
            <pc:docMk/>
            <pc:sldMk cId="1649155459" sldId="682"/>
            <ac:spMk id="34" creationId="{7DC56C01-D40B-4DAE-B847-2B2CE76E0055}"/>
          </ac:spMkLst>
        </pc:spChg>
        <pc:spChg chg="mod">
          <ac:chgData name="Siegbert Rudolph" userId="2af4d44886c067cc" providerId="LiveId" clId="{19D5779A-737A-4704-A256-C6DF5F1DB4EC}" dt="2018-11-24T09:59:19.677" v="811" actId="108"/>
          <ac:spMkLst>
            <pc:docMk/>
            <pc:sldMk cId="1649155459" sldId="682"/>
            <ac:spMk id="35" creationId="{B12238F1-DB9F-4989-8D6C-B72A8CF4633A}"/>
          </ac:spMkLst>
        </pc:spChg>
        <pc:spChg chg="mod">
          <ac:chgData name="Siegbert Rudolph" userId="2af4d44886c067cc" providerId="LiveId" clId="{19D5779A-737A-4704-A256-C6DF5F1DB4EC}" dt="2018-11-24T09:59:23.209" v="813" actId="108"/>
          <ac:spMkLst>
            <pc:docMk/>
            <pc:sldMk cId="1649155459" sldId="682"/>
            <ac:spMk id="36" creationId="{FACB3618-DEF5-469E-9A8B-14A608BF1A66}"/>
          </ac:spMkLst>
        </pc:spChg>
        <pc:spChg chg="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40" creationId="{8AE85CED-E394-45A9-A39D-6DAFBE3CA8FF}"/>
          </ac:spMkLst>
        </pc:spChg>
        <pc:spChg chg="add 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41" creationId="{F544D95F-815C-47C6-A515-A1B46BCBE00D}"/>
          </ac:spMkLst>
        </pc:spChg>
        <pc:spChg chg="add mod">
          <ac:chgData name="Siegbert Rudolph" userId="2af4d44886c067cc" providerId="LiveId" clId="{19D5779A-737A-4704-A256-C6DF5F1DB4EC}" dt="2018-11-24T09:59:02.745" v="808" actId="1037"/>
          <ac:spMkLst>
            <pc:docMk/>
            <pc:sldMk cId="1649155459" sldId="682"/>
            <ac:spMk id="42" creationId="{D9A92408-8DC8-42FA-91D8-873CC0E9ED9F}"/>
          </ac:spMkLst>
        </pc:spChg>
        <pc:spChg chg="add mod">
          <ac:chgData name="Siegbert Rudolph" userId="2af4d44886c067cc" providerId="LiveId" clId="{19D5779A-737A-4704-A256-C6DF5F1DB4EC}" dt="2018-11-24T10:00:20.966" v="827" actId="108"/>
          <ac:spMkLst>
            <pc:docMk/>
            <pc:sldMk cId="1649155459" sldId="682"/>
            <ac:spMk id="43" creationId="{7D68031F-D0F3-4487-9976-9AAE22CC1F57}"/>
          </ac:spMkLst>
        </pc:spChg>
        <pc:spChg chg="add mod">
          <ac:chgData name="Siegbert Rudolph" userId="2af4d44886c067cc" providerId="LiveId" clId="{19D5779A-737A-4704-A256-C6DF5F1DB4EC}" dt="2018-11-24T10:00:25.345" v="829" actId="108"/>
          <ac:spMkLst>
            <pc:docMk/>
            <pc:sldMk cId="1649155459" sldId="682"/>
            <ac:spMk id="44" creationId="{397E3C2B-B370-4354-A523-DF9765D8FDDA}"/>
          </ac:spMkLst>
        </pc:spChg>
        <pc:spChg chg="add mod">
          <ac:chgData name="Siegbert Rudolph" userId="2af4d44886c067cc" providerId="LiveId" clId="{19D5779A-737A-4704-A256-C6DF5F1DB4EC}" dt="2018-11-24T10:00:29.407" v="831" actId="108"/>
          <ac:spMkLst>
            <pc:docMk/>
            <pc:sldMk cId="1649155459" sldId="682"/>
            <ac:spMk id="45" creationId="{EAAA0AE8-85D4-42B7-8DD8-AB74AA877188}"/>
          </ac:spMkLst>
        </pc:spChg>
        <pc:spChg chg="add 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46" creationId="{D2430CAB-ABCE-42E1-8BCD-F52266DE7B9D}"/>
          </ac:spMkLst>
        </pc:spChg>
        <pc:spChg chg="add mod">
          <ac:chgData name="Siegbert Rudolph" userId="2af4d44886c067cc" providerId="LiveId" clId="{19D5779A-737A-4704-A256-C6DF5F1DB4EC}" dt="2018-11-24T10:00:20.052" v="826" actId="108"/>
          <ac:spMkLst>
            <pc:docMk/>
            <pc:sldMk cId="1649155459" sldId="682"/>
            <ac:spMk id="47" creationId="{46E9A72D-0B6D-4984-A15D-317F8F8A5D75}"/>
          </ac:spMkLst>
        </pc:spChg>
        <pc:spChg chg="add mod">
          <ac:chgData name="Siegbert Rudolph" userId="2af4d44886c067cc" providerId="LiveId" clId="{19D5779A-737A-4704-A256-C6DF5F1DB4EC}" dt="2018-11-24T10:00:23.479" v="828" actId="108"/>
          <ac:spMkLst>
            <pc:docMk/>
            <pc:sldMk cId="1649155459" sldId="682"/>
            <ac:spMk id="48" creationId="{389B8C74-08FD-4515-82EC-3D3958BD6C17}"/>
          </ac:spMkLst>
        </pc:spChg>
        <pc:spChg chg="add mod">
          <ac:chgData name="Siegbert Rudolph" userId="2af4d44886c067cc" providerId="LiveId" clId="{19D5779A-737A-4704-A256-C6DF5F1DB4EC}" dt="2018-11-24T10:00:27.541" v="830" actId="108"/>
          <ac:spMkLst>
            <pc:docMk/>
            <pc:sldMk cId="1649155459" sldId="682"/>
            <ac:spMk id="49" creationId="{32A6C00C-60A0-4755-9117-AC6E5D8307EA}"/>
          </ac:spMkLst>
        </pc:spChg>
        <pc:spChg chg="add del mod">
          <ac:chgData name="Siegbert Rudolph" userId="2af4d44886c067cc" providerId="LiveId" clId="{19D5779A-737A-4704-A256-C6DF5F1DB4EC}" dt="2018-11-24T09:45:44.494" v="191" actId="478"/>
          <ac:spMkLst>
            <pc:docMk/>
            <pc:sldMk cId="1649155459" sldId="682"/>
            <ac:spMk id="50" creationId="{9DC74227-D798-4698-8C55-ED287EF46B0A}"/>
          </ac:spMkLst>
        </pc:spChg>
        <pc:spChg chg="add del mod">
          <ac:chgData name="Siegbert Rudolph" userId="2af4d44886c067cc" providerId="LiveId" clId="{19D5779A-737A-4704-A256-C6DF5F1DB4EC}" dt="2018-11-24T09:50:40.260" v="308" actId="478"/>
          <ac:spMkLst>
            <pc:docMk/>
            <pc:sldMk cId="1649155459" sldId="682"/>
            <ac:spMk id="51" creationId="{C5089D3E-C5C3-4DE9-A0FE-51B04975FE95}"/>
          </ac:spMkLst>
        </pc:spChg>
        <pc:spChg chg="add del mod">
          <ac:chgData name="Siegbert Rudolph" userId="2af4d44886c067cc" providerId="LiveId" clId="{19D5779A-737A-4704-A256-C6DF5F1DB4EC}" dt="2018-11-24T09:50:40.260" v="308" actId="478"/>
          <ac:spMkLst>
            <pc:docMk/>
            <pc:sldMk cId="1649155459" sldId="682"/>
            <ac:spMk id="52" creationId="{10ED7FC2-712F-48B7-A6E2-0281189E989D}"/>
          </ac:spMkLst>
        </pc:spChg>
        <pc:spChg chg="add del mod">
          <ac:chgData name="Siegbert Rudolph" userId="2af4d44886c067cc" providerId="LiveId" clId="{19D5779A-737A-4704-A256-C6DF5F1DB4EC}" dt="2018-11-24T09:50:40.260" v="308" actId="478"/>
          <ac:spMkLst>
            <pc:docMk/>
            <pc:sldMk cId="1649155459" sldId="682"/>
            <ac:spMk id="53" creationId="{E5DA7E1D-B912-458C-85DE-83E31DDBB6B6}"/>
          </ac:spMkLst>
        </pc:spChg>
        <pc:spChg chg="add del mod">
          <ac:chgData name="Siegbert Rudolph" userId="2af4d44886c067cc" providerId="LiveId" clId="{19D5779A-737A-4704-A256-C6DF5F1DB4EC}" dt="2018-11-24T09:50:40.260" v="308" actId="478"/>
          <ac:spMkLst>
            <pc:docMk/>
            <pc:sldMk cId="1649155459" sldId="682"/>
            <ac:spMk id="54" creationId="{B9711087-505E-468E-BE44-F30D7880C868}"/>
          </ac:spMkLst>
        </pc:spChg>
        <pc:spChg chg="add del mod">
          <ac:chgData name="Siegbert Rudolph" userId="2af4d44886c067cc" providerId="LiveId" clId="{19D5779A-737A-4704-A256-C6DF5F1DB4EC}" dt="2018-11-24T09:50:40.260" v="308" actId="478"/>
          <ac:spMkLst>
            <pc:docMk/>
            <pc:sldMk cId="1649155459" sldId="682"/>
            <ac:spMk id="55" creationId="{A853598F-7909-4F77-A121-FF98034A1D34}"/>
          </ac:spMkLst>
        </pc:spChg>
        <pc:spChg chg="add del mod">
          <ac:chgData name="Siegbert Rudolph" userId="2af4d44886c067cc" providerId="LiveId" clId="{19D5779A-737A-4704-A256-C6DF5F1DB4EC}" dt="2018-11-24T09:50:40.260" v="308" actId="478"/>
          <ac:spMkLst>
            <pc:docMk/>
            <pc:sldMk cId="1649155459" sldId="682"/>
            <ac:spMk id="56" creationId="{5AF95CA2-C67E-4E8C-BC81-3AFF91D7273C}"/>
          </ac:spMkLst>
        </pc:spChg>
        <pc:spChg chg="add del mod">
          <ac:chgData name="Siegbert Rudolph" userId="2af4d44886c067cc" providerId="LiveId" clId="{19D5779A-737A-4704-A256-C6DF5F1DB4EC}" dt="2018-11-24T09:50:40.260" v="308" actId="478"/>
          <ac:spMkLst>
            <pc:docMk/>
            <pc:sldMk cId="1649155459" sldId="682"/>
            <ac:spMk id="57" creationId="{2F194478-C2E5-466E-ADF6-DDD2084643A1}"/>
          </ac:spMkLst>
        </pc:spChg>
        <pc:spChg chg="add del mod">
          <ac:chgData name="Siegbert Rudolph" userId="2af4d44886c067cc" providerId="LiveId" clId="{19D5779A-737A-4704-A256-C6DF5F1DB4EC}" dt="2018-11-24T09:47:08.607" v="220" actId="478"/>
          <ac:spMkLst>
            <pc:docMk/>
            <pc:sldMk cId="1649155459" sldId="682"/>
            <ac:spMk id="58" creationId="{7090A08C-CF5D-4D72-AAB3-551A8746AF8D}"/>
          </ac:spMkLst>
        </pc:spChg>
        <pc:spChg chg="add">
          <ac:chgData name="Siegbert Rudolph" userId="2af4d44886c067cc" providerId="LiveId" clId="{19D5779A-737A-4704-A256-C6DF5F1DB4EC}" dt="2018-11-24T09:50:53.090" v="310"/>
          <ac:spMkLst>
            <pc:docMk/>
            <pc:sldMk cId="1649155459" sldId="682"/>
            <ac:spMk id="59" creationId="{44E9B2D9-8F71-46D4-8550-1C1783E960AE}"/>
          </ac:spMkLst>
        </pc:spChg>
        <pc:spChg chg="add mod">
          <ac:chgData name="Siegbert Rudolph" userId="2af4d44886c067cc" providerId="LiveId" clId="{19D5779A-737A-4704-A256-C6DF5F1DB4EC}" dt="2018-11-24T09:51:32.993" v="355" actId="1035"/>
          <ac:spMkLst>
            <pc:docMk/>
            <pc:sldMk cId="1649155459" sldId="682"/>
            <ac:spMk id="60" creationId="{0E5D3EB7-38EB-416B-8B58-061D44151B2C}"/>
          </ac:spMkLst>
        </pc:spChg>
        <pc:spChg chg="add mod">
          <ac:chgData name="Siegbert Rudolph" userId="2af4d44886c067cc" providerId="LiveId" clId="{19D5779A-737A-4704-A256-C6DF5F1DB4EC}" dt="2018-11-24T09:51:39.474" v="360" actId="1036"/>
          <ac:spMkLst>
            <pc:docMk/>
            <pc:sldMk cId="1649155459" sldId="682"/>
            <ac:spMk id="61" creationId="{854A6654-E166-4687-B8CF-8BDFCF6E4295}"/>
          </ac:spMkLst>
        </pc:spChg>
        <pc:spChg chg="add mod">
          <ac:chgData name="Siegbert Rudolph" userId="2af4d44886c067cc" providerId="LiveId" clId="{19D5779A-737A-4704-A256-C6DF5F1DB4EC}" dt="2018-11-24T09:51:22.955" v="347" actId="1035"/>
          <ac:spMkLst>
            <pc:docMk/>
            <pc:sldMk cId="1649155459" sldId="682"/>
            <ac:spMk id="62" creationId="{5955E189-9381-4B8B-8413-9FD137F591EC}"/>
          </ac:spMkLst>
        </pc:spChg>
        <pc:spChg chg="add mod">
          <ac:chgData name="Siegbert Rudolph" userId="2af4d44886c067cc" providerId="LiveId" clId="{19D5779A-737A-4704-A256-C6DF5F1DB4EC}" dt="2018-11-24T09:51:15.873" v="343" actId="1035"/>
          <ac:spMkLst>
            <pc:docMk/>
            <pc:sldMk cId="1649155459" sldId="682"/>
            <ac:spMk id="63" creationId="{98C6BFB7-E0B2-4B98-B62E-0629380437F5}"/>
          </ac:spMkLst>
        </pc:spChg>
        <pc:spChg chg="add">
          <ac:chgData name="Siegbert Rudolph" userId="2af4d44886c067cc" providerId="LiveId" clId="{19D5779A-737A-4704-A256-C6DF5F1DB4EC}" dt="2018-11-24T09:50:53.090" v="310"/>
          <ac:spMkLst>
            <pc:docMk/>
            <pc:sldMk cId="1649155459" sldId="682"/>
            <ac:spMk id="64" creationId="{92C8B50A-4352-427A-B098-C7D68F9EEB10}"/>
          </ac:spMkLst>
        </pc:spChg>
        <pc:spChg chg="add mod">
          <ac:chgData name="Siegbert Rudolph" userId="2af4d44886c067cc" providerId="LiveId" clId="{19D5779A-737A-4704-A256-C6DF5F1DB4EC}" dt="2018-11-24T09:51:32.993" v="355" actId="1035"/>
          <ac:spMkLst>
            <pc:docMk/>
            <pc:sldMk cId="1649155459" sldId="682"/>
            <ac:spMk id="65" creationId="{232579A7-6815-4300-A40E-26096B8434E8}"/>
          </ac:spMkLst>
        </pc:spChg>
        <pc:spChg chg="add mod">
          <ac:chgData name="Siegbert Rudolph" userId="2af4d44886c067cc" providerId="LiveId" clId="{19D5779A-737A-4704-A256-C6DF5F1DB4EC}" dt="2018-11-24T09:51:39.474" v="360" actId="1036"/>
          <ac:spMkLst>
            <pc:docMk/>
            <pc:sldMk cId="1649155459" sldId="682"/>
            <ac:spMk id="66" creationId="{3F246D84-179E-4CFE-B727-D6BDF67DB698}"/>
          </ac:spMkLst>
        </pc:spChg>
        <pc:spChg chg="add mod">
          <ac:chgData name="Siegbert Rudolph" userId="2af4d44886c067cc" providerId="LiveId" clId="{19D5779A-737A-4704-A256-C6DF5F1DB4EC}" dt="2018-11-24T09:51:22.955" v="347" actId="1035"/>
          <ac:spMkLst>
            <pc:docMk/>
            <pc:sldMk cId="1649155459" sldId="682"/>
            <ac:spMk id="67" creationId="{84452A71-468B-42F4-88EE-D6E19F20B3E4}"/>
          </ac:spMkLst>
        </pc:spChg>
        <pc:spChg chg="add mod">
          <ac:chgData name="Siegbert Rudolph" userId="2af4d44886c067cc" providerId="LiveId" clId="{19D5779A-737A-4704-A256-C6DF5F1DB4EC}" dt="2018-11-24T09:51:15.873" v="343" actId="1035"/>
          <ac:spMkLst>
            <pc:docMk/>
            <pc:sldMk cId="1649155459" sldId="682"/>
            <ac:spMk id="68" creationId="{E6A2E476-57A9-4697-88D7-2C3CA8AFC585}"/>
          </ac:spMkLst>
        </pc:spChg>
        <pc:spChg chg="add mod">
          <ac:chgData name="Siegbert Rudolph" userId="2af4d44886c067cc" providerId="LiveId" clId="{19D5779A-737A-4704-A256-C6DF5F1DB4EC}" dt="2018-11-24T09:51:08.213" v="340" actId="1035"/>
          <ac:spMkLst>
            <pc:docMk/>
            <pc:sldMk cId="1649155459" sldId="682"/>
            <ac:spMk id="69" creationId="{313B9E3A-8C9A-4B95-9D34-62B0AC991FAC}"/>
          </ac:spMkLst>
        </pc:spChg>
        <pc:spChg chg="add mod">
          <ac:chgData name="Siegbert Rudolph" userId="2af4d44886c067cc" providerId="LiveId" clId="{19D5779A-737A-4704-A256-C6DF5F1DB4EC}" dt="2018-11-24T09:51:02.324" v="335" actId="1035"/>
          <ac:spMkLst>
            <pc:docMk/>
            <pc:sldMk cId="1649155459" sldId="682"/>
            <ac:spMk id="70" creationId="{C366E3D8-E37D-4EB2-998B-3D6A4FD86D07}"/>
          </ac:spMkLst>
        </pc:spChg>
        <pc:spChg chg="add mod">
          <ac:chgData name="Siegbert Rudolph" userId="2af4d44886c067cc" providerId="LiveId" clId="{19D5779A-737A-4704-A256-C6DF5F1DB4EC}" dt="2018-11-24T09:51:08.213" v="340" actId="1035"/>
          <ac:spMkLst>
            <pc:docMk/>
            <pc:sldMk cId="1649155459" sldId="682"/>
            <ac:spMk id="71" creationId="{952797E1-E097-48E9-8296-70FB64DB29FC}"/>
          </ac:spMkLst>
        </pc:spChg>
        <pc:spChg chg="add mod">
          <ac:chgData name="Siegbert Rudolph" userId="2af4d44886c067cc" providerId="LiveId" clId="{19D5779A-737A-4704-A256-C6DF5F1DB4EC}" dt="2018-11-24T09:51:02.324" v="335" actId="1035"/>
          <ac:spMkLst>
            <pc:docMk/>
            <pc:sldMk cId="1649155459" sldId="682"/>
            <ac:spMk id="72" creationId="{763664B5-6B7F-4769-8883-B9FF14F3DB75}"/>
          </ac:spMkLst>
        </pc:spChg>
        <pc:spChg chg="mod">
          <ac:chgData name="Siegbert Rudolph" userId="2af4d44886c067cc" providerId="LiveId" clId="{19D5779A-737A-4704-A256-C6DF5F1DB4EC}" dt="2018-11-24T09:52:19.507" v="375" actId="207"/>
          <ac:spMkLst>
            <pc:docMk/>
            <pc:sldMk cId="1649155459" sldId="682"/>
            <ac:spMk id="24578" creationId="{00000000-0000-0000-0000-000000000000}"/>
          </ac:spMkLst>
        </pc:spChg>
      </pc:sldChg>
      <pc:sldChg chg="modSp add del">
        <pc:chgData name="Siegbert Rudolph" userId="2af4d44886c067cc" providerId="LiveId" clId="{19D5779A-737A-4704-A256-C6DF5F1DB4EC}" dt="2018-11-24T10:14:49.001" v="1541" actId="20577"/>
        <pc:sldMkLst>
          <pc:docMk/>
          <pc:sldMk cId="3590329126" sldId="693"/>
        </pc:sldMkLst>
        <pc:spChg chg="mod">
          <ac:chgData name="Siegbert Rudolph" userId="2af4d44886c067cc" providerId="LiveId" clId="{19D5779A-737A-4704-A256-C6DF5F1DB4EC}" dt="2018-11-24T10:09:44.605" v="1383" actId="20577"/>
          <ac:spMkLst>
            <pc:docMk/>
            <pc:sldMk cId="3590329126" sldId="693"/>
            <ac:spMk id="38" creationId="{DD41F209-FEDF-467F-8D7A-71F82540221B}"/>
          </ac:spMkLst>
        </pc:spChg>
        <pc:spChg chg="mod">
          <ac:chgData name="Siegbert Rudolph" userId="2af4d44886c067cc" providerId="LiveId" clId="{19D5779A-737A-4704-A256-C6DF5F1DB4EC}" dt="2018-11-24T10:10:59.166" v="1451" actId="20577"/>
          <ac:spMkLst>
            <pc:docMk/>
            <pc:sldMk cId="3590329126" sldId="693"/>
            <ac:spMk id="39" creationId="{9784F75A-497C-41BC-A564-2CDE3296045A}"/>
          </ac:spMkLst>
        </pc:spChg>
        <pc:spChg chg="mod">
          <ac:chgData name="Siegbert Rudolph" userId="2af4d44886c067cc" providerId="LiveId" clId="{19D5779A-737A-4704-A256-C6DF5F1DB4EC}" dt="2018-11-24T10:11:15.865" v="1459" actId="20577"/>
          <ac:spMkLst>
            <pc:docMk/>
            <pc:sldMk cId="3590329126" sldId="693"/>
            <ac:spMk id="40" creationId="{90D16150-7178-422C-8DEC-C40A48F1C4A5}"/>
          </ac:spMkLst>
        </pc:spChg>
        <pc:spChg chg="mod">
          <ac:chgData name="Siegbert Rudolph" userId="2af4d44886c067cc" providerId="LiveId" clId="{19D5779A-737A-4704-A256-C6DF5F1DB4EC}" dt="2018-11-24T10:12:02.447" v="1483" actId="20577"/>
          <ac:spMkLst>
            <pc:docMk/>
            <pc:sldMk cId="3590329126" sldId="693"/>
            <ac:spMk id="41" creationId="{2246F7E1-2E68-47D9-9A2A-5121607EADF7}"/>
          </ac:spMkLst>
        </pc:spChg>
        <pc:spChg chg="mod">
          <ac:chgData name="Siegbert Rudolph" userId="2af4d44886c067cc" providerId="LiveId" clId="{19D5779A-737A-4704-A256-C6DF5F1DB4EC}" dt="2018-11-24T10:11:36.458" v="1476" actId="20577"/>
          <ac:spMkLst>
            <pc:docMk/>
            <pc:sldMk cId="3590329126" sldId="693"/>
            <ac:spMk id="42" creationId="{02C2A1E7-F424-4AF5-98C4-3C24615C77C2}"/>
          </ac:spMkLst>
        </pc:spChg>
        <pc:spChg chg="mod">
          <ac:chgData name="Siegbert Rudolph" userId="2af4d44886c067cc" providerId="LiveId" clId="{19D5779A-737A-4704-A256-C6DF5F1DB4EC}" dt="2018-11-24T10:11:04.453" v="1454" actId="20577"/>
          <ac:spMkLst>
            <pc:docMk/>
            <pc:sldMk cId="3590329126" sldId="693"/>
            <ac:spMk id="43" creationId="{258ECD63-F433-4130-BA59-14592AB28792}"/>
          </ac:spMkLst>
        </pc:spChg>
        <pc:spChg chg="mod">
          <ac:chgData name="Siegbert Rudolph" userId="2af4d44886c067cc" providerId="LiveId" clId="{19D5779A-737A-4704-A256-C6DF5F1DB4EC}" dt="2018-11-24T10:12:31.687" v="1495" actId="20577"/>
          <ac:spMkLst>
            <pc:docMk/>
            <pc:sldMk cId="3590329126" sldId="693"/>
            <ac:spMk id="44" creationId="{22B9987B-4AB0-442C-B0F6-57CC7327BAD9}"/>
          </ac:spMkLst>
        </pc:spChg>
        <pc:spChg chg="mod">
          <ac:chgData name="Siegbert Rudolph" userId="2af4d44886c067cc" providerId="LiveId" clId="{19D5779A-737A-4704-A256-C6DF5F1DB4EC}" dt="2018-11-24T10:12:40.576" v="1500" actId="20577"/>
          <ac:spMkLst>
            <pc:docMk/>
            <pc:sldMk cId="3590329126" sldId="693"/>
            <ac:spMk id="45" creationId="{CA508220-675B-41B7-B1AC-483BA4110942}"/>
          </ac:spMkLst>
        </pc:spChg>
        <pc:spChg chg="mod">
          <ac:chgData name="Siegbert Rudolph" userId="2af4d44886c067cc" providerId="LiveId" clId="{19D5779A-737A-4704-A256-C6DF5F1DB4EC}" dt="2018-11-24T10:12:17.110" v="1489" actId="20577"/>
          <ac:spMkLst>
            <pc:docMk/>
            <pc:sldMk cId="3590329126" sldId="693"/>
            <ac:spMk id="46" creationId="{13B78DD1-3295-49E6-B1F3-0FFF6CCB193A}"/>
          </ac:spMkLst>
        </pc:spChg>
        <pc:spChg chg="mod">
          <ac:chgData name="Siegbert Rudolph" userId="2af4d44886c067cc" providerId="LiveId" clId="{19D5779A-737A-4704-A256-C6DF5F1DB4EC}" dt="2018-11-24T10:11:20.133" v="1462" actId="20577"/>
          <ac:spMkLst>
            <pc:docMk/>
            <pc:sldMk cId="3590329126" sldId="693"/>
            <ac:spMk id="48" creationId="{102E5E9F-0785-4304-8683-3D86FA4A9DEE}"/>
          </ac:spMkLst>
        </pc:spChg>
        <pc:spChg chg="mod">
          <ac:chgData name="Siegbert Rudolph" userId="2af4d44886c067cc" providerId="LiveId" clId="{19D5779A-737A-4704-A256-C6DF5F1DB4EC}" dt="2018-11-24T10:14:14" v="1536" actId="20577"/>
          <ac:spMkLst>
            <pc:docMk/>
            <pc:sldMk cId="3590329126" sldId="693"/>
            <ac:spMk id="49" creationId="{FE6BF50F-DA15-4B0A-A568-6C49F1D8154C}"/>
          </ac:spMkLst>
        </pc:spChg>
        <pc:spChg chg="mod">
          <ac:chgData name="Siegbert Rudolph" userId="2af4d44886c067cc" providerId="LiveId" clId="{19D5779A-737A-4704-A256-C6DF5F1DB4EC}" dt="2018-11-24T10:12:56.376" v="1506" actId="20577"/>
          <ac:spMkLst>
            <pc:docMk/>
            <pc:sldMk cId="3590329126" sldId="693"/>
            <ac:spMk id="50" creationId="{0980D134-47FE-42A3-B75E-E5D3046A7C7A}"/>
          </ac:spMkLst>
        </pc:spChg>
        <pc:spChg chg="mod">
          <ac:chgData name="Siegbert Rudolph" userId="2af4d44886c067cc" providerId="LiveId" clId="{19D5779A-737A-4704-A256-C6DF5F1DB4EC}" dt="2018-11-24T10:11:50.319" v="1478" actId="20577"/>
          <ac:spMkLst>
            <pc:docMk/>
            <pc:sldMk cId="3590329126" sldId="693"/>
            <ac:spMk id="51" creationId="{2F97FDCA-4888-429F-A097-FC19619561F4}"/>
          </ac:spMkLst>
        </pc:spChg>
        <pc:spChg chg="mod">
          <ac:chgData name="Siegbert Rudolph" userId="2af4d44886c067cc" providerId="LiveId" clId="{19D5779A-737A-4704-A256-C6DF5F1DB4EC}" dt="2018-11-24T10:12:21.459" v="1493" actId="20577"/>
          <ac:spMkLst>
            <pc:docMk/>
            <pc:sldMk cId="3590329126" sldId="693"/>
            <ac:spMk id="52" creationId="{0566FFAE-463F-4F54-B8CD-A075CB891DD8}"/>
          </ac:spMkLst>
        </pc:spChg>
        <pc:spChg chg="mod">
          <ac:chgData name="Siegbert Rudolph" userId="2af4d44886c067cc" providerId="LiveId" clId="{19D5779A-737A-4704-A256-C6DF5F1DB4EC}" dt="2018-11-24T10:13:33.650" v="1524" actId="20577"/>
          <ac:spMkLst>
            <pc:docMk/>
            <pc:sldMk cId="3590329126" sldId="693"/>
            <ac:spMk id="53" creationId="{261998B0-7ADB-402A-9015-6754183DB0EC}"/>
          </ac:spMkLst>
        </pc:spChg>
        <pc:spChg chg="mod">
          <ac:chgData name="Siegbert Rudolph" userId="2af4d44886c067cc" providerId="LiveId" clId="{19D5779A-737A-4704-A256-C6DF5F1DB4EC}" dt="2018-11-24T10:11:31.863" v="1472" actId="20577"/>
          <ac:spMkLst>
            <pc:docMk/>
            <pc:sldMk cId="3590329126" sldId="693"/>
            <ac:spMk id="54" creationId="{BAE41575-92B8-4940-BD64-647D82D29051}"/>
          </ac:spMkLst>
        </pc:spChg>
        <pc:spChg chg="mod">
          <ac:chgData name="Siegbert Rudolph" userId="2af4d44886c067cc" providerId="LiveId" clId="{19D5779A-737A-4704-A256-C6DF5F1DB4EC}" dt="2018-11-24T10:12:46.329" v="1503" actId="20577"/>
          <ac:spMkLst>
            <pc:docMk/>
            <pc:sldMk cId="3590329126" sldId="693"/>
            <ac:spMk id="61" creationId="{065565C2-EDC2-4B4C-ACDE-A31162967CAC}"/>
          </ac:spMkLst>
        </pc:spChg>
        <pc:spChg chg="mod">
          <ac:chgData name="Siegbert Rudolph" userId="2af4d44886c067cc" providerId="LiveId" clId="{19D5779A-737A-4704-A256-C6DF5F1DB4EC}" dt="2018-11-24T10:13:43.657" v="1526" actId="20577"/>
          <ac:spMkLst>
            <pc:docMk/>
            <pc:sldMk cId="3590329126" sldId="693"/>
            <ac:spMk id="83" creationId="{4F8BCB05-D1F0-4FF6-8431-5E080F9D8FE1}"/>
          </ac:spMkLst>
        </pc:spChg>
        <pc:spChg chg="mod">
          <ac:chgData name="Siegbert Rudolph" userId="2af4d44886c067cc" providerId="LiveId" clId="{19D5779A-737A-4704-A256-C6DF5F1DB4EC}" dt="2018-11-24T10:12:36.480" v="1498" actId="20577"/>
          <ac:spMkLst>
            <pc:docMk/>
            <pc:sldMk cId="3590329126" sldId="693"/>
            <ac:spMk id="84" creationId="{043AB6F7-725C-4F67-B81D-EEDB470B9A95}"/>
          </ac:spMkLst>
        </pc:spChg>
        <pc:spChg chg="mod">
          <ac:chgData name="Siegbert Rudolph" userId="2af4d44886c067cc" providerId="LiveId" clId="{19D5779A-737A-4704-A256-C6DF5F1DB4EC}" dt="2018-11-24T10:13:26.439" v="1520" actId="20577"/>
          <ac:spMkLst>
            <pc:docMk/>
            <pc:sldMk cId="3590329126" sldId="693"/>
            <ac:spMk id="90" creationId="{DE4C6DB1-67CF-4F23-BF3F-00660528EE7C}"/>
          </ac:spMkLst>
        </pc:spChg>
        <pc:spChg chg="mod">
          <ac:chgData name="Siegbert Rudolph" userId="2af4d44886c067cc" providerId="LiveId" clId="{19D5779A-737A-4704-A256-C6DF5F1DB4EC}" dt="2018-11-24T10:13:49.409" v="1529" actId="20577"/>
          <ac:spMkLst>
            <pc:docMk/>
            <pc:sldMk cId="3590329126" sldId="693"/>
            <ac:spMk id="92" creationId="{1493CD21-B380-450C-B150-5732E4492D24}"/>
          </ac:spMkLst>
        </pc:spChg>
        <pc:spChg chg="mod">
          <ac:chgData name="Siegbert Rudolph" userId="2af4d44886c067cc" providerId="LiveId" clId="{19D5779A-737A-4704-A256-C6DF5F1DB4EC}" dt="2018-11-24T10:12:08.232" v="1486" actId="20577"/>
          <ac:spMkLst>
            <pc:docMk/>
            <pc:sldMk cId="3590329126" sldId="693"/>
            <ac:spMk id="93" creationId="{4CB29512-0B98-4FFF-B53B-421259D73634}"/>
          </ac:spMkLst>
        </pc:spChg>
        <pc:spChg chg="mod">
          <ac:chgData name="Siegbert Rudolph" userId="2af4d44886c067cc" providerId="LiveId" clId="{19D5779A-737A-4704-A256-C6DF5F1DB4EC}" dt="2018-11-24T10:13:53.910" v="1533" actId="20577"/>
          <ac:spMkLst>
            <pc:docMk/>
            <pc:sldMk cId="3590329126" sldId="693"/>
            <ac:spMk id="94" creationId="{33D73C7C-7CA5-4026-B1AD-28531A3031D1}"/>
          </ac:spMkLst>
        </pc:spChg>
        <pc:spChg chg="mod">
          <ac:chgData name="Siegbert Rudolph" userId="2af4d44886c067cc" providerId="LiveId" clId="{19D5779A-737A-4704-A256-C6DF5F1DB4EC}" dt="2018-11-24T10:14:49.001" v="1541" actId="20577"/>
          <ac:spMkLst>
            <pc:docMk/>
            <pc:sldMk cId="3590329126" sldId="693"/>
            <ac:spMk id="95" creationId="{D0D020CC-1B7A-46ED-A207-17ADFD6121CD}"/>
          </ac:spMkLst>
        </pc:spChg>
        <pc:spChg chg="mod">
          <ac:chgData name="Siegbert Rudolph" userId="2af4d44886c067cc" providerId="LiveId" clId="{19D5779A-737A-4704-A256-C6DF5F1DB4EC}" dt="2018-11-24T10:13:15.760" v="1517" actId="20577"/>
          <ac:spMkLst>
            <pc:docMk/>
            <pc:sldMk cId="3590329126" sldId="693"/>
            <ac:spMk id="96" creationId="{E7D7D5AE-657D-4806-9C35-87314C63F8B5}"/>
          </ac:spMkLst>
        </pc:spChg>
        <pc:spChg chg="mod">
          <ac:chgData name="Siegbert Rudolph" userId="2af4d44886c067cc" providerId="LiveId" clId="{19D5779A-737A-4704-A256-C6DF5F1DB4EC}" dt="2018-11-24T10:14:21.201" v="1540" actId="20577"/>
          <ac:spMkLst>
            <pc:docMk/>
            <pc:sldMk cId="3590329126" sldId="693"/>
            <ac:spMk id="97" creationId="{407D2AB9-56A7-4AB8-861A-E56929D5F979}"/>
          </ac:spMkLst>
        </pc:spChg>
        <pc:spChg chg="mod">
          <ac:chgData name="Siegbert Rudolph" userId="2af4d44886c067cc" providerId="LiveId" clId="{19D5779A-737A-4704-A256-C6DF5F1DB4EC}" dt="2018-11-24T10:11:27.488" v="1468" actId="20577"/>
          <ac:spMkLst>
            <pc:docMk/>
            <pc:sldMk cId="3590329126" sldId="693"/>
            <ac:spMk id="98" creationId="{F5B2261B-F9E8-4A3E-AED6-93092FF66892}"/>
          </ac:spMkLst>
        </pc:spChg>
        <pc:spChg chg="mod">
          <ac:chgData name="Siegbert Rudolph" userId="2af4d44886c067cc" providerId="LiveId" clId="{19D5779A-737A-4704-A256-C6DF5F1DB4EC}" dt="2018-11-24T10:13:10.306" v="1514" actId="20577"/>
          <ac:spMkLst>
            <pc:docMk/>
            <pc:sldMk cId="3590329126" sldId="693"/>
            <ac:spMk id="99" creationId="{D3051F56-200F-43F4-9C75-A9A19C312708}"/>
          </ac:spMkLst>
        </pc:spChg>
        <pc:spChg chg="mod">
          <ac:chgData name="Siegbert Rudolph" userId="2af4d44886c067cc" providerId="LiveId" clId="{19D5779A-737A-4704-A256-C6DF5F1DB4EC}" dt="2018-11-24T10:11:54.129" v="1481" actId="20577"/>
          <ac:spMkLst>
            <pc:docMk/>
            <pc:sldMk cId="3590329126" sldId="693"/>
            <ac:spMk id="100" creationId="{1298DA35-B6E0-4576-8BA8-AA08C484C80E}"/>
          </ac:spMkLst>
        </pc:spChg>
        <pc:spChg chg="mod">
          <ac:chgData name="Siegbert Rudolph" userId="2af4d44886c067cc" providerId="LiveId" clId="{19D5779A-737A-4704-A256-C6DF5F1DB4EC}" dt="2018-11-24T10:11:24.209" v="1465" actId="20577"/>
          <ac:spMkLst>
            <pc:docMk/>
            <pc:sldMk cId="3590329126" sldId="693"/>
            <ac:spMk id="102" creationId="{28FBA854-E6D8-4B9A-ADFF-CB6CE6E23F7C}"/>
          </ac:spMkLst>
        </pc:spChg>
        <pc:spChg chg="mod">
          <ac:chgData name="Siegbert Rudolph" userId="2af4d44886c067cc" providerId="LiveId" clId="{19D5779A-737A-4704-A256-C6DF5F1DB4EC}" dt="2018-11-24T10:11:11.505" v="1456" actId="20577"/>
          <ac:spMkLst>
            <pc:docMk/>
            <pc:sldMk cId="3590329126" sldId="693"/>
            <ac:spMk id="103" creationId="{F5841EF2-2E41-4031-8324-3E0E32F449A1}"/>
          </ac:spMkLst>
        </pc:spChg>
      </pc:sldChg>
      <pc:sldChg chg="modSp">
        <pc:chgData name="Siegbert Rudolph" userId="2af4d44886c067cc" providerId="LiveId" clId="{19D5779A-737A-4704-A256-C6DF5F1DB4EC}" dt="2018-11-24T10:17:37.767" v="1792" actId="20577"/>
        <pc:sldMkLst>
          <pc:docMk/>
          <pc:sldMk cId="3575440245" sldId="756"/>
        </pc:sldMkLst>
        <pc:spChg chg="mod">
          <ac:chgData name="Siegbert Rudolph" userId="2af4d44886c067cc" providerId="LiveId" clId="{19D5779A-737A-4704-A256-C6DF5F1DB4EC}" dt="2018-11-24T10:15:09.493" v="1565" actId="20577"/>
          <ac:spMkLst>
            <pc:docMk/>
            <pc:sldMk cId="3575440245" sldId="756"/>
            <ac:spMk id="42" creationId="{200F6242-FDB3-433C-AF5F-4BEA573C0E47}"/>
          </ac:spMkLst>
        </pc:spChg>
        <pc:spChg chg="mod">
          <ac:chgData name="Siegbert Rudolph" userId="2af4d44886c067cc" providerId="LiveId" clId="{19D5779A-737A-4704-A256-C6DF5F1DB4EC}" dt="2018-11-24T10:15:18.774" v="1596" actId="20577"/>
          <ac:spMkLst>
            <pc:docMk/>
            <pc:sldMk cId="3575440245" sldId="756"/>
            <ac:spMk id="43" creationId="{04B8DD37-37A1-4ABD-9822-115B015820CE}"/>
          </ac:spMkLst>
        </pc:spChg>
        <pc:spChg chg="mod">
          <ac:chgData name="Siegbert Rudolph" userId="2af4d44886c067cc" providerId="LiveId" clId="{19D5779A-737A-4704-A256-C6DF5F1DB4EC}" dt="2018-11-24T10:16:53.069" v="1705" actId="20577"/>
          <ac:spMkLst>
            <pc:docMk/>
            <pc:sldMk cId="3575440245" sldId="756"/>
            <ac:spMk id="44" creationId="{71254AA1-B81B-4FAC-9217-61B6BD0EA863}"/>
          </ac:spMkLst>
        </pc:spChg>
        <pc:spChg chg="mod">
          <ac:chgData name="Siegbert Rudolph" userId="2af4d44886c067cc" providerId="LiveId" clId="{19D5779A-737A-4704-A256-C6DF5F1DB4EC}" dt="2018-11-24T10:17:13.161" v="1719" actId="20577"/>
          <ac:spMkLst>
            <pc:docMk/>
            <pc:sldMk cId="3575440245" sldId="756"/>
            <ac:spMk id="45" creationId="{CD0F5826-C2F9-493B-BEB8-F1DA20CCEB86}"/>
          </ac:spMkLst>
        </pc:spChg>
        <pc:spChg chg="mod">
          <ac:chgData name="Siegbert Rudolph" userId="2af4d44886c067cc" providerId="LiveId" clId="{19D5779A-737A-4704-A256-C6DF5F1DB4EC}" dt="2018-11-24T10:17:37.767" v="1792" actId="20577"/>
          <ac:spMkLst>
            <pc:docMk/>
            <pc:sldMk cId="3575440245" sldId="756"/>
            <ac:spMk id="46" creationId="{904D66B1-C590-40C2-9332-13A671DFD7D0}"/>
          </ac:spMkLst>
        </pc:spChg>
      </pc:sldChg>
      <pc:sldChg chg="modSp">
        <pc:chgData name="Siegbert Rudolph" userId="2af4d44886c067cc" providerId="LiveId" clId="{19D5779A-737A-4704-A256-C6DF5F1DB4EC}" dt="2018-11-24T10:08:27.920" v="1378" actId="14100"/>
        <pc:sldMkLst>
          <pc:docMk/>
          <pc:sldMk cId="2258640118" sldId="758"/>
        </pc:sldMkLst>
        <pc:spChg chg="mod">
          <ac:chgData name="Siegbert Rudolph" userId="2af4d44886c067cc" providerId="LiveId" clId="{19D5779A-737A-4704-A256-C6DF5F1DB4EC}" dt="2018-11-24T10:07:20.309" v="1265" actId="20577"/>
          <ac:spMkLst>
            <pc:docMk/>
            <pc:sldMk cId="2258640118" sldId="758"/>
            <ac:spMk id="7" creationId="{AE13FE35-87C8-418F-8662-EF394E2BBCC0}"/>
          </ac:spMkLst>
        </pc:spChg>
        <pc:spChg chg="mod">
          <ac:chgData name="Siegbert Rudolph" userId="2af4d44886c067cc" providerId="LiveId" clId="{19D5779A-737A-4704-A256-C6DF5F1DB4EC}" dt="2018-11-24T10:03:14.448" v="896" actId="20577"/>
          <ac:spMkLst>
            <pc:docMk/>
            <pc:sldMk cId="2258640118" sldId="758"/>
            <ac:spMk id="19" creationId="{9E364553-49F8-4EBA-800A-95FBF44739C3}"/>
          </ac:spMkLst>
        </pc:spChg>
        <pc:spChg chg="mod">
          <ac:chgData name="Siegbert Rudolph" userId="2af4d44886c067cc" providerId="LiveId" clId="{19D5779A-737A-4704-A256-C6DF5F1DB4EC}" dt="2018-11-24T10:03:46.268" v="982" actId="20577"/>
          <ac:spMkLst>
            <pc:docMk/>
            <pc:sldMk cId="2258640118" sldId="758"/>
            <ac:spMk id="20" creationId="{F4CAA8CD-E11A-4F59-BAC6-35D6651ED7C8}"/>
          </ac:spMkLst>
        </pc:spChg>
        <pc:spChg chg="mod">
          <ac:chgData name="Siegbert Rudolph" userId="2af4d44886c067cc" providerId="LiveId" clId="{19D5779A-737A-4704-A256-C6DF5F1DB4EC}" dt="2018-11-24T10:04:32.209" v="1056" actId="20577"/>
          <ac:spMkLst>
            <pc:docMk/>
            <pc:sldMk cId="2258640118" sldId="758"/>
            <ac:spMk id="21" creationId="{61C181DE-7368-451E-B98C-5AFD03177C85}"/>
          </ac:spMkLst>
        </pc:spChg>
        <pc:spChg chg="mod">
          <ac:chgData name="Siegbert Rudolph" userId="2af4d44886c067cc" providerId="LiveId" clId="{19D5779A-737A-4704-A256-C6DF5F1DB4EC}" dt="2018-11-24T10:05:41.326" v="1178" actId="20577"/>
          <ac:spMkLst>
            <pc:docMk/>
            <pc:sldMk cId="2258640118" sldId="758"/>
            <ac:spMk id="22" creationId="{5037C81A-1BE3-4A6B-BB59-33B0DE8054AC}"/>
          </ac:spMkLst>
        </pc:spChg>
        <pc:spChg chg="mod">
          <ac:chgData name="Siegbert Rudolph" userId="2af4d44886c067cc" providerId="LiveId" clId="{19D5779A-737A-4704-A256-C6DF5F1DB4EC}" dt="2018-11-24T10:08:27.920" v="1378" actId="14100"/>
          <ac:spMkLst>
            <pc:docMk/>
            <pc:sldMk cId="2258640118" sldId="758"/>
            <ac:spMk id="33" creationId="{E2FE2E71-E7B8-45E1-9507-6704DC5DDC56}"/>
          </ac:spMkLst>
        </pc:spChg>
        <pc:spChg chg="mod">
          <ac:chgData name="Siegbert Rudolph" userId="2af4d44886c067cc" providerId="LiveId" clId="{19D5779A-737A-4704-A256-C6DF5F1DB4EC}" dt="2018-11-24T10:03:32.864" v="935" actId="20577"/>
          <ac:spMkLst>
            <pc:docMk/>
            <pc:sldMk cId="2258640118" sldId="758"/>
            <ac:spMk id="34" creationId="{10B0D8FE-30F9-4437-A505-9BB9208134F1}"/>
          </ac:spMkLst>
        </pc:spChg>
        <pc:spChg chg="mod">
          <ac:chgData name="Siegbert Rudolph" userId="2af4d44886c067cc" providerId="LiveId" clId="{19D5779A-737A-4704-A256-C6DF5F1DB4EC}" dt="2018-11-24T10:04:08.793" v="1024" actId="20577"/>
          <ac:spMkLst>
            <pc:docMk/>
            <pc:sldMk cId="2258640118" sldId="758"/>
            <ac:spMk id="35" creationId="{38295DF9-AEBA-4BB0-9BEB-C17D394F4C72}"/>
          </ac:spMkLst>
        </pc:spChg>
        <pc:spChg chg="mod">
          <ac:chgData name="Siegbert Rudolph" userId="2af4d44886c067cc" providerId="LiveId" clId="{19D5779A-737A-4704-A256-C6DF5F1DB4EC}" dt="2018-11-24T10:05:07.265" v="1105" actId="20577"/>
          <ac:spMkLst>
            <pc:docMk/>
            <pc:sldMk cId="2258640118" sldId="758"/>
            <ac:spMk id="36" creationId="{9759B8C7-41DE-4A39-82FA-9719F80830B2}"/>
          </ac:spMkLst>
        </pc:spChg>
        <pc:spChg chg="mod">
          <ac:chgData name="Siegbert Rudolph" userId="2af4d44886c067cc" providerId="LiveId" clId="{19D5779A-737A-4704-A256-C6DF5F1DB4EC}" dt="2018-11-24T10:06:35.942" v="1232" actId="20577"/>
          <ac:spMkLst>
            <pc:docMk/>
            <pc:sldMk cId="2258640118" sldId="758"/>
            <ac:spMk id="40" creationId="{9C795EBF-C541-4B7E-8E64-CA4A90400072}"/>
          </ac:spMkLst>
        </pc:spChg>
        <pc:spChg chg="mod">
          <ac:chgData name="Siegbert Rudolph" userId="2af4d44886c067cc" providerId="LiveId" clId="{19D5779A-737A-4704-A256-C6DF5F1DB4EC}" dt="2018-11-24T10:02:51.729" v="868" actId="20577"/>
          <ac:spMkLst>
            <pc:docMk/>
            <pc:sldMk cId="2258640118" sldId="758"/>
            <ac:spMk id="24578" creationId="{00000000-0000-0000-0000-000000000000}"/>
          </ac:spMkLst>
        </pc:spChg>
      </pc:sldChg>
      <pc:sldChg chg="del">
        <pc:chgData name="Siegbert Rudolph" userId="2af4d44886c067cc" providerId="LiveId" clId="{19D5779A-737A-4704-A256-C6DF5F1DB4EC}" dt="2018-11-24T10:09:31.882" v="1379" actId="2696"/>
        <pc:sldMkLst>
          <pc:docMk/>
          <pc:sldMk cId="965248394" sldId="759"/>
        </pc:sldMkLst>
      </pc:sldChg>
      <pc:sldChg chg="delSp del modAnim">
        <pc:chgData name="Siegbert Rudolph" userId="2af4d44886c067cc" providerId="LiveId" clId="{19D5779A-737A-4704-A256-C6DF5F1DB4EC}" dt="2018-11-24T10:02:15.795" v="839" actId="2696"/>
        <pc:sldMkLst>
          <pc:docMk/>
          <pc:sldMk cId="2262858023" sldId="763"/>
        </pc:sldMkLst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8" creationId="{95F0D2B3-72E2-4E95-8BF8-2EF5856861E3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9" creationId="{11A8583B-73AA-4A39-A950-8415E42F22FB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10" creationId="{4E47E8D7-E7F8-49A5-8A54-1A7BF6F774B4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11" creationId="{C6FB1091-245A-4375-B763-E9BA443132B5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12" creationId="{9DF2396E-5299-4473-9294-25F2124BC0F9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13" creationId="{3460D8C3-5D6D-495F-8D5E-B622DA4B15A2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14" creationId="{39C772B9-A8B6-4620-AE41-A97FB3912760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15" creationId="{07F5CD2A-7A64-4B20-AE48-0B2450A6DE07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16" creationId="{0F633AF6-0FF4-4D69-B289-A47FA7CECDE2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18" creationId="{4D8AE1A6-02D8-4131-A6FB-B5E862592D17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23" creationId="{8AD5C373-3A87-4753-AC6F-A7AF95B31FE1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24" creationId="{0B6A9CC4-0D81-4B75-9ED9-DBDF72D4FAB6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28" creationId="{99FCD612-1402-4609-B6F8-1B4213AED4AF}"/>
          </ac:spMkLst>
        </pc:spChg>
        <pc:spChg chg="del">
          <ac:chgData name="Siegbert Rudolph" userId="2af4d44886c067cc" providerId="LiveId" clId="{19D5779A-737A-4704-A256-C6DF5F1DB4EC}" dt="2018-11-24T09:50:50.100" v="309"/>
          <ac:spMkLst>
            <pc:docMk/>
            <pc:sldMk cId="2262858023" sldId="763"/>
            <ac:spMk id="29" creationId="{7AA7C576-B2A6-4101-929B-FB8BDB241242}"/>
          </ac:spMkLst>
        </pc:spChg>
      </pc:sldChg>
    </pc:docChg>
  </pc:docChgLst>
  <pc:docChgLst>
    <pc:chgData name="Siegbert Rudolph" userId="2af4d44886c067cc" providerId="LiveId" clId="{0396E836-D0F5-41A0-A66B-640876E516BB}"/>
    <pc:docChg chg="custSel modSld">
      <pc:chgData name="Siegbert Rudolph" userId="2af4d44886c067cc" providerId="LiveId" clId="{0396E836-D0F5-41A0-A66B-640876E516BB}" dt="2021-06-24T13:25:35.541" v="35" actId="1076"/>
      <pc:docMkLst>
        <pc:docMk/>
      </pc:docMkLst>
      <pc:sldChg chg="delSp modSp mod">
        <pc:chgData name="Siegbert Rudolph" userId="2af4d44886c067cc" providerId="LiveId" clId="{0396E836-D0F5-41A0-A66B-640876E516BB}" dt="2021-06-24T13:25:35.525" v="5" actId="1076"/>
        <pc:sldMkLst>
          <pc:docMk/>
          <pc:sldMk cId="0" sldId="444"/>
        </pc:sldMkLst>
        <pc:spChg chg="mod">
          <ac:chgData name="Siegbert Rudolph" userId="2af4d44886c067cc" providerId="LiveId" clId="{0396E836-D0F5-41A0-A66B-640876E516BB}" dt="2021-06-24T13:25:35.525" v="5" actId="1076"/>
          <ac:spMkLst>
            <pc:docMk/>
            <pc:sldMk cId="0" sldId="444"/>
            <ac:spMk id="2" creationId="{F0269155-2A70-45BC-B183-8285F4C5F2CC}"/>
          </ac:spMkLst>
        </pc:spChg>
        <pc:spChg chg="del">
          <ac:chgData name="Siegbert Rudolph" userId="2af4d44886c067cc" providerId="LiveId" clId="{0396E836-D0F5-41A0-A66B-640876E516BB}" dt="2021-06-24T13:25:35.525" v="0" actId="478"/>
          <ac:spMkLst>
            <pc:docMk/>
            <pc:sldMk cId="0" sldId="444"/>
            <ac:spMk id="3" creationId="{A0E67767-BFEE-45ED-BE75-480C979B7541}"/>
          </ac:spMkLst>
        </pc:spChg>
      </pc:sldChg>
      <pc:sldChg chg="delSp modSp mod">
        <pc:chgData name="Siegbert Rudolph" userId="2af4d44886c067cc" providerId="LiveId" clId="{0396E836-D0F5-41A0-A66B-640876E516BB}" dt="2021-06-24T13:25:35.525" v="11" actId="1076"/>
        <pc:sldMkLst>
          <pc:docMk/>
          <pc:sldMk cId="1649155459" sldId="682"/>
        </pc:sldMkLst>
        <pc:spChg chg="mod">
          <ac:chgData name="Siegbert Rudolph" userId="2af4d44886c067cc" providerId="LiveId" clId="{0396E836-D0F5-41A0-A66B-640876E516BB}" dt="2021-06-24T13:25:35.525" v="11" actId="1076"/>
          <ac:spMkLst>
            <pc:docMk/>
            <pc:sldMk cId="1649155459" sldId="682"/>
            <ac:spMk id="2" creationId="{69B6ED3B-A4FE-486A-B42C-82E09EDF38E4}"/>
          </ac:spMkLst>
        </pc:spChg>
        <pc:spChg chg="del">
          <ac:chgData name="Siegbert Rudolph" userId="2af4d44886c067cc" providerId="LiveId" clId="{0396E836-D0F5-41A0-A66B-640876E516BB}" dt="2021-06-24T13:25:35.525" v="6" actId="478"/>
          <ac:spMkLst>
            <pc:docMk/>
            <pc:sldMk cId="1649155459" sldId="682"/>
            <ac:spMk id="4" creationId="{9D3500EE-EE52-42DE-A09C-49DBC3DB491D}"/>
          </ac:spMkLst>
        </pc:spChg>
      </pc:sldChg>
      <pc:sldChg chg="delSp modSp mod">
        <pc:chgData name="Siegbert Rudolph" userId="2af4d44886c067cc" providerId="LiveId" clId="{0396E836-D0F5-41A0-A66B-640876E516BB}" dt="2021-06-24T13:25:35.541" v="23" actId="1076"/>
        <pc:sldMkLst>
          <pc:docMk/>
          <pc:sldMk cId="3590329126" sldId="693"/>
        </pc:sldMkLst>
        <pc:spChg chg="mod">
          <ac:chgData name="Siegbert Rudolph" userId="2af4d44886c067cc" providerId="LiveId" clId="{0396E836-D0F5-41A0-A66B-640876E516BB}" dt="2021-06-24T13:25:35.541" v="23" actId="1076"/>
          <ac:spMkLst>
            <pc:docMk/>
            <pc:sldMk cId="3590329126" sldId="693"/>
            <ac:spMk id="2" creationId="{B7D0683C-E864-4218-A87A-5D6D801AC878}"/>
          </ac:spMkLst>
        </pc:spChg>
        <pc:spChg chg="del">
          <ac:chgData name="Siegbert Rudolph" userId="2af4d44886c067cc" providerId="LiveId" clId="{0396E836-D0F5-41A0-A66B-640876E516BB}" dt="2021-06-24T13:25:35.525" v="18" actId="478"/>
          <ac:spMkLst>
            <pc:docMk/>
            <pc:sldMk cId="3590329126" sldId="693"/>
            <ac:spMk id="3" creationId="{217A3CEB-0964-4680-8A15-19CF32A4561C}"/>
          </ac:spMkLst>
        </pc:spChg>
      </pc:sldChg>
      <pc:sldChg chg="delSp modSp mod">
        <pc:chgData name="Siegbert Rudolph" userId="2af4d44886c067cc" providerId="LiveId" clId="{0396E836-D0F5-41A0-A66B-640876E516BB}" dt="2021-06-24T13:25:35.541" v="35" actId="1076"/>
        <pc:sldMkLst>
          <pc:docMk/>
          <pc:sldMk cId="1498672052" sldId="702"/>
        </pc:sldMkLst>
        <pc:spChg chg="mod">
          <ac:chgData name="Siegbert Rudolph" userId="2af4d44886c067cc" providerId="LiveId" clId="{0396E836-D0F5-41A0-A66B-640876E516BB}" dt="2021-06-24T13:25:35.541" v="35" actId="1076"/>
          <ac:spMkLst>
            <pc:docMk/>
            <pc:sldMk cId="1498672052" sldId="702"/>
            <ac:spMk id="2" creationId="{03706349-846A-45D3-83BB-126449E39644}"/>
          </ac:spMkLst>
        </pc:spChg>
        <pc:spChg chg="del">
          <ac:chgData name="Siegbert Rudolph" userId="2af4d44886c067cc" providerId="LiveId" clId="{0396E836-D0F5-41A0-A66B-640876E516BB}" dt="2021-06-24T13:25:35.541" v="30" actId="478"/>
          <ac:spMkLst>
            <pc:docMk/>
            <pc:sldMk cId="1498672052" sldId="702"/>
            <ac:spMk id="5" creationId="{3C1362C3-6B7C-48D7-8EB0-84A79BB865A3}"/>
          </ac:spMkLst>
        </pc:spChg>
      </pc:sldChg>
      <pc:sldChg chg="delSp modSp mod">
        <pc:chgData name="Siegbert Rudolph" userId="2af4d44886c067cc" providerId="LiveId" clId="{0396E836-D0F5-41A0-A66B-640876E516BB}" dt="2021-06-24T13:25:35.541" v="29" actId="1076"/>
        <pc:sldMkLst>
          <pc:docMk/>
          <pc:sldMk cId="3575440245" sldId="756"/>
        </pc:sldMkLst>
        <pc:spChg chg="mod">
          <ac:chgData name="Siegbert Rudolph" userId="2af4d44886c067cc" providerId="LiveId" clId="{0396E836-D0F5-41A0-A66B-640876E516BB}" dt="2021-06-24T13:25:35.541" v="29" actId="1076"/>
          <ac:spMkLst>
            <pc:docMk/>
            <pc:sldMk cId="3575440245" sldId="756"/>
            <ac:spMk id="2" creationId="{1FB7B776-D017-4517-B21C-F89A8CBBB88F}"/>
          </ac:spMkLst>
        </pc:spChg>
        <pc:spChg chg="del">
          <ac:chgData name="Siegbert Rudolph" userId="2af4d44886c067cc" providerId="LiveId" clId="{0396E836-D0F5-41A0-A66B-640876E516BB}" dt="2021-06-24T13:25:35.541" v="24" actId="478"/>
          <ac:spMkLst>
            <pc:docMk/>
            <pc:sldMk cId="3575440245" sldId="756"/>
            <ac:spMk id="3" creationId="{8B581FB1-0872-4722-923B-BAA65BA29714}"/>
          </ac:spMkLst>
        </pc:spChg>
      </pc:sldChg>
      <pc:sldChg chg="delSp modSp mod">
        <pc:chgData name="Siegbert Rudolph" userId="2af4d44886c067cc" providerId="LiveId" clId="{0396E836-D0F5-41A0-A66B-640876E516BB}" dt="2021-06-24T13:25:35.525" v="17" actId="1076"/>
        <pc:sldMkLst>
          <pc:docMk/>
          <pc:sldMk cId="2258640118" sldId="758"/>
        </pc:sldMkLst>
        <pc:spChg chg="mod">
          <ac:chgData name="Siegbert Rudolph" userId="2af4d44886c067cc" providerId="LiveId" clId="{0396E836-D0F5-41A0-A66B-640876E516BB}" dt="2021-06-24T13:25:35.525" v="17" actId="1076"/>
          <ac:spMkLst>
            <pc:docMk/>
            <pc:sldMk cId="2258640118" sldId="758"/>
            <ac:spMk id="2" creationId="{F0614D09-FC98-46E1-8CC1-1651AEABB7A0}"/>
          </ac:spMkLst>
        </pc:spChg>
        <pc:spChg chg="del">
          <ac:chgData name="Siegbert Rudolph" userId="2af4d44886c067cc" providerId="LiveId" clId="{0396E836-D0F5-41A0-A66B-640876E516BB}" dt="2021-06-24T13:25:35.525" v="12" actId="478"/>
          <ac:spMkLst>
            <pc:docMk/>
            <pc:sldMk cId="2258640118" sldId="758"/>
            <ac:spMk id="3" creationId="{5265FF6B-6EAF-4B0C-AEB6-D5A4BFCD07C5}"/>
          </ac:spMkLst>
        </pc:spChg>
      </pc:sldChg>
    </pc:docChg>
  </pc:docChgLst>
  <pc:docChgLst>
    <pc:chgData name="Siegbert Rudolph" userId="2af4d44886c067cc" providerId="LiveId" clId="{B74B80FE-A80E-4495-B7B5-216B7533FB7F}"/>
    <pc:docChg chg="custSel delSld modSld">
      <pc:chgData name="Siegbert Rudolph" userId="2af4d44886c067cc" providerId="LiveId" clId="{B74B80FE-A80E-4495-B7B5-216B7533FB7F}" dt="2023-04-15T12:12:06.662" v="30" actId="1076"/>
      <pc:docMkLst>
        <pc:docMk/>
      </pc:docMkLst>
      <pc:sldChg chg="delSp modSp mod">
        <pc:chgData name="Siegbert Rudolph" userId="2af4d44886c067cc" providerId="LiveId" clId="{B74B80FE-A80E-4495-B7B5-216B7533FB7F}" dt="2023-04-15T12:12:06.646" v="6" actId="1076"/>
        <pc:sldMkLst>
          <pc:docMk/>
          <pc:sldMk cId="0" sldId="444"/>
        </pc:sldMkLst>
        <pc:spChg chg="del">
          <ac:chgData name="Siegbert Rudolph" userId="2af4d44886c067cc" providerId="LiveId" clId="{B74B80FE-A80E-4495-B7B5-216B7533FB7F}" dt="2023-04-15T12:12:06.646" v="1" actId="478"/>
          <ac:spMkLst>
            <pc:docMk/>
            <pc:sldMk cId="0" sldId="444"/>
            <ac:spMk id="2" creationId="{3C7A662E-2676-E5D1-0FAA-7321E5D52131}"/>
          </ac:spMkLst>
        </pc:spChg>
        <pc:spChg chg="mod">
          <ac:chgData name="Siegbert Rudolph" userId="2af4d44886c067cc" providerId="LiveId" clId="{B74B80FE-A80E-4495-B7B5-216B7533FB7F}" dt="2023-04-15T12:12:06.646" v="6" actId="1076"/>
          <ac:spMkLst>
            <pc:docMk/>
            <pc:sldMk cId="0" sldId="444"/>
            <ac:spMk id="3" creationId="{BCCEF647-1200-934C-F5DB-03B34E33FD62}"/>
          </ac:spMkLst>
        </pc:spChg>
      </pc:sldChg>
      <pc:sldChg chg="delSp modSp mod">
        <pc:chgData name="Siegbert Rudolph" userId="2af4d44886c067cc" providerId="LiveId" clId="{B74B80FE-A80E-4495-B7B5-216B7533FB7F}" dt="2023-04-15T12:12:06.662" v="12" actId="1076"/>
        <pc:sldMkLst>
          <pc:docMk/>
          <pc:sldMk cId="1649155459" sldId="682"/>
        </pc:sldMkLst>
        <pc:spChg chg="del">
          <ac:chgData name="Siegbert Rudolph" userId="2af4d44886c067cc" providerId="LiveId" clId="{B74B80FE-A80E-4495-B7B5-216B7533FB7F}" dt="2023-04-15T12:12:06.646" v="7" actId="478"/>
          <ac:spMkLst>
            <pc:docMk/>
            <pc:sldMk cId="1649155459" sldId="682"/>
            <ac:spMk id="2" creationId="{C1C5AA74-6C8D-FCB7-5E8B-ADCD316A80D3}"/>
          </ac:spMkLst>
        </pc:spChg>
        <pc:spChg chg="mod">
          <ac:chgData name="Siegbert Rudolph" userId="2af4d44886c067cc" providerId="LiveId" clId="{B74B80FE-A80E-4495-B7B5-216B7533FB7F}" dt="2023-04-15T12:12:06.662" v="12" actId="1076"/>
          <ac:spMkLst>
            <pc:docMk/>
            <pc:sldMk cId="1649155459" sldId="682"/>
            <ac:spMk id="4" creationId="{EBE9B13F-D5D3-A496-FF2B-3B75A7761C7B}"/>
          </ac:spMkLst>
        </pc:spChg>
      </pc:sldChg>
      <pc:sldChg chg="delSp modSp mod">
        <pc:chgData name="Siegbert Rudolph" userId="2af4d44886c067cc" providerId="LiveId" clId="{B74B80FE-A80E-4495-B7B5-216B7533FB7F}" dt="2023-04-15T12:12:06.662" v="24" actId="1076"/>
        <pc:sldMkLst>
          <pc:docMk/>
          <pc:sldMk cId="3590329126" sldId="693"/>
        </pc:sldMkLst>
        <pc:spChg chg="del">
          <ac:chgData name="Siegbert Rudolph" userId="2af4d44886c067cc" providerId="LiveId" clId="{B74B80FE-A80E-4495-B7B5-216B7533FB7F}" dt="2023-04-15T12:12:06.662" v="19" actId="478"/>
          <ac:spMkLst>
            <pc:docMk/>
            <pc:sldMk cId="3590329126" sldId="693"/>
            <ac:spMk id="2" creationId="{1F14B194-846C-2D70-8D04-56275AC7D88F}"/>
          </ac:spMkLst>
        </pc:spChg>
        <pc:spChg chg="mod">
          <ac:chgData name="Siegbert Rudolph" userId="2af4d44886c067cc" providerId="LiveId" clId="{B74B80FE-A80E-4495-B7B5-216B7533FB7F}" dt="2023-04-15T12:12:06.662" v="24" actId="1076"/>
          <ac:spMkLst>
            <pc:docMk/>
            <pc:sldMk cId="3590329126" sldId="693"/>
            <ac:spMk id="3" creationId="{D65CD505-62D4-64B6-B622-1EC360DEAC6C}"/>
          </ac:spMkLst>
        </pc:spChg>
      </pc:sldChg>
      <pc:sldChg chg="delSp modSp mod">
        <pc:chgData name="Siegbert Rudolph" userId="2af4d44886c067cc" providerId="LiveId" clId="{B74B80FE-A80E-4495-B7B5-216B7533FB7F}" dt="2023-04-15T12:12:06.662" v="30" actId="1076"/>
        <pc:sldMkLst>
          <pc:docMk/>
          <pc:sldMk cId="1498672052" sldId="702"/>
        </pc:sldMkLst>
        <pc:spChg chg="del">
          <ac:chgData name="Siegbert Rudolph" userId="2af4d44886c067cc" providerId="LiveId" clId="{B74B80FE-A80E-4495-B7B5-216B7533FB7F}" dt="2023-04-15T12:12:06.662" v="25" actId="478"/>
          <ac:spMkLst>
            <pc:docMk/>
            <pc:sldMk cId="1498672052" sldId="702"/>
            <ac:spMk id="2" creationId="{09DA14A1-1F5A-EF99-B27B-235F30F85F02}"/>
          </ac:spMkLst>
        </pc:spChg>
        <pc:spChg chg="mod">
          <ac:chgData name="Siegbert Rudolph" userId="2af4d44886c067cc" providerId="LiveId" clId="{B74B80FE-A80E-4495-B7B5-216B7533FB7F}" dt="2023-04-15T12:12:06.662" v="30" actId="1076"/>
          <ac:spMkLst>
            <pc:docMk/>
            <pc:sldMk cId="1498672052" sldId="702"/>
            <ac:spMk id="5" creationId="{BBC89E07-3904-63DB-AFCE-D8FD1617F7D4}"/>
          </ac:spMkLst>
        </pc:spChg>
      </pc:sldChg>
      <pc:sldChg chg="del">
        <pc:chgData name="Siegbert Rudolph" userId="2af4d44886c067cc" providerId="LiveId" clId="{B74B80FE-A80E-4495-B7B5-216B7533FB7F}" dt="2023-04-14T12:28:51.289" v="0" actId="47"/>
        <pc:sldMkLst>
          <pc:docMk/>
          <pc:sldMk cId="3575440245" sldId="756"/>
        </pc:sldMkLst>
      </pc:sldChg>
      <pc:sldChg chg="delSp modSp mod">
        <pc:chgData name="Siegbert Rudolph" userId="2af4d44886c067cc" providerId="LiveId" clId="{B74B80FE-A80E-4495-B7B5-216B7533FB7F}" dt="2023-04-15T12:12:06.662" v="18" actId="1076"/>
        <pc:sldMkLst>
          <pc:docMk/>
          <pc:sldMk cId="2258640118" sldId="758"/>
        </pc:sldMkLst>
        <pc:spChg chg="del">
          <ac:chgData name="Siegbert Rudolph" userId="2af4d44886c067cc" providerId="LiveId" clId="{B74B80FE-A80E-4495-B7B5-216B7533FB7F}" dt="2023-04-15T12:12:06.662" v="13" actId="478"/>
          <ac:spMkLst>
            <pc:docMk/>
            <pc:sldMk cId="2258640118" sldId="758"/>
            <ac:spMk id="2" creationId="{6A78C591-DA76-4084-1F97-9E4EAD36990B}"/>
          </ac:spMkLst>
        </pc:spChg>
        <pc:spChg chg="mod">
          <ac:chgData name="Siegbert Rudolph" userId="2af4d44886c067cc" providerId="LiveId" clId="{B74B80FE-A80E-4495-B7B5-216B7533FB7F}" dt="2023-04-15T12:12:06.662" v="18" actId="1076"/>
          <ac:spMkLst>
            <pc:docMk/>
            <pc:sldMk cId="2258640118" sldId="758"/>
            <ac:spMk id="3" creationId="{909073FB-8754-4514-E6C1-455E36492E06}"/>
          </ac:spMkLst>
        </pc:spChg>
      </pc:sldChg>
    </pc:docChg>
  </pc:docChgLst>
  <pc:docChgLst>
    <pc:chgData name="Siegbert Rudolph" userId="2af4d44886c067cc" providerId="LiveId" clId="{82AB63EB-B661-4A3F-9910-FCA89E4C98F9}"/>
    <pc:docChg chg="custSel modSld">
      <pc:chgData name="Siegbert Rudolph" userId="2af4d44886c067cc" providerId="LiveId" clId="{82AB63EB-B661-4A3F-9910-FCA89E4C98F9}" dt="2021-04-30T09:28:41.972" v="35" actId="1076"/>
      <pc:docMkLst>
        <pc:docMk/>
      </pc:docMkLst>
      <pc:sldChg chg="delSp modSp mod">
        <pc:chgData name="Siegbert Rudolph" userId="2af4d44886c067cc" providerId="LiveId" clId="{82AB63EB-B661-4A3F-9910-FCA89E4C98F9}" dt="2021-04-30T09:28:41.947" v="5" actId="1076"/>
        <pc:sldMkLst>
          <pc:docMk/>
          <pc:sldMk cId="0" sldId="444"/>
        </pc:sldMkLst>
        <pc:spChg chg="del">
          <ac:chgData name="Siegbert Rudolph" userId="2af4d44886c067cc" providerId="LiveId" clId="{82AB63EB-B661-4A3F-9910-FCA89E4C98F9}" dt="2021-04-30T09:28:41.947" v="0" actId="478"/>
          <ac:spMkLst>
            <pc:docMk/>
            <pc:sldMk cId="0" sldId="444"/>
            <ac:spMk id="2" creationId="{01D72760-CC34-4918-9B78-1FB988812C4F}"/>
          </ac:spMkLst>
        </pc:spChg>
        <pc:spChg chg="mod">
          <ac:chgData name="Siegbert Rudolph" userId="2af4d44886c067cc" providerId="LiveId" clId="{82AB63EB-B661-4A3F-9910-FCA89E4C98F9}" dt="2021-04-30T09:28:41.947" v="5" actId="1076"/>
          <ac:spMkLst>
            <pc:docMk/>
            <pc:sldMk cId="0" sldId="444"/>
            <ac:spMk id="3" creationId="{A0E67767-BFEE-45ED-BE75-480C979B7541}"/>
          </ac:spMkLst>
        </pc:spChg>
      </pc:sldChg>
      <pc:sldChg chg="delSp modSp mod">
        <pc:chgData name="Siegbert Rudolph" userId="2af4d44886c067cc" providerId="LiveId" clId="{82AB63EB-B661-4A3F-9910-FCA89E4C98F9}" dt="2021-04-30T09:28:41.947" v="11" actId="1076"/>
        <pc:sldMkLst>
          <pc:docMk/>
          <pc:sldMk cId="1649155459" sldId="682"/>
        </pc:sldMkLst>
        <pc:spChg chg="del">
          <ac:chgData name="Siegbert Rudolph" userId="2af4d44886c067cc" providerId="LiveId" clId="{82AB63EB-B661-4A3F-9910-FCA89E4C98F9}" dt="2021-04-30T09:28:41.947" v="6" actId="478"/>
          <ac:spMkLst>
            <pc:docMk/>
            <pc:sldMk cId="1649155459" sldId="682"/>
            <ac:spMk id="2" creationId="{A3598157-7F6D-4172-B5A5-07118E8EF953}"/>
          </ac:spMkLst>
        </pc:spChg>
        <pc:spChg chg="mod">
          <ac:chgData name="Siegbert Rudolph" userId="2af4d44886c067cc" providerId="LiveId" clId="{82AB63EB-B661-4A3F-9910-FCA89E4C98F9}" dt="2021-04-30T09:28:41.947" v="11" actId="1076"/>
          <ac:spMkLst>
            <pc:docMk/>
            <pc:sldMk cId="1649155459" sldId="682"/>
            <ac:spMk id="4" creationId="{9D3500EE-EE52-42DE-A09C-49DBC3DB491D}"/>
          </ac:spMkLst>
        </pc:spChg>
      </pc:sldChg>
      <pc:sldChg chg="delSp modSp mod">
        <pc:chgData name="Siegbert Rudolph" userId="2af4d44886c067cc" providerId="LiveId" clId="{82AB63EB-B661-4A3F-9910-FCA89E4C98F9}" dt="2021-04-30T09:28:41.965" v="23" actId="1076"/>
        <pc:sldMkLst>
          <pc:docMk/>
          <pc:sldMk cId="3590329126" sldId="693"/>
        </pc:sldMkLst>
        <pc:spChg chg="del">
          <ac:chgData name="Siegbert Rudolph" userId="2af4d44886c067cc" providerId="LiveId" clId="{82AB63EB-B661-4A3F-9910-FCA89E4C98F9}" dt="2021-04-30T09:28:41.947" v="18" actId="478"/>
          <ac:spMkLst>
            <pc:docMk/>
            <pc:sldMk cId="3590329126" sldId="693"/>
            <ac:spMk id="2" creationId="{9B92CBEA-231A-417C-AB59-35495970D6FF}"/>
          </ac:spMkLst>
        </pc:spChg>
        <pc:spChg chg="mod">
          <ac:chgData name="Siegbert Rudolph" userId="2af4d44886c067cc" providerId="LiveId" clId="{82AB63EB-B661-4A3F-9910-FCA89E4C98F9}" dt="2021-04-30T09:28:41.965" v="23" actId="1076"/>
          <ac:spMkLst>
            <pc:docMk/>
            <pc:sldMk cId="3590329126" sldId="693"/>
            <ac:spMk id="3" creationId="{217A3CEB-0964-4680-8A15-19CF32A4561C}"/>
          </ac:spMkLst>
        </pc:spChg>
      </pc:sldChg>
      <pc:sldChg chg="delSp modSp mod">
        <pc:chgData name="Siegbert Rudolph" userId="2af4d44886c067cc" providerId="LiveId" clId="{82AB63EB-B661-4A3F-9910-FCA89E4C98F9}" dt="2021-04-30T09:28:41.972" v="35" actId="1076"/>
        <pc:sldMkLst>
          <pc:docMk/>
          <pc:sldMk cId="1498672052" sldId="702"/>
        </pc:sldMkLst>
        <pc:spChg chg="del">
          <ac:chgData name="Siegbert Rudolph" userId="2af4d44886c067cc" providerId="LiveId" clId="{82AB63EB-B661-4A3F-9910-FCA89E4C98F9}" dt="2021-04-30T09:28:41.969" v="30" actId="478"/>
          <ac:spMkLst>
            <pc:docMk/>
            <pc:sldMk cId="1498672052" sldId="702"/>
            <ac:spMk id="2" creationId="{EBCD0B98-9CB6-4388-A22F-32050348B366}"/>
          </ac:spMkLst>
        </pc:spChg>
        <pc:spChg chg="mod">
          <ac:chgData name="Siegbert Rudolph" userId="2af4d44886c067cc" providerId="LiveId" clId="{82AB63EB-B661-4A3F-9910-FCA89E4C98F9}" dt="2021-04-30T09:28:41.972" v="35" actId="1076"/>
          <ac:spMkLst>
            <pc:docMk/>
            <pc:sldMk cId="1498672052" sldId="702"/>
            <ac:spMk id="5" creationId="{3C1362C3-6B7C-48D7-8EB0-84A79BB865A3}"/>
          </ac:spMkLst>
        </pc:spChg>
      </pc:sldChg>
      <pc:sldChg chg="delSp modSp mod">
        <pc:chgData name="Siegbert Rudolph" userId="2af4d44886c067cc" providerId="LiveId" clId="{82AB63EB-B661-4A3F-9910-FCA89E4C98F9}" dt="2021-04-30T09:28:41.968" v="29" actId="1076"/>
        <pc:sldMkLst>
          <pc:docMk/>
          <pc:sldMk cId="3575440245" sldId="756"/>
        </pc:sldMkLst>
        <pc:spChg chg="del">
          <ac:chgData name="Siegbert Rudolph" userId="2af4d44886c067cc" providerId="LiveId" clId="{82AB63EB-B661-4A3F-9910-FCA89E4C98F9}" dt="2021-04-30T09:28:41.965" v="24" actId="478"/>
          <ac:spMkLst>
            <pc:docMk/>
            <pc:sldMk cId="3575440245" sldId="756"/>
            <ac:spMk id="2" creationId="{332B1E23-00EE-4DAE-AE22-F7207DF5785B}"/>
          </ac:spMkLst>
        </pc:spChg>
        <pc:spChg chg="mod">
          <ac:chgData name="Siegbert Rudolph" userId="2af4d44886c067cc" providerId="LiveId" clId="{82AB63EB-B661-4A3F-9910-FCA89E4C98F9}" dt="2021-04-30T09:28:41.968" v="29" actId="1076"/>
          <ac:spMkLst>
            <pc:docMk/>
            <pc:sldMk cId="3575440245" sldId="756"/>
            <ac:spMk id="3" creationId="{8B581FB1-0872-4722-923B-BAA65BA29714}"/>
          </ac:spMkLst>
        </pc:spChg>
      </pc:sldChg>
      <pc:sldChg chg="delSp modSp mod">
        <pc:chgData name="Siegbert Rudolph" userId="2af4d44886c067cc" providerId="LiveId" clId="{82AB63EB-B661-4A3F-9910-FCA89E4C98F9}" dt="2021-04-30T09:28:41.947" v="17" actId="1076"/>
        <pc:sldMkLst>
          <pc:docMk/>
          <pc:sldMk cId="2258640118" sldId="758"/>
        </pc:sldMkLst>
        <pc:spChg chg="del">
          <ac:chgData name="Siegbert Rudolph" userId="2af4d44886c067cc" providerId="LiveId" clId="{82AB63EB-B661-4A3F-9910-FCA89E4C98F9}" dt="2021-04-30T09:28:41.947" v="12" actId="478"/>
          <ac:spMkLst>
            <pc:docMk/>
            <pc:sldMk cId="2258640118" sldId="758"/>
            <ac:spMk id="2" creationId="{AEBC51A6-402D-42A0-837C-4E668C7A9EF2}"/>
          </ac:spMkLst>
        </pc:spChg>
        <pc:spChg chg="mod">
          <ac:chgData name="Siegbert Rudolph" userId="2af4d44886c067cc" providerId="LiveId" clId="{82AB63EB-B661-4A3F-9910-FCA89E4C98F9}" dt="2021-04-30T09:28:41.947" v="17" actId="1076"/>
          <ac:spMkLst>
            <pc:docMk/>
            <pc:sldMk cId="2258640118" sldId="758"/>
            <ac:spMk id="3" creationId="{5265FF6B-6EAF-4B0C-AEB6-D5A4BFCD07C5}"/>
          </ac:spMkLst>
        </pc:spChg>
      </pc:sldChg>
    </pc:docChg>
  </pc:docChgLst>
  <pc:docChgLst>
    <pc:chgData name="Siegbert Rudolph" userId="2af4d44886c067cc" providerId="LiveId" clId="{A8C335F7-03A7-4448-AE45-51B4131D23A9}"/>
    <pc:docChg chg="custSel modSld">
      <pc:chgData name="Siegbert Rudolph" userId="2af4d44886c067cc" providerId="LiveId" clId="{A8C335F7-03A7-4448-AE45-51B4131D23A9}" dt="2020-07-07T14:33:52.190" v="35" actId="1076"/>
      <pc:docMkLst>
        <pc:docMk/>
      </pc:docMkLst>
      <pc:sldChg chg="delSp modSp mod">
        <pc:chgData name="Siegbert Rudolph" userId="2af4d44886c067cc" providerId="LiveId" clId="{A8C335F7-03A7-4448-AE45-51B4131D23A9}" dt="2020-07-07T14:33:52.164" v="5" actId="1076"/>
        <pc:sldMkLst>
          <pc:docMk/>
          <pc:sldMk cId="0" sldId="444"/>
        </pc:sldMkLst>
        <pc:spChg chg="del">
          <ac:chgData name="Siegbert Rudolph" userId="2af4d44886c067cc" providerId="LiveId" clId="{A8C335F7-03A7-4448-AE45-51B4131D23A9}" dt="2020-07-07T14:33:52.160" v="0" actId="478"/>
          <ac:spMkLst>
            <pc:docMk/>
            <pc:sldMk cId="0" sldId="444"/>
            <ac:spMk id="2" creationId="{901C5962-B189-4D99-827A-FB2427861FD2}"/>
          </ac:spMkLst>
        </pc:spChg>
        <pc:spChg chg="mod">
          <ac:chgData name="Siegbert Rudolph" userId="2af4d44886c067cc" providerId="LiveId" clId="{A8C335F7-03A7-4448-AE45-51B4131D23A9}" dt="2020-07-07T14:33:52.164" v="5" actId="1076"/>
          <ac:spMkLst>
            <pc:docMk/>
            <pc:sldMk cId="0" sldId="444"/>
            <ac:spMk id="3" creationId="{ABEAA3A2-C3F8-4C5C-8020-C06D61F26F88}"/>
          </ac:spMkLst>
        </pc:spChg>
      </pc:sldChg>
      <pc:sldChg chg="delSp modSp mod">
        <pc:chgData name="Siegbert Rudolph" userId="2af4d44886c067cc" providerId="LiveId" clId="{A8C335F7-03A7-4448-AE45-51B4131D23A9}" dt="2020-07-07T14:33:52.169" v="11" actId="1076"/>
        <pc:sldMkLst>
          <pc:docMk/>
          <pc:sldMk cId="1649155459" sldId="682"/>
        </pc:sldMkLst>
        <pc:spChg chg="del">
          <ac:chgData name="Siegbert Rudolph" userId="2af4d44886c067cc" providerId="LiveId" clId="{A8C335F7-03A7-4448-AE45-51B4131D23A9}" dt="2020-07-07T14:33:52.165" v="6" actId="478"/>
          <ac:spMkLst>
            <pc:docMk/>
            <pc:sldMk cId="1649155459" sldId="682"/>
            <ac:spMk id="2" creationId="{036353D9-E084-4EBD-82B0-9D218EBE27B8}"/>
          </ac:spMkLst>
        </pc:spChg>
        <pc:spChg chg="mod">
          <ac:chgData name="Siegbert Rudolph" userId="2af4d44886c067cc" providerId="LiveId" clId="{A8C335F7-03A7-4448-AE45-51B4131D23A9}" dt="2020-07-07T14:33:52.169" v="11" actId="1076"/>
          <ac:spMkLst>
            <pc:docMk/>
            <pc:sldMk cId="1649155459" sldId="682"/>
            <ac:spMk id="4" creationId="{7E63125A-4ADE-4713-A220-A56134157135}"/>
          </ac:spMkLst>
        </pc:spChg>
      </pc:sldChg>
      <pc:sldChg chg="delSp modSp mod">
        <pc:chgData name="Siegbert Rudolph" userId="2af4d44886c067cc" providerId="LiveId" clId="{A8C335F7-03A7-4448-AE45-51B4131D23A9}" dt="2020-07-07T14:33:52.180" v="23" actId="1076"/>
        <pc:sldMkLst>
          <pc:docMk/>
          <pc:sldMk cId="3590329126" sldId="693"/>
        </pc:sldMkLst>
        <pc:spChg chg="del">
          <ac:chgData name="Siegbert Rudolph" userId="2af4d44886c067cc" providerId="LiveId" clId="{A8C335F7-03A7-4448-AE45-51B4131D23A9}" dt="2020-07-07T14:33:52.175" v="18" actId="478"/>
          <ac:spMkLst>
            <pc:docMk/>
            <pc:sldMk cId="3590329126" sldId="693"/>
            <ac:spMk id="2" creationId="{B9ED5B6B-E0DE-461E-BE5A-883DA9AAD94D}"/>
          </ac:spMkLst>
        </pc:spChg>
        <pc:spChg chg="mod">
          <ac:chgData name="Siegbert Rudolph" userId="2af4d44886c067cc" providerId="LiveId" clId="{A8C335F7-03A7-4448-AE45-51B4131D23A9}" dt="2020-07-07T14:33:52.180" v="23" actId="1076"/>
          <ac:spMkLst>
            <pc:docMk/>
            <pc:sldMk cId="3590329126" sldId="693"/>
            <ac:spMk id="3" creationId="{FECEB97F-E1CE-4C76-8339-C0D4A7591BD1}"/>
          </ac:spMkLst>
        </pc:spChg>
      </pc:sldChg>
      <pc:sldChg chg="delSp modSp mod">
        <pc:chgData name="Siegbert Rudolph" userId="2af4d44886c067cc" providerId="LiveId" clId="{A8C335F7-03A7-4448-AE45-51B4131D23A9}" dt="2020-07-07T14:33:52.190" v="35" actId="1076"/>
        <pc:sldMkLst>
          <pc:docMk/>
          <pc:sldMk cId="1498672052" sldId="702"/>
        </pc:sldMkLst>
        <pc:spChg chg="del">
          <ac:chgData name="Siegbert Rudolph" userId="2af4d44886c067cc" providerId="LiveId" clId="{A8C335F7-03A7-4448-AE45-51B4131D23A9}" dt="2020-07-07T14:33:52.185" v="30" actId="478"/>
          <ac:spMkLst>
            <pc:docMk/>
            <pc:sldMk cId="1498672052" sldId="702"/>
            <ac:spMk id="2" creationId="{0B70AF92-DD5F-4F43-8530-1FEC4B7DD567}"/>
          </ac:spMkLst>
        </pc:spChg>
        <pc:spChg chg="mod">
          <ac:chgData name="Siegbert Rudolph" userId="2af4d44886c067cc" providerId="LiveId" clId="{A8C335F7-03A7-4448-AE45-51B4131D23A9}" dt="2020-07-07T14:33:52.190" v="35" actId="1076"/>
          <ac:spMkLst>
            <pc:docMk/>
            <pc:sldMk cId="1498672052" sldId="702"/>
            <ac:spMk id="5" creationId="{7B834483-C998-4150-AD73-F1549F88782A}"/>
          </ac:spMkLst>
        </pc:spChg>
      </pc:sldChg>
      <pc:sldChg chg="delSp modSp mod">
        <pc:chgData name="Siegbert Rudolph" userId="2af4d44886c067cc" providerId="LiveId" clId="{A8C335F7-03A7-4448-AE45-51B4131D23A9}" dt="2020-07-07T14:33:52.185" v="29" actId="1076"/>
        <pc:sldMkLst>
          <pc:docMk/>
          <pc:sldMk cId="3575440245" sldId="756"/>
        </pc:sldMkLst>
        <pc:spChg chg="del">
          <ac:chgData name="Siegbert Rudolph" userId="2af4d44886c067cc" providerId="LiveId" clId="{A8C335F7-03A7-4448-AE45-51B4131D23A9}" dt="2020-07-07T14:33:52.180" v="24" actId="478"/>
          <ac:spMkLst>
            <pc:docMk/>
            <pc:sldMk cId="3575440245" sldId="756"/>
            <ac:spMk id="2" creationId="{F51A68D7-F2E3-49CD-B947-AB43AF8DAE48}"/>
          </ac:spMkLst>
        </pc:spChg>
        <pc:spChg chg="mod">
          <ac:chgData name="Siegbert Rudolph" userId="2af4d44886c067cc" providerId="LiveId" clId="{A8C335F7-03A7-4448-AE45-51B4131D23A9}" dt="2020-07-07T14:33:52.185" v="29" actId="1076"/>
          <ac:spMkLst>
            <pc:docMk/>
            <pc:sldMk cId="3575440245" sldId="756"/>
            <ac:spMk id="3" creationId="{F617D0F7-D22B-40B5-A203-72091044873D}"/>
          </ac:spMkLst>
        </pc:spChg>
      </pc:sldChg>
      <pc:sldChg chg="delSp modSp mod">
        <pc:chgData name="Siegbert Rudolph" userId="2af4d44886c067cc" providerId="LiveId" clId="{A8C335F7-03A7-4448-AE45-51B4131D23A9}" dt="2020-07-07T14:33:52.174" v="17" actId="1076"/>
        <pc:sldMkLst>
          <pc:docMk/>
          <pc:sldMk cId="2258640118" sldId="758"/>
        </pc:sldMkLst>
        <pc:spChg chg="del">
          <ac:chgData name="Siegbert Rudolph" userId="2af4d44886c067cc" providerId="LiveId" clId="{A8C335F7-03A7-4448-AE45-51B4131D23A9}" dt="2020-07-07T14:33:52.170" v="12" actId="478"/>
          <ac:spMkLst>
            <pc:docMk/>
            <pc:sldMk cId="2258640118" sldId="758"/>
            <ac:spMk id="2" creationId="{FB212F4E-5303-47F6-A829-AD365B173F81}"/>
          </ac:spMkLst>
        </pc:spChg>
        <pc:spChg chg="mod">
          <ac:chgData name="Siegbert Rudolph" userId="2af4d44886c067cc" providerId="LiveId" clId="{A8C335F7-03A7-4448-AE45-51B4131D23A9}" dt="2020-07-07T14:33:52.174" v="17" actId="1076"/>
          <ac:spMkLst>
            <pc:docMk/>
            <pc:sldMk cId="2258640118" sldId="758"/>
            <ac:spMk id="3" creationId="{AE17E62F-5E8F-49BC-879C-EC80F95CDA12}"/>
          </ac:spMkLst>
        </pc:spChg>
      </pc:sldChg>
    </pc:docChg>
  </pc:docChgLst>
  <pc:docChgLst>
    <pc:chgData name="Siegbert Rudolph" userId="2af4d44886c067cc" providerId="LiveId" clId="{D2B03167-C2C5-46AB-94C0-6B9375F5289F}"/>
    <pc:docChg chg="custSel modSld">
      <pc:chgData name="Siegbert Rudolph" userId="2af4d44886c067cc" providerId="LiveId" clId="{D2B03167-C2C5-46AB-94C0-6B9375F5289F}" dt="2021-10-07T16:01:57.092" v="35" actId="1076"/>
      <pc:docMkLst>
        <pc:docMk/>
      </pc:docMkLst>
      <pc:sldChg chg="delSp modSp mod">
        <pc:chgData name="Siegbert Rudolph" userId="2af4d44886c067cc" providerId="LiveId" clId="{D2B03167-C2C5-46AB-94C0-6B9375F5289F}" dt="2021-10-07T16:01:57.076" v="5" actId="1076"/>
        <pc:sldMkLst>
          <pc:docMk/>
          <pc:sldMk cId="0" sldId="444"/>
        </pc:sldMkLst>
        <pc:spChg chg="del">
          <ac:chgData name="Siegbert Rudolph" userId="2af4d44886c067cc" providerId="LiveId" clId="{D2B03167-C2C5-46AB-94C0-6B9375F5289F}" dt="2021-10-07T16:01:57.061" v="0" actId="478"/>
          <ac:spMkLst>
            <pc:docMk/>
            <pc:sldMk cId="0" sldId="444"/>
            <ac:spMk id="2" creationId="{F0269155-2A70-45BC-B183-8285F4C5F2CC}"/>
          </ac:spMkLst>
        </pc:spChg>
        <pc:spChg chg="mod">
          <ac:chgData name="Siegbert Rudolph" userId="2af4d44886c067cc" providerId="LiveId" clId="{D2B03167-C2C5-46AB-94C0-6B9375F5289F}" dt="2021-10-07T16:01:57.076" v="5" actId="1076"/>
          <ac:spMkLst>
            <pc:docMk/>
            <pc:sldMk cId="0" sldId="444"/>
            <ac:spMk id="3" creationId="{EE257D62-BCEC-4314-87E5-E159ED32DCD9}"/>
          </ac:spMkLst>
        </pc:spChg>
      </pc:sldChg>
      <pc:sldChg chg="delSp modSp mod">
        <pc:chgData name="Siegbert Rudolph" userId="2af4d44886c067cc" providerId="LiveId" clId="{D2B03167-C2C5-46AB-94C0-6B9375F5289F}" dt="2021-10-07T16:01:57.076" v="11" actId="1076"/>
        <pc:sldMkLst>
          <pc:docMk/>
          <pc:sldMk cId="1649155459" sldId="682"/>
        </pc:sldMkLst>
        <pc:spChg chg="del">
          <ac:chgData name="Siegbert Rudolph" userId="2af4d44886c067cc" providerId="LiveId" clId="{D2B03167-C2C5-46AB-94C0-6B9375F5289F}" dt="2021-10-07T16:01:57.076" v="6" actId="478"/>
          <ac:spMkLst>
            <pc:docMk/>
            <pc:sldMk cId="1649155459" sldId="682"/>
            <ac:spMk id="2" creationId="{69B6ED3B-A4FE-486A-B42C-82E09EDF38E4}"/>
          </ac:spMkLst>
        </pc:spChg>
        <pc:spChg chg="mod">
          <ac:chgData name="Siegbert Rudolph" userId="2af4d44886c067cc" providerId="LiveId" clId="{D2B03167-C2C5-46AB-94C0-6B9375F5289F}" dt="2021-10-07T16:01:57.076" v="11" actId="1076"/>
          <ac:spMkLst>
            <pc:docMk/>
            <pc:sldMk cId="1649155459" sldId="682"/>
            <ac:spMk id="4" creationId="{7372A35C-01BB-400A-B99F-43309B7F57B8}"/>
          </ac:spMkLst>
        </pc:spChg>
      </pc:sldChg>
      <pc:sldChg chg="delSp modSp mod">
        <pc:chgData name="Siegbert Rudolph" userId="2af4d44886c067cc" providerId="LiveId" clId="{D2B03167-C2C5-46AB-94C0-6B9375F5289F}" dt="2021-10-07T16:01:57.092" v="23" actId="1076"/>
        <pc:sldMkLst>
          <pc:docMk/>
          <pc:sldMk cId="3590329126" sldId="693"/>
        </pc:sldMkLst>
        <pc:spChg chg="del">
          <ac:chgData name="Siegbert Rudolph" userId="2af4d44886c067cc" providerId="LiveId" clId="{D2B03167-C2C5-46AB-94C0-6B9375F5289F}" dt="2021-10-07T16:01:57.092" v="18" actId="478"/>
          <ac:spMkLst>
            <pc:docMk/>
            <pc:sldMk cId="3590329126" sldId="693"/>
            <ac:spMk id="2" creationId="{B7D0683C-E864-4218-A87A-5D6D801AC878}"/>
          </ac:spMkLst>
        </pc:spChg>
        <pc:spChg chg="mod">
          <ac:chgData name="Siegbert Rudolph" userId="2af4d44886c067cc" providerId="LiveId" clId="{D2B03167-C2C5-46AB-94C0-6B9375F5289F}" dt="2021-10-07T16:01:57.092" v="23" actId="1076"/>
          <ac:spMkLst>
            <pc:docMk/>
            <pc:sldMk cId="3590329126" sldId="693"/>
            <ac:spMk id="3" creationId="{A0B7C5DC-9034-4752-91D8-138074C68CDE}"/>
          </ac:spMkLst>
        </pc:spChg>
      </pc:sldChg>
      <pc:sldChg chg="delSp modSp mod">
        <pc:chgData name="Siegbert Rudolph" userId="2af4d44886c067cc" providerId="LiveId" clId="{D2B03167-C2C5-46AB-94C0-6B9375F5289F}" dt="2021-10-07T16:01:57.092" v="35" actId="1076"/>
        <pc:sldMkLst>
          <pc:docMk/>
          <pc:sldMk cId="1498672052" sldId="702"/>
        </pc:sldMkLst>
        <pc:spChg chg="del">
          <ac:chgData name="Siegbert Rudolph" userId="2af4d44886c067cc" providerId="LiveId" clId="{D2B03167-C2C5-46AB-94C0-6B9375F5289F}" dt="2021-10-07T16:01:57.092" v="30" actId="478"/>
          <ac:spMkLst>
            <pc:docMk/>
            <pc:sldMk cId="1498672052" sldId="702"/>
            <ac:spMk id="2" creationId="{03706349-846A-45D3-83BB-126449E39644}"/>
          </ac:spMkLst>
        </pc:spChg>
        <pc:spChg chg="mod">
          <ac:chgData name="Siegbert Rudolph" userId="2af4d44886c067cc" providerId="LiveId" clId="{D2B03167-C2C5-46AB-94C0-6B9375F5289F}" dt="2021-10-07T16:01:57.092" v="35" actId="1076"/>
          <ac:spMkLst>
            <pc:docMk/>
            <pc:sldMk cId="1498672052" sldId="702"/>
            <ac:spMk id="5" creationId="{1AB542EE-8EC9-4BC0-9595-317F2C0B02D9}"/>
          </ac:spMkLst>
        </pc:spChg>
      </pc:sldChg>
      <pc:sldChg chg="delSp modSp mod">
        <pc:chgData name="Siegbert Rudolph" userId="2af4d44886c067cc" providerId="LiveId" clId="{D2B03167-C2C5-46AB-94C0-6B9375F5289F}" dt="2021-10-07T16:01:57.092" v="29" actId="1076"/>
        <pc:sldMkLst>
          <pc:docMk/>
          <pc:sldMk cId="3575440245" sldId="756"/>
        </pc:sldMkLst>
        <pc:spChg chg="del">
          <ac:chgData name="Siegbert Rudolph" userId="2af4d44886c067cc" providerId="LiveId" clId="{D2B03167-C2C5-46AB-94C0-6B9375F5289F}" dt="2021-10-07T16:01:57.092" v="24" actId="478"/>
          <ac:spMkLst>
            <pc:docMk/>
            <pc:sldMk cId="3575440245" sldId="756"/>
            <ac:spMk id="2" creationId="{1FB7B776-D017-4517-B21C-F89A8CBBB88F}"/>
          </ac:spMkLst>
        </pc:spChg>
        <pc:spChg chg="mod">
          <ac:chgData name="Siegbert Rudolph" userId="2af4d44886c067cc" providerId="LiveId" clId="{D2B03167-C2C5-46AB-94C0-6B9375F5289F}" dt="2021-10-07T16:01:57.092" v="29" actId="1076"/>
          <ac:spMkLst>
            <pc:docMk/>
            <pc:sldMk cId="3575440245" sldId="756"/>
            <ac:spMk id="3" creationId="{D427ACB9-7E19-4106-95CA-581054411F95}"/>
          </ac:spMkLst>
        </pc:spChg>
      </pc:sldChg>
      <pc:sldChg chg="delSp modSp mod">
        <pc:chgData name="Siegbert Rudolph" userId="2af4d44886c067cc" providerId="LiveId" clId="{D2B03167-C2C5-46AB-94C0-6B9375F5289F}" dt="2021-10-07T16:01:57.076" v="17" actId="1076"/>
        <pc:sldMkLst>
          <pc:docMk/>
          <pc:sldMk cId="2258640118" sldId="758"/>
        </pc:sldMkLst>
        <pc:spChg chg="del">
          <ac:chgData name="Siegbert Rudolph" userId="2af4d44886c067cc" providerId="LiveId" clId="{D2B03167-C2C5-46AB-94C0-6B9375F5289F}" dt="2021-10-07T16:01:57.076" v="12" actId="478"/>
          <ac:spMkLst>
            <pc:docMk/>
            <pc:sldMk cId="2258640118" sldId="758"/>
            <ac:spMk id="2" creationId="{F0614D09-FC98-46E1-8CC1-1651AEABB7A0}"/>
          </ac:spMkLst>
        </pc:spChg>
        <pc:spChg chg="mod">
          <ac:chgData name="Siegbert Rudolph" userId="2af4d44886c067cc" providerId="LiveId" clId="{D2B03167-C2C5-46AB-94C0-6B9375F5289F}" dt="2021-10-07T16:01:57.076" v="17" actId="1076"/>
          <ac:spMkLst>
            <pc:docMk/>
            <pc:sldMk cId="2258640118" sldId="758"/>
            <ac:spMk id="3" creationId="{DC7886F5-C04D-4FA9-AE3B-7BA1C8E25290}"/>
          </ac:spMkLst>
        </pc:spChg>
      </pc:sldChg>
    </pc:docChg>
  </pc:docChgLst>
  <pc:docChgLst>
    <pc:chgData name="Siegbert Rudolph" userId="2af4d44886c067cc" providerId="LiveId" clId="{D9AC2661-A18C-4AC5-A342-51A2E1EC6F2B}"/>
    <pc:docChg chg="custSel modSld">
      <pc:chgData name="Siegbert Rudolph" userId="2af4d44886c067cc" providerId="LiveId" clId="{D9AC2661-A18C-4AC5-A342-51A2E1EC6F2B}" dt="2020-08-11T08:39:18.626" v="35" actId="1076"/>
      <pc:docMkLst>
        <pc:docMk/>
      </pc:docMkLst>
      <pc:sldChg chg="delSp modSp mod">
        <pc:chgData name="Siegbert Rudolph" userId="2af4d44886c067cc" providerId="LiveId" clId="{D9AC2661-A18C-4AC5-A342-51A2E1EC6F2B}" dt="2020-08-11T08:39:18.591" v="5" actId="1076"/>
        <pc:sldMkLst>
          <pc:docMk/>
          <pc:sldMk cId="0" sldId="444"/>
        </pc:sldMkLst>
        <pc:spChg chg="mod">
          <ac:chgData name="Siegbert Rudolph" userId="2af4d44886c067cc" providerId="LiveId" clId="{D9AC2661-A18C-4AC5-A342-51A2E1EC6F2B}" dt="2020-08-11T08:39:18.591" v="5" actId="1076"/>
          <ac:spMkLst>
            <pc:docMk/>
            <pc:sldMk cId="0" sldId="444"/>
            <ac:spMk id="2" creationId="{EA8E5EF0-4F67-413A-9555-49675B726E59}"/>
          </ac:spMkLst>
        </pc:spChg>
        <pc:spChg chg="del">
          <ac:chgData name="Siegbert Rudolph" userId="2af4d44886c067cc" providerId="LiveId" clId="{D9AC2661-A18C-4AC5-A342-51A2E1EC6F2B}" dt="2020-08-11T08:39:18.584" v="0" actId="478"/>
          <ac:spMkLst>
            <pc:docMk/>
            <pc:sldMk cId="0" sldId="444"/>
            <ac:spMk id="3" creationId="{ABEAA3A2-C3F8-4C5C-8020-C06D61F26F88}"/>
          </ac:spMkLst>
        </pc:spChg>
      </pc:sldChg>
      <pc:sldChg chg="delSp modSp mod">
        <pc:chgData name="Siegbert Rudolph" userId="2af4d44886c067cc" providerId="LiveId" clId="{D9AC2661-A18C-4AC5-A342-51A2E1EC6F2B}" dt="2020-08-11T08:39:18.597" v="11" actId="1076"/>
        <pc:sldMkLst>
          <pc:docMk/>
          <pc:sldMk cId="1649155459" sldId="682"/>
        </pc:sldMkLst>
        <pc:spChg chg="mod">
          <ac:chgData name="Siegbert Rudolph" userId="2af4d44886c067cc" providerId="LiveId" clId="{D9AC2661-A18C-4AC5-A342-51A2E1EC6F2B}" dt="2020-08-11T08:39:18.597" v="11" actId="1076"/>
          <ac:spMkLst>
            <pc:docMk/>
            <pc:sldMk cId="1649155459" sldId="682"/>
            <ac:spMk id="2" creationId="{82473D88-9642-41E9-AB63-57131BDC4CE6}"/>
          </ac:spMkLst>
        </pc:spChg>
        <pc:spChg chg="del">
          <ac:chgData name="Siegbert Rudolph" userId="2af4d44886c067cc" providerId="LiveId" clId="{D9AC2661-A18C-4AC5-A342-51A2E1EC6F2B}" dt="2020-08-11T08:39:18.592" v="6" actId="478"/>
          <ac:spMkLst>
            <pc:docMk/>
            <pc:sldMk cId="1649155459" sldId="682"/>
            <ac:spMk id="4" creationId="{7E63125A-4ADE-4713-A220-A56134157135}"/>
          </ac:spMkLst>
        </pc:spChg>
      </pc:sldChg>
      <pc:sldChg chg="delSp modSp mod">
        <pc:chgData name="Siegbert Rudolph" userId="2af4d44886c067cc" providerId="LiveId" clId="{D9AC2661-A18C-4AC5-A342-51A2E1EC6F2B}" dt="2020-08-11T08:39:18.612" v="23" actId="1076"/>
        <pc:sldMkLst>
          <pc:docMk/>
          <pc:sldMk cId="3590329126" sldId="693"/>
        </pc:sldMkLst>
        <pc:spChg chg="mod">
          <ac:chgData name="Siegbert Rudolph" userId="2af4d44886c067cc" providerId="LiveId" clId="{D9AC2661-A18C-4AC5-A342-51A2E1EC6F2B}" dt="2020-08-11T08:39:18.612" v="23" actId="1076"/>
          <ac:spMkLst>
            <pc:docMk/>
            <pc:sldMk cId="3590329126" sldId="693"/>
            <ac:spMk id="2" creationId="{FBCC2B25-F622-466F-A054-E449A1C2072A}"/>
          </ac:spMkLst>
        </pc:spChg>
        <pc:spChg chg="del">
          <ac:chgData name="Siegbert Rudolph" userId="2af4d44886c067cc" providerId="LiveId" clId="{D9AC2661-A18C-4AC5-A342-51A2E1EC6F2B}" dt="2020-08-11T08:39:18.604" v="18" actId="478"/>
          <ac:spMkLst>
            <pc:docMk/>
            <pc:sldMk cId="3590329126" sldId="693"/>
            <ac:spMk id="3" creationId="{FECEB97F-E1CE-4C76-8339-C0D4A7591BD1}"/>
          </ac:spMkLst>
        </pc:spChg>
      </pc:sldChg>
      <pc:sldChg chg="delSp modSp mod">
        <pc:chgData name="Siegbert Rudolph" userId="2af4d44886c067cc" providerId="LiveId" clId="{D9AC2661-A18C-4AC5-A342-51A2E1EC6F2B}" dt="2020-08-11T08:39:18.626" v="35" actId="1076"/>
        <pc:sldMkLst>
          <pc:docMk/>
          <pc:sldMk cId="1498672052" sldId="702"/>
        </pc:sldMkLst>
        <pc:spChg chg="mod">
          <ac:chgData name="Siegbert Rudolph" userId="2af4d44886c067cc" providerId="LiveId" clId="{D9AC2661-A18C-4AC5-A342-51A2E1EC6F2B}" dt="2020-08-11T08:39:18.626" v="35" actId="1076"/>
          <ac:spMkLst>
            <pc:docMk/>
            <pc:sldMk cId="1498672052" sldId="702"/>
            <ac:spMk id="2" creationId="{1ED308F1-C673-41ED-B0D5-C63FBC22766F}"/>
          </ac:spMkLst>
        </pc:spChg>
        <pc:spChg chg="del">
          <ac:chgData name="Siegbert Rudolph" userId="2af4d44886c067cc" providerId="LiveId" clId="{D9AC2661-A18C-4AC5-A342-51A2E1EC6F2B}" dt="2020-08-11T08:39:18.618" v="30" actId="478"/>
          <ac:spMkLst>
            <pc:docMk/>
            <pc:sldMk cId="1498672052" sldId="702"/>
            <ac:spMk id="5" creationId="{7B834483-C998-4150-AD73-F1549F88782A}"/>
          </ac:spMkLst>
        </pc:spChg>
      </pc:sldChg>
      <pc:sldChg chg="delSp modSp mod">
        <pc:chgData name="Siegbert Rudolph" userId="2af4d44886c067cc" providerId="LiveId" clId="{D9AC2661-A18C-4AC5-A342-51A2E1EC6F2B}" dt="2020-08-11T08:39:18.618" v="29" actId="1076"/>
        <pc:sldMkLst>
          <pc:docMk/>
          <pc:sldMk cId="3575440245" sldId="756"/>
        </pc:sldMkLst>
        <pc:spChg chg="mod">
          <ac:chgData name="Siegbert Rudolph" userId="2af4d44886c067cc" providerId="LiveId" clId="{D9AC2661-A18C-4AC5-A342-51A2E1EC6F2B}" dt="2020-08-11T08:39:18.618" v="29" actId="1076"/>
          <ac:spMkLst>
            <pc:docMk/>
            <pc:sldMk cId="3575440245" sldId="756"/>
            <ac:spMk id="2" creationId="{1EBAB644-1DB1-4049-883E-63AC73226F1C}"/>
          </ac:spMkLst>
        </pc:spChg>
        <pc:spChg chg="del">
          <ac:chgData name="Siegbert Rudolph" userId="2af4d44886c067cc" providerId="LiveId" clId="{D9AC2661-A18C-4AC5-A342-51A2E1EC6F2B}" dt="2020-08-11T08:39:18.613" v="24" actId="478"/>
          <ac:spMkLst>
            <pc:docMk/>
            <pc:sldMk cId="3575440245" sldId="756"/>
            <ac:spMk id="3" creationId="{F617D0F7-D22B-40B5-A203-72091044873D}"/>
          </ac:spMkLst>
        </pc:spChg>
      </pc:sldChg>
      <pc:sldChg chg="delSp modSp mod">
        <pc:chgData name="Siegbert Rudolph" userId="2af4d44886c067cc" providerId="LiveId" clId="{D9AC2661-A18C-4AC5-A342-51A2E1EC6F2B}" dt="2020-08-11T08:39:18.602" v="17" actId="1076"/>
        <pc:sldMkLst>
          <pc:docMk/>
          <pc:sldMk cId="2258640118" sldId="758"/>
        </pc:sldMkLst>
        <pc:spChg chg="mod">
          <ac:chgData name="Siegbert Rudolph" userId="2af4d44886c067cc" providerId="LiveId" clId="{D9AC2661-A18C-4AC5-A342-51A2E1EC6F2B}" dt="2020-08-11T08:39:18.602" v="17" actId="1076"/>
          <ac:spMkLst>
            <pc:docMk/>
            <pc:sldMk cId="2258640118" sldId="758"/>
            <ac:spMk id="2" creationId="{09EEF5F5-47BE-40B1-B19C-B6568EF55D32}"/>
          </ac:spMkLst>
        </pc:spChg>
        <pc:spChg chg="del">
          <ac:chgData name="Siegbert Rudolph" userId="2af4d44886c067cc" providerId="LiveId" clId="{D9AC2661-A18C-4AC5-A342-51A2E1EC6F2B}" dt="2020-08-11T08:39:18.598" v="12" actId="478"/>
          <ac:spMkLst>
            <pc:docMk/>
            <pc:sldMk cId="2258640118" sldId="758"/>
            <ac:spMk id="3" creationId="{AE17E62F-5E8F-49BC-879C-EC80F95CDA12}"/>
          </ac:spMkLst>
        </pc:spChg>
      </pc:sldChg>
    </pc:docChg>
  </pc:docChgLst>
  <pc:docChgLst>
    <pc:chgData name="Siegbert Rudolph" userId="2af4d44886c067cc" providerId="LiveId" clId="{BB2D63B1-EE0C-4877-8532-C71336A53868}"/>
    <pc:docChg chg="modSld">
      <pc:chgData name="Siegbert Rudolph" userId="2af4d44886c067cc" providerId="LiveId" clId="{BB2D63B1-EE0C-4877-8532-C71336A53868}" dt="2022-10-02T17:47:35.828" v="7" actId="20577"/>
      <pc:docMkLst>
        <pc:docMk/>
      </pc:docMkLst>
      <pc:sldChg chg="modSp">
        <pc:chgData name="Siegbert Rudolph" userId="2af4d44886c067cc" providerId="LiveId" clId="{BB2D63B1-EE0C-4877-8532-C71336A53868}" dt="2022-10-02T17:47:17.654" v="4" actId="1076"/>
        <pc:sldMkLst>
          <pc:docMk/>
          <pc:sldMk cId="3590329126" sldId="693"/>
        </pc:sldMkLst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38" creationId="{DD41F209-FEDF-467F-8D7A-71F82540221B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39" creationId="{9784F75A-497C-41BC-A564-2CDE3296045A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40" creationId="{90D16150-7178-422C-8DEC-C40A48F1C4A5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41" creationId="{2246F7E1-2E68-47D9-9A2A-5121607EADF7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42" creationId="{02C2A1E7-F424-4AF5-98C4-3C24615C77C2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43" creationId="{258ECD63-F433-4130-BA59-14592AB28792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44" creationId="{22B9987B-4AB0-442C-B0F6-57CC7327BAD9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45" creationId="{CA508220-675B-41B7-B1AC-483BA4110942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46" creationId="{13B78DD1-3295-49E6-B1F3-0FFF6CCB193A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48" creationId="{102E5E9F-0785-4304-8683-3D86FA4A9DEE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49" creationId="{FE6BF50F-DA15-4B0A-A568-6C49F1D8154C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50" creationId="{0980D134-47FE-42A3-B75E-E5D3046A7C7A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51" creationId="{2F97FDCA-4888-429F-A097-FC19619561F4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52" creationId="{0566FFAE-463F-4F54-B8CD-A075CB891DD8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53" creationId="{261998B0-7ADB-402A-9015-6754183DB0EC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54" creationId="{BAE41575-92B8-4940-BD64-647D82D29051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61" creationId="{065565C2-EDC2-4B4C-ACDE-A31162967CAC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83" creationId="{4F8BCB05-D1F0-4FF6-8431-5E080F9D8FE1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84" creationId="{043AB6F7-725C-4F67-B81D-EEDB470B9A95}"/>
          </ac:spMkLst>
        </pc:spChg>
        <pc:spChg chg="mod">
          <ac:chgData name="Siegbert Rudolph" userId="2af4d44886c067cc" providerId="LiveId" clId="{BB2D63B1-EE0C-4877-8532-C71336A53868}" dt="2022-10-02T17:47:17.654" v="4" actId="1076"/>
          <ac:spMkLst>
            <pc:docMk/>
            <pc:sldMk cId="3590329126" sldId="693"/>
            <ac:spMk id="90" creationId="{DE4C6DB1-67CF-4F23-BF3F-00660528EE7C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92" creationId="{1493CD21-B380-450C-B150-5732E4492D24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93" creationId="{4CB29512-0B98-4FFF-B53B-421259D73634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94" creationId="{33D73C7C-7CA5-4026-B1AD-28531A3031D1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95" creationId="{D0D020CC-1B7A-46ED-A207-17ADFD6121CD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96" creationId="{E7D7D5AE-657D-4806-9C35-87314C63F8B5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97" creationId="{407D2AB9-56A7-4AB8-861A-E56929D5F979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98" creationId="{F5B2261B-F9E8-4A3E-AED6-93092FF66892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99" creationId="{D3051F56-200F-43F4-9C75-A9A19C312708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100" creationId="{1298DA35-B6E0-4576-8BA8-AA08C484C80E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102" creationId="{28FBA854-E6D8-4B9A-ADFF-CB6CE6E23F7C}"/>
          </ac:spMkLst>
        </pc:spChg>
        <pc:spChg chg="mod">
          <ac:chgData name="Siegbert Rudolph" userId="2af4d44886c067cc" providerId="LiveId" clId="{BB2D63B1-EE0C-4877-8532-C71336A53868}" dt="2022-10-02T17:47:13.545" v="3" actId="403"/>
          <ac:spMkLst>
            <pc:docMk/>
            <pc:sldMk cId="3590329126" sldId="693"/>
            <ac:spMk id="103" creationId="{F5841EF2-2E41-4031-8324-3E0E32F449A1}"/>
          </ac:spMkLst>
        </pc:spChg>
      </pc:sldChg>
      <pc:sldChg chg="modSp mod">
        <pc:chgData name="Siegbert Rudolph" userId="2af4d44886c067cc" providerId="LiveId" clId="{BB2D63B1-EE0C-4877-8532-C71336A53868}" dt="2022-10-02T17:47:35.828" v="7" actId="20577"/>
        <pc:sldMkLst>
          <pc:docMk/>
          <pc:sldMk cId="3575440245" sldId="756"/>
        </pc:sldMkLst>
        <pc:spChg chg="mod">
          <ac:chgData name="Siegbert Rudolph" userId="2af4d44886c067cc" providerId="LiveId" clId="{BB2D63B1-EE0C-4877-8532-C71336A53868}" dt="2022-10-02T17:47:25.077" v="5" actId="403"/>
          <ac:spMkLst>
            <pc:docMk/>
            <pc:sldMk cId="3575440245" sldId="756"/>
            <ac:spMk id="42" creationId="{200F6242-FDB3-433C-AF5F-4BEA573C0E47}"/>
          </ac:spMkLst>
        </pc:spChg>
        <pc:spChg chg="mod">
          <ac:chgData name="Siegbert Rudolph" userId="2af4d44886c067cc" providerId="LiveId" clId="{BB2D63B1-EE0C-4877-8532-C71336A53868}" dt="2022-10-02T17:47:25.077" v="5" actId="403"/>
          <ac:spMkLst>
            <pc:docMk/>
            <pc:sldMk cId="3575440245" sldId="756"/>
            <ac:spMk id="43" creationId="{04B8DD37-37A1-4ABD-9822-115B015820CE}"/>
          </ac:spMkLst>
        </pc:spChg>
        <pc:spChg chg="mod">
          <ac:chgData name="Siegbert Rudolph" userId="2af4d44886c067cc" providerId="LiveId" clId="{BB2D63B1-EE0C-4877-8532-C71336A53868}" dt="2022-10-02T17:47:25.077" v="5" actId="403"/>
          <ac:spMkLst>
            <pc:docMk/>
            <pc:sldMk cId="3575440245" sldId="756"/>
            <ac:spMk id="44" creationId="{71254AA1-B81B-4FAC-9217-61B6BD0EA863}"/>
          </ac:spMkLst>
        </pc:spChg>
        <pc:spChg chg="mod">
          <ac:chgData name="Siegbert Rudolph" userId="2af4d44886c067cc" providerId="LiveId" clId="{BB2D63B1-EE0C-4877-8532-C71336A53868}" dt="2022-10-02T17:47:25.077" v="5" actId="403"/>
          <ac:spMkLst>
            <pc:docMk/>
            <pc:sldMk cId="3575440245" sldId="756"/>
            <ac:spMk id="45" creationId="{CD0F5826-C2F9-493B-BEB8-F1DA20CCEB86}"/>
          </ac:spMkLst>
        </pc:spChg>
        <pc:spChg chg="mod">
          <ac:chgData name="Siegbert Rudolph" userId="2af4d44886c067cc" providerId="LiveId" clId="{BB2D63B1-EE0C-4877-8532-C71336A53868}" dt="2022-10-02T17:47:35.828" v="7" actId="20577"/>
          <ac:spMkLst>
            <pc:docMk/>
            <pc:sldMk cId="3575440245" sldId="756"/>
            <ac:spMk id="46" creationId="{904D66B1-C590-40C2-9332-13A671DFD7D0}"/>
          </ac:spMkLst>
        </pc:spChg>
        <pc:spChg chg="mod">
          <ac:chgData name="Siegbert Rudolph" userId="2af4d44886c067cc" providerId="LiveId" clId="{BB2D63B1-EE0C-4877-8532-C71336A53868}" dt="2022-10-02T17:47:31.202" v="6" actId="255"/>
          <ac:spMkLst>
            <pc:docMk/>
            <pc:sldMk cId="3575440245" sldId="756"/>
            <ac:spMk id="44034" creationId="{00000000-0000-0000-0000-000000000000}"/>
          </ac:spMkLst>
        </pc:spChg>
      </pc:sldChg>
      <pc:sldChg chg="modSp">
        <pc:chgData name="Siegbert Rudolph" userId="2af4d44886c067cc" providerId="LiveId" clId="{BB2D63B1-EE0C-4877-8532-C71336A53868}" dt="2022-10-02T17:47:05.890" v="1" actId="255"/>
        <pc:sldMkLst>
          <pc:docMk/>
          <pc:sldMk cId="2258640118" sldId="758"/>
        </pc:sldMkLst>
        <pc:spChg chg="mod">
          <ac:chgData name="Siegbert Rudolph" userId="2af4d44886c067cc" providerId="LiveId" clId="{BB2D63B1-EE0C-4877-8532-C71336A53868}" dt="2022-10-02T17:47:05.890" v="1" actId="255"/>
          <ac:spMkLst>
            <pc:docMk/>
            <pc:sldMk cId="2258640118" sldId="758"/>
            <ac:spMk id="7" creationId="{AE13FE35-87C8-418F-8662-EF394E2BBCC0}"/>
          </ac:spMkLst>
        </pc:spChg>
        <pc:spChg chg="mod">
          <ac:chgData name="Siegbert Rudolph" userId="2af4d44886c067cc" providerId="LiveId" clId="{BB2D63B1-EE0C-4877-8532-C71336A53868}" dt="2022-10-02T17:47:05.890" v="1" actId="255"/>
          <ac:spMkLst>
            <pc:docMk/>
            <pc:sldMk cId="2258640118" sldId="758"/>
            <ac:spMk id="19" creationId="{9E364553-49F8-4EBA-800A-95FBF44739C3}"/>
          </ac:spMkLst>
        </pc:spChg>
        <pc:spChg chg="mod">
          <ac:chgData name="Siegbert Rudolph" userId="2af4d44886c067cc" providerId="LiveId" clId="{BB2D63B1-EE0C-4877-8532-C71336A53868}" dt="2022-10-02T17:47:05.890" v="1" actId="255"/>
          <ac:spMkLst>
            <pc:docMk/>
            <pc:sldMk cId="2258640118" sldId="758"/>
            <ac:spMk id="20" creationId="{F4CAA8CD-E11A-4F59-BAC6-35D6651ED7C8}"/>
          </ac:spMkLst>
        </pc:spChg>
        <pc:spChg chg="mod">
          <ac:chgData name="Siegbert Rudolph" userId="2af4d44886c067cc" providerId="LiveId" clId="{BB2D63B1-EE0C-4877-8532-C71336A53868}" dt="2022-10-02T17:47:05.890" v="1" actId="255"/>
          <ac:spMkLst>
            <pc:docMk/>
            <pc:sldMk cId="2258640118" sldId="758"/>
            <ac:spMk id="21" creationId="{61C181DE-7368-451E-B98C-5AFD03177C85}"/>
          </ac:spMkLst>
        </pc:spChg>
        <pc:spChg chg="mod">
          <ac:chgData name="Siegbert Rudolph" userId="2af4d44886c067cc" providerId="LiveId" clId="{BB2D63B1-EE0C-4877-8532-C71336A53868}" dt="2022-10-02T17:47:05.890" v="1" actId="255"/>
          <ac:spMkLst>
            <pc:docMk/>
            <pc:sldMk cId="2258640118" sldId="758"/>
            <ac:spMk id="22" creationId="{5037C81A-1BE3-4A6B-BB59-33B0DE8054AC}"/>
          </ac:spMkLst>
        </pc:spChg>
        <pc:spChg chg="mod">
          <ac:chgData name="Siegbert Rudolph" userId="2af4d44886c067cc" providerId="LiveId" clId="{BB2D63B1-EE0C-4877-8532-C71336A53868}" dt="2022-10-02T17:47:05.890" v="1" actId="255"/>
          <ac:spMkLst>
            <pc:docMk/>
            <pc:sldMk cId="2258640118" sldId="758"/>
            <ac:spMk id="33" creationId="{E2FE2E71-E7B8-45E1-9507-6704DC5DDC56}"/>
          </ac:spMkLst>
        </pc:spChg>
        <pc:spChg chg="mod">
          <ac:chgData name="Siegbert Rudolph" userId="2af4d44886c067cc" providerId="LiveId" clId="{BB2D63B1-EE0C-4877-8532-C71336A53868}" dt="2022-10-02T17:47:05.890" v="1" actId="255"/>
          <ac:spMkLst>
            <pc:docMk/>
            <pc:sldMk cId="2258640118" sldId="758"/>
            <ac:spMk id="34" creationId="{10B0D8FE-30F9-4437-A505-9BB9208134F1}"/>
          </ac:spMkLst>
        </pc:spChg>
        <pc:spChg chg="mod">
          <ac:chgData name="Siegbert Rudolph" userId="2af4d44886c067cc" providerId="LiveId" clId="{BB2D63B1-EE0C-4877-8532-C71336A53868}" dt="2022-10-02T17:47:05.890" v="1" actId="255"/>
          <ac:spMkLst>
            <pc:docMk/>
            <pc:sldMk cId="2258640118" sldId="758"/>
            <ac:spMk id="35" creationId="{38295DF9-AEBA-4BB0-9BEB-C17D394F4C72}"/>
          </ac:spMkLst>
        </pc:spChg>
        <pc:spChg chg="mod">
          <ac:chgData name="Siegbert Rudolph" userId="2af4d44886c067cc" providerId="LiveId" clId="{BB2D63B1-EE0C-4877-8532-C71336A53868}" dt="2022-10-02T17:47:05.890" v="1" actId="255"/>
          <ac:spMkLst>
            <pc:docMk/>
            <pc:sldMk cId="2258640118" sldId="758"/>
            <ac:spMk id="36" creationId="{9759B8C7-41DE-4A39-82FA-9719F80830B2}"/>
          </ac:spMkLst>
        </pc:spChg>
        <pc:spChg chg="mod">
          <ac:chgData name="Siegbert Rudolph" userId="2af4d44886c067cc" providerId="LiveId" clId="{BB2D63B1-EE0C-4877-8532-C71336A53868}" dt="2022-10-02T17:47:05.890" v="1" actId="255"/>
          <ac:spMkLst>
            <pc:docMk/>
            <pc:sldMk cId="2258640118" sldId="758"/>
            <ac:spMk id="40" creationId="{9C795EBF-C541-4B7E-8E64-CA4A90400072}"/>
          </ac:spMkLst>
        </pc:spChg>
      </pc:sldChg>
    </pc:docChg>
  </pc:docChgLst>
  <pc:docChgLst>
    <pc:chgData name="Siegbert Rudolph" userId="2af4d44886c067cc" providerId="LiveId" clId="{111177A9-1148-4C14-B87D-267BFE5AD862}"/>
    <pc:docChg chg="custSel modSld">
      <pc:chgData name="Siegbert Rudolph" userId="2af4d44886c067cc" providerId="LiveId" clId="{111177A9-1148-4C14-B87D-267BFE5AD862}" dt="2020-10-17T08:29:45.170" v="35" actId="1076"/>
      <pc:docMkLst>
        <pc:docMk/>
      </pc:docMkLst>
      <pc:sldChg chg="delSp modSp mod">
        <pc:chgData name="Siegbert Rudolph" userId="2af4d44886c067cc" providerId="LiveId" clId="{111177A9-1148-4C14-B87D-267BFE5AD862}" dt="2020-10-17T08:29:45.155" v="5" actId="1076"/>
        <pc:sldMkLst>
          <pc:docMk/>
          <pc:sldMk cId="0" sldId="444"/>
        </pc:sldMkLst>
        <pc:spChg chg="del">
          <ac:chgData name="Siegbert Rudolph" userId="2af4d44886c067cc" providerId="LiveId" clId="{111177A9-1148-4C14-B87D-267BFE5AD862}" dt="2020-10-17T08:29:45.139" v="0" actId="478"/>
          <ac:spMkLst>
            <pc:docMk/>
            <pc:sldMk cId="0" sldId="444"/>
            <ac:spMk id="2" creationId="{EA8E5EF0-4F67-413A-9555-49675B726E59}"/>
          </ac:spMkLst>
        </pc:spChg>
        <pc:spChg chg="mod">
          <ac:chgData name="Siegbert Rudolph" userId="2af4d44886c067cc" providerId="LiveId" clId="{111177A9-1148-4C14-B87D-267BFE5AD862}" dt="2020-10-17T08:29:45.155" v="5" actId="1076"/>
          <ac:spMkLst>
            <pc:docMk/>
            <pc:sldMk cId="0" sldId="444"/>
            <ac:spMk id="3" creationId="{C5A50A06-E5D5-47B5-93BB-636FF3D2A291}"/>
          </ac:spMkLst>
        </pc:spChg>
      </pc:sldChg>
      <pc:sldChg chg="delSp modSp mod">
        <pc:chgData name="Siegbert Rudolph" userId="2af4d44886c067cc" providerId="LiveId" clId="{111177A9-1148-4C14-B87D-267BFE5AD862}" dt="2020-10-17T08:29:45.155" v="11" actId="1076"/>
        <pc:sldMkLst>
          <pc:docMk/>
          <pc:sldMk cId="1649155459" sldId="682"/>
        </pc:sldMkLst>
        <pc:spChg chg="del">
          <ac:chgData name="Siegbert Rudolph" userId="2af4d44886c067cc" providerId="LiveId" clId="{111177A9-1148-4C14-B87D-267BFE5AD862}" dt="2020-10-17T08:29:45.155" v="6" actId="478"/>
          <ac:spMkLst>
            <pc:docMk/>
            <pc:sldMk cId="1649155459" sldId="682"/>
            <ac:spMk id="2" creationId="{82473D88-9642-41E9-AB63-57131BDC4CE6}"/>
          </ac:spMkLst>
        </pc:spChg>
        <pc:spChg chg="mod">
          <ac:chgData name="Siegbert Rudolph" userId="2af4d44886c067cc" providerId="LiveId" clId="{111177A9-1148-4C14-B87D-267BFE5AD862}" dt="2020-10-17T08:29:45.155" v="11" actId="1076"/>
          <ac:spMkLst>
            <pc:docMk/>
            <pc:sldMk cId="1649155459" sldId="682"/>
            <ac:spMk id="4" creationId="{76F0DDBD-84CD-4524-B537-F0F5032BCC7C}"/>
          </ac:spMkLst>
        </pc:spChg>
      </pc:sldChg>
      <pc:sldChg chg="delSp modSp mod">
        <pc:chgData name="Siegbert Rudolph" userId="2af4d44886c067cc" providerId="LiveId" clId="{111177A9-1148-4C14-B87D-267BFE5AD862}" dt="2020-10-17T08:29:45.155" v="23" actId="1076"/>
        <pc:sldMkLst>
          <pc:docMk/>
          <pc:sldMk cId="3590329126" sldId="693"/>
        </pc:sldMkLst>
        <pc:spChg chg="del">
          <ac:chgData name="Siegbert Rudolph" userId="2af4d44886c067cc" providerId="LiveId" clId="{111177A9-1148-4C14-B87D-267BFE5AD862}" dt="2020-10-17T08:29:45.155" v="18" actId="478"/>
          <ac:spMkLst>
            <pc:docMk/>
            <pc:sldMk cId="3590329126" sldId="693"/>
            <ac:spMk id="2" creationId="{FBCC2B25-F622-466F-A054-E449A1C2072A}"/>
          </ac:spMkLst>
        </pc:spChg>
        <pc:spChg chg="mod">
          <ac:chgData name="Siegbert Rudolph" userId="2af4d44886c067cc" providerId="LiveId" clId="{111177A9-1148-4C14-B87D-267BFE5AD862}" dt="2020-10-17T08:29:45.155" v="23" actId="1076"/>
          <ac:spMkLst>
            <pc:docMk/>
            <pc:sldMk cId="3590329126" sldId="693"/>
            <ac:spMk id="3" creationId="{7724F3F2-8885-4C92-89F1-55DA015B26C3}"/>
          </ac:spMkLst>
        </pc:spChg>
      </pc:sldChg>
      <pc:sldChg chg="delSp modSp mod">
        <pc:chgData name="Siegbert Rudolph" userId="2af4d44886c067cc" providerId="LiveId" clId="{111177A9-1148-4C14-B87D-267BFE5AD862}" dt="2020-10-17T08:29:45.170" v="35" actId="1076"/>
        <pc:sldMkLst>
          <pc:docMk/>
          <pc:sldMk cId="1498672052" sldId="702"/>
        </pc:sldMkLst>
        <pc:spChg chg="del">
          <ac:chgData name="Siegbert Rudolph" userId="2af4d44886c067cc" providerId="LiveId" clId="{111177A9-1148-4C14-B87D-267BFE5AD862}" dt="2020-10-17T08:29:45.170" v="30" actId="478"/>
          <ac:spMkLst>
            <pc:docMk/>
            <pc:sldMk cId="1498672052" sldId="702"/>
            <ac:spMk id="2" creationId="{1ED308F1-C673-41ED-B0D5-C63FBC22766F}"/>
          </ac:spMkLst>
        </pc:spChg>
        <pc:spChg chg="mod">
          <ac:chgData name="Siegbert Rudolph" userId="2af4d44886c067cc" providerId="LiveId" clId="{111177A9-1148-4C14-B87D-267BFE5AD862}" dt="2020-10-17T08:29:45.170" v="35" actId="1076"/>
          <ac:spMkLst>
            <pc:docMk/>
            <pc:sldMk cId="1498672052" sldId="702"/>
            <ac:spMk id="5" creationId="{6E85598E-8362-45AF-BD74-6FB0AE8499F6}"/>
          </ac:spMkLst>
        </pc:spChg>
      </pc:sldChg>
      <pc:sldChg chg="delSp modSp mod">
        <pc:chgData name="Siegbert Rudolph" userId="2af4d44886c067cc" providerId="LiveId" clId="{111177A9-1148-4C14-B87D-267BFE5AD862}" dt="2020-10-17T08:29:45.170" v="29" actId="1076"/>
        <pc:sldMkLst>
          <pc:docMk/>
          <pc:sldMk cId="3575440245" sldId="756"/>
        </pc:sldMkLst>
        <pc:spChg chg="del">
          <ac:chgData name="Siegbert Rudolph" userId="2af4d44886c067cc" providerId="LiveId" clId="{111177A9-1148-4C14-B87D-267BFE5AD862}" dt="2020-10-17T08:29:45.155" v="24" actId="478"/>
          <ac:spMkLst>
            <pc:docMk/>
            <pc:sldMk cId="3575440245" sldId="756"/>
            <ac:spMk id="2" creationId="{1EBAB644-1DB1-4049-883E-63AC73226F1C}"/>
          </ac:spMkLst>
        </pc:spChg>
        <pc:spChg chg="mod">
          <ac:chgData name="Siegbert Rudolph" userId="2af4d44886c067cc" providerId="LiveId" clId="{111177A9-1148-4C14-B87D-267BFE5AD862}" dt="2020-10-17T08:29:45.170" v="29" actId="1076"/>
          <ac:spMkLst>
            <pc:docMk/>
            <pc:sldMk cId="3575440245" sldId="756"/>
            <ac:spMk id="3" creationId="{1FA9A8F3-94D0-46C6-A500-0316D5287FF0}"/>
          </ac:spMkLst>
        </pc:spChg>
      </pc:sldChg>
      <pc:sldChg chg="delSp modSp mod">
        <pc:chgData name="Siegbert Rudolph" userId="2af4d44886c067cc" providerId="LiveId" clId="{111177A9-1148-4C14-B87D-267BFE5AD862}" dt="2020-10-17T08:29:45.155" v="17" actId="1076"/>
        <pc:sldMkLst>
          <pc:docMk/>
          <pc:sldMk cId="2258640118" sldId="758"/>
        </pc:sldMkLst>
        <pc:spChg chg="del">
          <ac:chgData name="Siegbert Rudolph" userId="2af4d44886c067cc" providerId="LiveId" clId="{111177A9-1148-4C14-B87D-267BFE5AD862}" dt="2020-10-17T08:29:45.155" v="12" actId="478"/>
          <ac:spMkLst>
            <pc:docMk/>
            <pc:sldMk cId="2258640118" sldId="758"/>
            <ac:spMk id="2" creationId="{09EEF5F5-47BE-40B1-B19C-B6568EF55D32}"/>
          </ac:spMkLst>
        </pc:spChg>
        <pc:spChg chg="mod">
          <ac:chgData name="Siegbert Rudolph" userId="2af4d44886c067cc" providerId="LiveId" clId="{111177A9-1148-4C14-B87D-267BFE5AD862}" dt="2020-10-17T08:29:45.155" v="17" actId="1076"/>
          <ac:spMkLst>
            <pc:docMk/>
            <pc:sldMk cId="2258640118" sldId="758"/>
            <ac:spMk id="3" creationId="{96E7092B-0103-4C56-9CF7-AF068BB286E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hteck 22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7" name="Rechteck 26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31" name="Rechteck 30"/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6" name="Textfeld 4"/>
          <p:cNvSpPr txBox="1">
            <a:spLocks noChangeArrowheads="1"/>
          </p:cNvSpPr>
          <p:nvPr/>
        </p:nvSpPr>
        <p:spPr bwMode="auto">
          <a:xfrm>
            <a:off x="308752" y="1844675"/>
            <a:ext cx="18565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8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39533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Kurze Wörter richtig betonen 2</a:t>
            </a:r>
          </a:p>
        </p:txBody>
      </p:sp>
      <p:sp>
        <p:nvSpPr>
          <p:cNvPr id="19" name="Textfeld 12"/>
          <p:cNvSpPr txBox="1">
            <a:spLocks noChangeArrowheads="1"/>
          </p:cNvSpPr>
          <p:nvPr/>
        </p:nvSpPr>
        <p:spPr bwMode="auto">
          <a:xfrm>
            <a:off x="2232025" y="2452688"/>
            <a:ext cx="566007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Viele Schüler lesen in mit langem i. Außerdem kennen sie nicht die Ausnahmen,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die es beim Lesen bei kurzen Wörtern zu beachten gibt. Das Wort am müsste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eigentlich mit langem a gelesen werden, so wie an. Solche Wörter werden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hier geübt.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Geübt werden kurze Wörter, die mit einem Konsonanten enden.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In den Fällen, wo es das Wort auch mit Doppelkonsonanten gibt, werden diese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rgbClr val="FF0000"/>
                </a:solidFill>
                <a:latin typeface="Trebuchet MS" pitchFamily="34" charset="0"/>
              </a:rPr>
              <a:t>auch geübt.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4F7DE6E-98DE-2F89-6DC4-416736963AA2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2.pptx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feld 4"/>
          <p:cNvSpPr txBox="1">
            <a:spLocks noChangeArrowheads="1"/>
          </p:cNvSpPr>
          <p:nvPr/>
        </p:nvSpPr>
        <p:spPr bwMode="auto">
          <a:xfrm>
            <a:off x="179512" y="146005"/>
            <a:ext cx="4523995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Kurze Wörter nicht verwechseln – </a:t>
            </a:r>
            <a:r>
              <a:rPr lang="de-DE" b="1" kern="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Klick!</a:t>
            </a:r>
          </a:p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Leseübung </a:t>
            </a:r>
            <a:r>
              <a:rPr lang="de-DE" kern="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(keine Grammatik)</a:t>
            </a:r>
          </a:p>
        </p:txBody>
      </p:sp>
      <p:sp>
        <p:nvSpPr>
          <p:cNvPr id="37" name="Rechteck 36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 Seite</a:t>
            </a:r>
          </a:p>
        </p:txBody>
      </p:sp>
      <p:sp>
        <p:nvSpPr>
          <p:cNvPr id="38" name="Rechteck 37"/>
          <p:cNvSpPr/>
          <p:nvPr/>
        </p:nvSpPr>
        <p:spPr>
          <a:xfrm>
            <a:off x="6156325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9" name="Rechteck 38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 Seite</a:t>
            </a:r>
          </a:p>
        </p:txBody>
      </p:sp>
      <p:sp>
        <p:nvSpPr>
          <p:cNvPr id="17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427BA7A-F78B-444E-9034-119E8C50598E}"/>
              </a:ext>
            </a:extLst>
          </p:cNvPr>
          <p:cNvSpPr/>
          <p:nvPr/>
        </p:nvSpPr>
        <p:spPr>
          <a:xfrm>
            <a:off x="755576" y="1108462"/>
            <a:ext cx="2355132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liebe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Spiel.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DC34E70-F3C6-44EF-BAE4-1C57F50936AC}"/>
              </a:ext>
            </a:extLst>
          </p:cNvPr>
          <p:cNvSpPr/>
          <p:nvPr/>
        </p:nvSpPr>
        <p:spPr>
          <a:xfrm>
            <a:off x="755576" y="2541312"/>
            <a:ext cx="2497992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soll ich fragen?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EFD374F-5C34-4B8F-9BD0-7AF6BFC16CEC}"/>
              </a:ext>
            </a:extLst>
          </p:cNvPr>
          <p:cNvSpPr/>
          <p:nvPr/>
        </p:nvSpPr>
        <p:spPr>
          <a:xfrm>
            <a:off x="755576" y="3974162"/>
            <a:ext cx="2401619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ihm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wohne bei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ihm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3826F24-F306-4E2E-B0EC-97A2D5D1EA5E}"/>
              </a:ext>
            </a:extLst>
          </p:cNvPr>
          <p:cNvSpPr/>
          <p:nvPr/>
        </p:nvSpPr>
        <p:spPr>
          <a:xfrm>
            <a:off x="755576" y="5407013"/>
            <a:ext cx="1491114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mag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7DC56C01-D40B-4DAE-B847-2B2CE76E0055}"/>
              </a:ext>
            </a:extLst>
          </p:cNvPr>
          <p:cNvSpPr/>
          <p:nvPr/>
        </p:nvSpPr>
        <p:spPr>
          <a:xfrm>
            <a:off x="755576" y="1824887"/>
            <a:ext cx="2175596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will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Sieg.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B12238F1-DB9F-4989-8D6C-B72A8CF4633A}"/>
              </a:ext>
            </a:extLst>
          </p:cNvPr>
          <p:cNvSpPr/>
          <p:nvPr/>
        </p:nvSpPr>
        <p:spPr>
          <a:xfrm>
            <a:off x="755576" y="3257737"/>
            <a:ext cx="2042547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 besucht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ihn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FACB3618-DEF5-469E-9A8B-14A608BF1A66}"/>
              </a:ext>
            </a:extLst>
          </p:cNvPr>
          <p:cNvSpPr/>
          <p:nvPr/>
        </p:nvSpPr>
        <p:spPr>
          <a:xfrm>
            <a:off x="755576" y="4690587"/>
            <a:ext cx="2037737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ihr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halte zu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ihr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D9A92408-8DC8-42FA-91D8-873CC0E9ED9F}"/>
              </a:ext>
            </a:extLst>
          </p:cNvPr>
          <p:cNvSpPr/>
          <p:nvPr/>
        </p:nvSpPr>
        <p:spPr>
          <a:xfrm>
            <a:off x="3779912" y="1108462"/>
            <a:ext cx="4126451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glaube, 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Spiel liebt.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7D68031F-D0F3-4487-9976-9AAE22CC1F57}"/>
              </a:ext>
            </a:extLst>
          </p:cNvPr>
          <p:cNvSpPr/>
          <p:nvPr/>
        </p:nvSpPr>
        <p:spPr>
          <a:xfrm>
            <a:off x="3779912" y="2541312"/>
            <a:ext cx="5077224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soll ich fragen, 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wenn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ich nichts weiß?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397E3C2B-B370-4354-A523-DF9765D8FDDA}"/>
              </a:ext>
            </a:extLst>
          </p:cNvPr>
          <p:cNvSpPr/>
          <p:nvPr/>
        </p:nvSpPr>
        <p:spPr>
          <a:xfrm>
            <a:off x="3779912" y="3974162"/>
            <a:ext cx="4237057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wohne bei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ihm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ersten Stock.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EAAA0AE8-85D4-42B7-8DD8-AB74AA877188}"/>
              </a:ext>
            </a:extLst>
          </p:cNvPr>
          <p:cNvSpPr/>
          <p:nvPr/>
        </p:nvSpPr>
        <p:spPr>
          <a:xfrm>
            <a:off x="3779912" y="5407013"/>
            <a:ext cx="1622560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Also, </a:t>
            </a:r>
            <a:r>
              <a:rPr lang="de-DE" sz="2000" b="1" dirty="0" err="1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6E9A72D-0B6D-4984-A15D-317F8F8A5D75}"/>
              </a:ext>
            </a:extLst>
          </p:cNvPr>
          <p:cNvSpPr/>
          <p:nvPr/>
        </p:nvSpPr>
        <p:spPr>
          <a:xfrm>
            <a:off x="3779912" y="1824887"/>
            <a:ext cx="4960012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will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Sieg, 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denn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ich bin der Beste.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389B8C74-08FD-4515-82EC-3D3958BD6C17}"/>
              </a:ext>
            </a:extLst>
          </p:cNvPr>
          <p:cNvSpPr/>
          <p:nvPr/>
        </p:nvSpPr>
        <p:spPr>
          <a:xfrm>
            <a:off x="3779912" y="3257737"/>
            <a:ext cx="3430747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 besucht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ihn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München.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32A6C00C-60A0-4755-9117-AC6E5D8307EA}"/>
              </a:ext>
            </a:extLst>
          </p:cNvPr>
          <p:cNvSpPr/>
          <p:nvPr/>
        </p:nvSpPr>
        <p:spPr>
          <a:xfrm>
            <a:off x="3779912" y="4690587"/>
            <a:ext cx="4535216" cy="727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irr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halte zu </a:t>
            </a:r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ihr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auch wenn sie 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irr</a:t>
            </a:r>
            <a:r>
              <a:rPr lang="de-DE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ist.</a:t>
            </a: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44E9B2D9-8F71-46D4-8550-1C1783E960AE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0E5D3EB7-38EB-416B-8B58-061D44151B2C}"/>
              </a:ext>
            </a:extLst>
          </p:cNvPr>
          <p:cNvSpPr/>
          <p:nvPr/>
        </p:nvSpPr>
        <p:spPr>
          <a:xfrm>
            <a:off x="311021" y="197900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854A6654-E166-4687-B8CF-8BDFCF6E4295}"/>
              </a:ext>
            </a:extLst>
          </p:cNvPr>
          <p:cNvSpPr/>
          <p:nvPr/>
        </p:nvSpPr>
        <p:spPr>
          <a:xfrm>
            <a:off x="311021" y="26960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5955E189-9381-4B8B-8413-9FD137F591EC}"/>
              </a:ext>
            </a:extLst>
          </p:cNvPr>
          <p:cNvSpPr/>
          <p:nvPr/>
        </p:nvSpPr>
        <p:spPr>
          <a:xfrm>
            <a:off x="311021" y="337854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98C6BFB7-E0B2-4B98-B62E-0629380437F5}"/>
              </a:ext>
            </a:extLst>
          </p:cNvPr>
          <p:cNvSpPr/>
          <p:nvPr/>
        </p:nvSpPr>
        <p:spPr>
          <a:xfrm>
            <a:off x="311021" y="41101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92C8B50A-4352-427A-B098-C7D68F9EEB10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32579A7-6815-4300-A40E-26096B8434E8}"/>
              </a:ext>
            </a:extLst>
          </p:cNvPr>
          <p:cNvSpPr/>
          <p:nvPr/>
        </p:nvSpPr>
        <p:spPr>
          <a:xfrm>
            <a:off x="311021" y="197900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3F246D84-179E-4CFE-B727-D6BDF67DB698}"/>
              </a:ext>
            </a:extLst>
          </p:cNvPr>
          <p:cNvSpPr/>
          <p:nvPr/>
        </p:nvSpPr>
        <p:spPr>
          <a:xfrm>
            <a:off x="311021" y="2696054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84452A71-468B-42F4-88EE-D6E19F20B3E4}"/>
              </a:ext>
            </a:extLst>
          </p:cNvPr>
          <p:cNvSpPr/>
          <p:nvPr/>
        </p:nvSpPr>
        <p:spPr>
          <a:xfrm>
            <a:off x="311021" y="3378543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E6A2E476-57A9-4697-88D7-2C3CA8AFC585}"/>
              </a:ext>
            </a:extLst>
          </p:cNvPr>
          <p:cNvSpPr/>
          <p:nvPr/>
        </p:nvSpPr>
        <p:spPr>
          <a:xfrm>
            <a:off x="311021" y="4110192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313B9E3A-8C9A-4B95-9D34-62B0AC991FAC}"/>
              </a:ext>
            </a:extLst>
          </p:cNvPr>
          <p:cNvSpPr/>
          <p:nvPr/>
        </p:nvSpPr>
        <p:spPr>
          <a:xfrm>
            <a:off x="309035" y="481558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C366E3D8-E37D-4EB2-998B-3D6A4FD86D07}"/>
              </a:ext>
            </a:extLst>
          </p:cNvPr>
          <p:cNvSpPr/>
          <p:nvPr/>
        </p:nvSpPr>
        <p:spPr>
          <a:xfrm>
            <a:off x="309035" y="557071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952797E1-E097-48E9-8296-70FB64DB29FC}"/>
              </a:ext>
            </a:extLst>
          </p:cNvPr>
          <p:cNvSpPr/>
          <p:nvPr/>
        </p:nvSpPr>
        <p:spPr>
          <a:xfrm>
            <a:off x="309035" y="4815582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763664B5-6B7F-4769-8883-B9FF14F3DB75}"/>
              </a:ext>
            </a:extLst>
          </p:cNvPr>
          <p:cNvSpPr/>
          <p:nvPr/>
        </p:nvSpPr>
        <p:spPr>
          <a:xfrm>
            <a:off x="309035" y="5570717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D2030B4-F6A2-9E89-6E22-AC322E9364B9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2.pptx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64915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20"/>
                            </p:stCondLst>
                            <p:childTnLst>
                              <p:par>
                                <p:cTn id="78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34" grpId="0"/>
      <p:bldP spid="35" grpId="0"/>
      <p:bldP spid="36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9" grpId="0" animBg="1" autoUpdateAnimBg="0"/>
      <p:bldP spid="60" grpId="0" animBg="1" autoUpdateAnimBg="0"/>
      <p:bldP spid="61" grpId="0" animBg="1" autoUpdateAnimBg="0"/>
      <p:bldP spid="62" grpId="0" animBg="1" autoUpdateAnimBg="0"/>
      <p:bldP spid="63" grpId="0" animBg="1" autoUpdateAnimBg="0"/>
      <p:bldP spid="69" grpId="0" animBg="1" autoUpdateAnimBg="0"/>
      <p:bldP spid="7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feld 4"/>
          <p:cNvSpPr txBox="1">
            <a:spLocks noChangeArrowheads="1"/>
          </p:cNvSpPr>
          <p:nvPr/>
        </p:nvSpPr>
        <p:spPr bwMode="auto">
          <a:xfrm>
            <a:off x="179512" y="146005"/>
            <a:ext cx="222048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de-DE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Arial" pitchFamily="34" charset="0"/>
              </a:rPr>
              <a:t>Sätze                     </a:t>
            </a:r>
            <a:endParaRPr kumimoji="0" lang="de-DE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37" name="Rechteck 36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 Seite</a:t>
            </a:r>
          </a:p>
        </p:txBody>
      </p:sp>
      <p:sp>
        <p:nvSpPr>
          <p:cNvPr id="38" name="Rechteck 37"/>
          <p:cNvSpPr/>
          <p:nvPr/>
        </p:nvSpPr>
        <p:spPr>
          <a:xfrm>
            <a:off x="6156325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9" name="Rechteck 38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 Seite</a:t>
            </a:r>
          </a:p>
        </p:txBody>
      </p:sp>
      <p:sp>
        <p:nvSpPr>
          <p:cNvPr id="17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E13FE35-87C8-418F-8662-EF394E2BBCC0}"/>
              </a:ext>
            </a:extLst>
          </p:cNvPr>
          <p:cNvSpPr/>
          <p:nvPr/>
        </p:nvSpPr>
        <p:spPr>
          <a:xfrm>
            <a:off x="638289" y="4719455"/>
            <a:ext cx="4007892" cy="43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gehe mit ihr in die Schule.</a:t>
            </a:r>
            <a:endParaRPr lang="de-DE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2561E67-0564-4749-B449-0E2AD3B55E33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DC0E437-67AD-4CEA-8F17-7B3BDD11FDC9}"/>
              </a:ext>
            </a:extLst>
          </p:cNvPr>
          <p:cNvSpPr/>
          <p:nvPr/>
        </p:nvSpPr>
        <p:spPr>
          <a:xfrm>
            <a:off x="311021" y="168237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4ECC2B7-B5B6-4CBA-AAF2-F0B7C3C75788}"/>
              </a:ext>
            </a:extLst>
          </p:cNvPr>
          <p:cNvSpPr/>
          <p:nvPr/>
        </p:nvSpPr>
        <p:spPr>
          <a:xfrm>
            <a:off x="311021" y="212440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A2C25068-D3AF-4392-AB9E-FDAC28281B07}"/>
              </a:ext>
            </a:extLst>
          </p:cNvPr>
          <p:cNvSpPr/>
          <p:nvPr/>
        </p:nvSpPr>
        <p:spPr>
          <a:xfrm>
            <a:off x="311021" y="256802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51384E9-6FA3-46C6-BB86-5399780DDB9A}"/>
              </a:ext>
            </a:extLst>
          </p:cNvPr>
          <p:cNvSpPr/>
          <p:nvPr/>
        </p:nvSpPr>
        <p:spPr>
          <a:xfrm>
            <a:off x="311021" y="301164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5976255A-9BAF-4080-BCD4-9EA8A21D0E08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0882E91E-F63A-4524-8401-3A7F3A3C86E6}"/>
              </a:ext>
            </a:extLst>
          </p:cNvPr>
          <p:cNvSpPr/>
          <p:nvPr/>
        </p:nvSpPr>
        <p:spPr>
          <a:xfrm>
            <a:off x="311021" y="168237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923535E-8D9D-4CB1-93F1-14740DAD4B35}"/>
              </a:ext>
            </a:extLst>
          </p:cNvPr>
          <p:cNvSpPr/>
          <p:nvPr/>
        </p:nvSpPr>
        <p:spPr>
          <a:xfrm>
            <a:off x="311021" y="2124408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35E7E5B0-E08B-4F48-BA13-FD2849D62227}"/>
              </a:ext>
            </a:extLst>
          </p:cNvPr>
          <p:cNvSpPr/>
          <p:nvPr/>
        </p:nvSpPr>
        <p:spPr>
          <a:xfrm>
            <a:off x="311021" y="256802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3D25FEC-30FC-4DDC-9BC4-83B44021802B}"/>
              </a:ext>
            </a:extLst>
          </p:cNvPr>
          <p:cNvSpPr/>
          <p:nvPr/>
        </p:nvSpPr>
        <p:spPr>
          <a:xfrm>
            <a:off x="311021" y="3011642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E364553-49F8-4EBA-800A-95FBF44739C3}"/>
              </a:ext>
            </a:extLst>
          </p:cNvPr>
          <p:cNvSpPr/>
          <p:nvPr/>
        </p:nvSpPr>
        <p:spPr>
          <a:xfrm>
            <a:off x="638289" y="1108462"/>
            <a:ext cx="3486852" cy="428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Glaubst du, dass er irr ist?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4CAA8CD-E11A-4F59-BAC6-35D6651ED7C8}"/>
              </a:ext>
            </a:extLst>
          </p:cNvPr>
          <p:cNvSpPr/>
          <p:nvPr/>
        </p:nvSpPr>
        <p:spPr>
          <a:xfrm>
            <a:off x="638289" y="2006162"/>
            <a:ext cx="5647700" cy="428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 das gut sein soll, das glaube ich nicht.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1C181DE-7368-451E-B98C-5AFD03177C85}"/>
              </a:ext>
            </a:extLst>
          </p:cNvPr>
          <p:cNvSpPr/>
          <p:nvPr/>
        </p:nvSpPr>
        <p:spPr>
          <a:xfrm>
            <a:off x="638289" y="2903862"/>
            <a:ext cx="3991670" cy="428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Wenn ich kann, </a:t>
            </a:r>
            <a:r>
              <a:rPr lang="de-DE" sz="22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</a:t>
            </a: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ich es auf.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5037C81A-1BE3-4A6B-BB59-33B0DE8054AC}"/>
              </a:ext>
            </a:extLst>
          </p:cNvPr>
          <p:cNvSpPr/>
          <p:nvPr/>
        </p:nvSpPr>
        <p:spPr>
          <a:xfrm>
            <a:off x="638289" y="3821755"/>
            <a:ext cx="5546518" cy="428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lese den Roman, denn er ist spannend.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66136362-3DBD-4A6A-81A5-920B3915310F}"/>
              </a:ext>
            </a:extLst>
          </p:cNvPr>
          <p:cNvSpPr/>
          <p:nvPr/>
        </p:nvSpPr>
        <p:spPr>
          <a:xfrm>
            <a:off x="309035" y="35034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C43EA2B-8B38-4A12-A164-3599F261A5FC}"/>
              </a:ext>
            </a:extLst>
          </p:cNvPr>
          <p:cNvSpPr/>
          <p:nvPr/>
        </p:nvSpPr>
        <p:spPr>
          <a:xfrm>
            <a:off x="309035" y="39454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28EAFB57-7666-438F-92C6-0CBCFFB79710}"/>
              </a:ext>
            </a:extLst>
          </p:cNvPr>
          <p:cNvSpPr/>
          <p:nvPr/>
        </p:nvSpPr>
        <p:spPr>
          <a:xfrm>
            <a:off x="309035" y="438750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9DED6911-6A92-4916-A474-0A047C01DC73}"/>
              </a:ext>
            </a:extLst>
          </p:cNvPr>
          <p:cNvSpPr/>
          <p:nvPr/>
        </p:nvSpPr>
        <p:spPr>
          <a:xfrm>
            <a:off x="309035" y="483112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1712C250-0C1D-4F3D-A6CC-D9F51F9F8F6C}"/>
              </a:ext>
            </a:extLst>
          </p:cNvPr>
          <p:cNvSpPr/>
          <p:nvPr/>
        </p:nvSpPr>
        <p:spPr>
          <a:xfrm>
            <a:off x="309035" y="527473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81B88BDF-DCEA-4F0C-A3D9-5754C907AEA7}"/>
              </a:ext>
            </a:extLst>
          </p:cNvPr>
          <p:cNvSpPr/>
          <p:nvPr/>
        </p:nvSpPr>
        <p:spPr>
          <a:xfrm>
            <a:off x="309035" y="350344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94A89FBA-C066-4FB7-90AB-3F6B17D76858}"/>
              </a:ext>
            </a:extLst>
          </p:cNvPr>
          <p:cNvSpPr/>
          <p:nvPr/>
        </p:nvSpPr>
        <p:spPr>
          <a:xfrm>
            <a:off x="309035" y="394547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35C56DE-5FFB-482A-A43A-8F03E1267F0B}"/>
              </a:ext>
            </a:extLst>
          </p:cNvPr>
          <p:cNvSpPr/>
          <p:nvPr/>
        </p:nvSpPr>
        <p:spPr>
          <a:xfrm>
            <a:off x="309035" y="438750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E1CC24D4-4726-4CF5-883F-98C03624B8EB}"/>
              </a:ext>
            </a:extLst>
          </p:cNvPr>
          <p:cNvSpPr/>
          <p:nvPr/>
        </p:nvSpPr>
        <p:spPr>
          <a:xfrm>
            <a:off x="309035" y="4831122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8E8C45E3-3B82-4147-98F3-216340F5FC0A}"/>
              </a:ext>
            </a:extLst>
          </p:cNvPr>
          <p:cNvSpPr/>
          <p:nvPr/>
        </p:nvSpPr>
        <p:spPr>
          <a:xfrm>
            <a:off x="309035" y="5274739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E2FE2E71-E7B8-45E1-9507-6704DC5DDC56}"/>
              </a:ext>
            </a:extLst>
          </p:cNvPr>
          <p:cNvSpPr/>
          <p:nvPr/>
        </p:nvSpPr>
        <p:spPr>
          <a:xfrm>
            <a:off x="638289" y="5168307"/>
            <a:ext cx="7318261" cy="798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Wenn es ihm in Nürnberg gelingt, dann könnt ihr in Fürth das auch, denn ihr seid nicht dümmer.</a:t>
            </a:r>
            <a:endParaRPr lang="de-DE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10B0D8FE-30F9-4437-A505-9BB9208134F1}"/>
              </a:ext>
            </a:extLst>
          </p:cNvPr>
          <p:cNvSpPr/>
          <p:nvPr/>
        </p:nvSpPr>
        <p:spPr>
          <a:xfrm>
            <a:off x="638289" y="1557312"/>
            <a:ext cx="5200334" cy="428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gehe ihm in Nürnberg aus dem Weg.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38295DF9-AEBA-4BB0-9BEB-C17D394F4C72}"/>
              </a:ext>
            </a:extLst>
          </p:cNvPr>
          <p:cNvSpPr/>
          <p:nvPr/>
        </p:nvSpPr>
        <p:spPr>
          <a:xfrm>
            <a:off x="638289" y="2455012"/>
            <a:ext cx="5633145" cy="428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 bringst du mit, wenn ich dich einlade?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9759B8C7-41DE-4A39-82FA-9719F80830B2}"/>
              </a:ext>
            </a:extLst>
          </p:cNvPr>
          <p:cNvSpPr/>
          <p:nvPr/>
        </p:nvSpPr>
        <p:spPr>
          <a:xfrm>
            <a:off x="638289" y="3372905"/>
            <a:ext cx="6739345" cy="428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Kann ich ihn im Krankenhaus in Nürnberg besuchen?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9C795EBF-C541-4B7E-8E64-CA4A90400072}"/>
              </a:ext>
            </a:extLst>
          </p:cNvPr>
          <p:cNvSpPr/>
          <p:nvPr/>
        </p:nvSpPr>
        <p:spPr>
          <a:xfrm>
            <a:off x="638289" y="4270605"/>
            <a:ext cx="7159332" cy="428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bekam in Deutsch von ihm eine 1, denn ich bin gut.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1309587-BAC8-36EE-4A56-9CEC90B02C41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2.pptx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25864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 autoUpdateAnimBg="0"/>
      <p:bldP spid="9" grpId="0" animBg="1" autoUpdateAnimBg="0"/>
      <p:bldP spid="10" grpId="0" animBg="1" autoUpdateAnimBg="0"/>
      <p:bldP spid="11" grpId="0" animBg="1" autoUpdateAnimBg="0"/>
      <p:bldP spid="12" grpId="0" animBg="1" autoUpdateAnimBg="0"/>
      <p:bldP spid="19" grpId="0"/>
      <p:bldP spid="20" grpId="0"/>
      <p:bldP spid="21" grpId="0"/>
      <p:bldP spid="22" grpId="0"/>
      <p:bldP spid="23" grpId="0" animBg="1" autoUpdateAnimBg="0"/>
      <p:bldP spid="24" grpId="0" animBg="1" autoUpdateAnimBg="0"/>
      <p:bldP spid="25" grpId="0" animBg="1" autoUpdateAnimBg="0"/>
      <p:bldP spid="26" grpId="0" animBg="1" autoUpdateAnimBg="0"/>
      <p:bldP spid="27" grpId="0" animBg="1" autoUpdateAnimBg="0"/>
      <p:bldP spid="33" grpId="0"/>
      <p:bldP spid="34" grpId="0"/>
      <p:bldP spid="35" grpId="0"/>
      <p:bldP spid="36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157927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="1" dirty="0">
                <a:solidFill>
                  <a:prstClr val="black"/>
                </a:solidFill>
                <a:latin typeface="Trebuchet MS" pitchFamily="34" charset="0"/>
              </a:rPr>
              <a:t>Wörter lesen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8" name="Textfeld 37">
            <a:extLst>
              <a:ext uri="{FF2B5EF4-FFF2-40B4-BE49-F238E27FC236}">
                <a16:creationId xmlns:a16="http://schemas.microsoft.com/office/drawing/2014/main" id="{DD41F209-FEDF-467F-8D7A-71F825402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821" y="114300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im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9784F75A-497C-41BC-A564-2CDE32960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771" y="1142207"/>
            <a:ext cx="643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das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90D16150-7178-422C-8DEC-C40A48F1C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7971" y="1214438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ihn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246F7E1-2E68-47D9-9A2A-5121607EA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32" y="1658476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im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2C2A1E7-F424-4AF5-98C4-3C24615C7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4596" y="1692275"/>
            <a:ext cx="7681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dass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258ECD63-F433-4130-BA59-14592AB28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4734" y="2006600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ihn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2B9987B-4AB0-442C-B0F6-57CC7327B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246" y="2213531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CA508220-675B-41B7-B1AC-483BA4110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5536" y="2374345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im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3B78DD1-3295-49E6-B1F3-0FFF6CCB1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0496" y="2438400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wen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02E5E9F-0785-4304-8683-3D86FA4A9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666" y="2892902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ihr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FE6BF50F-DA15-4B0A-A568-6C49F1D8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834" y="3086100"/>
            <a:ext cx="6928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0980D134-47FE-42A3-B75E-E5D3046A7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3476" y="3433404"/>
            <a:ext cx="6928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F97FDCA-4888-429F-A097-FC1961956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482" y="3441305"/>
            <a:ext cx="478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es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0566FFAE-463F-4F54-B8CD-A075CB891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484" y="3878263"/>
            <a:ext cx="9188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wenn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61998B0-7ADB-402A-9015-6754183DB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401" y="3949700"/>
            <a:ext cx="7681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dass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AE41575-92B8-4940-BD64-647D82D29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052" y="3878263"/>
            <a:ext cx="9188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wenn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065565C2-EDC2-4B4C-ACDE-A31162967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459" y="4454525"/>
            <a:ext cx="696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ihm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4F8BCB05-D1F0-4FF6-8431-5E080F9D8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384" y="4454525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in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043AB6F7-725C-4F67-B81D-EEDB470B9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7384" y="4454525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ihn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DE4C6DB1-67CF-4F23-BF3F-00660528E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9008" y="4770229"/>
            <a:ext cx="643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das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1493CD21-B380-450C-B150-5732E4492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771" y="4959350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ihn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4CB29512-0B98-4FFF-B53B-421259D73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0496" y="4959350"/>
            <a:ext cx="696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ihm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33D73C7C-7CA5-4026-B1AD-28531A303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484" y="5319713"/>
            <a:ext cx="8611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D0D020CC-1B7A-46ED-A207-17ADFD612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863" y="5391150"/>
            <a:ext cx="6928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E7D7D5AE-657D-4806-9C35-87314C63F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498" y="5894387"/>
            <a:ext cx="6928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den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407D2AB9-56A7-4AB8-861A-E56929D5F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190" y="5700200"/>
            <a:ext cx="1213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denn 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F5B2261B-F9E8-4A3E-AED6-93092FF66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991" y="2807732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D3051F56-200F-43F4-9C75-A9A19C312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546" y="1574800"/>
            <a:ext cx="8611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denn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1298DA35-B6E0-4576-8BA8-AA08C484C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6446" y="2006600"/>
            <a:ext cx="603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ess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28FBA854-E6D8-4B9A-ADFF-CB6CE6E23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571" y="2816324"/>
            <a:ext cx="5132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irr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F5841EF2-2E41-4031-8324-3E0E32F44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246" y="3275650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in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FEA949D-4661-8A23-0EA8-04559519A0A1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2.pptx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59032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61" grpId="0"/>
      <p:bldP spid="83" grpId="0"/>
      <p:bldP spid="84" grpId="0"/>
      <p:bldP spid="90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2" grpId="0"/>
      <p:bldP spid="1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961" y="4076700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9" name="Textfeld 2">
            <a:extLst>
              <a:ext uri="{FF2B5EF4-FFF2-40B4-BE49-F238E27FC236}">
                <a16:creationId xmlns:a16="http://schemas.microsoft.com/office/drawing/2014/main" id="{99B7846C-4715-4E99-8FD3-1933D2112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358143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Üben verbessert die Fertigkeit,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1" kern="0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kumimoji="0" lang="de-DE" altLang="de-DE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9FE7004-E7EB-8C59-16A6-003F3A752194}"/>
              </a:ext>
            </a:extLst>
          </p:cNvPr>
          <p:cNvSpPr txBox="1"/>
          <p:nvPr/>
        </p:nvSpPr>
        <p:spPr>
          <a:xfrm>
            <a:off x="190500" y="6724134"/>
            <a:ext cx="49552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üben\Kurze oder gedehnte Vokale\Wörter kurze richtig betonen 2.pptx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4986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568</Words>
  <Application>Microsoft Office PowerPoint</Application>
  <PresentationFormat>Bildschirmpräsentation (4:3)</PresentationFormat>
  <Paragraphs>117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1502</cp:revision>
  <cp:lastPrinted>2018-02-21T14:41:39Z</cp:lastPrinted>
  <dcterms:created xsi:type="dcterms:W3CDTF">2012-08-26T07:44:46Z</dcterms:created>
  <dcterms:modified xsi:type="dcterms:W3CDTF">2024-03-26T16:05:22Z</dcterms:modified>
</cp:coreProperties>
</file>