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1" r:id="rId4"/>
    <p:sldId id="263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85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F07E13C1-53C5-46BE-BA25-008777CB64FA}"/>
    <pc:docChg chg="custSel modSld">
      <pc:chgData name="Siegbert Rudolph" userId="2af4d44886c067cc" providerId="LiveId" clId="{F07E13C1-53C5-46BE-BA25-008777CB64FA}" dt="2024-03-26T16:29:05.534" v="41" actId="1076"/>
      <pc:docMkLst>
        <pc:docMk/>
      </pc:docMkLst>
      <pc:sldChg chg="delSp modSp mod">
        <pc:chgData name="Siegbert Rudolph" userId="2af4d44886c067cc" providerId="LiveId" clId="{F07E13C1-53C5-46BE-BA25-008777CB64FA}" dt="2024-03-26T16:29:05.487" v="5" actId="1076"/>
        <pc:sldMkLst>
          <pc:docMk/>
          <pc:sldMk cId="3618871785" sldId="256"/>
        </pc:sldMkLst>
        <pc:spChg chg="del">
          <ac:chgData name="Siegbert Rudolph" userId="2af4d44886c067cc" providerId="LiveId" clId="{F07E13C1-53C5-46BE-BA25-008777CB64FA}" dt="2024-03-26T16:29:05.487" v="0" actId="478"/>
          <ac:spMkLst>
            <pc:docMk/>
            <pc:sldMk cId="3618871785" sldId="256"/>
            <ac:spMk id="3" creationId="{CA634950-06E6-217D-F5E4-20C826A55E5B}"/>
          </ac:spMkLst>
        </pc:spChg>
        <pc:spChg chg="mod">
          <ac:chgData name="Siegbert Rudolph" userId="2af4d44886c067cc" providerId="LiveId" clId="{F07E13C1-53C5-46BE-BA25-008777CB64FA}" dt="2024-03-26T16:29:05.487" v="5" actId="1076"/>
          <ac:spMkLst>
            <pc:docMk/>
            <pc:sldMk cId="3618871785" sldId="256"/>
            <ac:spMk id="5" creationId="{0053BCF8-8295-16CF-C440-A6E0434077BF}"/>
          </ac:spMkLst>
        </pc:spChg>
      </pc:sldChg>
      <pc:sldChg chg="delSp modSp mod">
        <pc:chgData name="Siegbert Rudolph" userId="2af4d44886c067cc" providerId="LiveId" clId="{F07E13C1-53C5-46BE-BA25-008777CB64FA}" dt="2024-03-26T16:29:05.518" v="29" actId="1076"/>
        <pc:sldMkLst>
          <pc:docMk/>
          <pc:sldMk cId="116011058" sldId="258"/>
        </pc:sldMkLst>
        <pc:spChg chg="del">
          <ac:chgData name="Siegbert Rudolph" userId="2af4d44886c067cc" providerId="LiveId" clId="{F07E13C1-53C5-46BE-BA25-008777CB64FA}" dt="2024-03-26T16:29:05.518" v="24" actId="478"/>
          <ac:spMkLst>
            <pc:docMk/>
            <pc:sldMk cId="116011058" sldId="258"/>
            <ac:spMk id="8" creationId="{725E9EE6-BB98-CB10-4D22-DA3EF935B7B5}"/>
          </ac:spMkLst>
        </pc:spChg>
        <pc:spChg chg="mod">
          <ac:chgData name="Siegbert Rudolph" userId="2af4d44886c067cc" providerId="LiveId" clId="{F07E13C1-53C5-46BE-BA25-008777CB64FA}" dt="2024-03-26T16:29:05.518" v="29" actId="1076"/>
          <ac:spMkLst>
            <pc:docMk/>
            <pc:sldMk cId="116011058" sldId="258"/>
            <ac:spMk id="9" creationId="{71EEDECD-10DF-4072-362C-42EF16975583}"/>
          </ac:spMkLst>
        </pc:spChg>
      </pc:sldChg>
      <pc:sldChg chg="delSp modSp mod">
        <pc:chgData name="Siegbert Rudolph" userId="2af4d44886c067cc" providerId="LiveId" clId="{F07E13C1-53C5-46BE-BA25-008777CB64FA}" dt="2024-03-26T16:29:05.534" v="35" actId="1076"/>
        <pc:sldMkLst>
          <pc:docMk/>
          <pc:sldMk cId="2996701453" sldId="259"/>
        </pc:sldMkLst>
        <pc:spChg chg="mod">
          <ac:chgData name="Siegbert Rudolph" userId="2af4d44886c067cc" providerId="LiveId" clId="{F07E13C1-53C5-46BE-BA25-008777CB64FA}" dt="2024-03-26T16:29:05.534" v="35" actId="1076"/>
          <ac:spMkLst>
            <pc:docMk/>
            <pc:sldMk cId="2996701453" sldId="259"/>
            <ac:spMk id="3" creationId="{665A01D9-2F6F-9E46-F611-C87E87BEEBA8}"/>
          </ac:spMkLst>
        </pc:spChg>
        <pc:spChg chg="del">
          <ac:chgData name="Siegbert Rudolph" userId="2af4d44886c067cc" providerId="LiveId" clId="{F07E13C1-53C5-46BE-BA25-008777CB64FA}" dt="2024-03-26T16:29:05.518" v="30" actId="478"/>
          <ac:spMkLst>
            <pc:docMk/>
            <pc:sldMk cId="2996701453" sldId="259"/>
            <ac:spMk id="4" creationId="{9185CDC6-0196-C072-12B2-F878F25055D1}"/>
          </ac:spMkLst>
        </pc:spChg>
      </pc:sldChg>
      <pc:sldChg chg="delSp modSp mod">
        <pc:chgData name="Siegbert Rudolph" userId="2af4d44886c067cc" providerId="LiveId" clId="{F07E13C1-53C5-46BE-BA25-008777CB64FA}" dt="2024-03-26T16:29:05.534" v="41" actId="1076"/>
        <pc:sldMkLst>
          <pc:docMk/>
          <pc:sldMk cId="1389635316" sldId="260"/>
        </pc:sldMkLst>
        <pc:spChg chg="mod">
          <ac:chgData name="Siegbert Rudolph" userId="2af4d44886c067cc" providerId="LiveId" clId="{F07E13C1-53C5-46BE-BA25-008777CB64FA}" dt="2024-03-26T16:29:05.534" v="41" actId="1076"/>
          <ac:spMkLst>
            <pc:docMk/>
            <pc:sldMk cId="1389635316" sldId="260"/>
            <ac:spMk id="3" creationId="{5AD0AFAE-3EEC-213B-4A71-2E14C74F2A0B}"/>
          </ac:spMkLst>
        </pc:spChg>
        <pc:spChg chg="del">
          <ac:chgData name="Siegbert Rudolph" userId="2af4d44886c067cc" providerId="LiveId" clId="{F07E13C1-53C5-46BE-BA25-008777CB64FA}" dt="2024-03-26T16:29:05.534" v="36" actId="478"/>
          <ac:spMkLst>
            <pc:docMk/>
            <pc:sldMk cId="1389635316" sldId="260"/>
            <ac:spMk id="4" creationId="{513C71DF-5AC9-9F28-0F99-1E9507EAD964}"/>
          </ac:spMkLst>
        </pc:spChg>
      </pc:sldChg>
      <pc:sldChg chg="delSp modSp mod">
        <pc:chgData name="Siegbert Rudolph" userId="2af4d44886c067cc" providerId="LiveId" clId="{F07E13C1-53C5-46BE-BA25-008777CB64FA}" dt="2024-03-26T16:29:05.502" v="17" actId="1076"/>
        <pc:sldMkLst>
          <pc:docMk/>
          <pc:sldMk cId="1193889853" sldId="261"/>
        </pc:sldMkLst>
        <pc:spChg chg="del">
          <ac:chgData name="Siegbert Rudolph" userId="2af4d44886c067cc" providerId="LiveId" clId="{F07E13C1-53C5-46BE-BA25-008777CB64FA}" dt="2024-03-26T16:29:05.502" v="12" actId="478"/>
          <ac:spMkLst>
            <pc:docMk/>
            <pc:sldMk cId="1193889853" sldId="261"/>
            <ac:spMk id="5" creationId="{A43BBB48-97CA-BC61-A54F-BF4C71AAA332}"/>
          </ac:spMkLst>
        </pc:spChg>
        <pc:spChg chg="mod">
          <ac:chgData name="Siegbert Rudolph" userId="2af4d44886c067cc" providerId="LiveId" clId="{F07E13C1-53C5-46BE-BA25-008777CB64FA}" dt="2024-03-26T16:29:05.502" v="17" actId="1076"/>
          <ac:spMkLst>
            <pc:docMk/>
            <pc:sldMk cId="1193889853" sldId="261"/>
            <ac:spMk id="20" creationId="{C8193653-B05C-58E9-9ADC-DF21DB5C5B02}"/>
          </ac:spMkLst>
        </pc:spChg>
      </pc:sldChg>
      <pc:sldChg chg="delSp modSp mod">
        <pc:chgData name="Siegbert Rudolph" userId="2af4d44886c067cc" providerId="LiveId" clId="{F07E13C1-53C5-46BE-BA25-008777CB64FA}" dt="2024-03-26T16:29:05.518" v="23" actId="1076"/>
        <pc:sldMkLst>
          <pc:docMk/>
          <pc:sldMk cId="826986444" sldId="263"/>
        </pc:sldMkLst>
        <pc:spChg chg="del">
          <ac:chgData name="Siegbert Rudolph" userId="2af4d44886c067cc" providerId="LiveId" clId="{F07E13C1-53C5-46BE-BA25-008777CB64FA}" dt="2024-03-26T16:29:05.502" v="18" actId="478"/>
          <ac:spMkLst>
            <pc:docMk/>
            <pc:sldMk cId="826986444" sldId="263"/>
            <ac:spMk id="5" creationId="{474E0849-4F96-E263-AB2F-F1EF7F28FC71}"/>
          </ac:spMkLst>
        </pc:spChg>
        <pc:spChg chg="mod">
          <ac:chgData name="Siegbert Rudolph" userId="2af4d44886c067cc" providerId="LiveId" clId="{F07E13C1-53C5-46BE-BA25-008777CB64FA}" dt="2024-03-26T16:29:05.518" v="23" actId="1076"/>
          <ac:spMkLst>
            <pc:docMk/>
            <pc:sldMk cId="826986444" sldId="263"/>
            <ac:spMk id="7" creationId="{E3CD55CB-5483-7368-A1AC-815338D78C2E}"/>
          </ac:spMkLst>
        </pc:spChg>
      </pc:sldChg>
      <pc:sldChg chg="delSp modSp mod">
        <pc:chgData name="Siegbert Rudolph" userId="2af4d44886c067cc" providerId="LiveId" clId="{F07E13C1-53C5-46BE-BA25-008777CB64FA}" dt="2024-03-26T16:29:05.502" v="11" actId="1076"/>
        <pc:sldMkLst>
          <pc:docMk/>
          <pc:sldMk cId="839978148" sldId="264"/>
        </pc:sldMkLst>
        <pc:spChg chg="mod">
          <ac:chgData name="Siegbert Rudolph" userId="2af4d44886c067cc" providerId="LiveId" clId="{F07E13C1-53C5-46BE-BA25-008777CB64FA}" dt="2024-03-26T16:29:05.502" v="11" actId="1076"/>
          <ac:spMkLst>
            <pc:docMk/>
            <pc:sldMk cId="839978148" sldId="264"/>
            <ac:spMk id="5" creationId="{48EAC4EF-ED54-40AE-5E74-699D1628D50B}"/>
          </ac:spMkLst>
        </pc:spChg>
        <pc:spChg chg="del">
          <ac:chgData name="Siegbert Rudolph" userId="2af4d44886c067cc" providerId="LiveId" clId="{F07E13C1-53C5-46BE-BA25-008777CB64FA}" dt="2024-03-26T16:29:05.487" v="6" actId="478"/>
          <ac:spMkLst>
            <pc:docMk/>
            <pc:sldMk cId="839978148" sldId="264"/>
            <ac:spMk id="6" creationId="{E1D61BCA-5537-BA86-B9D2-A4EB1B6419C9}"/>
          </ac:spMkLst>
        </pc:spChg>
      </pc:sldChg>
    </pc:docChg>
  </pc:docChgLst>
  <pc:docChgLst>
    <pc:chgData name="Siegbert Rudolph" userId="2af4d44886c067cc" providerId="LiveId" clId="{F9E6CA29-2BCE-4619-8F4F-E50FD5102852}"/>
    <pc:docChg chg="undo custSel addSld delSld modSld">
      <pc:chgData name="Siegbert Rudolph" userId="2af4d44886c067cc" providerId="LiveId" clId="{F9E6CA29-2BCE-4619-8F4F-E50FD5102852}" dt="2023-05-18T07:09:07.611" v="298"/>
      <pc:docMkLst>
        <pc:docMk/>
      </pc:docMkLst>
      <pc:sldChg chg="addSp modSp del mod modAnim">
        <pc:chgData name="Siegbert Rudolph" userId="2af4d44886c067cc" providerId="LiveId" clId="{F9E6CA29-2BCE-4619-8F4F-E50FD5102852}" dt="2023-05-18T06:45:37.725" v="30" actId="47"/>
        <pc:sldMkLst>
          <pc:docMk/>
          <pc:sldMk cId="3780582147" sldId="257"/>
        </pc:sldMkLst>
        <pc:spChg chg="ord">
          <ac:chgData name="Siegbert Rudolph" userId="2af4d44886c067cc" providerId="LiveId" clId="{F9E6CA29-2BCE-4619-8F4F-E50FD5102852}" dt="2023-05-18T06:41:34.232" v="6" actId="166"/>
          <ac:spMkLst>
            <pc:docMk/>
            <pc:sldMk cId="3780582147" sldId="257"/>
            <ac:spMk id="2" creationId="{01CC24AF-CE86-FD1A-7180-7C0D07AFC4D6}"/>
          </ac:spMkLst>
        </pc:spChg>
        <pc:spChg chg="ord">
          <ac:chgData name="Siegbert Rudolph" userId="2af4d44886c067cc" providerId="LiveId" clId="{F9E6CA29-2BCE-4619-8F4F-E50FD5102852}" dt="2023-05-18T06:41:34.232" v="6" actId="166"/>
          <ac:spMkLst>
            <pc:docMk/>
            <pc:sldMk cId="3780582147" sldId="257"/>
            <ac:spMk id="3" creationId="{146D9C09-B3EC-5F6C-F15A-F8EF57621EC5}"/>
          </ac:spMkLst>
        </pc:spChg>
        <pc:spChg chg="add mod 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5" creationId="{E09C5FD7-D4F2-30AF-4734-EA52CFD452D1}"/>
          </ac:spMkLst>
        </pc:spChg>
        <pc:spChg chg="add mod ord">
          <ac:chgData name="Siegbert Rudolph" userId="2af4d44886c067cc" providerId="LiveId" clId="{F9E6CA29-2BCE-4619-8F4F-E50FD5102852}" dt="2023-05-18T06:44:18.178" v="16" actId="1076"/>
          <ac:spMkLst>
            <pc:docMk/>
            <pc:sldMk cId="3780582147" sldId="257"/>
            <ac:spMk id="7" creationId="{9C355810-A6B0-54F3-45B4-9DEB11FDD164}"/>
          </ac:spMkLst>
        </pc:spChg>
        <pc:spChg chg="mod 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11" creationId="{6D94855E-5C45-297B-64F2-FFA939D7EA2B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12" creationId="{33703352-C8E9-DEE9-B509-FC61534699C5}"/>
          </ac:spMkLst>
        </pc:spChg>
        <pc:spChg chg="mod 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13" creationId="{B4137656-BD43-6F60-89D4-1CBD4F3E9D36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14" creationId="{D5A0323B-FBA0-4E29-9434-8D4FE6FD7CBA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15" creationId="{7F7DAE29-4315-0934-5116-8993D6C02C85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16" creationId="{C501B977-00AE-5AC0-ABC3-53CC815F80E7}"/>
          </ac:spMkLst>
        </pc:spChg>
        <pc:spChg chg="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17" creationId="{4C9EB509-3E58-3B03-2BD2-C5A419F0FEE4}"/>
          </ac:spMkLst>
        </pc:spChg>
        <pc:spChg chg="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18" creationId="{6ECED589-D334-83E5-3747-2C4EC4D3E0D1}"/>
          </ac:spMkLst>
        </pc:spChg>
        <pc:spChg chg="mod ord">
          <ac:chgData name="Siegbert Rudolph" userId="2af4d44886c067cc" providerId="LiveId" clId="{F9E6CA29-2BCE-4619-8F4F-E50FD5102852}" dt="2023-05-18T06:45:09.324" v="29" actId="166"/>
          <ac:spMkLst>
            <pc:docMk/>
            <pc:sldMk cId="3780582147" sldId="257"/>
            <ac:spMk id="19" creationId="{86DB34D3-C6A5-A646-9229-6CD0CCB84146}"/>
          </ac:spMkLst>
        </pc:spChg>
        <pc:spChg chg="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23" creationId="{85A84A24-1E84-71DC-D837-3AECEAFAA894}"/>
          </ac:spMkLst>
        </pc:spChg>
        <pc:spChg chg="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24" creationId="{C97557BD-0FA2-A408-AD23-55116FAF322A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27" creationId="{42068C90-50B9-6982-69DC-2C41134685AC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28" creationId="{5EDDAC51-1A49-8E13-1115-A1BA836EB3F1}"/>
          </ac:spMkLst>
        </pc:spChg>
        <pc:spChg chg="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31" creationId="{B87DACCA-779B-28DA-ED7A-9EC2C8716B0C}"/>
          </ac:spMkLst>
        </pc:spChg>
        <pc:spChg chg="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32" creationId="{6F1B3767-830C-3AEC-8A54-ECD95E39C91D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35" creationId="{AE09D8D4-98FD-BC31-12D6-81CB73192607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36" creationId="{EBBE4A22-E02E-2DB2-1A18-A01928809D10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39" creationId="{01D29D23-D688-EEAA-9E48-F1A816FC3041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40" creationId="{34F4E917-04E0-1458-5A30-51A78A5CC2DA}"/>
          </ac:spMkLst>
        </pc:spChg>
        <pc:spChg chg="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43" creationId="{B65CB097-3A47-D01C-E733-FD6E960E767B}"/>
          </ac:spMkLst>
        </pc:spChg>
        <pc:spChg chg="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44" creationId="{86ACA3D3-E033-DDC8-4194-F2742F18A4D4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49" creationId="{C1EC38A2-D25D-5D1A-9EF6-5F0925A8839B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50" creationId="{419B1575-A65D-2C92-4E54-1AFE683A940B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51" creationId="{EB9CE816-5C9F-74C2-4273-56025C9100F8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52" creationId="{68D6C677-D7E4-91E5-9C6F-BF66CC25C880}"/>
          </ac:spMkLst>
        </pc:spChg>
        <pc:spChg chg="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53" creationId="{3C7B0101-70C7-459C-5A8E-B91E21B7D8FA}"/>
          </ac:spMkLst>
        </pc:spChg>
        <pc:spChg chg="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54" creationId="{1B5A2D6D-3756-518B-6CE4-5E63322082C9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55" creationId="{EDC79538-E21F-DE29-BD6B-C172631DE577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56" creationId="{94057F05-4547-43C8-9533-CE3B07EB1C8E}"/>
          </ac:spMkLst>
        </pc:spChg>
        <pc:spChg chg="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57" creationId="{63A83C94-771F-B403-1E45-563C547DF9ED}"/>
          </ac:spMkLst>
        </pc:spChg>
        <pc:spChg chg="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58" creationId="{C47AD70A-E166-C699-9A9E-E4AFC96D8907}"/>
          </ac:spMkLst>
        </pc:spChg>
        <pc:spChg chg="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59" creationId="{F766BDBB-4585-935B-18AE-C4C440E50B9C}"/>
          </ac:spMkLst>
        </pc:spChg>
        <pc:spChg chg="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60" creationId="{F7F133D6-A351-84C7-92DA-4490E6738631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61" creationId="{EF78BD28-8D85-D190-89B6-68378DC42258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62" creationId="{C6D25FB3-2707-D7BF-C3BC-E0775E5888BA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63" creationId="{4C74121A-EB96-6298-A2CD-7B1241F61E3F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64" creationId="{2479D041-5800-33B2-C46D-ECEFA300AD3B}"/>
          </ac:spMkLst>
        </pc:spChg>
        <pc:spChg chg="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65" creationId="{96372AAE-0A9E-4E8D-607B-7F1F2AFBB53B}"/>
          </ac:spMkLst>
        </pc:spChg>
        <pc:spChg chg="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66" creationId="{1125A932-F09F-6EE4-38B2-1711DC219596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67" creationId="{DFD18639-6FAB-DF3B-B1A2-B2DE165D04A8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68" creationId="{21F8ACE1-011A-5B82-40D2-2AD63AE30F9C}"/>
          </ac:spMkLst>
        </pc:spChg>
        <pc:spChg chg="ord">
          <ac:chgData name="Siegbert Rudolph" userId="2af4d44886c067cc" providerId="LiveId" clId="{F9E6CA29-2BCE-4619-8F4F-E50FD5102852}" dt="2023-05-18T06:41:34.232" v="6" actId="166"/>
          <ac:spMkLst>
            <pc:docMk/>
            <pc:sldMk cId="3780582147" sldId="257"/>
            <ac:spMk id="69" creationId="{B8BA4214-E175-5B63-E774-01DF16270704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71" creationId="{163F7B11-1CB9-E96B-7FB7-DFE7436C4396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72" creationId="{121A0A0F-BD4D-56DC-084F-7A4C1FE61C2B}"/>
          </ac:spMkLst>
        </pc:spChg>
        <pc:spChg chg="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73" creationId="{19BFF511-6BFE-E245-605E-25DBF605408C}"/>
          </ac:spMkLst>
        </pc:spChg>
        <pc:spChg chg="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74" creationId="{62A30361-5CD3-2AF2-2CAC-940037ACE046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75" creationId="{83975DC6-D20A-9582-08A9-08A51D5720B1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76" creationId="{FE7BCA4C-55F6-244C-16DD-E917D045F938}"/>
          </ac:spMkLst>
        </pc:spChg>
        <pc:spChg chg="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77" creationId="{C770DDDB-2230-2BD8-3E5F-93CED0FE0D82}"/>
          </ac:spMkLst>
        </pc:spChg>
        <pc:spChg chg="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78" creationId="{66414803-97FF-5E83-0797-3FE28B539E55}"/>
          </ac:spMkLst>
        </pc:spChg>
        <pc:spChg chg="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79" creationId="{BFE2411B-82F5-2DE5-4EA9-027123E7CC20}"/>
          </ac:spMkLst>
        </pc:spChg>
        <pc:spChg chg="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80" creationId="{C5C2DBD9-E9CF-D6FA-B7AF-4ECE03D56256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81" creationId="{548AD134-9DDF-9F24-0DE0-52468F32DE44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82" creationId="{082A1610-7BD4-95DC-2F4B-939F88A3769A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83" creationId="{79ABE5A5-4AEB-D1BB-0659-C6E3B1100221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84" creationId="{A8C8296A-E40D-4D3C-F5FB-5EEF5204383A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85" creationId="{A56321C4-3994-8A17-1C1D-0FD13682784D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86" creationId="{038028CD-7425-7F7C-E3C2-B2471AEFD4FB}"/>
          </ac:spMkLst>
        </pc:spChg>
        <pc:spChg chg="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87" creationId="{852FC433-7593-A683-AAD4-4647150347F1}"/>
          </ac:spMkLst>
        </pc:spChg>
        <pc:spChg chg="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88" creationId="{48481C7C-DA7D-3F18-3A91-7C2B3F772717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89" creationId="{6D79FAEE-AFEB-BACA-4481-E2402A31ADA7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90" creationId="{7FD63D9E-D88D-6339-5474-C1DD2582DFF9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92" creationId="{0F0783AA-440E-A89B-BFA1-691E5CB9232D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93" creationId="{2DA90265-7A65-98A1-39DA-5D6E69FCFE9F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94" creationId="{407DF014-5930-083D-A379-34F3964E3F5C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95" creationId="{9EDEABC2-00A0-519B-7928-DB386DB923B6}"/>
          </ac:spMkLst>
        </pc:spChg>
        <pc:spChg chg="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96" creationId="{AD9B919A-E569-B1C3-3937-935AA09F36DB}"/>
          </ac:spMkLst>
        </pc:spChg>
        <pc:spChg chg="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97" creationId="{D0B610FE-8673-0E8C-190D-A916BD159CF1}"/>
          </ac:spMkLst>
        </pc:spChg>
        <pc:spChg chg="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98" creationId="{99D880F0-0F75-5974-2FB2-7207801EE3CF}"/>
          </ac:spMkLst>
        </pc:spChg>
        <pc:spChg chg="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99" creationId="{2EF690F3-E1A6-3CFA-B698-E1A493B6011A}"/>
          </ac:spMkLst>
        </pc:spChg>
        <pc:spChg chg="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100" creationId="{6DC1D008-93E4-0520-EC58-AE3E102BA73A}"/>
          </ac:spMkLst>
        </pc:spChg>
        <pc:spChg chg="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101" creationId="{3B336A93-7619-4752-4FBA-F52F189F8276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102" creationId="{24F3D808-F5A0-5873-80D7-64E9268359BE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103" creationId="{079F7B09-C9AF-C248-1079-9EB1C7CC19F5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104" creationId="{DDC9AA00-242A-43A4-9724-9343DBB4D57A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105" creationId="{44E7713A-1408-0F3A-AA80-B42963700618}"/>
          </ac:spMkLst>
        </pc:spChg>
        <pc:spChg chg="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106" creationId="{83514C9B-52BD-84E9-1441-F2EEA9C663B3}"/>
          </ac:spMkLst>
        </pc:spChg>
        <pc:spChg chg="ord">
          <ac:chgData name="Siegbert Rudolph" userId="2af4d44886c067cc" providerId="LiveId" clId="{F9E6CA29-2BCE-4619-8F4F-E50FD5102852}" dt="2023-05-18T06:45:01.099" v="28" actId="166"/>
          <ac:spMkLst>
            <pc:docMk/>
            <pc:sldMk cId="3780582147" sldId="257"/>
            <ac:spMk id="107" creationId="{D51D96A8-02FE-A265-54B4-D11D1EBDB566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108" creationId="{B2BF97E6-2B87-3CC6-8DB9-941466CDFBCE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109" creationId="{8DFC9654-BF54-27B8-3AEF-611131E50FC8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110" creationId="{0EA1E318-23A9-C189-DDD5-9608D9BD46DC}"/>
          </ac:spMkLst>
        </pc:spChg>
        <pc:spChg chg="ord">
          <ac:chgData name="Siegbert Rudolph" userId="2af4d44886c067cc" providerId="LiveId" clId="{F9E6CA29-2BCE-4619-8F4F-E50FD5102852}" dt="2023-05-18T06:44:49.743" v="27" actId="166"/>
          <ac:spMkLst>
            <pc:docMk/>
            <pc:sldMk cId="3780582147" sldId="257"/>
            <ac:spMk id="111" creationId="{8B2ECD3F-C6D1-FD17-221C-1229C0CE8361}"/>
          </ac:spMkLst>
        </pc:spChg>
        <pc:picChg chg="ord">
          <ac:chgData name="Siegbert Rudolph" userId="2af4d44886c067cc" providerId="LiveId" clId="{F9E6CA29-2BCE-4619-8F4F-E50FD5102852}" dt="2023-05-18T06:41:34.232" v="6" actId="166"/>
          <ac:picMkLst>
            <pc:docMk/>
            <pc:sldMk cId="3780582147" sldId="257"/>
            <ac:picMk id="4" creationId="{940B7C09-8DC4-C88D-C2B8-C5BB7622F63D}"/>
          </ac:picMkLst>
        </pc:picChg>
        <pc:picChg chg="ord">
          <ac:chgData name="Siegbert Rudolph" userId="2af4d44886c067cc" providerId="LiveId" clId="{F9E6CA29-2BCE-4619-8F4F-E50FD5102852}" dt="2023-05-18T06:42:06.106" v="8" actId="167"/>
          <ac:picMkLst>
            <pc:docMk/>
            <pc:sldMk cId="3780582147" sldId="257"/>
            <ac:picMk id="46" creationId="{6CA8B4AE-3081-8360-A8CB-D325AC9532E1}"/>
          </ac:picMkLst>
        </pc:picChg>
        <pc:picChg chg="ord">
          <ac:chgData name="Siegbert Rudolph" userId="2af4d44886c067cc" providerId="LiveId" clId="{F9E6CA29-2BCE-4619-8F4F-E50FD5102852}" dt="2023-05-18T06:41:34.232" v="6" actId="166"/>
          <ac:picMkLst>
            <pc:docMk/>
            <pc:sldMk cId="3780582147" sldId="257"/>
            <ac:picMk id="48" creationId="{53F00A79-2282-1C99-AE3F-51C00D570281}"/>
          </ac:picMkLst>
        </pc:picChg>
        <pc:picChg chg="ord">
          <ac:chgData name="Siegbert Rudolph" userId="2af4d44886c067cc" providerId="LiveId" clId="{F9E6CA29-2BCE-4619-8F4F-E50FD5102852}" dt="2023-05-18T06:41:34.232" v="6" actId="166"/>
          <ac:picMkLst>
            <pc:docMk/>
            <pc:sldMk cId="3780582147" sldId="257"/>
            <ac:picMk id="70" creationId="{23AD7C7C-7DE6-5016-7661-13C82B8EA23D}"/>
          </ac:picMkLst>
        </pc:picChg>
      </pc:sldChg>
      <pc:sldChg chg="addSp modSp mod modAnim">
        <pc:chgData name="Siegbert Rudolph" userId="2af4d44886c067cc" providerId="LiveId" clId="{F9E6CA29-2BCE-4619-8F4F-E50FD5102852}" dt="2023-05-18T07:02:44.304" v="248"/>
        <pc:sldMkLst>
          <pc:docMk/>
          <pc:sldMk cId="1193889853" sldId="261"/>
        </pc:sldMkLst>
        <pc:spChg chg="add mod">
          <ac:chgData name="Siegbert Rudolph" userId="2af4d44886c067cc" providerId="LiveId" clId="{F9E6CA29-2BCE-4619-8F4F-E50FD5102852}" dt="2023-05-18T07:01:22.031" v="242" actId="1076"/>
          <ac:spMkLst>
            <pc:docMk/>
            <pc:sldMk cId="1193889853" sldId="261"/>
            <ac:spMk id="4" creationId="{EB9152D6-3923-B88F-C4B2-C5D91D449D97}"/>
          </ac:spMkLst>
        </pc:spChg>
        <pc:spChg chg="add mod">
          <ac:chgData name="Siegbert Rudolph" userId="2af4d44886c067cc" providerId="LiveId" clId="{F9E6CA29-2BCE-4619-8F4F-E50FD5102852}" dt="2023-05-18T07:01:26.985" v="243" actId="14100"/>
          <ac:spMkLst>
            <pc:docMk/>
            <pc:sldMk cId="1193889853" sldId="261"/>
            <ac:spMk id="10" creationId="{13E88422-8C82-2620-174C-5F3BDB185F86}"/>
          </ac:spMkLst>
        </pc:spChg>
        <pc:spChg chg="mod ord">
          <ac:chgData name="Siegbert Rudolph" userId="2af4d44886c067cc" providerId="LiveId" clId="{F9E6CA29-2BCE-4619-8F4F-E50FD5102852}" dt="2023-05-18T07:01:39.470" v="244" actId="166"/>
          <ac:spMkLst>
            <pc:docMk/>
            <pc:sldMk cId="1193889853" sldId="261"/>
            <ac:spMk id="11" creationId="{6D94855E-5C45-297B-64F2-FFA939D7EA2B}"/>
          </ac:spMkLst>
        </pc:spChg>
        <pc:spChg chg="mod ord">
          <ac:chgData name="Siegbert Rudolph" userId="2af4d44886c067cc" providerId="LiveId" clId="{F9E6CA29-2BCE-4619-8F4F-E50FD5102852}" dt="2023-05-18T07:01:39.470" v="244" actId="166"/>
          <ac:spMkLst>
            <pc:docMk/>
            <pc:sldMk cId="1193889853" sldId="261"/>
            <ac:spMk id="13" creationId="{B4137656-BD43-6F60-89D4-1CBD4F3E9D36}"/>
          </ac:spMkLst>
        </pc:spChg>
        <pc:spChg chg="mod ord">
          <ac:chgData name="Siegbert Rudolph" userId="2af4d44886c067cc" providerId="LiveId" clId="{F9E6CA29-2BCE-4619-8F4F-E50FD5102852}" dt="2023-05-18T07:01:39.470" v="244" actId="166"/>
          <ac:spMkLst>
            <pc:docMk/>
            <pc:sldMk cId="1193889853" sldId="261"/>
            <ac:spMk id="15" creationId="{7F7DAE29-4315-0934-5116-8993D6C02C85}"/>
          </ac:spMkLst>
        </pc:spChg>
        <pc:spChg chg="mod ord">
          <ac:chgData name="Siegbert Rudolph" userId="2af4d44886c067cc" providerId="LiveId" clId="{F9E6CA29-2BCE-4619-8F4F-E50FD5102852}" dt="2023-05-18T07:01:39.470" v="244" actId="166"/>
          <ac:spMkLst>
            <pc:docMk/>
            <pc:sldMk cId="1193889853" sldId="261"/>
            <ac:spMk id="17" creationId="{4C9EB509-3E58-3B03-2BD2-C5A419F0FEE4}"/>
          </ac:spMkLst>
        </pc:spChg>
        <pc:spChg chg="mod ord">
          <ac:chgData name="Siegbert Rudolph" userId="2af4d44886c067cc" providerId="LiveId" clId="{F9E6CA29-2BCE-4619-8F4F-E50FD5102852}" dt="2023-05-18T07:01:39.470" v="244" actId="166"/>
          <ac:spMkLst>
            <pc:docMk/>
            <pc:sldMk cId="1193889853" sldId="261"/>
            <ac:spMk id="23" creationId="{85A84A24-1E84-71DC-D837-3AECEAFAA894}"/>
          </ac:spMkLst>
        </pc:spChg>
        <pc:spChg chg="mod ord">
          <ac:chgData name="Siegbert Rudolph" userId="2af4d44886c067cc" providerId="LiveId" clId="{F9E6CA29-2BCE-4619-8F4F-E50FD5102852}" dt="2023-05-18T07:01:39.470" v="244" actId="166"/>
          <ac:spMkLst>
            <pc:docMk/>
            <pc:sldMk cId="1193889853" sldId="261"/>
            <ac:spMk id="27" creationId="{42068C90-50B9-6982-69DC-2C41134685AC}"/>
          </ac:spMkLst>
        </pc:spChg>
        <pc:spChg chg="mod ord">
          <ac:chgData name="Siegbert Rudolph" userId="2af4d44886c067cc" providerId="LiveId" clId="{F9E6CA29-2BCE-4619-8F4F-E50FD5102852}" dt="2023-05-18T07:01:39.470" v="244" actId="166"/>
          <ac:spMkLst>
            <pc:docMk/>
            <pc:sldMk cId="1193889853" sldId="261"/>
            <ac:spMk id="31" creationId="{B87DACCA-779B-28DA-ED7A-9EC2C8716B0C}"/>
          </ac:spMkLst>
        </pc:spChg>
        <pc:spChg chg="mod ord">
          <ac:chgData name="Siegbert Rudolph" userId="2af4d44886c067cc" providerId="LiveId" clId="{F9E6CA29-2BCE-4619-8F4F-E50FD5102852}" dt="2023-05-18T07:01:39.470" v="244" actId="166"/>
          <ac:spMkLst>
            <pc:docMk/>
            <pc:sldMk cId="1193889853" sldId="261"/>
            <ac:spMk id="35" creationId="{AE09D8D4-98FD-BC31-12D6-81CB73192607}"/>
          </ac:spMkLst>
        </pc:spChg>
        <pc:spChg chg="mod ord">
          <ac:chgData name="Siegbert Rudolph" userId="2af4d44886c067cc" providerId="LiveId" clId="{F9E6CA29-2BCE-4619-8F4F-E50FD5102852}" dt="2023-05-18T07:01:39.470" v="244" actId="166"/>
          <ac:spMkLst>
            <pc:docMk/>
            <pc:sldMk cId="1193889853" sldId="261"/>
            <ac:spMk id="39" creationId="{01D29D23-D688-EEAA-9E48-F1A816FC3041}"/>
          </ac:spMkLst>
        </pc:spChg>
        <pc:spChg chg="mod ord">
          <ac:chgData name="Siegbert Rudolph" userId="2af4d44886c067cc" providerId="LiveId" clId="{F9E6CA29-2BCE-4619-8F4F-E50FD5102852}" dt="2023-05-18T07:01:39.470" v="244" actId="166"/>
          <ac:spMkLst>
            <pc:docMk/>
            <pc:sldMk cId="1193889853" sldId="261"/>
            <ac:spMk id="43" creationId="{B65CB097-3A47-D01C-E733-FD6E960E767B}"/>
          </ac:spMkLst>
        </pc:spChg>
        <pc:spChg chg="ord">
          <ac:chgData name="Siegbert Rudolph" userId="2af4d44886c067cc" providerId="LiveId" clId="{F9E6CA29-2BCE-4619-8F4F-E50FD5102852}" dt="2023-05-18T07:01:57.099" v="245" actId="166"/>
          <ac:spMkLst>
            <pc:docMk/>
            <pc:sldMk cId="1193889853" sldId="261"/>
            <ac:spMk id="49" creationId="{C1EC38A2-D25D-5D1A-9EF6-5F0925A8839B}"/>
          </ac:spMkLst>
        </pc:spChg>
        <pc:spChg chg="mod ord">
          <ac:chgData name="Siegbert Rudolph" userId="2af4d44886c067cc" providerId="LiveId" clId="{F9E6CA29-2BCE-4619-8F4F-E50FD5102852}" dt="2023-05-18T07:01:57.099" v="245" actId="166"/>
          <ac:spMkLst>
            <pc:docMk/>
            <pc:sldMk cId="1193889853" sldId="261"/>
            <ac:spMk id="51" creationId="{EB9CE816-5C9F-74C2-4273-56025C9100F8}"/>
          </ac:spMkLst>
        </pc:spChg>
        <pc:spChg chg="mod ord">
          <ac:chgData name="Siegbert Rudolph" userId="2af4d44886c067cc" providerId="LiveId" clId="{F9E6CA29-2BCE-4619-8F4F-E50FD5102852}" dt="2023-05-18T07:01:57.099" v="245" actId="166"/>
          <ac:spMkLst>
            <pc:docMk/>
            <pc:sldMk cId="1193889853" sldId="261"/>
            <ac:spMk id="53" creationId="{3C7B0101-70C7-459C-5A8E-B91E21B7D8FA}"/>
          </ac:spMkLst>
        </pc:spChg>
        <pc:spChg chg="mod ord">
          <ac:chgData name="Siegbert Rudolph" userId="2af4d44886c067cc" providerId="LiveId" clId="{F9E6CA29-2BCE-4619-8F4F-E50FD5102852}" dt="2023-05-18T07:01:57.099" v="245" actId="166"/>
          <ac:spMkLst>
            <pc:docMk/>
            <pc:sldMk cId="1193889853" sldId="261"/>
            <ac:spMk id="55" creationId="{EDC79538-E21F-DE29-BD6B-C172631DE577}"/>
          </ac:spMkLst>
        </pc:spChg>
        <pc:spChg chg="mod ord">
          <ac:chgData name="Siegbert Rudolph" userId="2af4d44886c067cc" providerId="LiveId" clId="{F9E6CA29-2BCE-4619-8F4F-E50FD5102852}" dt="2023-05-18T07:01:57.099" v="245" actId="166"/>
          <ac:spMkLst>
            <pc:docMk/>
            <pc:sldMk cId="1193889853" sldId="261"/>
            <ac:spMk id="57" creationId="{63A83C94-771F-B403-1E45-563C547DF9ED}"/>
          </ac:spMkLst>
        </pc:spChg>
        <pc:spChg chg="mod ord">
          <ac:chgData name="Siegbert Rudolph" userId="2af4d44886c067cc" providerId="LiveId" clId="{F9E6CA29-2BCE-4619-8F4F-E50FD5102852}" dt="2023-05-18T07:01:57.099" v="245" actId="166"/>
          <ac:spMkLst>
            <pc:docMk/>
            <pc:sldMk cId="1193889853" sldId="261"/>
            <ac:spMk id="59" creationId="{F766BDBB-4585-935B-18AE-C4C440E50B9C}"/>
          </ac:spMkLst>
        </pc:spChg>
        <pc:spChg chg="mod ord">
          <ac:chgData name="Siegbert Rudolph" userId="2af4d44886c067cc" providerId="LiveId" clId="{F9E6CA29-2BCE-4619-8F4F-E50FD5102852}" dt="2023-05-18T07:01:57.099" v="245" actId="166"/>
          <ac:spMkLst>
            <pc:docMk/>
            <pc:sldMk cId="1193889853" sldId="261"/>
            <ac:spMk id="61" creationId="{EF78BD28-8D85-D190-89B6-68378DC42258}"/>
          </ac:spMkLst>
        </pc:spChg>
        <pc:spChg chg="mod ord">
          <ac:chgData name="Siegbert Rudolph" userId="2af4d44886c067cc" providerId="LiveId" clId="{F9E6CA29-2BCE-4619-8F4F-E50FD5102852}" dt="2023-05-18T07:01:57.099" v="245" actId="166"/>
          <ac:spMkLst>
            <pc:docMk/>
            <pc:sldMk cId="1193889853" sldId="261"/>
            <ac:spMk id="63" creationId="{4C74121A-EB96-6298-A2CD-7B1241F61E3F}"/>
          </ac:spMkLst>
        </pc:spChg>
        <pc:spChg chg="mod ord">
          <ac:chgData name="Siegbert Rudolph" userId="2af4d44886c067cc" providerId="LiveId" clId="{F9E6CA29-2BCE-4619-8F4F-E50FD5102852}" dt="2023-05-18T07:01:57.099" v="245" actId="166"/>
          <ac:spMkLst>
            <pc:docMk/>
            <pc:sldMk cId="1193889853" sldId="261"/>
            <ac:spMk id="65" creationId="{96372AAE-0A9E-4E8D-607B-7F1F2AFBB53B}"/>
          </ac:spMkLst>
        </pc:spChg>
        <pc:spChg chg="mod ord">
          <ac:chgData name="Siegbert Rudolph" userId="2af4d44886c067cc" providerId="LiveId" clId="{F9E6CA29-2BCE-4619-8F4F-E50FD5102852}" dt="2023-05-18T07:01:57.099" v="245" actId="166"/>
          <ac:spMkLst>
            <pc:docMk/>
            <pc:sldMk cId="1193889853" sldId="261"/>
            <ac:spMk id="67" creationId="{DFD18639-6FAB-DF3B-B1A2-B2DE165D04A8}"/>
          </ac:spMkLst>
        </pc:spChg>
        <pc:spChg chg="ord">
          <ac:chgData name="Siegbert Rudolph" userId="2af4d44886c067cc" providerId="LiveId" clId="{F9E6CA29-2BCE-4619-8F4F-E50FD5102852}" dt="2023-05-18T07:02:06.040" v="246" actId="166"/>
          <ac:spMkLst>
            <pc:docMk/>
            <pc:sldMk cId="1193889853" sldId="261"/>
            <ac:spMk id="71" creationId="{163F7B11-1CB9-E96B-7FB7-DFE7436C4396}"/>
          </ac:spMkLst>
        </pc:spChg>
        <pc:spChg chg="mod ord">
          <ac:chgData name="Siegbert Rudolph" userId="2af4d44886c067cc" providerId="LiveId" clId="{F9E6CA29-2BCE-4619-8F4F-E50FD5102852}" dt="2023-05-18T07:02:06.040" v="246" actId="166"/>
          <ac:spMkLst>
            <pc:docMk/>
            <pc:sldMk cId="1193889853" sldId="261"/>
            <ac:spMk id="73" creationId="{19BFF511-6BFE-E245-605E-25DBF605408C}"/>
          </ac:spMkLst>
        </pc:spChg>
        <pc:spChg chg="mod ord">
          <ac:chgData name="Siegbert Rudolph" userId="2af4d44886c067cc" providerId="LiveId" clId="{F9E6CA29-2BCE-4619-8F4F-E50FD5102852}" dt="2023-05-18T07:02:06.040" v="246" actId="166"/>
          <ac:spMkLst>
            <pc:docMk/>
            <pc:sldMk cId="1193889853" sldId="261"/>
            <ac:spMk id="75" creationId="{83975DC6-D20A-9582-08A9-08A51D5720B1}"/>
          </ac:spMkLst>
        </pc:spChg>
        <pc:spChg chg="mod ord">
          <ac:chgData name="Siegbert Rudolph" userId="2af4d44886c067cc" providerId="LiveId" clId="{F9E6CA29-2BCE-4619-8F4F-E50FD5102852}" dt="2023-05-18T07:02:06.040" v="246" actId="166"/>
          <ac:spMkLst>
            <pc:docMk/>
            <pc:sldMk cId="1193889853" sldId="261"/>
            <ac:spMk id="77" creationId="{C770DDDB-2230-2BD8-3E5F-93CED0FE0D82}"/>
          </ac:spMkLst>
        </pc:spChg>
        <pc:spChg chg="mod ord">
          <ac:chgData name="Siegbert Rudolph" userId="2af4d44886c067cc" providerId="LiveId" clId="{F9E6CA29-2BCE-4619-8F4F-E50FD5102852}" dt="2023-05-18T07:02:06.040" v="246" actId="166"/>
          <ac:spMkLst>
            <pc:docMk/>
            <pc:sldMk cId="1193889853" sldId="261"/>
            <ac:spMk id="79" creationId="{BFE2411B-82F5-2DE5-4EA9-027123E7CC20}"/>
          </ac:spMkLst>
        </pc:spChg>
        <pc:spChg chg="mod ord">
          <ac:chgData name="Siegbert Rudolph" userId="2af4d44886c067cc" providerId="LiveId" clId="{F9E6CA29-2BCE-4619-8F4F-E50FD5102852}" dt="2023-05-18T07:02:06.040" v="246" actId="166"/>
          <ac:spMkLst>
            <pc:docMk/>
            <pc:sldMk cId="1193889853" sldId="261"/>
            <ac:spMk id="81" creationId="{548AD134-9DDF-9F24-0DE0-52468F32DE44}"/>
          </ac:spMkLst>
        </pc:spChg>
        <pc:spChg chg="mod ord">
          <ac:chgData name="Siegbert Rudolph" userId="2af4d44886c067cc" providerId="LiveId" clId="{F9E6CA29-2BCE-4619-8F4F-E50FD5102852}" dt="2023-05-18T07:02:06.040" v="246" actId="166"/>
          <ac:spMkLst>
            <pc:docMk/>
            <pc:sldMk cId="1193889853" sldId="261"/>
            <ac:spMk id="83" creationId="{79ABE5A5-4AEB-D1BB-0659-C6E3B1100221}"/>
          </ac:spMkLst>
        </pc:spChg>
        <pc:spChg chg="mod ord">
          <ac:chgData name="Siegbert Rudolph" userId="2af4d44886c067cc" providerId="LiveId" clId="{F9E6CA29-2BCE-4619-8F4F-E50FD5102852}" dt="2023-05-18T07:02:06.040" v="246" actId="166"/>
          <ac:spMkLst>
            <pc:docMk/>
            <pc:sldMk cId="1193889853" sldId="261"/>
            <ac:spMk id="85" creationId="{A56321C4-3994-8A17-1C1D-0FD13682784D}"/>
          </ac:spMkLst>
        </pc:spChg>
        <pc:spChg chg="mod ord">
          <ac:chgData name="Siegbert Rudolph" userId="2af4d44886c067cc" providerId="LiveId" clId="{F9E6CA29-2BCE-4619-8F4F-E50FD5102852}" dt="2023-05-18T07:02:06.040" v="246" actId="166"/>
          <ac:spMkLst>
            <pc:docMk/>
            <pc:sldMk cId="1193889853" sldId="261"/>
            <ac:spMk id="87" creationId="{852FC433-7593-A683-AAD4-4647150347F1}"/>
          </ac:spMkLst>
        </pc:spChg>
        <pc:spChg chg="mod ord">
          <ac:chgData name="Siegbert Rudolph" userId="2af4d44886c067cc" providerId="LiveId" clId="{F9E6CA29-2BCE-4619-8F4F-E50FD5102852}" dt="2023-05-18T07:02:06.040" v="246" actId="166"/>
          <ac:spMkLst>
            <pc:docMk/>
            <pc:sldMk cId="1193889853" sldId="261"/>
            <ac:spMk id="89" creationId="{6D79FAEE-AFEB-BACA-4481-E2402A31ADA7}"/>
          </ac:spMkLst>
        </pc:spChg>
        <pc:spChg chg="ord">
          <ac:chgData name="Siegbert Rudolph" userId="2af4d44886c067cc" providerId="LiveId" clId="{F9E6CA29-2BCE-4619-8F4F-E50FD5102852}" dt="2023-05-18T07:02:16.651" v="247" actId="166"/>
          <ac:spMkLst>
            <pc:docMk/>
            <pc:sldMk cId="1193889853" sldId="261"/>
            <ac:spMk id="92" creationId="{0F0783AA-440E-A89B-BFA1-691E5CB9232D}"/>
          </ac:spMkLst>
        </pc:spChg>
        <pc:spChg chg="mod ord">
          <ac:chgData name="Siegbert Rudolph" userId="2af4d44886c067cc" providerId="LiveId" clId="{F9E6CA29-2BCE-4619-8F4F-E50FD5102852}" dt="2023-05-18T07:02:16.651" v="247" actId="166"/>
          <ac:spMkLst>
            <pc:docMk/>
            <pc:sldMk cId="1193889853" sldId="261"/>
            <ac:spMk id="94" creationId="{407DF014-5930-083D-A379-34F3964E3F5C}"/>
          </ac:spMkLst>
        </pc:spChg>
        <pc:spChg chg="mod ord">
          <ac:chgData name="Siegbert Rudolph" userId="2af4d44886c067cc" providerId="LiveId" clId="{F9E6CA29-2BCE-4619-8F4F-E50FD5102852}" dt="2023-05-18T07:02:16.651" v="247" actId="166"/>
          <ac:spMkLst>
            <pc:docMk/>
            <pc:sldMk cId="1193889853" sldId="261"/>
            <ac:spMk id="96" creationId="{AD9B919A-E569-B1C3-3937-935AA09F36DB}"/>
          </ac:spMkLst>
        </pc:spChg>
        <pc:spChg chg="mod ord">
          <ac:chgData name="Siegbert Rudolph" userId="2af4d44886c067cc" providerId="LiveId" clId="{F9E6CA29-2BCE-4619-8F4F-E50FD5102852}" dt="2023-05-18T07:02:16.651" v="247" actId="166"/>
          <ac:spMkLst>
            <pc:docMk/>
            <pc:sldMk cId="1193889853" sldId="261"/>
            <ac:spMk id="98" creationId="{99D880F0-0F75-5974-2FB2-7207801EE3CF}"/>
          </ac:spMkLst>
        </pc:spChg>
        <pc:spChg chg="ord">
          <ac:chgData name="Siegbert Rudolph" userId="2af4d44886c067cc" providerId="LiveId" clId="{F9E6CA29-2BCE-4619-8F4F-E50FD5102852}" dt="2023-05-18T07:02:16.651" v="247" actId="166"/>
          <ac:spMkLst>
            <pc:docMk/>
            <pc:sldMk cId="1193889853" sldId="261"/>
            <ac:spMk id="100" creationId="{6DC1D008-93E4-0520-EC58-AE3E102BA73A}"/>
          </ac:spMkLst>
        </pc:spChg>
        <pc:spChg chg="mod ord">
          <ac:chgData name="Siegbert Rudolph" userId="2af4d44886c067cc" providerId="LiveId" clId="{F9E6CA29-2BCE-4619-8F4F-E50FD5102852}" dt="2023-05-18T07:02:16.651" v="247" actId="166"/>
          <ac:spMkLst>
            <pc:docMk/>
            <pc:sldMk cId="1193889853" sldId="261"/>
            <ac:spMk id="102" creationId="{24F3D808-F5A0-5873-80D7-64E9268359BE}"/>
          </ac:spMkLst>
        </pc:spChg>
        <pc:spChg chg="mod ord">
          <ac:chgData name="Siegbert Rudolph" userId="2af4d44886c067cc" providerId="LiveId" clId="{F9E6CA29-2BCE-4619-8F4F-E50FD5102852}" dt="2023-05-18T07:02:16.651" v="247" actId="166"/>
          <ac:spMkLst>
            <pc:docMk/>
            <pc:sldMk cId="1193889853" sldId="261"/>
            <ac:spMk id="104" creationId="{DDC9AA00-242A-43A4-9724-9343DBB4D57A}"/>
          </ac:spMkLst>
        </pc:spChg>
        <pc:spChg chg="mod ord">
          <ac:chgData name="Siegbert Rudolph" userId="2af4d44886c067cc" providerId="LiveId" clId="{F9E6CA29-2BCE-4619-8F4F-E50FD5102852}" dt="2023-05-18T07:02:16.651" v="247" actId="166"/>
          <ac:spMkLst>
            <pc:docMk/>
            <pc:sldMk cId="1193889853" sldId="261"/>
            <ac:spMk id="106" creationId="{83514C9B-52BD-84E9-1441-F2EEA9C663B3}"/>
          </ac:spMkLst>
        </pc:spChg>
        <pc:spChg chg="mod ord">
          <ac:chgData name="Siegbert Rudolph" userId="2af4d44886c067cc" providerId="LiveId" clId="{F9E6CA29-2BCE-4619-8F4F-E50FD5102852}" dt="2023-05-18T07:02:16.651" v="247" actId="166"/>
          <ac:spMkLst>
            <pc:docMk/>
            <pc:sldMk cId="1193889853" sldId="261"/>
            <ac:spMk id="108" creationId="{B2BF97E6-2B87-3CC6-8DB9-941466CDFBCE}"/>
          </ac:spMkLst>
        </pc:spChg>
        <pc:spChg chg="mod ord">
          <ac:chgData name="Siegbert Rudolph" userId="2af4d44886c067cc" providerId="LiveId" clId="{F9E6CA29-2BCE-4619-8F4F-E50FD5102852}" dt="2023-05-18T07:02:16.651" v="247" actId="166"/>
          <ac:spMkLst>
            <pc:docMk/>
            <pc:sldMk cId="1193889853" sldId="261"/>
            <ac:spMk id="110" creationId="{0EA1E318-23A9-C189-DDD5-9608D9BD46DC}"/>
          </ac:spMkLst>
        </pc:spChg>
      </pc:sldChg>
      <pc:sldChg chg="addSp modSp mod modAnim">
        <pc:chgData name="Siegbert Rudolph" userId="2af4d44886c067cc" providerId="LiveId" clId="{F9E6CA29-2BCE-4619-8F4F-E50FD5102852}" dt="2023-05-18T07:09:07.611" v="298"/>
        <pc:sldMkLst>
          <pc:docMk/>
          <pc:sldMk cId="826986444" sldId="263"/>
        </pc:sldMkLst>
        <pc:spChg chg="add mod">
          <ac:chgData name="Siegbert Rudolph" userId="2af4d44886c067cc" providerId="LiveId" clId="{F9E6CA29-2BCE-4619-8F4F-E50FD5102852}" dt="2023-05-18T07:06:59.127" v="290" actId="1076"/>
          <ac:spMkLst>
            <pc:docMk/>
            <pc:sldMk cId="826986444" sldId="263"/>
            <ac:spMk id="4" creationId="{20E361A1-ACB3-311A-CF99-A05FD293D3B7}"/>
          </ac:spMkLst>
        </pc:spChg>
        <pc:spChg chg="add mod">
          <ac:chgData name="Siegbert Rudolph" userId="2af4d44886c067cc" providerId="LiveId" clId="{F9E6CA29-2BCE-4619-8F4F-E50FD5102852}" dt="2023-05-18T07:07:05.082" v="291" actId="14100"/>
          <ac:spMkLst>
            <pc:docMk/>
            <pc:sldMk cId="826986444" sldId="263"/>
            <ac:spMk id="6" creationId="{F778AB5C-BCB1-68F2-6842-8F18FAAF4CE4}"/>
          </ac:spMkLst>
        </pc:spChg>
        <pc:spChg chg="mod ord">
          <ac:chgData name="Siegbert Rudolph" userId="2af4d44886c067cc" providerId="LiveId" clId="{F9E6CA29-2BCE-4619-8F4F-E50FD5102852}" dt="2023-05-18T07:08:34.502" v="296" actId="166"/>
          <ac:spMkLst>
            <pc:docMk/>
            <pc:sldMk cId="826986444" sldId="263"/>
            <ac:spMk id="11" creationId="{6D94855E-5C45-297B-64F2-FFA939D7EA2B}"/>
          </ac:spMkLst>
        </pc:spChg>
        <pc:spChg chg="mod ord">
          <ac:chgData name="Siegbert Rudolph" userId="2af4d44886c067cc" providerId="LiveId" clId="{F9E6CA29-2BCE-4619-8F4F-E50FD5102852}" dt="2023-05-18T07:08:34.502" v="296" actId="166"/>
          <ac:spMkLst>
            <pc:docMk/>
            <pc:sldMk cId="826986444" sldId="263"/>
            <ac:spMk id="13" creationId="{B4137656-BD43-6F60-89D4-1CBD4F3E9D36}"/>
          </ac:spMkLst>
        </pc:spChg>
        <pc:spChg chg="mod ord">
          <ac:chgData name="Siegbert Rudolph" userId="2af4d44886c067cc" providerId="LiveId" clId="{F9E6CA29-2BCE-4619-8F4F-E50FD5102852}" dt="2023-05-18T07:08:34.502" v="296" actId="166"/>
          <ac:spMkLst>
            <pc:docMk/>
            <pc:sldMk cId="826986444" sldId="263"/>
            <ac:spMk id="15" creationId="{7F7DAE29-4315-0934-5116-8993D6C02C85}"/>
          </ac:spMkLst>
        </pc:spChg>
        <pc:spChg chg="mod ord">
          <ac:chgData name="Siegbert Rudolph" userId="2af4d44886c067cc" providerId="LiveId" clId="{F9E6CA29-2BCE-4619-8F4F-E50FD5102852}" dt="2023-05-18T07:08:34.502" v="296" actId="166"/>
          <ac:spMkLst>
            <pc:docMk/>
            <pc:sldMk cId="826986444" sldId="263"/>
            <ac:spMk id="17" creationId="{4C9EB509-3E58-3B03-2BD2-C5A419F0FEE4}"/>
          </ac:spMkLst>
        </pc:spChg>
        <pc:spChg chg="mod">
          <ac:chgData name="Siegbert Rudolph" userId="2af4d44886c067cc" providerId="LiveId" clId="{F9E6CA29-2BCE-4619-8F4F-E50FD5102852}" dt="2023-05-18T07:04:19.543" v="249" actId="1076"/>
          <ac:spMkLst>
            <pc:docMk/>
            <pc:sldMk cId="826986444" sldId="263"/>
            <ac:spMk id="19" creationId="{86DB34D3-C6A5-A646-9229-6CD0CCB84146}"/>
          </ac:spMkLst>
        </pc:spChg>
        <pc:spChg chg="mod ord">
          <ac:chgData name="Siegbert Rudolph" userId="2af4d44886c067cc" providerId="LiveId" clId="{F9E6CA29-2BCE-4619-8F4F-E50FD5102852}" dt="2023-05-18T07:08:34.502" v="296" actId="166"/>
          <ac:spMkLst>
            <pc:docMk/>
            <pc:sldMk cId="826986444" sldId="263"/>
            <ac:spMk id="23" creationId="{85A84A24-1E84-71DC-D837-3AECEAFAA894}"/>
          </ac:spMkLst>
        </pc:spChg>
        <pc:spChg chg="mod ord">
          <ac:chgData name="Siegbert Rudolph" userId="2af4d44886c067cc" providerId="LiveId" clId="{F9E6CA29-2BCE-4619-8F4F-E50FD5102852}" dt="2023-05-18T07:08:34.502" v="296" actId="166"/>
          <ac:spMkLst>
            <pc:docMk/>
            <pc:sldMk cId="826986444" sldId="263"/>
            <ac:spMk id="27" creationId="{42068C90-50B9-6982-69DC-2C41134685AC}"/>
          </ac:spMkLst>
        </pc:spChg>
        <pc:spChg chg="mod ord">
          <ac:chgData name="Siegbert Rudolph" userId="2af4d44886c067cc" providerId="LiveId" clId="{F9E6CA29-2BCE-4619-8F4F-E50FD5102852}" dt="2023-05-18T07:08:34.502" v="296" actId="166"/>
          <ac:spMkLst>
            <pc:docMk/>
            <pc:sldMk cId="826986444" sldId="263"/>
            <ac:spMk id="31" creationId="{B87DACCA-779B-28DA-ED7A-9EC2C8716B0C}"/>
          </ac:spMkLst>
        </pc:spChg>
        <pc:spChg chg="mod ord">
          <ac:chgData name="Siegbert Rudolph" userId="2af4d44886c067cc" providerId="LiveId" clId="{F9E6CA29-2BCE-4619-8F4F-E50FD5102852}" dt="2023-05-18T07:08:34.502" v="296" actId="166"/>
          <ac:spMkLst>
            <pc:docMk/>
            <pc:sldMk cId="826986444" sldId="263"/>
            <ac:spMk id="35" creationId="{AE09D8D4-98FD-BC31-12D6-81CB73192607}"/>
          </ac:spMkLst>
        </pc:spChg>
        <pc:spChg chg="mod ord">
          <ac:chgData name="Siegbert Rudolph" userId="2af4d44886c067cc" providerId="LiveId" clId="{F9E6CA29-2BCE-4619-8F4F-E50FD5102852}" dt="2023-05-18T07:08:34.502" v="296" actId="166"/>
          <ac:spMkLst>
            <pc:docMk/>
            <pc:sldMk cId="826986444" sldId="263"/>
            <ac:spMk id="39" creationId="{01D29D23-D688-EEAA-9E48-F1A816FC3041}"/>
          </ac:spMkLst>
        </pc:spChg>
        <pc:spChg chg="mod ord">
          <ac:chgData name="Siegbert Rudolph" userId="2af4d44886c067cc" providerId="LiveId" clId="{F9E6CA29-2BCE-4619-8F4F-E50FD5102852}" dt="2023-05-18T07:08:34.502" v="296" actId="166"/>
          <ac:spMkLst>
            <pc:docMk/>
            <pc:sldMk cId="826986444" sldId="263"/>
            <ac:spMk id="43" creationId="{B65CB097-3A47-D01C-E733-FD6E960E767B}"/>
          </ac:spMkLst>
        </pc:spChg>
        <pc:spChg chg="mod ord">
          <ac:chgData name="Siegbert Rudolph" userId="2af4d44886c067cc" providerId="LiveId" clId="{F9E6CA29-2BCE-4619-8F4F-E50FD5102852}" dt="2023-05-18T07:07:27.637" v="293" actId="166"/>
          <ac:spMkLst>
            <pc:docMk/>
            <pc:sldMk cId="826986444" sldId="263"/>
            <ac:spMk id="49" creationId="{C1EC38A2-D25D-5D1A-9EF6-5F0925A8839B}"/>
          </ac:spMkLst>
        </pc:spChg>
        <pc:spChg chg="ord">
          <ac:chgData name="Siegbert Rudolph" userId="2af4d44886c067cc" providerId="LiveId" clId="{F9E6CA29-2BCE-4619-8F4F-E50FD5102852}" dt="2023-05-18T07:07:27.637" v="293" actId="166"/>
          <ac:spMkLst>
            <pc:docMk/>
            <pc:sldMk cId="826986444" sldId="263"/>
            <ac:spMk id="51" creationId="{EB9CE816-5C9F-74C2-4273-56025C9100F8}"/>
          </ac:spMkLst>
        </pc:spChg>
        <pc:spChg chg="mod ord">
          <ac:chgData name="Siegbert Rudolph" userId="2af4d44886c067cc" providerId="LiveId" clId="{F9E6CA29-2BCE-4619-8F4F-E50FD5102852}" dt="2023-05-18T07:07:27.637" v="293" actId="166"/>
          <ac:spMkLst>
            <pc:docMk/>
            <pc:sldMk cId="826986444" sldId="263"/>
            <ac:spMk id="53" creationId="{3C7B0101-70C7-459C-5A8E-B91E21B7D8FA}"/>
          </ac:spMkLst>
        </pc:spChg>
        <pc:spChg chg="mod ord">
          <ac:chgData name="Siegbert Rudolph" userId="2af4d44886c067cc" providerId="LiveId" clId="{F9E6CA29-2BCE-4619-8F4F-E50FD5102852}" dt="2023-05-18T07:07:27.637" v="293" actId="166"/>
          <ac:spMkLst>
            <pc:docMk/>
            <pc:sldMk cId="826986444" sldId="263"/>
            <ac:spMk id="55" creationId="{EDC79538-E21F-DE29-BD6B-C172631DE577}"/>
          </ac:spMkLst>
        </pc:spChg>
        <pc:spChg chg="mod ord">
          <ac:chgData name="Siegbert Rudolph" userId="2af4d44886c067cc" providerId="LiveId" clId="{F9E6CA29-2BCE-4619-8F4F-E50FD5102852}" dt="2023-05-18T07:07:27.637" v="293" actId="166"/>
          <ac:spMkLst>
            <pc:docMk/>
            <pc:sldMk cId="826986444" sldId="263"/>
            <ac:spMk id="57" creationId="{63A83C94-771F-B403-1E45-563C547DF9ED}"/>
          </ac:spMkLst>
        </pc:spChg>
        <pc:spChg chg="mod ord">
          <ac:chgData name="Siegbert Rudolph" userId="2af4d44886c067cc" providerId="LiveId" clId="{F9E6CA29-2BCE-4619-8F4F-E50FD5102852}" dt="2023-05-18T07:07:27.637" v="293" actId="166"/>
          <ac:spMkLst>
            <pc:docMk/>
            <pc:sldMk cId="826986444" sldId="263"/>
            <ac:spMk id="59" creationId="{F766BDBB-4585-935B-18AE-C4C440E50B9C}"/>
          </ac:spMkLst>
        </pc:spChg>
        <pc:spChg chg="mod ord">
          <ac:chgData name="Siegbert Rudolph" userId="2af4d44886c067cc" providerId="LiveId" clId="{F9E6CA29-2BCE-4619-8F4F-E50FD5102852}" dt="2023-05-18T07:07:27.637" v="293" actId="166"/>
          <ac:spMkLst>
            <pc:docMk/>
            <pc:sldMk cId="826986444" sldId="263"/>
            <ac:spMk id="61" creationId="{EF78BD28-8D85-D190-89B6-68378DC42258}"/>
          </ac:spMkLst>
        </pc:spChg>
        <pc:spChg chg="mod ord">
          <ac:chgData name="Siegbert Rudolph" userId="2af4d44886c067cc" providerId="LiveId" clId="{F9E6CA29-2BCE-4619-8F4F-E50FD5102852}" dt="2023-05-18T07:07:27.637" v="293" actId="166"/>
          <ac:spMkLst>
            <pc:docMk/>
            <pc:sldMk cId="826986444" sldId="263"/>
            <ac:spMk id="63" creationId="{4C74121A-EB96-6298-A2CD-7B1241F61E3F}"/>
          </ac:spMkLst>
        </pc:spChg>
        <pc:spChg chg="mod ord">
          <ac:chgData name="Siegbert Rudolph" userId="2af4d44886c067cc" providerId="LiveId" clId="{F9E6CA29-2BCE-4619-8F4F-E50FD5102852}" dt="2023-05-18T07:07:27.637" v="293" actId="166"/>
          <ac:spMkLst>
            <pc:docMk/>
            <pc:sldMk cId="826986444" sldId="263"/>
            <ac:spMk id="65" creationId="{96372AAE-0A9E-4E8D-607B-7F1F2AFBB53B}"/>
          </ac:spMkLst>
        </pc:spChg>
        <pc:spChg chg="mod ord">
          <ac:chgData name="Siegbert Rudolph" userId="2af4d44886c067cc" providerId="LiveId" clId="{F9E6CA29-2BCE-4619-8F4F-E50FD5102852}" dt="2023-05-18T07:07:27.637" v="293" actId="166"/>
          <ac:spMkLst>
            <pc:docMk/>
            <pc:sldMk cId="826986444" sldId="263"/>
            <ac:spMk id="67" creationId="{DFD18639-6FAB-DF3B-B1A2-B2DE165D04A8}"/>
          </ac:spMkLst>
        </pc:spChg>
        <pc:spChg chg="mod ord">
          <ac:chgData name="Siegbert Rudolph" userId="2af4d44886c067cc" providerId="LiveId" clId="{F9E6CA29-2BCE-4619-8F4F-E50FD5102852}" dt="2023-05-18T07:07:54.742" v="294" actId="166"/>
          <ac:spMkLst>
            <pc:docMk/>
            <pc:sldMk cId="826986444" sldId="263"/>
            <ac:spMk id="71" creationId="{163F7B11-1CB9-E96B-7FB7-DFE7436C4396}"/>
          </ac:spMkLst>
        </pc:spChg>
        <pc:spChg chg="ord">
          <ac:chgData name="Siegbert Rudolph" userId="2af4d44886c067cc" providerId="LiveId" clId="{F9E6CA29-2BCE-4619-8F4F-E50FD5102852}" dt="2023-05-18T07:07:54.742" v="294" actId="166"/>
          <ac:spMkLst>
            <pc:docMk/>
            <pc:sldMk cId="826986444" sldId="263"/>
            <ac:spMk id="73" creationId="{19BFF511-6BFE-E245-605E-25DBF605408C}"/>
          </ac:spMkLst>
        </pc:spChg>
        <pc:spChg chg="mod ord">
          <ac:chgData name="Siegbert Rudolph" userId="2af4d44886c067cc" providerId="LiveId" clId="{F9E6CA29-2BCE-4619-8F4F-E50FD5102852}" dt="2023-05-18T07:07:54.742" v="294" actId="166"/>
          <ac:spMkLst>
            <pc:docMk/>
            <pc:sldMk cId="826986444" sldId="263"/>
            <ac:spMk id="75" creationId="{83975DC6-D20A-9582-08A9-08A51D5720B1}"/>
          </ac:spMkLst>
        </pc:spChg>
        <pc:spChg chg="mod ord">
          <ac:chgData name="Siegbert Rudolph" userId="2af4d44886c067cc" providerId="LiveId" clId="{F9E6CA29-2BCE-4619-8F4F-E50FD5102852}" dt="2023-05-18T07:07:54.742" v="294" actId="166"/>
          <ac:spMkLst>
            <pc:docMk/>
            <pc:sldMk cId="826986444" sldId="263"/>
            <ac:spMk id="77" creationId="{C770DDDB-2230-2BD8-3E5F-93CED0FE0D82}"/>
          </ac:spMkLst>
        </pc:spChg>
        <pc:spChg chg="mod ord">
          <ac:chgData name="Siegbert Rudolph" userId="2af4d44886c067cc" providerId="LiveId" clId="{F9E6CA29-2BCE-4619-8F4F-E50FD5102852}" dt="2023-05-18T07:07:54.742" v="294" actId="166"/>
          <ac:spMkLst>
            <pc:docMk/>
            <pc:sldMk cId="826986444" sldId="263"/>
            <ac:spMk id="79" creationId="{BFE2411B-82F5-2DE5-4EA9-027123E7CC20}"/>
          </ac:spMkLst>
        </pc:spChg>
        <pc:spChg chg="mod ord">
          <ac:chgData name="Siegbert Rudolph" userId="2af4d44886c067cc" providerId="LiveId" clId="{F9E6CA29-2BCE-4619-8F4F-E50FD5102852}" dt="2023-05-18T07:07:54.742" v="294" actId="166"/>
          <ac:spMkLst>
            <pc:docMk/>
            <pc:sldMk cId="826986444" sldId="263"/>
            <ac:spMk id="81" creationId="{548AD134-9DDF-9F24-0DE0-52468F32DE44}"/>
          </ac:spMkLst>
        </pc:spChg>
        <pc:spChg chg="mod ord">
          <ac:chgData name="Siegbert Rudolph" userId="2af4d44886c067cc" providerId="LiveId" clId="{F9E6CA29-2BCE-4619-8F4F-E50FD5102852}" dt="2023-05-18T07:07:54.742" v="294" actId="166"/>
          <ac:spMkLst>
            <pc:docMk/>
            <pc:sldMk cId="826986444" sldId="263"/>
            <ac:spMk id="83" creationId="{79ABE5A5-4AEB-D1BB-0659-C6E3B1100221}"/>
          </ac:spMkLst>
        </pc:spChg>
        <pc:spChg chg="mod ord">
          <ac:chgData name="Siegbert Rudolph" userId="2af4d44886c067cc" providerId="LiveId" clId="{F9E6CA29-2BCE-4619-8F4F-E50FD5102852}" dt="2023-05-18T07:07:54.742" v="294" actId="166"/>
          <ac:spMkLst>
            <pc:docMk/>
            <pc:sldMk cId="826986444" sldId="263"/>
            <ac:spMk id="85" creationId="{A56321C4-3994-8A17-1C1D-0FD13682784D}"/>
          </ac:spMkLst>
        </pc:spChg>
        <pc:spChg chg="mod ord">
          <ac:chgData name="Siegbert Rudolph" userId="2af4d44886c067cc" providerId="LiveId" clId="{F9E6CA29-2BCE-4619-8F4F-E50FD5102852}" dt="2023-05-18T07:07:54.742" v="294" actId="166"/>
          <ac:spMkLst>
            <pc:docMk/>
            <pc:sldMk cId="826986444" sldId="263"/>
            <ac:spMk id="87" creationId="{852FC433-7593-A683-AAD4-4647150347F1}"/>
          </ac:spMkLst>
        </pc:spChg>
        <pc:spChg chg="ord">
          <ac:chgData name="Siegbert Rudolph" userId="2af4d44886c067cc" providerId="LiveId" clId="{F9E6CA29-2BCE-4619-8F4F-E50FD5102852}" dt="2023-05-18T07:07:54.742" v="294" actId="166"/>
          <ac:spMkLst>
            <pc:docMk/>
            <pc:sldMk cId="826986444" sldId="263"/>
            <ac:spMk id="89" creationId="{6D79FAEE-AFEB-BACA-4481-E2402A31ADA7}"/>
          </ac:spMkLst>
        </pc:spChg>
        <pc:spChg chg="mod ord">
          <ac:chgData name="Siegbert Rudolph" userId="2af4d44886c067cc" providerId="LiveId" clId="{F9E6CA29-2BCE-4619-8F4F-E50FD5102852}" dt="2023-05-18T07:08:10.573" v="295" actId="166"/>
          <ac:spMkLst>
            <pc:docMk/>
            <pc:sldMk cId="826986444" sldId="263"/>
            <ac:spMk id="92" creationId="{0F0783AA-440E-A89B-BFA1-691E5CB9232D}"/>
          </ac:spMkLst>
        </pc:spChg>
        <pc:spChg chg="mod ord">
          <ac:chgData name="Siegbert Rudolph" userId="2af4d44886c067cc" providerId="LiveId" clId="{F9E6CA29-2BCE-4619-8F4F-E50FD5102852}" dt="2023-05-18T07:08:10.573" v="295" actId="166"/>
          <ac:spMkLst>
            <pc:docMk/>
            <pc:sldMk cId="826986444" sldId="263"/>
            <ac:spMk id="94" creationId="{407DF014-5930-083D-A379-34F3964E3F5C}"/>
          </ac:spMkLst>
        </pc:spChg>
        <pc:spChg chg="mod ord">
          <ac:chgData name="Siegbert Rudolph" userId="2af4d44886c067cc" providerId="LiveId" clId="{F9E6CA29-2BCE-4619-8F4F-E50FD5102852}" dt="2023-05-18T07:08:10.573" v="295" actId="166"/>
          <ac:spMkLst>
            <pc:docMk/>
            <pc:sldMk cId="826986444" sldId="263"/>
            <ac:spMk id="96" creationId="{AD9B919A-E569-B1C3-3937-935AA09F36DB}"/>
          </ac:spMkLst>
        </pc:spChg>
        <pc:spChg chg="mod ord">
          <ac:chgData name="Siegbert Rudolph" userId="2af4d44886c067cc" providerId="LiveId" clId="{F9E6CA29-2BCE-4619-8F4F-E50FD5102852}" dt="2023-05-18T07:08:10.573" v="295" actId="166"/>
          <ac:spMkLst>
            <pc:docMk/>
            <pc:sldMk cId="826986444" sldId="263"/>
            <ac:spMk id="98" creationId="{99D880F0-0F75-5974-2FB2-7207801EE3CF}"/>
          </ac:spMkLst>
        </pc:spChg>
        <pc:spChg chg="mod ord">
          <ac:chgData name="Siegbert Rudolph" userId="2af4d44886c067cc" providerId="LiveId" clId="{F9E6CA29-2BCE-4619-8F4F-E50FD5102852}" dt="2023-05-18T07:08:10.573" v="295" actId="166"/>
          <ac:spMkLst>
            <pc:docMk/>
            <pc:sldMk cId="826986444" sldId="263"/>
            <ac:spMk id="100" creationId="{6DC1D008-93E4-0520-EC58-AE3E102BA73A}"/>
          </ac:spMkLst>
        </pc:spChg>
        <pc:spChg chg="mod ord">
          <ac:chgData name="Siegbert Rudolph" userId="2af4d44886c067cc" providerId="LiveId" clId="{F9E6CA29-2BCE-4619-8F4F-E50FD5102852}" dt="2023-05-18T07:08:10.573" v="295" actId="166"/>
          <ac:spMkLst>
            <pc:docMk/>
            <pc:sldMk cId="826986444" sldId="263"/>
            <ac:spMk id="102" creationId="{24F3D808-F5A0-5873-80D7-64E9268359BE}"/>
          </ac:spMkLst>
        </pc:spChg>
        <pc:spChg chg="mod ord">
          <ac:chgData name="Siegbert Rudolph" userId="2af4d44886c067cc" providerId="LiveId" clId="{F9E6CA29-2BCE-4619-8F4F-E50FD5102852}" dt="2023-05-18T07:08:10.573" v="295" actId="166"/>
          <ac:spMkLst>
            <pc:docMk/>
            <pc:sldMk cId="826986444" sldId="263"/>
            <ac:spMk id="104" creationId="{DDC9AA00-242A-43A4-9724-9343DBB4D57A}"/>
          </ac:spMkLst>
        </pc:spChg>
        <pc:spChg chg="mod ord">
          <ac:chgData name="Siegbert Rudolph" userId="2af4d44886c067cc" providerId="LiveId" clId="{F9E6CA29-2BCE-4619-8F4F-E50FD5102852}" dt="2023-05-18T07:08:10.573" v="295" actId="166"/>
          <ac:spMkLst>
            <pc:docMk/>
            <pc:sldMk cId="826986444" sldId="263"/>
            <ac:spMk id="106" creationId="{83514C9B-52BD-84E9-1441-F2EEA9C663B3}"/>
          </ac:spMkLst>
        </pc:spChg>
        <pc:spChg chg="mod ord">
          <ac:chgData name="Siegbert Rudolph" userId="2af4d44886c067cc" providerId="LiveId" clId="{F9E6CA29-2BCE-4619-8F4F-E50FD5102852}" dt="2023-05-18T07:08:10.573" v="295" actId="166"/>
          <ac:spMkLst>
            <pc:docMk/>
            <pc:sldMk cId="826986444" sldId="263"/>
            <ac:spMk id="108" creationId="{B2BF97E6-2B87-3CC6-8DB9-941466CDFBCE}"/>
          </ac:spMkLst>
        </pc:spChg>
        <pc:spChg chg="mod ord">
          <ac:chgData name="Siegbert Rudolph" userId="2af4d44886c067cc" providerId="LiveId" clId="{F9E6CA29-2BCE-4619-8F4F-E50FD5102852}" dt="2023-05-18T07:08:10.573" v="295" actId="166"/>
          <ac:spMkLst>
            <pc:docMk/>
            <pc:sldMk cId="826986444" sldId="263"/>
            <ac:spMk id="110" creationId="{0EA1E318-23A9-C189-DDD5-9608D9BD46DC}"/>
          </ac:spMkLst>
        </pc:spChg>
      </pc:sldChg>
      <pc:sldChg chg="addSp delSp modSp add mod delAnim modAnim">
        <pc:chgData name="Siegbert Rudolph" userId="2af4d44886c067cc" providerId="LiveId" clId="{F9E6CA29-2BCE-4619-8F4F-E50FD5102852}" dt="2023-05-18T06:57:22.809" v="192" actId="166"/>
        <pc:sldMkLst>
          <pc:docMk/>
          <pc:sldMk cId="839978148" sldId="264"/>
        </pc:sldMkLst>
        <pc:spChg chg="del">
          <ac:chgData name="Siegbert Rudolph" userId="2af4d44886c067cc" providerId="LiveId" clId="{F9E6CA29-2BCE-4619-8F4F-E50FD5102852}" dt="2023-05-18T06:43:41.760" v="12" actId="478"/>
          <ac:spMkLst>
            <pc:docMk/>
            <pc:sldMk cId="839978148" sldId="264"/>
            <ac:spMk id="5" creationId="{E09C5FD7-D4F2-30AF-4734-EA52CFD452D1}"/>
          </ac:spMkLst>
        </pc:spChg>
        <pc:spChg chg="del">
          <ac:chgData name="Siegbert Rudolph" userId="2af4d44886c067cc" providerId="LiveId" clId="{F9E6CA29-2BCE-4619-8F4F-E50FD5102852}" dt="2023-05-18T06:43:39.087" v="11" actId="478"/>
          <ac:spMkLst>
            <pc:docMk/>
            <pc:sldMk cId="839978148" sldId="264"/>
            <ac:spMk id="7" creationId="{9C355810-A6B0-54F3-45B4-9DEB11FDD164}"/>
          </ac:spMkLst>
        </pc:spChg>
        <pc:spChg chg="add mod">
          <ac:chgData name="Siegbert Rudolph" userId="2af4d44886c067cc" providerId="LiveId" clId="{F9E6CA29-2BCE-4619-8F4F-E50FD5102852}" dt="2023-05-18T06:51:16.581" v="169" actId="1038"/>
          <ac:spMkLst>
            <pc:docMk/>
            <pc:sldMk cId="839978148" sldId="264"/>
            <ac:spMk id="8" creationId="{D008AFF3-4CA3-3390-9561-927ECA6FD299}"/>
          </ac:spMkLst>
        </pc:spChg>
        <pc:spChg chg="add mod ord">
          <ac:chgData name="Siegbert Rudolph" userId="2af4d44886c067cc" providerId="LiveId" clId="{F9E6CA29-2BCE-4619-8F4F-E50FD5102852}" dt="2023-05-18T06:56:36.131" v="188" actId="166"/>
          <ac:spMkLst>
            <pc:docMk/>
            <pc:sldMk cId="839978148" sldId="264"/>
            <ac:spMk id="9" creationId="{B4CD0EFD-A9C4-14B6-B935-16AE27C1CD30}"/>
          </ac:spMkLst>
        </pc:spChg>
        <pc:spChg chg="mod ord">
          <ac:chgData name="Siegbert Rudolph" userId="2af4d44886c067cc" providerId="LiveId" clId="{F9E6CA29-2BCE-4619-8F4F-E50FD5102852}" dt="2023-05-18T06:56:49.431" v="189" actId="166"/>
          <ac:spMkLst>
            <pc:docMk/>
            <pc:sldMk cId="839978148" sldId="264"/>
            <ac:spMk id="11" creationId="{6D94855E-5C45-297B-64F2-FFA939D7EA2B}"/>
          </ac:spMkLst>
        </pc:spChg>
        <pc:spChg chg="mod">
          <ac:chgData name="Siegbert Rudolph" userId="2af4d44886c067cc" providerId="LiveId" clId="{F9E6CA29-2BCE-4619-8F4F-E50FD5102852}" dt="2023-05-18T06:49:57.489" v="139" actId="1037"/>
          <ac:spMkLst>
            <pc:docMk/>
            <pc:sldMk cId="839978148" sldId="264"/>
            <ac:spMk id="12" creationId="{33703352-C8E9-DEE9-B509-FC61534699C5}"/>
          </ac:spMkLst>
        </pc:spChg>
        <pc:spChg chg="ord">
          <ac:chgData name="Siegbert Rudolph" userId="2af4d44886c067cc" providerId="LiveId" clId="{F9E6CA29-2BCE-4619-8F4F-E50FD5102852}" dt="2023-05-18T06:56:49.431" v="189" actId="166"/>
          <ac:spMkLst>
            <pc:docMk/>
            <pc:sldMk cId="839978148" sldId="264"/>
            <ac:spMk id="13" creationId="{B4137656-BD43-6F60-89D4-1CBD4F3E9D36}"/>
          </ac:spMkLst>
        </pc:spChg>
        <pc:spChg chg="mod">
          <ac:chgData name="Siegbert Rudolph" userId="2af4d44886c067cc" providerId="LiveId" clId="{F9E6CA29-2BCE-4619-8F4F-E50FD5102852}" dt="2023-05-18T06:49:57.489" v="139" actId="1037"/>
          <ac:spMkLst>
            <pc:docMk/>
            <pc:sldMk cId="839978148" sldId="264"/>
            <ac:spMk id="14" creationId="{D5A0323B-FBA0-4E29-9434-8D4FE6FD7CBA}"/>
          </ac:spMkLst>
        </pc:spChg>
        <pc:spChg chg="mod ord">
          <ac:chgData name="Siegbert Rudolph" userId="2af4d44886c067cc" providerId="LiveId" clId="{F9E6CA29-2BCE-4619-8F4F-E50FD5102852}" dt="2023-05-18T06:56:49.431" v="189" actId="166"/>
          <ac:spMkLst>
            <pc:docMk/>
            <pc:sldMk cId="839978148" sldId="264"/>
            <ac:spMk id="15" creationId="{7F7DAE29-4315-0934-5116-8993D6C02C85}"/>
          </ac:spMkLst>
        </pc:spChg>
        <pc:spChg chg="mod">
          <ac:chgData name="Siegbert Rudolph" userId="2af4d44886c067cc" providerId="LiveId" clId="{F9E6CA29-2BCE-4619-8F4F-E50FD5102852}" dt="2023-05-18T06:49:57.489" v="139" actId="1037"/>
          <ac:spMkLst>
            <pc:docMk/>
            <pc:sldMk cId="839978148" sldId="264"/>
            <ac:spMk id="16" creationId="{C501B977-00AE-5AC0-ABC3-53CC815F80E7}"/>
          </ac:spMkLst>
        </pc:spChg>
        <pc:spChg chg="mod ord">
          <ac:chgData name="Siegbert Rudolph" userId="2af4d44886c067cc" providerId="LiveId" clId="{F9E6CA29-2BCE-4619-8F4F-E50FD5102852}" dt="2023-05-18T06:56:49.431" v="189" actId="166"/>
          <ac:spMkLst>
            <pc:docMk/>
            <pc:sldMk cId="839978148" sldId="264"/>
            <ac:spMk id="17" creationId="{4C9EB509-3E58-3B03-2BD2-C5A419F0FEE4}"/>
          </ac:spMkLst>
        </pc:spChg>
        <pc:spChg chg="mod">
          <ac:chgData name="Siegbert Rudolph" userId="2af4d44886c067cc" providerId="LiveId" clId="{F9E6CA29-2BCE-4619-8F4F-E50FD5102852}" dt="2023-05-18T06:49:57.489" v="139" actId="1037"/>
          <ac:spMkLst>
            <pc:docMk/>
            <pc:sldMk cId="839978148" sldId="264"/>
            <ac:spMk id="18" creationId="{6ECED589-D334-83E5-3747-2C4EC4D3E0D1}"/>
          </ac:spMkLst>
        </pc:spChg>
        <pc:spChg chg="mod">
          <ac:chgData name="Siegbert Rudolph" userId="2af4d44886c067cc" providerId="LiveId" clId="{F9E6CA29-2BCE-4619-8F4F-E50FD5102852}" dt="2023-05-18T06:49:57.489" v="139" actId="1037"/>
          <ac:spMkLst>
            <pc:docMk/>
            <pc:sldMk cId="839978148" sldId="264"/>
            <ac:spMk id="19" creationId="{86DB34D3-C6A5-A646-9229-6CD0CCB84146}"/>
          </ac:spMkLst>
        </pc:spChg>
        <pc:spChg chg="mod ord">
          <ac:chgData name="Siegbert Rudolph" userId="2af4d44886c067cc" providerId="LiveId" clId="{F9E6CA29-2BCE-4619-8F4F-E50FD5102852}" dt="2023-05-18T06:56:49.431" v="189" actId="166"/>
          <ac:spMkLst>
            <pc:docMk/>
            <pc:sldMk cId="839978148" sldId="264"/>
            <ac:spMk id="23" creationId="{85A84A24-1E84-71DC-D837-3AECEAFAA894}"/>
          </ac:spMkLst>
        </pc:spChg>
        <pc:spChg chg="mod">
          <ac:chgData name="Siegbert Rudolph" userId="2af4d44886c067cc" providerId="LiveId" clId="{F9E6CA29-2BCE-4619-8F4F-E50FD5102852}" dt="2023-05-18T06:49:57.489" v="139" actId="1037"/>
          <ac:spMkLst>
            <pc:docMk/>
            <pc:sldMk cId="839978148" sldId="264"/>
            <ac:spMk id="24" creationId="{C97557BD-0FA2-A408-AD23-55116FAF322A}"/>
          </ac:spMkLst>
        </pc:spChg>
        <pc:spChg chg="mod ord">
          <ac:chgData name="Siegbert Rudolph" userId="2af4d44886c067cc" providerId="LiveId" clId="{F9E6CA29-2BCE-4619-8F4F-E50FD5102852}" dt="2023-05-18T06:56:49.431" v="189" actId="166"/>
          <ac:spMkLst>
            <pc:docMk/>
            <pc:sldMk cId="839978148" sldId="264"/>
            <ac:spMk id="27" creationId="{42068C90-50B9-6982-69DC-2C41134685AC}"/>
          </ac:spMkLst>
        </pc:spChg>
        <pc:spChg chg="mod">
          <ac:chgData name="Siegbert Rudolph" userId="2af4d44886c067cc" providerId="LiveId" clId="{F9E6CA29-2BCE-4619-8F4F-E50FD5102852}" dt="2023-05-18T06:49:57.489" v="139" actId="1037"/>
          <ac:spMkLst>
            <pc:docMk/>
            <pc:sldMk cId="839978148" sldId="264"/>
            <ac:spMk id="28" creationId="{5EDDAC51-1A49-8E13-1115-A1BA836EB3F1}"/>
          </ac:spMkLst>
        </pc:spChg>
        <pc:spChg chg="mod ord">
          <ac:chgData name="Siegbert Rudolph" userId="2af4d44886c067cc" providerId="LiveId" clId="{F9E6CA29-2BCE-4619-8F4F-E50FD5102852}" dt="2023-05-18T06:56:49.431" v="189" actId="166"/>
          <ac:spMkLst>
            <pc:docMk/>
            <pc:sldMk cId="839978148" sldId="264"/>
            <ac:spMk id="31" creationId="{B87DACCA-779B-28DA-ED7A-9EC2C8716B0C}"/>
          </ac:spMkLst>
        </pc:spChg>
        <pc:spChg chg="mod">
          <ac:chgData name="Siegbert Rudolph" userId="2af4d44886c067cc" providerId="LiveId" clId="{F9E6CA29-2BCE-4619-8F4F-E50FD5102852}" dt="2023-05-18T06:49:57.489" v="139" actId="1037"/>
          <ac:spMkLst>
            <pc:docMk/>
            <pc:sldMk cId="839978148" sldId="264"/>
            <ac:spMk id="32" creationId="{6F1B3767-830C-3AEC-8A54-ECD95E39C91D}"/>
          </ac:spMkLst>
        </pc:spChg>
        <pc:spChg chg="mod ord">
          <ac:chgData name="Siegbert Rudolph" userId="2af4d44886c067cc" providerId="LiveId" clId="{F9E6CA29-2BCE-4619-8F4F-E50FD5102852}" dt="2023-05-18T06:56:49.431" v="189" actId="166"/>
          <ac:spMkLst>
            <pc:docMk/>
            <pc:sldMk cId="839978148" sldId="264"/>
            <ac:spMk id="35" creationId="{AE09D8D4-98FD-BC31-12D6-81CB73192607}"/>
          </ac:spMkLst>
        </pc:spChg>
        <pc:spChg chg="mod">
          <ac:chgData name="Siegbert Rudolph" userId="2af4d44886c067cc" providerId="LiveId" clId="{F9E6CA29-2BCE-4619-8F4F-E50FD5102852}" dt="2023-05-18T06:49:57.489" v="139" actId="1037"/>
          <ac:spMkLst>
            <pc:docMk/>
            <pc:sldMk cId="839978148" sldId="264"/>
            <ac:spMk id="36" creationId="{EBBE4A22-E02E-2DB2-1A18-A01928809D10}"/>
          </ac:spMkLst>
        </pc:spChg>
        <pc:spChg chg="mod ord">
          <ac:chgData name="Siegbert Rudolph" userId="2af4d44886c067cc" providerId="LiveId" clId="{F9E6CA29-2BCE-4619-8F4F-E50FD5102852}" dt="2023-05-18T06:56:49.431" v="189" actId="166"/>
          <ac:spMkLst>
            <pc:docMk/>
            <pc:sldMk cId="839978148" sldId="264"/>
            <ac:spMk id="39" creationId="{01D29D23-D688-EEAA-9E48-F1A816FC3041}"/>
          </ac:spMkLst>
        </pc:spChg>
        <pc:spChg chg="mod">
          <ac:chgData name="Siegbert Rudolph" userId="2af4d44886c067cc" providerId="LiveId" clId="{F9E6CA29-2BCE-4619-8F4F-E50FD5102852}" dt="2023-05-18T06:49:57.489" v="139" actId="1037"/>
          <ac:spMkLst>
            <pc:docMk/>
            <pc:sldMk cId="839978148" sldId="264"/>
            <ac:spMk id="40" creationId="{34F4E917-04E0-1458-5A30-51A78A5CC2DA}"/>
          </ac:spMkLst>
        </pc:spChg>
        <pc:spChg chg="mod ord">
          <ac:chgData name="Siegbert Rudolph" userId="2af4d44886c067cc" providerId="LiveId" clId="{F9E6CA29-2BCE-4619-8F4F-E50FD5102852}" dt="2023-05-18T06:56:49.431" v="189" actId="166"/>
          <ac:spMkLst>
            <pc:docMk/>
            <pc:sldMk cId="839978148" sldId="264"/>
            <ac:spMk id="43" creationId="{B65CB097-3A47-D01C-E733-FD6E960E767B}"/>
          </ac:spMkLst>
        </pc:spChg>
        <pc:spChg chg="mod">
          <ac:chgData name="Siegbert Rudolph" userId="2af4d44886c067cc" providerId="LiveId" clId="{F9E6CA29-2BCE-4619-8F4F-E50FD5102852}" dt="2023-05-18T06:49:57.489" v="139" actId="1037"/>
          <ac:spMkLst>
            <pc:docMk/>
            <pc:sldMk cId="839978148" sldId="264"/>
            <ac:spMk id="44" creationId="{86ACA3D3-E033-DDC8-4194-F2742F18A4D4}"/>
          </ac:spMkLst>
        </pc:spChg>
        <pc:spChg chg="mod ord">
          <ac:chgData name="Siegbert Rudolph" userId="2af4d44886c067cc" providerId="LiveId" clId="{F9E6CA29-2BCE-4619-8F4F-E50FD5102852}" dt="2023-05-18T06:56:59.104" v="190" actId="166"/>
          <ac:spMkLst>
            <pc:docMk/>
            <pc:sldMk cId="839978148" sldId="264"/>
            <ac:spMk id="49" creationId="{C1EC38A2-D25D-5D1A-9EF6-5F0925A8839B}"/>
          </ac:spMkLst>
        </pc:spChg>
        <pc:spChg chg="ord">
          <ac:chgData name="Siegbert Rudolph" userId="2af4d44886c067cc" providerId="LiveId" clId="{F9E6CA29-2BCE-4619-8F4F-E50FD5102852}" dt="2023-05-18T06:56:59.104" v="190" actId="166"/>
          <ac:spMkLst>
            <pc:docMk/>
            <pc:sldMk cId="839978148" sldId="264"/>
            <ac:spMk id="51" creationId="{EB9CE816-5C9F-74C2-4273-56025C9100F8}"/>
          </ac:spMkLst>
        </pc:spChg>
        <pc:spChg chg="mod ord">
          <ac:chgData name="Siegbert Rudolph" userId="2af4d44886c067cc" providerId="LiveId" clId="{F9E6CA29-2BCE-4619-8F4F-E50FD5102852}" dt="2023-05-18T06:56:59.104" v="190" actId="166"/>
          <ac:spMkLst>
            <pc:docMk/>
            <pc:sldMk cId="839978148" sldId="264"/>
            <ac:spMk id="53" creationId="{3C7B0101-70C7-459C-5A8E-B91E21B7D8FA}"/>
          </ac:spMkLst>
        </pc:spChg>
        <pc:spChg chg="mod ord">
          <ac:chgData name="Siegbert Rudolph" userId="2af4d44886c067cc" providerId="LiveId" clId="{F9E6CA29-2BCE-4619-8F4F-E50FD5102852}" dt="2023-05-18T06:56:59.104" v="190" actId="166"/>
          <ac:spMkLst>
            <pc:docMk/>
            <pc:sldMk cId="839978148" sldId="264"/>
            <ac:spMk id="55" creationId="{EDC79538-E21F-DE29-BD6B-C172631DE577}"/>
          </ac:spMkLst>
        </pc:spChg>
        <pc:spChg chg="ord">
          <ac:chgData name="Siegbert Rudolph" userId="2af4d44886c067cc" providerId="LiveId" clId="{F9E6CA29-2BCE-4619-8F4F-E50FD5102852}" dt="2023-05-18T06:56:59.104" v="190" actId="166"/>
          <ac:spMkLst>
            <pc:docMk/>
            <pc:sldMk cId="839978148" sldId="264"/>
            <ac:spMk id="57" creationId="{63A83C94-771F-B403-1E45-563C547DF9ED}"/>
          </ac:spMkLst>
        </pc:spChg>
        <pc:spChg chg="mod ord">
          <ac:chgData name="Siegbert Rudolph" userId="2af4d44886c067cc" providerId="LiveId" clId="{F9E6CA29-2BCE-4619-8F4F-E50FD5102852}" dt="2023-05-18T06:56:59.104" v="190" actId="166"/>
          <ac:spMkLst>
            <pc:docMk/>
            <pc:sldMk cId="839978148" sldId="264"/>
            <ac:spMk id="59" creationId="{F766BDBB-4585-935B-18AE-C4C440E50B9C}"/>
          </ac:spMkLst>
        </pc:spChg>
        <pc:spChg chg="mod ord">
          <ac:chgData name="Siegbert Rudolph" userId="2af4d44886c067cc" providerId="LiveId" clId="{F9E6CA29-2BCE-4619-8F4F-E50FD5102852}" dt="2023-05-18T06:56:59.104" v="190" actId="166"/>
          <ac:spMkLst>
            <pc:docMk/>
            <pc:sldMk cId="839978148" sldId="264"/>
            <ac:spMk id="61" creationId="{EF78BD28-8D85-D190-89B6-68378DC42258}"/>
          </ac:spMkLst>
        </pc:spChg>
        <pc:spChg chg="mod ord">
          <ac:chgData name="Siegbert Rudolph" userId="2af4d44886c067cc" providerId="LiveId" clId="{F9E6CA29-2BCE-4619-8F4F-E50FD5102852}" dt="2023-05-18T06:56:59.104" v="190" actId="166"/>
          <ac:spMkLst>
            <pc:docMk/>
            <pc:sldMk cId="839978148" sldId="264"/>
            <ac:spMk id="63" creationId="{4C74121A-EB96-6298-A2CD-7B1241F61E3F}"/>
          </ac:spMkLst>
        </pc:spChg>
        <pc:spChg chg="mod ord">
          <ac:chgData name="Siegbert Rudolph" userId="2af4d44886c067cc" providerId="LiveId" clId="{F9E6CA29-2BCE-4619-8F4F-E50FD5102852}" dt="2023-05-18T06:56:59.104" v="190" actId="166"/>
          <ac:spMkLst>
            <pc:docMk/>
            <pc:sldMk cId="839978148" sldId="264"/>
            <ac:spMk id="65" creationId="{96372AAE-0A9E-4E8D-607B-7F1F2AFBB53B}"/>
          </ac:spMkLst>
        </pc:spChg>
        <pc:spChg chg="ord">
          <ac:chgData name="Siegbert Rudolph" userId="2af4d44886c067cc" providerId="LiveId" clId="{F9E6CA29-2BCE-4619-8F4F-E50FD5102852}" dt="2023-05-18T06:56:59.104" v="190" actId="166"/>
          <ac:spMkLst>
            <pc:docMk/>
            <pc:sldMk cId="839978148" sldId="264"/>
            <ac:spMk id="67" creationId="{DFD18639-6FAB-DF3B-B1A2-B2DE165D04A8}"/>
          </ac:spMkLst>
        </pc:spChg>
        <pc:spChg chg="mod">
          <ac:chgData name="Siegbert Rudolph" userId="2af4d44886c067cc" providerId="LiveId" clId="{F9E6CA29-2BCE-4619-8F4F-E50FD5102852}" dt="2023-05-18T06:55:56.485" v="183" actId="1076"/>
          <ac:spMkLst>
            <pc:docMk/>
            <pc:sldMk cId="839978148" sldId="264"/>
            <ac:spMk id="69" creationId="{B8BA4214-E175-5B63-E774-01DF16270704}"/>
          </ac:spMkLst>
        </pc:spChg>
        <pc:spChg chg="ord">
          <ac:chgData name="Siegbert Rudolph" userId="2af4d44886c067cc" providerId="LiveId" clId="{F9E6CA29-2BCE-4619-8F4F-E50FD5102852}" dt="2023-05-18T06:57:06.293" v="191" actId="166"/>
          <ac:spMkLst>
            <pc:docMk/>
            <pc:sldMk cId="839978148" sldId="264"/>
            <ac:spMk id="71" creationId="{163F7B11-1CB9-E96B-7FB7-DFE7436C4396}"/>
          </ac:spMkLst>
        </pc:spChg>
        <pc:spChg chg="ord">
          <ac:chgData name="Siegbert Rudolph" userId="2af4d44886c067cc" providerId="LiveId" clId="{F9E6CA29-2BCE-4619-8F4F-E50FD5102852}" dt="2023-05-18T06:57:06.293" v="191" actId="166"/>
          <ac:spMkLst>
            <pc:docMk/>
            <pc:sldMk cId="839978148" sldId="264"/>
            <ac:spMk id="73" creationId="{19BFF511-6BFE-E245-605E-25DBF605408C}"/>
          </ac:spMkLst>
        </pc:spChg>
        <pc:spChg chg="mod ord">
          <ac:chgData name="Siegbert Rudolph" userId="2af4d44886c067cc" providerId="LiveId" clId="{F9E6CA29-2BCE-4619-8F4F-E50FD5102852}" dt="2023-05-18T06:57:06.293" v="191" actId="166"/>
          <ac:spMkLst>
            <pc:docMk/>
            <pc:sldMk cId="839978148" sldId="264"/>
            <ac:spMk id="75" creationId="{83975DC6-D20A-9582-08A9-08A51D5720B1}"/>
          </ac:spMkLst>
        </pc:spChg>
        <pc:spChg chg="mod ord">
          <ac:chgData name="Siegbert Rudolph" userId="2af4d44886c067cc" providerId="LiveId" clId="{F9E6CA29-2BCE-4619-8F4F-E50FD5102852}" dt="2023-05-18T06:57:06.293" v="191" actId="166"/>
          <ac:spMkLst>
            <pc:docMk/>
            <pc:sldMk cId="839978148" sldId="264"/>
            <ac:spMk id="77" creationId="{C770DDDB-2230-2BD8-3E5F-93CED0FE0D82}"/>
          </ac:spMkLst>
        </pc:spChg>
        <pc:spChg chg="mod ord">
          <ac:chgData name="Siegbert Rudolph" userId="2af4d44886c067cc" providerId="LiveId" clId="{F9E6CA29-2BCE-4619-8F4F-E50FD5102852}" dt="2023-05-18T06:57:06.293" v="191" actId="166"/>
          <ac:spMkLst>
            <pc:docMk/>
            <pc:sldMk cId="839978148" sldId="264"/>
            <ac:spMk id="79" creationId="{BFE2411B-82F5-2DE5-4EA9-027123E7CC20}"/>
          </ac:spMkLst>
        </pc:spChg>
        <pc:spChg chg="mod ord">
          <ac:chgData name="Siegbert Rudolph" userId="2af4d44886c067cc" providerId="LiveId" clId="{F9E6CA29-2BCE-4619-8F4F-E50FD5102852}" dt="2023-05-18T06:57:06.293" v="191" actId="166"/>
          <ac:spMkLst>
            <pc:docMk/>
            <pc:sldMk cId="839978148" sldId="264"/>
            <ac:spMk id="81" creationId="{548AD134-9DDF-9F24-0DE0-52468F32DE44}"/>
          </ac:spMkLst>
        </pc:spChg>
        <pc:spChg chg="mod ord">
          <ac:chgData name="Siegbert Rudolph" userId="2af4d44886c067cc" providerId="LiveId" clId="{F9E6CA29-2BCE-4619-8F4F-E50FD5102852}" dt="2023-05-18T06:57:06.293" v="191" actId="166"/>
          <ac:spMkLst>
            <pc:docMk/>
            <pc:sldMk cId="839978148" sldId="264"/>
            <ac:spMk id="83" creationId="{79ABE5A5-4AEB-D1BB-0659-C6E3B1100221}"/>
          </ac:spMkLst>
        </pc:spChg>
        <pc:spChg chg="mod ord">
          <ac:chgData name="Siegbert Rudolph" userId="2af4d44886c067cc" providerId="LiveId" clId="{F9E6CA29-2BCE-4619-8F4F-E50FD5102852}" dt="2023-05-18T06:57:06.293" v="191" actId="166"/>
          <ac:spMkLst>
            <pc:docMk/>
            <pc:sldMk cId="839978148" sldId="264"/>
            <ac:spMk id="85" creationId="{A56321C4-3994-8A17-1C1D-0FD13682784D}"/>
          </ac:spMkLst>
        </pc:spChg>
        <pc:spChg chg="mod ord">
          <ac:chgData name="Siegbert Rudolph" userId="2af4d44886c067cc" providerId="LiveId" clId="{F9E6CA29-2BCE-4619-8F4F-E50FD5102852}" dt="2023-05-18T06:57:06.293" v="191" actId="166"/>
          <ac:spMkLst>
            <pc:docMk/>
            <pc:sldMk cId="839978148" sldId="264"/>
            <ac:spMk id="87" creationId="{852FC433-7593-A683-AAD4-4647150347F1}"/>
          </ac:spMkLst>
        </pc:spChg>
        <pc:spChg chg="mod ord">
          <ac:chgData name="Siegbert Rudolph" userId="2af4d44886c067cc" providerId="LiveId" clId="{F9E6CA29-2BCE-4619-8F4F-E50FD5102852}" dt="2023-05-18T06:57:06.293" v="191" actId="166"/>
          <ac:spMkLst>
            <pc:docMk/>
            <pc:sldMk cId="839978148" sldId="264"/>
            <ac:spMk id="89" creationId="{6D79FAEE-AFEB-BACA-4481-E2402A31ADA7}"/>
          </ac:spMkLst>
        </pc:spChg>
        <pc:spChg chg="mod ord">
          <ac:chgData name="Siegbert Rudolph" userId="2af4d44886c067cc" providerId="LiveId" clId="{F9E6CA29-2BCE-4619-8F4F-E50FD5102852}" dt="2023-05-18T06:57:22.809" v="192" actId="166"/>
          <ac:spMkLst>
            <pc:docMk/>
            <pc:sldMk cId="839978148" sldId="264"/>
            <ac:spMk id="92" creationId="{0F0783AA-440E-A89B-BFA1-691E5CB9232D}"/>
          </ac:spMkLst>
        </pc:spChg>
        <pc:spChg chg="mod ord">
          <ac:chgData name="Siegbert Rudolph" userId="2af4d44886c067cc" providerId="LiveId" clId="{F9E6CA29-2BCE-4619-8F4F-E50FD5102852}" dt="2023-05-18T06:57:22.809" v="192" actId="166"/>
          <ac:spMkLst>
            <pc:docMk/>
            <pc:sldMk cId="839978148" sldId="264"/>
            <ac:spMk id="94" creationId="{407DF014-5930-083D-A379-34F3964E3F5C}"/>
          </ac:spMkLst>
        </pc:spChg>
        <pc:spChg chg="mod ord">
          <ac:chgData name="Siegbert Rudolph" userId="2af4d44886c067cc" providerId="LiveId" clId="{F9E6CA29-2BCE-4619-8F4F-E50FD5102852}" dt="2023-05-18T06:57:22.809" v="192" actId="166"/>
          <ac:spMkLst>
            <pc:docMk/>
            <pc:sldMk cId="839978148" sldId="264"/>
            <ac:spMk id="96" creationId="{AD9B919A-E569-B1C3-3937-935AA09F36DB}"/>
          </ac:spMkLst>
        </pc:spChg>
        <pc:spChg chg="mod ord">
          <ac:chgData name="Siegbert Rudolph" userId="2af4d44886c067cc" providerId="LiveId" clId="{F9E6CA29-2BCE-4619-8F4F-E50FD5102852}" dt="2023-05-18T06:57:22.809" v="192" actId="166"/>
          <ac:spMkLst>
            <pc:docMk/>
            <pc:sldMk cId="839978148" sldId="264"/>
            <ac:spMk id="98" creationId="{99D880F0-0F75-5974-2FB2-7207801EE3CF}"/>
          </ac:spMkLst>
        </pc:spChg>
        <pc:spChg chg="mod ord">
          <ac:chgData name="Siegbert Rudolph" userId="2af4d44886c067cc" providerId="LiveId" clId="{F9E6CA29-2BCE-4619-8F4F-E50FD5102852}" dt="2023-05-18T06:57:22.809" v="192" actId="166"/>
          <ac:spMkLst>
            <pc:docMk/>
            <pc:sldMk cId="839978148" sldId="264"/>
            <ac:spMk id="100" creationId="{6DC1D008-93E4-0520-EC58-AE3E102BA73A}"/>
          </ac:spMkLst>
        </pc:spChg>
        <pc:spChg chg="mod ord">
          <ac:chgData name="Siegbert Rudolph" userId="2af4d44886c067cc" providerId="LiveId" clId="{F9E6CA29-2BCE-4619-8F4F-E50FD5102852}" dt="2023-05-18T06:57:22.809" v="192" actId="166"/>
          <ac:spMkLst>
            <pc:docMk/>
            <pc:sldMk cId="839978148" sldId="264"/>
            <ac:spMk id="102" creationId="{24F3D808-F5A0-5873-80D7-64E9268359BE}"/>
          </ac:spMkLst>
        </pc:spChg>
        <pc:spChg chg="mod ord">
          <ac:chgData name="Siegbert Rudolph" userId="2af4d44886c067cc" providerId="LiveId" clId="{F9E6CA29-2BCE-4619-8F4F-E50FD5102852}" dt="2023-05-18T06:57:22.809" v="192" actId="166"/>
          <ac:spMkLst>
            <pc:docMk/>
            <pc:sldMk cId="839978148" sldId="264"/>
            <ac:spMk id="104" creationId="{DDC9AA00-242A-43A4-9724-9343DBB4D57A}"/>
          </ac:spMkLst>
        </pc:spChg>
        <pc:spChg chg="mod ord">
          <ac:chgData name="Siegbert Rudolph" userId="2af4d44886c067cc" providerId="LiveId" clId="{F9E6CA29-2BCE-4619-8F4F-E50FD5102852}" dt="2023-05-18T06:57:22.809" v="192" actId="166"/>
          <ac:spMkLst>
            <pc:docMk/>
            <pc:sldMk cId="839978148" sldId="264"/>
            <ac:spMk id="106" creationId="{83514C9B-52BD-84E9-1441-F2EEA9C663B3}"/>
          </ac:spMkLst>
        </pc:spChg>
        <pc:spChg chg="mod ord">
          <ac:chgData name="Siegbert Rudolph" userId="2af4d44886c067cc" providerId="LiveId" clId="{F9E6CA29-2BCE-4619-8F4F-E50FD5102852}" dt="2023-05-18T06:57:22.809" v="192" actId="166"/>
          <ac:spMkLst>
            <pc:docMk/>
            <pc:sldMk cId="839978148" sldId="264"/>
            <ac:spMk id="108" creationId="{B2BF97E6-2B87-3CC6-8DB9-941466CDFBCE}"/>
          </ac:spMkLst>
        </pc:spChg>
        <pc:spChg chg="mod ord">
          <ac:chgData name="Siegbert Rudolph" userId="2af4d44886c067cc" providerId="LiveId" clId="{F9E6CA29-2BCE-4619-8F4F-E50FD5102852}" dt="2023-05-18T06:57:22.809" v="192" actId="166"/>
          <ac:spMkLst>
            <pc:docMk/>
            <pc:sldMk cId="839978148" sldId="264"/>
            <ac:spMk id="110" creationId="{0EA1E318-23A9-C189-DDD5-9608D9BD46DC}"/>
          </ac:spMkLst>
        </pc:spChg>
        <pc:picChg chg="mod">
          <ac:chgData name="Siegbert Rudolph" userId="2af4d44886c067cc" providerId="LiveId" clId="{F9E6CA29-2BCE-4619-8F4F-E50FD5102852}" dt="2023-05-18T06:56:05.333" v="185" actId="14100"/>
          <ac:picMkLst>
            <pc:docMk/>
            <pc:sldMk cId="839978148" sldId="264"/>
            <ac:picMk id="48" creationId="{53F00A79-2282-1C99-AE3F-51C00D570281}"/>
          </ac:picMkLst>
        </pc:picChg>
      </pc:sldChg>
      <pc:sldChg chg="add del">
        <pc:chgData name="Siegbert Rudolph" userId="2af4d44886c067cc" providerId="LiveId" clId="{F9E6CA29-2BCE-4619-8F4F-E50FD5102852}" dt="2023-05-18T06:58:32.781" v="193" actId="47"/>
        <pc:sldMkLst>
          <pc:docMk/>
          <pc:sldMk cId="2158499824" sldId="265"/>
        </pc:sldMkLst>
      </pc:sldChg>
    </pc:docChg>
  </pc:docChgLst>
  <pc:docChgLst>
    <pc:chgData name="Siegbert Rudolph" userId="2af4d44886c067cc" providerId="LiveId" clId="{D2C6B52E-5316-4108-8399-C61A2D224AB5}"/>
    <pc:docChg chg="undo redo custSel addSld delSld modSld sldOrd">
      <pc:chgData name="Siegbert Rudolph" userId="2af4d44886c067cc" providerId="LiveId" clId="{D2C6B52E-5316-4108-8399-C61A2D224AB5}" dt="2022-11-03T09:41:18.562" v="5290" actId="1076"/>
      <pc:docMkLst>
        <pc:docMk/>
      </pc:docMkLst>
      <pc:sldChg chg="delSp modSp mod">
        <pc:chgData name="Siegbert Rudolph" userId="2af4d44886c067cc" providerId="LiveId" clId="{D2C6B52E-5316-4108-8399-C61A2D224AB5}" dt="2022-11-03T09:41:18.531" v="5248" actId="1076"/>
        <pc:sldMkLst>
          <pc:docMk/>
          <pc:sldMk cId="3618871785" sldId="256"/>
        </pc:sldMkLst>
        <pc:spChg chg="del">
          <ac:chgData name="Siegbert Rudolph" userId="2af4d44886c067cc" providerId="LiveId" clId="{D2C6B52E-5316-4108-8399-C61A2D224AB5}" dt="2022-11-02T21:31:02.604" v="5201" actId="478"/>
          <ac:spMkLst>
            <pc:docMk/>
            <pc:sldMk cId="3618871785" sldId="256"/>
            <ac:spMk id="3" creationId="{AEDD740F-A182-3427-8490-26FA29759AD3}"/>
          </ac:spMkLst>
        </pc:spChg>
        <pc:spChg chg="mod">
          <ac:chgData name="Siegbert Rudolph" userId="2af4d44886c067cc" providerId="LiveId" clId="{D2C6B52E-5316-4108-8399-C61A2D224AB5}" dt="2022-11-03T09:41:18.531" v="5248" actId="1076"/>
          <ac:spMkLst>
            <pc:docMk/>
            <pc:sldMk cId="3618871785" sldId="256"/>
            <ac:spMk id="3" creationId="{CA634950-06E6-217D-F5E4-20C826A55E5B}"/>
          </ac:spMkLst>
        </pc:spChg>
        <pc:spChg chg="del mod">
          <ac:chgData name="Siegbert Rudolph" userId="2af4d44886c067cc" providerId="LiveId" clId="{D2C6B52E-5316-4108-8399-C61A2D224AB5}" dt="2022-11-03T09:41:18.531" v="5243" actId="478"/>
          <ac:spMkLst>
            <pc:docMk/>
            <pc:sldMk cId="3618871785" sldId="256"/>
            <ac:spMk id="5" creationId="{598BA86B-CEA9-CC7F-FA58-0DD155543C20}"/>
          </ac:spMkLst>
        </pc:spChg>
      </pc:sldChg>
      <pc:sldChg chg="addSp delSp modSp mod addAnim delAnim modAnim">
        <pc:chgData name="Siegbert Rudolph" userId="2af4d44886c067cc" providerId="LiveId" clId="{D2C6B52E-5316-4108-8399-C61A2D224AB5}" dt="2022-11-03T09:41:18.546" v="5254" actId="1076"/>
        <pc:sldMkLst>
          <pc:docMk/>
          <pc:sldMk cId="3780582147" sldId="257"/>
        </pc:sldMkLst>
        <pc:spChg chg="add mod or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2" creationId="{01CC24AF-CE86-FD1A-7180-7C0D07AFC4D6}"/>
          </ac:spMkLst>
        </pc:spChg>
        <pc:spChg chg="add del mod">
          <ac:chgData name="Siegbert Rudolph" userId="2af4d44886c067cc" providerId="LiveId" clId="{D2C6B52E-5316-4108-8399-C61A2D224AB5}" dt="2022-11-02T13:01:01.679" v="89" actId="21"/>
          <ac:spMkLst>
            <pc:docMk/>
            <pc:sldMk cId="3780582147" sldId="257"/>
            <ac:spMk id="2" creationId="{8BDABB6E-222A-7432-43EE-6094F14EFF90}"/>
          </ac:spMkLst>
        </pc:spChg>
        <pc:spChg chg="add del mod">
          <ac:chgData name="Siegbert Rudolph" userId="2af4d44886c067cc" providerId="LiveId" clId="{D2C6B52E-5316-4108-8399-C61A2D224AB5}" dt="2022-11-02T16:59:48.755" v="931"/>
          <ac:spMkLst>
            <pc:docMk/>
            <pc:sldMk cId="3780582147" sldId="257"/>
            <ac:spMk id="3" creationId="{0C9C7804-1E70-9666-7E0A-785464EB9997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3" creationId="{146D9C09-B3EC-5F6C-F15A-F8EF57621EC5}"/>
          </ac:spMkLst>
        </pc:spChg>
        <pc:spChg chg="add del mod">
          <ac:chgData name="Siegbert Rudolph" userId="2af4d44886c067cc" providerId="LiveId" clId="{D2C6B52E-5316-4108-8399-C61A2D224AB5}" dt="2022-11-02T13:01:01.679" v="89" actId="21"/>
          <ac:spMkLst>
            <pc:docMk/>
            <pc:sldMk cId="3780582147" sldId="257"/>
            <ac:spMk id="3" creationId="{F56DEA47-B2A8-FE6C-D0F8-E1C2B432F662}"/>
          </ac:spMkLst>
        </pc:spChg>
        <pc:spChg chg="add del mod">
          <ac:chgData name="Siegbert Rudolph" userId="2af4d44886c067cc" providerId="LiveId" clId="{D2C6B52E-5316-4108-8399-C61A2D224AB5}" dt="2022-11-02T13:01:01.679" v="89" actId="21"/>
          <ac:spMkLst>
            <pc:docMk/>
            <pc:sldMk cId="3780582147" sldId="257"/>
            <ac:spMk id="4" creationId="{3B3123CD-BC81-AAA4-0D34-E59B5270C85E}"/>
          </ac:spMkLst>
        </pc:spChg>
        <pc:spChg chg="add del mod">
          <ac:chgData name="Siegbert Rudolph" userId="2af4d44886c067cc" providerId="LiveId" clId="{D2C6B52E-5316-4108-8399-C61A2D224AB5}" dt="2022-11-02T16:59:48.755" v="931"/>
          <ac:spMkLst>
            <pc:docMk/>
            <pc:sldMk cId="3780582147" sldId="257"/>
            <ac:spMk id="4" creationId="{3D5136F5-76BB-31B0-725C-836CC54A4462}"/>
          </ac:spMkLst>
        </pc:spChg>
        <pc:spChg chg="add del mod">
          <ac:chgData name="Siegbert Rudolph" userId="2af4d44886c067cc" providerId="LiveId" clId="{D2C6B52E-5316-4108-8399-C61A2D224AB5}" dt="2022-11-02T13:01:01.679" v="89" actId="21"/>
          <ac:spMkLst>
            <pc:docMk/>
            <pc:sldMk cId="3780582147" sldId="257"/>
            <ac:spMk id="5" creationId="{388CDD98-7A0F-0A70-4F35-CDCF35F43B4A}"/>
          </ac:spMkLst>
        </pc:spChg>
        <pc:spChg chg="add del mod">
          <ac:chgData name="Siegbert Rudolph" userId="2af4d44886c067cc" providerId="LiveId" clId="{D2C6B52E-5316-4108-8399-C61A2D224AB5}" dt="2022-11-02T16:59:48.755" v="931"/>
          <ac:spMkLst>
            <pc:docMk/>
            <pc:sldMk cId="3780582147" sldId="257"/>
            <ac:spMk id="5" creationId="{7686B571-CA6A-962E-1511-FED11DABCF1E}"/>
          </ac:spMkLst>
        </pc:spChg>
        <pc:spChg chg="del mod">
          <ac:chgData name="Siegbert Rudolph" userId="2af4d44886c067cc" providerId="LiveId" clId="{D2C6B52E-5316-4108-8399-C61A2D224AB5}" dt="2022-11-03T09:41:18.531" v="5249" actId="478"/>
          <ac:spMkLst>
            <pc:docMk/>
            <pc:sldMk cId="3780582147" sldId="257"/>
            <ac:spMk id="5" creationId="{E0B7B96D-D23F-096A-FC8E-28590BC03898}"/>
          </ac:spMkLst>
        </pc:spChg>
        <pc:spChg chg="del mod">
          <ac:chgData name="Siegbert Rudolph" userId="2af4d44886c067cc" providerId="LiveId" clId="{D2C6B52E-5316-4108-8399-C61A2D224AB5}" dt="2022-11-02T13:02:13.320" v="126" actId="478"/>
          <ac:spMkLst>
            <pc:docMk/>
            <pc:sldMk cId="3780582147" sldId="257"/>
            <ac:spMk id="6" creationId="{1DBBAA7F-D658-FF98-6879-9C08F26D6BF2}"/>
          </ac:spMkLst>
        </pc:spChg>
        <pc:spChg chg="add del mod">
          <ac:chgData name="Siegbert Rudolph" userId="2af4d44886c067cc" providerId="LiveId" clId="{D2C6B52E-5316-4108-8399-C61A2D224AB5}" dt="2022-11-02T16:59:48.755" v="931"/>
          <ac:spMkLst>
            <pc:docMk/>
            <pc:sldMk cId="3780582147" sldId="257"/>
            <ac:spMk id="6" creationId="{43C8BD3C-BBA6-5AD3-D361-7EF1AF7E3692}"/>
          </ac:spMkLst>
        </pc:spChg>
        <pc:spChg chg="mod">
          <ac:chgData name="Siegbert Rudolph" userId="2af4d44886c067cc" providerId="LiveId" clId="{D2C6B52E-5316-4108-8399-C61A2D224AB5}" dt="2022-11-03T09:41:18.546" v="5254" actId="1076"/>
          <ac:spMkLst>
            <pc:docMk/>
            <pc:sldMk cId="3780582147" sldId="257"/>
            <ac:spMk id="6" creationId="{E1D61BCA-5537-BA86-B9D2-A4EB1B6419C9}"/>
          </ac:spMkLst>
        </pc:spChg>
        <pc:spChg chg="del">
          <ac:chgData name="Siegbert Rudolph" userId="2af4d44886c067cc" providerId="LiveId" clId="{D2C6B52E-5316-4108-8399-C61A2D224AB5}" dt="2022-11-02T13:08:41.386" v="424" actId="478"/>
          <ac:spMkLst>
            <pc:docMk/>
            <pc:sldMk cId="3780582147" sldId="257"/>
            <ac:spMk id="7" creationId="{937F305E-3D6E-1365-E202-7911A0CEA638}"/>
          </ac:spMkLst>
        </pc:spChg>
        <pc:spChg chg="add del mod">
          <ac:chgData name="Siegbert Rudolph" userId="2af4d44886c067cc" providerId="LiveId" clId="{D2C6B52E-5316-4108-8399-C61A2D224AB5}" dt="2022-11-02T16:59:48.755" v="931"/>
          <ac:spMkLst>
            <pc:docMk/>
            <pc:sldMk cId="3780582147" sldId="257"/>
            <ac:spMk id="7" creationId="{9CB55D38-AC27-AD27-8E3B-1520F2D44603}"/>
          </ac:spMkLst>
        </pc:spChg>
        <pc:spChg chg="del mod">
          <ac:chgData name="Siegbert Rudolph" userId="2af4d44886c067cc" providerId="LiveId" clId="{D2C6B52E-5316-4108-8399-C61A2D224AB5}" dt="2022-11-02T13:03:32.638" v="151" actId="478"/>
          <ac:spMkLst>
            <pc:docMk/>
            <pc:sldMk cId="3780582147" sldId="257"/>
            <ac:spMk id="8" creationId="{04CA2ED8-4866-DA74-2A19-EA20A6A85835}"/>
          </ac:spMkLst>
        </pc:spChg>
        <pc:spChg chg="add del mod">
          <ac:chgData name="Siegbert Rudolph" userId="2af4d44886c067cc" providerId="LiveId" clId="{D2C6B52E-5316-4108-8399-C61A2D224AB5}" dt="2022-11-02T16:59:48.755" v="931"/>
          <ac:spMkLst>
            <pc:docMk/>
            <pc:sldMk cId="3780582147" sldId="257"/>
            <ac:spMk id="8" creationId="{7C52C728-9080-1D34-B873-62E0435C2FC7}"/>
          </ac:spMkLst>
        </pc:spChg>
        <pc:spChg chg="add del mod">
          <ac:chgData name="Siegbert Rudolph" userId="2af4d44886c067cc" providerId="LiveId" clId="{D2C6B52E-5316-4108-8399-C61A2D224AB5}" dt="2022-11-02T16:59:48.755" v="931"/>
          <ac:spMkLst>
            <pc:docMk/>
            <pc:sldMk cId="3780582147" sldId="257"/>
            <ac:spMk id="9" creationId="{7EAE5F3E-BDFA-1F61-54E0-D55D43B084AD}"/>
          </ac:spMkLst>
        </pc:spChg>
        <pc:spChg chg="del mod">
          <ac:chgData name="Siegbert Rudolph" userId="2af4d44886c067cc" providerId="LiveId" clId="{D2C6B52E-5316-4108-8399-C61A2D224AB5}" dt="2022-11-02T13:04:26.084" v="220" actId="478"/>
          <ac:spMkLst>
            <pc:docMk/>
            <pc:sldMk cId="3780582147" sldId="257"/>
            <ac:spMk id="9" creationId="{E103E196-6610-3BB7-0082-604D0EECDA9B}"/>
          </ac:spMkLst>
        </pc:spChg>
        <pc:spChg chg="add del mod">
          <ac:chgData name="Siegbert Rudolph" userId="2af4d44886c067cc" providerId="LiveId" clId="{D2C6B52E-5316-4108-8399-C61A2D224AB5}" dt="2022-11-02T16:59:48.755" v="931"/>
          <ac:spMkLst>
            <pc:docMk/>
            <pc:sldMk cId="3780582147" sldId="257"/>
            <ac:spMk id="10" creationId="{08798BEC-5761-1ADA-32A0-E3CF067AA066}"/>
          </ac:spMkLst>
        </pc:spChg>
        <pc:spChg chg="del">
          <ac:chgData name="Siegbert Rudolph" userId="2af4d44886c067cc" providerId="LiveId" clId="{D2C6B52E-5316-4108-8399-C61A2D224AB5}" dt="2022-11-02T13:08:41.386" v="424" actId="478"/>
          <ac:spMkLst>
            <pc:docMk/>
            <pc:sldMk cId="3780582147" sldId="257"/>
            <ac:spMk id="10" creationId="{0F1598D8-26F5-8357-F062-92A59BB0A22C}"/>
          </ac:spMkLst>
        </pc:spChg>
        <pc:spChg chg="mod">
          <ac:chgData name="Siegbert Rudolph" userId="2af4d44886c067cc" providerId="LiveId" clId="{D2C6B52E-5316-4108-8399-C61A2D224AB5}" dt="2022-11-02T13:09:46.734" v="449" actId="1038"/>
          <ac:spMkLst>
            <pc:docMk/>
            <pc:sldMk cId="3780582147" sldId="257"/>
            <ac:spMk id="11" creationId="{6D94855E-5C45-297B-64F2-FFA939D7EA2B}"/>
          </ac:spMkLst>
        </pc:spChg>
        <pc:spChg chg="mod">
          <ac:chgData name="Siegbert Rudolph" userId="2af4d44886c067cc" providerId="LiveId" clId="{D2C6B52E-5316-4108-8399-C61A2D224AB5}" dt="2022-11-02T16:56:47.079" v="822" actId="1037"/>
          <ac:spMkLst>
            <pc:docMk/>
            <pc:sldMk cId="3780582147" sldId="257"/>
            <ac:spMk id="12" creationId="{33703352-C8E9-DEE9-B509-FC61534699C5}"/>
          </ac:spMkLst>
        </pc:spChg>
        <pc:spChg chg="mod">
          <ac:chgData name="Siegbert Rudolph" userId="2af4d44886c067cc" providerId="LiveId" clId="{D2C6B52E-5316-4108-8399-C61A2D224AB5}" dt="2022-11-02T13:09:46.734" v="449" actId="1038"/>
          <ac:spMkLst>
            <pc:docMk/>
            <pc:sldMk cId="3780582147" sldId="257"/>
            <ac:spMk id="13" creationId="{B4137656-BD43-6F60-89D4-1CBD4F3E9D36}"/>
          </ac:spMkLst>
        </pc:spChg>
        <pc:spChg chg="mod">
          <ac:chgData name="Siegbert Rudolph" userId="2af4d44886c067cc" providerId="LiveId" clId="{D2C6B52E-5316-4108-8399-C61A2D224AB5}" dt="2022-11-02T16:56:47.079" v="822" actId="1037"/>
          <ac:spMkLst>
            <pc:docMk/>
            <pc:sldMk cId="3780582147" sldId="257"/>
            <ac:spMk id="14" creationId="{D5A0323B-FBA0-4E29-9434-8D4FE6FD7CBA}"/>
          </ac:spMkLst>
        </pc:spChg>
        <pc:spChg chg="mod">
          <ac:chgData name="Siegbert Rudolph" userId="2af4d44886c067cc" providerId="LiveId" clId="{D2C6B52E-5316-4108-8399-C61A2D224AB5}" dt="2022-11-02T13:09:46.734" v="449" actId="1038"/>
          <ac:spMkLst>
            <pc:docMk/>
            <pc:sldMk cId="3780582147" sldId="257"/>
            <ac:spMk id="15" creationId="{7F7DAE29-4315-0934-5116-8993D6C02C85}"/>
          </ac:spMkLst>
        </pc:spChg>
        <pc:spChg chg="mod">
          <ac:chgData name="Siegbert Rudolph" userId="2af4d44886c067cc" providerId="LiveId" clId="{D2C6B52E-5316-4108-8399-C61A2D224AB5}" dt="2022-11-02T16:56:47.079" v="822" actId="1037"/>
          <ac:spMkLst>
            <pc:docMk/>
            <pc:sldMk cId="3780582147" sldId="257"/>
            <ac:spMk id="16" creationId="{C501B977-00AE-5AC0-ABC3-53CC815F80E7}"/>
          </ac:spMkLst>
        </pc:spChg>
        <pc:spChg chg="mod">
          <ac:chgData name="Siegbert Rudolph" userId="2af4d44886c067cc" providerId="LiveId" clId="{D2C6B52E-5316-4108-8399-C61A2D224AB5}" dt="2022-11-02T13:09:46.734" v="449" actId="1038"/>
          <ac:spMkLst>
            <pc:docMk/>
            <pc:sldMk cId="3780582147" sldId="257"/>
            <ac:spMk id="17" creationId="{4C9EB509-3E58-3B03-2BD2-C5A419F0FEE4}"/>
          </ac:spMkLst>
        </pc:spChg>
        <pc:spChg chg="mod">
          <ac:chgData name="Siegbert Rudolph" userId="2af4d44886c067cc" providerId="LiveId" clId="{D2C6B52E-5316-4108-8399-C61A2D224AB5}" dt="2022-11-02T16:56:47.079" v="822" actId="1037"/>
          <ac:spMkLst>
            <pc:docMk/>
            <pc:sldMk cId="3780582147" sldId="257"/>
            <ac:spMk id="18" creationId="{6ECED589-D334-83E5-3747-2C4EC4D3E0D1}"/>
          </ac:spMkLst>
        </pc:spChg>
        <pc:spChg chg="mod">
          <ac:chgData name="Siegbert Rudolph" userId="2af4d44886c067cc" providerId="LiveId" clId="{D2C6B52E-5316-4108-8399-C61A2D224AB5}" dt="2022-11-02T16:56:47.079" v="822" actId="1037"/>
          <ac:spMkLst>
            <pc:docMk/>
            <pc:sldMk cId="3780582147" sldId="257"/>
            <ac:spMk id="19" creationId="{86DB34D3-C6A5-A646-9229-6CD0CCB84146}"/>
          </ac:spMkLst>
        </pc:spChg>
        <pc:spChg chg="add del mod">
          <ac:chgData name="Siegbert Rudolph" userId="2af4d44886c067cc" providerId="LiveId" clId="{D2C6B52E-5316-4108-8399-C61A2D224AB5}" dt="2022-11-02T13:01:01.679" v="89" actId="21"/>
          <ac:spMkLst>
            <pc:docMk/>
            <pc:sldMk cId="3780582147" sldId="257"/>
            <ac:spMk id="20" creationId="{966FB8D0-253F-4C9B-FBC6-CED80CAA03B2}"/>
          </ac:spMkLst>
        </pc:spChg>
        <pc:spChg chg="add del mod">
          <ac:chgData name="Siegbert Rudolph" userId="2af4d44886c067cc" providerId="LiveId" clId="{D2C6B52E-5316-4108-8399-C61A2D224AB5}" dt="2022-11-02T16:59:48.755" v="931"/>
          <ac:spMkLst>
            <pc:docMk/>
            <pc:sldMk cId="3780582147" sldId="257"/>
            <ac:spMk id="20" creationId="{E187FEB2-BBDF-024C-E66D-057C8E7F06FE}"/>
          </ac:spMkLst>
        </pc:spChg>
        <pc:spChg chg="mod">
          <ac:chgData name="Siegbert Rudolph" userId="2af4d44886c067cc" providerId="LiveId" clId="{D2C6B52E-5316-4108-8399-C61A2D224AB5}" dt="2022-11-02T16:50:06.253" v="692" actId="20577"/>
          <ac:spMkLst>
            <pc:docMk/>
            <pc:sldMk cId="3780582147" sldId="257"/>
            <ac:spMk id="21" creationId="{9455249F-3E14-51A2-8E46-C043A058ED9D}"/>
          </ac:spMkLst>
        </pc:spChg>
        <pc:spChg chg="del mod">
          <ac:chgData name="Siegbert Rudolph" userId="2af4d44886c067cc" providerId="LiveId" clId="{D2C6B52E-5316-4108-8399-C61A2D224AB5}" dt="2022-11-02T13:05:35.552" v="248" actId="478"/>
          <ac:spMkLst>
            <pc:docMk/>
            <pc:sldMk cId="3780582147" sldId="257"/>
            <ac:spMk id="22" creationId="{764D3485-4C1A-825E-0B18-6B6F97061121}"/>
          </ac:spMkLst>
        </pc:spChg>
        <pc:spChg chg="add del mod">
          <ac:chgData name="Siegbert Rudolph" userId="2af4d44886c067cc" providerId="LiveId" clId="{D2C6B52E-5316-4108-8399-C61A2D224AB5}" dt="2022-11-02T16:59:48.755" v="931"/>
          <ac:spMkLst>
            <pc:docMk/>
            <pc:sldMk cId="3780582147" sldId="257"/>
            <ac:spMk id="22" creationId="{DBAF9D0D-32AF-073C-2640-9CCE8369A0B7}"/>
          </ac:spMkLst>
        </pc:spChg>
        <pc:spChg chg="mod">
          <ac:chgData name="Siegbert Rudolph" userId="2af4d44886c067cc" providerId="LiveId" clId="{D2C6B52E-5316-4108-8399-C61A2D224AB5}" dt="2022-11-02T13:09:46.734" v="449" actId="1038"/>
          <ac:spMkLst>
            <pc:docMk/>
            <pc:sldMk cId="3780582147" sldId="257"/>
            <ac:spMk id="23" creationId="{85A84A24-1E84-71DC-D837-3AECEAFAA894}"/>
          </ac:spMkLst>
        </pc:spChg>
        <pc:spChg chg="mod">
          <ac:chgData name="Siegbert Rudolph" userId="2af4d44886c067cc" providerId="LiveId" clId="{D2C6B52E-5316-4108-8399-C61A2D224AB5}" dt="2022-11-02T16:56:47.079" v="822" actId="1037"/>
          <ac:spMkLst>
            <pc:docMk/>
            <pc:sldMk cId="3780582147" sldId="257"/>
            <ac:spMk id="24" creationId="{C97557BD-0FA2-A408-AD23-55116FAF322A}"/>
          </ac:spMkLst>
        </pc:spChg>
        <pc:spChg chg="add del mod">
          <ac:chgData name="Siegbert Rudolph" userId="2af4d44886c067cc" providerId="LiveId" clId="{D2C6B52E-5316-4108-8399-C61A2D224AB5}" dt="2022-11-02T13:01:01.679" v="89" actId="21"/>
          <ac:spMkLst>
            <pc:docMk/>
            <pc:sldMk cId="3780582147" sldId="257"/>
            <ac:spMk id="25" creationId="{33C8D641-BD9D-F140-B53B-EE8B36592EE4}"/>
          </ac:spMkLst>
        </pc:spChg>
        <pc:spChg chg="add del mod">
          <ac:chgData name="Siegbert Rudolph" userId="2af4d44886c067cc" providerId="LiveId" clId="{D2C6B52E-5316-4108-8399-C61A2D224AB5}" dt="2022-11-02T16:59:48.755" v="931"/>
          <ac:spMkLst>
            <pc:docMk/>
            <pc:sldMk cId="3780582147" sldId="257"/>
            <ac:spMk id="25" creationId="{9F803AB1-9474-7257-BFAF-BFA876D088BC}"/>
          </ac:spMkLst>
        </pc:spChg>
        <pc:spChg chg="del mod">
          <ac:chgData name="Siegbert Rudolph" userId="2af4d44886c067cc" providerId="LiveId" clId="{D2C6B52E-5316-4108-8399-C61A2D224AB5}" dt="2022-11-02T13:08:41.386" v="424" actId="478"/>
          <ac:spMkLst>
            <pc:docMk/>
            <pc:sldMk cId="3780582147" sldId="257"/>
            <ac:spMk id="26" creationId="{C479E2E6-4A04-8A07-5E04-014663FFD8AC}"/>
          </ac:spMkLst>
        </pc:spChg>
        <pc:spChg chg="add del mod">
          <ac:chgData name="Siegbert Rudolph" userId="2af4d44886c067cc" providerId="LiveId" clId="{D2C6B52E-5316-4108-8399-C61A2D224AB5}" dt="2022-11-02T16:59:48.755" v="931"/>
          <ac:spMkLst>
            <pc:docMk/>
            <pc:sldMk cId="3780582147" sldId="257"/>
            <ac:spMk id="26" creationId="{F1818E56-E307-BE4C-A4E7-883AA8A65E1C}"/>
          </ac:spMkLst>
        </pc:spChg>
        <pc:spChg chg="mod">
          <ac:chgData name="Siegbert Rudolph" userId="2af4d44886c067cc" providerId="LiveId" clId="{D2C6B52E-5316-4108-8399-C61A2D224AB5}" dt="2022-11-02T13:09:46.734" v="449" actId="1038"/>
          <ac:spMkLst>
            <pc:docMk/>
            <pc:sldMk cId="3780582147" sldId="257"/>
            <ac:spMk id="27" creationId="{42068C90-50B9-6982-69DC-2C41134685AC}"/>
          </ac:spMkLst>
        </pc:spChg>
        <pc:spChg chg="mod">
          <ac:chgData name="Siegbert Rudolph" userId="2af4d44886c067cc" providerId="LiveId" clId="{D2C6B52E-5316-4108-8399-C61A2D224AB5}" dt="2022-11-02T16:56:47.079" v="822" actId="1037"/>
          <ac:spMkLst>
            <pc:docMk/>
            <pc:sldMk cId="3780582147" sldId="257"/>
            <ac:spMk id="28" creationId="{5EDDAC51-1A49-8E13-1115-A1BA836EB3F1}"/>
          </ac:spMkLst>
        </pc:spChg>
        <pc:spChg chg="add del mod">
          <ac:chgData name="Siegbert Rudolph" userId="2af4d44886c067cc" providerId="LiveId" clId="{D2C6B52E-5316-4108-8399-C61A2D224AB5}" dt="2022-11-02T13:01:01.679" v="89" actId="21"/>
          <ac:spMkLst>
            <pc:docMk/>
            <pc:sldMk cId="3780582147" sldId="257"/>
            <ac:spMk id="29" creationId="{10F968D2-30B1-72FC-41D9-68F0BC5C67F8}"/>
          </ac:spMkLst>
        </pc:spChg>
        <pc:spChg chg="add del mod">
          <ac:chgData name="Siegbert Rudolph" userId="2af4d44886c067cc" providerId="LiveId" clId="{D2C6B52E-5316-4108-8399-C61A2D224AB5}" dt="2022-11-02T16:59:48.755" v="931"/>
          <ac:spMkLst>
            <pc:docMk/>
            <pc:sldMk cId="3780582147" sldId="257"/>
            <ac:spMk id="29" creationId="{5D34B96B-2918-EBE9-5B6D-4E9E3B96A866}"/>
          </ac:spMkLst>
        </pc:spChg>
        <pc:spChg chg="add del mod">
          <ac:chgData name="Siegbert Rudolph" userId="2af4d44886c067cc" providerId="LiveId" clId="{D2C6B52E-5316-4108-8399-C61A2D224AB5}" dt="2022-11-02T16:59:48.755" v="931"/>
          <ac:spMkLst>
            <pc:docMk/>
            <pc:sldMk cId="3780582147" sldId="257"/>
            <ac:spMk id="30" creationId="{6213372D-DCD9-574A-B8F8-3660C4A825C5}"/>
          </ac:spMkLst>
        </pc:spChg>
        <pc:spChg chg="del">
          <ac:chgData name="Siegbert Rudolph" userId="2af4d44886c067cc" providerId="LiveId" clId="{D2C6B52E-5316-4108-8399-C61A2D224AB5}" dt="2022-11-02T13:08:37.509" v="423" actId="478"/>
          <ac:spMkLst>
            <pc:docMk/>
            <pc:sldMk cId="3780582147" sldId="257"/>
            <ac:spMk id="30" creationId="{CF74FC11-17D1-3103-97EC-F4739E04AB5B}"/>
          </ac:spMkLst>
        </pc:spChg>
        <pc:spChg chg="mod">
          <ac:chgData name="Siegbert Rudolph" userId="2af4d44886c067cc" providerId="LiveId" clId="{D2C6B52E-5316-4108-8399-C61A2D224AB5}" dt="2022-11-02T13:09:46.734" v="449" actId="1038"/>
          <ac:spMkLst>
            <pc:docMk/>
            <pc:sldMk cId="3780582147" sldId="257"/>
            <ac:spMk id="31" creationId="{B87DACCA-779B-28DA-ED7A-9EC2C8716B0C}"/>
          </ac:spMkLst>
        </pc:spChg>
        <pc:spChg chg="mod">
          <ac:chgData name="Siegbert Rudolph" userId="2af4d44886c067cc" providerId="LiveId" clId="{D2C6B52E-5316-4108-8399-C61A2D224AB5}" dt="2022-11-02T16:56:47.079" v="822" actId="1037"/>
          <ac:spMkLst>
            <pc:docMk/>
            <pc:sldMk cId="3780582147" sldId="257"/>
            <ac:spMk id="32" creationId="{6F1B3767-830C-3AEC-8A54-ECD95E39C91D}"/>
          </ac:spMkLst>
        </pc:spChg>
        <pc:spChg chg="add del mod">
          <ac:chgData name="Siegbert Rudolph" userId="2af4d44886c067cc" providerId="LiveId" clId="{D2C6B52E-5316-4108-8399-C61A2D224AB5}" dt="2022-11-02T13:01:01.679" v="89" actId="21"/>
          <ac:spMkLst>
            <pc:docMk/>
            <pc:sldMk cId="3780582147" sldId="257"/>
            <ac:spMk id="33" creationId="{7B2C37F5-39FC-CCB7-C262-CDF984F42D48}"/>
          </ac:spMkLst>
        </pc:spChg>
        <pc:spChg chg="add del mod">
          <ac:chgData name="Siegbert Rudolph" userId="2af4d44886c067cc" providerId="LiveId" clId="{D2C6B52E-5316-4108-8399-C61A2D224AB5}" dt="2022-11-02T16:59:48.755" v="931"/>
          <ac:spMkLst>
            <pc:docMk/>
            <pc:sldMk cId="3780582147" sldId="257"/>
            <ac:spMk id="33" creationId="{C8799D97-BAAA-F1FA-FFE0-603E8F4D957B}"/>
          </ac:spMkLst>
        </pc:spChg>
        <pc:spChg chg="add del mod">
          <ac:chgData name="Siegbert Rudolph" userId="2af4d44886c067cc" providerId="LiveId" clId="{D2C6B52E-5316-4108-8399-C61A2D224AB5}" dt="2022-11-02T16:59:48.755" v="931"/>
          <ac:spMkLst>
            <pc:docMk/>
            <pc:sldMk cId="3780582147" sldId="257"/>
            <ac:spMk id="34" creationId="{38975386-4BCA-64B6-B9EF-9FC9DF3EED56}"/>
          </ac:spMkLst>
        </pc:spChg>
        <pc:spChg chg="del">
          <ac:chgData name="Siegbert Rudolph" userId="2af4d44886c067cc" providerId="LiveId" clId="{D2C6B52E-5316-4108-8399-C61A2D224AB5}" dt="2022-11-02T13:08:37.509" v="423" actId="478"/>
          <ac:spMkLst>
            <pc:docMk/>
            <pc:sldMk cId="3780582147" sldId="257"/>
            <ac:spMk id="34" creationId="{8ADC184A-A33C-7AEF-AAC3-32C85C415DCF}"/>
          </ac:spMkLst>
        </pc:spChg>
        <pc:spChg chg="mod">
          <ac:chgData name="Siegbert Rudolph" userId="2af4d44886c067cc" providerId="LiveId" clId="{D2C6B52E-5316-4108-8399-C61A2D224AB5}" dt="2022-11-02T13:09:46.734" v="449" actId="1038"/>
          <ac:spMkLst>
            <pc:docMk/>
            <pc:sldMk cId="3780582147" sldId="257"/>
            <ac:spMk id="35" creationId="{AE09D8D4-98FD-BC31-12D6-81CB73192607}"/>
          </ac:spMkLst>
        </pc:spChg>
        <pc:spChg chg="mod">
          <ac:chgData name="Siegbert Rudolph" userId="2af4d44886c067cc" providerId="LiveId" clId="{D2C6B52E-5316-4108-8399-C61A2D224AB5}" dt="2022-11-02T16:56:47.079" v="822" actId="1037"/>
          <ac:spMkLst>
            <pc:docMk/>
            <pc:sldMk cId="3780582147" sldId="257"/>
            <ac:spMk id="36" creationId="{EBBE4A22-E02E-2DB2-1A18-A01928809D10}"/>
          </ac:spMkLst>
        </pc:spChg>
        <pc:spChg chg="add del mod">
          <ac:chgData name="Siegbert Rudolph" userId="2af4d44886c067cc" providerId="LiveId" clId="{D2C6B52E-5316-4108-8399-C61A2D224AB5}" dt="2022-11-02T13:01:01.679" v="89" actId="21"/>
          <ac:spMkLst>
            <pc:docMk/>
            <pc:sldMk cId="3780582147" sldId="257"/>
            <ac:spMk id="37" creationId="{63CAEAE1-3B1C-EEC5-25AE-6B274C12091D}"/>
          </ac:spMkLst>
        </pc:spChg>
        <pc:spChg chg="add del mod">
          <ac:chgData name="Siegbert Rudolph" userId="2af4d44886c067cc" providerId="LiveId" clId="{D2C6B52E-5316-4108-8399-C61A2D224AB5}" dt="2022-11-02T16:59:48.755" v="931"/>
          <ac:spMkLst>
            <pc:docMk/>
            <pc:sldMk cId="3780582147" sldId="257"/>
            <ac:spMk id="37" creationId="{6D5D92BB-37F7-D508-24C3-DA805B3317D4}"/>
          </ac:spMkLst>
        </pc:spChg>
        <pc:spChg chg="add del mod">
          <ac:chgData name="Siegbert Rudolph" userId="2af4d44886c067cc" providerId="LiveId" clId="{D2C6B52E-5316-4108-8399-C61A2D224AB5}" dt="2022-11-02T16:59:48.755" v="931"/>
          <ac:spMkLst>
            <pc:docMk/>
            <pc:sldMk cId="3780582147" sldId="257"/>
            <ac:spMk id="38" creationId="{0F0FAE33-6054-762F-B691-F58611EC12F4}"/>
          </ac:spMkLst>
        </pc:spChg>
        <pc:spChg chg="del">
          <ac:chgData name="Siegbert Rudolph" userId="2af4d44886c067cc" providerId="LiveId" clId="{D2C6B52E-5316-4108-8399-C61A2D224AB5}" dt="2022-11-02T13:08:37.509" v="423" actId="478"/>
          <ac:spMkLst>
            <pc:docMk/>
            <pc:sldMk cId="3780582147" sldId="257"/>
            <ac:spMk id="38" creationId="{5036604B-807E-D8E4-02A4-595569821C77}"/>
          </ac:spMkLst>
        </pc:spChg>
        <pc:spChg chg="mod">
          <ac:chgData name="Siegbert Rudolph" userId="2af4d44886c067cc" providerId="LiveId" clId="{D2C6B52E-5316-4108-8399-C61A2D224AB5}" dt="2022-11-02T13:09:46.734" v="449" actId="1038"/>
          <ac:spMkLst>
            <pc:docMk/>
            <pc:sldMk cId="3780582147" sldId="257"/>
            <ac:spMk id="39" creationId="{01D29D23-D688-EEAA-9E48-F1A816FC3041}"/>
          </ac:spMkLst>
        </pc:spChg>
        <pc:spChg chg="mod">
          <ac:chgData name="Siegbert Rudolph" userId="2af4d44886c067cc" providerId="LiveId" clId="{D2C6B52E-5316-4108-8399-C61A2D224AB5}" dt="2022-11-02T16:56:47.079" v="822" actId="1037"/>
          <ac:spMkLst>
            <pc:docMk/>
            <pc:sldMk cId="3780582147" sldId="257"/>
            <ac:spMk id="40" creationId="{34F4E917-04E0-1458-5A30-51A78A5CC2DA}"/>
          </ac:spMkLst>
        </pc:spChg>
        <pc:spChg chg="add del mod">
          <ac:chgData name="Siegbert Rudolph" userId="2af4d44886c067cc" providerId="LiveId" clId="{D2C6B52E-5316-4108-8399-C61A2D224AB5}" dt="2022-11-02T13:01:01.679" v="89" actId="21"/>
          <ac:spMkLst>
            <pc:docMk/>
            <pc:sldMk cId="3780582147" sldId="257"/>
            <ac:spMk id="41" creationId="{1F5CA25F-C810-976A-B57D-C576486EB93E}"/>
          </ac:spMkLst>
        </pc:spChg>
        <pc:spChg chg="add del mod">
          <ac:chgData name="Siegbert Rudolph" userId="2af4d44886c067cc" providerId="LiveId" clId="{D2C6B52E-5316-4108-8399-C61A2D224AB5}" dt="2022-11-02T16:59:48.755" v="931"/>
          <ac:spMkLst>
            <pc:docMk/>
            <pc:sldMk cId="3780582147" sldId="257"/>
            <ac:spMk id="41" creationId="{74EB5F9B-67E4-4485-C21D-0A7367E11847}"/>
          </ac:spMkLst>
        </pc:spChg>
        <pc:spChg chg="del">
          <ac:chgData name="Siegbert Rudolph" userId="2af4d44886c067cc" providerId="LiveId" clId="{D2C6B52E-5316-4108-8399-C61A2D224AB5}" dt="2022-11-02T13:08:37.509" v="423" actId="478"/>
          <ac:spMkLst>
            <pc:docMk/>
            <pc:sldMk cId="3780582147" sldId="257"/>
            <ac:spMk id="42" creationId="{4B9FF758-DE2C-9FDD-88B0-60AB9B38B195}"/>
          </ac:spMkLst>
        </pc:spChg>
        <pc:spChg chg="add del mod">
          <ac:chgData name="Siegbert Rudolph" userId="2af4d44886c067cc" providerId="LiveId" clId="{D2C6B52E-5316-4108-8399-C61A2D224AB5}" dt="2022-11-02T16:59:48.755" v="931"/>
          <ac:spMkLst>
            <pc:docMk/>
            <pc:sldMk cId="3780582147" sldId="257"/>
            <ac:spMk id="42" creationId="{D17A55C2-2E0E-15F2-3828-0D217D6199E6}"/>
          </ac:spMkLst>
        </pc:spChg>
        <pc:spChg chg="mod">
          <ac:chgData name="Siegbert Rudolph" userId="2af4d44886c067cc" providerId="LiveId" clId="{D2C6B52E-5316-4108-8399-C61A2D224AB5}" dt="2022-11-02T13:09:46.734" v="449" actId="1038"/>
          <ac:spMkLst>
            <pc:docMk/>
            <pc:sldMk cId="3780582147" sldId="257"/>
            <ac:spMk id="43" creationId="{B65CB097-3A47-D01C-E733-FD6E960E767B}"/>
          </ac:spMkLst>
        </pc:spChg>
        <pc:spChg chg="mod">
          <ac:chgData name="Siegbert Rudolph" userId="2af4d44886c067cc" providerId="LiveId" clId="{D2C6B52E-5316-4108-8399-C61A2D224AB5}" dt="2022-11-02T16:56:47.079" v="822" actId="1037"/>
          <ac:spMkLst>
            <pc:docMk/>
            <pc:sldMk cId="3780582147" sldId="257"/>
            <ac:spMk id="44" creationId="{86ACA3D3-E033-DDC8-4194-F2742F18A4D4}"/>
          </ac:spMkLst>
        </pc:spChg>
        <pc:spChg chg="add del mod">
          <ac:chgData name="Siegbert Rudolph" userId="2af4d44886c067cc" providerId="LiveId" clId="{D2C6B52E-5316-4108-8399-C61A2D224AB5}" dt="2022-11-02T16:59:48.755" v="931"/>
          <ac:spMkLst>
            <pc:docMk/>
            <pc:sldMk cId="3780582147" sldId="257"/>
            <ac:spMk id="45" creationId="{37793E3C-8DA6-D21F-BC63-E6EF9BE1B318}"/>
          </ac:spMkLst>
        </pc:spChg>
        <pc:spChg chg="del">
          <ac:chgData name="Siegbert Rudolph" userId="2af4d44886c067cc" providerId="LiveId" clId="{D2C6B52E-5316-4108-8399-C61A2D224AB5}" dt="2022-11-02T12:58:04.355" v="64" actId="478"/>
          <ac:spMkLst>
            <pc:docMk/>
            <pc:sldMk cId="3780582147" sldId="257"/>
            <ac:spMk id="45" creationId="{C7ED5D38-4B9D-54FE-B08F-A2CB8CF1405F}"/>
          </ac:spMkLst>
        </pc:spChg>
        <pc:spChg chg="add mod">
          <ac:chgData name="Siegbert Rudolph" userId="2af4d44886c067cc" providerId="LiveId" clId="{D2C6B52E-5316-4108-8399-C61A2D224AB5}" dt="2022-11-02T18:28:19.320" v="1451" actId="1038"/>
          <ac:spMkLst>
            <pc:docMk/>
            <pc:sldMk cId="3780582147" sldId="257"/>
            <ac:spMk id="49" creationId="{C1EC38A2-D25D-5D1A-9EF6-5F0925A8839B}"/>
          </ac:spMkLst>
        </pc:spChg>
        <pc:spChg chg="add mod">
          <ac:chgData name="Siegbert Rudolph" userId="2af4d44886c067cc" providerId="LiveId" clId="{D2C6B52E-5316-4108-8399-C61A2D224AB5}" dt="2022-11-02T18:28:19.320" v="1451" actId="1038"/>
          <ac:spMkLst>
            <pc:docMk/>
            <pc:sldMk cId="3780582147" sldId="257"/>
            <ac:spMk id="50" creationId="{419B1575-A65D-2C92-4E54-1AFE683A940B}"/>
          </ac:spMkLst>
        </pc:spChg>
        <pc:spChg chg="add mod">
          <ac:chgData name="Siegbert Rudolph" userId="2af4d44886c067cc" providerId="LiveId" clId="{D2C6B52E-5316-4108-8399-C61A2D224AB5}" dt="2022-11-02T18:28:19.320" v="1451" actId="1038"/>
          <ac:spMkLst>
            <pc:docMk/>
            <pc:sldMk cId="3780582147" sldId="257"/>
            <ac:spMk id="51" creationId="{EB9CE816-5C9F-74C2-4273-56025C9100F8}"/>
          </ac:spMkLst>
        </pc:spChg>
        <pc:spChg chg="add mod">
          <ac:chgData name="Siegbert Rudolph" userId="2af4d44886c067cc" providerId="LiveId" clId="{D2C6B52E-5316-4108-8399-C61A2D224AB5}" dt="2022-11-02T18:28:19.320" v="1451" actId="1038"/>
          <ac:spMkLst>
            <pc:docMk/>
            <pc:sldMk cId="3780582147" sldId="257"/>
            <ac:spMk id="52" creationId="{68D6C677-D7E4-91E5-9C6F-BF66CC25C880}"/>
          </ac:spMkLst>
        </pc:spChg>
        <pc:spChg chg="add mod">
          <ac:chgData name="Siegbert Rudolph" userId="2af4d44886c067cc" providerId="LiveId" clId="{D2C6B52E-5316-4108-8399-C61A2D224AB5}" dt="2022-11-02T18:28:19.320" v="1451" actId="1038"/>
          <ac:spMkLst>
            <pc:docMk/>
            <pc:sldMk cId="3780582147" sldId="257"/>
            <ac:spMk id="53" creationId="{3C7B0101-70C7-459C-5A8E-B91E21B7D8FA}"/>
          </ac:spMkLst>
        </pc:spChg>
        <pc:spChg chg="add mod">
          <ac:chgData name="Siegbert Rudolph" userId="2af4d44886c067cc" providerId="LiveId" clId="{D2C6B52E-5316-4108-8399-C61A2D224AB5}" dt="2022-11-02T18:28:19.320" v="1451" actId="1038"/>
          <ac:spMkLst>
            <pc:docMk/>
            <pc:sldMk cId="3780582147" sldId="257"/>
            <ac:spMk id="54" creationId="{1B5A2D6D-3756-518B-6CE4-5E63322082C9}"/>
          </ac:spMkLst>
        </pc:spChg>
        <pc:spChg chg="add mod">
          <ac:chgData name="Siegbert Rudolph" userId="2af4d44886c067cc" providerId="LiveId" clId="{D2C6B52E-5316-4108-8399-C61A2D224AB5}" dt="2022-11-02T18:28:19.320" v="1451" actId="1038"/>
          <ac:spMkLst>
            <pc:docMk/>
            <pc:sldMk cId="3780582147" sldId="257"/>
            <ac:spMk id="55" creationId="{EDC79538-E21F-DE29-BD6B-C172631DE577}"/>
          </ac:spMkLst>
        </pc:spChg>
        <pc:spChg chg="add mod">
          <ac:chgData name="Siegbert Rudolph" userId="2af4d44886c067cc" providerId="LiveId" clId="{D2C6B52E-5316-4108-8399-C61A2D224AB5}" dt="2022-11-02T18:28:19.320" v="1451" actId="1038"/>
          <ac:spMkLst>
            <pc:docMk/>
            <pc:sldMk cId="3780582147" sldId="257"/>
            <ac:spMk id="56" creationId="{94057F05-4547-43C8-9533-CE3B07EB1C8E}"/>
          </ac:spMkLst>
        </pc:spChg>
        <pc:spChg chg="add mod">
          <ac:chgData name="Siegbert Rudolph" userId="2af4d44886c067cc" providerId="LiveId" clId="{D2C6B52E-5316-4108-8399-C61A2D224AB5}" dt="2022-11-02T18:28:19.320" v="1451" actId="1038"/>
          <ac:spMkLst>
            <pc:docMk/>
            <pc:sldMk cId="3780582147" sldId="257"/>
            <ac:spMk id="57" creationId="{63A83C94-771F-B403-1E45-563C547DF9ED}"/>
          </ac:spMkLst>
        </pc:spChg>
        <pc:spChg chg="add mod">
          <ac:chgData name="Siegbert Rudolph" userId="2af4d44886c067cc" providerId="LiveId" clId="{D2C6B52E-5316-4108-8399-C61A2D224AB5}" dt="2022-11-02T18:28:19.320" v="1451" actId="1038"/>
          <ac:spMkLst>
            <pc:docMk/>
            <pc:sldMk cId="3780582147" sldId="257"/>
            <ac:spMk id="58" creationId="{C47AD70A-E166-C699-9A9E-E4AFC96D8907}"/>
          </ac:spMkLst>
        </pc:spChg>
        <pc:spChg chg="add mod">
          <ac:chgData name="Siegbert Rudolph" userId="2af4d44886c067cc" providerId="LiveId" clId="{D2C6B52E-5316-4108-8399-C61A2D224AB5}" dt="2022-11-02T18:28:19.320" v="1451" actId="1038"/>
          <ac:spMkLst>
            <pc:docMk/>
            <pc:sldMk cId="3780582147" sldId="257"/>
            <ac:spMk id="59" creationId="{F766BDBB-4585-935B-18AE-C4C440E50B9C}"/>
          </ac:spMkLst>
        </pc:spChg>
        <pc:spChg chg="add mod">
          <ac:chgData name="Siegbert Rudolph" userId="2af4d44886c067cc" providerId="LiveId" clId="{D2C6B52E-5316-4108-8399-C61A2D224AB5}" dt="2022-11-02T18:28:19.320" v="1451" actId="1038"/>
          <ac:spMkLst>
            <pc:docMk/>
            <pc:sldMk cId="3780582147" sldId="257"/>
            <ac:spMk id="60" creationId="{F7F133D6-A351-84C7-92DA-4490E6738631}"/>
          </ac:spMkLst>
        </pc:spChg>
        <pc:spChg chg="add mod">
          <ac:chgData name="Siegbert Rudolph" userId="2af4d44886c067cc" providerId="LiveId" clId="{D2C6B52E-5316-4108-8399-C61A2D224AB5}" dt="2022-11-02T18:28:19.320" v="1451" actId="1038"/>
          <ac:spMkLst>
            <pc:docMk/>
            <pc:sldMk cId="3780582147" sldId="257"/>
            <ac:spMk id="61" creationId="{EF78BD28-8D85-D190-89B6-68378DC42258}"/>
          </ac:spMkLst>
        </pc:spChg>
        <pc:spChg chg="add mod">
          <ac:chgData name="Siegbert Rudolph" userId="2af4d44886c067cc" providerId="LiveId" clId="{D2C6B52E-5316-4108-8399-C61A2D224AB5}" dt="2022-11-02T18:28:19.320" v="1451" actId="1038"/>
          <ac:spMkLst>
            <pc:docMk/>
            <pc:sldMk cId="3780582147" sldId="257"/>
            <ac:spMk id="62" creationId="{C6D25FB3-2707-D7BF-C3BC-E0775E5888BA}"/>
          </ac:spMkLst>
        </pc:spChg>
        <pc:spChg chg="add mod">
          <ac:chgData name="Siegbert Rudolph" userId="2af4d44886c067cc" providerId="LiveId" clId="{D2C6B52E-5316-4108-8399-C61A2D224AB5}" dt="2022-11-02T18:28:19.320" v="1451" actId="1038"/>
          <ac:spMkLst>
            <pc:docMk/>
            <pc:sldMk cId="3780582147" sldId="257"/>
            <ac:spMk id="63" creationId="{4C74121A-EB96-6298-A2CD-7B1241F61E3F}"/>
          </ac:spMkLst>
        </pc:spChg>
        <pc:spChg chg="add mod">
          <ac:chgData name="Siegbert Rudolph" userId="2af4d44886c067cc" providerId="LiveId" clId="{D2C6B52E-5316-4108-8399-C61A2D224AB5}" dt="2022-11-02T18:28:19.320" v="1451" actId="1038"/>
          <ac:spMkLst>
            <pc:docMk/>
            <pc:sldMk cId="3780582147" sldId="257"/>
            <ac:spMk id="64" creationId="{2479D041-5800-33B2-C46D-ECEFA300AD3B}"/>
          </ac:spMkLst>
        </pc:spChg>
        <pc:spChg chg="add mod">
          <ac:chgData name="Siegbert Rudolph" userId="2af4d44886c067cc" providerId="LiveId" clId="{D2C6B52E-5316-4108-8399-C61A2D224AB5}" dt="2022-11-02T18:28:19.320" v="1451" actId="1038"/>
          <ac:spMkLst>
            <pc:docMk/>
            <pc:sldMk cId="3780582147" sldId="257"/>
            <ac:spMk id="65" creationId="{96372AAE-0A9E-4E8D-607B-7F1F2AFBB53B}"/>
          </ac:spMkLst>
        </pc:spChg>
        <pc:spChg chg="add mod">
          <ac:chgData name="Siegbert Rudolph" userId="2af4d44886c067cc" providerId="LiveId" clId="{D2C6B52E-5316-4108-8399-C61A2D224AB5}" dt="2022-11-02T18:28:19.320" v="1451" actId="1038"/>
          <ac:spMkLst>
            <pc:docMk/>
            <pc:sldMk cId="3780582147" sldId="257"/>
            <ac:spMk id="66" creationId="{1125A932-F09F-6EE4-38B2-1711DC219596}"/>
          </ac:spMkLst>
        </pc:spChg>
        <pc:spChg chg="add mod">
          <ac:chgData name="Siegbert Rudolph" userId="2af4d44886c067cc" providerId="LiveId" clId="{D2C6B52E-5316-4108-8399-C61A2D224AB5}" dt="2022-11-02T18:28:19.320" v="1451" actId="1038"/>
          <ac:spMkLst>
            <pc:docMk/>
            <pc:sldMk cId="3780582147" sldId="257"/>
            <ac:spMk id="67" creationId="{DFD18639-6FAB-DF3B-B1A2-B2DE165D04A8}"/>
          </ac:spMkLst>
        </pc:spChg>
        <pc:spChg chg="add mod">
          <ac:chgData name="Siegbert Rudolph" userId="2af4d44886c067cc" providerId="LiveId" clId="{D2C6B52E-5316-4108-8399-C61A2D224AB5}" dt="2022-11-02T18:28:19.320" v="1451" actId="1038"/>
          <ac:spMkLst>
            <pc:docMk/>
            <pc:sldMk cId="3780582147" sldId="257"/>
            <ac:spMk id="68" creationId="{21F8ACE1-011A-5B82-40D2-2AD63AE30F9C}"/>
          </ac:spMkLst>
        </pc:spChg>
        <pc:spChg chg="add mod">
          <ac:chgData name="Siegbert Rudolph" userId="2af4d44886c067cc" providerId="LiveId" clId="{D2C6B52E-5316-4108-8399-C61A2D224AB5}" dt="2022-11-02T18:28:19.320" v="1451" actId="1038"/>
          <ac:spMkLst>
            <pc:docMk/>
            <pc:sldMk cId="3780582147" sldId="257"/>
            <ac:spMk id="69" creationId="{B8BA4214-E175-5B63-E774-01DF16270704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71" creationId="{163F7B11-1CB9-E96B-7FB7-DFE7436C4396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72" creationId="{121A0A0F-BD4D-56DC-084F-7A4C1FE61C2B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73" creationId="{19BFF511-6BFE-E245-605E-25DBF605408C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74" creationId="{62A30361-5CD3-2AF2-2CAC-940037ACE046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75" creationId="{83975DC6-D20A-9582-08A9-08A51D5720B1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76" creationId="{FE7BCA4C-55F6-244C-16DD-E917D045F938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77" creationId="{C770DDDB-2230-2BD8-3E5F-93CED0FE0D82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78" creationId="{66414803-97FF-5E83-0797-3FE28B539E55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79" creationId="{BFE2411B-82F5-2DE5-4EA9-027123E7CC20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80" creationId="{C5C2DBD9-E9CF-D6FA-B7AF-4ECE03D56256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81" creationId="{548AD134-9DDF-9F24-0DE0-52468F32DE44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82" creationId="{082A1610-7BD4-95DC-2F4B-939F88A3769A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83" creationId="{79ABE5A5-4AEB-D1BB-0659-C6E3B1100221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84" creationId="{A8C8296A-E40D-4D3C-F5FB-5EEF5204383A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85" creationId="{A56321C4-3994-8A17-1C1D-0FD13682784D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86" creationId="{038028CD-7425-7F7C-E3C2-B2471AEFD4FB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87" creationId="{852FC433-7593-A683-AAD4-4647150347F1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88" creationId="{48481C7C-DA7D-3F18-3A91-7C2B3F772717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89" creationId="{6D79FAEE-AFEB-BACA-4481-E2402A31ADA7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90" creationId="{7FD63D9E-D88D-6339-5474-C1DD2582DFF9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92" creationId="{0F0783AA-440E-A89B-BFA1-691E5CB9232D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93" creationId="{2DA90265-7A65-98A1-39DA-5D6E69FCFE9F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94" creationId="{407DF014-5930-083D-A379-34F3964E3F5C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95" creationId="{9EDEABC2-00A0-519B-7928-DB386DB923B6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96" creationId="{AD9B919A-E569-B1C3-3937-935AA09F36DB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97" creationId="{D0B610FE-8673-0E8C-190D-A916BD159CF1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98" creationId="{99D880F0-0F75-5974-2FB2-7207801EE3CF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99" creationId="{2EF690F3-E1A6-3CFA-B698-E1A493B6011A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100" creationId="{6DC1D008-93E4-0520-EC58-AE3E102BA73A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101" creationId="{3B336A93-7619-4752-4FBA-F52F189F8276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102" creationId="{24F3D808-F5A0-5873-80D7-64E9268359BE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103" creationId="{079F7B09-C9AF-C248-1079-9EB1C7CC19F5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104" creationId="{DDC9AA00-242A-43A4-9724-9343DBB4D57A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105" creationId="{44E7713A-1408-0F3A-AA80-B42963700618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106" creationId="{83514C9B-52BD-84E9-1441-F2EEA9C663B3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107" creationId="{D51D96A8-02FE-A265-54B4-D11D1EBDB566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108" creationId="{B2BF97E6-2B87-3CC6-8DB9-941466CDFBCE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109" creationId="{8DFC9654-BF54-27B8-3AEF-611131E50FC8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110" creationId="{0EA1E318-23A9-C189-DDD5-9608D9BD46DC}"/>
          </ac:spMkLst>
        </pc:spChg>
        <pc:spChg chg="add mod">
          <ac:chgData name="Siegbert Rudolph" userId="2af4d44886c067cc" providerId="LiveId" clId="{D2C6B52E-5316-4108-8399-C61A2D224AB5}" dt="2022-11-02T18:28:27.867" v="1454" actId="1038"/>
          <ac:spMkLst>
            <pc:docMk/>
            <pc:sldMk cId="3780582147" sldId="257"/>
            <ac:spMk id="111" creationId="{8B2ECD3F-C6D1-FD17-221C-1229C0CE8361}"/>
          </ac:spMkLst>
        </pc:spChg>
        <pc:picChg chg="add mod ord">
          <ac:chgData name="Siegbert Rudolph" userId="2af4d44886c067cc" providerId="LiveId" clId="{D2C6B52E-5316-4108-8399-C61A2D224AB5}" dt="2022-11-02T18:28:27.867" v="1454" actId="1038"/>
          <ac:picMkLst>
            <pc:docMk/>
            <pc:sldMk cId="3780582147" sldId="257"/>
            <ac:picMk id="4" creationId="{940B7C09-8DC4-C88D-C2B8-C5BB7622F63D}"/>
          </ac:picMkLst>
        </pc:picChg>
        <pc:picChg chg="add del mod ord">
          <ac:chgData name="Siegbert Rudolph" userId="2af4d44886c067cc" providerId="LiveId" clId="{D2C6B52E-5316-4108-8399-C61A2D224AB5}" dt="2022-11-02T18:19:48.226" v="1407" actId="1076"/>
          <ac:picMkLst>
            <pc:docMk/>
            <pc:sldMk cId="3780582147" sldId="257"/>
            <ac:picMk id="46" creationId="{6CA8B4AE-3081-8360-A8CB-D325AC9532E1}"/>
          </ac:picMkLst>
        </pc:picChg>
        <pc:picChg chg="add mod ord">
          <ac:chgData name="Siegbert Rudolph" userId="2af4d44886c067cc" providerId="LiveId" clId="{D2C6B52E-5316-4108-8399-C61A2D224AB5}" dt="2022-11-02T18:28:19.320" v="1451" actId="1038"/>
          <ac:picMkLst>
            <pc:docMk/>
            <pc:sldMk cId="3780582147" sldId="257"/>
            <ac:picMk id="48" creationId="{53F00A79-2282-1C99-AE3F-51C00D570281}"/>
          </ac:picMkLst>
        </pc:picChg>
        <pc:picChg chg="add mod ord">
          <ac:chgData name="Siegbert Rudolph" userId="2af4d44886c067cc" providerId="LiveId" clId="{D2C6B52E-5316-4108-8399-C61A2D224AB5}" dt="2022-11-02T18:28:27.867" v="1454" actId="1038"/>
          <ac:picMkLst>
            <pc:docMk/>
            <pc:sldMk cId="3780582147" sldId="257"/>
            <ac:picMk id="70" creationId="{23AD7C7C-7DE6-5016-7661-13C82B8EA23D}"/>
          </ac:picMkLst>
        </pc:picChg>
        <pc:picChg chg="add del mod ord">
          <ac:chgData name="Siegbert Rudolph" userId="2af4d44886c067cc" providerId="LiveId" clId="{D2C6B52E-5316-4108-8399-C61A2D224AB5}" dt="2022-11-02T18:24:20.706" v="1414" actId="478"/>
          <ac:picMkLst>
            <pc:docMk/>
            <pc:sldMk cId="3780582147" sldId="257"/>
            <ac:picMk id="91" creationId="{48455458-AE6D-551B-FA52-CDB45ADC946C}"/>
          </ac:picMkLst>
        </pc:picChg>
      </pc:sldChg>
      <pc:sldChg chg="delSp modSp mod">
        <pc:chgData name="Siegbert Rudolph" userId="2af4d44886c067cc" providerId="LiveId" clId="{D2C6B52E-5316-4108-8399-C61A2D224AB5}" dt="2022-11-03T09:41:18.546" v="5272" actId="1076"/>
        <pc:sldMkLst>
          <pc:docMk/>
          <pc:sldMk cId="116011058" sldId="258"/>
        </pc:sldMkLst>
        <pc:spChg chg="mod">
          <ac:chgData name="Siegbert Rudolph" userId="2af4d44886c067cc" providerId="LiveId" clId="{D2C6B52E-5316-4108-8399-C61A2D224AB5}" dt="2022-11-03T09:41:18.546" v="5272" actId="1076"/>
          <ac:spMkLst>
            <pc:docMk/>
            <pc:sldMk cId="116011058" sldId="258"/>
            <ac:spMk id="8" creationId="{725E9EE6-BB98-CB10-4D22-DA3EF935B7B5}"/>
          </ac:spMkLst>
        </pc:spChg>
        <pc:spChg chg="del">
          <ac:chgData name="Siegbert Rudolph" userId="2af4d44886c067cc" providerId="LiveId" clId="{D2C6B52E-5316-4108-8399-C61A2D224AB5}" dt="2022-11-02T21:31:02.635" v="5222" actId="478"/>
          <ac:spMkLst>
            <pc:docMk/>
            <pc:sldMk cId="116011058" sldId="258"/>
            <ac:spMk id="8" creationId="{753A160E-FE5D-5D22-0AB8-2E187FC59BBC}"/>
          </ac:spMkLst>
        </pc:spChg>
        <pc:spChg chg="del mod">
          <ac:chgData name="Siegbert Rudolph" userId="2af4d44886c067cc" providerId="LiveId" clId="{D2C6B52E-5316-4108-8399-C61A2D224AB5}" dt="2022-11-03T09:41:18.546" v="5267" actId="478"/>
          <ac:spMkLst>
            <pc:docMk/>
            <pc:sldMk cId="116011058" sldId="258"/>
            <ac:spMk id="9" creationId="{03F53721-BB41-CECF-E0C0-A2D545BFF7EE}"/>
          </ac:spMkLst>
        </pc:spChg>
      </pc:sldChg>
      <pc:sldChg chg="addSp delSp modSp add mod ord addAnim delAnim modAnim">
        <pc:chgData name="Siegbert Rudolph" userId="2af4d44886c067cc" providerId="LiveId" clId="{D2C6B52E-5316-4108-8399-C61A2D224AB5}" dt="2022-11-03T09:41:18.562" v="5278" actId="1076"/>
        <pc:sldMkLst>
          <pc:docMk/>
          <pc:sldMk cId="2996701453" sldId="259"/>
        </pc:sldMkLst>
        <pc:spChg chg="add del mod">
          <ac:chgData name="Siegbert Rudolph" userId="2af4d44886c067cc" providerId="LiveId" clId="{D2C6B52E-5316-4108-8399-C61A2D224AB5}" dt="2022-11-02T20:51:57.342" v="3752" actId="1076"/>
          <ac:spMkLst>
            <pc:docMk/>
            <pc:sldMk cId="2996701453" sldId="259"/>
            <ac:spMk id="2" creationId="{50ECF4CD-DC53-0BA1-330E-E9C0EA5BAE98}"/>
          </ac:spMkLst>
        </pc:spChg>
        <pc:spChg chg="add del mod">
          <ac:chgData name="Siegbert Rudolph" userId="2af4d44886c067cc" providerId="LiveId" clId="{D2C6B52E-5316-4108-8399-C61A2D224AB5}" dt="2022-11-02T13:18:21.084" v="606" actId="21"/>
          <ac:spMkLst>
            <pc:docMk/>
            <pc:sldMk cId="2996701453" sldId="259"/>
            <ac:spMk id="2" creationId="{F48532AE-73BF-699A-E836-17905B7D2FA9}"/>
          </ac:spMkLst>
        </pc:spChg>
        <pc:spChg chg="del mod">
          <ac:chgData name="Siegbert Rudolph" userId="2af4d44886c067cc" providerId="LiveId" clId="{D2C6B52E-5316-4108-8399-C61A2D224AB5}" dt="2022-11-03T09:41:18.562" v="5273" actId="478"/>
          <ac:spMkLst>
            <pc:docMk/>
            <pc:sldMk cId="2996701453" sldId="259"/>
            <ac:spMk id="3" creationId="{B2B7B265-D279-910D-BC04-D5B5FC583A69}"/>
          </ac:spMkLst>
        </pc:spChg>
        <pc:spChg chg="mod">
          <ac:chgData name="Siegbert Rudolph" userId="2af4d44886c067cc" providerId="LiveId" clId="{D2C6B52E-5316-4108-8399-C61A2D224AB5}" dt="2022-11-03T09:41:18.562" v="5278" actId="1076"/>
          <ac:spMkLst>
            <pc:docMk/>
            <pc:sldMk cId="2996701453" sldId="259"/>
            <ac:spMk id="4" creationId="{9185CDC6-0196-C072-12B2-F878F25055D1}"/>
          </ac:spMkLst>
        </pc:spChg>
        <pc:spChg chg="mod">
          <ac:chgData name="Siegbert Rudolph" userId="2af4d44886c067cc" providerId="LiveId" clId="{D2C6B52E-5316-4108-8399-C61A2D224AB5}" dt="2022-11-02T17:16:43.982" v="1162" actId="1076"/>
          <ac:spMkLst>
            <pc:docMk/>
            <pc:sldMk cId="2996701453" sldId="259"/>
            <ac:spMk id="11" creationId="{6D94855E-5C45-297B-64F2-FFA939D7EA2B}"/>
          </ac:spMkLst>
        </pc:spChg>
        <pc:spChg chg="mod">
          <ac:chgData name="Siegbert Rudolph" userId="2af4d44886c067cc" providerId="LiveId" clId="{D2C6B52E-5316-4108-8399-C61A2D224AB5}" dt="2022-11-02T17:16:43.982" v="1162" actId="1076"/>
          <ac:spMkLst>
            <pc:docMk/>
            <pc:sldMk cId="2996701453" sldId="259"/>
            <ac:spMk id="12" creationId="{33703352-C8E9-DEE9-B509-FC61534699C5}"/>
          </ac:spMkLst>
        </pc:spChg>
        <pc:spChg chg="mod">
          <ac:chgData name="Siegbert Rudolph" userId="2af4d44886c067cc" providerId="LiveId" clId="{D2C6B52E-5316-4108-8399-C61A2D224AB5}" dt="2022-11-02T17:16:43.982" v="1162" actId="1076"/>
          <ac:spMkLst>
            <pc:docMk/>
            <pc:sldMk cId="2996701453" sldId="259"/>
            <ac:spMk id="13" creationId="{B4137656-BD43-6F60-89D4-1CBD4F3E9D36}"/>
          </ac:spMkLst>
        </pc:spChg>
        <pc:spChg chg="mod">
          <ac:chgData name="Siegbert Rudolph" userId="2af4d44886c067cc" providerId="LiveId" clId="{D2C6B52E-5316-4108-8399-C61A2D224AB5}" dt="2022-11-02T17:16:43.982" v="1162" actId="1076"/>
          <ac:spMkLst>
            <pc:docMk/>
            <pc:sldMk cId="2996701453" sldId="259"/>
            <ac:spMk id="14" creationId="{D5A0323B-FBA0-4E29-9434-8D4FE6FD7CBA}"/>
          </ac:spMkLst>
        </pc:spChg>
        <pc:spChg chg="mod">
          <ac:chgData name="Siegbert Rudolph" userId="2af4d44886c067cc" providerId="LiveId" clId="{D2C6B52E-5316-4108-8399-C61A2D224AB5}" dt="2022-11-02T17:16:43.982" v="1162" actId="1076"/>
          <ac:spMkLst>
            <pc:docMk/>
            <pc:sldMk cId="2996701453" sldId="259"/>
            <ac:spMk id="15" creationId="{7F7DAE29-4315-0934-5116-8993D6C02C85}"/>
          </ac:spMkLst>
        </pc:spChg>
        <pc:spChg chg="mod">
          <ac:chgData name="Siegbert Rudolph" userId="2af4d44886c067cc" providerId="LiveId" clId="{D2C6B52E-5316-4108-8399-C61A2D224AB5}" dt="2022-11-02T17:16:43.982" v="1162" actId="1076"/>
          <ac:spMkLst>
            <pc:docMk/>
            <pc:sldMk cId="2996701453" sldId="259"/>
            <ac:spMk id="16" creationId="{C501B977-00AE-5AC0-ABC3-53CC815F80E7}"/>
          </ac:spMkLst>
        </pc:spChg>
        <pc:spChg chg="mod">
          <ac:chgData name="Siegbert Rudolph" userId="2af4d44886c067cc" providerId="LiveId" clId="{D2C6B52E-5316-4108-8399-C61A2D224AB5}" dt="2022-11-02T17:16:43.982" v="1162" actId="1076"/>
          <ac:spMkLst>
            <pc:docMk/>
            <pc:sldMk cId="2996701453" sldId="259"/>
            <ac:spMk id="17" creationId="{4C9EB509-3E58-3B03-2BD2-C5A419F0FEE4}"/>
          </ac:spMkLst>
        </pc:spChg>
        <pc:spChg chg="mod">
          <ac:chgData name="Siegbert Rudolph" userId="2af4d44886c067cc" providerId="LiveId" clId="{D2C6B52E-5316-4108-8399-C61A2D224AB5}" dt="2022-11-02T17:16:43.982" v="1162" actId="1076"/>
          <ac:spMkLst>
            <pc:docMk/>
            <pc:sldMk cId="2996701453" sldId="259"/>
            <ac:spMk id="18" creationId="{6ECED589-D334-83E5-3747-2C4EC4D3E0D1}"/>
          </ac:spMkLst>
        </pc:spChg>
        <pc:spChg chg="mod">
          <ac:chgData name="Siegbert Rudolph" userId="2af4d44886c067cc" providerId="LiveId" clId="{D2C6B52E-5316-4108-8399-C61A2D224AB5}" dt="2022-11-02T17:16:43.982" v="1162" actId="1076"/>
          <ac:spMkLst>
            <pc:docMk/>
            <pc:sldMk cId="2996701453" sldId="259"/>
            <ac:spMk id="23" creationId="{85A84A24-1E84-71DC-D837-3AECEAFAA894}"/>
          </ac:spMkLst>
        </pc:spChg>
        <pc:spChg chg="mod">
          <ac:chgData name="Siegbert Rudolph" userId="2af4d44886c067cc" providerId="LiveId" clId="{D2C6B52E-5316-4108-8399-C61A2D224AB5}" dt="2022-11-02T17:16:43.982" v="1162" actId="1076"/>
          <ac:spMkLst>
            <pc:docMk/>
            <pc:sldMk cId="2996701453" sldId="259"/>
            <ac:spMk id="24" creationId="{C97557BD-0FA2-A408-AD23-55116FAF322A}"/>
          </ac:spMkLst>
        </pc:spChg>
        <pc:spChg chg="mod">
          <ac:chgData name="Siegbert Rudolph" userId="2af4d44886c067cc" providerId="LiveId" clId="{D2C6B52E-5316-4108-8399-C61A2D224AB5}" dt="2022-11-02T17:16:43.982" v="1162" actId="1076"/>
          <ac:spMkLst>
            <pc:docMk/>
            <pc:sldMk cId="2996701453" sldId="259"/>
            <ac:spMk id="27" creationId="{42068C90-50B9-6982-69DC-2C41134685AC}"/>
          </ac:spMkLst>
        </pc:spChg>
        <pc:spChg chg="mod">
          <ac:chgData name="Siegbert Rudolph" userId="2af4d44886c067cc" providerId="LiveId" clId="{D2C6B52E-5316-4108-8399-C61A2D224AB5}" dt="2022-11-02T17:16:43.982" v="1162" actId="1076"/>
          <ac:spMkLst>
            <pc:docMk/>
            <pc:sldMk cId="2996701453" sldId="259"/>
            <ac:spMk id="28" creationId="{5EDDAC51-1A49-8E13-1115-A1BA836EB3F1}"/>
          </ac:spMkLst>
        </pc:spChg>
        <pc:spChg chg="mod">
          <ac:chgData name="Siegbert Rudolph" userId="2af4d44886c067cc" providerId="LiveId" clId="{D2C6B52E-5316-4108-8399-C61A2D224AB5}" dt="2022-11-02T17:16:43.982" v="1162" actId="1076"/>
          <ac:spMkLst>
            <pc:docMk/>
            <pc:sldMk cId="2996701453" sldId="259"/>
            <ac:spMk id="31" creationId="{B87DACCA-779B-28DA-ED7A-9EC2C8716B0C}"/>
          </ac:spMkLst>
        </pc:spChg>
        <pc:spChg chg="mod">
          <ac:chgData name="Siegbert Rudolph" userId="2af4d44886c067cc" providerId="LiveId" clId="{D2C6B52E-5316-4108-8399-C61A2D224AB5}" dt="2022-11-02T17:16:43.982" v="1162" actId="1076"/>
          <ac:spMkLst>
            <pc:docMk/>
            <pc:sldMk cId="2996701453" sldId="259"/>
            <ac:spMk id="32" creationId="{6F1B3767-830C-3AEC-8A54-ECD95E39C91D}"/>
          </ac:spMkLst>
        </pc:spChg>
        <pc:spChg chg="mod">
          <ac:chgData name="Siegbert Rudolph" userId="2af4d44886c067cc" providerId="LiveId" clId="{D2C6B52E-5316-4108-8399-C61A2D224AB5}" dt="2022-11-02T17:16:43.982" v="1162" actId="1076"/>
          <ac:spMkLst>
            <pc:docMk/>
            <pc:sldMk cId="2996701453" sldId="259"/>
            <ac:spMk id="35" creationId="{AE09D8D4-98FD-BC31-12D6-81CB73192607}"/>
          </ac:spMkLst>
        </pc:spChg>
        <pc:spChg chg="mod">
          <ac:chgData name="Siegbert Rudolph" userId="2af4d44886c067cc" providerId="LiveId" clId="{D2C6B52E-5316-4108-8399-C61A2D224AB5}" dt="2022-11-02T17:16:43.982" v="1162" actId="1076"/>
          <ac:spMkLst>
            <pc:docMk/>
            <pc:sldMk cId="2996701453" sldId="259"/>
            <ac:spMk id="36" creationId="{EBBE4A22-E02E-2DB2-1A18-A01928809D10}"/>
          </ac:spMkLst>
        </pc:spChg>
        <pc:spChg chg="mod">
          <ac:chgData name="Siegbert Rudolph" userId="2af4d44886c067cc" providerId="LiveId" clId="{D2C6B52E-5316-4108-8399-C61A2D224AB5}" dt="2022-11-02T17:16:43.982" v="1162" actId="1076"/>
          <ac:spMkLst>
            <pc:docMk/>
            <pc:sldMk cId="2996701453" sldId="259"/>
            <ac:spMk id="39" creationId="{01D29D23-D688-EEAA-9E48-F1A816FC3041}"/>
          </ac:spMkLst>
        </pc:spChg>
        <pc:spChg chg="mod">
          <ac:chgData name="Siegbert Rudolph" userId="2af4d44886c067cc" providerId="LiveId" clId="{D2C6B52E-5316-4108-8399-C61A2D224AB5}" dt="2022-11-02T17:16:43.982" v="1162" actId="1076"/>
          <ac:spMkLst>
            <pc:docMk/>
            <pc:sldMk cId="2996701453" sldId="259"/>
            <ac:spMk id="40" creationId="{34F4E917-04E0-1458-5A30-51A78A5CC2DA}"/>
          </ac:spMkLst>
        </pc:spChg>
        <pc:spChg chg="mod">
          <ac:chgData name="Siegbert Rudolph" userId="2af4d44886c067cc" providerId="LiveId" clId="{D2C6B52E-5316-4108-8399-C61A2D224AB5}" dt="2022-11-02T17:16:43.982" v="1162" actId="1076"/>
          <ac:spMkLst>
            <pc:docMk/>
            <pc:sldMk cId="2996701453" sldId="259"/>
            <ac:spMk id="43" creationId="{B65CB097-3A47-D01C-E733-FD6E960E767B}"/>
          </ac:spMkLst>
        </pc:spChg>
        <pc:spChg chg="mod">
          <ac:chgData name="Siegbert Rudolph" userId="2af4d44886c067cc" providerId="LiveId" clId="{D2C6B52E-5316-4108-8399-C61A2D224AB5}" dt="2022-11-02T17:16:43.982" v="1162" actId="1076"/>
          <ac:spMkLst>
            <pc:docMk/>
            <pc:sldMk cId="2996701453" sldId="259"/>
            <ac:spMk id="44" creationId="{86ACA3D3-E033-DDC8-4194-F2742F18A4D4}"/>
          </ac:spMkLst>
        </pc:spChg>
        <pc:picChg chg="add del mod">
          <ac:chgData name="Siegbert Rudolph" userId="2af4d44886c067cc" providerId="LiveId" clId="{D2C6B52E-5316-4108-8399-C61A2D224AB5}" dt="2022-11-02T13:18:28.357" v="609" actId="478"/>
          <ac:picMkLst>
            <pc:docMk/>
            <pc:sldMk cId="2996701453" sldId="259"/>
            <ac:picMk id="3" creationId="{1DED6826-7C96-D435-C63D-E3A9A679BFA5}"/>
          </ac:picMkLst>
        </pc:picChg>
        <pc:picChg chg="add del mod ord">
          <ac:chgData name="Siegbert Rudolph" userId="2af4d44886c067cc" providerId="LiveId" clId="{D2C6B52E-5316-4108-8399-C61A2D224AB5}" dt="2022-11-02T13:19:02.954" v="613" actId="21"/>
          <ac:picMkLst>
            <pc:docMk/>
            <pc:sldMk cId="2996701453" sldId="259"/>
            <ac:picMk id="4" creationId="{033D8811-CBBA-D989-A986-CC2EA80D5228}"/>
          </ac:picMkLst>
        </pc:picChg>
        <pc:picChg chg="del mod">
          <ac:chgData name="Siegbert Rudolph" userId="2af4d44886c067cc" providerId="LiveId" clId="{D2C6B52E-5316-4108-8399-C61A2D224AB5}" dt="2022-11-02T13:17:45.934" v="601" actId="478"/>
          <ac:picMkLst>
            <pc:docMk/>
            <pc:sldMk cId="2996701453" sldId="259"/>
            <ac:picMk id="46" creationId="{6CA8B4AE-3081-8360-A8CB-D325AC9532E1}"/>
          </ac:picMkLst>
        </pc:picChg>
      </pc:sldChg>
      <pc:sldChg chg="del">
        <pc:chgData name="Siegbert Rudolph" userId="2af4d44886c067cc" providerId="LiveId" clId="{D2C6B52E-5316-4108-8399-C61A2D224AB5}" dt="2022-11-02T12:58:16.733" v="66" actId="47"/>
        <pc:sldMkLst>
          <pc:docMk/>
          <pc:sldMk cId="1090377438" sldId="260"/>
        </pc:sldMkLst>
      </pc:sldChg>
      <pc:sldChg chg="delSp modSp add mod ord">
        <pc:chgData name="Siegbert Rudolph" userId="2af4d44886c067cc" providerId="LiveId" clId="{D2C6B52E-5316-4108-8399-C61A2D224AB5}" dt="2022-11-03T09:41:18.562" v="5290" actId="1076"/>
        <pc:sldMkLst>
          <pc:docMk/>
          <pc:sldMk cId="1389635316" sldId="260"/>
        </pc:sldMkLst>
        <pc:spChg chg="del mod">
          <ac:chgData name="Siegbert Rudolph" userId="2af4d44886c067cc" providerId="LiveId" clId="{D2C6B52E-5316-4108-8399-C61A2D224AB5}" dt="2022-11-03T09:41:18.562" v="5285" actId="478"/>
          <ac:spMkLst>
            <pc:docMk/>
            <pc:sldMk cId="1389635316" sldId="260"/>
            <ac:spMk id="3" creationId="{CE0E27A0-5EBB-9FB2-FB58-4ABA594195FC}"/>
          </ac:spMkLst>
        </pc:spChg>
        <pc:spChg chg="mod">
          <ac:chgData name="Siegbert Rudolph" userId="2af4d44886c067cc" providerId="LiveId" clId="{D2C6B52E-5316-4108-8399-C61A2D224AB5}" dt="2022-11-03T09:41:18.562" v="5290" actId="1076"/>
          <ac:spMkLst>
            <pc:docMk/>
            <pc:sldMk cId="1389635316" sldId="260"/>
            <ac:spMk id="4" creationId="{513C71DF-5AC9-9F28-0F99-1E9507EAD964}"/>
          </ac:spMkLst>
        </pc:spChg>
      </pc:sldChg>
      <pc:sldChg chg="addSp delSp modSp add mod delAnim modAnim">
        <pc:chgData name="Siegbert Rudolph" userId="2af4d44886c067cc" providerId="LiveId" clId="{D2C6B52E-5316-4108-8399-C61A2D224AB5}" dt="2022-11-03T09:41:18.546" v="5260" actId="1076"/>
        <pc:sldMkLst>
          <pc:docMk/>
          <pc:sldMk cId="1193889853" sldId="261"/>
        </pc:sldMkLst>
        <pc:spChg chg="mod">
          <ac:chgData name="Siegbert Rudolph" userId="2af4d44886c067cc" providerId="LiveId" clId="{D2C6B52E-5316-4108-8399-C61A2D224AB5}" dt="2022-11-02T21:12:40.827" v="5078" actId="1076"/>
          <ac:spMkLst>
            <pc:docMk/>
            <pc:sldMk cId="1193889853" sldId="261"/>
            <ac:spMk id="2" creationId="{01CC24AF-CE86-FD1A-7180-7C0D07AFC4D6}"/>
          </ac:spMkLst>
        </pc:spChg>
        <pc:spChg chg="mod">
          <ac:chgData name="Siegbert Rudolph" userId="2af4d44886c067cc" providerId="LiveId" clId="{D2C6B52E-5316-4108-8399-C61A2D224AB5}" dt="2022-11-02T21:12:45.202" v="5079" actId="1076"/>
          <ac:spMkLst>
            <pc:docMk/>
            <pc:sldMk cId="1193889853" sldId="261"/>
            <ac:spMk id="3" creationId="{146D9C09-B3EC-5F6C-F15A-F8EF57621EC5}"/>
          </ac:spMkLst>
        </pc:spChg>
        <pc:spChg chg="del mod">
          <ac:chgData name="Siegbert Rudolph" userId="2af4d44886c067cc" providerId="LiveId" clId="{D2C6B52E-5316-4108-8399-C61A2D224AB5}" dt="2022-11-03T09:41:18.546" v="5255" actId="478"/>
          <ac:spMkLst>
            <pc:docMk/>
            <pc:sldMk cId="1193889853" sldId="261"/>
            <ac:spMk id="4" creationId="{C4A22878-A905-52D6-66FE-A6267D030181}"/>
          </ac:spMkLst>
        </pc:spChg>
        <pc:spChg chg="add del mod">
          <ac:chgData name="Siegbert Rudolph" userId="2af4d44886c067cc" providerId="LiveId" clId="{D2C6B52E-5316-4108-8399-C61A2D224AB5}" dt="2022-11-02T18:35:20.893" v="1598" actId="21"/>
          <ac:spMkLst>
            <pc:docMk/>
            <pc:sldMk cId="1193889853" sldId="261"/>
            <ac:spMk id="5" creationId="{1C4A08CB-D150-76E9-E9B3-E2D39B3A137D}"/>
          </ac:spMkLst>
        </pc:spChg>
        <pc:spChg chg="mod">
          <ac:chgData name="Siegbert Rudolph" userId="2af4d44886c067cc" providerId="LiveId" clId="{D2C6B52E-5316-4108-8399-C61A2D224AB5}" dt="2022-11-03T09:41:18.546" v="5260" actId="1076"/>
          <ac:spMkLst>
            <pc:docMk/>
            <pc:sldMk cId="1193889853" sldId="261"/>
            <ac:spMk id="5" creationId="{A43BBB48-97CA-BC61-A54F-BF4C71AAA332}"/>
          </ac:spMkLst>
        </pc:spChg>
        <pc:spChg chg="add mod ord">
          <ac:chgData name="Siegbert Rudolph" userId="2af4d44886c067cc" providerId="LiveId" clId="{D2C6B52E-5316-4108-8399-C61A2D224AB5}" dt="2022-11-02T19:13:38.981" v="3373" actId="1076"/>
          <ac:spMkLst>
            <pc:docMk/>
            <pc:sldMk cId="1193889853" sldId="261"/>
            <ac:spMk id="7" creationId="{52BA41F6-E3CE-B7C1-7708-26C6C41A429A}"/>
          </ac:spMkLst>
        </pc:spChg>
        <pc:spChg chg="add mod ord">
          <ac:chgData name="Siegbert Rudolph" userId="2af4d44886c067cc" providerId="LiveId" clId="{D2C6B52E-5316-4108-8399-C61A2D224AB5}" dt="2022-11-02T19:10:51.644" v="3314" actId="1037"/>
          <ac:spMkLst>
            <pc:docMk/>
            <pc:sldMk cId="1193889853" sldId="261"/>
            <ac:spMk id="8" creationId="{0CFF94E1-073F-12BB-A4CC-A00F1134BEB0}"/>
          </ac:spMkLst>
        </pc:spChg>
        <pc:spChg chg="add mod ord">
          <ac:chgData name="Siegbert Rudolph" userId="2af4d44886c067cc" providerId="LiveId" clId="{D2C6B52E-5316-4108-8399-C61A2D224AB5}" dt="2022-11-02T19:11:27.317" v="3368" actId="1038"/>
          <ac:spMkLst>
            <pc:docMk/>
            <pc:sldMk cId="1193889853" sldId="261"/>
            <ac:spMk id="9" creationId="{F190128B-D33F-8C43-5C4E-243319D332CE}"/>
          </ac:spMkLst>
        </pc:spChg>
        <pc:spChg chg="add del mod">
          <ac:chgData name="Siegbert Rudolph" userId="2af4d44886c067cc" providerId="LiveId" clId="{D2C6B52E-5316-4108-8399-C61A2D224AB5}" dt="2022-11-02T18:41:43.184" v="1793"/>
          <ac:spMkLst>
            <pc:docMk/>
            <pc:sldMk cId="1193889853" sldId="261"/>
            <ac:spMk id="10" creationId="{B205C895-3127-105C-BE86-A51C8D1FC2E0}"/>
          </ac:spMkLst>
        </pc:spChg>
        <pc:spChg chg="mod">
          <ac:chgData name="Siegbert Rudolph" userId="2af4d44886c067cc" providerId="LiveId" clId="{D2C6B52E-5316-4108-8399-C61A2D224AB5}" dt="2022-11-02T18:53:41.298" v="2560" actId="1036"/>
          <ac:spMkLst>
            <pc:docMk/>
            <pc:sldMk cId="1193889853" sldId="261"/>
            <ac:spMk id="11" creationId="{6D94855E-5C45-297B-64F2-FFA939D7EA2B}"/>
          </ac:spMkLst>
        </pc:spChg>
        <pc:spChg chg="mod">
          <ac:chgData name="Siegbert Rudolph" userId="2af4d44886c067cc" providerId="LiveId" clId="{D2C6B52E-5316-4108-8399-C61A2D224AB5}" dt="2022-11-02T18:56:05.248" v="2591" actId="465"/>
          <ac:spMkLst>
            <pc:docMk/>
            <pc:sldMk cId="1193889853" sldId="261"/>
            <ac:spMk id="12" creationId="{33703352-C8E9-DEE9-B509-FC61534699C5}"/>
          </ac:spMkLst>
        </pc:spChg>
        <pc:spChg chg="mod">
          <ac:chgData name="Siegbert Rudolph" userId="2af4d44886c067cc" providerId="LiveId" clId="{D2C6B52E-5316-4108-8399-C61A2D224AB5}" dt="2022-11-02T18:54:00.001" v="2564" actId="1076"/>
          <ac:spMkLst>
            <pc:docMk/>
            <pc:sldMk cId="1193889853" sldId="261"/>
            <ac:spMk id="13" creationId="{B4137656-BD43-6F60-89D4-1CBD4F3E9D36}"/>
          </ac:spMkLst>
        </pc:spChg>
        <pc:spChg chg="mod">
          <ac:chgData name="Siegbert Rudolph" userId="2af4d44886c067cc" providerId="LiveId" clId="{D2C6B52E-5316-4108-8399-C61A2D224AB5}" dt="2022-11-02T18:56:05.248" v="2591" actId="465"/>
          <ac:spMkLst>
            <pc:docMk/>
            <pc:sldMk cId="1193889853" sldId="261"/>
            <ac:spMk id="14" creationId="{D5A0323B-FBA0-4E29-9434-8D4FE6FD7CBA}"/>
          </ac:spMkLst>
        </pc:spChg>
        <pc:spChg chg="mod">
          <ac:chgData name="Siegbert Rudolph" userId="2af4d44886c067cc" providerId="LiveId" clId="{D2C6B52E-5316-4108-8399-C61A2D224AB5}" dt="2022-11-02T18:54:21.750" v="2565" actId="1076"/>
          <ac:spMkLst>
            <pc:docMk/>
            <pc:sldMk cId="1193889853" sldId="261"/>
            <ac:spMk id="15" creationId="{7F7DAE29-4315-0934-5116-8993D6C02C85}"/>
          </ac:spMkLst>
        </pc:spChg>
        <pc:spChg chg="mod">
          <ac:chgData name="Siegbert Rudolph" userId="2af4d44886c067cc" providerId="LiveId" clId="{D2C6B52E-5316-4108-8399-C61A2D224AB5}" dt="2022-11-02T18:55:51.326" v="2587" actId="552"/>
          <ac:spMkLst>
            <pc:docMk/>
            <pc:sldMk cId="1193889853" sldId="261"/>
            <ac:spMk id="16" creationId="{C501B977-00AE-5AC0-ABC3-53CC815F80E7}"/>
          </ac:spMkLst>
        </pc:spChg>
        <pc:spChg chg="mod">
          <ac:chgData name="Siegbert Rudolph" userId="2af4d44886c067cc" providerId="LiveId" clId="{D2C6B52E-5316-4108-8399-C61A2D224AB5}" dt="2022-11-02T18:54:35.188" v="2567" actId="1036"/>
          <ac:spMkLst>
            <pc:docMk/>
            <pc:sldMk cId="1193889853" sldId="261"/>
            <ac:spMk id="17" creationId="{4C9EB509-3E58-3B03-2BD2-C5A419F0FEE4}"/>
          </ac:spMkLst>
        </pc:spChg>
        <pc:spChg chg="mod">
          <ac:chgData name="Siegbert Rudolph" userId="2af4d44886c067cc" providerId="LiveId" clId="{D2C6B52E-5316-4108-8399-C61A2D224AB5}" dt="2022-11-02T18:55:56.468" v="2590" actId="1035"/>
          <ac:spMkLst>
            <pc:docMk/>
            <pc:sldMk cId="1193889853" sldId="261"/>
            <ac:spMk id="18" creationId="{6ECED589-D334-83E5-3747-2C4EC4D3E0D1}"/>
          </ac:spMkLst>
        </pc:spChg>
        <pc:spChg chg="mod">
          <ac:chgData name="Siegbert Rudolph" userId="2af4d44886c067cc" providerId="LiveId" clId="{D2C6B52E-5316-4108-8399-C61A2D224AB5}" dt="2022-11-02T19:15:17.240" v="3412" actId="1076"/>
          <ac:spMkLst>
            <pc:docMk/>
            <pc:sldMk cId="1193889853" sldId="261"/>
            <ac:spMk id="19" creationId="{86DB34D3-C6A5-A646-9229-6CD0CCB84146}"/>
          </ac:spMkLst>
        </pc:spChg>
        <pc:spChg chg="add del mod">
          <ac:chgData name="Siegbert Rudolph" userId="2af4d44886c067cc" providerId="LiveId" clId="{D2C6B52E-5316-4108-8399-C61A2D224AB5}" dt="2022-11-02T18:41:43.184" v="1793"/>
          <ac:spMkLst>
            <pc:docMk/>
            <pc:sldMk cId="1193889853" sldId="261"/>
            <ac:spMk id="20" creationId="{0CFC9D12-1B67-07B3-4AE6-614CB0B38C73}"/>
          </ac:spMkLst>
        </pc:spChg>
        <pc:spChg chg="add del mod">
          <ac:chgData name="Siegbert Rudolph" userId="2af4d44886c067cc" providerId="LiveId" clId="{D2C6B52E-5316-4108-8399-C61A2D224AB5}" dt="2022-11-02T18:41:43.184" v="1793"/>
          <ac:spMkLst>
            <pc:docMk/>
            <pc:sldMk cId="1193889853" sldId="261"/>
            <ac:spMk id="22" creationId="{338B7F99-322C-DEB9-A501-924A3ABB6802}"/>
          </ac:spMkLst>
        </pc:spChg>
        <pc:spChg chg="mod">
          <ac:chgData name="Siegbert Rudolph" userId="2af4d44886c067cc" providerId="LiveId" clId="{D2C6B52E-5316-4108-8399-C61A2D224AB5}" dt="2022-11-02T18:54:48.468" v="2572" actId="1036"/>
          <ac:spMkLst>
            <pc:docMk/>
            <pc:sldMk cId="1193889853" sldId="261"/>
            <ac:spMk id="23" creationId="{85A84A24-1E84-71DC-D837-3AECEAFAA894}"/>
          </ac:spMkLst>
        </pc:spChg>
        <pc:spChg chg="mod">
          <ac:chgData name="Siegbert Rudolph" userId="2af4d44886c067cc" providerId="LiveId" clId="{D2C6B52E-5316-4108-8399-C61A2D224AB5}" dt="2022-11-02T18:56:05.248" v="2591" actId="465"/>
          <ac:spMkLst>
            <pc:docMk/>
            <pc:sldMk cId="1193889853" sldId="261"/>
            <ac:spMk id="24" creationId="{C97557BD-0FA2-A408-AD23-55116FAF322A}"/>
          </ac:spMkLst>
        </pc:spChg>
        <pc:spChg chg="add del mod">
          <ac:chgData name="Siegbert Rudolph" userId="2af4d44886c067cc" providerId="LiveId" clId="{D2C6B52E-5316-4108-8399-C61A2D224AB5}" dt="2022-11-02T18:41:43.184" v="1793"/>
          <ac:spMkLst>
            <pc:docMk/>
            <pc:sldMk cId="1193889853" sldId="261"/>
            <ac:spMk id="25" creationId="{B0BAEDE0-0D1E-F7B7-8709-A06F7260F4E1}"/>
          </ac:spMkLst>
        </pc:spChg>
        <pc:spChg chg="add del mod">
          <ac:chgData name="Siegbert Rudolph" userId="2af4d44886c067cc" providerId="LiveId" clId="{D2C6B52E-5316-4108-8399-C61A2D224AB5}" dt="2022-11-02T18:47:23.192" v="2090" actId="478"/>
          <ac:spMkLst>
            <pc:docMk/>
            <pc:sldMk cId="1193889853" sldId="261"/>
            <ac:spMk id="26" creationId="{9B8302BD-C3A1-3ACF-81A1-D0CBE7670DEA}"/>
          </ac:spMkLst>
        </pc:spChg>
        <pc:spChg chg="mod">
          <ac:chgData name="Siegbert Rudolph" userId="2af4d44886c067cc" providerId="LiveId" clId="{D2C6B52E-5316-4108-8399-C61A2D224AB5}" dt="2022-11-02T18:55:02.201" v="2580" actId="1036"/>
          <ac:spMkLst>
            <pc:docMk/>
            <pc:sldMk cId="1193889853" sldId="261"/>
            <ac:spMk id="27" creationId="{42068C90-50B9-6982-69DC-2C41134685AC}"/>
          </ac:spMkLst>
        </pc:spChg>
        <pc:spChg chg="mod">
          <ac:chgData name="Siegbert Rudolph" userId="2af4d44886c067cc" providerId="LiveId" clId="{D2C6B52E-5316-4108-8399-C61A2D224AB5}" dt="2022-11-02T18:56:05.248" v="2591" actId="465"/>
          <ac:spMkLst>
            <pc:docMk/>
            <pc:sldMk cId="1193889853" sldId="261"/>
            <ac:spMk id="28" creationId="{5EDDAC51-1A49-8E13-1115-A1BA836EB3F1}"/>
          </ac:spMkLst>
        </pc:spChg>
        <pc:spChg chg="add del mod">
          <ac:chgData name="Siegbert Rudolph" userId="2af4d44886c067cc" providerId="LiveId" clId="{D2C6B52E-5316-4108-8399-C61A2D224AB5}" dt="2022-11-02T18:47:25.625" v="2091" actId="478"/>
          <ac:spMkLst>
            <pc:docMk/>
            <pc:sldMk cId="1193889853" sldId="261"/>
            <ac:spMk id="29" creationId="{C758666D-785D-2F0C-6E3E-260F1DD3DB62}"/>
          </ac:spMkLst>
        </pc:spChg>
        <pc:spChg chg="add del mod">
          <ac:chgData name="Siegbert Rudolph" userId="2af4d44886c067cc" providerId="LiveId" clId="{D2C6B52E-5316-4108-8399-C61A2D224AB5}" dt="2022-11-02T18:47:27.547" v="2092" actId="478"/>
          <ac:spMkLst>
            <pc:docMk/>
            <pc:sldMk cId="1193889853" sldId="261"/>
            <ac:spMk id="30" creationId="{3F6B75F6-E76E-075E-E778-1C7705B411EE}"/>
          </ac:spMkLst>
        </pc:spChg>
        <pc:spChg chg="mod">
          <ac:chgData name="Siegbert Rudolph" userId="2af4d44886c067cc" providerId="LiveId" clId="{D2C6B52E-5316-4108-8399-C61A2D224AB5}" dt="2022-11-02T18:55:09.107" v="2581" actId="1076"/>
          <ac:spMkLst>
            <pc:docMk/>
            <pc:sldMk cId="1193889853" sldId="261"/>
            <ac:spMk id="31" creationId="{B87DACCA-779B-28DA-ED7A-9EC2C8716B0C}"/>
          </ac:spMkLst>
        </pc:spChg>
        <pc:spChg chg="mod">
          <ac:chgData name="Siegbert Rudolph" userId="2af4d44886c067cc" providerId="LiveId" clId="{D2C6B52E-5316-4108-8399-C61A2D224AB5}" dt="2022-11-02T18:56:05.248" v="2591" actId="465"/>
          <ac:spMkLst>
            <pc:docMk/>
            <pc:sldMk cId="1193889853" sldId="261"/>
            <ac:spMk id="32" creationId="{6F1B3767-830C-3AEC-8A54-ECD95E39C91D}"/>
          </ac:spMkLst>
        </pc:spChg>
        <pc:spChg chg="add del mod">
          <ac:chgData name="Siegbert Rudolph" userId="2af4d44886c067cc" providerId="LiveId" clId="{D2C6B52E-5316-4108-8399-C61A2D224AB5}" dt="2022-11-02T18:47:29.751" v="2093" actId="478"/>
          <ac:spMkLst>
            <pc:docMk/>
            <pc:sldMk cId="1193889853" sldId="261"/>
            <ac:spMk id="33" creationId="{5E760DAE-04BE-B6F1-4BA6-D78F96FCA2B3}"/>
          </ac:spMkLst>
        </pc:spChg>
        <pc:spChg chg="mod">
          <ac:chgData name="Siegbert Rudolph" userId="2af4d44886c067cc" providerId="LiveId" clId="{D2C6B52E-5316-4108-8399-C61A2D224AB5}" dt="2022-11-02T18:55:23.699" v="2582" actId="1076"/>
          <ac:spMkLst>
            <pc:docMk/>
            <pc:sldMk cId="1193889853" sldId="261"/>
            <ac:spMk id="35" creationId="{AE09D8D4-98FD-BC31-12D6-81CB73192607}"/>
          </ac:spMkLst>
        </pc:spChg>
        <pc:spChg chg="mod">
          <ac:chgData name="Siegbert Rudolph" userId="2af4d44886c067cc" providerId="LiveId" clId="{D2C6B52E-5316-4108-8399-C61A2D224AB5}" dt="2022-11-02T18:56:05.248" v="2591" actId="465"/>
          <ac:spMkLst>
            <pc:docMk/>
            <pc:sldMk cId="1193889853" sldId="261"/>
            <ac:spMk id="36" creationId="{EBBE4A22-E02E-2DB2-1A18-A01928809D10}"/>
          </ac:spMkLst>
        </pc:spChg>
        <pc:spChg chg="mod">
          <ac:chgData name="Siegbert Rudolph" userId="2af4d44886c067cc" providerId="LiveId" clId="{D2C6B52E-5316-4108-8399-C61A2D224AB5}" dt="2022-11-02T18:55:34.936" v="2585" actId="1036"/>
          <ac:spMkLst>
            <pc:docMk/>
            <pc:sldMk cId="1193889853" sldId="261"/>
            <ac:spMk id="39" creationId="{01D29D23-D688-EEAA-9E48-F1A816FC3041}"/>
          </ac:spMkLst>
        </pc:spChg>
        <pc:spChg chg="mod">
          <ac:chgData name="Siegbert Rudolph" userId="2af4d44886c067cc" providerId="LiveId" clId="{D2C6B52E-5316-4108-8399-C61A2D224AB5}" dt="2022-11-02T18:56:05.248" v="2591" actId="465"/>
          <ac:spMkLst>
            <pc:docMk/>
            <pc:sldMk cId="1193889853" sldId="261"/>
            <ac:spMk id="40" creationId="{34F4E917-04E0-1458-5A30-51A78A5CC2DA}"/>
          </ac:spMkLst>
        </pc:spChg>
        <pc:spChg chg="mod">
          <ac:chgData name="Siegbert Rudolph" userId="2af4d44886c067cc" providerId="LiveId" clId="{D2C6B52E-5316-4108-8399-C61A2D224AB5}" dt="2022-11-02T18:55:41.608" v="2586" actId="1076"/>
          <ac:spMkLst>
            <pc:docMk/>
            <pc:sldMk cId="1193889853" sldId="261"/>
            <ac:spMk id="43" creationId="{B65CB097-3A47-D01C-E733-FD6E960E767B}"/>
          </ac:spMkLst>
        </pc:spChg>
        <pc:spChg chg="mod">
          <ac:chgData name="Siegbert Rudolph" userId="2af4d44886c067cc" providerId="LiveId" clId="{D2C6B52E-5316-4108-8399-C61A2D224AB5}" dt="2022-11-02T18:56:05.248" v="2591" actId="465"/>
          <ac:spMkLst>
            <pc:docMk/>
            <pc:sldMk cId="1193889853" sldId="261"/>
            <ac:spMk id="44" creationId="{86ACA3D3-E033-DDC8-4194-F2742F18A4D4}"/>
          </ac:spMkLst>
        </pc:spChg>
        <pc:spChg chg="mod">
          <ac:chgData name="Siegbert Rudolph" userId="2af4d44886c067cc" providerId="LiveId" clId="{D2C6B52E-5316-4108-8399-C61A2D224AB5}" dt="2022-11-02T18:57:13.044" v="2736" actId="1076"/>
          <ac:spMkLst>
            <pc:docMk/>
            <pc:sldMk cId="1193889853" sldId="261"/>
            <ac:spMk id="49" creationId="{C1EC38A2-D25D-5D1A-9EF6-5F0925A8839B}"/>
          </ac:spMkLst>
        </pc:spChg>
        <pc:spChg chg="mod">
          <ac:chgData name="Siegbert Rudolph" userId="2af4d44886c067cc" providerId="LiveId" clId="{D2C6B52E-5316-4108-8399-C61A2D224AB5}" dt="2022-11-02T21:12:31.248" v="5060" actId="465"/>
          <ac:spMkLst>
            <pc:docMk/>
            <pc:sldMk cId="1193889853" sldId="261"/>
            <ac:spMk id="50" creationId="{419B1575-A65D-2C92-4E54-1AFE683A940B}"/>
          </ac:spMkLst>
        </pc:spChg>
        <pc:spChg chg="mod">
          <ac:chgData name="Siegbert Rudolph" userId="2af4d44886c067cc" providerId="LiveId" clId="{D2C6B52E-5316-4108-8399-C61A2D224AB5}" dt="2022-11-02T18:57:28.339" v="2737" actId="1076"/>
          <ac:spMkLst>
            <pc:docMk/>
            <pc:sldMk cId="1193889853" sldId="261"/>
            <ac:spMk id="51" creationId="{EB9CE816-5C9F-74C2-4273-56025C9100F8}"/>
          </ac:spMkLst>
        </pc:spChg>
        <pc:spChg chg="mod">
          <ac:chgData name="Siegbert Rudolph" userId="2af4d44886c067cc" providerId="LiveId" clId="{D2C6B52E-5316-4108-8399-C61A2D224AB5}" dt="2022-11-02T21:12:22.545" v="5059" actId="1035"/>
          <ac:spMkLst>
            <pc:docMk/>
            <pc:sldMk cId="1193889853" sldId="261"/>
            <ac:spMk id="52" creationId="{68D6C677-D7E4-91E5-9C6F-BF66CC25C880}"/>
          </ac:spMkLst>
        </pc:spChg>
        <pc:spChg chg="mod">
          <ac:chgData name="Siegbert Rudolph" userId="2af4d44886c067cc" providerId="LiveId" clId="{D2C6B52E-5316-4108-8399-C61A2D224AB5}" dt="2022-11-02T18:57:43.995" v="2739" actId="1076"/>
          <ac:spMkLst>
            <pc:docMk/>
            <pc:sldMk cId="1193889853" sldId="261"/>
            <ac:spMk id="53" creationId="{3C7B0101-70C7-459C-5A8E-B91E21B7D8FA}"/>
          </ac:spMkLst>
        </pc:spChg>
        <pc:spChg chg="mod">
          <ac:chgData name="Siegbert Rudolph" userId="2af4d44886c067cc" providerId="LiveId" clId="{D2C6B52E-5316-4108-8399-C61A2D224AB5}" dt="2022-11-02T21:12:31.248" v="5060" actId="465"/>
          <ac:spMkLst>
            <pc:docMk/>
            <pc:sldMk cId="1193889853" sldId="261"/>
            <ac:spMk id="54" creationId="{1B5A2D6D-3756-518B-6CE4-5E63322082C9}"/>
          </ac:spMkLst>
        </pc:spChg>
        <pc:spChg chg="mod">
          <ac:chgData name="Siegbert Rudolph" userId="2af4d44886c067cc" providerId="LiveId" clId="{D2C6B52E-5316-4108-8399-C61A2D224AB5}" dt="2022-11-02T18:58:09.760" v="2742" actId="1036"/>
          <ac:spMkLst>
            <pc:docMk/>
            <pc:sldMk cId="1193889853" sldId="261"/>
            <ac:spMk id="55" creationId="{EDC79538-E21F-DE29-BD6B-C172631DE577}"/>
          </ac:spMkLst>
        </pc:spChg>
        <pc:spChg chg="mod">
          <ac:chgData name="Siegbert Rudolph" userId="2af4d44886c067cc" providerId="LiveId" clId="{D2C6B52E-5316-4108-8399-C61A2D224AB5}" dt="2022-11-02T21:12:31.248" v="5060" actId="465"/>
          <ac:spMkLst>
            <pc:docMk/>
            <pc:sldMk cId="1193889853" sldId="261"/>
            <ac:spMk id="56" creationId="{94057F05-4547-43C8-9533-CE3B07EB1C8E}"/>
          </ac:spMkLst>
        </pc:spChg>
        <pc:spChg chg="mod">
          <ac:chgData name="Siegbert Rudolph" userId="2af4d44886c067cc" providerId="LiveId" clId="{D2C6B52E-5316-4108-8399-C61A2D224AB5}" dt="2022-11-02T18:58:31.883" v="2747" actId="1035"/>
          <ac:spMkLst>
            <pc:docMk/>
            <pc:sldMk cId="1193889853" sldId="261"/>
            <ac:spMk id="57" creationId="{63A83C94-771F-B403-1E45-563C547DF9ED}"/>
          </ac:spMkLst>
        </pc:spChg>
        <pc:spChg chg="mod">
          <ac:chgData name="Siegbert Rudolph" userId="2af4d44886c067cc" providerId="LiveId" clId="{D2C6B52E-5316-4108-8399-C61A2D224AB5}" dt="2022-11-02T21:12:31.248" v="5060" actId="465"/>
          <ac:spMkLst>
            <pc:docMk/>
            <pc:sldMk cId="1193889853" sldId="261"/>
            <ac:spMk id="58" creationId="{C47AD70A-E166-C699-9A9E-E4AFC96D8907}"/>
          </ac:spMkLst>
        </pc:spChg>
        <pc:spChg chg="mod">
          <ac:chgData name="Siegbert Rudolph" userId="2af4d44886c067cc" providerId="LiveId" clId="{D2C6B52E-5316-4108-8399-C61A2D224AB5}" dt="2022-11-02T18:58:47.866" v="2748" actId="1076"/>
          <ac:spMkLst>
            <pc:docMk/>
            <pc:sldMk cId="1193889853" sldId="261"/>
            <ac:spMk id="59" creationId="{F766BDBB-4585-935B-18AE-C4C440E50B9C}"/>
          </ac:spMkLst>
        </pc:spChg>
        <pc:spChg chg="mod">
          <ac:chgData name="Siegbert Rudolph" userId="2af4d44886c067cc" providerId="LiveId" clId="{D2C6B52E-5316-4108-8399-C61A2D224AB5}" dt="2022-11-02T21:12:31.248" v="5060" actId="465"/>
          <ac:spMkLst>
            <pc:docMk/>
            <pc:sldMk cId="1193889853" sldId="261"/>
            <ac:spMk id="60" creationId="{F7F133D6-A351-84C7-92DA-4490E6738631}"/>
          </ac:spMkLst>
        </pc:spChg>
        <pc:spChg chg="mod">
          <ac:chgData name="Siegbert Rudolph" userId="2af4d44886c067cc" providerId="LiveId" clId="{D2C6B52E-5316-4108-8399-C61A2D224AB5}" dt="2022-11-02T18:59:13.394" v="2751" actId="1076"/>
          <ac:spMkLst>
            <pc:docMk/>
            <pc:sldMk cId="1193889853" sldId="261"/>
            <ac:spMk id="61" creationId="{EF78BD28-8D85-D190-89B6-68378DC42258}"/>
          </ac:spMkLst>
        </pc:spChg>
        <pc:spChg chg="mod">
          <ac:chgData name="Siegbert Rudolph" userId="2af4d44886c067cc" providerId="LiveId" clId="{D2C6B52E-5316-4108-8399-C61A2D224AB5}" dt="2022-11-02T21:12:15.811" v="5053" actId="1035"/>
          <ac:spMkLst>
            <pc:docMk/>
            <pc:sldMk cId="1193889853" sldId="261"/>
            <ac:spMk id="62" creationId="{C6D25FB3-2707-D7BF-C3BC-E0775E5888BA}"/>
          </ac:spMkLst>
        </pc:spChg>
        <pc:spChg chg="mod">
          <ac:chgData name="Siegbert Rudolph" userId="2af4d44886c067cc" providerId="LiveId" clId="{D2C6B52E-5316-4108-8399-C61A2D224AB5}" dt="2022-11-02T18:59:26.784" v="2764" actId="1037"/>
          <ac:spMkLst>
            <pc:docMk/>
            <pc:sldMk cId="1193889853" sldId="261"/>
            <ac:spMk id="63" creationId="{4C74121A-EB96-6298-A2CD-7B1241F61E3F}"/>
          </ac:spMkLst>
        </pc:spChg>
        <pc:spChg chg="mod">
          <ac:chgData name="Siegbert Rudolph" userId="2af4d44886c067cc" providerId="LiveId" clId="{D2C6B52E-5316-4108-8399-C61A2D224AB5}" dt="2022-11-02T21:12:31.248" v="5060" actId="465"/>
          <ac:spMkLst>
            <pc:docMk/>
            <pc:sldMk cId="1193889853" sldId="261"/>
            <ac:spMk id="64" creationId="{2479D041-5800-33B2-C46D-ECEFA300AD3B}"/>
          </ac:spMkLst>
        </pc:spChg>
        <pc:spChg chg="mod">
          <ac:chgData name="Siegbert Rudolph" userId="2af4d44886c067cc" providerId="LiveId" clId="{D2C6B52E-5316-4108-8399-C61A2D224AB5}" dt="2022-11-02T18:59:39.923" v="2765" actId="1076"/>
          <ac:spMkLst>
            <pc:docMk/>
            <pc:sldMk cId="1193889853" sldId="261"/>
            <ac:spMk id="65" creationId="{96372AAE-0A9E-4E8D-607B-7F1F2AFBB53B}"/>
          </ac:spMkLst>
        </pc:spChg>
        <pc:spChg chg="mod">
          <ac:chgData name="Siegbert Rudolph" userId="2af4d44886c067cc" providerId="LiveId" clId="{D2C6B52E-5316-4108-8399-C61A2D224AB5}" dt="2022-11-02T21:12:31.248" v="5060" actId="465"/>
          <ac:spMkLst>
            <pc:docMk/>
            <pc:sldMk cId="1193889853" sldId="261"/>
            <ac:spMk id="66" creationId="{1125A932-F09F-6EE4-38B2-1711DC219596}"/>
          </ac:spMkLst>
        </pc:spChg>
        <pc:spChg chg="mod">
          <ac:chgData name="Siegbert Rudolph" userId="2af4d44886c067cc" providerId="LiveId" clId="{D2C6B52E-5316-4108-8399-C61A2D224AB5}" dt="2022-11-02T18:59:48.783" v="2766" actId="1076"/>
          <ac:spMkLst>
            <pc:docMk/>
            <pc:sldMk cId="1193889853" sldId="261"/>
            <ac:spMk id="67" creationId="{DFD18639-6FAB-DF3B-B1A2-B2DE165D04A8}"/>
          </ac:spMkLst>
        </pc:spChg>
        <pc:spChg chg="mod">
          <ac:chgData name="Siegbert Rudolph" userId="2af4d44886c067cc" providerId="LiveId" clId="{D2C6B52E-5316-4108-8399-C61A2D224AB5}" dt="2022-11-02T21:12:31.248" v="5060" actId="465"/>
          <ac:spMkLst>
            <pc:docMk/>
            <pc:sldMk cId="1193889853" sldId="261"/>
            <ac:spMk id="68" creationId="{21F8ACE1-011A-5B82-40D2-2AD63AE30F9C}"/>
          </ac:spMkLst>
        </pc:spChg>
        <pc:spChg chg="mod">
          <ac:chgData name="Siegbert Rudolph" userId="2af4d44886c067cc" providerId="LiveId" clId="{D2C6B52E-5316-4108-8399-C61A2D224AB5}" dt="2022-11-02T21:12:35.217" v="5077" actId="1037"/>
          <ac:spMkLst>
            <pc:docMk/>
            <pc:sldMk cId="1193889853" sldId="261"/>
            <ac:spMk id="69" creationId="{B8BA4214-E175-5B63-E774-01DF16270704}"/>
          </ac:spMkLst>
        </pc:spChg>
        <pc:spChg chg="mod">
          <ac:chgData name="Siegbert Rudolph" userId="2af4d44886c067cc" providerId="LiveId" clId="{D2C6B52E-5316-4108-8399-C61A2D224AB5}" dt="2022-11-02T19:10:51.644" v="3314" actId="1037"/>
          <ac:spMkLst>
            <pc:docMk/>
            <pc:sldMk cId="1193889853" sldId="261"/>
            <ac:spMk id="71" creationId="{163F7B11-1CB9-E96B-7FB7-DFE7436C4396}"/>
          </ac:spMkLst>
        </pc:spChg>
        <pc:spChg chg="mod">
          <ac:chgData name="Siegbert Rudolph" userId="2af4d44886c067cc" providerId="LiveId" clId="{D2C6B52E-5316-4108-8399-C61A2D224AB5}" dt="2022-11-02T19:10:51.644" v="3314" actId="1037"/>
          <ac:spMkLst>
            <pc:docMk/>
            <pc:sldMk cId="1193889853" sldId="261"/>
            <ac:spMk id="72" creationId="{121A0A0F-BD4D-56DC-084F-7A4C1FE61C2B}"/>
          </ac:spMkLst>
        </pc:spChg>
        <pc:spChg chg="mod">
          <ac:chgData name="Siegbert Rudolph" userId="2af4d44886c067cc" providerId="LiveId" clId="{D2C6B52E-5316-4108-8399-C61A2D224AB5}" dt="2022-11-02T19:10:51.644" v="3314" actId="1037"/>
          <ac:spMkLst>
            <pc:docMk/>
            <pc:sldMk cId="1193889853" sldId="261"/>
            <ac:spMk id="73" creationId="{19BFF511-6BFE-E245-605E-25DBF605408C}"/>
          </ac:spMkLst>
        </pc:spChg>
        <pc:spChg chg="mod">
          <ac:chgData name="Siegbert Rudolph" userId="2af4d44886c067cc" providerId="LiveId" clId="{D2C6B52E-5316-4108-8399-C61A2D224AB5}" dt="2022-11-02T19:10:51.644" v="3314" actId="1037"/>
          <ac:spMkLst>
            <pc:docMk/>
            <pc:sldMk cId="1193889853" sldId="261"/>
            <ac:spMk id="74" creationId="{62A30361-5CD3-2AF2-2CAC-940037ACE046}"/>
          </ac:spMkLst>
        </pc:spChg>
        <pc:spChg chg="mod">
          <ac:chgData name="Siegbert Rudolph" userId="2af4d44886c067cc" providerId="LiveId" clId="{D2C6B52E-5316-4108-8399-C61A2D224AB5}" dt="2022-11-02T19:10:51.644" v="3314" actId="1037"/>
          <ac:spMkLst>
            <pc:docMk/>
            <pc:sldMk cId="1193889853" sldId="261"/>
            <ac:spMk id="75" creationId="{83975DC6-D20A-9582-08A9-08A51D5720B1}"/>
          </ac:spMkLst>
        </pc:spChg>
        <pc:spChg chg="mod">
          <ac:chgData name="Siegbert Rudolph" userId="2af4d44886c067cc" providerId="LiveId" clId="{D2C6B52E-5316-4108-8399-C61A2D224AB5}" dt="2022-11-02T19:10:51.644" v="3314" actId="1037"/>
          <ac:spMkLst>
            <pc:docMk/>
            <pc:sldMk cId="1193889853" sldId="261"/>
            <ac:spMk id="76" creationId="{FE7BCA4C-55F6-244C-16DD-E917D045F938}"/>
          </ac:spMkLst>
        </pc:spChg>
        <pc:spChg chg="mod">
          <ac:chgData name="Siegbert Rudolph" userId="2af4d44886c067cc" providerId="LiveId" clId="{D2C6B52E-5316-4108-8399-C61A2D224AB5}" dt="2022-11-02T19:10:51.644" v="3314" actId="1037"/>
          <ac:spMkLst>
            <pc:docMk/>
            <pc:sldMk cId="1193889853" sldId="261"/>
            <ac:spMk id="77" creationId="{C770DDDB-2230-2BD8-3E5F-93CED0FE0D82}"/>
          </ac:spMkLst>
        </pc:spChg>
        <pc:spChg chg="mod">
          <ac:chgData name="Siegbert Rudolph" userId="2af4d44886c067cc" providerId="LiveId" clId="{D2C6B52E-5316-4108-8399-C61A2D224AB5}" dt="2022-11-02T19:10:51.644" v="3314" actId="1037"/>
          <ac:spMkLst>
            <pc:docMk/>
            <pc:sldMk cId="1193889853" sldId="261"/>
            <ac:spMk id="78" creationId="{66414803-97FF-5E83-0797-3FE28B539E55}"/>
          </ac:spMkLst>
        </pc:spChg>
        <pc:spChg chg="mod">
          <ac:chgData name="Siegbert Rudolph" userId="2af4d44886c067cc" providerId="LiveId" clId="{D2C6B52E-5316-4108-8399-C61A2D224AB5}" dt="2022-11-02T19:10:51.644" v="3314" actId="1037"/>
          <ac:spMkLst>
            <pc:docMk/>
            <pc:sldMk cId="1193889853" sldId="261"/>
            <ac:spMk id="79" creationId="{BFE2411B-82F5-2DE5-4EA9-027123E7CC20}"/>
          </ac:spMkLst>
        </pc:spChg>
        <pc:spChg chg="mod">
          <ac:chgData name="Siegbert Rudolph" userId="2af4d44886c067cc" providerId="LiveId" clId="{D2C6B52E-5316-4108-8399-C61A2D224AB5}" dt="2022-11-02T19:10:51.644" v="3314" actId="1037"/>
          <ac:spMkLst>
            <pc:docMk/>
            <pc:sldMk cId="1193889853" sldId="261"/>
            <ac:spMk id="80" creationId="{C5C2DBD9-E9CF-D6FA-B7AF-4ECE03D56256}"/>
          </ac:spMkLst>
        </pc:spChg>
        <pc:spChg chg="mod">
          <ac:chgData name="Siegbert Rudolph" userId="2af4d44886c067cc" providerId="LiveId" clId="{D2C6B52E-5316-4108-8399-C61A2D224AB5}" dt="2022-11-02T19:10:51.644" v="3314" actId="1037"/>
          <ac:spMkLst>
            <pc:docMk/>
            <pc:sldMk cId="1193889853" sldId="261"/>
            <ac:spMk id="81" creationId="{548AD134-9DDF-9F24-0DE0-52468F32DE44}"/>
          </ac:spMkLst>
        </pc:spChg>
        <pc:spChg chg="mod">
          <ac:chgData name="Siegbert Rudolph" userId="2af4d44886c067cc" providerId="LiveId" clId="{D2C6B52E-5316-4108-8399-C61A2D224AB5}" dt="2022-11-02T19:10:51.644" v="3314" actId="1037"/>
          <ac:spMkLst>
            <pc:docMk/>
            <pc:sldMk cId="1193889853" sldId="261"/>
            <ac:spMk id="82" creationId="{082A1610-7BD4-95DC-2F4B-939F88A3769A}"/>
          </ac:spMkLst>
        </pc:spChg>
        <pc:spChg chg="mod">
          <ac:chgData name="Siegbert Rudolph" userId="2af4d44886c067cc" providerId="LiveId" clId="{D2C6B52E-5316-4108-8399-C61A2D224AB5}" dt="2022-11-02T19:10:51.644" v="3314" actId="1037"/>
          <ac:spMkLst>
            <pc:docMk/>
            <pc:sldMk cId="1193889853" sldId="261"/>
            <ac:spMk id="83" creationId="{79ABE5A5-4AEB-D1BB-0659-C6E3B1100221}"/>
          </ac:spMkLst>
        </pc:spChg>
        <pc:spChg chg="mod">
          <ac:chgData name="Siegbert Rudolph" userId="2af4d44886c067cc" providerId="LiveId" clId="{D2C6B52E-5316-4108-8399-C61A2D224AB5}" dt="2022-11-02T19:10:51.644" v="3314" actId="1037"/>
          <ac:spMkLst>
            <pc:docMk/>
            <pc:sldMk cId="1193889853" sldId="261"/>
            <ac:spMk id="84" creationId="{A8C8296A-E40D-4D3C-F5FB-5EEF5204383A}"/>
          </ac:spMkLst>
        </pc:spChg>
        <pc:spChg chg="mod">
          <ac:chgData name="Siegbert Rudolph" userId="2af4d44886c067cc" providerId="LiveId" clId="{D2C6B52E-5316-4108-8399-C61A2D224AB5}" dt="2022-11-02T19:10:51.644" v="3314" actId="1037"/>
          <ac:spMkLst>
            <pc:docMk/>
            <pc:sldMk cId="1193889853" sldId="261"/>
            <ac:spMk id="85" creationId="{A56321C4-3994-8A17-1C1D-0FD13682784D}"/>
          </ac:spMkLst>
        </pc:spChg>
        <pc:spChg chg="mod">
          <ac:chgData name="Siegbert Rudolph" userId="2af4d44886c067cc" providerId="LiveId" clId="{D2C6B52E-5316-4108-8399-C61A2D224AB5}" dt="2022-11-02T19:10:51.644" v="3314" actId="1037"/>
          <ac:spMkLst>
            <pc:docMk/>
            <pc:sldMk cId="1193889853" sldId="261"/>
            <ac:spMk id="86" creationId="{038028CD-7425-7F7C-E3C2-B2471AEFD4FB}"/>
          </ac:spMkLst>
        </pc:spChg>
        <pc:spChg chg="mod">
          <ac:chgData name="Siegbert Rudolph" userId="2af4d44886c067cc" providerId="LiveId" clId="{D2C6B52E-5316-4108-8399-C61A2D224AB5}" dt="2022-11-02T19:10:51.644" v="3314" actId="1037"/>
          <ac:spMkLst>
            <pc:docMk/>
            <pc:sldMk cId="1193889853" sldId="261"/>
            <ac:spMk id="87" creationId="{852FC433-7593-A683-AAD4-4647150347F1}"/>
          </ac:spMkLst>
        </pc:spChg>
        <pc:spChg chg="mod">
          <ac:chgData name="Siegbert Rudolph" userId="2af4d44886c067cc" providerId="LiveId" clId="{D2C6B52E-5316-4108-8399-C61A2D224AB5}" dt="2022-11-02T19:10:51.644" v="3314" actId="1037"/>
          <ac:spMkLst>
            <pc:docMk/>
            <pc:sldMk cId="1193889853" sldId="261"/>
            <ac:spMk id="88" creationId="{48481C7C-DA7D-3F18-3A91-7C2B3F772717}"/>
          </ac:spMkLst>
        </pc:spChg>
        <pc:spChg chg="mod">
          <ac:chgData name="Siegbert Rudolph" userId="2af4d44886c067cc" providerId="LiveId" clId="{D2C6B52E-5316-4108-8399-C61A2D224AB5}" dt="2022-11-02T19:10:51.644" v="3314" actId="1037"/>
          <ac:spMkLst>
            <pc:docMk/>
            <pc:sldMk cId="1193889853" sldId="261"/>
            <ac:spMk id="89" creationId="{6D79FAEE-AFEB-BACA-4481-E2402A31ADA7}"/>
          </ac:spMkLst>
        </pc:spChg>
        <pc:spChg chg="mod">
          <ac:chgData name="Siegbert Rudolph" userId="2af4d44886c067cc" providerId="LiveId" clId="{D2C6B52E-5316-4108-8399-C61A2D224AB5}" dt="2022-11-02T19:10:51.644" v="3314" actId="1037"/>
          <ac:spMkLst>
            <pc:docMk/>
            <pc:sldMk cId="1193889853" sldId="261"/>
            <ac:spMk id="90" creationId="{7FD63D9E-D88D-6339-5474-C1DD2582DFF9}"/>
          </ac:spMkLst>
        </pc:spChg>
        <pc:spChg chg="mod">
          <ac:chgData name="Siegbert Rudolph" userId="2af4d44886c067cc" providerId="LiveId" clId="{D2C6B52E-5316-4108-8399-C61A2D224AB5}" dt="2022-11-02T19:11:27.317" v="3368" actId="1038"/>
          <ac:spMkLst>
            <pc:docMk/>
            <pc:sldMk cId="1193889853" sldId="261"/>
            <ac:spMk id="92" creationId="{0F0783AA-440E-A89B-BFA1-691E5CB9232D}"/>
          </ac:spMkLst>
        </pc:spChg>
        <pc:spChg chg="mod">
          <ac:chgData name="Siegbert Rudolph" userId="2af4d44886c067cc" providerId="LiveId" clId="{D2C6B52E-5316-4108-8399-C61A2D224AB5}" dt="2022-11-02T19:11:27.317" v="3368" actId="1038"/>
          <ac:spMkLst>
            <pc:docMk/>
            <pc:sldMk cId="1193889853" sldId="261"/>
            <ac:spMk id="93" creationId="{2DA90265-7A65-98A1-39DA-5D6E69FCFE9F}"/>
          </ac:spMkLst>
        </pc:spChg>
        <pc:spChg chg="mod">
          <ac:chgData name="Siegbert Rudolph" userId="2af4d44886c067cc" providerId="LiveId" clId="{D2C6B52E-5316-4108-8399-C61A2D224AB5}" dt="2022-11-02T19:11:27.317" v="3368" actId="1038"/>
          <ac:spMkLst>
            <pc:docMk/>
            <pc:sldMk cId="1193889853" sldId="261"/>
            <ac:spMk id="94" creationId="{407DF014-5930-083D-A379-34F3964E3F5C}"/>
          </ac:spMkLst>
        </pc:spChg>
        <pc:spChg chg="mod">
          <ac:chgData name="Siegbert Rudolph" userId="2af4d44886c067cc" providerId="LiveId" clId="{D2C6B52E-5316-4108-8399-C61A2D224AB5}" dt="2022-11-02T19:11:27.317" v="3368" actId="1038"/>
          <ac:spMkLst>
            <pc:docMk/>
            <pc:sldMk cId="1193889853" sldId="261"/>
            <ac:spMk id="95" creationId="{9EDEABC2-00A0-519B-7928-DB386DB923B6}"/>
          </ac:spMkLst>
        </pc:spChg>
        <pc:spChg chg="mod">
          <ac:chgData name="Siegbert Rudolph" userId="2af4d44886c067cc" providerId="LiveId" clId="{D2C6B52E-5316-4108-8399-C61A2D224AB5}" dt="2022-11-02T19:11:27.317" v="3368" actId="1038"/>
          <ac:spMkLst>
            <pc:docMk/>
            <pc:sldMk cId="1193889853" sldId="261"/>
            <ac:spMk id="96" creationId="{AD9B919A-E569-B1C3-3937-935AA09F36DB}"/>
          </ac:spMkLst>
        </pc:spChg>
        <pc:spChg chg="mod">
          <ac:chgData name="Siegbert Rudolph" userId="2af4d44886c067cc" providerId="LiveId" clId="{D2C6B52E-5316-4108-8399-C61A2D224AB5}" dt="2022-11-02T19:11:27.317" v="3368" actId="1038"/>
          <ac:spMkLst>
            <pc:docMk/>
            <pc:sldMk cId="1193889853" sldId="261"/>
            <ac:spMk id="97" creationId="{D0B610FE-8673-0E8C-190D-A916BD159CF1}"/>
          </ac:spMkLst>
        </pc:spChg>
        <pc:spChg chg="mod">
          <ac:chgData name="Siegbert Rudolph" userId="2af4d44886c067cc" providerId="LiveId" clId="{D2C6B52E-5316-4108-8399-C61A2D224AB5}" dt="2022-11-02T19:11:27.317" v="3368" actId="1038"/>
          <ac:spMkLst>
            <pc:docMk/>
            <pc:sldMk cId="1193889853" sldId="261"/>
            <ac:spMk id="98" creationId="{99D880F0-0F75-5974-2FB2-7207801EE3CF}"/>
          </ac:spMkLst>
        </pc:spChg>
        <pc:spChg chg="mod">
          <ac:chgData name="Siegbert Rudolph" userId="2af4d44886c067cc" providerId="LiveId" clId="{D2C6B52E-5316-4108-8399-C61A2D224AB5}" dt="2022-11-02T19:11:27.317" v="3368" actId="1038"/>
          <ac:spMkLst>
            <pc:docMk/>
            <pc:sldMk cId="1193889853" sldId="261"/>
            <ac:spMk id="99" creationId="{2EF690F3-E1A6-3CFA-B698-E1A493B6011A}"/>
          </ac:spMkLst>
        </pc:spChg>
        <pc:spChg chg="mod">
          <ac:chgData name="Siegbert Rudolph" userId="2af4d44886c067cc" providerId="LiveId" clId="{D2C6B52E-5316-4108-8399-C61A2D224AB5}" dt="2022-11-02T19:11:27.317" v="3368" actId="1038"/>
          <ac:spMkLst>
            <pc:docMk/>
            <pc:sldMk cId="1193889853" sldId="261"/>
            <ac:spMk id="100" creationId="{6DC1D008-93E4-0520-EC58-AE3E102BA73A}"/>
          </ac:spMkLst>
        </pc:spChg>
        <pc:spChg chg="mod">
          <ac:chgData name="Siegbert Rudolph" userId="2af4d44886c067cc" providerId="LiveId" clId="{D2C6B52E-5316-4108-8399-C61A2D224AB5}" dt="2022-11-02T19:11:27.317" v="3368" actId="1038"/>
          <ac:spMkLst>
            <pc:docMk/>
            <pc:sldMk cId="1193889853" sldId="261"/>
            <ac:spMk id="101" creationId="{3B336A93-7619-4752-4FBA-F52F189F8276}"/>
          </ac:spMkLst>
        </pc:spChg>
        <pc:spChg chg="mod">
          <ac:chgData name="Siegbert Rudolph" userId="2af4d44886c067cc" providerId="LiveId" clId="{D2C6B52E-5316-4108-8399-C61A2D224AB5}" dt="2022-11-02T20:54:00.201" v="3795" actId="1076"/>
          <ac:spMkLst>
            <pc:docMk/>
            <pc:sldMk cId="1193889853" sldId="261"/>
            <ac:spMk id="102" creationId="{24F3D808-F5A0-5873-80D7-64E9268359BE}"/>
          </ac:spMkLst>
        </pc:spChg>
        <pc:spChg chg="mod">
          <ac:chgData name="Siegbert Rudolph" userId="2af4d44886c067cc" providerId="LiveId" clId="{D2C6B52E-5316-4108-8399-C61A2D224AB5}" dt="2022-11-02T19:11:27.317" v="3368" actId="1038"/>
          <ac:spMkLst>
            <pc:docMk/>
            <pc:sldMk cId="1193889853" sldId="261"/>
            <ac:spMk id="103" creationId="{079F7B09-C9AF-C248-1079-9EB1C7CC19F5}"/>
          </ac:spMkLst>
        </pc:spChg>
        <pc:spChg chg="mod">
          <ac:chgData name="Siegbert Rudolph" userId="2af4d44886c067cc" providerId="LiveId" clId="{D2C6B52E-5316-4108-8399-C61A2D224AB5}" dt="2022-11-02T19:19:08.231" v="3421" actId="1036"/>
          <ac:spMkLst>
            <pc:docMk/>
            <pc:sldMk cId="1193889853" sldId="261"/>
            <ac:spMk id="104" creationId="{DDC9AA00-242A-43A4-9724-9343DBB4D57A}"/>
          </ac:spMkLst>
        </pc:spChg>
        <pc:spChg chg="mod">
          <ac:chgData name="Siegbert Rudolph" userId="2af4d44886c067cc" providerId="LiveId" clId="{D2C6B52E-5316-4108-8399-C61A2D224AB5}" dt="2022-11-02T19:11:27.317" v="3368" actId="1038"/>
          <ac:spMkLst>
            <pc:docMk/>
            <pc:sldMk cId="1193889853" sldId="261"/>
            <ac:spMk id="105" creationId="{44E7713A-1408-0F3A-AA80-B42963700618}"/>
          </ac:spMkLst>
        </pc:spChg>
        <pc:spChg chg="mod">
          <ac:chgData name="Siegbert Rudolph" userId="2af4d44886c067cc" providerId="LiveId" clId="{D2C6B52E-5316-4108-8399-C61A2D224AB5}" dt="2022-11-02T19:11:27.317" v="3368" actId="1038"/>
          <ac:spMkLst>
            <pc:docMk/>
            <pc:sldMk cId="1193889853" sldId="261"/>
            <ac:spMk id="106" creationId="{83514C9B-52BD-84E9-1441-F2EEA9C663B3}"/>
          </ac:spMkLst>
        </pc:spChg>
        <pc:spChg chg="mod">
          <ac:chgData name="Siegbert Rudolph" userId="2af4d44886c067cc" providerId="LiveId" clId="{D2C6B52E-5316-4108-8399-C61A2D224AB5}" dt="2022-11-02T19:11:27.317" v="3368" actId="1038"/>
          <ac:spMkLst>
            <pc:docMk/>
            <pc:sldMk cId="1193889853" sldId="261"/>
            <ac:spMk id="107" creationId="{D51D96A8-02FE-A265-54B4-D11D1EBDB566}"/>
          </ac:spMkLst>
        </pc:spChg>
        <pc:spChg chg="mod">
          <ac:chgData name="Siegbert Rudolph" userId="2af4d44886c067cc" providerId="LiveId" clId="{D2C6B52E-5316-4108-8399-C61A2D224AB5}" dt="2022-11-02T19:11:27.317" v="3368" actId="1038"/>
          <ac:spMkLst>
            <pc:docMk/>
            <pc:sldMk cId="1193889853" sldId="261"/>
            <ac:spMk id="108" creationId="{B2BF97E6-2B87-3CC6-8DB9-941466CDFBCE}"/>
          </ac:spMkLst>
        </pc:spChg>
        <pc:spChg chg="mod">
          <ac:chgData name="Siegbert Rudolph" userId="2af4d44886c067cc" providerId="LiveId" clId="{D2C6B52E-5316-4108-8399-C61A2D224AB5}" dt="2022-11-02T19:11:27.317" v="3368" actId="1038"/>
          <ac:spMkLst>
            <pc:docMk/>
            <pc:sldMk cId="1193889853" sldId="261"/>
            <ac:spMk id="109" creationId="{8DFC9654-BF54-27B8-3AEF-611131E50FC8}"/>
          </ac:spMkLst>
        </pc:spChg>
        <pc:spChg chg="mod">
          <ac:chgData name="Siegbert Rudolph" userId="2af4d44886c067cc" providerId="LiveId" clId="{D2C6B52E-5316-4108-8399-C61A2D224AB5}" dt="2022-11-02T19:11:27.317" v="3368" actId="1038"/>
          <ac:spMkLst>
            <pc:docMk/>
            <pc:sldMk cId="1193889853" sldId="261"/>
            <ac:spMk id="110" creationId="{0EA1E318-23A9-C189-DDD5-9608D9BD46DC}"/>
          </ac:spMkLst>
        </pc:spChg>
        <pc:spChg chg="mod">
          <ac:chgData name="Siegbert Rudolph" userId="2af4d44886c067cc" providerId="LiveId" clId="{D2C6B52E-5316-4108-8399-C61A2D224AB5}" dt="2022-11-02T19:11:27.317" v="3368" actId="1038"/>
          <ac:spMkLst>
            <pc:docMk/>
            <pc:sldMk cId="1193889853" sldId="261"/>
            <ac:spMk id="111" creationId="{8B2ECD3F-C6D1-FD17-221C-1229C0CE8361}"/>
          </ac:spMkLst>
        </pc:spChg>
        <pc:picChg chg="del">
          <ac:chgData name="Siegbert Rudolph" userId="2af4d44886c067cc" providerId="LiveId" clId="{D2C6B52E-5316-4108-8399-C61A2D224AB5}" dt="2022-11-02T18:32:14.716" v="1459" actId="478"/>
          <ac:picMkLst>
            <pc:docMk/>
            <pc:sldMk cId="1193889853" sldId="261"/>
            <ac:picMk id="4" creationId="{940B7C09-8DC4-C88D-C2B8-C5BB7622F63D}"/>
          </ac:picMkLst>
        </pc:picChg>
        <pc:picChg chg="add mod ord">
          <ac:chgData name="Siegbert Rudolph" userId="2af4d44886c067cc" providerId="LiveId" clId="{D2C6B52E-5316-4108-8399-C61A2D224AB5}" dt="2022-11-02T18:48:05.593" v="2167" actId="167"/>
          <ac:picMkLst>
            <pc:docMk/>
            <pc:sldMk cId="1193889853" sldId="261"/>
            <ac:picMk id="6" creationId="{C977A0AB-D219-70C3-8E5E-59194B958E5F}"/>
          </ac:picMkLst>
        </pc:picChg>
        <pc:picChg chg="del">
          <ac:chgData name="Siegbert Rudolph" userId="2af4d44886c067cc" providerId="LiveId" clId="{D2C6B52E-5316-4108-8399-C61A2D224AB5}" dt="2022-11-02T18:32:04.217" v="1456" actId="478"/>
          <ac:picMkLst>
            <pc:docMk/>
            <pc:sldMk cId="1193889853" sldId="261"/>
            <ac:picMk id="46" creationId="{6CA8B4AE-3081-8360-A8CB-D325AC9532E1}"/>
          </ac:picMkLst>
        </pc:picChg>
        <pc:picChg chg="del">
          <ac:chgData name="Siegbert Rudolph" userId="2af4d44886c067cc" providerId="LiveId" clId="{D2C6B52E-5316-4108-8399-C61A2D224AB5}" dt="2022-11-02T18:32:08.952" v="1457" actId="478"/>
          <ac:picMkLst>
            <pc:docMk/>
            <pc:sldMk cId="1193889853" sldId="261"/>
            <ac:picMk id="48" creationId="{53F00A79-2282-1C99-AE3F-51C00D570281}"/>
          </ac:picMkLst>
        </pc:picChg>
        <pc:picChg chg="del">
          <ac:chgData name="Siegbert Rudolph" userId="2af4d44886c067cc" providerId="LiveId" clId="{D2C6B52E-5316-4108-8399-C61A2D224AB5}" dt="2022-11-02T18:32:11.920" v="1458" actId="478"/>
          <ac:picMkLst>
            <pc:docMk/>
            <pc:sldMk cId="1193889853" sldId="261"/>
            <ac:picMk id="70" creationId="{23AD7C7C-7DE6-5016-7661-13C82B8EA23D}"/>
          </ac:picMkLst>
        </pc:picChg>
      </pc:sldChg>
      <pc:sldChg chg="del">
        <pc:chgData name="Siegbert Rudolph" userId="2af4d44886c067cc" providerId="LiveId" clId="{D2C6B52E-5316-4108-8399-C61A2D224AB5}" dt="2022-11-02T12:58:12.176" v="65" actId="47"/>
        <pc:sldMkLst>
          <pc:docMk/>
          <pc:sldMk cId="2372461908" sldId="261"/>
        </pc:sldMkLst>
      </pc:sldChg>
      <pc:sldChg chg="addSp delSp modSp add mod ord addAnim delAnim">
        <pc:chgData name="Siegbert Rudolph" userId="2af4d44886c067cc" providerId="LiveId" clId="{D2C6B52E-5316-4108-8399-C61A2D224AB5}" dt="2022-11-03T09:41:18.562" v="5284" actId="1076"/>
        <pc:sldMkLst>
          <pc:docMk/>
          <pc:sldMk cId="3860642908" sldId="262"/>
        </pc:sldMkLst>
        <pc:spChg chg="add mod">
          <ac:chgData name="Siegbert Rudolph" userId="2af4d44886c067cc" providerId="LiveId" clId="{D2C6B52E-5316-4108-8399-C61A2D224AB5}" dt="2022-11-02T18:40:40.254" v="1781" actId="207"/>
          <ac:spMkLst>
            <pc:docMk/>
            <pc:sldMk cId="3860642908" sldId="262"/>
            <ac:spMk id="4" creationId="{9EA56143-1C10-BEDC-7E83-6CBE2A889D42}"/>
          </ac:spMkLst>
        </pc:spChg>
        <pc:spChg chg="add mod">
          <ac:chgData name="Siegbert Rudolph" userId="2af4d44886c067cc" providerId="LiveId" clId="{D2C6B52E-5316-4108-8399-C61A2D224AB5}" dt="2022-11-02T18:40:57.424" v="1783" actId="1076"/>
          <ac:spMkLst>
            <pc:docMk/>
            <pc:sldMk cId="3860642908" sldId="262"/>
            <ac:spMk id="5" creationId="{89219688-CF45-88F9-402F-0586D17BADE0}"/>
          </ac:spMkLst>
        </pc:spChg>
        <pc:spChg chg="del mod">
          <ac:chgData name="Siegbert Rudolph" userId="2af4d44886c067cc" providerId="LiveId" clId="{D2C6B52E-5316-4108-8399-C61A2D224AB5}" dt="2022-11-03T09:41:18.562" v="5279" actId="478"/>
          <ac:spMkLst>
            <pc:docMk/>
            <pc:sldMk cId="3860642908" sldId="262"/>
            <ac:spMk id="6" creationId="{153B590E-DAD0-9A43-D145-CB28519D226A}"/>
          </ac:spMkLst>
        </pc:spChg>
        <pc:spChg chg="del mod">
          <ac:chgData name="Siegbert Rudolph" userId="2af4d44886c067cc" providerId="LiveId" clId="{D2C6B52E-5316-4108-8399-C61A2D224AB5}" dt="2022-11-02T18:41:15.860" v="1789" actId="478"/>
          <ac:spMkLst>
            <pc:docMk/>
            <pc:sldMk cId="3860642908" sldId="262"/>
            <ac:spMk id="7" creationId="{52BA41F6-E3CE-B7C1-7708-26C6C41A429A}"/>
          </ac:spMkLst>
        </pc:spChg>
        <pc:spChg chg="mod">
          <ac:chgData name="Siegbert Rudolph" userId="2af4d44886c067cc" providerId="LiveId" clId="{D2C6B52E-5316-4108-8399-C61A2D224AB5}" dt="2022-11-03T09:41:18.562" v="5284" actId="1076"/>
          <ac:spMkLst>
            <pc:docMk/>
            <pc:sldMk cId="3860642908" sldId="262"/>
            <ac:spMk id="7" creationId="{7AFBEFDC-0C15-3757-40CF-E86EDB8809B3}"/>
          </ac:spMkLst>
        </pc:spChg>
        <pc:spChg chg="del mod">
          <ac:chgData name="Siegbert Rudolph" userId="2af4d44886c067cc" providerId="LiveId" clId="{D2C6B52E-5316-4108-8399-C61A2D224AB5}" dt="2022-11-02T18:41:17.797" v="1790" actId="478"/>
          <ac:spMkLst>
            <pc:docMk/>
            <pc:sldMk cId="3860642908" sldId="262"/>
            <ac:spMk id="8" creationId="{0CFF94E1-073F-12BB-A4CC-A00F1134BEB0}"/>
          </ac:spMkLst>
        </pc:spChg>
        <pc:spChg chg="add del mod">
          <ac:chgData name="Siegbert Rudolph" userId="2af4d44886c067cc" providerId="LiveId" clId="{D2C6B52E-5316-4108-8399-C61A2D224AB5}" dt="2022-11-02T18:45:13.873" v="1928" actId="478"/>
          <ac:spMkLst>
            <pc:docMk/>
            <pc:sldMk cId="3860642908" sldId="262"/>
            <ac:spMk id="9" creationId="{F190128B-D33F-8C43-5C4E-243319D332CE}"/>
          </ac:spMkLst>
        </pc:spChg>
        <pc:spChg chg="add mod">
          <ac:chgData name="Siegbert Rudolph" userId="2af4d44886c067cc" providerId="LiveId" clId="{D2C6B52E-5316-4108-8399-C61A2D224AB5}" dt="2022-11-02T18:41:05.064" v="1785" actId="1076"/>
          <ac:spMkLst>
            <pc:docMk/>
            <pc:sldMk cId="3860642908" sldId="262"/>
            <ac:spMk id="10" creationId="{1FC664F2-A7B0-981A-6B84-F61245D53A03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11" creationId="{6D94855E-5C45-297B-64F2-FFA939D7EA2B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12" creationId="{33703352-C8E9-DEE9-B509-FC61534699C5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13" creationId="{B4137656-BD43-6F60-89D4-1CBD4F3E9D36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14" creationId="{D5A0323B-FBA0-4E29-9434-8D4FE6FD7CBA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15" creationId="{7F7DAE29-4315-0934-5116-8993D6C02C85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16" creationId="{C501B977-00AE-5AC0-ABC3-53CC815F80E7}"/>
          </ac:spMkLst>
        </pc:spChg>
        <pc:spChg chg="del">
          <ac:chgData name="Siegbert Rudolph" userId="2af4d44886c067cc" providerId="LiveId" clId="{D2C6B52E-5316-4108-8399-C61A2D224AB5}" dt="2022-11-02T18:39:56.894" v="1776" actId="478"/>
          <ac:spMkLst>
            <pc:docMk/>
            <pc:sldMk cId="3860642908" sldId="262"/>
            <ac:spMk id="17" creationId="{4C9EB509-3E58-3B03-2BD2-C5A419F0FEE4}"/>
          </ac:spMkLst>
        </pc:spChg>
        <pc:spChg chg="del">
          <ac:chgData name="Siegbert Rudolph" userId="2af4d44886c067cc" providerId="LiveId" clId="{D2C6B52E-5316-4108-8399-C61A2D224AB5}" dt="2022-11-02T18:39:56.894" v="1776" actId="478"/>
          <ac:spMkLst>
            <pc:docMk/>
            <pc:sldMk cId="3860642908" sldId="262"/>
            <ac:spMk id="18" creationId="{6ECED589-D334-83E5-3747-2C4EC4D3E0D1}"/>
          </ac:spMkLst>
        </pc:spChg>
        <pc:spChg chg="add mod">
          <ac:chgData name="Siegbert Rudolph" userId="2af4d44886c067cc" providerId="LiveId" clId="{D2C6B52E-5316-4108-8399-C61A2D224AB5}" dt="2022-11-02T18:41:11.220" v="1787" actId="1076"/>
          <ac:spMkLst>
            <pc:docMk/>
            <pc:sldMk cId="3860642908" sldId="262"/>
            <ac:spMk id="20" creationId="{D3B0D3BF-7C31-C972-2B5D-D683AE5AAF7E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23" creationId="{85A84A24-1E84-71DC-D837-3AECEAFAA894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24" creationId="{C97557BD-0FA2-A408-AD23-55116FAF322A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27" creationId="{42068C90-50B9-6982-69DC-2C41134685AC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28" creationId="{5EDDAC51-1A49-8E13-1115-A1BA836EB3F1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31" creationId="{B87DACCA-779B-28DA-ED7A-9EC2C8716B0C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32" creationId="{6F1B3767-830C-3AEC-8A54-ECD95E39C91D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35" creationId="{AE09D8D4-98FD-BC31-12D6-81CB73192607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36" creationId="{EBBE4A22-E02E-2DB2-1A18-A01928809D10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39" creationId="{01D29D23-D688-EEAA-9E48-F1A816FC3041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40" creationId="{34F4E917-04E0-1458-5A30-51A78A5CC2DA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43" creationId="{B65CB097-3A47-D01C-E733-FD6E960E767B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44" creationId="{86ACA3D3-E033-DDC8-4194-F2742F18A4D4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49" creationId="{C1EC38A2-D25D-5D1A-9EF6-5F0925A8839B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50" creationId="{419B1575-A65D-2C92-4E54-1AFE683A940B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51" creationId="{EB9CE816-5C9F-74C2-4273-56025C9100F8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52" creationId="{68D6C677-D7E4-91E5-9C6F-BF66CC25C880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53" creationId="{3C7B0101-70C7-459C-5A8E-B91E21B7D8FA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54" creationId="{1B5A2D6D-3756-518B-6CE4-5E63322082C9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55" creationId="{EDC79538-E21F-DE29-BD6B-C172631DE577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56" creationId="{94057F05-4547-43C8-9533-CE3B07EB1C8E}"/>
          </ac:spMkLst>
        </pc:spChg>
        <pc:spChg chg="del">
          <ac:chgData name="Siegbert Rudolph" userId="2af4d44886c067cc" providerId="LiveId" clId="{D2C6B52E-5316-4108-8399-C61A2D224AB5}" dt="2022-11-02T18:39:56.894" v="1776" actId="478"/>
          <ac:spMkLst>
            <pc:docMk/>
            <pc:sldMk cId="3860642908" sldId="262"/>
            <ac:spMk id="57" creationId="{63A83C94-771F-B403-1E45-563C547DF9ED}"/>
          </ac:spMkLst>
        </pc:spChg>
        <pc:spChg chg="del">
          <ac:chgData name="Siegbert Rudolph" userId="2af4d44886c067cc" providerId="LiveId" clId="{D2C6B52E-5316-4108-8399-C61A2D224AB5}" dt="2022-11-02T18:39:56.894" v="1776" actId="478"/>
          <ac:spMkLst>
            <pc:docMk/>
            <pc:sldMk cId="3860642908" sldId="262"/>
            <ac:spMk id="58" creationId="{C47AD70A-E166-C699-9A9E-E4AFC96D8907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59" creationId="{F766BDBB-4585-935B-18AE-C4C440E50B9C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60" creationId="{F7F133D6-A351-84C7-92DA-4490E6738631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61" creationId="{EF78BD28-8D85-D190-89B6-68378DC42258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62" creationId="{C6D25FB3-2707-D7BF-C3BC-E0775E5888BA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63" creationId="{4C74121A-EB96-6298-A2CD-7B1241F61E3F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64" creationId="{2479D041-5800-33B2-C46D-ECEFA300AD3B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65" creationId="{96372AAE-0A9E-4E8D-607B-7F1F2AFBB53B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66" creationId="{1125A932-F09F-6EE4-38B2-1711DC219596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67" creationId="{DFD18639-6FAB-DF3B-B1A2-B2DE165D04A8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68" creationId="{21F8ACE1-011A-5B82-40D2-2AD63AE30F9C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71" creationId="{163F7B11-1CB9-E96B-7FB7-DFE7436C4396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72" creationId="{121A0A0F-BD4D-56DC-084F-7A4C1FE61C2B}"/>
          </ac:spMkLst>
        </pc:spChg>
        <pc:spChg chg="del">
          <ac:chgData name="Siegbert Rudolph" userId="2af4d44886c067cc" providerId="LiveId" clId="{D2C6B52E-5316-4108-8399-C61A2D224AB5}" dt="2022-11-02T18:39:56.894" v="1776" actId="478"/>
          <ac:spMkLst>
            <pc:docMk/>
            <pc:sldMk cId="3860642908" sldId="262"/>
            <ac:spMk id="73" creationId="{19BFF511-6BFE-E245-605E-25DBF605408C}"/>
          </ac:spMkLst>
        </pc:spChg>
        <pc:spChg chg="del">
          <ac:chgData name="Siegbert Rudolph" userId="2af4d44886c067cc" providerId="LiveId" clId="{D2C6B52E-5316-4108-8399-C61A2D224AB5}" dt="2022-11-02T18:39:56.894" v="1776" actId="478"/>
          <ac:spMkLst>
            <pc:docMk/>
            <pc:sldMk cId="3860642908" sldId="262"/>
            <ac:spMk id="74" creationId="{62A30361-5CD3-2AF2-2CAC-940037ACE046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75" creationId="{83975DC6-D20A-9582-08A9-08A51D5720B1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76" creationId="{FE7BCA4C-55F6-244C-16DD-E917D045F938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77" creationId="{C770DDDB-2230-2BD8-3E5F-93CED0FE0D82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78" creationId="{66414803-97FF-5E83-0797-3FE28B539E55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79" creationId="{BFE2411B-82F5-2DE5-4EA9-027123E7CC20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80" creationId="{C5C2DBD9-E9CF-D6FA-B7AF-4ECE03D56256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81" creationId="{548AD134-9DDF-9F24-0DE0-52468F32DE44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82" creationId="{082A1610-7BD4-95DC-2F4B-939F88A3769A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83" creationId="{79ABE5A5-4AEB-D1BB-0659-C6E3B1100221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84" creationId="{A8C8296A-E40D-4D3C-F5FB-5EEF5204383A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85" creationId="{A56321C4-3994-8A17-1C1D-0FD13682784D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86" creationId="{038028CD-7425-7F7C-E3C2-B2471AEFD4FB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87" creationId="{852FC433-7593-A683-AAD4-4647150347F1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88" creationId="{48481C7C-DA7D-3F18-3A91-7C2B3F772717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89" creationId="{6D79FAEE-AFEB-BACA-4481-E2402A31ADA7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90" creationId="{7FD63D9E-D88D-6339-5474-C1DD2582DFF9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92" creationId="{0F0783AA-440E-A89B-BFA1-691E5CB9232D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93" creationId="{2DA90265-7A65-98A1-39DA-5D6E69FCFE9F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94" creationId="{407DF014-5930-083D-A379-34F3964E3F5C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95" creationId="{9EDEABC2-00A0-519B-7928-DB386DB923B6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96" creationId="{AD9B919A-E569-B1C3-3937-935AA09F36DB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97" creationId="{D0B610FE-8673-0E8C-190D-A916BD159CF1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98" creationId="{99D880F0-0F75-5974-2FB2-7207801EE3CF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99" creationId="{2EF690F3-E1A6-3CFA-B698-E1A493B6011A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100" creationId="{6DC1D008-93E4-0520-EC58-AE3E102BA73A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101" creationId="{3B336A93-7619-4752-4FBA-F52F189F8276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102" creationId="{24F3D808-F5A0-5873-80D7-64E9268359BE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103" creationId="{079F7B09-C9AF-C248-1079-9EB1C7CC19F5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104" creationId="{DDC9AA00-242A-43A4-9724-9343DBB4D57A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105" creationId="{44E7713A-1408-0F3A-AA80-B42963700618}"/>
          </ac:spMkLst>
        </pc:spChg>
        <pc:spChg chg="del">
          <ac:chgData name="Siegbert Rudolph" userId="2af4d44886c067cc" providerId="LiveId" clId="{D2C6B52E-5316-4108-8399-C61A2D224AB5}" dt="2022-11-02T18:39:56.894" v="1776" actId="478"/>
          <ac:spMkLst>
            <pc:docMk/>
            <pc:sldMk cId="3860642908" sldId="262"/>
            <ac:spMk id="106" creationId="{83514C9B-52BD-84E9-1441-F2EEA9C663B3}"/>
          </ac:spMkLst>
        </pc:spChg>
        <pc:spChg chg="del">
          <ac:chgData name="Siegbert Rudolph" userId="2af4d44886c067cc" providerId="LiveId" clId="{D2C6B52E-5316-4108-8399-C61A2D224AB5}" dt="2022-11-02T18:39:56.894" v="1776" actId="478"/>
          <ac:spMkLst>
            <pc:docMk/>
            <pc:sldMk cId="3860642908" sldId="262"/>
            <ac:spMk id="107" creationId="{D51D96A8-02FE-A265-54B4-D11D1EBDB566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108" creationId="{B2BF97E6-2B87-3CC6-8DB9-941466CDFBCE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109" creationId="{8DFC9654-BF54-27B8-3AEF-611131E50FC8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110" creationId="{0EA1E318-23A9-C189-DDD5-9608D9BD46DC}"/>
          </ac:spMkLst>
        </pc:spChg>
        <pc:spChg chg="del">
          <ac:chgData name="Siegbert Rudolph" userId="2af4d44886c067cc" providerId="LiveId" clId="{D2C6B52E-5316-4108-8399-C61A2D224AB5}" dt="2022-11-02T18:39:53.237" v="1775" actId="478"/>
          <ac:spMkLst>
            <pc:docMk/>
            <pc:sldMk cId="3860642908" sldId="262"/>
            <ac:spMk id="111" creationId="{8B2ECD3F-C6D1-FD17-221C-1229C0CE8361}"/>
          </ac:spMkLst>
        </pc:spChg>
        <pc:picChg chg="del mod">
          <ac:chgData name="Siegbert Rudolph" userId="2af4d44886c067cc" providerId="LiveId" clId="{D2C6B52E-5316-4108-8399-C61A2D224AB5}" dt="2022-11-02T18:41:14.194" v="1788" actId="478"/>
          <ac:picMkLst>
            <pc:docMk/>
            <pc:sldMk cId="3860642908" sldId="262"/>
            <ac:picMk id="6" creationId="{C977A0AB-D219-70C3-8E5E-59194B958E5F}"/>
          </ac:picMkLst>
        </pc:picChg>
      </pc:sldChg>
      <pc:sldChg chg="addSp delSp modSp add mod addAnim delAnim modAnim">
        <pc:chgData name="Siegbert Rudolph" userId="2af4d44886c067cc" providerId="LiveId" clId="{D2C6B52E-5316-4108-8399-C61A2D224AB5}" dt="2022-11-03T09:41:18.546" v="5266" actId="1076"/>
        <pc:sldMkLst>
          <pc:docMk/>
          <pc:sldMk cId="826986444" sldId="263"/>
        </pc:sldMkLst>
        <pc:spChg chg="add del mod">
          <ac:chgData name="Siegbert Rudolph" userId="2af4d44886c067cc" providerId="LiveId" clId="{D2C6B52E-5316-4108-8399-C61A2D224AB5}" dt="2022-11-02T21:20:50.245" v="5099" actId="1076"/>
          <ac:spMkLst>
            <pc:docMk/>
            <pc:sldMk cId="826986444" sldId="263"/>
            <ac:spMk id="2" creationId="{01CC24AF-CE86-FD1A-7180-7C0D07AFC4D6}"/>
          </ac:spMkLst>
        </pc:spChg>
        <pc:spChg chg="mod">
          <ac:chgData name="Siegbert Rudolph" userId="2af4d44886c067cc" providerId="LiveId" clId="{D2C6B52E-5316-4108-8399-C61A2D224AB5}" dt="2022-11-02T21:25:13.344" v="5198" actId="1076"/>
          <ac:spMkLst>
            <pc:docMk/>
            <pc:sldMk cId="826986444" sldId="263"/>
            <ac:spMk id="3" creationId="{146D9C09-B3EC-5F6C-F15A-F8EF57621EC5}"/>
          </ac:spMkLst>
        </pc:spChg>
        <pc:spChg chg="del mod">
          <ac:chgData name="Siegbert Rudolph" userId="2af4d44886c067cc" providerId="LiveId" clId="{D2C6B52E-5316-4108-8399-C61A2D224AB5}" dt="2022-11-03T09:41:18.546" v="5261" actId="478"/>
          <ac:spMkLst>
            <pc:docMk/>
            <pc:sldMk cId="826986444" sldId="263"/>
            <ac:spMk id="4" creationId="{127183AA-B980-C026-511B-D6FA3C9FC1C1}"/>
          </ac:spMkLst>
        </pc:spChg>
        <pc:spChg chg="add del mod">
          <ac:chgData name="Siegbert Rudolph" userId="2af4d44886c067cc" providerId="LiveId" clId="{D2C6B52E-5316-4108-8399-C61A2D224AB5}" dt="2022-11-02T20:52:17.927" v="3755" actId="478"/>
          <ac:spMkLst>
            <pc:docMk/>
            <pc:sldMk cId="826986444" sldId="263"/>
            <ac:spMk id="4" creationId="{9D2F9B9D-181F-186E-0428-B33CF9284746}"/>
          </ac:spMkLst>
        </pc:spChg>
        <pc:spChg chg="mod">
          <ac:chgData name="Siegbert Rudolph" userId="2af4d44886c067cc" providerId="LiveId" clId="{D2C6B52E-5316-4108-8399-C61A2D224AB5}" dt="2022-11-03T09:41:18.546" v="5266" actId="1076"/>
          <ac:spMkLst>
            <pc:docMk/>
            <pc:sldMk cId="826986444" sldId="263"/>
            <ac:spMk id="5" creationId="{474E0849-4F96-E263-AB2F-F1EF7F28FC71}"/>
          </ac:spMkLst>
        </pc:spChg>
        <pc:spChg chg="add del mod">
          <ac:chgData name="Siegbert Rudolph" userId="2af4d44886c067cc" providerId="LiveId" clId="{D2C6B52E-5316-4108-8399-C61A2D224AB5}" dt="2022-11-02T20:52:19.843" v="3756" actId="478"/>
          <ac:spMkLst>
            <pc:docMk/>
            <pc:sldMk cId="826986444" sldId="263"/>
            <ac:spMk id="5" creationId="{E8EB1FB0-204A-7A8F-B647-DE0E0641309C}"/>
          </ac:spMkLst>
        </pc:spChg>
        <pc:spChg chg="del">
          <ac:chgData name="Siegbert Rudolph" userId="2af4d44886c067cc" providerId="LiveId" clId="{D2C6B52E-5316-4108-8399-C61A2D224AB5}" dt="2022-11-02T20:44:29.472" v="3429" actId="478"/>
          <ac:spMkLst>
            <pc:docMk/>
            <pc:sldMk cId="826986444" sldId="263"/>
            <ac:spMk id="7" creationId="{52BA41F6-E3CE-B7C1-7708-26C6C41A429A}"/>
          </ac:spMkLst>
        </pc:spChg>
        <pc:spChg chg="del mod">
          <ac:chgData name="Siegbert Rudolph" userId="2af4d44886c067cc" providerId="LiveId" clId="{D2C6B52E-5316-4108-8399-C61A2D224AB5}" dt="2022-11-02T20:44:39.049" v="3433" actId="478"/>
          <ac:spMkLst>
            <pc:docMk/>
            <pc:sldMk cId="826986444" sldId="263"/>
            <ac:spMk id="8" creationId="{0CFF94E1-073F-12BB-A4CC-A00F1134BEB0}"/>
          </ac:spMkLst>
        </pc:spChg>
        <pc:spChg chg="del">
          <ac:chgData name="Siegbert Rudolph" userId="2af4d44886c067cc" providerId="LiveId" clId="{D2C6B52E-5316-4108-8399-C61A2D224AB5}" dt="2022-11-02T20:44:42.503" v="3434" actId="478"/>
          <ac:spMkLst>
            <pc:docMk/>
            <pc:sldMk cId="826986444" sldId="263"/>
            <ac:spMk id="9" creationId="{F190128B-D33F-8C43-5C4E-243319D332CE}"/>
          </ac:spMkLst>
        </pc:spChg>
        <pc:spChg chg="add del mod">
          <ac:chgData name="Siegbert Rudolph" userId="2af4d44886c067cc" providerId="LiveId" clId="{D2C6B52E-5316-4108-8399-C61A2D224AB5}" dt="2022-11-02T20:52:21.827" v="3757" actId="478"/>
          <ac:spMkLst>
            <pc:docMk/>
            <pc:sldMk cId="826986444" sldId="263"/>
            <ac:spMk id="10" creationId="{6C2A84F2-92E2-F427-77EA-C53B83DDE7EF}"/>
          </ac:spMkLst>
        </pc:spChg>
        <pc:spChg chg="mod">
          <ac:chgData name="Siegbert Rudolph" userId="2af4d44886c067cc" providerId="LiveId" clId="{D2C6B52E-5316-4108-8399-C61A2D224AB5}" dt="2022-11-02T20:56:49.851" v="4012" actId="1036"/>
          <ac:spMkLst>
            <pc:docMk/>
            <pc:sldMk cId="826986444" sldId="263"/>
            <ac:spMk id="11" creationId="{6D94855E-5C45-297B-64F2-FFA939D7EA2B}"/>
          </ac:spMkLst>
        </pc:spChg>
        <pc:spChg chg="mod">
          <ac:chgData name="Siegbert Rudolph" userId="2af4d44886c067cc" providerId="LiveId" clId="{D2C6B52E-5316-4108-8399-C61A2D224AB5}" dt="2022-11-02T20:58:56.193" v="4311" actId="1038"/>
          <ac:spMkLst>
            <pc:docMk/>
            <pc:sldMk cId="826986444" sldId="263"/>
            <ac:spMk id="12" creationId="{33703352-C8E9-DEE9-B509-FC61534699C5}"/>
          </ac:spMkLst>
        </pc:spChg>
        <pc:spChg chg="mod">
          <ac:chgData name="Siegbert Rudolph" userId="2af4d44886c067cc" providerId="LiveId" clId="{D2C6B52E-5316-4108-8399-C61A2D224AB5}" dt="2022-11-02T20:56:58.148" v="4055" actId="1036"/>
          <ac:spMkLst>
            <pc:docMk/>
            <pc:sldMk cId="826986444" sldId="263"/>
            <ac:spMk id="13" creationId="{B4137656-BD43-6F60-89D4-1CBD4F3E9D36}"/>
          </ac:spMkLst>
        </pc:spChg>
        <pc:spChg chg="mod">
          <ac:chgData name="Siegbert Rudolph" userId="2af4d44886c067cc" providerId="LiveId" clId="{D2C6B52E-5316-4108-8399-C61A2D224AB5}" dt="2022-11-02T20:58:56.193" v="4311" actId="1038"/>
          <ac:spMkLst>
            <pc:docMk/>
            <pc:sldMk cId="826986444" sldId="263"/>
            <ac:spMk id="14" creationId="{D5A0323B-FBA0-4E29-9434-8D4FE6FD7CBA}"/>
          </ac:spMkLst>
        </pc:spChg>
        <pc:spChg chg="mod">
          <ac:chgData name="Siegbert Rudolph" userId="2af4d44886c067cc" providerId="LiveId" clId="{D2C6B52E-5316-4108-8399-C61A2D224AB5}" dt="2022-11-02T20:57:09.464" v="4095" actId="1035"/>
          <ac:spMkLst>
            <pc:docMk/>
            <pc:sldMk cId="826986444" sldId="263"/>
            <ac:spMk id="15" creationId="{7F7DAE29-4315-0934-5116-8993D6C02C85}"/>
          </ac:spMkLst>
        </pc:spChg>
        <pc:spChg chg="mod">
          <ac:chgData name="Siegbert Rudolph" userId="2af4d44886c067cc" providerId="LiveId" clId="{D2C6B52E-5316-4108-8399-C61A2D224AB5}" dt="2022-11-02T20:58:56.193" v="4311" actId="1038"/>
          <ac:spMkLst>
            <pc:docMk/>
            <pc:sldMk cId="826986444" sldId="263"/>
            <ac:spMk id="16" creationId="{C501B977-00AE-5AC0-ABC3-53CC815F80E7}"/>
          </ac:spMkLst>
        </pc:spChg>
        <pc:spChg chg="mod">
          <ac:chgData name="Siegbert Rudolph" userId="2af4d44886c067cc" providerId="LiveId" clId="{D2C6B52E-5316-4108-8399-C61A2D224AB5}" dt="2022-11-02T20:57:25.480" v="4142" actId="1036"/>
          <ac:spMkLst>
            <pc:docMk/>
            <pc:sldMk cId="826986444" sldId="263"/>
            <ac:spMk id="17" creationId="{4C9EB509-3E58-3B03-2BD2-C5A419F0FEE4}"/>
          </ac:spMkLst>
        </pc:spChg>
        <pc:spChg chg="mod">
          <ac:chgData name="Siegbert Rudolph" userId="2af4d44886c067cc" providerId="LiveId" clId="{D2C6B52E-5316-4108-8399-C61A2D224AB5}" dt="2022-11-02T20:58:56.193" v="4311" actId="1038"/>
          <ac:spMkLst>
            <pc:docMk/>
            <pc:sldMk cId="826986444" sldId="263"/>
            <ac:spMk id="18" creationId="{6ECED589-D334-83E5-3747-2C4EC4D3E0D1}"/>
          </ac:spMkLst>
        </pc:spChg>
        <pc:spChg chg="mod">
          <ac:chgData name="Siegbert Rudolph" userId="2af4d44886c067cc" providerId="LiveId" clId="{D2C6B52E-5316-4108-8399-C61A2D224AB5}" dt="2022-11-02T21:20:36.653" v="5096" actId="1076"/>
          <ac:spMkLst>
            <pc:docMk/>
            <pc:sldMk cId="826986444" sldId="263"/>
            <ac:spMk id="19" creationId="{86DB34D3-C6A5-A646-9229-6CD0CCB84146}"/>
          </ac:spMkLst>
        </pc:spChg>
        <pc:spChg chg="add del mod">
          <ac:chgData name="Siegbert Rudolph" userId="2af4d44886c067cc" providerId="LiveId" clId="{D2C6B52E-5316-4108-8399-C61A2D224AB5}" dt="2022-11-02T20:52:41.223" v="3760" actId="478"/>
          <ac:spMkLst>
            <pc:docMk/>
            <pc:sldMk cId="826986444" sldId="263"/>
            <ac:spMk id="20" creationId="{1DFFE058-6FA7-1A70-2970-3F3F41D2F216}"/>
          </ac:spMkLst>
        </pc:spChg>
        <pc:spChg chg="add del mod">
          <ac:chgData name="Siegbert Rudolph" userId="2af4d44886c067cc" providerId="LiveId" clId="{D2C6B52E-5316-4108-8399-C61A2D224AB5}" dt="2022-11-02T20:47:41.646" v="3542" actId="21"/>
          <ac:spMkLst>
            <pc:docMk/>
            <pc:sldMk cId="826986444" sldId="263"/>
            <ac:spMk id="22" creationId="{A92ECC35-60A0-89F7-D566-8890F2C8F8E7}"/>
          </ac:spMkLst>
        </pc:spChg>
        <pc:spChg chg="mod">
          <ac:chgData name="Siegbert Rudolph" userId="2af4d44886c067cc" providerId="LiveId" clId="{D2C6B52E-5316-4108-8399-C61A2D224AB5}" dt="2022-11-02T20:57:36.477" v="4204" actId="1035"/>
          <ac:spMkLst>
            <pc:docMk/>
            <pc:sldMk cId="826986444" sldId="263"/>
            <ac:spMk id="23" creationId="{85A84A24-1E84-71DC-D837-3AECEAFAA894}"/>
          </ac:spMkLst>
        </pc:spChg>
        <pc:spChg chg="mod">
          <ac:chgData name="Siegbert Rudolph" userId="2af4d44886c067cc" providerId="LiveId" clId="{D2C6B52E-5316-4108-8399-C61A2D224AB5}" dt="2022-11-02T20:58:56.193" v="4311" actId="1038"/>
          <ac:spMkLst>
            <pc:docMk/>
            <pc:sldMk cId="826986444" sldId="263"/>
            <ac:spMk id="24" creationId="{C97557BD-0FA2-A408-AD23-55116FAF322A}"/>
          </ac:spMkLst>
        </pc:spChg>
        <pc:spChg chg="mod">
          <ac:chgData name="Siegbert Rudolph" userId="2af4d44886c067cc" providerId="LiveId" clId="{D2C6B52E-5316-4108-8399-C61A2D224AB5}" dt="2022-11-02T20:57:52.055" v="4268" actId="1035"/>
          <ac:spMkLst>
            <pc:docMk/>
            <pc:sldMk cId="826986444" sldId="263"/>
            <ac:spMk id="27" creationId="{42068C90-50B9-6982-69DC-2C41134685AC}"/>
          </ac:spMkLst>
        </pc:spChg>
        <pc:spChg chg="mod">
          <ac:chgData name="Siegbert Rudolph" userId="2af4d44886c067cc" providerId="LiveId" clId="{D2C6B52E-5316-4108-8399-C61A2D224AB5}" dt="2022-11-02T20:58:56.193" v="4311" actId="1038"/>
          <ac:spMkLst>
            <pc:docMk/>
            <pc:sldMk cId="826986444" sldId="263"/>
            <ac:spMk id="28" creationId="{5EDDAC51-1A49-8E13-1115-A1BA836EB3F1}"/>
          </ac:spMkLst>
        </pc:spChg>
        <pc:spChg chg="mod">
          <ac:chgData name="Siegbert Rudolph" userId="2af4d44886c067cc" providerId="LiveId" clId="{D2C6B52E-5316-4108-8399-C61A2D224AB5}" dt="2022-11-02T20:57:58.477" v="4269" actId="1076"/>
          <ac:spMkLst>
            <pc:docMk/>
            <pc:sldMk cId="826986444" sldId="263"/>
            <ac:spMk id="31" creationId="{B87DACCA-779B-28DA-ED7A-9EC2C8716B0C}"/>
          </ac:spMkLst>
        </pc:spChg>
        <pc:spChg chg="mod">
          <ac:chgData name="Siegbert Rudolph" userId="2af4d44886c067cc" providerId="LiveId" clId="{D2C6B52E-5316-4108-8399-C61A2D224AB5}" dt="2022-11-02T20:58:56.193" v="4311" actId="1038"/>
          <ac:spMkLst>
            <pc:docMk/>
            <pc:sldMk cId="826986444" sldId="263"/>
            <ac:spMk id="32" creationId="{6F1B3767-830C-3AEC-8A54-ECD95E39C91D}"/>
          </ac:spMkLst>
        </pc:spChg>
        <pc:spChg chg="mod">
          <ac:chgData name="Siegbert Rudolph" userId="2af4d44886c067cc" providerId="LiveId" clId="{D2C6B52E-5316-4108-8399-C61A2D224AB5}" dt="2022-11-02T20:58:10.570" v="4270" actId="1076"/>
          <ac:spMkLst>
            <pc:docMk/>
            <pc:sldMk cId="826986444" sldId="263"/>
            <ac:spMk id="35" creationId="{AE09D8D4-98FD-BC31-12D6-81CB73192607}"/>
          </ac:spMkLst>
        </pc:spChg>
        <pc:spChg chg="mod">
          <ac:chgData name="Siegbert Rudolph" userId="2af4d44886c067cc" providerId="LiveId" clId="{D2C6B52E-5316-4108-8399-C61A2D224AB5}" dt="2022-11-02T20:58:56.193" v="4311" actId="1038"/>
          <ac:spMkLst>
            <pc:docMk/>
            <pc:sldMk cId="826986444" sldId="263"/>
            <ac:spMk id="36" creationId="{EBBE4A22-E02E-2DB2-1A18-A01928809D10}"/>
          </ac:spMkLst>
        </pc:spChg>
        <pc:spChg chg="mod">
          <ac:chgData name="Siegbert Rudolph" userId="2af4d44886c067cc" providerId="LiveId" clId="{D2C6B52E-5316-4108-8399-C61A2D224AB5}" dt="2022-11-02T20:58:24.429" v="4287" actId="1036"/>
          <ac:spMkLst>
            <pc:docMk/>
            <pc:sldMk cId="826986444" sldId="263"/>
            <ac:spMk id="39" creationId="{01D29D23-D688-EEAA-9E48-F1A816FC3041}"/>
          </ac:spMkLst>
        </pc:spChg>
        <pc:spChg chg="mod">
          <ac:chgData name="Siegbert Rudolph" userId="2af4d44886c067cc" providerId="LiveId" clId="{D2C6B52E-5316-4108-8399-C61A2D224AB5}" dt="2022-11-02T20:58:56.193" v="4311" actId="1038"/>
          <ac:spMkLst>
            <pc:docMk/>
            <pc:sldMk cId="826986444" sldId="263"/>
            <ac:spMk id="40" creationId="{34F4E917-04E0-1458-5A30-51A78A5CC2DA}"/>
          </ac:spMkLst>
        </pc:spChg>
        <pc:spChg chg="mod">
          <ac:chgData name="Siegbert Rudolph" userId="2af4d44886c067cc" providerId="LiveId" clId="{D2C6B52E-5316-4108-8399-C61A2D224AB5}" dt="2022-11-02T20:58:33.054" v="4291" actId="1036"/>
          <ac:spMkLst>
            <pc:docMk/>
            <pc:sldMk cId="826986444" sldId="263"/>
            <ac:spMk id="43" creationId="{B65CB097-3A47-D01C-E733-FD6E960E767B}"/>
          </ac:spMkLst>
        </pc:spChg>
        <pc:spChg chg="mod">
          <ac:chgData name="Siegbert Rudolph" userId="2af4d44886c067cc" providerId="LiveId" clId="{D2C6B52E-5316-4108-8399-C61A2D224AB5}" dt="2022-11-02T20:58:56.193" v="4311" actId="1038"/>
          <ac:spMkLst>
            <pc:docMk/>
            <pc:sldMk cId="826986444" sldId="263"/>
            <ac:spMk id="44" creationId="{86ACA3D3-E033-DDC8-4194-F2742F18A4D4}"/>
          </ac:spMkLst>
        </pc:spChg>
        <pc:spChg chg="mod">
          <ac:chgData name="Siegbert Rudolph" userId="2af4d44886c067cc" providerId="LiveId" clId="{D2C6B52E-5316-4108-8399-C61A2D224AB5}" dt="2022-11-02T21:10:22.250" v="5025" actId="1038"/>
          <ac:spMkLst>
            <pc:docMk/>
            <pc:sldMk cId="826986444" sldId="263"/>
            <ac:spMk id="49" creationId="{C1EC38A2-D25D-5D1A-9EF6-5F0925A8839B}"/>
          </ac:spMkLst>
        </pc:spChg>
        <pc:spChg chg="mod">
          <ac:chgData name="Siegbert Rudolph" userId="2af4d44886c067cc" providerId="LiveId" clId="{D2C6B52E-5316-4108-8399-C61A2D224AB5}" dt="2022-11-02T21:10:22.250" v="5025" actId="1038"/>
          <ac:spMkLst>
            <pc:docMk/>
            <pc:sldMk cId="826986444" sldId="263"/>
            <ac:spMk id="50" creationId="{419B1575-A65D-2C92-4E54-1AFE683A940B}"/>
          </ac:spMkLst>
        </pc:spChg>
        <pc:spChg chg="mod">
          <ac:chgData name="Siegbert Rudolph" userId="2af4d44886c067cc" providerId="LiveId" clId="{D2C6B52E-5316-4108-8399-C61A2D224AB5}" dt="2022-11-02T21:10:22.250" v="5025" actId="1038"/>
          <ac:spMkLst>
            <pc:docMk/>
            <pc:sldMk cId="826986444" sldId="263"/>
            <ac:spMk id="51" creationId="{EB9CE816-5C9F-74C2-4273-56025C9100F8}"/>
          </ac:spMkLst>
        </pc:spChg>
        <pc:spChg chg="mod">
          <ac:chgData name="Siegbert Rudolph" userId="2af4d44886c067cc" providerId="LiveId" clId="{D2C6B52E-5316-4108-8399-C61A2D224AB5}" dt="2022-11-02T21:10:22.250" v="5025" actId="1038"/>
          <ac:spMkLst>
            <pc:docMk/>
            <pc:sldMk cId="826986444" sldId="263"/>
            <ac:spMk id="52" creationId="{68D6C677-D7E4-91E5-9C6F-BF66CC25C880}"/>
          </ac:spMkLst>
        </pc:spChg>
        <pc:spChg chg="mod">
          <ac:chgData name="Siegbert Rudolph" userId="2af4d44886c067cc" providerId="LiveId" clId="{D2C6B52E-5316-4108-8399-C61A2D224AB5}" dt="2022-11-02T21:10:22.250" v="5025" actId="1038"/>
          <ac:spMkLst>
            <pc:docMk/>
            <pc:sldMk cId="826986444" sldId="263"/>
            <ac:spMk id="53" creationId="{3C7B0101-70C7-459C-5A8E-B91E21B7D8FA}"/>
          </ac:spMkLst>
        </pc:spChg>
        <pc:spChg chg="mod">
          <ac:chgData name="Siegbert Rudolph" userId="2af4d44886c067cc" providerId="LiveId" clId="{D2C6B52E-5316-4108-8399-C61A2D224AB5}" dt="2022-11-02T21:10:22.250" v="5025" actId="1038"/>
          <ac:spMkLst>
            <pc:docMk/>
            <pc:sldMk cId="826986444" sldId="263"/>
            <ac:spMk id="54" creationId="{1B5A2D6D-3756-518B-6CE4-5E63322082C9}"/>
          </ac:spMkLst>
        </pc:spChg>
        <pc:spChg chg="mod">
          <ac:chgData name="Siegbert Rudolph" userId="2af4d44886c067cc" providerId="LiveId" clId="{D2C6B52E-5316-4108-8399-C61A2D224AB5}" dt="2022-11-02T21:10:22.250" v="5025" actId="1038"/>
          <ac:spMkLst>
            <pc:docMk/>
            <pc:sldMk cId="826986444" sldId="263"/>
            <ac:spMk id="55" creationId="{EDC79538-E21F-DE29-BD6B-C172631DE577}"/>
          </ac:spMkLst>
        </pc:spChg>
        <pc:spChg chg="mod">
          <ac:chgData name="Siegbert Rudolph" userId="2af4d44886c067cc" providerId="LiveId" clId="{D2C6B52E-5316-4108-8399-C61A2D224AB5}" dt="2022-11-02T21:10:22.250" v="5025" actId="1038"/>
          <ac:spMkLst>
            <pc:docMk/>
            <pc:sldMk cId="826986444" sldId="263"/>
            <ac:spMk id="56" creationId="{94057F05-4547-43C8-9533-CE3B07EB1C8E}"/>
          </ac:spMkLst>
        </pc:spChg>
        <pc:spChg chg="mod">
          <ac:chgData name="Siegbert Rudolph" userId="2af4d44886c067cc" providerId="LiveId" clId="{D2C6B52E-5316-4108-8399-C61A2D224AB5}" dt="2022-11-02T21:10:22.250" v="5025" actId="1038"/>
          <ac:spMkLst>
            <pc:docMk/>
            <pc:sldMk cId="826986444" sldId="263"/>
            <ac:spMk id="57" creationId="{63A83C94-771F-B403-1E45-563C547DF9ED}"/>
          </ac:spMkLst>
        </pc:spChg>
        <pc:spChg chg="mod">
          <ac:chgData name="Siegbert Rudolph" userId="2af4d44886c067cc" providerId="LiveId" clId="{D2C6B52E-5316-4108-8399-C61A2D224AB5}" dt="2022-11-02T21:10:22.250" v="5025" actId="1038"/>
          <ac:spMkLst>
            <pc:docMk/>
            <pc:sldMk cId="826986444" sldId="263"/>
            <ac:spMk id="58" creationId="{C47AD70A-E166-C699-9A9E-E4AFC96D8907}"/>
          </ac:spMkLst>
        </pc:spChg>
        <pc:spChg chg="mod">
          <ac:chgData name="Siegbert Rudolph" userId="2af4d44886c067cc" providerId="LiveId" clId="{D2C6B52E-5316-4108-8399-C61A2D224AB5}" dt="2022-11-02T21:10:22.250" v="5025" actId="1038"/>
          <ac:spMkLst>
            <pc:docMk/>
            <pc:sldMk cId="826986444" sldId="263"/>
            <ac:spMk id="59" creationId="{F766BDBB-4585-935B-18AE-C4C440E50B9C}"/>
          </ac:spMkLst>
        </pc:spChg>
        <pc:spChg chg="mod">
          <ac:chgData name="Siegbert Rudolph" userId="2af4d44886c067cc" providerId="LiveId" clId="{D2C6B52E-5316-4108-8399-C61A2D224AB5}" dt="2022-11-02T21:10:22.250" v="5025" actId="1038"/>
          <ac:spMkLst>
            <pc:docMk/>
            <pc:sldMk cId="826986444" sldId="263"/>
            <ac:spMk id="60" creationId="{F7F133D6-A351-84C7-92DA-4490E6738631}"/>
          </ac:spMkLst>
        </pc:spChg>
        <pc:spChg chg="mod">
          <ac:chgData name="Siegbert Rudolph" userId="2af4d44886c067cc" providerId="LiveId" clId="{D2C6B52E-5316-4108-8399-C61A2D224AB5}" dt="2022-11-02T21:10:22.250" v="5025" actId="1038"/>
          <ac:spMkLst>
            <pc:docMk/>
            <pc:sldMk cId="826986444" sldId="263"/>
            <ac:spMk id="61" creationId="{EF78BD28-8D85-D190-89B6-68378DC42258}"/>
          </ac:spMkLst>
        </pc:spChg>
        <pc:spChg chg="mod">
          <ac:chgData name="Siegbert Rudolph" userId="2af4d44886c067cc" providerId="LiveId" clId="{D2C6B52E-5316-4108-8399-C61A2D224AB5}" dt="2022-11-02T21:10:22.250" v="5025" actId="1038"/>
          <ac:spMkLst>
            <pc:docMk/>
            <pc:sldMk cId="826986444" sldId="263"/>
            <ac:spMk id="62" creationId="{C6D25FB3-2707-D7BF-C3BC-E0775E5888BA}"/>
          </ac:spMkLst>
        </pc:spChg>
        <pc:spChg chg="mod">
          <ac:chgData name="Siegbert Rudolph" userId="2af4d44886c067cc" providerId="LiveId" clId="{D2C6B52E-5316-4108-8399-C61A2D224AB5}" dt="2022-11-02T21:10:22.250" v="5025" actId="1038"/>
          <ac:spMkLst>
            <pc:docMk/>
            <pc:sldMk cId="826986444" sldId="263"/>
            <ac:spMk id="63" creationId="{4C74121A-EB96-6298-A2CD-7B1241F61E3F}"/>
          </ac:spMkLst>
        </pc:spChg>
        <pc:spChg chg="mod">
          <ac:chgData name="Siegbert Rudolph" userId="2af4d44886c067cc" providerId="LiveId" clId="{D2C6B52E-5316-4108-8399-C61A2D224AB5}" dt="2022-11-02T21:10:22.250" v="5025" actId="1038"/>
          <ac:spMkLst>
            <pc:docMk/>
            <pc:sldMk cId="826986444" sldId="263"/>
            <ac:spMk id="64" creationId="{2479D041-5800-33B2-C46D-ECEFA300AD3B}"/>
          </ac:spMkLst>
        </pc:spChg>
        <pc:spChg chg="mod">
          <ac:chgData name="Siegbert Rudolph" userId="2af4d44886c067cc" providerId="LiveId" clId="{D2C6B52E-5316-4108-8399-C61A2D224AB5}" dt="2022-11-02T21:10:22.250" v="5025" actId="1038"/>
          <ac:spMkLst>
            <pc:docMk/>
            <pc:sldMk cId="826986444" sldId="263"/>
            <ac:spMk id="65" creationId="{96372AAE-0A9E-4E8D-607B-7F1F2AFBB53B}"/>
          </ac:spMkLst>
        </pc:spChg>
        <pc:spChg chg="mod">
          <ac:chgData name="Siegbert Rudolph" userId="2af4d44886c067cc" providerId="LiveId" clId="{D2C6B52E-5316-4108-8399-C61A2D224AB5}" dt="2022-11-02T21:10:22.250" v="5025" actId="1038"/>
          <ac:spMkLst>
            <pc:docMk/>
            <pc:sldMk cId="826986444" sldId="263"/>
            <ac:spMk id="66" creationId="{1125A932-F09F-6EE4-38B2-1711DC219596}"/>
          </ac:spMkLst>
        </pc:spChg>
        <pc:spChg chg="mod">
          <ac:chgData name="Siegbert Rudolph" userId="2af4d44886c067cc" providerId="LiveId" clId="{D2C6B52E-5316-4108-8399-C61A2D224AB5}" dt="2022-11-02T21:10:22.250" v="5025" actId="1038"/>
          <ac:spMkLst>
            <pc:docMk/>
            <pc:sldMk cId="826986444" sldId="263"/>
            <ac:spMk id="67" creationId="{DFD18639-6FAB-DF3B-B1A2-B2DE165D04A8}"/>
          </ac:spMkLst>
        </pc:spChg>
        <pc:spChg chg="mod">
          <ac:chgData name="Siegbert Rudolph" userId="2af4d44886c067cc" providerId="LiveId" clId="{D2C6B52E-5316-4108-8399-C61A2D224AB5}" dt="2022-11-02T21:10:22.250" v="5025" actId="1038"/>
          <ac:spMkLst>
            <pc:docMk/>
            <pc:sldMk cId="826986444" sldId="263"/>
            <ac:spMk id="68" creationId="{21F8ACE1-011A-5B82-40D2-2AD63AE30F9C}"/>
          </ac:spMkLst>
        </pc:spChg>
        <pc:spChg chg="mod">
          <ac:chgData name="Siegbert Rudolph" userId="2af4d44886c067cc" providerId="LiveId" clId="{D2C6B52E-5316-4108-8399-C61A2D224AB5}" dt="2022-11-02T21:20:44.745" v="5098" actId="1076"/>
          <ac:spMkLst>
            <pc:docMk/>
            <pc:sldMk cId="826986444" sldId="263"/>
            <ac:spMk id="69" creationId="{B8BA4214-E175-5B63-E774-01DF16270704}"/>
          </ac:spMkLst>
        </pc:spChg>
        <pc:spChg chg="mod">
          <ac:chgData name="Siegbert Rudolph" userId="2af4d44886c067cc" providerId="LiveId" clId="{D2C6B52E-5316-4108-8399-C61A2D224AB5}" dt="2022-11-02T21:10:43.904" v="5044" actId="1038"/>
          <ac:spMkLst>
            <pc:docMk/>
            <pc:sldMk cId="826986444" sldId="263"/>
            <ac:spMk id="71" creationId="{163F7B11-1CB9-E96B-7FB7-DFE7436C4396}"/>
          </ac:spMkLst>
        </pc:spChg>
        <pc:spChg chg="mod">
          <ac:chgData name="Siegbert Rudolph" userId="2af4d44886c067cc" providerId="LiveId" clId="{D2C6B52E-5316-4108-8399-C61A2D224AB5}" dt="2022-11-02T21:10:43.904" v="5044" actId="1038"/>
          <ac:spMkLst>
            <pc:docMk/>
            <pc:sldMk cId="826986444" sldId="263"/>
            <ac:spMk id="72" creationId="{121A0A0F-BD4D-56DC-084F-7A4C1FE61C2B}"/>
          </ac:spMkLst>
        </pc:spChg>
        <pc:spChg chg="mod">
          <ac:chgData name="Siegbert Rudolph" userId="2af4d44886c067cc" providerId="LiveId" clId="{D2C6B52E-5316-4108-8399-C61A2D224AB5}" dt="2022-11-02T21:10:43.904" v="5044" actId="1038"/>
          <ac:spMkLst>
            <pc:docMk/>
            <pc:sldMk cId="826986444" sldId="263"/>
            <ac:spMk id="73" creationId="{19BFF511-6BFE-E245-605E-25DBF605408C}"/>
          </ac:spMkLst>
        </pc:spChg>
        <pc:spChg chg="mod">
          <ac:chgData name="Siegbert Rudolph" userId="2af4d44886c067cc" providerId="LiveId" clId="{D2C6B52E-5316-4108-8399-C61A2D224AB5}" dt="2022-11-02T21:10:43.904" v="5044" actId="1038"/>
          <ac:spMkLst>
            <pc:docMk/>
            <pc:sldMk cId="826986444" sldId="263"/>
            <ac:spMk id="74" creationId="{62A30361-5CD3-2AF2-2CAC-940037ACE046}"/>
          </ac:spMkLst>
        </pc:spChg>
        <pc:spChg chg="mod">
          <ac:chgData name="Siegbert Rudolph" userId="2af4d44886c067cc" providerId="LiveId" clId="{D2C6B52E-5316-4108-8399-C61A2D224AB5}" dt="2022-11-02T21:10:43.904" v="5044" actId="1038"/>
          <ac:spMkLst>
            <pc:docMk/>
            <pc:sldMk cId="826986444" sldId="263"/>
            <ac:spMk id="75" creationId="{83975DC6-D20A-9582-08A9-08A51D5720B1}"/>
          </ac:spMkLst>
        </pc:spChg>
        <pc:spChg chg="mod">
          <ac:chgData name="Siegbert Rudolph" userId="2af4d44886c067cc" providerId="LiveId" clId="{D2C6B52E-5316-4108-8399-C61A2D224AB5}" dt="2022-11-02T21:10:43.904" v="5044" actId="1038"/>
          <ac:spMkLst>
            <pc:docMk/>
            <pc:sldMk cId="826986444" sldId="263"/>
            <ac:spMk id="76" creationId="{FE7BCA4C-55F6-244C-16DD-E917D045F938}"/>
          </ac:spMkLst>
        </pc:spChg>
        <pc:spChg chg="mod">
          <ac:chgData name="Siegbert Rudolph" userId="2af4d44886c067cc" providerId="LiveId" clId="{D2C6B52E-5316-4108-8399-C61A2D224AB5}" dt="2022-11-02T21:10:43.904" v="5044" actId="1038"/>
          <ac:spMkLst>
            <pc:docMk/>
            <pc:sldMk cId="826986444" sldId="263"/>
            <ac:spMk id="77" creationId="{C770DDDB-2230-2BD8-3E5F-93CED0FE0D82}"/>
          </ac:spMkLst>
        </pc:spChg>
        <pc:spChg chg="mod">
          <ac:chgData name="Siegbert Rudolph" userId="2af4d44886c067cc" providerId="LiveId" clId="{D2C6B52E-5316-4108-8399-C61A2D224AB5}" dt="2022-11-02T21:10:43.904" v="5044" actId="1038"/>
          <ac:spMkLst>
            <pc:docMk/>
            <pc:sldMk cId="826986444" sldId="263"/>
            <ac:spMk id="78" creationId="{66414803-97FF-5E83-0797-3FE28B539E55}"/>
          </ac:spMkLst>
        </pc:spChg>
        <pc:spChg chg="mod">
          <ac:chgData name="Siegbert Rudolph" userId="2af4d44886c067cc" providerId="LiveId" clId="{D2C6B52E-5316-4108-8399-C61A2D224AB5}" dt="2022-11-02T21:10:43.904" v="5044" actId="1038"/>
          <ac:spMkLst>
            <pc:docMk/>
            <pc:sldMk cId="826986444" sldId="263"/>
            <ac:spMk id="79" creationId="{BFE2411B-82F5-2DE5-4EA9-027123E7CC20}"/>
          </ac:spMkLst>
        </pc:spChg>
        <pc:spChg chg="mod">
          <ac:chgData name="Siegbert Rudolph" userId="2af4d44886c067cc" providerId="LiveId" clId="{D2C6B52E-5316-4108-8399-C61A2D224AB5}" dt="2022-11-02T21:10:43.904" v="5044" actId="1038"/>
          <ac:spMkLst>
            <pc:docMk/>
            <pc:sldMk cId="826986444" sldId="263"/>
            <ac:spMk id="80" creationId="{C5C2DBD9-E9CF-D6FA-B7AF-4ECE03D56256}"/>
          </ac:spMkLst>
        </pc:spChg>
        <pc:spChg chg="mod">
          <ac:chgData name="Siegbert Rudolph" userId="2af4d44886c067cc" providerId="LiveId" clId="{D2C6B52E-5316-4108-8399-C61A2D224AB5}" dt="2022-11-02T21:10:43.904" v="5044" actId="1038"/>
          <ac:spMkLst>
            <pc:docMk/>
            <pc:sldMk cId="826986444" sldId="263"/>
            <ac:spMk id="81" creationId="{548AD134-9DDF-9F24-0DE0-52468F32DE44}"/>
          </ac:spMkLst>
        </pc:spChg>
        <pc:spChg chg="mod">
          <ac:chgData name="Siegbert Rudolph" userId="2af4d44886c067cc" providerId="LiveId" clId="{D2C6B52E-5316-4108-8399-C61A2D224AB5}" dt="2022-11-02T21:10:43.904" v="5044" actId="1038"/>
          <ac:spMkLst>
            <pc:docMk/>
            <pc:sldMk cId="826986444" sldId="263"/>
            <ac:spMk id="82" creationId="{082A1610-7BD4-95DC-2F4B-939F88A3769A}"/>
          </ac:spMkLst>
        </pc:spChg>
        <pc:spChg chg="mod">
          <ac:chgData name="Siegbert Rudolph" userId="2af4d44886c067cc" providerId="LiveId" clId="{D2C6B52E-5316-4108-8399-C61A2D224AB5}" dt="2022-11-02T21:10:43.904" v="5044" actId="1038"/>
          <ac:spMkLst>
            <pc:docMk/>
            <pc:sldMk cId="826986444" sldId="263"/>
            <ac:spMk id="83" creationId="{79ABE5A5-4AEB-D1BB-0659-C6E3B1100221}"/>
          </ac:spMkLst>
        </pc:spChg>
        <pc:spChg chg="mod">
          <ac:chgData name="Siegbert Rudolph" userId="2af4d44886c067cc" providerId="LiveId" clId="{D2C6B52E-5316-4108-8399-C61A2D224AB5}" dt="2022-11-02T21:10:43.904" v="5044" actId="1038"/>
          <ac:spMkLst>
            <pc:docMk/>
            <pc:sldMk cId="826986444" sldId="263"/>
            <ac:spMk id="84" creationId="{A8C8296A-E40D-4D3C-F5FB-5EEF5204383A}"/>
          </ac:spMkLst>
        </pc:spChg>
        <pc:spChg chg="mod">
          <ac:chgData name="Siegbert Rudolph" userId="2af4d44886c067cc" providerId="LiveId" clId="{D2C6B52E-5316-4108-8399-C61A2D224AB5}" dt="2022-11-02T21:10:43.904" v="5044" actId="1038"/>
          <ac:spMkLst>
            <pc:docMk/>
            <pc:sldMk cId="826986444" sldId="263"/>
            <ac:spMk id="85" creationId="{A56321C4-3994-8A17-1C1D-0FD13682784D}"/>
          </ac:spMkLst>
        </pc:spChg>
        <pc:spChg chg="mod">
          <ac:chgData name="Siegbert Rudolph" userId="2af4d44886c067cc" providerId="LiveId" clId="{D2C6B52E-5316-4108-8399-C61A2D224AB5}" dt="2022-11-02T21:10:43.904" v="5044" actId="1038"/>
          <ac:spMkLst>
            <pc:docMk/>
            <pc:sldMk cId="826986444" sldId="263"/>
            <ac:spMk id="86" creationId="{038028CD-7425-7F7C-E3C2-B2471AEFD4FB}"/>
          </ac:spMkLst>
        </pc:spChg>
        <pc:spChg chg="mod">
          <ac:chgData name="Siegbert Rudolph" userId="2af4d44886c067cc" providerId="LiveId" clId="{D2C6B52E-5316-4108-8399-C61A2D224AB5}" dt="2022-11-02T21:10:43.904" v="5044" actId="1038"/>
          <ac:spMkLst>
            <pc:docMk/>
            <pc:sldMk cId="826986444" sldId="263"/>
            <ac:spMk id="87" creationId="{852FC433-7593-A683-AAD4-4647150347F1}"/>
          </ac:spMkLst>
        </pc:spChg>
        <pc:spChg chg="mod">
          <ac:chgData name="Siegbert Rudolph" userId="2af4d44886c067cc" providerId="LiveId" clId="{D2C6B52E-5316-4108-8399-C61A2D224AB5}" dt="2022-11-02T21:10:43.904" v="5044" actId="1038"/>
          <ac:spMkLst>
            <pc:docMk/>
            <pc:sldMk cId="826986444" sldId="263"/>
            <ac:spMk id="88" creationId="{48481C7C-DA7D-3F18-3A91-7C2B3F772717}"/>
          </ac:spMkLst>
        </pc:spChg>
        <pc:spChg chg="mod">
          <ac:chgData name="Siegbert Rudolph" userId="2af4d44886c067cc" providerId="LiveId" clId="{D2C6B52E-5316-4108-8399-C61A2D224AB5}" dt="2022-11-02T21:10:43.904" v="5044" actId="1038"/>
          <ac:spMkLst>
            <pc:docMk/>
            <pc:sldMk cId="826986444" sldId="263"/>
            <ac:spMk id="89" creationId="{6D79FAEE-AFEB-BACA-4481-E2402A31ADA7}"/>
          </ac:spMkLst>
        </pc:spChg>
        <pc:spChg chg="mod">
          <ac:chgData name="Siegbert Rudolph" userId="2af4d44886c067cc" providerId="LiveId" clId="{D2C6B52E-5316-4108-8399-C61A2D224AB5}" dt="2022-11-02T21:10:43.904" v="5044" actId="1038"/>
          <ac:spMkLst>
            <pc:docMk/>
            <pc:sldMk cId="826986444" sldId="263"/>
            <ac:spMk id="90" creationId="{7FD63D9E-D88D-6339-5474-C1DD2582DFF9}"/>
          </ac:spMkLst>
        </pc:spChg>
        <pc:spChg chg="mod">
          <ac:chgData name="Siegbert Rudolph" userId="2af4d44886c067cc" providerId="LiveId" clId="{D2C6B52E-5316-4108-8399-C61A2D224AB5}" dt="2022-11-02T21:10:17.140" v="5017" actId="1038"/>
          <ac:spMkLst>
            <pc:docMk/>
            <pc:sldMk cId="826986444" sldId="263"/>
            <ac:spMk id="92" creationId="{0F0783AA-440E-A89B-BFA1-691E5CB9232D}"/>
          </ac:spMkLst>
        </pc:spChg>
        <pc:spChg chg="mod">
          <ac:chgData name="Siegbert Rudolph" userId="2af4d44886c067cc" providerId="LiveId" clId="{D2C6B52E-5316-4108-8399-C61A2D224AB5}" dt="2022-11-02T21:10:17.140" v="5017" actId="1038"/>
          <ac:spMkLst>
            <pc:docMk/>
            <pc:sldMk cId="826986444" sldId="263"/>
            <ac:spMk id="93" creationId="{2DA90265-7A65-98A1-39DA-5D6E69FCFE9F}"/>
          </ac:spMkLst>
        </pc:spChg>
        <pc:spChg chg="mod">
          <ac:chgData name="Siegbert Rudolph" userId="2af4d44886c067cc" providerId="LiveId" clId="{D2C6B52E-5316-4108-8399-C61A2D224AB5}" dt="2022-11-02T21:10:17.140" v="5017" actId="1038"/>
          <ac:spMkLst>
            <pc:docMk/>
            <pc:sldMk cId="826986444" sldId="263"/>
            <ac:spMk id="94" creationId="{407DF014-5930-083D-A379-34F3964E3F5C}"/>
          </ac:spMkLst>
        </pc:spChg>
        <pc:spChg chg="mod">
          <ac:chgData name="Siegbert Rudolph" userId="2af4d44886c067cc" providerId="LiveId" clId="{D2C6B52E-5316-4108-8399-C61A2D224AB5}" dt="2022-11-02T21:10:17.140" v="5017" actId="1038"/>
          <ac:spMkLst>
            <pc:docMk/>
            <pc:sldMk cId="826986444" sldId="263"/>
            <ac:spMk id="95" creationId="{9EDEABC2-00A0-519B-7928-DB386DB923B6}"/>
          </ac:spMkLst>
        </pc:spChg>
        <pc:spChg chg="mod">
          <ac:chgData name="Siegbert Rudolph" userId="2af4d44886c067cc" providerId="LiveId" clId="{D2C6B52E-5316-4108-8399-C61A2D224AB5}" dt="2022-11-02T21:10:17.140" v="5017" actId="1038"/>
          <ac:spMkLst>
            <pc:docMk/>
            <pc:sldMk cId="826986444" sldId="263"/>
            <ac:spMk id="96" creationId="{AD9B919A-E569-B1C3-3937-935AA09F36DB}"/>
          </ac:spMkLst>
        </pc:spChg>
        <pc:spChg chg="mod">
          <ac:chgData name="Siegbert Rudolph" userId="2af4d44886c067cc" providerId="LiveId" clId="{D2C6B52E-5316-4108-8399-C61A2D224AB5}" dt="2022-11-02T21:10:17.140" v="5017" actId="1038"/>
          <ac:spMkLst>
            <pc:docMk/>
            <pc:sldMk cId="826986444" sldId="263"/>
            <ac:spMk id="97" creationId="{D0B610FE-8673-0E8C-190D-A916BD159CF1}"/>
          </ac:spMkLst>
        </pc:spChg>
        <pc:spChg chg="mod">
          <ac:chgData name="Siegbert Rudolph" userId="2af4d44886c067cc" providerId="LiveId" clId="{D2C6B52E-5316-4108-8399-C61A2D224AB5}" dt="2022-11-02T21:10:17.140" v="5017" actId="1038"/>
          <ac:spMkLst>
            <pc:docMk/>
            <pc:sldMk cId="826986444" sldId="263"/>
            <ac:spMk id="98" creationId="{99D880F0-0F75-5974-2FB2-7207801EE3CF}"/>
          </ac:spMkLst>
        </pc:spChg>
        <pc:spChg chg="mod">
          <ac:chgData name="Siegbert Rudolph" userId="2af4d44886c067cc" providerId="LiveId" clId="{D2C6B52E-5316-4108-8399-C61A2D224AB5}" dt="2022-11-02T21:10:17.140" v="5017" actId="1038"/>
          <ac:spMkLst>
            <pc:docMk/>
            <pc:sldMk cId="826986444" sldId="263"/>
            <ac:spMk id="99" creationId="{2EF690F3-E1A6-3CFA-B698-E1A493B6011A}"/>
          </ac:spMkLst>
        </pc:spChg>
        <pc:spChg chg="mod">
          <ac:chgData name="Siegbert Rudolph" userId="2af4d44886c067cc" providerId="LiveId" clId="{D2C6B52E-5316-4108-8399-C61A2D224AB5}" dt="2022-11-02T21:10:17.140" v="5017" actId="1038"/>
          <ac:spMkLst>
            <pc:docMk/>
            <pc:sldMk cId="826986444" sldId="263"/>
            <ac:spMk id="100" creationId="{6DC1D008-93E4-0520-EC58-AE3E102BA73A}"/>
          </ac:spMkLst>
        </pc:spChg>
        <pc:spChg chg="mod">
          <ac:chgData name="Siegbert Rudolph" userId="2af4d44886c067cc" providerId="LiveId" clId="{D2C6B52E-5316-4108-8399-C61A2D224AB5}" dt="2022-11-02T21:10:17.140" v="5017" actId="1038"/>
          <ac:spMkLst>
            <pc:docMk/>
            <pc:sldMk cId="826986444" sldId="263"/>
            <ac:spMk id="101" creationId="{3B336A93-7619-4752-4FBA-F52F189F8276}"/>
          </ac:spMkLst>
        </pc:spChg>
        <pc:spChg chg="mod">
          <ac:chgData name="Siegbert Rudolph" userId="2af4d44886c067cc" providerId="LiveId" clId="{D2C6B52E-5316-4108-8399-C61A2D224AB5}" dt="2022-11-02T21:10:17.140" v="5017" actId="1038"/>
          <ac:spMkLst>
            <pc:docMk/>
            <pc:sldMk cId="826986444" sldId="263"/>
            <ac:spMk id="102" creationId="{24F3D808-F5A0-5873-80D7-64E9268359BE}"/>
          </ac:spMkLst>
        </pc:spChg>
        <pc:spChg chg="mod">
          <ac:chgData name="Siegbert Rudolph" userId="2af4d44886c067cc" providerId="LiveId" clId="{D2C6B52E-5316-4108-8399-C61A2D224AB5}" dt="2022-11-02T21:10:17.140" v="5017" actId="1038"/>
          <ac:spMkLst>
            <pc:docMk/>
            <pc:sldMk cId="826986444" sldId="263"/>
            <ac:spMk id="103" creationId="{079F7B09-C9AF-C248-1079-9EB1C7CC19F5}"/>
          </ac:spMkLst>
        </pc:spChg>
        <pc:spChg chg="mod">
          <ac:chgData name="Siegbert Rudolph" userId="2af4d44886c067cc" providerId="LiveId" clId="{D2C6B52E-5316-4108-8399-C61A2D224AB5}" dt="2022-11-02T21:10:17.140" v="5017" actId="1038"/>
          <ac:spMkLst>
            <pc:docMk/>
            <pc:sldMk cId="826986444" sldId="263"/>
            <ac:spMk id="104" creationId="{DDC9AA00-242A-43A4-9724-9343DBB4D57A}"/>
          </ac:spMkLst>
        </pc:spChg>
        <pc:spChg chg="mod">
          <ac:chgData name="Siegbert Rudolph" userId="2af4d44886c067cc" providerId="LiveId" clId="{D2C6B52E-5316-4108-8399-C61A2D224AB5}" dt="2022-11-02T21:10:17.140" v="5017" actId="1038"/>
          <ac:spMkLst>
            <pc:docMk/>
            <pc:sldMk cId="826986444" sldId="263"/>
            <ac:spMk id="105" creationId="{44E7713A-1408-0F3A-AA80-B42963700618}"/>
          </ac:spMkLst>
        </pc:spChg>
        <pc:spChg chg="mod">
          <ac:chgData name="Siegbert Rudolph" userId="2af4d44886c067cc" providerId="LiveId" clId="{D2C6B52E-5316-4108-8399-C61A2D224AB5}" dt="2022-11-02T21:10:17.140" v="5017" actId="1038"/>
          <ac:spMkLst>
            <pc:docMk/>
            <pc:sldMk cId="826986444" sldId="263"/>
            <ac:spMk id="106" creationId="{83514C9B-52BD-84E9-1441-F2EEA9C663B3}"/>
          </ac:spMkLst>
        </pc:spChg>
        <pc:spChg chg="mod">
          <ac:chgData name="Siegbert Rudolph" userId="2af4d44886c067cc" providerId="LiveId" clId="{D2C6B52E-5316-4108-8399-C61A2D224AB5}" dt="2022-11-02T21:10:17.140" v="5017" actId="1038"/>
          <ac:spMkLst>
            <pc:docMk/>
            <pc:sldMk cId="826986444" sldId="263"/>
            <ac:spMk id="107" creationId="{D51D96A8-02FE-A265-54B4-D11D1EBDB566}"/>
          </ac:spMkLst>
        </pc:spChg>
        <pc:spChg chg="mod">
          <ac:chgData name="Siegbert Rudolph" userId="2af4d44886c067cc" providerId="LiveId" clId="{D2C6B52E-5316-4108-8399-C61A2D224AB5}" dt="2022-11-02T21:24:59.285" v="5196" actId="1036"/>
          <ac:spMkLst>
            <pc:docMk/>
            <pc:sldMk cId="826986444" sldId="263"/>
            <ac:spMk id="108" creationId="{B2BF97E6-2B87-3CC6-8DB9-941466CDFBCE}"/>
          </ac:spMkLst>
        </pc:spChg>
        <pc:spChg chg="mod">
          <ac:chgData name="Siegbert Rudolph" userId="2af4d44886c067cc" providerId="LiveId" clId="{D2C6B52E-5316-4108-8399-C61A2D224AB5}" dt="2022-11-02T21:24:59.285" v="5196" actId="1036"/>
          <ac:spMkLst>
            <pc:docMk/>
            <pc:sldMk cId="826986444" sldId="263"/>
            <ac:spMk id="109" creationId="{8DFC9654-BF54-27B8-3AEF-611131E50FC8}"/>
          </ac:spMkLst>
        </pc:spChg>
        <pc:spChg chg="mod">
          <ac:chgData name="Siegbert Rudolph" userId="2af4d44886c067cc" providerId="LiveId" clId="{D2C6B52E-5316-4108-8399-C61A2D224AB5}" dt="2022-11-02T21:24:59.909" v="5197" actId="1035"/>
          <ac:spMkLst>
            <pc:docMk/>
            <pc:sldMk cId="826986444" sldId="263"/>
            <ac:spMk id="110" creationId="{0EA1E318-23A9-C189-DDD5-9608D9BD46DC}"/>
          </ac:spMkLst>
        </pc:spChg>
        <pc:spChg chg="mod">
          <ac:chgData name="Siegbert Rudolph" userId="2af4d44886c067cc" providerId="LiveId" clId="{D2C6B52E-5316-4108-8399-C61A2D224AB5}" dt="2022-11-02T21:24:59.909" v="5197" actId="1035"/>
          <ac:spMkLst>
            <pc:docMk/>
            <pc:sldMk cId="826986444" sldId="263"/>
            <ac:spMk id="111" creationId="{8B2ECD3F-C6D1-FD17-221C-1229C0CE8361}"/>
          </ac:spMkLst>
        </pc:spChg>
        <pc:picChg chg="del">
          <ac:chgData name="Siegbert Rudolph" userId="2af4d44886c067cc" providerId="LiveId" clId="{D2C6B52E-5316-4108-8399-C61A2D224AB5}" dt="2022-11-02T20:44:28.237" v="3428" actId="478"/>
          <ac:picMkLst>
            <pc:docMk/>
            <pc:sldMk cId="826986444" sldId="263"/>
            <ac:picMk id="6" creationId="{C977A0AB-D219-70C3-8E5E-59194B958E5F}"/>
          </ac:picMkLst>
        </pc:picChg>
        <pc:picChg chg="add mod ord">
          <ac:chgData name="Siegbert Rudolph" userId="2af4d44886c067cc" providerId="LiveId" clId="{D2C6B52E-5316-4108-8399-C61A2D224AB5}" dt="2022-11-02T21:16:24.868" v="5080" actId="167"/>
          <ac:picMkLst>
            <pc:docMk/>
            <pc:sldMk cId="826986444" sldId="263"/>
            <ac:picMk id="25" creationId="{135A947C-EBE4-046A-A3D2-87B267C102C9}"/>
          </ac:picMkLst>
        </pc:picChg>
        <pc:picChg chg="add mod ord">
          <ac:chgData name="Siegbert Rudolph" userId="2af4d44886c067cc" providerId="LiveId" clId="{D2C6B52E-5316-4108-8399-C61A2D224AB5}" dt="2022-11-02T21:10:22.250" v="5025" actId="1038"/>
          <ac:picMkLst>
            <pc:docMk/>
            <pc:sldMk cId="826986444" sldId="263"/>
            <ac:picMk id="26" creationId="{A08006EA-00C4-BB78-963B-678457CCB470}"/>
          </ac:picMkLst>
        </pc:picChg>
        <pc:picChg chg="add mod ord">
          <ac:chgData name="Siegbert Rudolph" userId="2af4d44886c067cc" providerId="LiveId" clId="{D2C6B52E-5316-4108-8399-C61A2D224AB5}" dt="2022-11-02T21:10:43.904" v="5044" actId="1038"/>
          <ac:picMkLst>
            <pc:docMk/>
            <pc:sldMk cId="826986444" sldId="263"/>
            <ac:picMk id="29" creationId="{7105A10E-CA88-8927-92D5-7A8BDEA3F6F7}"/>
          </ac:picMkLst>
        </pc:picChg>
        <pc:picChg chg="add mod ord">
          <ac:chgData name="Siegbert Rudolph" userId="2af4d44886c067cc" providerId="LiveId" clId="{D2C6B52E-5316-4108-8399-C61A2D224AB5}" dt="2022-11-02T21:10:17.140" v="5017" actId="1038"/>
          <ac:picMkLst>
            <pc:docMk/>
            <pc:sldMk cId="826986444" sldId="263"/>
            <ac:picMk id="30" creationId="{00F1AA12-B608-F435-0761-3122B673BB4D}"/>
          </ac:picMkLst>
        </pc:picChg>
      </pc:sldChg>
    </pc:docChg>
  </pc:docChgLst>
  <pc:docChgLst>
    <pc:chgData name="Siegbert Rudolph" userId="2af4d44886c067cc" providerId="LiveId" clId="{0F1C4789-D014-4641-86D0-01B5126DB87E}"/>
    <pc:docChg chg="delSld modSld">
      <pc:chgData name="Siegbert Rudolph" userId="2af4d44886c067cc" providerId="LiveId" clId="{0F1C4789-D014-4641-86D0-01B5126DB87E}" dt="2023-09-25T07:18:38.565" v="5" actId="47"/>
      <pc:docMkLst>
        <pc:docMk/>
      </pc:docMkLst>
      <pc:sldChg chg="modSp mod">
        <pc:chgData name="Siegbert Rudolph" userId="2af4d44886c067cc" providerId="LiveId" clId="{0F1C4789-D014-4641-86D0-01B5126DB87E}" dt="2023-09-25T07:18:17.755" v="4" actId="20577"/>
        <pc:sldMkLst>
          <pc:docMk/>
          <pc:sldMk cId="3618871785" sldId="256"/>
        </pc:sldMkLst>
        <pc:spChg chg="mod">
          <ac:chgData name="Siegbert Rudolph" userId="2af4d44886c067cc" providerId="LiveId" clId="{0F1C4789-D014-4641-86D0-01B5126DB87E}" dt="2023-09-25T07:18:17.755" v="4" actId="20577"/>
          <ac:spMkLst>
            <pc:docMk/>
            <pc:sldMk cId="3618871785" sldId="256"/>
            <ac:spMk id="2" creationId="{93E5D0C4-68E3-3107-3354-D43AD201D571}"/>
          </ac:spMkLst>
        </pc:spChg>
      </pc:sldChg>
      <pc:sldChg chg="del">
        <pc:chgData name="Siegbert Rudolph" userId="2af4d44886c067cc" providerId="LiveId" clId="{0F1C4789-D014-4641-86D0-01B5126DB87E}" dt="2023-09-25T07:18:38.565" v="5" actId="47"/>
        <pc:sldMkLst>
          <pc:docMk/>
          <pc:sldMk cId="3860642908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4">
            <a:extLst>
              <a:ext uri="{FF2B5EF4-FFF2-40B4-BE49-F238E27FC236}">
                <a16:creationId xmlns:a16="http://schemas.microsoft.com/office/drawing/2014/main" id="{275185AC-3124-43E1-B8E7-0A526CD239C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52149" y="1844675"/>
            <a:ext cx="2082621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Übungsart: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32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Titel: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Textquelle: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Leseübungen:</a:t>
            </a:r>
          </a:p>
        </p:txBody>
      </p:sp>
      <p:sp>
        <p:nvSpPr>
          <p:cNvPr id="8" name="Textfeld 10">
            <a:extLst>
              <a:ext uri="{FF2B5EF4-FFF2-40B4-BE49-F238E27FC236}">
                <a16:creationId xmlns:a16="http://schemas.microsoft.com/office/drawing/2014/main" id="{236222DE-5656-4A10-B447-DBF9674AD7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496683" y="1844675"/>
            <a:ext cx="258275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Witze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</a:t>
            </a:r>
            <a:endParaRPr lang="de-DE" altLang="de-DE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9" name="Textfeld 12">
            <a:extLst>
              <a:ext uri="{FF2B5EF4-FFF2-40B4-BE49-F238E27FC236}">
                <a16:creationId xmlns:a16="http://schemas.microsoft.com/office/drawing/2014/main" id="{70BBFC2E-A086-4928-BD4D-4ADC18CDA65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01445" y="2693988"/>
            <a:ext cx="26404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aaaaaaaaaaaaaa</a:t>
            </a:r>
            <a:endParaRPr lang="de-DE" altLang="de-DE" sz="24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79B7E4B-6D23-4E71-B8AD-67E72650722D}"/>
              </a:ext>
            </a:extLst>
          </p:cNvPr>
          <p:cNvSpPr/>
          <p:nvPr userDrawn="1"/>
        </p:nvSpPr>
        <p:spPr>
          <a:xfrm>
            <a:off x="675774" y="4934778"/>
            <a:ext cx="378955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Bedienung: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Präsentationsmodus starten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Mit einem Klick geht es weiter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Beenden: </a:t>
            </a:r>
            <a:r>
              <a:rPr 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Escape</a:t>
            </a: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-Taste drücken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9BA7726F-6821-465C-B9CA-CD610141D427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C0B445CB-A9E2-452F-A170-E7FC076E21C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hteck 12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1D5A0DB8-CF0B-445A-96E5-D03B7A7A08F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4" name="shpLesekochValidCheck" descr="lesekoch_logo_mit_Hintergrund-1.jpg">
            <a:extLst>
              <a:ext uri="{FF2B5EF4-FFF2-40B4-BE49-F238E27FC236}">
                <a16:creationId xmlns:a16="http://schemas.microsoft.com/office/drawing/2014/main" id="{E4F6101C-EE8F-41EE-93F7-9991CBF4C9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881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5CEB8C5D-0838-4D6A-B888-B8E28D1423BC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609827E7-43C1-4CE1-9981-99C95D40B6CA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74F88B04-5A7E-4A5C-8BD9-421DF475FF5D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5CFDA5C5-6049-4CC4-B09D-5A540571D9C4}"/>
              </a:ext>
            </a:extLst>
          </p:cNvPr>
          <p:cNvGrpSpPr/>
          <p:nvPr userDrawn="1"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57CA90AD-D4F2-4878-AEE2-8184E40A5166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echteck 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D71EA84-80AA-4265-8BF0-74E08DCBD57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1" name="Foliennummernplatzhalter 27">
            <a:extLst>
              <a:ext uri="{FF2B5EF4-FFF2-40B4-BE49-F238E27FC236}">
                <a16:creationId xmlns:a16="http://schemas.microsoft.com/office/drawing/2014/main" id="{0EC0218F-F121-49A2-A10C-6D1F34E94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31740" y="114482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6A0636EB-7037-4BC4-A32F-07695509F65F}"/>
              </a:ext>
            </a:extLst>
          </p:cNvPr>
          <p:cNvCxnSpPr>
            <a:cxnSpLocks/>
          </p:cNvCxnSpPr>
          <p:nvPr userDrawn="1"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4">
            <a:extLst>
              <a:ext uri="{FF2B5EF4-FFF2-40B4-BE49-F238E27FC236}">
                <a16:creationId xmlns:a16="http://schemas.microsoft.com/office/drawing/2014/main" id="{99B2D50D-398A-460C-9BDA-CFDB6968B6C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45DC3FA-FFCF-4568-A783-96C4D15740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42" y="6365205"/>
            <a:ext cx="921658" cy="36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36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51EA396-C127-4D02-804B-2CACB6B83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00F842C-2E88-4C16-B0FB-FBDD74242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6C4944-F8B5-449E-A44F-D380BC5955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91665-38A6-4D57-B903-9D739DBF78FA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8769E2-9A59-4566-BF98-C67CB13924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9EB55B-3395-4EEE-9FA2-DF87575CB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FF1B7-9D6E-49F2-AA8B-A696DF56C9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9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3E5D0C4-68E3-3107-3354-D43AD201D571}"/>
              </a:ext>
            </a:extLst>
          </p:cNvPr>
          <p:cNvSpPr txBox="1"/>
          <p:nvPr/>
        </p:nvSpPr>
        <p:spPr>
          <a:xfrm>
            <a:off x="2511230" y="1872190"/>
            <a:ext cx="6452296" cy="923330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400" dirty="0">
                <a:latin typeface="Trebuchet MS" pitchFamily="34" charset="0"/>
              </a:rPr>
              <a:t>Besondere</a:t>
            </a:r>
          </a:p>
          <a:p>
            <a:r>
              <a:rPr lang="de-DE" sz="3000" b="1" dirty="0">
                <a:latin typeface="Trebuchet MS" pitchFamily="34" charset="0"/>
              </a:rPr>
              <a:t>Wörter sortieren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6CE3699-B671-9294-9C31-A5A7C7778B44}"/>
              </a:ext>
            </a:extLst>
          </p:cNvPr>
          <p:cNvSpPr txBox="1"/>
          <p:nvPr/>
        </p:nvSpPr>
        <p:spPr>
          <a:xfrm>
            <a:off x="2511230" y="2711296"/>
            <a:ext cx="6093994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de-DE" sz="2400" b="1" dirty="0">
                <a:latin typeface="Trebuchet MS" pitchFamily="34" charset="0"/>
              </a:rPr>
              <a:t>Siegbert Rudolph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053BCF8-8295-16CF-C440-A6E0434077BF}"/>
              </a:ext>
            </a:extLst>
          </p:cNvPr>
          <p:cNvSpPr txBox="1"/>
          <p:nvPr/>
        </p:nvSpPr>
        <p:spPr>
          <a:xfrm>
            <a:off x="190500" y="6724134"/>
            <a:ext cx="412324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2 aufwärts\Besondere Übungen\Wörter sortieren.pptx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3618871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940B7C09-8DC4-C88D-C2B8-C5BB7622F6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60352" y="925064"/>
            <a:ext cx="1865538" cy="5523455"/>
          </a:xfrm>
          <a:prstGeom prst="rect">
            <a:avLst/>
          </a:prstGeom>
        </p:spPr>
      </p:pic>
      <p:pic>
        <p:nvPicPr>
          <p:cNvPr id="48" name="Grafik 47">
            <a:extLst>
              <a:ext uri="{FF2B5EF4-FFF2-40B4-BE49-F238E27FC236}">
                <a16:creationId xmlns:a16="http://schemas.microsoft.com/office/drawing/2014/main" id="{53F00A79-2282-1C99-AE3F-51C00D5702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8107" y="925064"/>
            <a:ext cx="1530229" cy="5529551"/>
          </a:xfrm>
          <a:prstGeom prst="rect">
            <a:avLst/>
          </a:prstGeom>
        </p:spPr>
      </p:pic>
      <p:pic>
        <p:nvPicPr>
          <p:cNvPr id="70" name="Grafik 69">
            <a:extLst>
              <a:ext uri="{FF2B5EF4-FFF2-40B4-BE49-F238E27FC236}">
                <a16:creationId xmlns:a16="http://schemas.microsoft.com/office/drawing/2014/main" id="{23AD7C7C-7DE6-5016-7661-13C82B8EA2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7003" y="965044"/>
            <a:ext cx="1487553" cy="5529551"/>
          </a:xfrm>
          <a:prstGeom prst="rect">
            <a:avLst/>
          </a:prstGeom>
        </p:spPr>
      </p:pic>
      <p:pic>
        <p:nvPicPr>
          <p:cNvPr id="46" name="Grafik 45">
            <a:extLst>
              <a:ext uri="{FF2B5EF4-FFF2-40B4-BE49-F238E27FC236}">
                <a16:creationId xmlns:a16="http://schemas.microsoft.com/office/drawing/2014/main" id="{6CA8B4AE-3081-8360-A8CB-D325AC9532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684" y="965044"/>
            <a:ext cx="2496051" cy="5500531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33703352-C8E9-DEE9-B509-FC61534699C5}"/>
              </a:ext>
            </a:extLst>
          </p:cNvPr>
          <p:cNvSpPr txBox="1"/>
          <p:nvPr/>
        </p:nvSpPr>
        <p:spPr>
          <a:xfrm>
            <a:off x="1734009" y="2684190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  <a:endParaRPr lang="de-DE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5A0323B-FBA0-4E29-9434-8D4FE6FD7CBA}"/>
              </a:ext>
            </a:extLst>
          </p:cNvPr>
          <p:cNvSpPr txBox="1"/>
          <p:nvPr/>
        </p:nvSpPr>
        <p:spPr>
          <a:xfrm>
            <a:off x="1734009" y="1599440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endParaRPr lang="de-DE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501B977-00AE-5AC0-ABC3-53CC815F80E7}"/>
              </a:ext>
            </a:extLst>
          </p:cNvPr>
          <p:cNvSpPr txBox="1"/>
          <p:nvPr/>
        </p:nvSpPr>
        <p:spPr>
          <a:xfrm>
            <a:off x="1734009" y="2141815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3</a:t>
            </a:r>
            <a:endParaRPr lang="de-DE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ECED589-D334-83E5-3747-2C4EC4D3E0D1}"/>
              </a:ext>
            </a:extLst>
          </p:cNvPr>
          <p:cNvSpPr txBox="1"/>
          <p:nvPr/>
        </p:nvSpPr>
        <p:spPr>
          <a:xfrm>
            <a:off x="1734009" y="5938437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endParaRPr lang="de-DE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455249F-3E14-51A2-8E46-C043A058ED9D}"/>
              </a:ext>
            </a:extLst>
          </p:cNvPr>
          <p:cNvSpPr txBox="1"/>
          <p:nvPr/>
        </p:nvSpPr>
        <p:spPr>
          <a:xfrm>
            <a:off x="179512" y="68042"/>
            <a:ext cx="5852115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Sortieren jede Spalte nach ABC!</a:t>
            </a:r>
          </a:p>
          <a:p>
            <a:pPr eaLnBrk="0" hangingPunct="0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in der richtigen Reihenfolge auf die Wörter!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97557BD-0FA2-A408-AD23-55116FAF322A}"/>
              </a:ext>
            </a:extLst>
          </p:cNvPr>
          <p:cNvSpPr txBox="1"/>
          <p:nvPr/>
        </p:nvSpPr>
        <p:spPr>
          <a:xfrm>
            <a:off x="1734009" y="4853690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5</a:t>
            </a:r>
            <a:endParaRPr lang="de-DE" dirty="0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5EDDAC51-1A49-8E13-1115-A1BA836EB3F1}"/>
              </a:ext>
            </a:extLst>
          </p:cNvPr>
          <p:cNvSpPr txBox="1"/>
          <p:nvPr/>
        </p:nvSpPr>
        <p:spPr>
          <a:xfrm>
            <a:off x="1734009" y="3768940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6</a:t>
            </a:r>
            <a:endParaRPr lang="de-DE" dirty="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F1B3767-830C-3AEC-8A54-ECD95E39C91D}"/>
              </a:ext>
            </a:extLst>
          </p:cNvPr>
          <p:cNvSpPr txBox="1"/>
          <p:nvPr/>
        </p:nvSpPr>
        <p:spPr>
          <a:xfrm>
            <a:off x="1734009" y="4311315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7</a:t>
            </a:r>
            <a:endParaRPr lang="de-DE" dirty="0"/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EBBE4A22-E02E-2DB2-1A18-A01928809D10}"/>
              </a:ext>
            </a:extLst>
          </p:cNvPr>
          <p:cNvSpPr txBox="1"/>
          <p:nvPr/>
        </p:nvSpPr>
        <p:spPr>
          <a:xfrm>
            <a:off x="1734009" y="1057065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8</a:t>
            </a:r>
            <a:endParaRPr lang="de-DE" dirty="0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34F4E917-04E0-1458-5A30-51A78A5CC2DA}"/>
              </a:ext>
            </a:extLst>
          </p:cNvPr>
          <p:cNvSpPr txBox="1"/>
          <p:nvPr/>
        </p:nvSpPr>
        <p:spPr>
          <a:xfrm>
            <a:off x="1734009" y="3226565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9</a:t>
            </a:r>
            <a:endParaRPr lang="de-DE" dirty="0"/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86ACA3D3-E033-DDC8-4194-F2742F18A4D4}"/>
              </a:ext>
            </a:extLst>
          </p:cNvPr>
          <p:cNvSpPr txBox="1"/>
          <p:nvPr/>
        </p:nvSpPr>
        <p:spPr>
          <a:xfrm>
            <a:off x="1734009" y="5396065"/>
            <a:ext cx="73363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10</a:t>
            </a:r>
            <a:endParaRPr lang="de-DE" dirty="0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86DB34D3-C6A5-A646-9229-6CD0CCB84146}"/>
              </a:ext>
            </a:extLst>
          </p:cNvPr>
          <p:cNvSpPr/>
          <p:nvPr/>
        </p:nvSpPr>
        <p:spPr>
          <a:xfrm>
            <a:off x="1528793" y="950533"/>
            <a:ext cx="648149" cy="5362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Foliennummernplatzhalter 1">
            <a:extLst>
              <a:ext uri="{FF2B5EF4-FFF2-40B4-BE49-F238E27FC236}">
                <a16:creationId xmlns:a16="http://schemas.microsoft.com/office/drawing/2014/main" id="{3DBE4036-3BA8-8D8C-867A-B2C476FD51AC}"/>
              </a:ext>
            </a:extLst>
          </p:cNvPr>
          <p:cNvSpPr txBox="1">
            <a:spLocks/>
          </p:cNvSpPr>
          <p:nvPr/>
        </p:nvSpPr>
        <p:spPr>
          <a:xfrm>
            <a:off x="9755000" y="8488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A750DD-0FCB-467F-953B-3FFC9F96B2A2}" type="slidenum">
              <a:rPr lang="de-DE" sz="1400" smtClean="0"/>
              <a:pPr/>
              <a:t>2</a:t>
            </a:fld>
            <a:endParaRPr lang="de-DE" sz="1400"/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419B1575-A65D-2C92-4E54-1AFE683A940B}"/>
              </a:ext>
            </a:extLst>
          </p:cNvPr>
          <p:cNvSpPr txBox="1"/>
          <p:nvPr/>
        </p:nvSpPr>
        <p:spPr>
          <a:xfrm>
            <a:off x="4395171" y="3215827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  <a:endParaRPr lang="de-DE" dirty="0"/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68D6C677-D7E4-91E5-9C6F-BF66CC25C880}"/>
              </a:ext>
            </a:extLst>
          </p:cNvPr>
          <p:cNvSpPr txBox="1"/>
          <p:nvPr/>
        </p:nvSpPr>
        <p:spPr>
          <a:xfrm>
            <a:off x="4395171" y="1594249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endParaRPr lang="de-DE" dirty="0"/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1B5A2D6D-3756-518B-6CE4-5E63322082C9}"/>
              </a:ext>
            </a:extLst>
          </p:cNvPr>
          <p:cNvSpPr txBox="1"/>
          <p:nvPr/>
        </p:nvSpPr>
        <p:spPr>
          <a:xfrm>
            <a:off x="4395171" y="5377931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3</a:t>
            </a:r>
            <a:endParaRPr lang="de-DE" dirty="0"/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94057F05-4547-43C8-9533-CE3B07EB1C8E}"/>
              </a:ext>
            </a:extLst>
          </p:cNvPr>
          <p:cNvSpPr txBox="1"/>
          <p:nvPr/>
        </p:nvSpPr>
        <p:spPr>
          <a:xfrm>
            <a:off x="4395171" y="375635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endParaRPr lang="de-DE" dirty="0"/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C47AD70A-E166-C699-9A9E-E4AFC96D8907}"/>
              </a:ext>
            </a:extLst>
          </p:cNvPr>
          <p:cNvSpPr txBox="1"/>
          <p:nvPr/>
        </p:nvSpPr>
        <p:spPr>
          <a:xfrm>
            <a:off x="4395171" y="5918459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5</a:t>
            </a:r>
            <a:endParaRPr lang="de-DE" dirty="0"/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F7F133D6-A351-84C7-92DA-4490E6738631}"/>
              </a:ext>
            </a:extLst>
          </p:cNvPr>
          <p:cNvSpPr txBox="1"/>
          <p:nvPr/>
        </p:nvSpPr>
        <p:spPr>
          <a:xfrm>
            <a:off x="4395171" y="4296879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6</a:t>
            </a:r>
            <a:endParaRPr lang="de-DE" dirty="0"/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C6D25FB3-2707-D7BF-C3BC-E0775E5888BA}"/>
              </a:ext>
            </a:extLst>
          </p:cNvPr>
          <p:cNvSpPr txBox="1"/>
          <p:nvPr/>
        </p:nvSpPr>
        <p:spPr>
          <a:xfrm>
            <a:off x="4395171" y="2134775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7</a:t>
            </a:r>
            <a:endParaRPr lang="de-DE" dirty="0"/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2479D041-5800-33B2-C46D-ECEFA300AD3B}"/>
              </a:ext>
            </a:extLst>
          </p:cNvPr>
          <p:cNvSpPr txBox="1"/>
          <p:nvPr/>
        </p:nvSpPr>
        <p:spPr>
          <a:xfrm>
            <a:off x="4395171" y="2675301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8</a:t>
            </a:r>
            <a:endParaRPr lang="de-DE" dirty="0"/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1125A932-F09F-6EE4-38B2-1711DC219596}"/>
              </a:ext>
            </a:extLst>
          </p:cNvPr>
          <p:cNvSpPr txBox="1"/>
          <p:nvPr/>
        </p:nvSpPr>
        <p:spPr>
          <a:xfrm>
            <a:off x="4395171" y="4837405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9</a:t>
            </a:r>
            <a:endParaRPr lang="de-DE" dirty="0"/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21F8ACE1-011A-5B82-40D2-2AD63AE30F9C}"/>
              </a:ext>
            </a:extLst>
          </p:cNvPr>
          <p:cNvSpPr txBox="1"/>
          <p:nvPr/>
        </p:nvSpPr>
        <p:spPr>
          <a:xfrm>
            <a:off x="4395171" y="1053723"/>
            <a:ext cx="73363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10</a:t>
            </a:r>
            <a:endParaRPr lang="de-DE" dirty="0"/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B8BA4214-E175-5B63-E774-01DF16270704}"/>
              </a:ext>
            </a:extLst>
          </p:cNvPr>
          <p:cNvSpPr/>
          <p:nvPr/>
        </p:nvSpPr>
        <p:spPr>
          <a:xfrm>
            <a:off x="4349716" y="1150716"/>
            <a:ext cx="648149" cy="5362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121A0A0F-BD4D-56DC-084F-7A4C1FE61C2B}"/>
              </a:ext>
            </a:extLst>
          </p:cNvPr>
          <p:cNvSpPr txBox="1"/>
          <p:nvPr/>
        </p:nvSpPr>
        <p:spPr>
          <a:xfrm>
            <a:off x="7103285" y="1084472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  <a:endParaRPr lang="de-DE" dirty="0"/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62A30361-5CD3-2AF2-2CAC-940037ACE046}"/>
              </a:ext>
            </a:extLst>
          </p:cNvPr>
          <p:cNvSpPr txBox="1"/>
          <p:nvPr/>
        </p:nvSpPr>
        <p:spPr>
          <a:xfrm>
            <a:off x="7103285" y="5987605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endParaRPr lang="de-DE" dirty="0"/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FE7BCA4C-55F6-244C-16DD-E917D045F938}"/>
              </a:ext>
            </a:extLst>
          </p:cNvPr>
          <p:cNvSpPr txBox="1"/>
          <p:nvPr/>
        </p:nvSpPr>
        <p:spPr>
          <a:xfrm>
            <a:off x="7103285" y="217405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3</a:t>
            </a:r>
            <a:endParaRPr lang="de-DE" dirty="0"/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66414803-97FF-5E83-0797-3FE28B539E55}"/>
              </a:ext>
            </a:extLst>
          </p:cNvPr>
          <p:cNvSpPr txBox="1"/>
          <p:nvPr/>
        </p:nvSpPr>
        <p:spPr>
          <a:xfrm>
            <a:off x="7103285" y="4353230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endParaRPr lang="de-DE" dirty="0"/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C5C2DBD9-E9CF-D6FA-B7AF-4ECE03D56256}"/>
              </a:ext>
            </a:extLst>
          </p:cNvPr>
          <p:cNvSpPr txBox="1"/>
          <p:nvPr/>
        </p:nvSpPr>
        <p:spPr>
          <a:xfrm>
            <a:off x="7103285" y="489802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5</a:t>
            </a:r>
            <a:endParaRPr lang="de-DE" dirty="0"/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082A1610-7BD4-95DC-2F4B-939F88A3769A}"/>
              </a:ext>
            </a:extLst>
          </p:cNvPr>
          <p:cNvSpPr txBox="1"/>
          <p:nvPr/>
        </p:nvSpPr>
        <p:spPr>
          <a:xfrm>
            <a:off x="7103285" y="3263644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6</a:t>
            </a:r>
            <a:endParaRPr lang="de-DE" dirty="0"/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A8C8296A-E40D-4D3C-F5FB-5EEF5204383A}"/>
              </a:ext>
            </a:extLst>
          </p:cNvPr>
          <p:cNvSpPr txBox="1"/>
          <p:nvPr/>
        </p:nvSpPr>
        <p:spPr>
          <a:xfrm>
            <a:off x="7103285" y="3808437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7</a:t>
            </a:r>
            <a:endParaRPr lang="de-DE" dirty="0"/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038028CD-7425-7F7C-E3C2-B2471AEFD4FB}"/>
              </a:ext>
            </a:extLst>
          </p:cNvPr>
          <p:cNvSpPr txBox="1"/>
          <p:nvPr/>
        </p:nvSpPr>
        <p:spPr>
          <a:xfrm>
            <a:off x="7103285" y="1629265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8</a:t>
            </a:r>
            <a:endParaRPr lang="de-DE" dirty="0"/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48481C7C-DA7D-3F18-3A91-7C2B3F772717}"/>
              </a:ext>
            </a:extLst>
          </p:cNvPr>
          <p:cNvSpPr txBox="1"/>
          <p:nvPr/>
        </p:nvSpPr>
        <p:spPr>
          <a:xfrm>
            <a:off x="7103285" y="5442816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9</a:t>
            </a:r>
            <a:endParaRPr lang="de-DE" dirty="0"/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7FD63D9E-D88D-6339-5474-C1DD2582DFF9}"/>
              </a:ext>
            </a:extLst>
          </p:cNvPr>
          <p:cNvSpPr txBox="1"/>
          <p:nvPr/>
        </p:nvSpPr>
        <p:spPr>
          <a:xfrm>
            <a:off x="7103285" y="2718851"/>
            <a:ext cx="73363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10</a:t>
            </a:r>
            <a:endParaRPr lang="de-DE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01CC24AF-CE86-FD1A-7180-7C0D07AFC4D6}"/>
              </a:ext>
            </a:extLst>
          </p:cNvPr>
          <p:cNvSpPr/>
          <p:nvPr/>
        </p:nvSpPr>
        <p:spPr>
          <a:xfrm>
            <a:off x="7090351" y="1053723"/>
            <a:ext cx="648149" cy="5362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2DA90265-7A65-98A1-39DA-5D6E69FCFE9F}"/>
              </a:ext>
            </a:extLst>
          </p:cNvPr>
          <p:cNvSpPr txBox="1"/>
          <p:nvPr/>
        </p:nvSpPr>
        <p:spPr>
          <a:xfrm>
            <a:off x="10454719" y="3748895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  <a:endParaRPr lang="de-DE" dirty="0"/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9EDEABC2-00A0-519B-7928-DB386DB923B6}"/>
              </a:ext>
            </a:extLst>
          </p:cNvPr>
          <p:cNvSpPr txBox="1"/>
          <p:nvPr/>
        </p:nvSpPr>
        <p:spPr>
          <a:xfrm>
            <a:off x="10454719" y="3206551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endParaRPr lang="de-DE" dirty="0"/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D0B610FE-8673-0E8C-190D-A916BD159CF1}"/>
              </a:ext>
            </a:extLst>
          </p:cNvPr>
          <p:cNvSpPr txBox="1"/>
          <p:nvPr/>
        </p:nvSpPr>
        <p:spPr>
          <a:xfrm>
            <a:off x="10454719" y="4291239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3</a:t>
            </a:r>
            <a:endParaRPr lang="de-DE" dirty="0"/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2EF690F3-E1A6-3CFA-B698-E1A493B6011A}"/>
              </a:ext>
            </a:extLst>
          </p:cNvPr>
          <p:cNvSpPr txBox="1"/>
          <p:nvPr/>
        </p:nvSpPr>
        <p:spPr>
          <a:xfrm>
            <a:off x="10454719" y="5375927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endParaRPr lang="de-DE" dirty="0"/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3B336A93-7619-4752-4FBA-F52F189F8276}"/>
              </a:ext>
            </a:extLst>
          </p:cNvPr>
          <p:cNvSpPr txBox="1"/>
          <p:nvPr/>
        </p:nvSpPr>
        <p:spPr>
          <a:xfrm>
            <a:off x="10454719" y="483358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5</a:t>
            </a:r>
            <a:endParaRPr lang="de-DE" dirty="0"/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079F7B09-C9AF-C248-1079-9EB1C7CC19F5}"/>
              </a:ext>
            </a:extLst>
          </p:cNvPr>
          <p:cNvSpPr txBox="1"/>
          <p:nvPr/>
        </p:nvSpPr>
        <p:spPr>
          <a:xfrm>
            <a:off x="10454719" y="212186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6</a:t>
            </a:r>
            <a:endParaRPr lang="de-DE" dirty="0"/>
          </a:p>
        </p:txBody>
      </p:sp>
      <p:sp>
        <p:nvSpPr>
          <p:cNvPr id="105" name="Textfeld 104">
            <a:extLst>
              <a:ext uri="{FF2B5EF4-FFF2-40B4-BE49-F238E27FC236}">
                <a16:creationId xmlns:a16="http://schemas.microsoft.com/office/drawing/2014/main" id="{44E7713A-1408-0F3A-AA80-B42963700618}"/>
              </a:ext>
            </a:extLst>
          </p:cNvPr>
          <p:cNvSpPr txBox="1"/>
          <p:nvPr/>
        </p:nvSpPr>
        <p:spPr>
          <a:xfrm>
            <a:off x="10454719" y="2664207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7</a:t>
            </a:r>
            <a:endParaRPr lang="de-DE" dirty="0"/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D51D96A8-02FE-A265-54B4-D11D1EBDB566}"/>
              </a:ext>
            </a:extLst>
          </p:cNvPr>
          <p:cNvSpPr txBox="1"/>
          <p:nvPr/>
        </p:nvSpPr>
        <p:spPr>
          <a:xfrm>
            <a:off x="10454719" y="591826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8</a:t>
            </a:r>
            <a:endParaRPr lang="de-DE" dirty="0"/>
          </a:p>
        </p:txBody>
      </p:sp>
      <p:sp>
        <p:nvSpPr>
          <p:cNvPr id="109" name="Textfeld 108">
            <a:extLst>
              <a:ext uri="{FF2B5EF4-FFF2-40B4-BE49-F238E27FC236}">
                <a16:creationId xmlns:a16="http://schemas.microsoft.com/office/drawing/2014/main" id="{8DFC9654-BF54-27B8-3AEF-611131E50FC8}"/>
              </a:ext>
            </a:extLst>
          </p:cNvPr>
          <p:cNvSpPr txBox="1"/>
          <p:nvPr/>
        </p:nvSpPr>
        <p:spPr>
          <a:xfrm>
            <a:off x="10454719" y="1037175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9</a:t>
            </a:r>
            <a:endParaRPr lang="de-DE" dirty="0"/>
          </a:p>
        </p:txBody>
      </p:sp>
      <p:sp>
        <p:nvSpPr>
          <p:cNvPr id="111" name="Textfeld 110">
            <a:extLst>
              <a:ext uri="{FF2B5EF4-FFF2-40B4-BE49-F238E27FC236}">
                <a16:creationId xmlns:a16="http://schemas.microsoft.com/office/drawing/2014/main" id="{8B2ECD3F-C6D1-FD17-221C-1229C0CE8361}"/>
              </a:ext>
            </a:extLst>
          </p:cNvPr>
          <p:cNvSpPr txBox="1"/>
          <p:nvPr/>
        </p:nvSpPr>
        <p:spPr>
          <a:xfrm>
            <a:off x="10454719" y="1579519"/>
            <a:ext cx="73363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10</a:t>
            </a:r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146D9C09-B3EC-5F6C-F15A-F8EF57621EC5}"/>
              </a:ext>
            </a:extLst>
          </p:cNvPr>
          <p:cNvSpPr/>
          <p:nvPr/>
        </p:nvSpPr>
        <p:spPr>
          <a:xfrm>
            <a:off x="10475026" y="986723"/>
            <a:ext cx="648149" cy="5362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008AFF3-4CA3-3390-9561-927ECA6FD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4862" y="6412926"/>
            <a:ext cx="96052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B4CD0EFD-A9C4-14B6-B935-16AE27C1CD30}"/>
              </a:ext>
            </a:extLst>
          </p:cNvPr>
          <p:cNvSpPr/>
          <p:nvPr/>
        </p:nvSpPr>
        <p:spPr>
          <a:xfrm>
            <a:off x="190500" y="882461"/>
            <a:ext cx="11698100" cy="546669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D94855E-5C45-297B-64F2-FFA939D7EA2B}"/>
              </a:ext>
            </a:extLst>
          </p:cNvPr>
          <p:cNvSpPr/>
          <p:nvPr/>
        </p:nvSpPr>
        <p:spPr>
          <a:xfrm>
            <a:off x="243570" y="2664158"/>
            <a:ext cx="1003681" cy="3627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B4137656-BD43-6F60-89D4-1CBD4F3E9D36}"/>
              </a:ext>
            </a:extLst>
          </p:cNvPr>
          <p:cNvSpPr/>
          <p:nvPr/>
        </p:nvSpPr>
        <p:spPr>
          <a:xfrm>
            <a:off x="243570" y="1602551"/>
            <a:ext cx="1350771" cy="3627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F7DAE29-4315-0934-5116-8993D6C02C85}"/>
              </a:ext>
            </a:extLst>
          </p:cNvPr>
          <p:cNvSpPr/>
          <p:nvPr/>
        </p:nvSpPr>
        <p:spPr>
          <a:xfrm>
            <a:off x="243570" y="2127785"/>
            <a:ext cx="1163111" cy="3627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4C9EB509-3E58-3B03-2BD2-C5A419F0FEE4}"/>
              </a:ext>
            </a:extLst>
          </p:cNvPr>
          <p:cNvSpPr/>
          <p:nvPr/>
        </p:nvSpPr>
        <p:spPr>
          <a:xfrm>
            <a:off x="243570" y="5923403"/>
            <a:ext cx="955967" cy="3627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85A84A24-1E84-71DC-D837-3AECEAFAA894}"/>
              </a:ext>
            </a:extLst>
          </p:cNvPr>
          <p:cNvSpPr/>
          <p:nvPr/>
        </p:nvSpPr>
        <p:spPr>
          <a:xfrm>
            <a:off x="243570" y="4808397"/>
            <a:ext cx="907205" cy="36276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2068C90-50B9-6982-69DC-2C41134685AC}"/>
              </a:ext>
            </a:extLst>
          </p:cNvPr>
          <p:cNvSpPr/>
          <p:nvPr/>
        </p:nvSpPr>
        <p:spPr>
          <a:xfrm>
            <a:off x="243570" y="3750306"/>
            <a:ext cx="1350771" cy="3605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B87DACCA-779B-28DA-ED7A-9EC2C8716B0C}"/>
              </a:ext>
            </a:extLst>
          </p:cNvPr>
          <p:cNvSpPr/>
          <p:nvPr/>
        </p:nvSpPr>
        <p:spPr>
          <a:xfrm>
            <a:off x="243570" y="4359299"/>
            <a:ext cx="1092981" cy="36058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AE09D8D4-98FD-BC31-12D6-81CB73192607}"/>
              </a:ext>
            </a:extLst>
          </p:cNvPr>
          <p:cNvSpPr/>
          <p:nvPr/>
        </p:nvSpPr>
        <p:spPr>
          <a:xfrm>
            <a:off x="243570" y="1066723"/>
            <a:ext cx="1020692" cy="33767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01D29D23-D688-EEAA-9E48-F1A816FC3041}"/>
              </a:ext>
            </a:extLst>
          </p:cNvPr>
          <p:cNvSpPr/>
          <p:nvPr/>
        </p:nvSpPr>
        <p:spPr>
          <a:xfrm>
            <a:off x="243571" y="3218009"/>
            <a:ext cx="1255870" cy="3605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B65CB097-3A47-D01C-E733-FD6E960E767B}"/>
              </a:ext>
            </a:extLst>
          </p:cNvPr>
          <p:cNvSpPr/>
          <p:nvPr/>
        </p:nvSpPr>
        <p:spPr>
          <a:xfrm>
            <a:off x="243571" y="5349069"/>
            <a:ext cx="1255870" cy="44220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EB9CE816-5C9F-74C2-4273-56025C9100F8}"/>
              </a:ext>
            </a:extLst>
          </p:cNvPr>
          <p:cNvSpPr/>
          <p:nvPr/>
        </p:nvSpPr>
        <p:spPr>
          <a:xfrm>
            <a:off x="2800355" y="1616263"/>
            <a:ext cx="1179585" cy="3627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3C7B0101-70C7-459C-5A8E-B91E21B7D8FA}"/>
              </a:ext>
            </a:extLst>
          </p:cNvPr>
          <p:cNvSpPr/>
          <p:nvPr/>
        </p:nvSpPr>
        <p:spPr>
          <a:xfrm>
            <a:off x="2840272" y="5390773"/>
            <a:ext cx="970769" cy="3627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63A83C94-771F-B403-1E45-563C547DF9ED}"/>
              </a:ext>
            </a:extLst>
          </p:cNvPr>
          <p:cNvSpPr/>
          <p:nvPr/>
        </p:nvSpPr>
        <p:spPr>
          <a:xfrm>
            <a:off x="2788107" y="6000242"/>
            <a:ext cx="1297154" cy="36276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F766BDBB-4585-935B-18AE-C4C440E50B9C}"/>
              </a:ext>
            </a:extLst>
          </p:cNvPr>
          <p:cNvSpPr/>
          <p:nvPr/>
        </p:nvSpPr>
        <p:spPr>
          <a:xfrm>
            <a:off x="2754650" y="4353648"/>
            <a:ext cx="1231901" cy="3605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EF78BD28-8D85-D190-89B6-68378DC42258}"/>
              </a:ext>
            </a:extLst>
          </p:cNvPr>
          <p:cNvSpPr/>
          <p:nvPr/>
        </p:nvSpPr>
        <p:spPr>
          <a:xfrm>
            <a:off x="2801044" y="2183119"/>
            <a:ext cx="825327" cy="36058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4C74121A-EB96-6298-A2CD-7B1241F61E3F}"/>
              </a:ext>
            </a:extLst>
          </p:cNvPr>
          <p:cNvSpPr/>
          <p:nvPr/>
        </p:nvSpPr>
        <p:spPr>
          <a:xfrm>
            <a:off x="2871032" y="2716592"/>
            <a:ext cx="847563" cy="33767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96372AAE-0A9E-4E8D-607B-7F1F2AFBB53B}"/>
              </a:ext>
            </a:extLst>
          </p:cNvPr>
          <p:cNvSpPr/>
          <p:nvPr/>
        </p:nvSpPr>
        <p:spPr>
          <a:xfrm>
            <a:off x="2913584" y="4843963"/>
            <a:ext cx="897458" cy="3605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DFD18639-6FAB-DF3B-B1A2-B2DE165D04A8}"/>
              </a:ext>
            </a:extLst>
          </p:cNvPr>
          <p:cNvSpPr/>
          <p:nvPr/>
        </p:nvSpPr>
        <p:spPr>
          <a:xfrm>
            <a:off x="2761068" y="1007464"/>
            <a:ext cx="1373555" cy="44220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C1EC38A2-D25D-5D1A-9EF6-5F0925A8839B}"/>
              </a:ext>
            </a:extLst>
          </p:cNvPr>
          <p:cNvSpPr/>
          <p:nvPr/>
        </p:nvSpPr>
        <p:spPr>
          <a:xfrm>
            <a:off x="2941991" y="3267499"/>
            <a:ext cx="1106037" cy="3627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EDC79538-E21F-DE29-BD6B-C172631DE577}"/>
              </a:ext>
            </a:extLst>
          </p:cNvPr>
          <p:cNvSpPr/>
          <p:nvPr/>
        </p:nvSpPr>
        <p:spPr>
          <a:xfrm>
            <a:off x="2788107" y="3848121"/>
            <a:ext cx="1346516" cy="3627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163F7B11-1CB9-E96B-7FB7-DFE7436C4396}"/>
              </a:ext>
            </a:extLst>
          </p:cNvPr>
          <p:cNvSpPr/>
          <p:nvPr/>
        </p:nvSpPr>
        <p:spPr>
          <a:xfrm>
            <a:off x="5697799" y="1135882"/>
            <a:ext cx="975685" cy="3627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19BFF511-6BFE-E245-605E-25DBF605408C}"/>
              </a:ext>
            </a:extLst>
          </p:cNvPr>
          <p:cNvSpPr/>
          <p:nvPr/>
        </p:nvSpPr>
        <p:spPr>
          <a:xfrm>
            <a:off x="5624143" y="6000242"/>
            <a:ext cx="975685" cy="3627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5" name="Rechteck 74">
            <a:extLst>
              <a:ext uri="{FF2B5EF4-FFF2-40B4-BE49-F238E27FC236}">
                <a16:creationId xmlns:a16="http://schemas.microsoft.com/office/drawing/2014/main" id="{83975DC6-D20A-9582-08A9-08A51D5720B1}"/>
              </a:ext>
            </a:extLst>
          </p:cNvPr>
          <p:cNvSpPr/>
          <p:nvPr/>
        </p:nvSpPr>
        <p:spPr>
          <a:xfrm>
            <a:off x="5641745" y="2192484"/>
            <a:ext cx="1127888" cy="3627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C770DDDB-2230-2BD8-3E5F-93CED0FE0D82}"/>
              </a:ext>
            </a:extLst>
          </p:cNvPr>
          <p:cNvSpPr/>
          <p:nvPr/>
        </p:nvSpPr>
        <p:spPr>
          <a:xfrm>
            <a:off x="5726883" y="4380359"/>
            <a:ext cx="966184" cy="3627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BFE2411B-82F5-2DE5-4EA9-027123E7CC20}"/>
              </a:ext>
            </a:extLst>
          </p:cNvPr>
          <p:cNvSpPr/>
          <p:nvPr/>
        </p:nvSpPr>
        <p:spPr>
          <a:xfrm>
            <a:off x="5768545" y="4917576"/>
            <a:ext cx="847604" cy="36276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548AD134-9DDF-9F24-0DE0-52468F32DE44}"/>
              </a:ext>
            </a:extLst>
          </p:cNvPr>
          <p:cNvSpPr/>
          <p:nvPr/>
        </p:nvSpPr>
        <p:spPr>
          <a:xfrm>
            <a:off x="5813535" y="3275151"/>
            <a:ext cx="859949" cy="3605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3" name="Rechteck 82">
            <a:extLst>
              <a:ext uri="{FF2B5EF4-FFF2-40B4-BE49-F238E27FC236}">
                <a16:creationId xmlns:a16="http://schemas.microsoft.com/office/drawing/2014/main" id="{79ABE5A5-4AEB-D1BB-0659-C6E3B1100221}"/>
              </a:ext>
            </a:extLst>
          </p:cNvPr>
          <p:cNvSpPr/>
          <p:nvPr/>
        </p:nvSpPr>
        <p:spPr>
          <a:xfrm>
            <a:off x="5801287" y="3899383"/>
            <a:ext cx="968346" cy="36058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A56321C4-3994-8A17-1C1D-0FD13682784D}"/>
              </a:ext>
            </a:extLst>
          </p:cNvPr>
          <p:cNvSpPr/>
          <p:nvPr/>
        </p:nvSpPr>
        <p:spPr>
          <a:xfrm>
            <a:off x="5727807" y="1649686"/>
            <a:ext cx="1048677" cy="33767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7" name="Rechteck 86">
            <a:extLst>
              <a:ext uri="{FF2B5EF4-FFF2-40B4-BE49-F238E27FC236}">
                <a16:creationId xmlns:a16="http://schemas.microsoft.com/office/drawing/2014/main" id="{852FC433-7593-A683-AAD4-4647150347F1}"/>
              </a:ext>
            </a:extLst>
          </p:cNvPr>
          <p:cNvSpPr/>
          <p:nvPr/>
        </p:nvSpPr>
        <p:spPr>
          <a:xfrm>
            <a:off x="5697799" y="5459638"/>
            <a:ext cx="767227" cy="3605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9" name="Rechteck 88">
            <a:extLst>
              <a:ext uri="{FF2B5EF4-FFF2-40B4-BE49-F238E27FC236}">
                <a16:creationId xmlns:a16="http://schemas.microsoft.com/office/drawing/2014/main" id="{6D79FAEE-AFEB-BACA-4481-E2402A31ADA7}"/>
              </a:ext>
            </a:extLst>
          </p:cNvPr>
          <p:cNvSpPr/>
          <p:nvPr/>
        </p:nvSpPr>
        <p:spPr>
          <a:xfrm>
            <a:off x="5740613" y="2730174"/>
            <a:ext cx="1048677" cy="44220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2" name="Rechteck 91">
            <a:extLst>
              <a:ext uri="{FF2B5EF4-FFF2-40B4-BE49-F238E27FC236}">
                <a16:creationId xmlns:a16="http://schemas.microsoft.com/office/drawing/2014/main" id="{0F0783AA-440E-A89B-BFA1-691E5CB9232D}"/>
              </a:ext>
            </a:extLst>
          </p:cNvPr>
          <p:cNvSpPr/>
          <p:nvPr/>
        </p:nvSpPr>
        <p:spPr>
          <a:xfrm>
            <a:off x="9017287" y="3768940"/>
            <a:ext cx="632158" cy="3627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4" name="Rechteck 93">
            <a:extLst>
              <a:ext uri="{FF2B5EF4-FFF2-40B4-BE49-F238E27FC236}">
                <a16:creationId xmlns:a16="http://schemas.microsoft.com/office/drawing/2014/main" id="{407DF014-5930-083D-A379-34F3964E3F5C}"/>
              </a:ext>
            </a:extLst>
          </p:cNvPr>
          <p:cNvSpPr/>
          <p:nvPr/>
        </p:nvSpPr>
        <p:spPr>
          <a:xfrm>
            <a:off x="9017287" y="3194325"/>
            <a:ext cx="1302005" cy="3627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6" name="Rechteck 95">
            <a:extLst>
              <a:ext uri="{FF2B5EF4-FFF2-40B4-BE49-F238E27FC236}">
                <a16:creationId xmlns:a16="http://schemas.microsoft.com/office/drawing/2014/main" id="{AD9B919A-E569-B1C3-3937-935AA09F36DB}"/>
              </a:ext>
            </a:extLst>
          </p:cNvPr>
          <p:cNvSpPr/>
          <p:nvPr/>
        </p:nvSpPr>
        <p:spPr>
          <a:xfrm>
            <a:off x="8926715" y="4296020"/>
            <a:ext cx="1232932" cy="3627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99D880F0-0F75-5974-2FB2-7207801EE3CF}"/>
              </a:ext>
            </a:extLst>
          </p:cNvPr>
          <p:cNvSpPr/>
          <p:nvPr/>
        </p:nvSpPr>
        <p:spPr>
          <a:xfrm>
            <a:off x="8958771" y="5356291"/>
            <a:ext cx="1085750" cy="3627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0" name="Rechteck 99">
            <a:extLst>
              <a:ext uri="{FF2B5EF4-FFF2-40B4-BE49-F238E27FC236}">
                <a16:creationId xmlns:a16="http://schemas.microsoft.com/office/drawing/2014/main" id="{6DC1D008-93E4-0520-EC58-AE3E102BA73A}"/>
              </a:ext>
            </a:extLst>
          </p:cNvPr>
          <p:cNvSpPr/>
          <p:nvPr/>
        </p:nvSpPr>
        <p:spPr>
          <a:xfrm>
            <a:off x="8958771" y="4847157"/>
            <a:ext cx="911818" cy="36276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24F3D808-F5A0-5873-80D7-64E9268359BE}"/>
              </a:ext>
            </a:extLst>
          </p:cNvPr>
          <p:cNvSpPr/>
          <p:nvPr/>
        </p:nvSpPr>
        <p:spPr>
          <a:xfrm>
            <a:off x="9040385" y="2113284"/>
            <a:ext cx="648149" cy="3605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DDC9AA00-242A-43A4-9724-9343DBB4D57A}"/>
              </a:ext>
            </a:extLst>
          </p:cNvPr>
          <p:cNvSpPr/>
          <p:nvPr/>
        </p:nvSpPr>
        <p:spPr>
          <a:xfrm>
            <a:off x="8958771" y="2723470"/>
            <a:ext cx="1138679" cy="36058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Rechteck 105">
            <a:extLst>
              <a:ext uri="{FF2B5EF4-FFF2-40B4-BE49-F238E27FC236}">
                <a16:creationId xmlns:a16="http://schemas.microsoft.com/office/drawing/2014/main" id="{83514C9B-52BD-84E9-1441-F2EEA9C663B3}"/>
              </a:ext>
            </a:extLst>
          </p:cNvPr>
          <p:cNvSpPr/>
          <p:nvPr/>
        </p:nvSpPr>
        <p:spPr>
          <a:xfrm>
            <a:off x="9017287" y="5927926"/>
            <a:ext cx="934776" cy="33767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8" name="Rechteck 107">
            <a:extLst>
              <a:ext uri="{FF2B5EF4-FFF2-40B4-BE49-F238E27FC236}">
                <a16:creationId xmlns:a16="http://schemas.microsoft.com/office/drawing/2014/main" id="{B2BF97E6-2B87-3CC6-8DB9-941466CDFBCE}"/>
              </a:ext>
            </a:extLst>
          </p:cNvPr>
          <p:cNvSpPr/>
          <p:nvPr/>
        </p:nvSpPr>
        <p:spPr>
          <a:xfrm>
            <a:off x="9040385" y="1066723"/>
            <a:ext cx="1032169" cy="3605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0" name="Rechteck 109">
            <a:extLst>
              <a:ext uri="{FF2B5EF4-FFF2-40B4-BE49-F238E27FC236}">
                <a16:creationId xmlns:a16="http://schemas.microsoft.com/office/drawing/2014/main" id="{0EA1E318-23A9-C189-DDD5-9608D9BD46DC}"/>
              </a:ext>
            </a:extLst>
          </p:cNvPr>
          <p:cNvSpPr/>
          <p:nvPr/>
        </p:nvSpPr>
        <p:spPr>
          <a:xfrm>
            <a:off x="8904554" y="1573431"/>
            <a:ext cx="648149" cy="44220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48EAC4EF-ED54-40AE-5E74-699D1628D50B}"/>
              </a:ext>
            </a:extLst>
          </p:cNvPr>
          <p:cNvSpPr txBox="1"/>
          <p:nvPr/>
        </p:nvSpPr>
        <p:spPr>
          <a:xfrm>
            <a:off x="190500" y="6724134"/>
            <a:ext cx="412324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2 aufwärts\Besondere Übungen\Wörter sortieren.pptx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839978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74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" fill="hold">
                      <p:stCondLst>
                        <p:cond delay="0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>
                      <p:stCondLst>
                        <p:cond delay="0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209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0" fill="hold">
                      <p:stCondLst>
                        <p:cond delay="0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216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7" fill="hold">
                      <p:stCondLst>
                        <p:cond delay="0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223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4" fill="hold">
                      <p:stCondLst>
                        <p:cond delay="0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239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0" fill="hold">
                      <p:stCondLst>
                        <p:cond delay="0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246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7" fill="hold">
                      <p:stCondLst>
                        <p:cond delay="0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253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4" fill="hold">
                      <p:stCondLst>
                        <p:cond delay="0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260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1" fill="hold">
                      <p:stCondLst>
                        <p:cond delay="0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267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8" fill="hold">
                      <p:stCondLst>
                        <p:cond delay="0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281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2" fill="hold">
                      <p:stCondLst>
                        <p:cond delay="0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288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9" fill="hold">
                      <p:stCondLst>
                        <p:cond delay="0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295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6" fill="hold">
                      <p:stCondLst>
                        <p:cond delay="0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302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3" fill="hold">
                      <p:stCondLst>
                        <p:cond delay="0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30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8" fill="hold">
                      <p:stCondLst>
                        <p:cond delay="0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6" grpId="0"/>
      <p:bldP spid="18" grpId="0"/>
      <p:bldP spid="24" grpId="0"/>
      <p:bldP spid="28" grpId="0"/>
      <p:bldP spid="32" grpId="0"/>
      <p:bldP spid="36" grpId="0"/>
      <p:bldP spid="40" grpId="0"/>
      <p:bldP spid="44" grpId="0"/>
      <p:bldP spid="19" grpId="0" animBg="1"/>
      <p:bldP spid="50" grpId="0"/>
      <p:bldP spid="52" grpId="0"/>
      <p:bldP spid="54" grpId="0"/>
      <p:bldP spid="56" grpId="0"/>
      <p:bldP spid="58" grpId="0"/>
      <p:bldP spid="60" grpId="0"/>
      <p:bldP spid="62" grpId="0"/>
      <p:bldP spid="64" grpId="0"/>
      <p:bldP spid="66" grpId="0"/>
      <p:bldP spid="68" grpId="0"/>
      <p:bldP spid="69" grpId="0" animBg="1"/>
      <p:bldP spid="72" grpId="0"/>
      <p:bldP spid="74" grpId="0"/>
      <p:bldP spid="76" grpId="0"/>
      <p:bldP spid="78" grpId="0"/>
      <p:bldP spid="80" grpId="0"/>
      <p:bldP spid="82" grpId="0"/>
      <p:bldP spid="84" grpId="0"/>
      <p:bldP spid="86" grpId="0"/>
      <p:bldP spid="88" grpId="0"/>
      <p:bldP spid="90" grpId="0"/>
      <p:bldP spid="2" grpId="0" animBg="1"/>
      <p:bldP spid="93" grpId="0"/>
      <p:bldP spid="95" grpId="0"/>
      <p:bldP spid="97" grpId="0"/>
      <p:bldP spid="99" grpId="0"/>
      <p:bldP spid="101" grpId="0"/>
      <p:bldP spid="103" grpId="0"/>
      <p:bldP spid="105" grpId="0"/>
      <p:bldP spid="107" grpId="0"/>
      <p:bldP spid="109" grpId="0"/>
      <p:bldP spid="111" grpId="0"/>
      <p:bldP spid="3" grpId="0" animBg="1"/>
      <p:bldP spid="8" grpId="0" animBg="1"/>
      <p:bldP spid="9" grpId="0" animBg="1"/>
      <p:bldP spid="13" grpId="0" animBg="1"/>
      <p:bldP spid="15" grpId="0" animBg="1"/>
      <p:bldP spid="17" grpId="0" animBg="1"/>
      <p:bldP spid="23" grpId="0" animBg="1"/>
      <p:bldP spid="27" grpId="0" animBg="1"/>
      <p:bldP spid="31" grpId="0" animBg="1"/>
      <p:bldP spid="35" grpId="0" animBg="1"/>
      <p:bldP spid="39" grpId="0" animBg="1"/>
      <p:bldP spid="43" grpId="0" animBg="1"/>
      <p:bldP spid="51" grpId="0" animBg="1"/>
      <p:bldP spid="53" grpId="0" animBg="1"/>
      <p:bldP spid="57" grpId="0" animBg="1"/>
      <p:bldP spid="59" grpId="0" animBg="1"/>
      <p:bldP spid="61" grpId="0" animBg="1"/>
      <p:bldP spid="63" grpId="0" animBg="1"/>
      <p:bldP spid="65" grpId="0" animBg="1"/>
      <p:bldP spid="67" grpId="0" animBg="1"/>
      <p:bldP spid="49" grpId="0" animBg="1"/>
      <p:bldP spid="55" grpId="0" animBg="1"/>
      <p:bldP spid="71" grpId="0" animBg="1"/>
      <p:bldP spid="73" grpId="0" animBg="1"/>
      <p:bldP spid="75" grpId="0" animBg="1"/>
      <p:bldP spid="77" grpId="0" animBg="1"/>
      <p:bldP spid="79" grpId="0" animBg="1"/>
      <p:bldP spid="81" grpId="0" animBg="1"/>
      <p:bldP spid="83" grpId="0" animBg="1"/>
      <p:bldP spid="85" grpId="0" animBg="1"/>
      <p:bldP spid="87" grpId="0" animBg="1"/>
      <p:bldP spid="89" grpId="0" animBg="1"/>
      <p:bldP spid="92" grpId="0" animBg="1"/>
      <p:bldP spid="94" grpId="0" animBg="1"/>
      <p:bldP spid="96" grpId="0" animBg="1"/>
      <p:bldP spid="98" grpId="0" animBg="1"/>
      <p:bldP spid="100" grpId="0" animBg="1"/>
      <p:bldP spid="102" grpId="0" animBg="1"/>
      <p:bldP spid="104" grpId="0" animBg="1"/>
      <p:bldP spid="106" grpId="0" animBg="1"/>
      <p:bldP spid="108" grpId="0" animBg="1"/>
      <p:bldP spid="1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F190128B-D33F-8C43-5C4E-243319D332CE}"/>
              </a:ext>
            </a:extLst>
          </p:cNvPr>
          <p:cNvSpPr txBox="1"/>
          <p:nvPr/>
        </p:nvSpPr>
        <p:spPr>
          <a:xfrm>
            <a:off x="8747667" y="859950"/>
            <a:ext cx="1785993" cy="5454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300"/>
              </a:spcAft>
            </a:pPr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Mittag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Maschinen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parken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nennen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müssen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Minuten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Nummer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Paket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offen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Moment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CFF94E1-073F-12BB-A4CC-A00F1134BEB0}"/>
              </a:ext>
            </a:extLst>
          </p:cNvPr>
          <p:cNvSpPr txBox="1"/>
          <p:nvPr/>
        </p:nvSpPr>
        <p:spPr>
          <a:xfrm>
            <a:off x="6000916" y="859951"/>
            <a:ext cx="1785993" cy="5454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300"/>
              </a:spcAft>
            </a:pPr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mögen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Leute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löschen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leben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laben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Löffel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machen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leuchten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laut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leicht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2BA41F6-E3CE-B7C1-7708-26C6C41A429A}"/>
              </a:ext>
            </a:extLst>
          </p:cNvPr>
          <p:cNvSpPr txBox="1"/>
          <p:nvPr/>
        </p:nvSpPr>
        <p:spPr>
          <a:xfrm>
            <a:off x="2996314" y="848651"/>
            <a:ext cx="1785993" cy="5454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300"/>
              </a:spcAft>
            </a:pPr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Koffer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König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können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Knochen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kochen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klug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Kartoffeln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kommen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Kind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Keller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977A0AB-D219-70C3-8E5E-59194B958E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080" y="825606"/>
            <a:ext cx="1865538" cy="5523455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33703352-C8E9-DEE9-B509-FC61534699C5}"/>
              </a:ext>
            </a:extLst>
          </p:cNvPr>
          <p:cNvSpPr txBox="1"/>
          <p:nvPr/>
        </p:nvSpPr>
        <p:spPr>
          <a:xfrm>
            <a:off x="1440608" y="4207406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  <a:endParaRPr lang="de-DE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5A0323B-FBA0-4E29-9434-8D4FE6FD7CBA}"/>
              </a:ext>
            </a:extLst>
          </p:cNvPr>
          <p:cNvSpPr txBox="1"/>
          <p:nvPr/>
        </p:nvSpPr>
        <p:spPr>
          <a:xfrm>
            <a:off x="1440608" y="1490986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endParaRPr lang="de-DE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501B977-00AE-5AC0-ABC3-53CC815F80E7}"/>
              </a:ext>
            </a:extLst>
          </p:cNvPr>
          <p:cNvSpPr txBox="1"/>
          <p:nvPr/>
        </p:nvSpPr>
        <p:spPr>
          <a:xfrm>
            <a:off x="1440608" y="947702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3</a:t>
            </a:r>
            <a:endParaRPr lang="de-DE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ECED589-D334-83E5-3747-2C4EC4D3E0D1}"/>
              </a:ext>
            </a:extLst>
          </p:cNvPr>
          <p:cNvSpPr txBox="1"/>
          <p:nvPr/>
        </p:nvSpPr>
        <p:spPr>
          <a:xfrm>
            <a:off x="1440608" y="5837262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endParaRPr lang="de-DE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455249F-3E14-51A2-8E46-C043A058ED9D}"/>
              </a:ext>
            </a:extLst>
          </p:cNvPr>
          <p:cNvSpPr txBox="1"/>
          <p:nvPr/>
        </p:nvSpPr>
        <p:spPr>
          <a:xfrm>
            <a:off x="179512" y="68042"/>
            <a:ext cx="5852115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Sortieren jede Spalte nach ABC!</a:t>
            </a:r>
          </a:p>
          <a:p>
            <a:pPr eaLnBrk="0" hangingPunct="0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in der richtigen Reihenfolge auf die Wörter!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97557BD-0FA2-A408-AD23-55116FAF322A}"/>
              </a:ext>
            </a:extLst>
          </p:cNvPr>
          <p:cNvSpPr txBox="1"/>
          <p:nvPr/>
        </p:nvSpPr>
        <p:spPr>
          <a:xfrm>
            <a:off x="1440608" y="312083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5</a:t>
            </a:r>
            <a:endParaRPr lang="de-DE" dirty="0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5EDDAC51-1A49-8E13-1115-A1BA836EB3F1}"/>
              </a:ext>
            </a:extLst>
          </p:cNvPr>
          <p:cNvSpPr txBox="1"/>
          <p:nvPr/>
        </p:nvSpPr>
        <p:spPr>
          <a:xfrm>
            <a:off x="1440608" y="3664122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6</a:t>
            </a:r>
            <a:endParaRPr lang="de-DE" dirty="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F1B3767-830C-3AEC-8A54-ECD95E39C91D}"/>
              </a:ext>
            </a:extLst>
          </p:cNvPr>
          <p:cNvSpPr txBox="1"/>
          <p:nvPr/>
        </p:nvSpPr>
        <p:spPr>
          <a:xfrm>
            <a:off x="1440608" y="5293974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7</a:t>
            </a:r>
            <a:endParaRPr lang="de-DE" dirty="0"/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EBBE4A22-E02E-2DB2-1A18-A01928809D10}"/>
              </a:ext>
            </a:extLst>
          </p:cNvPr>
          <p:cNvSpPr txBox="1"/>
          <p:nvPr/>
        </p:nvSpPr>
        <p:spPr>
          <a:xfrm>
            <a:off x="1440608" y="2034270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8</a:t>
            </a:r>
            <a:endParaRPr lang="de-DE" dirty="0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34F4E917-04E0-1458-5A30-51A78A5CC2DA}"/>
              </a:ext>
            </a:extLst>
          </p:cNvPr>
          <p:cNvSpPr txBox="1"/>
          <p:nvPr/>
        </p:nvSpPr>
        <p:spPr>
          <a:xfrm>
            <a:off x="1440608" y="4750690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9</a:t>
            </a:r>
            <a:endParaRPr lang="de-DE" dirty="0"/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86ACA3D3-E033-DDC8-4194-F2742F18A4D4}"/>
              </a:ext>
            </a:extLst>
          </p:cNvPr>
          <p:cNvSpPr txBox="1"/>
          <p:nvPr/>
        </p:nvSpPr>
        <p:spPr>
          <a:xfrm>
            <a:off x="1440608" y="2577554"/>
            <a:ext cx="73363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10</a:t>
            </a:r>
            <a:endParaRPr lang="de-DE" dirty="0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86DB34D3-C6A5-A646-9229-6CD0CCB84146}"/>
              </a:ext>
            </a:extLst>
          </p:cNvPr>
          <p:cNvSpPr/>
          <p:nvPr/>
        </p:nvSpPr>
        <p:spPr>
          <a:xfrm>
            <a:off x="1425716" y="1000659"/>
            <a:ext cx="648149" cy="5362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Foliennummernplatzhalter 1">
            <a:extLst>
              <a:ext uri="{FF2B5EF4-FFF2-40B4-BE49-F238E27FC236}">
                <a16:creationId xmlns:a16="http://schemas.microsoft.com/office/drawing/2014/main" id="{3DBE4036-3BA8-8D8C-867A-B2C476FD51AC}"/>
              </a:ext>
            </a:extLst>
          </p:cNvPr>
          <p:cNvSpPr txBox="1">
            <a:spLocks/>
          </p:cNvSpPr>
          <p:nvPr/>
        </p:nvSpPr>
        <p:spPr>
          <a:xfrm>
            <a:off x="9755000" y="8488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A750DD-0FCB-467F-953B-3FFC9F96B2A2}" type="slidenum">
              <a:rPr lang="de-DE" sz="1400" smtClean="0"/>
              <a:pPr/>
              <a:t>3</a:t>
            </a:fld>
            <a:endParaRPr lang="de-DE" sz="1400"/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419B1575-A65D-2C92-4E54-1AFE683A940B}"/>
              </a:ext>
            </a:extLst>
          </p:cNvPr>
          <p:cNvSpPr txBox="1"/>
          <p:nvPr/>
        </p:nvSpPr>
        <p:spPr>
          <a:xfrm>
            <a:off x="4611086" y="4228719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  <a:endParaRPr lang="de-DE" dirty="0"/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68D6C677-D7E4-91E5-9C6F-BF66CC25C880}"/>
              </a:ext>
            </a:extLst>
          </p:cNvPr>
          <p:cNvSpPr txBox="1"/>
          <p:nvPr/>
        </p:nvSpPr>
        <p:spPr>
          <a:xfrm>
            <a:off x="4611086" y="5843755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endParaRPr lang="de-DE" dirty="0"/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1B5A2D6D-3756-518B-6CE4-5E63322082C9}"/>
              </a:ext>
            </a:extLst>
          </p:cNvPr>
          <p:cNvSpPr txBox="1"/>
          <p:nvPr/>
        </p:nvSpPr>
        <p:spPr>
          <a:xfrm>
            <a:off x="4611086" y="5305409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3</a:t>
            </a:r>
            <a:endParaRPr lang="de-DE" dirty="0"/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94057F05-4547-43C8-9533-CE3B07EB1C8E}"/>
              </a:ext>
            </a:extLst>
          </p:cNvPr>
          <p:cNvSpPr txBox="1"/>
          <p:nvPr/>
        </p:nvSpPr>
        <p:spPr>
          <a:xfrm>
            <a:off x="4611086" y="3690374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endParaRPr lang="de-DE" dirty="0"/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C47AD70A-E166-C699-9A9E-E4AFC96D8907}"/>
              </a:ext>
            </a:extLst>
          </p:cNvPr>
          <p:cNvSpPr txBox="1"/>
          <p:nvPr/>
        </p:nvSpPr>
        <p:spPr>
          <a:xfrm>
            <a:off x="4611086" y="2613684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5</a:t>
            </a:r>
            <a:endParaRPr lang="de-DE" dirty="0"/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F7F133D6-A351-84C7-92DA-4490E6738631}"/>
              </a:ext>
            </a:extLst>
          </p:cNvPr>
          <p:cNvSpPr txBox="1"/>
          <p:nvPr/>
        </p:nvSpPr>
        <p:spPr>
          <a:xfrm>
            <a:off x="4611086" y="3152029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6</a:t>
            </a:r>
            <a:endParaRPr lang="de-DE" dirty="0"/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C6D25FB3-2707-D7BF-C3BC-E0775E5888BA}"/>
              </a:ext>
            </a:extLst>
          </p:cNvPr>
          <p:cNvSpPr txBox="1"/>
          <p:nvPr/>
        </p:nvSpPr>
        <p:spPr>
          <a:xfrm>
            <a:off x="4611086" y="998649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7</a:t>
            </a:r>
            <a:endParaRPr lang="de-DE" dirty="0"/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2479D041-5800-33B2-C46D-ECEFA300AD3B}"/>
              </a:ext>
            </a:extLst>
          </p:cNvPr>
          <p:cNvSpPr txBox="1"/>
          <p:nvPr/>
        </p:nvSpPr>
        <p:spPr>
          <a:xfrm>
            <a:off x="4611086" y="4767064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8</a:t>
            </a:r>
            <a:endParaRPr lang="de-DE" dirty="0"/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1125A932-F09F-6EE4-38B2-1711DC219596}"/>
              </a:ext>
            </a:extLst>
          </p:cNvPr>
          <p:cNvSpPr txBox="1"/>
          <p:nvPr/>
        </p:nvSpPr>
        <p:spPr>
          <a:xfrm>
            <a:off x="4611086" y="1536994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9</a:t>
            </a:r>
            <a:endParaRPr lang="de-DE" dirty="0"/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21F8ACE1-011A-5B82-40D2-2AD63AE30F9C}"/>
              </a:ext>
            </a:extLst>
          </p:cNvPr>
          <p:cNvSpPr txBox="1"/>
          <p:nvPr/>
        </p:nvSpPr>
        <p:spPr>
          <a:xfrm>
            <a:off x="4611086" y="2075339"/>
            <a:ext cx="73363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10</a:t>
            </a:r>
            <a:endParaRPr lang="de-DE" dirty="0"/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B8BA4214-E175-5B63-E774-01DF16270704}"/>
              </a:ext>
            </a:extLst>
          </p:cNvPr>
          <p:cNvSpPr/>
          <p:nvPr/>
        </p:nvSpPr>
        <p:spPr>
          <a:xfrm>
            <a:off x="4485721" y="963667"/>
            <a:ext cx="648149" cy="5362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121A0A0F-BD4D-56DC-084F-7A4C1FE61C2B}"/>
              </a:ext>
            </a:extLst>
          </p:cNvPr>
          <p:cNvSpPr txBox="1"/>
          <p:nvPr/>
        </p:nvSpPr>
        <p:spPr>
          <a:xfrm>
            <a:off x="7387753" y="3162236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  <a:endParaRPr lang="de-DE" dirty="0"/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62A30361-5CD3-2AF2-2CAC-940037ACE046}"/>
              </a:ext>
            </a:extLst>
          </p:cNvPr>
          <p:cNvSpPr txBox="1"/>
          <p:nvPr/>
        </p:nvSpPr>
        <p:spPr>
          <a:xfrm>
            <a:off x="7387753" y="5370891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endParaRPr lang="de-DE" dirty="0"/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FE7BCA4C-55F6-244C-16DD-E917D045F938}"/>
              </a:ext>
            </a:extLst>
          </p:cNvPr>
          <p:cNvSpPr txBox="1"/>
          <p:nvPr/>
        </p:nvSpPr>
        <p:spPr>
          <a:xfrm>
            <a:off x="7387753" y="2606435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3</a:t>
            </a:r>
            <a:endParaRPr lang="de-DE" dirty="0"/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66414803-97FF-5E83-0797-3FE28B539E55}"/>
              </a:ext>
            </a:extLst>
          </p:cNvPr>
          <p:cNvSpPr txBox="1"/>
          <p:nvPr/>
        </p:nvSpPr>
        <p:spPr>
          <a:xfrm>
            <a:off x="7387753" y="5881465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endParaRPr lang="de-DE" dirty="0"/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C5C2DBD9-E9CF-D6FA-B7AF-4ECE03D56256}"/>
              </a:ext>
            </a:extLst>
          </p:cNvPr>
          <p:cNvSpPr txBox="1"/>
          <p:nvPr/>
        </p:nvSpPr>
        <p:spPr>
          <a:xfrm>
            <a:off x="7387753" y="475195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5</a:t>
            </a:r>
            <a:endParaRPr lang="de-DE" dirty="0"/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082A1610-7BD4-95DC-2F4B-939F88A3769A}"/>
              </a:ext>
            </a:extLst>
          </p:cNvPr>
          <p:cNvSpPr txBox="1"/>
          <p:nvPr/>
        </p:nvSpPr>
        <p:spPr>
          <a:xfrm>
            <a:off x="7387753" y="1510086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6</a:t>
            </a:r>
            <a:endParaRPr lang="de-DE" dirty="0"/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A8C8296A-E40D-4D3C-F5FB-5EEF5204383A}"/>
              </a:ext>
            </a:extLst>
          </p:cNvPr>
          <p:cNvSpPr txBox="1"/>
          <p:nvPr/>
        </p:nvSpPr>
        <p:spPr>
          <a:xfrm>
            <a:off x="7387753" y="3722687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7</a:t>
            </a:r>
            <a:endParaRPr lang="de-DE" dirty="0"/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038028CD-7425-7F7C-E3C2-B2471AEFD4FB}"/>
              </a:ext>
            </a:extLst>
          </p:cNvPr>
          <p:cNvSpPr txBox="1"/>
          <p:nvPr/>
        </p:nvSpPr>
        <p:spPr>
          <a:xfrm>
            <a:off x="7387753" y="2025079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8</a:t>
            </a:r>
            <a:endParaRPr lang="de-DE" dirty="0"/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48481C7C-DA7D-3F18-3A91-7C2B3F772717}"/>
              </a:ext>
            </a:extLst>
          </p:cNvPr>
          <p:cNvSpPr txBox="1"/>
          <p:nvPr/>
        </p:nvSpPr>
        <p:spPr>
          <a:xfrm>
            <a:off x="7387753" y="428220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9</a:t>
            </a:r>
            <a:endParaRPr lang="de-DE" dirty="0"/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7FD63D9E-D88D-6339-5474-C1DD2582DFF9}"/>
              </a:ext>
            </a:extLst>
          </p:cNvPr>
          <p:cNvSpPr txBox="1"/>
          <p:nvPr/>
        </p:nvSpPr>
        <p:spPr>
          <a:xfrm>
            <a:off x="7387753" y="987741"/>
            <a:ext cx="73363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10</a:t>
            </a:r>
            <a:endParaRPr lang="de-DE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01CC24AF-CE86-FD1A-7180-7C0D07AFC4D6}"/>
              </a:ext>
            </a:extLst>
          </p:cNvPr>
          <p:cNvSpPr/>
          <p:nvPr/>
        </p:nvSpPr>
        <p:spPr>
          <a:xfrm>
            <a:off x="7276643" y="1052843"/>
            <a:ext cx="648149" cy="5362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2DA90265-7A65-98A1-39DA-5D6E69FCFE9F}"/>
              </a:ext>
            </a:extLst>
          </p:cNvPr>
          <p:cNvSpPr txBox="1"/>
          <p:nvPr/>
        </p:nvSpPr>
        <p:spPr>
          <a:xfrm>
            <a:off x="10314991" y="1544044"/>
            <a:ext cx="56488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  <a:endParaRPr lang="de-DE" dirty="0"/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9EDEABC2-00A0-519B-7928-DB386DB923B6}"/>
              </a:ext>
            </a:extLst>
          </p:cNvPr>
          <p:cNvSpPr txBox="1"/>
          <p:nvPr/>
        </p:nvSpPr>
        <p:spPr>
          <a:xfrm>
            <a:off x="10314991" y="3700472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endParaRPr lang="de-DE" dirty="0"/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D0B610FE-8673-0E8C-190D-A916BD159CF1}"/>
              </a:ext>
            </a:extLst>
          </p:cNvPr>
          <p:cNvSpPr txBox="1"/>
          <p:nvPr/>
        </p:nvSpPr>
        <p:spPr>
          <a:xfrm>
            <a:off x="10314991" y="1004937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3</a:t>
            </a:r>
            <a:endParaRPr lang="de-DE" dirty="0"/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2EF690F3-E1A6-3CFA-B698-E1A493B6011A}"/>
              </a:ext>
            </a:extLst>
          </p:cNvPr>
          <p:cNvSpPr txBox="1"/>
          <p:nvPr/>
        </p:nvSpPr>
        <p:spPr>
          <a:xfrm>
            <a:off x="10314991" y="585689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endParaRPr lang="de-DE" dirty="0"/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3B336A93-7619-4752-4FBA-F52F189F8276}"/>
              </a:ext>
            </a:extLst>
          </p:cNvPr>
          <p:cNvSpPr txBox="1"/>
          <p:nvPr/>
        </p:nvSpPr>
        <p:spPr>
          <a:xfrm>
            <a:off x="10314991" y="3161365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5</a:t>
            </a:r>
            <a:endParaRPr lang="de-DE" dirty="0"/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079F7B09-C9AF-C248-1079-9EB1C7CC19F5}"/>
              </a:ext>
            </a:extLst>
          </p:cNvPr>
          <p:cNvSpPr txBox="1"/>
          <p:nvPr/>
        </p:nvSpPr>
        <p:spPr>
          <a:xfrm>
            <a:off x="10314991" y="262225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6</a:t>
            </a:r>
            <a:endParaRPr lang="de-DE" dirty="0"/>
          </a:p>
        </p:txBody>
      </p:sp>
      <p:sp>
        <p:nvSpPr>
          <p:cNvPr id="105" name="Textfeld 104">
            <a:extLst>
              <a:ext uri="{FF2B5EF4-FFF2-40B4-BE49-F238E27FC236}">
                <a16:creationId xmlns:a16="http://schemas.microsoft.com/office/drawing/2014/main" id="{44E7713A-1408-0F3A-AA80-B42963700618}"/>
              </a:ext>
            </a:extLst>
          </p:cNvPr>
          <p:cNvSpPr txBox="1"/>
          <p:nvPr/>
        </p:nvSpPr>
        <p:spPr>
          <a:xfrm>
            <a:off x="10314991" y="4239579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7</a:t>
            </a:r>
            <a:endParaRPr lang="de-DE" dirty="0"/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D51D96A8-02FE-A265-54B4-D11D1EBDB566}"/>
              </a:ext>
            </a:extLst>
          </p:cNvPr>
          <p:cNvSpPr txBox="1"/>
          <p:nvPr/>
        </p:nvSpPr>
        <p:spPr>
          <a:xfrm>
            <a:off x="10314991" y="531779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8</a:t>
            </a:r>
            <a:endParaRPr lang="de-DE" dirty="0"/>
          </a:p>
        </p:txBody>
      </p:sp>
      <p:sp>
        <p:nvSpPr>
          <p:cNvPr id="109" name="Textfeld 108">
            <a:extLst>
              <a:ext uri="{FF2B5EF4-FFF2-40B4-BE49-F238E27FC236}">
                <a16:creationId xmlns:a16="http://schemas.microsoft.com/office/drawing/2014/main" id="{8DFC9654-BF54-27B8-3AEF-611131E50FC8}"/>
              </a:ext>
            </a:extLst>
          </p:cNvPr>
          <p:cNvSpPr txBox="1"/>
          <p:nvPr/>
        </p:nvSpPr>
        <p:spPr>
          <a:xfrm>
            <a:off x="10314991" y="4778686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9</a:t>
            </a:r>
            <a:endParaRPr lang="de-DE" dirty="0"/>
          </a:p>
        </p:txBody>
      </p:sp>
      <p:sp>
        <p:nvSpPr>
          <p:cNvPr id="111" name="Textfeld 110">
            <a:extLst>
              <a:ext uri="{FF2B5EF4-FFF2-40B4-BE49-F238E27FC236}">
                <a16:creationId xmlns:a16="http://schemas.microsoft.com/office/drawing/2014/main" id="{8B2ECD3F-C6D1-FD17-221C-1229C0CE8361}"/>
              </a:ext>
            </a:extLst>
          </p:cNvPr>
          <p:cNvSpPr txBox="1"/>
          <p:nvPr/>
        </p:nvSpPr>
        <p:spPr>
          <a:xfrm>
            <a:off x="10314991" y="2083151"/>
            <a:ext cx="73363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10</a:t>
            </a:r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146D9C09-B3EC-5F6C-F15A-F8EF57621EC5}"/>
              </a:ext>
            </a:extLst>
          </p:cNvPr>
          <p:cNvSpPr/>
          <p:nvPr/>
        </p:nvSpPr>
        <p:spPr>
          <a:xfrm>
            <a:off x="10272217" y="981505"/>
            <a:ext cx="648149" cy="5362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B9152D6-3923-B88F-C4B2-C5D91D449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3731" y="6285361"/>
            <a:ext cx="96052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13E88422-8C82-2620-174C-5F3BDB185F86}"/>
              </a:ext>
            </a:extLst>
          </p:cNvPr>
          <p:cNvSpPr/>
          <p:nvPr/>
        </p:nvSpPr>
        <p:spPr>
          <a:xfrm>
            <a:off x="190500" y="947702"/>
            <a:ext cx="11442700" cy="53962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D94855E-5C45-297B-64F2-FFA939D7EA2B}"/>
              </a:ext>
            </a:extLst>
          </p:cNvPr>
          <p:cNvSpPr/>
          <p:nvPr/>
        </p:nvSpPr>
        <p:spPr>
          <a:xfrm>
            <a:off x="415177" y="4210034"/>
            <a:ext cx="741471" cy="3627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B4137656-BD43-6F60-89D4-1CBD4F3E9D36}"/>
              </a:ext>
            </a:extLst>
          </p:cNvPr>
          <p:cNvSpPr/>
          <p:nvPr/>
        </p:nvSpPr>
        <p:spPr>
          <a:xfrm>
            <a:off x="386515" y="1535617"/>
            <a:ext cx="755241" cy="3627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F7DAE29-4315-0934-5116-8993D6C02C85}"/>
              </a:ext>
            </a:extLst>
          </p:cNvPr>
          <p:cNvSpPr/>
          <p:nvPr/>
        </p:nvSpPr>
        <p:spPr>
          <a:xfrm>
            <a:off x="339439" y="933672"/>
            <a:ext cx="947261" cy="3627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4C9EB509-3E58-3B03-2BD2-C5A419F0FEE4}"/>
              </a:ext>
            </a:extLst>
          </p:cNvPr>
          <p:cNvSpPr/>
          <p:nvPr/>
        </p:nvSpPr>
        <p:spPr>
          <a:xfrm>
            <a:off x="222353" y="5805509"/>
            <a:ext cx="934296" cy="3627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85A84A24-1E84-71DC-D837-3AECEAFAA894}"/>
              </a:ext>
            </a:extLst>
          </p:cNvPr>
          <p:cNvSpPr/>
          <p:nvPr/>
        </p:nvSpPr>
        <p:spPr>
          <a:xfrm>
            <a:off x="386515" y="3115666"/>
            <a:ext cx="925833" cy="36276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2068C90-50B9-6982-69DC-2C41134685AC}"/>
              </a:ext>
            </a:extLst>
          </p:cNvPr>
          <p:cNvSpPr/>
          <p:nvPr/>
        </p:nvSpPr>
        <p:spPr>
          <a:xfrm>
            <a:off x="243081" y="3662721"/>
            <a:ext cx="752080" cy="3605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B87DACCA-779B-28DA-ED7A-9EC2C8716B0C}"/>
              </a:ext>
            </a:extLst>
          </p:cNvPr>
          <p:cNvSpPr/>
          <p:nvPr/>
        </p:nvSpPr>
        <p:spPr>
          <a:xfrm>
            <a:off x="300520" y="5345623"/>
            <a:ext cx="694642" cy="36058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AE09D8D4-98FD-BC31-12D6-81CB73192607}"/>
              </a:ext>
            </a:extLst>
          </p:cNvPr>
          <p:cNvSpPr/>
          <p:nvPr/>
        </p:nvSpPr>
        <p:spPr>
          <a:xfrm>
            <a:off x="410563" y="2058541"/>
            <a:ext cx="793533" cy="33767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01D29D23-D688-EEAA-9E48-F1A816FC3041}"/>
              </a:ext>
            </a:extLst>
          </p:cNvPr>
          <p:cNvSpPr/>
          <p:nvPr/>
        </p:nvSpPr>
        <p:spPr>
          <a:xfrm>
            <a:off x="257953" y="4713919"/>
            <a:ext cx="986060" cy="3605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B65CB097-3A47-D01C-E733-FD6E960E767B}"/>
              </a:ext>
            </a:extLst>
          </p:cNvPr>
          <p:cNvSpPr/>
          <p:nvPr/>
        </p:nvSpPr>
        <p:spPr>
          <a:xfrm>
            <a:off x="386515" y="2519639"/>
            <a:ext cx="755242" cy="44220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C1EC38A2-D25D-5D1A-9EF6-5F0925A8839B}"/>
              </a:ext>
            </a:extLst>
          </p:cNvPr>
          <p:cNvSpPr/>
          <p:nvPr/>
        </p:nvSpPr>
        <p:spPr>
          <a:xfrm>
            <a:off x="3064521" y="4296019"/>
            <a:ext cx="1350771" cy="3627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EB9CE816-5C9F-74C2-4273-56025C9100F8}"/>
              </a:ext>
            </a:extLst>
          </p:cNvPr>
          <p:cNvSpPr/>
          <p:nvPr/>
        </p:nvSpPr>
        <p:spPr>
          <a:xfrm>
            <a:off x="2941984" y="5902840"/>
            <a:ext cx="820474" cy="3627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3C7B0101-70C7-459C-5A8E-B91E21B7D8FA}"/>
              </a:ext>
            </a:extLst>
          </p:cNvPr>
          <p:cNvSpPr/>
          <p:nvPr/>
        </p:nvSpPr>
        <p:spPr>
          <a:xfrm>
            <a:off x="2941983" y="5342295"/>
            <a:ext cx="748752" cy="3627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EDC79538-E21F-DE29-BD6B-C172631DE577}"/>
              </a:ext>
            </a:extLst>
          </p:cNvPr>
          <p:cNvSpPr/>
          <p:nvPr/>
        </p:nvSpPr>
        <p:spPr>
          <a:xfrm>
            <a:off x="2895963" y="3713210"/>
            <a:ext cx="817206" cy="3627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63A83C94-771F-B403-1E45-563C547DF9ED}"/>
              </a:ext>
            </a:extLst>
          </p:cNvPr>
          <p:cNvSpPr/>
          <p:nvPr/>
        </p:nvSpPr>
        <p:spPr>
          <a:xfrm>
            <a:off x="3050915" y="2636531"/>
            <a:ext cx="1100327" cy="36276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F766BDBB-4585-935B-18AE-C4C440E50B9C}"/>
              </a:ext>
            </a:extLst>
          </p:cNvPr>
          <p:cNvSpPr/>
          <p:nvPr/>
        </p:nvSpPr>
        <p:spPr>
          <a:xfrm>
            <a:off x="2903969" y="3215452"/>
            <a:ext cx="1134593" cy="3605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EF78BD28-8D85-D190-89B6-68378DC42258}"/>
              </a:ext>
            </a:extLst>
          </p:cNvPr>
          <p:cNvSpPr/>
          <p:nvPr/>
        </p:nvSpPr>
        <p:spPr>
          <a:xfrm>
            <a:off x="2892811" y="1046993"/>
            <a:ext cx="945723" cy="36058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4C74121A-EB96-6298-A2CD-7B1241F61E3F}"/>
              </a:ext>
            </a:extLst>
          </p:cNvPr>
          <p:cNvSpPr/>
          <p:nvPr/>
        </p:nvSpPr>
        <p:spPr>
          <a:xfrm>
            <a:off x="2989049" y="4822166"/>
            <a:ext cx="1212712" cy="33767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96372AAE-0A9E-4E8D-607B-7F1F2AFBB53B}"/>
              </a:ext>
            </a:extLst>
          </p:cNvPr>
          <p:cNvSpPr/>
          <p:nvPr/>
        </p:nvSpPr>
        <p:spPr>
          <a:xfrm>
            <a:off x="2790037" y="1570130"/>
            <a:ext cx="1097786" cy="3605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DFD18639-6FAB-DF3B-B1A2-B2DE165D04A8}"/>
              </a:ext>
            </a:extLst>
          </p:cNvPr>
          <p:cNvSpPr/>
          <p:nvPr/>
        </p:nvSpPr>
        <p:spPr>
          <a:xfrm>
            <a:off x="2853085" y="2032970"/>
            <a:ext cx="1050512" cy="44220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163F7B11-1CB9-E96B-7FB7-DFE7436C4396}"/>
              </a:ext>
            </a:extLst>
          </p:cNvPr>
          <p:cNvSpPr/>
          <p:nvPr/>
        </p:nvSpPr>
        <p:spPr>
          <a:xfrm>
            <a:off x="6005420" y="3167435"/>
            <a:ext cx="975685" cy="3627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19BFF511-6BFE-E245-605E-25DBF605408C}"/>
              </a:ext>
            </a:extLst>
          </p:cNvPr>
          <p:cNvSpPr/>
          <p:nvPr/>
        </p:nvSpPr>
        <p:spPr>
          <a:xfrm>
            <a:off x="5990875" y="5312370"/>
            <a:ext cx="667545" cy="3627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5" name="Rechteck 74">
            <a:extLst>
              <a:ext uri="{FF2B5EF4-FFF2-40B4-BE49-F238E27FC236}">
                <a16:creationId xmlns:a16="http://schemas.microsoft.com/office/drawing/2014/main" id="{83975DC6-D20A-9582-08A9-08A51D5720B1}"/>
              </a:ext>
            </a:extLst>
          </p:cNvPr>
          <p:cNvSpPr/>
          <p:nvPr/>
        </p:nvSpPr>
        <p:spPr>
          <a:xfrm>
            <a:off x="5787434" y="2638843"/>
            <a:ext cx="1102504" cy="3627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C770DDDB-2230-2BD8-3E5F-93CED0FE0D82}"/>
              </a:ext>
            </a:extLst>
          </p:cNvPr>
          <p:cNvSpPr/>
          <p:nvPr/>
        </p:nvSpPr>
        <p:spPr>
          <a:xfrm>
            <a:off x="6009555" y="5874448"/>
            <a:ext cx="915526" cy="3627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BFE2411B-82F5-2DE5-4EA9-027123E7CC20}"/>
              </a:ext>
            </a:extLst>
          </p:cNvPr>
          <p:cNvSpPr/>
          <p:nvPr/>
        </p:nvSpPr>
        <p:spPr>
          <a:xfrm>
            <a:off x="6181506" y="4749396"/>
            <a:ext cx="917061" cy="36276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548AD134-9DDF-9F24-0DE0-52468F32DE44}"/>
              </a:ext>
            </a:extLst>
          </p:cNvPr>
          <p:cNvSpPr/>
          <p:nvPr/>
        </p:nvSpPr>
        <p:spPr>
          <a:xfrm>
            <a:off x="5963460" y="1535575"/>
            <a:ext cx="926477" cy="3605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3" name="Rechteck 82">
            <a:extLst>
              <a:ext uri="{FF2B5EF4-FFF2-40B4-BE49-F238E27FC236}">
                <a16:creationId xmlns:a16="http://schemas.microsoft.com/office/drawing/2014/main" id="{79ABE5A5-4AEB-D1BB-0659-C6E3B1100221}"/>
              </a:ext>
            </a:extLst>
          </p:cNvPr>
          <p:cNvSpPr/>
          <p:nvPr/>
        </p:nvSpPr>
        <p:spPr>
          <a:xfrm>
            <a:off x="5990875" y="3695269"/>
            <a:ext cx="934205" cy="36058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A56321C4-3994-8A17-1C1D-0FD13682784D}"/>
              </a:ext>
            </a:extLst>
          </p:cNvPr>
          <p:cNvSpPr/>
          <p:nvPr/>
        </p:nvSpPr>
        <p:spPr>
          <a:xfrm>
            <a:off x="5926846" y="2082847"/>
            <a:ext cx="1153201" cy="33767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7" name="Rechteck 86">
            <a:extLst>
              <a:ext uri="{FF2B5EF4-FFF2-40B4-BE49-F238E27FC236}">
                <a16:creationId xmlns:a16="http://schemas.microsoft.com/office/drawing/2014/main" id="{852FC433-7593-A683-AAD4-4647150347F1}"/>
              </a:ext>
            </a:extLst>
          </p:cNvPr>
          <p:cNvSpPr/>
          <p:nvPr/>
        </p:nvSpPr>
        <p:spPr>
          <a:xfrm>
            <a:off x="5970580" y="4228794"/>
            <a:ext cx="1093234" cy="3605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9" name="Rechteck 88">
            <a:extLst>
              <a:ext uri="{FF2B5EF4-FFF2-40B4-BE49-F238E27FC236}">
                <a16:creationId xmlns:a16="http://schemas.microsoft.com/office/drawing/2014/main" id="{6D79FAEE-AFEB-BACA-4481-E2402A31ADA7}"/>
              </a:ext>
            </a:extLst>
          </p:cNvPr>
          <p:cNvSpPr/>
          <p:nvPr/>
        </p:nvSpPr>
        <p:spPr>
          <a:xfrm>
            <a:off x="5731763" y="1013046"/>
            <a:ext cx="1158174" cy="44220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2" name="Rechteck 91">
            <a:extLst>
              <a:ext uri="{FF2B5EF4-FFF2-40B4-BE49-F238E27FC236}">
                <a16:creationId xmlns:a16="http://schemas.microsoft.com/office/drawing/2014/main" id="{0F0783AA-440E-A89B-BFA1-691E5CB9232D}"/>
              </a:ext>
            </a:extLst>
          </p:cNvPr>
          <p:cNvSpPr/>
          <p:nvPr/>
        </p:nvSpPr>
        <p:spPr>
          <a:xfrm>
            <a:off x="8872825" y="1584457"/>
            <a:ext cx="1210842" cy="3627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4" name="Rechteck 93">
            <a:extLst>
              <a:ext uri="{FF2B5EF4-FFF2-40B4-BE49-F238E27FC236}">
                <a16:creationId xmlns:a16="http://schemas.microsoft.com/office/drawing/2014/main" id="{407DF014-5930-083D-A379-34F3964E3F5C}"/>
              </a:ext>
            </a:extLst>
          </p:cNvPr>
          <p:cNvSpPr/>
          <p:nvPr/>
        </p:nvSpPr>
        <p:spPr>
          <a:xfrm>
            <a:off x="8680384" y="3700472"/>
            <a:ext cx="1210842" cy="3627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6" name="Rechteck 95">
            <a:extLst>
              <a:ext uri="{FF2B5EF4-FFF2-40B4-BE49-F238E27FC236}">
                <a16:creationId xmlns:a16="http://schemas.microsoft.com/office/drawing/2014/main" id="{AD9B919A-E569-B1C3-3937-935AA09F36DB}"/>
              </a:ext>
            </a:extLst>
          </p:cNvPr>
          <p:cNvSpPr/>
          <p:nvPr/>
        </p:nvSpPr>
        <p:spPr>
          <a:xfrm>
            <a:off x="8769437" y="1009718"/>
            <a:ext cx="876502" cy="3627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99D880F0-0F75-5974-2FB2-7207801EE3CF}"/>
              </a:ext>
            </a:extLst>
          </p:cNvPr>
          <p:cNvSpPr/>
          <p:nvPr/>
        </p:nvSpPr>
        <p:spPr>
          <a:xfrm>
            <a:off x="8810300" y="5837262"/>
            <a:ext cx="1115700" cy="3627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0" name="Rechteck 99">
            <a:extLst>
              <a:ext uri="{FF2B5EF4-FFF2-40B4-BE49-F238E27FC236}">
                <a16:creationId xmlns:a16="http://schemas.microsoft.com/office/drawing/2014/main" id="{6DC1D008-93E4-0520-EC58-AE3E102BA73A}"/>
              </a:ext>
            </a:extLst>
          </p:cNvPr>
          <p:cNvSpPr/>
          <p:nvPr/>
        </p:nvSpPr>
        <p:spPr>
          <a:xfrm>
            <a:off x="8697344" y="3166999"/>
            <a:ext cx="1095613" cy="36276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24F3D808-F5A0-5873-80D7-64E9268359BE}"/>
              </a:ext>
            </a:extLst>
          </p:cNvPr>
          <p:cNvSpPr/>
          <p:nvPr/>
        </p:nvSpPr>
        <p:spPr>
          <a:xfrm>
            <a:off x="8784043" y="2657624"/>
            <a:ext cx="1095613" cy="3605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DDC9AA00-242A-43A4-9724-9343DBB4D57A}"/>
              </a:ext>
            </a:extLst>
          </p:cNvPr>
          <p:cNvSpPr/>
          <p:nvPr/>
        </p:nvSpPr>
        <p:spPr>
          <a:xfrm>
            <a:off x="8719778" y="4273956"/>
            <a:ext cx="1159878" cy="36058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Rechteck 105">
            <a:extLst>
              <a:ext uri="{FF2B5EF4-FFF2-40B4-BE49-F238E27FC236}">
                <a16:creationId xmlns:a16="http://schemas.microsoft.com/office/drawing/2014/main" id="{83514C9B-52BD-84E9-1441-F2EEA9C663B3}"/>
              </a:ext>
            </a:extLst>
          </p:cNvPr>
          <p:cNvSpPr/>
          <p:nvPr/>
        </p:nvSpPr>
        <p:spPr>
          <a:xfrm>
            <a:off x="8584436" y="5293974"/>
            <a:ext cx="889029" cy="33767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8" name="Rechteck 107">
            <a:extLst>
              <a:ext uri="{FF2B5EF4-FFF2-40B4-BE49-F238E27FC236}">
                <a16:creationId xmlns:a16="http://schemas.microsoft.com/office/drawing/2014/main" id="{B2BF97E6-2B87-3CC6-8DB9-941466CDFBCE}"/>
              </a:ext>
            </a:extLst>
          </p:cNvPr>
          <p:cNvSpPr/>
          <p:nvPr/>
        </p:nvSpPr>
        <p:spPr>
          <a:xfrm>
            <a:off x="8756910" y="4760470"/>
            <a:ext cx="889029" cy="3605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0" name="Rechteck 109">
            <a:extLst>
              <a:ext uri="{FF2B5EF4-FFF2-40B4-BE49-F238E27FC236}">
                <a16:creationId xmlns:a16="http://schemas.microsoft.com/office/drawing/2014/main" id="{0EA1E318-23A9-C189-DDD5-9608D9BD46DC}"/>
              </a:ext>
            </a:extLst>
          </p:cNvPr>
          <p:cNvSpPr/>
          <p:nvPr/>
        </p:nvSpPr>
        <p:spPr>
          <a:xfrm>
            <a:off x="8810299" y="2073665"/>
            <a:ext cx="1075212" cy="44220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C8193653-B05C-58E9-9ADC-DF21DB5C5B02}"/>
              </a:ext>
            </a:extLst>
          </p:cNvPr>
          <p:cNvSpPr txBox="1"/>
          <p:nvPr/>
        </p:nvSpPr>
        <p:spPr>
          <a:xfrm>
            <a:off x="190500" y="6724134"/>
            <a:ext cx="412324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2 aufwärts\Besondere Übungen\Wörter sortieren.pptx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1193889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74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" fill="hold">
                      <p:stCondLst>
                        <p:cond delay="0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>
                      <p:stCondLst>
                        <p:cond delay="0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209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0" fill="hold">
                      <p:stCondLst>
                        <p:cond delay="0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216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7" fill="hold">
                      <p:stCondLst>
                        <p:cond delay="0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223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4" fill="hold">
                      <p:stCondLst>
                        <p:cond delay="0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239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0" fill="hold">
                      <p:stCondLst>
                        <p:cond delay="0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246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7" fill="hold">
                      <p:stCondLst>
                        <p:cond delay="0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253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4" fill="hold">
                      <p:stCondLst>
                        <p:cond delay="0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260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1" fill="hold">
                      <p:stCondLst>
                        <p:cond delay="0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267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8" fill="hold">
                      <p:stCondLst>
                        <p:cond delay="0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281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2" fill="hold">
                      <p:stCondLst>
                        <p:cond delay="0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288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9" fill="hold">
                      <p:stCondLst>
                        <p:cond delay="0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295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6" fill="hold">
                      <p:stCondLst>
                        <p:cond delay="0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302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3" fill="hold">
                      <p:stCondLst>
                        <p:cond delay="0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30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8" fill="hold">
                      <p:stCondLst>
                        <p:cond delay="0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  <p:bldP spid="8" grpId="0"/>
      <p:bldP spid="7" grpId="0"/>
      <p:bldP spid="12" grpId="0"/>
      <p:bldP spid="14" grpId="0"/>
      <p:bldP spid="16" grpId="0"/>
      <p:bldP spid="18" grpId="0"/>
      <p:bldP spid="24" grpId="0"/>
      <p:bldP spid="28" grpId="0"/>
      <p:bldP spid="32" grpId="0"/>
      <p:bldP spid="36" grpId="0"/>
      <p:bldP spid="40" grpId="0"/>
      <p:bldP spid="44" grpId="0"/>
      <p:bldP spid="19" grpId="0" animBg="1"/>
      <p:bldP spid="50" grpId="0"/>
      <p:bldP spid="52" grpId="0"/>
      <p:bldP spid="54" grpId="0"/>
      <p:bldP spid="56" grpId="0"/>
      <p:bldP spid="58" grpId="0"/>
      <p:bldP spid="60" grpId="0"/>
      <p:bldP spid="62" grpId="0"/>
      <p:bldP spid="64" grpId="0"/>
      <p:bldP spid="66" grpId="0"/>
      <p:bldP spid="68" grpId="0"/>
      <p:bldP spid="69" grpId="0" animBg="1"/>
      <p:bldP spid="72" grpId="0"/>
      <p:bldP spid="74" grpId="0"/>
      <p:bldP spid="76" grpId="0"/>
      <p:bldP spid="78" grpId="0"/>
      <p:bldP spid="80" grpId="0"/>
      <p:bldP spid="82" grpId="0"/>
      <p:bldP spid="84" grpId="0"/>
      <p:bldP spid="86" grpId="0"/>
      <p:bldP spid="88" grpId="0"/>
      <p:bldP spid="90" grpId="0"/>
      <p:bldP spid="2" grpId="0" animBg="1"/>
      <p:bldP spid="93" grpId="0"/>
      <p:bldP spid="95" grpId="0"/>
      <p:bldP spid="97" grpId="0"/>
      <p:bldP spid="99" grpId="0"/>
      <p:bldP spid="101" grpId="0"/>
      <p:bldP spid="103" grpId="0"/>
      <p:bldP spid="105" grpId="0"/>
      <p:bldP spid="107" grpId="0"/>
      <p:bldP spid="109" grpId="0"/>
      <p:bldP spid="111" grpId="0"/>
      <p:bldP spid="3" grpId="0" animBg="1"/>
      <p:bldP spid="4" grpId="0" animBg="1"/>
      <p:bldP spid="10" grpId="0" animBg="1"/>
      <p:bldP spid="13" grpId="0" animBg="1"/>
      <p:bldP spid="15" grpId="0" animBg="1"/>
      <p:bldP spid="17" grpId="0" animBg="1"/>
      <p:bldP spid="23" grpId="0" animBg="1"/>
      <p:bldP spid="27" grpId="0" animBg="1"/>
      <p:bldP spid="31" grpId="0" animBg="1"/>
      <p:bldP spid="35" grpId="0" animBg="1"/>
      <p:bldP spid="39" grpId="0" animBg="1"/>
      <p:bldP spid="43" grpId="0" animBg="1"/>
      <p:bldP spid="49" grpId="0" animBg="1"/>
      <p:bldP spid="51" grpId="0" animBg="1"/>
      <p:bldP spid="53" grpId="0" animBg="1"/>
      <p:bldP spid="55" grpId="0" animBg="1"/>
      <p:bldP spid="57" grpId="0" animBg="1"/>
      <p:bldP spid="59" grpId="0" animBg="1"/>
      <p:bldP spid="61" grpId="0" animBg="1"/>
      <p:bldP spid="63" grpId="0" animBg="1"/>
      <p:bldP spid="65" grpId="0" animBg="1"/>
      <p:bldP spid="67" grpId="0" animBg="1"/>
      <p:bldP spid="71" grpId="0" animBg="1"/>
      <p:bldP spid="73" grpId="0" animBg="1"/>
      <p:bldP spid="75" grpId="0" animBg="1"/>
      <p:bldP spid="77" grpId="0" animBg="1"/>
      <p:bldP spid="79" grpId="0" animBg="1"/>
      <p:bldP spid="81" grpId="0" animBg="1"/>
      <p:bldP spid="83" grpId="0" animBg="1"/>
      <p:bldP spid="85" grpId="0" animBg="1"/>
      <p:bldP spid="87" grpId="0" animBg="1"/>
      <p:bldP spid="89" grpId="0" animBg="1"/>
      <p:bldP spid="92" grpId="0" animBg="1"/>
      <p:bldP spid="94" grpId="0" animBg="1"/>
      <p:bldP spid="96" grpId="0" animBg="1"/>
      <p:bldP spid="98" grpId="0" animBg="1"/>
      <p:bldP spid="100" grpId="0" animBg="1"/>
      <p:bldP spid="102" grpId="0" animBg="1"/>
      <p:bldP spid="104" grpId="0" animBg="1"/>
      <p:bldP spid="106" grpId="0" animBg="1"/>
      <p:bldP spid="108" grpId="0" animBg="1"/>
      <p:bldP spid="1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rafik 24">
            <a:extLst>
              <a:ext uri="{FF2B5EF4-FFF2-40B4-BE49-F238E27FC236}">
                <a16:creationId xmlns:a16="http://schemas.microsoft.com/office/drawing/2014/main" id="{135A947C-EBE4-046A-A3D2-87B267C102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60" y="844309"/>
            <a:ext cx="1865538" cy="5529551"/>
          </a:xfrm>
          <a:prstGeom prst="rect">
            <a:avLst/>
          </a:prstGeom>
        </p:spPr>
      </p:pic>
      <p:pic>
        <p:nvPicPr>
          <p:cNvPr id="30" name="Grafik 29">
            <a:extLst>
              <a:ext uri="{FF2B5EF4-FFF2-40B4-BE49-F238E27FC236}">
                <a16:creationId xmlns:a16="http://schemas.microsoft.com/office/drawing/2014/main" id="{00F1AA12-B608-F435-0761-3122B673BB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0069" y="870413"/>
            <a:ext cx="1865538" cy="5529551"/>
          </a:xfrm>
          <a:prstGeom prst="rect">
            <a:avLst/>
          </a:prstGeom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A08006EA-00C4-BB78-963B-678457CCB4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0940" y="825329"/>
            <a:ext cx="1865538" cy="5523455"/>
          </a:xfrm>
          <a:prstGeom prst="rect">
            <a:avLst/>
          </a:prstGeom>
        </p:spPr>
      </p:pic>
      <p:pic>
        <p:nvPicPr>
          <p:cNvPr id="29" name="Grafik 28">
            <a:extLst>
              <a:ext uri="{FF2B5EF4-FFF2-40B4-BE49-F238E27FC236}">
                <a16:creationId xmlns:a16="http://schemas.microsoft.com/office/drawing/2014/main" id="{7105A10E-CA88-8927-92D5-7A8BDEA3F6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57335" y="859950"/>
            <a:ext cx="1865538" cy="5523455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33703352-C8E9-DEE9-B509-FC61534699C5}"/>
              </a:ext>
            </a:extLst>
          </p:cNvPr>
          <p:cNvSpPr txBox="1"/>
          <p:nvPr/>
        </p:nvSpPr>
        <p:spPr>
          <a:xfrm>
            <a:off x="1699010" y="2090521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  <a:endParaRPr lang="de-DE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5A0323B-FBA0-4E29-9434-8D4FE6FD7CBA}"/>
              </a:ext>
            </a:extLst>
          </p:cNvPr>
          <p:cNvSpPr txBox="1"/>
          <p:nvPr/>
        </p:nvSpPr>
        <p:spPr>
          <a:xfrm>
            <a:off x="1699010" y="1549565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endParaRPr lang="de-DE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501B977-00AE-5AC0-ABC3-53CC815F80E7}"/>
              </a:ext>
            </a:extLst>
          </p:cNvPr>
          <p:cNvSpPr txBox="1"/>
          <p:nvPr/>
        </p:nvSpPr>
        <p:spPr>
          <a:xfrm>
            <a:off x="1699010" y="4254345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3</a:t>
            </a:r>
            <a:endParaRPr lang="de-DE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ECED589-D334-83E5-3747-2C4EC4D3E0D1}"/>
              </a:ext>
            </a:extLst>
          </p:cNvPr>
          <p:cNvSpPr txBox="1"/>
          <p:nvPr/>
        </p:nvSpPr>
        <p:spPr>
          <a:xfrm>
            <a:off x="1699010" y="5336257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endParaRPr lang="de-DE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455249F-3E14-51A2-8E46-C043A058ED9D}"/>
              </a:ext>
            </a:extLst>
          </p:cNvPr>
          <p:cNvSpPr txBox="1"/>
          <p:nvPr/>
        </p:nvSpPr>
        <p:spPr>
          <a:xfrm>
            <a:off x="179512" y="68042"/>
            <a:ext cx="5852115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Sortieren jede Spalte nach ABC!</a:t>
            </a:r>
          </a:p>
          <a:p>
            <a:pPr eaLnBrk="0" hangingPunct="0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in der richtigen Reihenfolge auf die Wörter!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97557BD-0FA2-A408-AD23-55116FAF322A}"/>
              </a:ext>
            </a:extLst>
          </p:cNvPr>
          <p:cNvSpPr txBox="1"/>
          <p:nvPr/>
        </p:nvSpPr>
        <p:spPr>
          <a:xfrm>
            <a:off x="1699010" y="317243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5</a:t>
            </a:r>
            <a:endParaRPr lang="de-DE" dirty="0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5EDDAC51-1A49-8E13-1115-A1BA836EB3F1}"/>
              </a:ext>
            </a:extLst>
          </p:cNvPr>
          <p:cNvSpPr txBox="1"/>
          <p:nvPr/>
        </p:nvSpPr>
        <p:spPr>
          <a:xfrm>
            <a:off x="1699010" y="5877211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6</a:t>
            </a:r>
            <a:endParaRPr lang="de-DE" dirty="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F1B3767-830C-3AEC-8A54-ECD95E39C91D}"/>
              </a:ext>
            </a:extLst>
          </p:cNvPr>
          <p:cNvSpPr txBox="1"/>
          <p:nvPr/>
        </p:nvSpPr>
        <p:spPr>
          <a:xfrm>
            <a:off x="1699010" y="2631477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7</a:t>
            </a:r>
            <a:endParaRPr lang="de-DE" dirty="0"/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EBBE4A22-E02E-2DB2-1A18-A01928809D10}"/>
              </a:ext>
            </a:extLst>
          </p:cNvPr>
          <p:cNvSpPr txBox="1"/>
          <p:nvPr/>
        </p:nvSpPr>
        <p:spPr>
          <a:xfrm>
            <a:off x="1699010" y="1008609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8</a:t>
            </a:r>
            <a:endParaRPr lang="de-DE" dirty="0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34F4E917-04E0-1458-5A30-51A78A5CC2DA}"/>
              </a:ext>
            </a:extLst>
          </p:cNvPr>
          <p:cNvSpPr txBox="1"/>
          <p:nvPr/>
        </p:nvSpPr>
        <p:spPr>
          <a:xfrm>
            <a:off x="1699010" y="3713389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9</a:t>
            </a:r>
            <a:endParaRPr lang="de-DE" dirty="0"/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86ACA3D3-E033-DDC8-4194-F2742F18A4D4}"/>
              </a:ext>
            </a:extLst>
          </p:cNvPr>
          <p:cNvSpPr txBox="1"/>
          <p:nvPr/>
        </p:nvSpPr>
        <p:spPr>
          <a:xfrm>
            <a:off x="1699010" y="4795301"/>
            <a:ext cx="73363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10</a:t>
            </a:r>
            <a:endParaRPr lang="de-DE" dirty="0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86DB34D3-C6A5-A646-9229-6CD0CCB84146}"/>
              </a:ext>
            </a:extLst>
          </p:cNvPr>
          <p:cNvSpPr/>
          <p:nvPr/>
        </p:nvSpPr>
        <p:spPr>
          <a:xfrm>
            <a:off x="1736834" y="1020973"/>
            <a:ext cx="648149" cy="5362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Foliennummernplatzhalter 1">
            <a:extLst>
              <a:ext uri="{FF2B5EF4-FFF2-40B4-BE49-F238E27FC236}">
                <a16:creationId xmlns:a16="http://schemas.microsoft.com/office/drawing/2014/main" id="{3DBE4036-3BA8-8D8C-867A-B2C476FD51AC}"/>
              </a:ext>
            </a:extLst>
          </p:cNvPr>
          <p:cNvSpPr txBox="1">
            <a:spLocks/>
          </p:cNvSpPr>
          <p:nvPr/>
        </p:nvSpPr>
        <p:spPr>
          <a:xfrm>
            <a:off x="9755000" y="8488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A750DD-0FCB-467F-953B-3FFC9F96B2A2}" type="slidenum">
              <a:rPr lang="de-DE" sz="1400" smtClean="0"/>
              <a:pPr/>
              <a:t>4</a:t>
            </a:fld>
            <a:endParaRPr lang="de-DE" sz="1400"/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419B1575-A65D-2C92-4E54-1AFE683A940B}"/>
              </a:ext>
            </a:extLst>
          </p:cNvPr>
          <p:cNvSpPr txBox="1"/>
          <p:nvPr/>
        </p:nvSpPr>
        <p:spPr>
          <a:xfrm>
            <a:off x="4483598" y="2055351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  <a:endParaRPr lang="de-DE" dirty="0"/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68D6C677-D7E4-91E5-9C6F-BF66CC25C880}"/>
              </a:ext>
            </a:extLst>
          </p:cNvPr>
          <p:cNvSpPr txBox="1"/>
          <p:nvPr/>
        </p:nvSpPr>
        <p:spPr>
          <a:xfrm>
            <a:off x="4483598" y="420896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endParaRPr lang="de-DE" dirty="0"/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1B5A2D6D-3756-518B-6CE4-5E63322082C9}"/>
              </a:ext>
            </a:extLst>
          </p:cNvPr>
          <p:cNvSpPr txBox="1"/>
          <p:nvPr/>
        </p:nvSpPr>
        <p:spPr>
          <a:xfrm>
            <a:off x="4483598" y="4747366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3</a:t>
            </a:r>
            <a:endParaRPr lang="de-DE" dirty="0"/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94057F05-4547-43C8-9533-CE3B07EB1C8E}"/>
              </a:ext>
            </a:extLst>
          </p:cNvPr>
          <p:cNvSpPr txBox="1"/>
          <p:nvPr/>
        </p:nvSpPr>
        <p:spPr>
          <a:xfrm>
            <a:off x="4483598" y="5285769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endParaRPr lang="de-DE" dirty="0"/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C47AD70A-E166-C699-9A9E-E4AFC96D8907}"/>
              </a:ext>
            </a:extLst>
          </p:cNvPr>
          <p:cNvSpPr txBox="1"/>
          <p:nvPr/>
        </p:nvSpPr>
        <p:spPr>
          <a:xfrm>
            <a:off x="4483598" y="151694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5</a:t>
            </a:r>
            <a:endParaRPr lang="de-DE" dirty="0"/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F7F133D6-A351-84C7-92DA-4490E6738631}"/>
              </a:ext>
            </a:extLst>
          </p:cNvPr>
          <p:cNvSpPr txBox="1"/>
          <p:nvPr/>
        </p:nvSpPr>
        <p:spPr>
          <a:xfrm>
            <a:off x="4483598" y="582417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6</a:t>
            </a:r>
            <a:endParaRPr lang="de-DE" dirty="0"/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C6D25FB3-2707-D7BF-C3BC-E0775E5888BA}"/>
              </a:ext>
            </a:extLst>
          </p:cNvPr>
          <p:cNvSpPr txBox="1"/>
          <p:nvPr/>
        </p:nvSpPr>
        <p:spPr>
          <a:xfrm>
            <a:off x="4483598" y="2593754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7</a:t>
            </a:r>
            <a:endParaRPr lang="de-DE" dirty="0"/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2479D041-5800-33B2-C46D-ECEFA300AD3B}"/>
              </a:ext>
            </a:extLst>
          </p:cNvPr>
          <p:cNvSpPr txBox="1"/>
          <p:nvPr/>
        </p:nvSpPr>
        <p:spPr>
          <a:xfrm>
            <a:off x="4483598" y="978545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8</a:t>
            </a:r>
            <a:endParaRPr lang="de-DE" dirty="0"/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1125A932-F09F-6EE4-38B2-1711DC219596}"/>
              </a:ext>
            </a:extLst>
          </p:cNvPr>
          <p:cNvSpPr txBox="1"/>
          <p:nvPr/>
        </p:nvSpPr>
        <p:spPr>
          <a:xfrm>
            <a:off x="4483598" y="3132157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9</a:t>
            </a:r>
            <a:endParaRPr lang="de-DE" dirty="0"/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21F8ACE1-011A-5B82-40D2-2AD63AE30F9C}"/>
              </a:ext>
            </a:extLst>
          </p:cNvPr>
          <p:cNvSpPr txBox="1"/>
          <p:nvPr/>
        </p:nvSpPr>
        <p:spPr>
          <a:xfrm>
            <a:off x="4483598" y="3670560"/>
            <a:ext cx="73363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10</a:t>
            </a:r>
            <a:endParaRPr lang="de-DE" dirty="0"/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B8BA4214-E175-5B63-E774-01DF16270704}"/>
              </a:ext>
            </a:extLst>
          </p:cNvPr>
          <p:cNvSpPr/>
          <p:nvPr/>
        </p:nvSpPr>
        <p:spPr>
          <a:xfrm>
            <a:off x="4495979" y="1005673"/>
            <a:ext cx="648149" cy="5362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121A0A0F-BD4D-56DC-084F-7A4C1FE61C2B}"/>
              </a:ext>
            </a:extLst>
          </p:cNvPr>
          <p:cNvSpPr txBox="1"/>
          <p:nvPr/>
        </p:nvSpPr>
        <p:spPr>
          <a:xfrm>
            <a:off x="7276575" y="1548750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  <a:endParaRPr lang="de-DE" dirty="0"/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62A30361-5CD3-2AF2-2CAC-940037ACE046}"/>
              </a:ext>
            </a:extLst>
          </p:cNvPr>
          <p:cNvSpPr txBox="1"/>
          <p:nvPr/>
        </p:nvSpPr>
        <p:spPr>
          <a:xfrm>
            <a:off x="7276575" y="4806534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endParaRPr lang="de-DE" dirty="0"/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FE7BCA4C-55F6-244C-16DD-E917D045F938}"/>
              </a:ext>
            </a:extLst>
          </p:cNvPr>
          <p:cNvSpPr txBox="1"/>
          <p:nvPr/>
        </p:nvSpPr>
        <p:spPr>
          <a:xfrm>
            <a:off x="7276575" y="3177642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3</a:t>
            </a:r>
            <a:endParaRPr lang="de-DE" dirty="0"/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66414803-97FF-5E83-0797-3FE28B539E55}"/>
              </a:ext>
            </a:extLst>
          </p:cNvPr>
          <p:cNvSpPr txBox="1"/>
          <p:nvPr/>
        </p:nvSpPr>
        <p:spPr>
          <a:xfrm>
            <a:off x="7276575" y="4263570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endParaRPr lang="de-DE" dirty="0"/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C5C2DBD9-E9CF-D6FA-B7AF-4ECE03D56256}"/>
              </a:ext>
            </a:extLst>
          </p:cNvPr>
          <p:cNvSpPr txBox="1"/>
          <p:nvPr/>
        </p:nvSpPr>
        <p:spPr>
          <a:xfrm>
            <a:off x="7276575" y="2091714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5</a:t>
            </a:r>
            <a:endParaRPr lang="de-DE" dirty="0"/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082A1610-7BD4-95DC-2F4B-939F88A3769A}"/>
              </a:ext>
            </a:extLst>
          </p:cNvPr>
          <p:cNvSpPr txBox="1"/>
          <p:nvPr/>
        </p:nvSpPr>
        <p:spPr>
          <a:xfrm>
            <a:off x="7276575" y="3720606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6</a:t>
            </a:r>
            <a:endParaRPr lang="de-DE" dirty="0"/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A8C8296A-E40D-4D3C-F5FB-5EEF5204383A}"/>
              </a:ext>
            </a:extLst>
          </p:cNvPr>
          <p:cNvSpPr txBox="1"/>
          <p:nvPr/>
        </p:nvSpPr>
        <p:spPr>
          <a:xfrm>
            <a:off x="7276575" y="1005786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7</a:t>
            </a:r>
            <a:endParaRPr lang="de-DE" dirty="0"/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038028CD-7425-7F7C-E3C2-B2471AEFD4FB}"/>
              </a:ext>
            </a:extLst>
          </p:cNvPr>
          <p:cNvSpPr txBox="1"/>
          <p:nvPr/>
        </p:nvSpPr>
        <p:spPr>
          <a:xfrm>
            <a:off x="7276575" y="534949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8</a:t>
            </a:r>
            <a:endParaRPr lang="de-DE" dirty="0"/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48481C7C-DA7D-3F18-3A91-7C2B3F772717}"/>
              </a:ext>
            </a:extLst>
          </p:cNvPr>
          <p:cNvSpPr txBox="1"/>
          <p:nvPr/>
        </p:nvSpPr>
        <p:spPr>
          <a:xfrm>
            <a:off x="7276575" y="5892464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9</a:t>
            </a:r>
            <a:endParaRPr lang="de-DE" dirty="0"/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7FD63D9E-D88D-6339-5474-C1DD2582DFF9}"/>
              </a:ext>
            </a:extLst>
          </p:cNvPr>
          <p:cNvSpPr txBox="1"/>
          <p:nvPr/>
        </p:nvSpPr>
        <p:spPr>
          <a:xfrm>
            <a:off x="7276575" y="2634678"/>
            <a:ext cx="73363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10</a:t>
            </a:r>
            <a:endParaRPr lang="de-DE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01CC24AF-CE86-FD1A-7180-7C0D07AFC4D6}"/>
              </a:ext>
            </a:extLst>
          </p:cNvPr>
          <p:cNvSpPr/>
          <p:nvPr/>
        </p:nvSpPr>
        <p:spPr>
          <a:xfrm>
            <a:off x="7219009" y="1005759"/>
            <a:ext cx="648149" cy="5362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2DA90265-7A65-98A1-39DA-5D6E69FCFE9F}"/>
              </a:ext>
            </a:extLst>
          </p:cNvPr>
          <p:cNvSpPr txBox="1"/>
          <p:nvPr/>
        </p:nvSpPr>
        <p:spPr>
          <a:xfrm>
            <a:off x="10238215" y="3695835"/>
            <a:ext cx="56488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  <a:endParaRPr lang="de-DE" dirty="0"/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9EDEABC2-00A0-519B-7928-DB386DB923B6}"/>
              </a:ext>
            </a:extLst>
          </p:cNvPr>
          <p:cNvSpPr txBox="1"/>
          <p:nvPr/>
        </p:nvSpPr>
        <p:spPr>
          <a:xfrm>
            <a:off x="10238215" y="5872729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endParaRPr lang="de-DE" dirty="0"/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D0B610FE-8673-0E8C-190D-A916BD159CF1}"/>
              </a:ext>
            </a:extLst>
          </p:cNvPr>
          <p:cNvSpPr txBox="1"/>
          <p:nvPr/>
        </p:nvSpPr>
        <p:spPr>
          <a:xfrm>
            <a:off x="10238215" y="2622732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3</a:t>
            </a:r>
            <a:endParaRPr lang="de-DE" dirty="0"/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2EF690F3-E1A6-3CFA-B698-E1A493B6011A}"/>
              </a:ext>
            </a:extLst>
          </p:cNvPr>
          <p:cNvSpPr txBox="1"/>
          <p:nvPr/>
        </p:nvSpPr>
        <p:spPr>
          <a:xfrm>
            <a:off x="10238215" y="428568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endParaRPr lang="de-DE" dirty="0"/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3B336A93-7619-4752-4FBA-F52F189F8276}"/>
              </a:ext>
            </a:extLst>
          </p:cNvPr>
          <p:cNvSpPr txBox="1"/>
          <p:nvPr/>
        </p:nvSpPr>
        <p:spPr>
          <a:xfrm>
            <a:off x="10238215" y="4790995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5</a:t>
            </a:r>
            <a:endParaRPr lang="de-DE" dirty="0"/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079F7B09-C9AF-C248-1079-9EB1C7CC19F5}"/>
              </a:ext>
            </a:extLst>
          </p:cNvPr>
          <p:cNvSpPr txBox="1"/>
          <p:nvPr/>
        </p:nvSpPr>
        <p:spPr>
          <a:xfrm>
            <a:off x="10238215" y="3129221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6</a:t>
            </a:r>
            <a:endParaRPr lang="de-DE" dirty="0"/>
          </a:p>
        </p:txBody>
      </p:sp>
      <p:sp>
        <p:nvSpPr>
          <p:cNvPr id="105" name="Textfeld 104">
            <a:extLst>
              <a:ext uri="{FF2B5EF4-FFF2-40B4-BE49-F238E27FC236}">
                <a16:creationId xmlns:a16="http://schemas.microsoft.com/office/drawing/2014/main" id="{44E7713A-1408-0F3A-AA80-B42963700618}"/>
              </a:ext>
            </a:extLst>
          </p:cNvPr>
          <p:cNvSpPr txBox="1"/>
          <p:nvPr/>
        </p:nvSpPr>
        <p:spPr>
          <a:xfrm>
            <a:off x="10238215" y="2101787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7</a:t>
            </a:r>
            <a:endParaRPr lang="de-DE" dirty="0"/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D51D96A8-02FE-A265-54B4-D11D1EBDB566}"/>
              </a:ext>
            </a:extLst>
          </p:cNvPr>
          <p:cNvSpPr txBox="1"/>
          <p:nvPr/>
        </p:nvSpPr>
        <p:spPr>
          <a:xfrm>
            <a:off x="10238215" y="5380842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8</a:t>
            </a:r>
            <a:endParaRPr lang="de-DE" dirty="0"/>
          </a:p>
        </p:txBody>
      </p:sp>
      <p:sp>
        <p:nvSpPr>
          <p:cNvPr id="109" name="Textfeld 108">
            <a:extLst>
              <a:ext uri="{FF2B5EF4-FFF2-40B4-BE49-F238E27FC236}">
                <a16:creationId xmlns:a16="http://schemas.microsoft.com/office/drawing/2014/main" id="{8DFC9654-BF54-27B8-3AEF-611131E50FC8}"/>
              </a:ext>
            </a:extLst>
          </p:cNvPr>
          <p:cNvSpPr txBox="1"/>
          <p:nvPr/>
        </p:nvSpPr>
        <p:spPr>
          <a:xfrm>
            <a:off x="10238215" y="1023889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9</a:t>
            </a:r>
            <a:endParaRPr lang="de-DE" dirty="0"/>
          </a:p>
        </p:txBody>
      </p:sp>
      <p:sp>
        <p:nvSpPr>
          <p:cNvPr id="111" name="Textfeld 110">
            <a:extLst>
              <a:ext uri="{FF2B5EF4-FFF2-40B4-BE49-F238E27FC236}">
                <a16:creationId xmlns:a16="http://schemas.microsoft.com/office/drawing/2014/main" id="{8B2ECD3F-C6D1-FD17-221C-1229C0CE8361}"/>
              </a:ext>
            </a:extLst>
          </p:cNvPr>
          <p:cNvSpPr txBox="1"/>
          <p:nvPr/>
        </p:nvSpPr>
        <p:spPr>
          <a:xfrm>
            <a:off x="10238215" y="1564498"/>
            <a:ext cx="73363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10</a:t>
            </a:r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146D9C09-B3EC-5F6C-F15A-F8EF57621EC5}"/>
              </a:ext>
            </a:extLst>
          </p:cNvPr>
          <p:cNvSpPr/>
          <p:nvPr/>
        </p:nvSpPr>
        <p:spPr>
          <a:xfrm>
            <a:off x="10090475" y="941184"/>
            <a:ext cx="648149" cy="5362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0E361A1-ACB3-311A-CF99-A05FD293D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6769" y="6287590"/>
            <a:ext cx="96052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F778AB5C-BCB1-68F2-6842-8F18FAAF4CE4}"/>
              </a:ext>
            </a:extLst>
          </p:cNvPr>
          <p:cNvSpPr/>
          <p:nvPr/>
        </p:nvSpPr>
        <p:spPr>
          <a:xfrm>
            <a:off x="190499" y="978368"/>
            <a:ext cx="11674315" cy="534209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C1EC38A2-D25D-5D1A-9EF6-5F0925A8839B}"/>
              </a:ext>
            </a:extLst>
          </p:cNvPr>
          <p:cNvSpPr/>
          <p:nvPr/>
        </p:nvSpPr>
        <p:spPr>
          <a:xfrm>
            <a:off x="2940515" y="2025079"/>
            <a:ext cx="774041" cy="3627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EB9CE816-5C9F-74C2-4273-56025C9100F8}"/>
              </a:ext>
            </a:extLst>
          </p:cNvPr>
          <p:cNvSpPr/>
          <p:nvPr/>
        </p:nvSpPr>
        <p:spPr>
          <a:xfrm>
            <a:off x="2930086" y="4238937"/>
            <a:ext cx="1179585" cy="3627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3C7B0101-70C7-459C-5A8E-B91E21B7D8FA}"/>
              </a:ext>
            </a:extLst>
          </p:cNvPr>
          <p:cNvSpPr/>
          <p:nvPr/>
        </p:nvSpPr>
        <p:spPr>
          <a:xfrm>
            <a:off x="2909077" y="4755990"/>
            <a:ext cx="856312" cy="3627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EDC79538-E21F-DE29-BD6B-C172631DE577}"/>
              </a:ext>
            </a:extLst>
          </p:cNvPr>
          <p:cNvSpPr/>
          <p:nvPr/>
        </p:nvSpPr>
        <p:spPr>
          <a:xfrm>
            <a:off x="2946156" y="5308128"/>
            <a:ext cx="1072364" cy="3627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63A83C94-771F-B403-1E45-563C547DF9ED}"/>
              </a:ext>
            </a:extLst>
          </p:cNvPr>
          <p:cNvSpPr/>
          <p:nvPr/>
        </p:nvSpPr>
        <p:spPr>
          <a:xfrm>
            <a:off x="2851706" y="1528052"/>
            <a:ext cx="964159" cy="36276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F766BDBB-4585-935B-18AE-C4C440E50B9C}"/>
              </a:ext>
            </a:extLst>
          </p:cNvPr>
          <p:cNvSpPr/>
          <p:nvPr/>
        </p:nvSpPr>
        <p:spPr>
          <a:xfrm>
            <a:off x="2913306" y="5834049"/>
            <a:ext cx="597837" cy="3605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EF78BD28-8D85-D190-89B6-68378DC42258}"/>
              </a:ext>
            </a:extLst>
          </p:cNvPr>
          <p:cNvSpPr/>
          <p:nvPr/>
        </p:nvSpPr>
        <p:spPr>
          <a:xfrm>
            <a:off x="2755651" y="2589629"/>
            <a:ext cx="1325398" cy="36058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4C74121A-EB96-6298-A2CD-7B1241F61E3F}"/>
              </a:ext>
            </a:extLst>
          </p:cNvPr>
          <p:cNvSpPr/>
          <p:nvPr/>
        </p:nvSpPr>
        <p:spPr>
          <a:xfrm>
            <a:off x="2777831" y="967743"/>
            <a:ext cx="1240689" cy="33767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96372AAE-0A9E-4E8D-607B-7F1F2AFBB53B}"/>
              </a:ext>
            </a:extLst>
          </p:cNvPr>
          <p:cNvSpPr/>
          <p:nvPr/>
        </p:nvSpPr>
        <p:spPr>
          <a:xfrm>
            <a:off x="2751202" y="3204643"/>
            <a:ext cx="1014187" cy="3605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DFD18639-6FAB-DF3B-B1A2-B2DE165D04A8}"/>
              </a:ext>
            </a:extLst>
          </p:cNvPr>
          <p:cNvSpPr/>
          <p:nvPr/>
        </p:nvSpPr>
        <p:spPr>
          <a:xfrm>
            <a:off x="2644966" y="3637173"/>
            <a:ext cx="987776" cy="44220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163F7B11-1CB9-E96B-7FB7-DFE7436C4396}"/>
              </a:ext>
            </a:extLst>
          </p:cNvPr>
          <p:cNvSpPr/>
          <p:nvPr/>
        </p:nvSpPr>
        <p:spPr>
          <a:xfrm>
            <a:off x="5704203" y="1535575"/>
            <a:ext cx="723340" cy="3627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19BFF511-6BFE-E245-605E-25DBF605408C}"/>
              </a:ext>
            </a:extLst>
          </p:cNvPr>
          <p:cNvSpPr/>
          <p:nvPr/>
        </p:nvSpPr>
        <p:spPr>
          <a:xfrm>
            <a:off x="5670708" y="4780245"/>
            <a:ext cx="975685" cy="3627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5" name="Rechteck 74">
            <a:extLst>
              <a:ext uri="{FF2B5EF4-FFF2-40B4-BE49-F238E27FC236}">
                <a16:creationId xmlns:a16="http://schemas.microsoft.com/office/drawing/2014/main" id="{83975DC6-D20A-9582-08A9-08A51D5720B1}"/>
              </a:ext>
            </a:extLst>
          </p:cNvPr>
          <p:cNvSpPr/>
          <p:nvPr/>
        </p:nvSpPr>
        <p:spPr>
          <a:xfrm>
            <a:off x="5749394" y="3161365"/>
            <a:ext cx="897000" cy="3627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C770DDDB-2230-2BD8-3E5F-93CED0FE0D82}"/>
              </a:ext>
            </a:extLst>
          </p:cNvPr>
          <p:cNvSpPr/>
          <p:nvPr/>
        </p:nvSpPr>
        <p:spPr>
          <a:xfrm>
            <a:off x="5661700" y="4232935"/>
            <a:ext cx="587050" cy="3627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BFE2411B-82F5-2DE5-4EA9-027123E7CC20}"/>
              </a:ext>
            </a:extLst>
          </p:cNvPr>
          <p:cNvSpPr/>
          <p:nvPr/>
        </p:nvSpPr>
        <p:spPr>
          <a:xfrm>
            <a:off x="5599765" y="2129939"/>
            <a:ext cx="776334" cy="36276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548AD134-9DDF-9F24-0DE0-52468F32DE44}"/>
              </a:ext>
            </a:extLst>
          </p:cNvPr>
          <p:cNvSpPr/>
          <p:nvPr/>
        </p:nvSpPr>
        <p:spPr>
          <a:xfrm>
            <a:off x="5693499" y="3748406"/>
            <a:ext cx="845616" cy="3605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3" name="Rechteck 82">
            <a:extLst>
              <a:ext uri="{FF2B5EF4-FFF2-40B4-BE49-F238E27FC236}">
                <a16:creationId xmlns:a16="http://schemas.microsoft.com/office/drawing/2014/main" id="{79ABE5A5-4AEB-D1BB-0659-C6E3B1100221}"/>
              </a:ext>
            </a:extLst>
          </p:cNvPr>
          <p:cNvSpPr/>
          <p:nvPr/>
        </p:nvSpPr>
        <p:spPr>
          <a:xfrm>
            <a:off x="5508991" y="978368"/>
            <a:ext cx="1137402" cy="36058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A56321C4-3994-8A17-1C1D-0FD13682784D}"/>
              </a:ext>
            </a:extLst>
          </p:cNvPr>
          <p:cNvSpPr/>
          <p:nvPr/>
        </p:nvSpPr>
        <p:spPr>
          <a:xfrm>
            <a:off x="5639986" y="5382261"/>
            <a:ext cx="899129" cy="33767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7" name="Rechteck 86">
            <a:extLst>
              <a:ext uri="{FF2B5EF4-FFF2-40B4-BE49-F238E27FC236}">
                <a16:creationId xmlns:a16="http://schemas.microsoft.com/office/drawing/2014/main" id="{852FC433-7593-A683-AAD4-4647150347F1}"/>
              </a:ext>
            </a:extLst>
          </p:cNvPr>
          <p:cNvSpPr/>
          <p:nvPr/>
        </p:nvSpPr>
        <p:spPr>
          <a:xfrm>
            <a:off x="5697647" y="5863769"/>
            <a:ext cx="803433" cy="3605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9" name="Rechteck 88">
            <a:extLst>
              <a:ext uri="{FF2B5EF4-FFF2-40B4-BE49-F238E27FC236}">
                <a16:creationId xmlns:a16="http://schemas.microsoft.com/office/drawing/2014/main" id="{6D79FAEE-AFEB-BACA-4481-E2402A31ADA7}"/>
              </a:ext>
            </a:extLst>
          </p:cNvPr>
          <p:cNvSpPr/>
          <p:nvPr/>
        </p:nvSpPr>
        <p:spPr>
          <a:xfrm>
            <a:off x="5546677" y="2594849"/>
            <a:ext cx="1416828" cy="44220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2" name="Rechteck 91">
            <a:extLst>
              <a:ext uri="{FF2B5EF4-FFF2-40B4-BE49-F238E27FC236}">
                <a16:creationId xmlns:a16="http://schemas.microsoft.com/office/drawing/2014/main" id="{0F0783AA-440E-A89B-BFA1-691E5CB9232D}"/>
              </a:ext>
            </a:extLst>
          </p:cNvPr>
          <p:cNvSpPr/>
          <p:nvPr/>
        </p:nvSpPr>
        <p:spPr>
          <a:xfrm>
            <a:off x="8822405" y="3736248"/>
            <a:ext cx="1034844" cy="3627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4" name="Rechteck 93">
            <a:extLst>
              <a:ext uri="{FF2B5EF4-FFF2-40B4-BE49-F238E27FC236}">
                <a16:creationId xmlns:a16="http://schemas.microsoft.com/office/drawing/2014/main" id="{407DF014-5930-083D-A379-34F3964E3F5C}"/>
              </a:ext>
            </a:extLst>
          </p:cNvPr>
          <p:cNvSpPr/>
          <p:nvPr/>
        </p:nvSpPr>
        <p:spPr>
          <a:xfrm>
            <a:off x="8656321" y="5863939"/>
            <a:ext cx="1316365" cy="3627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6" name="Rechteck 95">
            <a:extLst>
              <a:ext uri="{FF2B5EF4-FFF2-40B4-BE49-F238E27FC236}">
                <a16:creationId xmlns:a16="http://schemas.microsoft.com/office/drawing/2014/main" id="{AD9B919A-E569-B1C3-3937-935AA09F36DB}"/>
              </a:ext>
            </a:extLst>
          </p:cNvPr>
          <p:cNvSpPr/>
          <p:nvPr/>
        </p:nvSpPr>
        <p:spPr>
          <a:xfrm>
            <a:off x="8807061" y="2627513"/>
            <a:ext cx="910817" cy="3627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99D880F0-0F75-5974-2FB2-7207801EE3CF}"/>
              </a:ext>
            </a:extLst>
          </p:cNvPr>
          <p:cNvSpPr/>
          <p:nvPr/>
        </p:nvSpPr>
        <p:spPr>
          <a:xfrm>
            <a:off x="8848704" y="4266047"/>
            <a:ext cx="757875" cy="3627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0" name="Rechteck 99">
            <a:extLst>
              <a:ext uri="{FF2B5EF4-FFF2-40B4-BE49-F238E27FC236}">
                <a16:creationId xmlns:a16="http://schemas.microsoft.com/office/drawing/2014/main" id="{6DC1D008-93E4-0520-EC58-AE3E102BA73A}"/>
              </a:ext>
            </a:extLst>
          </p:cNvPr>
          <p:cNvSpPr/>
          <p:nvPr/>
        </p:nvSpPr>
        <p:spPr>
          <a:xfrm>
            <a:off x="8622266" y="4796629"/>
            <a:ext cx="757876" cy="36276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24F3D808-F5A0-5873-80D7-64E9268359BE}"/>
              </a:ext>
            </a:extLst>
          </p:cNvPr>
          <p:cNvSpPr/>
          <p:nvPr/>
        </p:nvSpPr>
        <p:spPr>
          <a:xfrm>
            <a:off x="8547052" y="3203626"/>
            <a:ext cx="867117" cy="3605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DDC9AA00-242A-43A4-9724-9343DBB4D57A}"/>
              </a:ext>
            </a:extLst>
          </p:cNvPr>
          <p:cNvSpPr/>
          <p:nvPr/>
        </p:nvSpPr>
        <p:spPr>
          <a:xfrm>
            <a:off x="8780505" y="2136164"/>
            <a:ext cx="937373" cy="36058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Rechteck 105">
            <a:extLst>
              <a:ext uri="{FF2B5EF4-FFF2-40B4-BE49-F238E27FC236}">
                <a16:creationId xmlns:a16="http://schemas.microsoft.com/office/drawing/2014/main" id="{83514C9B-52BD-84E9-1441-F2EEA9C663B3}"/>
              </a:ext>
            </a:extLst>
          </p:cNvPr>
          <p:cNvSpPr/>
          <p:nvPr/>
        </p:nvSpPr>
        <p:spPr>
          <a:xfrm>
            <a:off x="8646345" y="5357023"/>
            <a:ext cx="1108655" cy="33767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8" name="Rechteck 107">
            <a:extLst>
              <a:ext uri="{FF2B5EF4-FFF2-40B4-BE49-F238E27FC236}">
                <a16:creationId xmlns:a16="http://schemas.microsoft.com/office/drawing/2014/main" id="{B2BF97E6-2B87-3CC6-8DB9-941466CDFBCE}"/>
              </a:ext>
            </a:extLst>
          </p:cNvPr>
          <p:cNvSpPr/>
          <p:nvPr/>
        </p:nvSpPr>
        <p:spPr>
          <a:xfrm>
            <a:off x="8718034" y="1005673"/>
            <a:ext cx="696135" cy="3605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0" name="Rechteck 109">
            <a:extLst>
              <a:ext uri="{FF2B5EF4-FFF2-40B4-BE49-F238E27FC236}">
                <a16:creationId xmlns:a16="http://schemas.microsoft.com/office/drawing/2014/main" id="{0EA1E318-23A9-C189-DDD5-9608D9BD46DC}"/>
              </a:ext>
            </a:extLst>
          </p:cNvPr>
          <p:cNvSpPr/>
          <p:nvPr/>
        </p:nvSpPr>
        <p:spPr>
          <a:xfrm>
            <a:off x="8733523" y="1555012"/>
            <a:ext cx="984355" cy="44220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D94855E-5C45-297B-64F2-FFA939D7EA2B}"/>
              </a:ext>
            </a:extLst>
          </p:cNvPr>
          <p:cNvSpPr/>
          <p:nvPr/>
        </p:nvSpPr>
        <p:spPr>
          <a:xfrm>
            <a:off x="327185" y="2029074"/>
            <a:ext cx="886018" cy="3627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B4137656-BD43-6F60-89D4-1CBD4F3E9D36}"/>
              </a:ext>
            </a:extLst>
          </p:cNvPr>
          <p:cNvSpPr/>
          <p:nvPr/>
        </p:nvSpPr>
        <p:spPr>
          <a:xfrm>
            <a:off x="186522" y="1521087"/>
            <a:ext cx="795206" cy="3627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F7DAE29-4315-0934-5116-8993D6C02C85}"/>
              </a:ext>
            </a:extLst>
          </p:cNvPr>
          <p:cNvSpPr/>
          <p:nvPr/>
        </p:nvSpPr>
        <p:spPr>
          <a:xfrm>
            <a:off x="275929" y="4257573"/>
            <a:ext cx="880398" cy="3627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4C9EB509-3E58-3B03-2BD2-C5A419F0FEE4}"/>
              </a:ext>
            </a:extLst>
          </p:cNvPr>
          <p:cNvSpPr/>
          <p:nvPr/>
        </p:nvSpPr>
        <p:spPr>
          <a:xfrm>
            <a:off x="296411" y="5320823"/>
            <a:ext cx="1138888" cy="3627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85A84A24-1E84-71DC-D837-3AECEAFAA894}"/>
              </a:ext>
            </a:extLst>
          </p:cNvPr>
          <p:cNvSpPr/>
          <p:nvPr/>
        </p:nvSpPr>
        <p:spPr>
          <a:xfrm>
            <a:off x="322209" y="3177983"/>
            <a:ext cx="734731" cy="36276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2068C90-50B9-6982-69DC-2C41134685AC}"/>
              </a:ext>
            </a:extLst>
          </p:cNvPr>
          <p:cNvSpPr/>
          <p:nvPr/>
        </p:nvSpPr>
        <p:spPr>
          <a:xfrm>
            <a:off x="325887" y="5875810"/>
            <a:ext cx="935474" cy="3605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B87DACCA-779B-28DA-ED7A-9EC2C8716B0C}"/>
              </a:ext>
            </a:extLst>
          </p:cNvPr>
          <p:cNvSpPr/>
          <p:nvPr/>
        </p:nvSpPr>
        <p:spPr>
          <a:xfrm>
            <a:off x="300986" y="2625673"/>
            <a:ext cx="912218" cy="36058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AE09D8D4-98FD-BC31-12D6-81CB73192607}"/>
              </a:ext>
            </a:extLst>
          </p:cNvPr>
          <p:cNvSpPr/>
          <p:nvPr/>
        </p:nvSpPr>
        <p:spPr>
          <a:xfrm>
            <a:off x="347686" y="1045237"/>
            <a:ext cx="825852" cy="33767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01D29D23-D688-EEAA-9E48-F1A816FC3041}"/>
              </a:ext>
            </a:extLst>
          </p:cNvPr>
          <p:cNvSpPr/>
          <p:nvPr/>
        </p:nvSpPr>
        <p:spPr>
          <a:xfrm>
            <a:off x="293141" y="3687567"/>
            <a:ext cx="880398" cy="3605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B65CB097-3A47-D01C-E733-FD6E960E767B}"/>
              </a:ext>
            </a:extLst>
          </p:cNvPr>
          <p:cNvSpPr/>
          <p:nvPr/>
        </p:nvSpPr>
        <p:spPr>
          <a:xfrm>
            <a:off x="268703" y="4728744"/>
            <a:ext cx="904836" cy="44220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3CD55CB-5483-7368-A1AC-815338D78C2E}"/>
              </a:ext>
            </a:extLst>
          </p:cNvPr>
          <p:cNvSpPr txBox="1"/>
          <p:nvPr/>
        </p:nvSpPr>
        <p:spPr>
          <a:xfrm>
            <a:off x="190500" y="6724134"/>
            <a:ext cx="412324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2 aufwärts\Besondere Übungen\Wörter sortieren.pptx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826986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74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" fill="hold">
                      <p:stCondLst>
                        <p:cond delay="0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>
                      <p:stCondLst>
                        <p:cond delay="0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209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0" fill="hold">
                      <p:stCondLst>
                        <p:cond delay="0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216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7" fill="hold">
                      <p:stCondLst>
                        <p:cond delay="0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223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4" fill="hold">
                      <p:stCondLst>
                        <p:cond delay="0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239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0" fill="hold">
                      <p:stCondLst>
                        <p:cond delay="0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246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7" fill="hold">
                      <p:stCondLst>
                        <p:cond delay="0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253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4" fill="hold">
                      <p:stCondLst>
                        <p:cond delay="0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260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1" fill="hold">
                      <p:stCondLst>
                        <p:cond delay="0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267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8" fill="hold">
                      <p:stCondLst>
                        <p:cond delay="0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281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2" fill="hold">
                      <p:stCondLst>
                        <p:cond delay="0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288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9" fill="hold">
                      <p:stCondLst>
                        <p:cond delay="0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295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6" fill="hold">
                      <p:stCondLst>
                        <p:cond delay="0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302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3" fill="hold">
                      <p:stCondLst>
                        <p:cond delay="0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30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8" fill="hold">
                      <p:stCondLst>
                        <p:cond delay="0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6" grpId="0"/>
      <p:bldP spid="18" grpId="0"/>
      <p:bldP spid="24" grpId="0"/>
      <p:bldP spid="28" grpId="0"/>
      <p:bldP spid="32" grpId="0"/>
      <p:bldP spid="36" grpId="0"/>
      <p:bldP spid="40" grpId="0"/>
      <p:bldP spid="44" grpId="0"/>
      <p:bldP spid="19" grpId="0" animBg="1"/>
      <p:bldP spid="50" grpId="0"/>
      <p:bldP spid="52" grpId="0"/>
      <p:bldP spid="54" grpId="0"/>
      <p:bldP spid="56" grpId="0"/>
      <p:bldP spid="58" grpId="0"/>
      <p:bldP spid="60" grpId="0"/>
      <p:bldP spid="62" grpId="0"/>
      <p:bldP spid="64" grpId="0"/>
      <p:bldP spid="66" grpId="0"/>
      <p:bldP spid="68" grpId="0"/>
      <p:bldP spid="69" grpId="0" animBg="1"/>
      <p:bldP spid="72" grpId="0"/>
      <p:bldP spid="74" grpId="0"/>
      <p:bldP spid="76" grpId="0"/>
      <p:bldP spid="78" grpId="0"/>
      <p:bldP spid="80" grpId="0"/>
      <p:bldP spid="82" grpId="0"/>
      <p:bldP spid="84" grpId="0"/>
      <p:bldP spid="86" grpId="0"/>
      <p:bldP spid="88" grpId="0"/>
      <p:bldP spid="90" grpId="0"/>
      <p:bldP spid="2" grpId="0" animBg="1"/>
      <p:bldP spid="93" grpId="0"/>
      <p:bldP spid="95" grpId="0"/>
      <p:bldP spid="97" grpId="0"/>
      <p:bldP spid="99" grpId="0"/>
      <p:bldP spid="101" grpId="0"/>
      <p:bldP spid="103" grpId="0"/>
      <p:bldP spid="105" grpId="0"/>
      <p:bldP spid="107" grpId="0"/>
      <p:bldP spid="109" grpId="0"/>
      <p:bldP spid="111" grpId="0"/>
      <p:bldP spid="3" grpId="0" animBg="1"/>
      <p:bldP spid="4" grpId="0" animBg="1"/>
      <p:bldP spid="6" grpId="0" animBg="1"/>
      <p:bldP spid="49" grpId="0" animBg="1"/>
      <p:bldP spid="51" grpId="0" animBg="1"/>
      <p:bldP spid="53" grpId="0" animBg="1"/>
      <p:bldP spid="55" grpId="0" animBg="1"/>
      <p:bldP spid="57" grpId="0" animBg="1"/>
      <p:bldP spid="59" grpId="0" animBg="1"/>
      <p:bldP spid="61" grpId="0" animBg="1"/>
      <p:bldP spid="63" grpId="0" animBg="1"/>
      <p:bldP spid="65" grpId="0" animBg="1"/>
      <p:bldP spid="67" grpId="0" animBg="1"/>
      <p:bldP spid="71" grpId="0" animBg="1"/>
      <p:bldP spid="73" grpId="0" animBg="1"/>
      <p:bldP spid="75" grpId="0" animBg="1"/>
      <p:bldP spid="77" grpId="0" animBg="1"/>
      <p:bldP spid="79" grpId="0" animBg="1"/>
      <p:bldP spid="81" grpId="0" animBg="1"/>
      <p:bldP spid="83" grpId="0" animBg="1"/>
      <p:bldP spid="85" grpId="0" animBg="1"/>
      <p:bldP spid="87" grpId="0" animBg="1"/>
      <p:bldP spid="89" grpId="0" animBg="1"/>
      <p:bldP spid="92" grpId="0" animBg="1"/>
      <p:bldP spid="94" grpId="0" animBg="1"/>
      <p:bldP spid="96" grpId="0" animBg="1"/>
      <p:bldP spid="98" grpId="0" animBg="1"/>
      <p:bldP spid="100" grpId="0" animBg="1"/>
      <p:bldP spid="102" grpId="0" animBg="1"/>
      <p:bldP spid="104" grpId="0" animBg="1"/>
      <p:bldP spid="106" grpId="0" animBg="1"/>
      <p:bldP spid="108" grpId="0" animBg="1"/>
      <p:bldP spid="110" grpId="0" animBg="1"/>
      <p:bldP spid="13" grpId="0" animBg="1"/>
      <p:bldP spid="15" grpId="0" animBg="1"/>
      <p:bldP spid="17" grpId="0" animBg="1"/>
      <p:bldP spid="23" grpId="0" animBg="1"/>
      <p:bldP spid="27" grpId="0" animBg="1"/>
      <p:bldP spid="31" grpId="0" animBg="1"/>
      <p:bldP spid="35" grpId="0" animBg="1"/>
      <p:bldP spid="39" grpId="0" animBg="1"/>
      <p:bldP spid="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0268BC7B-7D4C-CDB4-C304-01448F2C7D0E}"/>
              </a:ext>
            </a:extLst>
          </p:cNvPr>
          <p:cNvSpPr txBox="1">
            <a:spLocks/>
          </p:cNvSpPr>
          <p:nvPr/>
        </p:nvSpPr>
        <p:spPr>
          <a:xfrm>
            <a:off x="9755000" y="8488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A750DD-0FCB-467F-953B-3FFC9F96B2A2}" type="slidenum">
              <a:rPr lang="de-DE" sz="1400" smtClean="0"/>
              <a:pPr/>
              <a:t>5</a:t>
            </a:fld>
            <a:endParaRPr lang="de-DE" sz="1400"/>
          </a:p>
        </p:txBody>
      </p:sp>
      <p:pic>
        <p:nvPicPr>
          <p:cNvPr id="3" name="Grafik 2" descr="Smiley böse.png">
            <a:extLst>
              <a:ext uri="{FF2B5EF4-FFF2-40B4-BE49-F238E27FC236}">
                <a16:creationId xmlns:a16="http://schemas.microsoft.com/office/drawing/2014/main" id="{A88868C8-4365-C398-A174-DE26C60727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719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>
            <a:extLst>
              <a:ext uri="{FF2B5EF4-FFF2-40B4-BE49-F238E27FC236}">
                <a16:creationId xmlns:a16="http://schemas.microsoft.com/office/drawing/2014/main" id="{44EDB3FB-DB11-8B31-AF77-6D331E9077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9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5EB7A376-2D11-1A52-C442-1DCA7B3C8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3782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B491D90-777A-E03D-E5E0-EA39346E22DB}"/>
              </a:ext>
            </a:extLst>
          </p:cNvPr>
          <p:cNvSpPr txBox="1"/>
          <p:nvPr/>
        </p:nvSpPr>
        <p:spPr>
          <a:xfrm>
            <a:off x="179512" y="76562"/>
            <a:ext cx="2688557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Üben macht gescheit!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3CB86E3-8303-C004-D8BD-08663E40466D}"/>
              </a:ext>
            </a:extLst>
          </p:cNvPr>
          <p:cNvSpPr/>
          <p:nvPr/>
        </p:nvSpPr>
        <p:spPr>
          <a:xfrm>
            <a:off x="10487024" y="6465145"/>
            <a:ext cx="1690687" cy="365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1EEDECD-10DF-4072-362C-42EF16975583}"/>
              </a:ext>
            </a:extLst>
          </p:cNvPr>
          <p:cNvSpPr txBox="1"/>
          <p:nvPr/>
        </p:nvSpPr>
        <p:spPr>
          <a:xfrm>
            <a:off x="190500" y="6724134"/>
            <a:ext cx="412324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2 aufwärts\Besondere Übungen\Wörter sortieren.pptx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116011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6D94855E-5C45-297B-64F2-FFA939D7EA2B}"/>
              </a:ext>
            </a:extLst>
          </p:cNvPr>
          <p:cNvSpPr/>
          <p:nvPr/>
        </p:nvSpPr>
        <p:spPr>
          <a:xfrm>
            <a:off x="9572047" y="2617345"/>
            <a:ext cx="975685" cy="3627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3703352-C8E9-DEE9-B509-FC61534699C5}"/>
              </a:ext>
            </a:extLst>
          </p:cNvPr>
          <p:cNvSpPr txBox="1"/>
          <p:nvPr/>
        </p:nvSpPr>
        <p:spPr>
          <a:xfrm>
            <a:off x="11154965" y="2608799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  <a:endParaRPr lang="de-DE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B4137656-BD43-6F60-89D4-1CBD4F3E9D36}"/>
              </a:ext>
            </a:extLst>
          </p:cNvPr>
          <p:cNvSpPr/>
          <p:nvPr/>
        </p:nvSpPr>
        <p:spPr>
          <a:xfrm>
            <a:off x="9572047" y="1555738"/>
            <a:ext cx="975685" cy="3627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5A0323B-FBA0-4E29-9434-8D4FE6FD7CBA}"/>
              </a:ext>
            </a:extLst>
          </p:cNvPr>
          <p:cNvSpPr txBox="1"/>
          <p:nvPr/>
        </p:nvSpPr>
        <p:spPr>
          <a:xfrm>
            <a:off x="11154965" y="1543101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endParaRPr lang="de-DE" dirty="0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F7DAE29-4315-0934-5116-8993D6C02C85}"/>
              </a:ext>
            </a:extLst>
          </p:cNvPr>
          <p:cNvSpPr/>
          <p:nvPr/>
        </p:nvSpPr>
        <p:spPr>
          <a:xfrm>
            <a:off x="9756977" y="2080972"/>
            <a:ext cx="1456731" cy="3627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501B977-00AE-5AC0-ABC3-53CC815F80E7}"/>
              </a:ext>
            </a:extLst>
          </p:cNvPr>
          <p:cNvSpPr txBox="1"/>
          <p:nvPr/>
        </p:nvSpPr>
        <p:spPr>
          <a:xfrm>
            <a:off x="11154965" y="2075950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3</a:t>
            </a:r>
            <a:endParaRPr lang="de-DE" dirty="0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4C9EB509-3E58-3B03-2BD2-C5A419F0FEE4}"/>
              </a:ext>
            </a:extLst>
          </p:cNvPr>
          <p:cNvSpPr/>
          <p:nvPr/>
        </p:nvSpPr>
        <p:spPr>
          <a:xfrm>
            <a:off x="9670941" y="5822800"/>
            <a:ext cx="1232931" cy="3627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ECED589-D334-83E5-3747-2C4EC4D3E0D1}"/>
              </a:ext>
            </a:extLst>
          </p:cNvPr>
          <p:cNvSpPr txBox="1"/>
          <p:nvPr/>
        </p:nvSpPr>
        <p:spPr>
          <a:xfrm>
            <a:off x="11154965" y="5805896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endParaRPr lang="de-DE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455249F-3E14-51A2-8E46-C043A058ED9D}"/>
              </a:ext>
            </a:extLst>
          </p:cNvPr>
          <p:cNvSpPr txBox="1"/>
          <p:nvPr/>
        </p:nvSpPr>
        <p:spPr>
          <a:xfrm>
            <a:off x="179512" y="68042"/>
            <a:ext cx="5852115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Sortieren nach ABC!</a:t>
            </a:r>
          </a:p>
          <a:p>
            <a:pPr eaLnBrk="0" hangingPunct="0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in der richtigen Reihenfolge auf die Wörter!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85A84A24-1E84-71DC-D837-3AECEAFAA894}"/>
              </a:ext>
            </a:extLst>
          </p:cNvPr>
          <p:cNvSpPr/>
          <p:nvPr/>
        </p:nvSpPr>
        <p:spPr>
          <a:xfrm>
            <a:off x="9618151" y="4761584"/>
            <a:ext cx="1095613" cy="36276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97557BD-0FA2-A408-AD23-55116FAF322A}"/>
              </a:ext>
            </a:extLst>
          </p:cNvPr>
          <p:cNvSpPr txBox="1"/>
          <p:nvPr/>
        </p:nvSpPr>
        <p:spPr>
          <a:xfrm>
            <a:off x="11154965" y="4740195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5</a:t>
            </a:r>
            <a:endParaRPr lang="de-DE" dirty="0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2068C90-50B9-6982-69DC-2C41134685AC}"/>
              </a:ext>
            </a:extLst>
          </p:cNvPr>
          <p:cNvSpPr/>
          <p:nvPr/>
        </p:nvSpPr>
        <p:spPr>
          <a:xfrm>
            <a:off x="9716172" y="3703493"/>
            <a:ext cx="1350586" cy="3605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5EDDAC51-1A49-8E13-1115-A1BA836EB3F1}"/>
              </a:ext>
            </a:extLst>
          </p:cNvPr>
          <p:cNvSpPr txBox="1"/>
          <p:nvPr/>
        </p:nvSpPr>
        <p:spPr>
          <a:xfrm>
            <a:off x="11154965" y="3674497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6</a:t>
            </a:r>
            <a:endParaRPr lang="de-DE" dirty="0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B87DACCA-779B-28DA-ED7A-9EC2C8716B0C}"/>
              </a:ext>
            </a:extLst>
          </p:cNvPr>
          <p:cNvSpPr/>
          <p:nvPr/>
        </p:nvSpPr>
        <p:spPr>
          <a:xfrm>
            <a:off x="9716172" y="4312486"/>
            <a:ext cx="1350586" cy="36058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F1B3767-830C-3AEC-8A54-ECD95E39C91D}"/>
              </a:ext>
            </a:extLst>
          </p:cNvPr>
          <p:cNvSpPr txBox="1"/>
          <p:nvPr/>
        </p:nvSpPr>
        <p:spPr>
          <a:xfrm>
            <a:off x="11154965" y="4207346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7</a:t>
            </a:r>
            <a:endParaRPr lang="de-DE" dirty="0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AE09D8D4-98FD-BC31-12D6-81CB73192607}"/>
              </a:ext>
            </a:extLst>
          </p:cNvPr>
          <p:cNvSpPr/>
          <p:nvPr/>
        </p:nvSpPr>
        <p:spPr>
          <a:xfrm>
            <a:off x="9688069" y="1019910"/>
            <a:ext cx="1277487" cy="33767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EBBE4A22-E02E-2DB2-1A18-A01928809D10}"/>
              </a:ext>
            </a:extLst>
          </p:cNvPr>
          <p:cNvSpPr txBox="1"/>
          <p:nvPr/>
        </p:nvSpPr>
        <p:spPr>
          <a:xfrm>
            <a:off x="11154965" y="1010252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8</a:t>
            </a:r>
            <a:endParaRPr lang="de-DE" dirty="0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01D29D23-D688-EEAA-9E48-F1A816FC3041}"/>
              </a:ext>
            </a:extLst>
          </p:cNvPr>
          <p:cNvSpPr/>
          <p:nvPr/>
        </p:nvSpPr>
        <p:spPr>
          <a:xfrm>
            <a:off x="9716172" y="3171196"/>
            <a:ext cx="1350586" cy="3605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34F4E917-04E0-1458-5A30-51A78A5CC2DA}"/>
              </a:ext>
            </a:extLst>
          </p:cNvPr>
          <p:cNvSpPr txBox="1"/>
          <p:nvPr/>
        </p:nvSpPr>
        <p:spPr>
          <a:xfrm>
            <a:off x="11154965" y="314164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9</a:t>
            </a:r>
            <a:endParaRPr lang="de-DE" dirty="0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B65CB097-3A47-D01C-E733-FD6E960E767B}"/>
              </a:ext>
            </a:extLst>
          </p:cNvPr>
          <p:cNvSpPr/>
          <p:nvPr/>
        </p:nvSpPr>
        <p:spPr>
          <a:xfrm>
            <a:off x="9741638" y="5302256"/>
            <a:ext cx="1416828" cy="44220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86ACA3D3-E033-DDC8-4194-F2742F18A4D4}"/>
              </a:ext>
            </a:extLst>
          </p:cNvPr>
          <p:cNvSpPr txBox="1"/>
          <p:nvPr/>
        </p:nvSpPr>
        <p:spPr>
          <a:xfrm>
            <a:off x="11154965" y="5273044"/>
            <a:ext cx="73363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10</a:t>
            </a:r>
            <a:endParaRPr lang="de-DE" dirty="0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86DB34D3-C6A5-A646-9229-6CD0CCB84146}"/>
              </a:ext>
            </a:extLst>
          </p:cNvPr>
          <p:cNvSpPr/>
          <p:nvPr/>
        </p:nvSpPr>
        <p:spPr>
          <a:xfrm>
            <a:off x="11892775" y="874351"/>
            <a:ext cx="648149" cy="5362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Foliennummernplatzhalter 1">
            <a:extLst>
              <a:ext uri="{FF2B5EF4-FFF2-40B4-BE49-F238E27FC236}">
                <a16:creationId xmlns:a16="http://schemas.microsoft.com/office/drawing/2014/main" id="{3DBE4036-3BA8-8D8C-867A-B2C476FD51AC}"/>
              </a:ext>
            </a:extLst>
          </p:cNvPr>
          <p:cNvSpPr txBox="1">
            <a:spLocks/>
          </p:cNvSpPr>
          <p:nvPr/>
        </p:nvSpPr>
        <p:spPr>
          <a:xfrm>
            <a:off x="9755000" y="8488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A750DD-0FCB-467F-953B-3FFC9F96B2A2}" type="slidenum">
              <a:rPr lang="de-DE" sz="1400" smtClean="0"/>
              <a:pPr/>
              <a:t>6</a:t>
            </a:fld>
            <a:endParaRPr lang="de-DE" sz="140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0ECF4CD-DC53-0BA1-330E-E9C0EA5BAE98}"/>
              </a:ext>
            </a:extLst>
          </p:cNvPr>
          <p:cNvSpPr txBox="1"/>
          <p:nvPr/>
        </p:nvSpPr>
        <p:spPr>
          <a:xfrm>
            <a:off x="1478236" y="947115"/>
            <a:ext cx="1785993" cy="5454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300"/>
              </a:spcAft>
            </a:pPr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Zug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Zweig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Zettel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wegen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Zelt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warnen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Xaver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Yak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zittern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waschen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5A01D9-2F6F-9E46-F611-C87E87BEEBA8}"/>
              </a:ext>
            </a:extLst>
          </p:cNvPr>
          <p:cNvSpPr txBox="1"/>
          <p:nvPr/>
        </p:nvSpPr>
        <p:spPr>
          <a:xfrm>
            <a:off x="190500" y="6724134"/>
            <a:ext cx="412324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2 aufwärts\Besondere Übungen\Wörter sortieren.pptx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2996701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4" grpId="0"/>
      <p:bldP spid="15" grpId="0" animBg="1"/>
      <p:bldP spid="16" grpId="0"/>
      <p:bldP spid="17" grpId="0" animBg="1"/>
      <p:bldP spid="18" grpId="0"/>
      <p:bldP spid="23" grpId="0" animBg="1"/>
      <p:bldP spid="24" grpId="0"/>
      <p:bldP spid="27" grpId="0" animBg="1"/>
      <p:bldP spid="28" grpId="0"/>
      <p:bldP spid="31" grpId="0" animBg="1"/>
      <p:bldP spid="32" grpId="0"/>
      <p:bldP spid="35" grpId="0" animBg="1"/>
      <p:bldP spid="36" grpId="0"/>
      <p:bldP spid="39" grpId="0" animBg="1"/>
      <p:bldP spid="40" grpId="0"/>
      <p:bldP spid="43" grpId="0" animBg="1"/>
      <p:bldP spid="44" grpId="0"/>
      <p:bldP spid="19" grpId="0" animBg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6D94855E-5C45-297B-64F2-FFA939D7EA2B}"/>
              </a:ext>
            </a:extLst>
          </p:cNvPr>
          <p:cNvSpPr/>
          <p:nvPr/>
        </p:nvSpPr>
        <p:spPr>
          <a:xfrm>
            <a:off x="243570" y="2664158"/>
            <a:ext cx="1350771" cy="3627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3703352-C8E9-DEE9-B509-FC61534699C5}"/>
              </a:ext>
            </a:extLst>
          </p:cNvPr>
          <p:cNvSpPr txBox="1"/>
          <p:nvPr/>
        </p:nvSpPr>
        <p:spPr>
          <a:xfrm>
            <a:off x="2201574" y="2655612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  <a:endParaRPr lang="de-DE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B4137656-BD43-6F60-89D4-1CBD4F3E9D36}"/>
              </a:ext>
            </a:extLst>
          </p:cNvPr>
          <p:cNvSpPr/>
          <p:nvPr/>
        </p:nvSpPr>
        <p:spPr>
          <a:xfrm>
            <a:off x="243570" y="1602551"/>
            <a:ext cx="1350771" cy="3627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5A0323B-FBA0-4E29-9434-8D4FE6FD7CBA}"/>
              </a:ext>
            </a:extLst>
          </p:cNvPr>
          <p:cNvSpPr txBox="1"/>
          <p:nvPr/>
        </p:nvSpPr>
        <p:spPr>
          <a:xfrm>
            <a:off x="2201574" y="1589914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endParaRPr lang="de-DE" dirty="0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F7DAE29-4315-0934-5116-8993D6C02C85}"/>
              </a:ext>
            </a:extLst>
          </p:cNvPr>
          <p:cNvSpPr/>
          <p:nvPr/>
        </p:nvSpPr>
        <p:spPr>
          <a:xfrm>
            <a:off x="243570" y="2127785"/>
            <a:ext cx="2016748" cy="3627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501B977-00AE-5AC0-ABC3-53CC815F80E7}"/>
              </a:ext>
            </a:extLst>
          </p:cNvPr>
          <p:cNvSpPr txBox="1"/>
          <p:nvPr/>
        </p:nvSpPr>
        <p:spPr>
          <a:xfrm>
            <a:off x="2201574" y="212276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3</a:t>
            </a:r>
            <a:endParaRPr lang="de-DE" dirty="0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4C9EB509-3E58-3B03-2BD2-C5A419F0FEE4}"/>
              </a:ext>
            </a:extLst>
          </p:cNvPr>
          <p:cNvSpPr/>
          <p:nvPr/>
        </p:nvSpPr>
        <p:spPr>
          <a:xfrm>
            <a:off x="243570" y="5869613"/>
            <a:ext cx="1706911" cy="3627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ECED589-D334-83E5-3747-2C4EC4D3E0D1}"/>
              </a:ext>
            </a:extLst>
          </p:cNvPr>
          <p:cNvSpPr txBox="1"/>
          <p:nvPr/>
        </p:nvSpPr>
        <p:spPr>
          <a:xfrm>
            <a:off x="2201574" y="5852709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endParaRPr lang="de-DE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455249F-3E14-51A2-8E46-C043A058ED9D}"/>
              </a:ext>
            </a:extLst>
          </p:cNvPr>
          <p:cNvSpPr txBox="1"/>
          <p:nvPr/>
        </p:nvSpPr>
        <p:spPr>
          <a:xfrm>
            <a:off x="179512" y="68042"/>
            <a:ext cx="5852115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Sortieren nach ABC!</a:t>
            </a:r>
          </a:p>
          <a:p>
            <a:pPr eaLnBrk="0" hangingPunct="0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in der richtigen Reihenfolge auf die Wörter!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85A84A24-1E84-71DC-D837-3AECEAFAA894}"/>
              </a:ext>
            </a:extLst>
          </p:cNvPr>
          <p:cNvSpPr/>
          <p:nvPr/>
        </p:nvSpPr>
        <p:spPr>
          <a:xfrm>
            <a:off x="243570" y="4808397"/>
            <a:ext cx="1516803" cy="36276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97557BD-0FA2-A408-AD23-55116FAF322A}"/>
              </a:ext>
            </a:extLst>
          </p:cNvPr>
          <p:cNvSpPr txBox="1"/>
          <p:nvPr/>
        </p:nvSpPr>
        <p:spPr>
          <a:xfrm>
            <a:off x="2201574" y="478700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5</a:t>
            </a:r>
            <a:endParaRPr lang="de-DE" dirty="0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2068C90-50B9-6982-69DC-2C41134685AC}"/>
              </a:ext>
            </a:extLst>
          </p:cNvPr>
          <p:cNvSpPr/>
          <p:nvPr/>
        </p:nvSpPr>
        <p:spPr>
          <a:xfrm>
            <a:off x="243570" y="3750306"/>
            <a:ext cx="1869797" cy="3605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5EDDAC51-1A49-8E13-1115-A1BA836EB3F1}"/>
              </a:ext>
            </a:extLst>
          </p:cNvPr>
          <p:cNvSpPr txBox="1"/>
          <p:nvPr/>
        </p:nvSpPr>
        <p:spPr>
          <a:xfrm>
            <a:off x="2201574" y="3721310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6</a:t>
            </a:r>
            <a:endParaRPr lang="de-DE" dirty="0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B87DACCA-779B-28DA-ED7A-9EC2C8716B0C}"/>
              </a:ext>
            </a:extLst>
          </p:cNvPr>
          <p:cNvSpPr/>
          <p:nvPr/>
        </p:nvSpPr>
        <p:spPr>
          <a:xfrm>
            <a:off x="243570" y="4359299"/>
            <a:ext cx="1869797" cy="36058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F1B3767-830C-3AEC-8A54-ECD95E39C91D}"/>
              </a:ext>
            </a:extLst>
          </p:cNvPr>
          <p:cNvSpPr txBox="1"/>
          <p:nvPr/>
        </p:nvSpPr>
        <p:spPr>
          <a:xfrm>
            <a:off x="2201574" y="4254159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7</a:t>
            </a:r>
            <a:endParaRPr lang="de-DE" dirty="0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AE09D8D4-98FD-BC31-12D6-81CB73192607}"/>
              </a:ext>
            </a:extLst>
          </p:cNvPr>
          <p:cNvSpPr/>
          <p:nvPr/>
        </p:nvSpPr>
        <p:spPr>
          <a:xfrm>
            <a:off x="243570" y="1066723"/>
            <a:ext cx="1768596" cy="33767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EBBE4A22-E02E-2DB2-1A18-A01928809D10}"/>
              </a:ext>
            </a:extLst>
          </p:cNvPr>
          <p:cNvSpPr txBox="1"/>
          <p:nvPr/>
        </p:nvSpPr>
        <p:spPr>
          <a:xfrm>
            <a:off x="2201574" y="1057065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8</a:t>
            </a:r>
            <a:endParaRPr lang="de-DE" dirty="0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01D29D23-D688-EEAA-9E48-F1A816FC3041}"/>
              </a:ext>
            </a:extLst>
          </p:cNvPr>
          <p:cNvSpPr/>
          <p:nvPr/>
        </p:nvSpPr>
        <p:spPr>
          <a:xfrm>
            <a:off x="243570" y="3218009"/>
            <a:ext cx="1869797" cy="3605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34F4E917-04E0-1458-5A30-51A78A5CC2DA}"/>
              </a:ext>
            </a:extLst>
          </p:cNvPr>
          <p:cNvSpPr txBox="1"/>
          <p:nvPr/>
        </p:nvSpPr>
        <p:spPr>
          <a:xfrm>
            <a:off x="2201574" y="3188461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9</a:t>
            </a:r>
            <a:endParaRPr lang="de-DE" dirty="0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B65CB097-3A47-D01C-E733-FD6E960E767B}"/>
              </a:ext>
            </a:extLst>
          </p:cNvPr>
          <p:cNvSpPr/>
          <p:nvPr/>
        </p:nvSpPr>
        <p:spPr>
          <a:xfrm>
            <a:off x="243570" y="5349069"/>
            <a:ext cx="1961505" cy="44220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86ACA3D3-E033-DDC8-4194-F2742F18A4D4}"/>
              </a:ext>
            </a:extLst>
          </p:cNvPr>
          <p:cNvSpPr txBox="1"/>
          <p:nvPr/>
        </p:nvSpPr>
        <p:spPr>
          <a:xfrm>
            <a:off x="2201574" y="5319857"/>
            <a:ext cx="73363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10</a:t>
            </a:r>
            <a:endParaRPr lang="de-DE" dirty="0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86DB34D3-C6A5-A646-9229-6CD0CCB84146}"/>
              </a:ext>
            </a:extLst>
          </p:cNvPr>
          <p:cNvSpPr/>
          <p:nvPr/>
        </p:nvSpPr>
        <p:spPr>
          <a:xfrm>
            <a:off x="11892775" y="874351"/>
            <a:ext cx="648149" cy="5362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Foliennummernplatzhalter 1">
            <a:extLst>
              <a:ext uri="{FF2B5EF4-FFF2-40B4-BE49-F238E27FC236}">
                <a16:creationId xmlns:a16="http://schemas.microsoft.com/office/drawing/2014/main" id="{3DBE4036-3BA8-8D8C-867A-B2C476FD51AC}"/>
              </a:ext>
            </a:extLst>
          </p:cNvPr>
          <p:cNvSpPr txBox="1">
            <a:spLocks/>
          </p:cNvSpPr>
          <p:nvPr/>
        </p:nvSpPr>
        <p:spPr>
          <a:xfrm>
            <a:off x="9755000" y="8488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A750DD-0FCB-467F-953B-3FFC9F96B2A2}" type="slidenum">
              <a:rPr lang="de-DE" sz="1400" smtClean="0"/>
              <a:pPr/>
              <a:t>7</a:t>
            </a:fld>
            <a:endParaRPr lang="de-DE" sz="140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48532AE-73BF-699A-E836-17905B7D2FA9}"/>
              </a:ext>
            </a:extLst>
          </p:cNvPr>
          <p:cNvSpPr txBox="1"/>
          <p:nvPr/>
        </p:nvSpPr>
        <p:spPr>
          <a:xfrm>
            <a:off x="4452130" y="891966"/>
            <a:ext cx="1410907" cy="5454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300"/>
              </a:spcAft>
            </a:pPr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füllen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besser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eilig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essen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beginnen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brummen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durstig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fallen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bitter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2200" dirty="0"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Donner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AD0AFAE-3EEC-213B-4A71-2E14C74F2A0B}"/>
              </a:ext>
            </a:extLst>
          </p:cNvPr>
          <p:cNvSpPr txBox="1"/>
          <p:nvPr/>
        </p:nvSpPr>
        <p:spPr>
          <a:xfrm>
            <a:off x="190500" y="6724134"/>
            <a:ext cx="412324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2 aufwärts\Besondere Übungen\Wörter sortieren.pptx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1389635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4" grpId="0"/>
      <p:bldP spid="15" grpId="0" animBg="1"/>
      <p:bldP spid="16" grpId="0"/>
      <p:bldP spid="17" grpId="0" animBg="1"/>
      <p:bldP spid="18" grpId="0"/>
      <p:bldP spid="23" grpId="0" animBg="1"/>
      <p:bldP spid="24" grpId="0"/>
      <p:bldP spid="27" grpId="0" animBg="1"/>
      <p:bldP spid="28" grpId="0"/>
      <p:bldP spid="31" grpId="0" animBg="1"/>
      <p:bldP spid="32" grpId="0"/>
      <p:bldP spid="35" grpId="0" animBg="1"/>
      <p:bldP spid="36" grpId="0"/>
      <p:bldP spid="39" grpId="0" animBg="1"/>
      <p:bldP spid="40" grpId="0"/>
      <p:bldP spid="43" grpId="0" animBg="1"/>
      <p:bldP spid="44" grpId="0"/>
      <p:bldP spid="19" grpId="0" animBg="1"/>
      <p:bldP spid="2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461</Words>
  <Application>Microsoft Office PowerPoint</Application>
  <PresentationFormat>Breitbild</PresentationFormat>
  <Paragraphs>221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Trebuchet MS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Siegbert Rudolph</dc:creator>
  <cp:lastModifiedBy>Siegbert Rudolph</cp:lastModifiedBy>
  <cp:revision>4</cp:revision>
  <dcterms:created xsi:type="dcterms:W3CDTF">2021-11-11T15:24:47Z</dcterms:created>
  <dcterms:modified xsi:type="dcterms:W3CDTF">2024-03-26T16:29:05Z</dcterms:modified>
</cp:coreProperties>
</file>