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657" r:id="rId4"/>
    <p:sldId id="672" r:id="rId5"/>
    <p:sldId id="673" r:id="rId6"/>
    <p:sldId id="63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22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8276538-3E69-433F-84B3-27211E9105BB}"/>
    <pc:docChg chg="custSel delSld modSld">
      <pc:chgData name="Siegbert Rudolph" userId="2af4d44886c067cc" providerId="LiveId" clId="{78276538-3E69-433F-84B3-27211E9105BB}" dt="2023-04-24T19:57:03.256" v="36" actId="1076"/>
      <pc:docMkLst>
        <pc:docMk/>
      </pc:docMkLst>
      <pc:sldChg chg="delSp modSp mod">
        <pc:chgData name="Siegbert Rudolph" userId="2af4d44886c067cc" providerId="LiveId" clId="{78276538-3E69-433F-84B3-27211E9105BB}" dt="2023-04-24T19:57:03.240" v="6" actId="1076"/>
        <pc:sldMkLst>
          <pc:docMk/>
          <pc:sldMk cId="2546919538" sldId="256"/>
        </pc:sldMkLst>
        <pc:spChg chg="del">
          <ac:chgData name="Siegbert Rudolph" userId="2af4d44886c067cc" providerId="LiveId" clId="{78276538-3E69-433F-84B3-27211E9105BB}" dt="2023-04-24T19:57:03.224" v="1" actId="478"/>
          <ac:spMkLst>
            <pc:docMk/>
            <pc:sldMk cId="2546919538" sldId="256"/>
            <ac:spMk id="2" creationId="{4DB2568B-40AE-FEED-0A8C-C1795FD672F1}"/>
          </ac:spMkLst>
        </pc:spChg>
        <pc:spChg chg="mod">
          <ac:chgData name="Siegbert Rudolph" userId="2af4d44886c067cc" providerId="LiveId" clId="{78276538-3E69-433F-84B3-27211E9105BB}" dt="2023-04-24T19:57:03.240" v="6" actId="1076"/>
          <ac:spMkLst>
            <pc:docMk/>
            <pc:sldMk cId="2546919538" sldId="256"/>
            <ac:spMk id="3" creationId="{85FFF0EA-9186-3E7F-F0E5-67A9F2B9E4AA}"/>
          </ac:spMkLst>
        </pc:spChg>
      </pc:sldChg>
      <pc:sldChg chg="delSp modSp mod">
        <pc:chgData name="Siegbert Rudolph" userId="2af4d44886c067cc" providerId="LiveId" clId="{78276538-3E69-433F-84B3-27211E9105BB}" dt="2023-04-24T19:57:03.240" v="12" actId="1076"/>
        <pc:sldMkLst>
          <pc:docMk/>
          <pc:sldMk cId="703515437" sldId="260"/>
        </pc:sldMkLst>
        <pc:spChg chg="mod">
          <ac:chgData name="Siegbert Rudolph" userId="2af4d44886c067cc" providerId="LiveId" clId="{78276538-3E69-433F-84B3-27211E9105BB}" dt="2023-04-24T19:57:03.240" v="12" actId="1076"/>
          <ac:spMkLst>
            <pc:docMk/>
            <pc:sldMk cId="703515437" sldId="260"/>
            <ac:spMk id="11" creationId="{797C02C9-10FB-84AE-5963-8E92DFC04041}"/>
          </ac:spMkLst>
        </pc:spChg>
        <pc:spChg chg="del">
          <ac:chgData name="Siegbert Rudolph" userId="2af4d44886c067cc" providerId="LiveId" clId="{78276538-3E69-433F-84B3-27211E9105BB}" dt="2023-04-24T19:57:03.240" v="7" actId="478"/>
          <ac:spMkLst>
            <pc:docMk/>
            <pc:sldMk cId="703515437" sldId="260"/>
            <ac:spMk id="12" creationId="{440B8F36-BDDF-BA10-0573-EB9013864EFF}"/>
          </ac:spMkLst>
        </pc:spChg>
      </pc:sldChg>
      <pc:sldChg chg="delSp modSp mod">
        <pc:chgData name="Siegbert Rudolph" userId="2af4d44886c067cc" providerId="LiveId" clId="{78276538-3E69-433F-84B3-27211E9105BB}" dt="2023-04-24T19:57:03.256" v="36" actId="1076"/>
        <pc:sldMkLst>
          <pc:docMk/>
          <pc:sldMk cId="1373295691" sldId="636"/>
        </pc:sldMkLst>
        <pc:spChg chg="mod">
          <ac:chgData name="Siegbert Rudolph" userId="2af4d44886c067cc" providerId="LiveId" clId="{78276538-3E69-433F-84B3-27211E9105BB}" dt="2023-04-24T19:57:03.256" v="36" actId="1076"/>
          <ac:spMkLst>
            <pc:docMk/>
            <pc:sldMk cId="1373295691" sldId="636"/>
            <ac:spMk id="2" creationId="{2A03999C-70FC-4F3D-DA61-5B8DAF4E9358}"/>
          </ac:spMkLst>
        </pc:spChg>
        <pc:spChg chg="del">
          <ac:chgData name="Siegbert Rudolph" userId="2af4d44886c067cc" providerId="LiveId" clId="{78276538-3E69-433F-84B3-27211E9105BB}" dt="2023-04-24T19:57:03.256" v="31" actId="478"/>
          <ac:spMkLst>
            <pc:docMk/>
            <pc:sldMk cId="1373295691" sldId="636"/>
            <ac:spMk id="3" creationId="{088093B5-D19E-BCB9-F400-C14A8E5102D2}"/>
          </ac:spMkLst>
        </pc:spChg>
      </pc:sldChg>
      <pc:sldChg chg="delSp modSp mod">
        <pc:chgData name="Siegbert Rudolph" userId="2af4d44886c067cc" providerId="LiveId" clId="{78276538-3E69-433F-84B3-27211E9105BB}" dt="2023-04-24T19:57:03.240" v="18" actId="1076"/>
        <pc:sldMkLst>
          <pc:docMk/>
          <pc:sldMk cId="1194384017" sldId="657"/>
        </pc:sldMkLst>
        <pc:spChg chg="mod">
          <ac:chgData name="Siegbert Rudolph" userId="2af4d44886c067cc" providerId="LiveId" clId="{78276538-3E69-433F-84B3-27211E9105BB}" dt="2023-04-24T19:57:03.240" v="18" actId="1076"/>
          <ac:spMkLst>
            <pc:docMk/>
            <pc:sldMk cId="1194384017" sldId="657"/>
            <ac:spMk id="12" creationId="{A0FC2379-D46A-2E79-27B8-1EA1C129B8AC}"/>
          </ac:spMkLst>
        </pc:spChg>
        <pc:spChg chg="del">
          <ac:chgData name="Siegbert Rudolph" userId="2af4d44886c067cc" providerId="LiveId" clId="{78276538-3E69-433F-84B3-27211E9105BB}" dt="2023-04-24T19:57:03.240" v="13" actId="478"/>
          <ac:spMkLst>
            <pc:docMk/>
            <pc:sldMk cId="1194384017" sldId="657"/>
            <ac:spMk id="13" creationId="{79E2BD24-2115-3FBE-7713-45EB5F654D10}"/>
          </ac:spMkLst>
        </pc:spChg>
      </pc:sldChg>
      <pc:sldChg chg="del">
        <pc:chgData name="Siegbert Rudolph" userId="2af4d44886c067cc" providerId="LiveId" clId="{78276538-3E69-433F-84B3-27211E9105BB}" dt="2023-04-21T16:53:58.107" v="0" actId="47"/>
        <pc:sldMkLst>
          <pc:docMk/>
          <pc:sldMk cId="1567162872" sldId="671"/>
        </pc:sldMkLst>
      </pc:sldChg>
      <pc:sldChg chg="delSp modSp mod">
        <pc:chgData name="Siegbert Rudolph" userId="2af4d44886c067cc" providerId="LiveId" clId="{78276538-3E69-433F-84B3-27211E9105BB}" dt="2023-04-24T19:57:03.240" v="24" actId="1076"/>
        <pc:sldMkLst>
          <pc:docMk/>
          <pc:sldMk cId="825368055" sldId="672"/>
        </pc:sldMkLst>
        <pc:spChg chg="mod">
          <ac:chgData name="Siegbert Rudolph" userId="2af4d44886c067cc" providerId="LiveId" clId="{78276538-3E69-433F-84B3-27211E9105BB}" dt="2023-04-24T19:57:03.240" v="24" actId="1076"/>
          <ac:spMkLst>
            <pc:docMk/>
            <pc:sldMk cId="825368055" sldId="672"/>
            <ac:spMk id="11" creationId="{4AC301F1-954E-B3FB-6336-1B73BEE91F46}"/>
          </ac:spMkLst>
        </pc:spChg>
        <pc:spChg chg="del">
          <ac:chgData name="Siegbert Rudolph" userId="2af4d44886c067cc" providerId="LiveId" clId="{78276538-3E69-433F-84B3-27211E9105BB}" dt="2023-04-24T19:57:03.240" v="19" actId="478"/>
          <ac:spMkLst>
            <pc:docMk/>
            <pc:sldMk cId="825368055" sldId="672"/>
            <ac:spMk id="12" creationId="{EF23017D-A0F7-DADF-6DBB-5E1DE2402C4C}"/>
          </ac:spMkLst>
        </pc:spChg>
      </pc:sldChg>
      <pc:sldChg chg="delSp modSp mod">
        <pc:chgData name="Siegbert Rudolph" userId="2af4d44886c067cc" providerId="LiveId" clId="{78276538-3E69-433F-84B3-27211E9105BB}" dt="2023-04-24T19:57:03.256" v="30" actId="1076"/>
        <pc:sldMkLst>
          <pc:docMk/>
          <pc:sldMk cId="2734888834" sldId="673"/>
        </pc:sldMkLst>
        <pc:spChg chg="mod">
          <ac:chgData name="Siegbert Rudolph" userId="2af4d44886c067cc" providerId="LiveId" clId="{78276538-3E69-433F-84B3-27211E9105BB}" dt="2023-04-24T19:57:03.256" v="30" actId="1076"/>
          <ac:spMkLst>
            <pc:docMk/>
            <pc:sldMk cId="2734888834" sldId="673"/>
            <ac:spMk id="12" creationId="{F7DC39A0-2725-B44A-1DF5-B471256CBE75}"/>
          </ac:spMkLst>
        </pc:spChg>
        <pc:spChg chg="del">
          <ac:chgData name="Siegbert Rudolph" userId="2af4d44886c067cc" providerId="LiveId" clId="{78276538-3E69-433F-84B3-27211E9105BB}" dt="2023-04-24T19:57:03.256" v="25" actId="478"/>
          <ac:spMkLst>
            <pc:docMk/>
            <pc:sldMk cId="2734888834" sldId="673"/>
            <ac:spMk id="13" creationId="{E1520F8E-187A-C581-A060-F922F3C459D7}"/>
          </ac:spMkLst>
        </pc:spChg>
      </pc:sldChg>
    </pc:docChg>
  </pc:docChgLst>
  <pc:docChgLst>
    <pc:chgData name="Siegbert Rudolph" userId="2af4d44886c067cc" providerId="LiveId" clId="{2F467064-7E65-46DF-B580-407A20394B77}"/>
    <pc:docChg chg="custSel modSld">
      <pc:chgData name="Siegbert Rudolph" userId="2af4d44886c067cc" providerId="LiveId" clId="{2F467064-7E65-46DF-B580-407A20394B77}" dt="2024-03-26T16:10:48.788" v="155" actId="1076"/>
      <pc:docMkLst>
        <pc:docMk/>
      </pc:docMkLst>
      <pc:sldChg chg="delSp modSp mod">
        <pc:chgData name="Siegbert Rudolph" userId="2af4d44886c067cc" providerId="LiveId" clId="{2F467064-7E65-46DF-B580-407A20394B77}" dt="2024-03-26T16:10:48.773" v="125" actId="1076"/>
        <pc:sldMkLst>
          <pc:docMk/>
          <pc:sldMk cId="2546919538" sldId="256"/>
        </pc:sldMkLst>
        <pc:spChg chg="del">
          <ac:chgData name="Siegbert Rudolph" userId="2af4d44886c067cc" providerId="LiveId" clId="{2F467064-7E65-46DF-B580-407A20394B77}" dt="2022-09-20T17:30:15.789" v="0" actId="478"/>
          <ac:spMkLst>
            <pc:docMk/>
            <pc:sldMk cId="2546919538" sldId="256"/>
            <ac:spMk id="2" creationId="{026FDA03-AB46-FD04-7FF5-E7BFEEFA4B66}"/>
          </ac:spMkLst>
        </pc:spChg>
        <pc:spChg chg="mod">
          <ac:chgData name="Siegbert Rudolph" userId="2af4d44886c067cc" providerId="LiveId" clId="{2F467064-7E65-46DF-B580-407A20394B77}" dt="2022-09-23T17:34:02.009" v="47" actId="1076"/>
          <ac:spMkLst>
            <pc:docMk/>
            <pc:sldMk cId="2546919538" sldId="256"/>
            <ac:spMk id="2" creationId="{4DB2568B-40AE-FEED-0A8C-C1795FD672F1}"/>
          </ac:spMkLst>
        </pc:spChg>
        <pc:spChg chg="del mod">
          <ac:chgData name="Siegbert Rudolph" userId="2af4d44886c067cc" providerId="LiveId" clId="{2F467064-7E65-46DF-B580-407A20394B77}" dt="2024-03-26T16:10:48.773" v="120" actId="478"/>
          <ac:spMkLst>
            <pc:docMk/>
            <pc:sldMk cId="2546919538" sldId="256"/>
            <ac:spMk id="2" creationId="{93301E63-0776-B101-9E64-128DBC544046}"/>
          </ac:spMkLst>
        </pc:spChg>
        <pc:spChg chg="del">
          <ac:chgData name="Siegbert Rudolph" userId="2af4d44886c067cc" providerId="LiveId" clId="{2F467064-7E65-46DF-B580-407A20394B77}" dt="2023-08-18T15:31:19.177" v="84" actId="478"/>
          <ac:spMkLst>
            <pc:docMk/>
            <pc:sldMk cId="2546919538" sldId="256"/>
            <ac:spMk id="3" creationId="{85FFF0EA-9186-3E7F-F0E5-67A9F2B9E4AA}"/>
          </ac:spMkLst>
        </pc:spChg>
        <pc:spChg chg="mod">
          <ac:chgData name="Siegbert Rudolph" userId="2af4d44886c067cc" providerId="LiveId" clId="{2F467064-7E65-46DF-B580-407A20394B77}" dt="2024-03-26T16:10:48.773" v="125" actId="1076"/>
          <ac:spMkLst>
            <pc:docMk/>
            <pc:sldMk cId="2546919538" sldId="256"/>
            <ac:spMk id="3" creationId="{F08ADAB0-6521-4C1A-9B64-67A31376F324}"/>
          </ac:spMkLst>
        </pc:spChg>
        <pc:spChg chg="del mod">
          <ac:chgData name="Siegbert Rudolph" userId="2af4d44886c067cc" providerId="LiveId" clId="{2F467064-7E65-46DF-B580-407A20394B77}" dt="2022-09-23T17:34:01.993" v="42" actId="478"/>
          <ac:spMkLst>
            <pc:docMk/>
            <pc:sldMk cId="2546919538" sldId="256"/>
            <ac:spMk id="3" creationId="{F8B00989-C685-4797-5F78-896445C77ECF}"/>
          </ac:spMkLst>
        </pc:spChg>
      </pc:sldChg>
      <pc:sldChg chg="delSp modSp mod">
        <pc:chgData name="Siegbert Rudolph" userId="2af4d44886c067cc" providerId="LiveId" clId="{2F467064-7E65-46DF-B580-407A20394B77}" dt="2024-03-26T16:10:48.773" v="131" actId="1076"/>
        <pc:sldMkLst>
          <pc:docMk/>
          <pc:sldMk cId="703515437" sldId="260"/>
        </pc:sldMkLst>
        <pc:spChg chg="del mod">
          <ac:chgData name="Siegbert Rudolph" userId="2af4d44886c067cc" providerId="LiveId" clId="{2F467064-7E65-46DF-B580-407A20394B77}" dt="2022-09-23T17:34:02.009" v="48" actId="478"/>
          <ac:spMkLst>
            <pc:docMk/>
            <pc:sldMk cId="703515437" sldId="260"/>
            <ac:spMk id="11" creationId="{5BE9DB75-CC29-5F35-9513-8BED5D47B0E5}"/>
          </ac:spMkLst>
        </pc:spChg>
        <pc:spChg chg="del">
          <ac:chgData name="Siegbert Rudolph" userId="2af4d44886c067cc" providerId="LiveId" clId="{2F467064-7E65-46DF-B580-407A20394B77}" dt="2023-08-18T15:31:19.177" v="90" actId="478"/>
          <ac:spMkLst>
            <pc:docMk/>
            <pc:sldMk cId="703515437" sldId="260"/>
            <ac:spMk id="11" creationId="{797C02C9-10FB-84AE-5963-8E92DFC04041}"/>
          </ac:spMkLst>
        </pc:spChg>
        <pc:spChg chg="mod">
          <ac:chgData name="Siegbert Rudolph" userId="2af4d44886c067cc" providerId="LiveId" clId="{2F467064-7E65-46DF-B580-407A20394B77}" dt="2024-03-26T16:10:48.773" v="131" actId="1076"/>
          <ac:spMkLst>
            <pc:docMk/>
            <pc:sldMk cId="703515437" sldId="260"/>
            <ac:spMk id="11" creationId="{9246E19F-65D9-54DA-25DC-93EF3E69F460}"/>
          </ac:spMkLst>
        </pc:spChg>
        <pc:spChg chg="del">
          <ac:chgData name="Siegbert Rudolph" userId="2af4d44886c067cc" providerId="LiveId" clId="{2F467064-7E65-46DF-B580-407A20394B77}" dt="2022-09-20T17:30:15.789" v="6" actId="478"/>
          <ac:spMkLst>
            <pc:docMk/>
            <pc:sldMk cId="703515437" sldId="260"/>
            <ac:spMk id="12" creationId="{38BA08D2-C893-8413-1896-2E38909828FA}"/>
          </ac:spMkLst>
        </pc:spChg>
        <pc:spChg chg="mod">
          <ac:chgData name="Siegbert Rudolph" userId="2af4d44886c067cc" providerId="LiveId" clId="{2F467064-7E65-46DF-B580-407A20394B77}" dt="2022-09-23T17:34:02.009" v="53" actId="1076"/>
          <ac:spMkLst>
            <pc:docMk/>
            <pc:sldMk cId="703515437" sldId="260"/>
            <ac:spMk id="12" creationId="{440B8F36-BDDF-BA10-0573-EB9013864EFF}"/>
          </ac:spMkLst>
        </pc:spChg>
        <pc:spChg chg="del mod">
          <ac:chgData name="Siegbert Rudolph" userId="2af4d44886c067cc" providerId="LiveId" clId="{2F467064-7E65-46DF-B580-407A20394B77}" dt="2024-03-26T16:10:48.773" v="126" actId="478"/>
          <ac:spMkLst>
            <pc:docMk/>
            <pc:sldMk cId="703515437" sldId="260"/>
            <ac:spMk id="12" creationId="{E961A76B-20F8-DEAC-EA2D-E7FBB2627412}"/>
          </ac:spMkLst>
        </pc:spChg>
      </pc:sldChg>
      <pc:sldChg chg="delSp modSp mod">
        <pc:chgData name="Siegbert Rudolph" userId="2af4d44886c067cc" providerId="LiveId" clId="{2F467064-7E65-46DF-B580-407A20394B77}" dt="2024-03-26T16:10:48.788" v="155" actId="1076"/>
        <pc:sldMkLst>
          <pc:docMk/>
          <pc:sldMk cId="1373295691" sldId="636"/>
        </pc:sldMkLst>
        <pc:spChg chg="mod">
          <ac:chgData name="Siegbert Rudolph" userId="2af4d44886c067cc" providerId="LiveId" clId="{2F467064-7E65-46DF-B580-407A20394B77}" dt="2024-03-26T16:10:48.788" v="155" actId="1076"/>
          <ac:spMkLst>
            <pc:docMk/>
            <pc:sldMk cId="1373295691" sldId="636"/>
            <ac:spMk id="2" creationId="{047D6135-1B47-E71C-B2F9-5115F4D985B4}"/>
          </ac:spMkLst>
        </pc:spChg>
        <pc:spChg chg="del">
          <ac:chgData name="Siegbert Rudolph" userId="2af4d44886c067cc" providerId="LiveId" clId="{2F467064-7E65-46DF-B580-407A20394B77}" dt="2023-08-18T15:31:19.208" v="114" actId="478"/>
          <ac:spMkLst>
            <pc:docMk/>
            <pc:sldMk cId="1373295691" sldId="636"/>
            <ac:spMk id="2" creationId="{2A03999C-70FC-4F3D-DA61-5B8DAF4E9358}"/>
          </ac:spMkLst>
        </pc:spChg>
        <pc:spChg chg="del mod">
          <ac:chgData name="Siegbert Rudolph" userId="2af4d44886c067cc" providerId="LiveId" clId="{2F467064-7E65-46DF-B580-407A20394B77}" dt="2022-09-23T17:34:02.024" v="72" actId="478"/>
          <ac:spMkLst>
            <pc:docMk/>
            <pc:sldMk cId="1373295691" sldId="636"/>
            <ac:spMk id="2" creationId="{56ED7D4D-EBF7-E77D-5CD8-1AB597288A79}"/>
          </ac:spMkLst>
        </pc:spChg>
        <pc:spChg chg="del mod">
          <ac:chgData name="Siegbert Rudolph" userId="2af4d44886c067cc" providerId="LiveId" clId="{2F467064-7E65-46DF-B580-407A20394B77}" dt="2024-03-26T16:10:48.788" v="150" actId="478"/>
          <ac:spMkLst>
            <pc:docMk/>
            <pc:sldMk cId="1373295691" sldId="636"/>
            <ac:spMk id="3" creationId="{085011FA-3EDC-6CD8-E70E-105B38018F24}"/>
          </ac:spMkLst>
        </pc:spChg>
        <pc:spChg chg="mod">
          <ac:chgData name="Siegbert Rudolph" userId="2af4d44886c067cc" providerId="LiveId" clId="{2F467064-7E65-46DF-B580-407A20394B77}" dt="2022-09-23T17:34:02.024" v="77" actId="1076"/>
          <ac:spMkLst>
            <pc:docMk/>
            <pc:sldMk cId="1373295691" sldId="636"/>
            <ac:spMk id="3" creationId="{088093B5-D19E-BCB9-F400-C14A8E5102D2}"/>
          </ac:spMkLst>
        </pc:spChg>
        <pc:spChg chg="del">
          <ac:chgData name="Siegbert Rudolph" userId="2af4d44886c067cc" providerId="LiveId" clId="{2F467064-7E65-46DF-B580-407A20394B77}" dt="2022-09-20T17:30:15.820" v="30" actId="478"/>
          <ac:spMkLst>
            <pc:docMk/>
            <pc:sldMk cId="1373295691" sldId="636"/>
            <ac:spMk id="3" creationId="{55E86343-7EF6-4E65-7ED0-9D8A7997C345}"/>
          </ac:spMkLst>
        </pc:spChg>
      </pc:sldChg>
      <pc:sldChg chg="delSp modSp mod">
        <pc:chgData name="Siegbert Rudolph" userId="2af4d44886c067cc" providerId="LiveId" clId="{2F467064-7E65-46DF-B580-407A20394B77}" dt="2024-03-26T16:10:48.773" v="137" actId="1076"/>
        <pc:sldMkLst>
          <pc:docMk/>
          <pc:sldMk cId="1194384017" sldId="657"/>
        </pc:sldMkLst>
        <pc:spChg chg="mod">
          <ac:chgData name="Siegbert Rudolph" userId="2af4d44886c067cc" providerId="LiveId" clId="{2F467064-7E65-46DF-B580-407A20394B77}" dt="2024-03-26T16:10:48.773" v="137" actId="1076"/>
          <ac:spMkLst>
            <pc:docMk/>
            <pc:sldMk cId="1194384017" sldId="657"/>
            <ac:spMk id="12" creationId="{164215E7-5B6B-4E26-FBC7-163D65760479}"/>
          </ac:spMkLst>
        </pc:spChg>
        <pc:spChg chg="del mod">
          <ac:chgData name="Siegbert Rudolph" userId="2af4d44886c067cc" providerId="LiveId" clId="{2F467064-7E65-46DF-B580-407A20394B77}" dt="2022-09-23T17:34:02.009" v="54" actId="478"/>
          <ac:spMkLst>
            <pc:docMk/>
            <pc:sldMk cId="1194384017" sldId="657"/>
            <ac:spMk id="12" creationId="{4E783E68-94D7-CD7A-DF26-20921C0DD7A1}"/>
          </ac:spMkLst>
        </pc:spChg>
        <pc:spChg chg="del">
          <ac:chgData name="Siegbert Rudolph" userId="2af4d44886c067cc" providerId="LiveId" clId="{2F467064-7E65-46DF-B580-407A20394B77}" dt="2023-08-18T15:31:19.193" v="96" actId="478"/>
          <ac:spMkLst>
            <pc:docMk/>
            <pc:sldMk cId="1194384017" sldId="657"/>
            <ac:spMk id="12" creationId="{A0FC2379-D46A-2E79-27B8-1EA1C129B8AC}"/>
          </ac:spMkLst>
        </pc:spChg>
        <pc:spChg chg="del">
          <ac:chgData name="Siegbert Rudolph" userId="2af4d44886c067cc" providerId="LiveId" clId="{2F467064-7E65-46DF-B580-407A20394B77}" dt="2022-09-20T17:30:15.804" v="12" actId="478"/>
          <ac:spMkLst>
            <pc:docMk/>
            <pc:sldMk cId="1194384017" sldId="657"/>
            <ac:spMk id="13" creationId="{0CCEF2EB-E11F-808F-E0D4-07B6264DDFA8}"/>
          </ac:spMkLst>
        </pc:spChg>
        <pc:spChg chg="mod">
          <ac:chgData name="Siegbert Rudolph" userId="2af4d44886c067cc" providerId="LiveId" clId="{2F467064-7E65-46DF-B580-407A20394B77}" dt="2022-09-23T17:34:02.009" v="59" actId="1076"/>
          <ac:spMkLst>
            <pc:docMk/>
            <pc:sldMk cId="1194384017" sldId="657"/>
            <ac:spMk id="13" creationId="{79E2BD24-2115-3FBE-7713-45EB5F654D10}"/>
          </ac:spMkLst>
        </pc:spChg>
        <pc:spChg chg="del mod">
          <ac:chgData name="Siegbert Rudolph" userId="2af4d44886c067cc" providerId="LiveId" clId="{2F467064-7E65-46DF-B580-407A20394B77}" dt="2024-03-26T16:10:48.773" v="132" actId="478"/>
          <ac:spMkLst>
            <pc:docMk/>
            <pc:sldMk cId="1194384017" sldId="657"/>
            <ac:spMk id="13" creationId="{816B20D5-D2DA-5658-BAFE-DB145DE9D473}"/>
          </ac:spMkLst>
        </pc:spChg>
      </pc:sldChg>
      <pc:sldChg chg="delSp modSp mod">
        <pc:chgData name="Siegbert Rudolph" userId="2af4d44886c067cc" providerId="LiveId" clId="{2F467064-7E65-46DF-B580-407A20394B77}" dt="2022-09-23T17:34:02.024" v="83" actId="1076"/>
        <pc:sldMkLst>
          <pc:docMk/>
          <pc:sldMk cId="1567162872" sldId="671"/>
        </pc:sldMkLst>
        <pc:spChg chg="del mod">
          <ac:chgData name="Siegbert Rudolph" userId="2af4d44886c067cc" providerId="LiveId" clId="{2F467064-7E65-46DF-B580-407A20394B77}" dt="2022-09-23T17:34:02.024" v="78" actId="478"/>
          <ac:spMkLst>
            <pc:docMk/>
            <pc:sldMk cId="1567162872" sldId="671"/>
            <ac:spMk id="12" creationId="{942E85A2-096F-FD04-A8E2-E8AF0B4CCBDF}"/>
          </ac:spMkLst>
        </pc:spChg>
        <pc:spChg chg="mod">
          <ac:chgData name="Siegbert Rudolph" userId="2af4d44886c067cc" providerId="LiveId" clId="{2F467064-7E65-46DF-B580-407A20394B77}" dt="2022-09-23T17:34:02.024" v="83" actId="1076"/>
          <ac:spMkLst>
            <pc:docMk/>
            <pc:sldMk cId="1567162872" sldId="671"/>
            <ac:spMk id="13" creationId="{08190C79-0999-4D7A-B983-02D0C5E4794E}"/>
          </ac:spMkLst>
        </pc:spChg>
        <pc:spChg chg="del">
          <ac:chgData name="Siegbert Rudolph" userId="2af4d44886c067cc" providerId="LiveId" clId="{2F467064-7E65-46DF-B580-407A20394B77}" dt="2022-09-20T17:30:15.836" v="36" actId="478"/>
          <ac:spMkLst>
            <pc:docMk/>
            <pc:sldMk cId="1567162872" sldId="671"/>
            <ac:spMk id="13" creationId="{90C52618-4C1A-E57E-88D8-B48776D1DE3A}"/>
          </ac:spMkLst>
        </pc:spChg>
      </pc:sldChg>
      <pc:sldChg chg="delSp modSp mod">
        <pc:chgData name="Siegbert Rudolph" userId="2af4d44886c067cc" providerId="LiveId" clId="{2F467064-7E65-46DF-B580-407A20394B77}" dt="2024-03-26T16:10:48.788" v="143" actId="1076"/>
        <pc:sldMkLst>
          <pc:docMk/>
          <pc:sldMk cId="825368055" sldId="672"/>
        </pc:sldMkLst>
        <pc:spChg chg="del">
          <ac:chgData name="Siegbert Rudolph" userId="2af4d44886c067cc" providerId="LiveId" clId="{2F467064-7E65-46DF-B580-407A20394B77}" dt="2023-08-18T15:31:19.193" v="102" actId="478"/>
          <ac:spMkLst>
            <pc:docMk/>
            <pc:sldMk cId="825368055" sldId="672"/>
            <ac:spMk id="11" creationId="{4AC301F1-954E-B3FB-6336-1B73BEE91F46}"/>
          </ac:spMkLst>
        </pc:spChg>
        <pc:spChg chg="del mod">
          <ac:chgData name="Siegbert Rudolph" userId="2af4d44886c067cc" providerId="LiveId" clId="{2F467064-7E65-46DF-B580-407A20394B77}" dt="2022-09-23T17:34:02.009" v="60" actId="478"/>
          <ac:spMkLst>
            <pc:docMk/>
            <pc:sldMk cId="825368055" sldId="672"/>
            <ac:spMk id="11" creationId="{C5F5ED99-7E0E-51CC-5DF0-E3EADD1107B4}"/>
          </ac:spMkLst>
        </pc:spChg>
        <pc:spChg chg="mod">
          <ac:chgData name="Siegbert Rudolph" userId="2af4d44886c067cc" providerId="LiveId" clId="{2F467064-7E65-46DF-B580-407A20394B77}" dt="2024-03-26T16:10:48.788" v="143" actId="1076"/>
          <ac:spMkLst>
            <pc:docMk/>
            <pc:sldMk cId="825368055" sldId="672"/>
            <ac:spMk id="11" creationId="{E9BF8C48-9947-0888-3201-260600E6D963}"/>
          </ac:spMkLst>
        </pc:spChg>
        <pc:spChg chg="del">
          <ac:chgData name="Siegbert Rudolph" userId="2af4d44886c067cc" providerId="LiveId" clId="{2F467064-7E65-46DF-B580-407A20394B77}" dt="2022-09-20T17:30:15.804" v="18" actId="478"/>
          <ac:spMkLst>
            <pc:docMk/>
            <pc:sldMk cId="825368055" sldId="672"/>
            <ac:spMk id="12" creationId="{CF21901B-AE08-19F7-20E0-497BA75A0E24}"/>
          </ac:spMkLst>
        </pc:spChg>
        <pc:spChg chg="mod">
          <ac:chgData name="Siegbert Rudolph" userId="2af4d44886c067cc" providerId="LiveId" clId="{2F467064-7E65-46DF-B580-407A20394B77}" dt="2022-09-23T17:34:02.024" v="65" actId="1076"/>
          <ac:spMkLst>
            <pc:docMk/>
            <pc:sldMk cId="825368055" sldId="672"/>
            <ac:spMk id="12" creationId="{EF23017D-A0F7-DADF-6DBB-5E1DE2402C4C}"/>
          </ac:spMkLst>
        </pc:spChg>
        <pc:spChg chg="del mod">
          <ac:chgData name="Siegbert Rudolph" userId="2af4d44886c067cc" providerId="LiveId" clId="{2F467064-7E65-46DF-B580-407A20394B77}" dt="2024-03-26T16:10:48.788" v="138" actId="478"/>
          <ac:spMkLst>
            <pc:docMk/>
            <pc:sldMk cId="825368055" sldId="672"/>
            <ac:spMk id="12" creationId="{F5259512-B6E7-2397-6790-353A28F82DDC}"/>
          </ac:spMkLst>
        </pc:spChg>
      </pc:sldChg>
      <pc:sldChg chg="delSp modSp mod">
        <pc:chgData name="Siegbert Rudolph" userId="2af4d44886c067cc" providerId="LiveId" clId="{2F467064-7E65-46DF-B580-407A20394B77}" dt="2024-03-26T16:10:48.788" v="149" actId="1076"/>
        <pc:sldMkLst>
          <pc:docMk/>
          <pc:sldMk cId="2734888834" sldId="673"/>
        </pc:sldMkLst>
        <pc:spChg chg="del mod">
          <ac:chgData name="Siegbert Rudolph" userId="2af4d44886c067cc" providerId="LiveId" clId="{2F467064-7E65-46DF-B580-407A20394B77}" dt="2022-09-23T17:34:02.024" v="66" actId="478"/>
          <ac:spMkLst>
            <pc:docMk/>
            <pc:sldMk cId="2734888834" sldId="673"/>
            <ac:spMk id="12" creationId="{BC4526D3-84F9-6059-AEE2-03F7A20C69E6}"/>
          </ac:spMkLst>
        </pc:spChg>
        <pc:spChg chg="mod">
          <ac:chgData name="Siegbert Rudolph" userId="2af4d44886c067cc" providerId="LiveId" clId="{2F467064-7E65-46DF-B580-407A20394B77}" dt="2024-03-26T16:10:48.788" v="149" actId="1076"/>
          <ac:spMkLst>
            <pc:docMk/>
            <pc:sldMk cId="2734888834" sldId="673"/>
            <ac:spMk id="12" creationId="{D22D843F-4675-5521-A796-305E345B6FE1}"/>
          </ac:spMkLst>
        </pc:spChg>
        <pc:spChg chg="del">
          <ac:chgData name="Siegbert Rudolph" userId="2af4d44886c067cc" providerId="LiveId" clId="{2F467064-7E65-46DF-B580-407A20394B77}" dt="2023-08-18T15:31:19.193" v="108" actId="478"/>
          <ac:spMkLst>
            <pc:docMk/>
            <pc:sldMk cId="2734888834" sldId="673"/>
            <ac:spMk id="12" creationId="{F7DC39A0-2725-B44A-1DF5-B471256CBE75}"/>
          </ac:spMkLst>
        </pc:spChg>
        <pc:spChg chg="del">
          <ac:chgData name="Siegbert Rudolph" userId="2af4d44886c067cc" providerId="LiveId" clId="{2F467064-7E65-46DF-B580-407A20394B77}" dt="2022-09-20T17:30:15.820" v="24" actId="478"/>
          <ac:spMkLst>
            <pc:docMk/>
            <pc:sldMk cId="2734888834" sldId="673"/>
            <ac:spMk id="13" creationId="{438B639B-C3EB-C672-DBCF-0A71154E1966}"/>
          </ac:spMkLst>
        </pc:spChg>
        <pc:spChg chg="del mod">
          <ac:chgData name="Siegbert Rudolph" userId="2af4d44886c067cc" providerId="LiveId" clId="{2F467064-7E65-46DF-B580-407A20394B77}" dt="2024-03-26T16:10:48.788" v="144" actId="478"/>
          <ac:spMkLst>
            <pc:docMk/>
            <pc:sldMk cId="2734888834" sldId="673"/>
            <ac:spMk id="13" creationId="{B9FF33FD-8170-CC47-0A77-8B835AFA561D}"/>
          </ac:spMkLst>
        </pc:spChg>
        <pc:spChg chg="mod">
          <ac:chgData name="Siegbert Rudolph" userId="2af4d44886c067cc" providerId="LiveId" clId="{2F467064-7E65-46DF-B580-407A20394B77}" dt="2022-09-23T17:34:02.024" v="71" actId="1076"/>
          <ac:spMkLst>
            <pc:docMk/>
            <pc:sldMk cId="2734888834" sldId="673"/>
            <ac:spMk id="13" creationId="{E1520F8E-187A-C581-A060-F922F3C459D7}"/>
          </ac:spMkLst>
        </pc:spChg>
      </pc:sldChg>
    </pc:docChg>
  </pc:docChgLst>
  <pc:docChgLst>
    <pc:chgData name="Siegbert Rudolph" userId="2af4d44886c067cc" providerId="LiveId" clId="{CEA0DABA-558A-4F91-9BD5-2DF12A431D69}"/>
    <pc:docChg chg="modSld">
      <pc:chgData name="Siegbert Rudolph" userId="2af4d44886c067cc" providerId="LiveId" clId="{CEA0DABA-558A-4F91-9BD5-2DF12A431D69}" dt="2022-10-11T14:45:25.169" v="51" actId="20577"/>
      <pc:docMkLst>
        <pc:docMk/>
      </pc:docMkLst>
      <pc:sldChg chg="modSp mod">
        <pc:chgData name="Siegbert Rudolph" userId="2af4d44886c067cc" providerId="LiveId" clId="{CEA0DABA-558A-4F91-9BD5-2DF12A431D69}" dt="2022-10-11T14:44:39.798" v="9" actId="20577"/>
        <pc:sldMkLst>
          <pc:docMk/>
          <pc:sldMk cId="703515437" sldId="260"/>
        </pc:sldMkLst>
        <pc:spChg chg="mod">
          <ac:chgData name="Siegbert Rudolph" userId="2af4d44886c067cc" providerId="LiveId" clId="{CEA0DABA-558A-4F91-9BD5-2DF12A431D69}" dt="2022-10-11T14:44:39.798" v="9" actId="20577"/>
          <ac:spMkLst>
            <pc:docMk/>
            <pc:sldMk cId="703515437" sldId="260"/>
            <ac:spMk id="23" creationId="{002086D3-C6BF-4738-BE58-11D62B080B83}"/>
          </ac:spMkLst>
        </pc:spChg>
      </pc:sldChg>
      <pc:sldChg chg="modSp mod">
        <pc:chgData name="Siegbert Rudolph" userId="2af4d44886c067cc" providerId="LiveId" clId="{CEA0DABA-558A-4F91-9BD5-2DF12A431D69}" dt="2022-10-11T14:45:00.437" v="20" actId="20577"/>
        <pc:sldMkLst>
          <pc:docMk/>
          <pc:sldMk cId="1194384017" sldId="657"/>
        </pc:sldMkLst>
        <pc:spChg chg="mod">
          <ac:chgData name="Siegbert Rudolph" userId="2af4d44886c067cc" providerId="LiveId" clId="{CEA0DABA-558A-4F91-9BD5-2DF12A431D69}" dt="2022-10-11T14:45:00.437" v="20" actId="20577"/>
          <ac:spMkLst>
            <pc:docMk/>
            <pc:sldMk cId="1194384017" sldId="657"/>
            <ac:spMk id="11" creationId="{58815F07-ECB2-4F98-8409-D9EDB4D02797}"/>
          </ac:spMkLst>
        </pc:spChg>
      </pc:sldChg>
      <pc:sldChg chg="modSp mod">
        <pc:chgData name="Siegbert Rudolph" userId="2af4d44886c067cc" providerId="LiveId" clId="{CEA0DABA-558A-4F91-9BD5-2DF12A431D69}" dt="2022-10-11T14:45:08.889" v="30" actId="20577"/>
        <pc:sldMkLst>
          <pc:docMk/>
          <pc:sldMk cId="825368055" sldId="672"/>
        </pc:sldMkLst>
        <pc:spChg chg="mod">
          <ac:chgData name="Siegbert Rudolph" userId="2af4d44886c067cc" providerId="LiveId" clId="{CEA0DABA-558A-4F91-9BD5-2DF12A431D69}" dt="2022-10-11T14:45:08.889" v="30" actId="20577"/>
          <ac:spMkLst>
            <pc:docMk/>
            <pc:sldMk cId="825368055" sldId="672"/>
            <ac:spMk id="23" creationId="{002086D3-C6BF-4738-BE58-11D62B080B83}"/>
          </ac:spMkLst>
        </pc:spChg>
      </pc:sldChg>
      <pc:sldChg chg="modSp mod">
        <pc:chgData name="Siegbert Rudolph" userId="2af4d44886c067cc" providerId="LiveId" clId="{CEA0DABA-558A-4F91-9BD5-2DF12A431D69}" dt="2022-10-11T14:45:25.169" v="51" actId="20577"/>
        <pc:sldMkLst>
          <pc:docMk/>
          <pc:sldMk cId="2734888834" sldId="673"/>
        </pc:sldMkLst>
        <pc:spChg chg="mod">
          <ac:chgData name="Siegbert Rudolph" userId="2af4d44886c067cc" providerId="LiveId" clId="{CEA0DABA-558A-4F91-9BD5-2DF12A431D69}" dt="2022-10-11T14:45:25.169" v="51" actId="20577"/>
          <ac:spMkLst>
            <pc:docMk/>
            <pc:sldMk cId="2734888834" sldId="673"/>
            <ac:spMk id="11" creationId="{58815F07-ECB2-4F98-8409-D9EDB4D02797}"/>
          </ac:spMkLst>
        </pc:spChg>
      </pc:sldChg>
    </pc:docChg>
  </pc:docChgLst>
  <pc:docChgLst>
    <pc:chgData name="Siegbert Rudolph" userId="2af4d44886c067cc" providerId="LiveId" clId="{9B4D6693-134F-4FAC-9D2A-1C7EE98A01DC}"/>
    <pc:docChg chg="custSel modSld">
      <pc:chgData name="Siegbert Rudolph" userId="2af4d44886c067cc" providerId="LiveId" clId="{9B4D6693-134F-4FAC-9D2A-1C7EE98A01DC}" dt="2021-11-27T10:46:19.107" v="39" actId="1076"/>
      <pc:docMkLst>
        <pc:docMk/>
      </pc:docMkLst>
      <pc:sldChg chg="delSp modSp mod">
        <pc:chgData name="Siegbert Rudolph" userId="2af4d44886c067cc" providerId="LiveId" clId="{9B4D6693-134F-4FAC-9D2A-1C7EE98A01DC}" dt="2021-11-27T10:46:19.075" v="5" actId="1076"/>
        <pc:sldMkLst>
          <pc:docMk/>
          <pc:sldMk cId="2546919538" sldId="256"/>
        </pc:sldMkLst>
        <pc:spChg chg="del">
          <ac:chgData name="Siegbert Rudolph" userId="2af4d44886c067cc" providerId="LiveId" clId="{9B4D6693-134F-4FAC-9D2A-1C7EE98A01DC}" dt="2021-11-27T10:46:19.075" v="0" actId="478"/>
          <ac:spMkLst>
            <pc:docMk/>
            <pc:sldMk cId="2546919538" sldId="256"/>
            <ac:spMk id="2" creationId="{47A1A479-6035-437D-B5CF-959AD732F1A5}"/>
          </ac:spMkLst>
        </pc:spChg>
        <pc:spChg chg="mod">
          <ac:chgData name="Siegbert Rudolph" userId="2af4d44886c067cc" providerId="LiveId" clId="{9B4D6693-134F-4FAC-9D2A-1C7EE98A01DC}" dt="2021-11-27T10:46:19.075" v="5" actId="1076"/>
          <ac:spMkLst>
            <pc:docMk/>
            <pc:sldMk cId="2546919538" sldId="256"/>
            <ac:spMk id="3" creationId="{36B45D27-D039-48A8-A7FB-9699FE5470D5}"/>
          </ac:spMkLst>
        </pc:spChg>
      </pc:sldChg>
      <pc:sldChg chg="modSp mod">
        <pc:chgData name="Siegbert Rudolph" userId="2af4d44886c067cc" providerId="LiveId" clId="{9B4D6693-134F-4FAC-9D2A-1C7EE98A01DC}" dt="2021-11-27T10:46:19.075" v="10" actId="1076"/>
        <pc:sldMkLst>
          <pc:docMk/>
          <pc:sldMk cId="703515437" sldId="260"/>
        </pc:sldMkLst>
        <pc:spChg chg="mod">
          <ac:chgData name="Siegbert Rudolph" userId="2af4d44886c067cc" providerId="LiveId" clId="{9B4D6693-134F-4FAC-9D2A-1C7EE98A01DC}" dt="2021-11-27T10:46:19.075" v="10" actId="1076"/>
          <ac:spMkLst>
            <pc:docMk/>
            <pc:sldMk cId="703515437" sldId="260"/>
            <ac:spMk id="11" creationId="{925CE7B3-F5DA-48A6-BB16-6546973135A5}"/>
          </ac:spMkLst>
        </pc:spChg>
      </pc:sldChg>
      <pc:sldChg chg="delSp modSp mod">
        <pc:chgData name="Siegbert Rudolph" userId="2af4d44886c067cc" providerId="LiveId" clId="{9B4D6693-134F-4FAC-9D2A-1C7EE98A01DC}" dt="2021-11-27T10:46:19.091" v="33" actId="1076"/>
        <pc:sldMkLst>
          <pc:docMk/>
          <pc:sldMk cId="1373295691" sldId="636"/>
        </pc:sldMkLst>
        <pc:spChg chg="mod">
          <ac:chgData name="Siegbert Rudolph" userId="2af4d44886c067cc" providerId="LiveId" clId="{9B4D6693-134F-4FAC-9D2A-1C7EE98A01DC}" dt="2021-11-27T10:46:19.091" v="33" actId="1076"/>
          <ac:spMkLst>
            <pc:docMk/>
            <pc:sldMk cId="1373295691" sldId="636"/>
            <ac:spMk id="2" creationId="{0266EA47-5D97-4714-90A8-5545B36FB899}"/>
          </ac:spMkLst>
        </pc:spChg>
        <pc:spChg chg="del">
          <ac:chgData name="Siegbert Rudolph" userId="2af4d44886c067cc" providerId="LiveId" clId="{9B4D6693-134F-4FAC-9D2A-1C7EE98A01DC}" dt="2021-11-27T10:46:19.091" v="28" actId="478"/>
          <ac:spMkLst>
            <pc:docMk/>
            <pc:sldMk cId="1373295691" sldId="636"/>
            <ac:spMk id="3" creationId="{0AC82067-9711-46CF-A866-5A1E9FE5360F}"/>
          </ac:spMkLst>
        </pc:spChg>
      </pc:sldChg>
      <pc:sldChg chg="delSp modSp mod">
        <pc:chgData name="Siegbert Rudolph" userId="2af4d44886c067cc" providerId="LiveId" clId="{9B4D6693-134F-4FAC-9D2A-1C7EE98A01DC}" dt="2021-11-27T10:46:19.075" v="16" actId="1076"/>
        <pc:sldMkLst>
          <pc:docMk/>
          <pc:sldMk cId="1194384017" sldId="657"/>
        </pc:sldMkLst>
        <pc:spChg chg="mod">
          <ac:chgData name="Siegbert Rudolph" userId="2af4d44886c067cc" providerId="LiveId" clId="{9B4D6693-134F-4FAC-9D2A-1C7EE98A01DC}" dt="2021-11-27T10:46:19.075" v="16" actId="1076"/>
          <ac:spMkLst>
            <pc:docMk/>
            <pc:sldMk cId="1194384017" sldId="657"/>
            <ac:spMk id="12" creationId="{BAE429CC-7F77-456E-B667-A9D5C798B5E9}"/>
          </ac:spMkLst>
        </pc:spChg>
        <pc:spChg chg="del">
          <ac:chgData name="Siegbert Rudolph" userId="2af4d44886c067cc" providerId="LiveId" clId="{9B4D6693-134F-4FAC-9D2A-1C7EE98A01DC}" dt="2021-11-27T10:46:19.075" v="11" actId="478"/>
          <ac:spMkLst>
            <pc:docMk/>
            <pc:sldMk cId="1194384017" sldId="657"/>
            <ac:spMk id="13" creationId="{4989594A-B7D3-48F9-8214-2D309F610328}"/>
          </ac:spMkLst>
        </pc:spChg>
      </pc:sldChg>
      <pc:sldChg chg="delSp modSp mod">
        <pc:chgData name="Siegbert Rudolph" userId="2af4d44886c067cc" providerId="LiveId" clId="{9B4D6693-134F-4FAC-9D2A-1C7EE98A01DC}" dt="2021-11-27T10:46:19.107" v="39" actId="1076"/>
        <pc:sldMkLst>
          <pc:docMk/>
          <pc:sldMk cId="1567162872" sldId="671"/>
        </pc:sldMkLst>
        <pc:spChg chg="mod">
          <ac:chgData name="Siegbert Rudolph" userId="2af4d44886c067cc" providerId="LiveId" clId="{9B4D6693-134F-4FAC-9D2A-1C7EE98A01DC}" dt="2021-11-27T10:46:19.107" v="39" actId="1076"/>
          <ac:spMkLst>
            <pc:docMk/>
            <pc:sldMk cId="1567162872" sldId="671"/>
            <ac:spMk id="12" creationId="{60CC5A10-5EE6-4F89-B455-1BA5808FD880}"/>
          </ac:spMkLst>
        </pc:spChg>
        <pc:spChg chg="del">
          <ac:chgData name="Siegbert Rudolph" userId="2af4d44886c067cc" providerId="LiveId" clId="{9B4D6693-134F-4FAC-9D2A-1C7EE98A01DC}" dt="2021-11-27T10:46:19.091" v="34" actId="478"/>
          <ac:spMkLst>
            <pc:docMk/>
            <pc:sldMk cId="1567162872" sldId="671"/>
            <ac:spMk id="13" creationId="{9F2D8CEF-E07A-46C4-BF1A-6B7DE591B9C4}"/>
          </ac:spMkLst>
        </pc:spChg>
      </pc:sldChg>
      <pc:sldChg chg="modSp mod">
        <pc:chgData name="Siegbert Rudolph" userId="2af4d44886c067cc" providerId="LiveId" clId="{9B4D6693-134F-4FAC-9D2A-1C7EE98A01DC}" dt="2021-11-27T10:46:19.091" v="21" actId="1076"/>
        <pc:sldMkLst>
          <pc:docMk/>
          <pc:sldMk cId="825368055" sldId="672"/>
        </pc:sldMkLst>
        <pc:spChg chg="mod">
          <ac:chgData name="Siegbert Rudolph" userId="2af4d44886c067cc" providerId="LiveId" clId="{9B4D6693-134F-4FAC-9D2A-1C7EE98A01DC}" dt="2021-11-27T10:46:19.091" v="21" actId="1076"/>
          <ac:spMkLst>
            <pc:docMk/>
            <pc:sldMk cId="825368055" sldId="672"/>
            <ac:spMk id="11" creationId="{09C0F63B-6E8B-47B1-9594-0C4F90B8C29E}"/>
          </ac:spMkLst>
        </pc:spChg>
      </pc:sldChg>
      <pc:sldChg chg="delSp modSp mod">
        <pc:chgData name="Siegbert Rudolph" userId="2af4d44886c067cc" providerId="LiveId" clId="{9B4D6693-134F-4FAC-9D2A-1C7EE98A01DC}" dt="2021-11-27T10:46:19.091" v="27" actId="1076"/>
        <pc:sldMkLst>
          <pc:docMk/>
          <pc:sldMk cId="2734888834" sldId="673"/>
        </pc:sldMkLst>
        <pc:spChg chg="mod">
          <ac:chgData name="Siegbert Rudolph" userId="2af4d44886c067cc" providerId="LiveId" clId="{9B4D6693-134F-4FAC-9D2A-1C7EE98A01DC}" dt="2021-11-27T10:46:19.091" v="27" actId="1076"/>
          <ac:spMkLst>
            <pc:docMk/>
            <pc:sldMk cId="2734888834" sldId="673"/>
            <ac:spMk id="12" creationId="{8A97A993-6F79-4E5F-BF79-FFADE8048669}"/>
          </ac:spMkLst>
        </pc:spChg>
        <pc:spChg chg="del">
          <ac:chgData name="Siegbert Rudolph" userId="2af4d44886c067cc" providerId="LiveId" clId="{9B4D6693-134F-4FAC-9D2A-1C7EE98A01DC}" dt="2021-11-27T10:46:19.091" v="22" actId="478"/>
          <ac:spMkLst>
            <pc:docMk/>
            <pc:sldMk cId="2734888834" sldId="673"/>
            <ac:spMk id="13" creationId="{4989594A-B7D3-48F9-8214-2D309F610328}"/>
          </ac:spMkLst>
        </pc:spChg>
      </pc:sldChg>
    </pc:docChg>
  </pc:docChgLst>
  <pc:docChgLst>
    <pc:chgData name="Siegbert Rudolph" userId="2af4d44886c067cc" providerId="LiveId" clId="{0D4658BC-454D-4DD7-BAFD-8486834DF798}"/>
    <pc:docChg chg="custSel modSld">
      <pc:chgData name="Siegbert Rudolph" userId="2af4d44886c067cc" providerId="LiveId" clId="{0D4658BC-454D-4DD7-BAFD-8486834DF798}" dt="2022-07-08T16:18:57.139" v="41" actId="1076"/>
      <pc:docMkLst>
        <pc:docMk/>
      </pc:docMkLst>
      <pc:sldChg chg="delSp modSp mod">
        <pc:chgData name="Siegbert Rudolph" userId="2af4d44886c067cc" providerId="LiveId" clId="{0D4658BC-454D-4DD7-BAFD-8486834DF798}" dt="2022-07-08T16:18:57.108" v="5" actId="1076"/>
        <pc:sldMkLst>
          <pc:docMk/>
          <pc:sldMk cId="2546919538" sldId="256"/>
        </pc:sldMkLst>
        <pc:spChg chg="mod">
          <ac:chgData name="Siegbert Rudolph" userId="2af4d44886c067cc" providerId="LiveId" clId="{0D4658BC-454D-4DD7-BAFD-8486834DF798}" dt="2022-07-08T16:18:57.108" v="5" actId="1076"/>
          <ac:spMkLst>
            <pc:docMk/>
            <pc:sldMk cId="2546919538" sldId="256"/>
            <ac:spMk id="2" creationId="{026FDA03-AB46-FD04-7FF5-E7BFEEFA4B66}"/>
          </ac:spMkLst>
        </pc:spChg>
        <pc:spChg chg="del">
          <ac:chgData name="Siegbert Rudolph" userId="2af4d44886c067cc" providerId="LiveId" clId="{0D4658BC-454D-4DD7-BAFD-8486834DF798}" dt="2022-07-08T16:18:57.108" v="0" actId="478"/>
          <ac:spMkLst>
            <pc:docMk/>
            <pc:sldMk cId="2546919538" sldId="256"/>
            <ac:spMk id="3" creationId="{36B45D27-D039-48A8-A7FB-9699FE5470D5}"/>
          </ac:spMkLst>
        </pc:spChg>
      </pc:sldChg>
      <pc:sldChg chg="delSp modSp mod">
        <pc:chgData name="Siegbert Rudolph" userId="2af4d44886c067cc" providerId="LiveId" clId="{0D4658BC-454D-4DD7-BAFD-8486834DF798}" dt="2022-07-08T16:18:57.108" v="11" actId="1076"/>
        <pc:sldMkLst>
          <pc:docMk/>
          <pc:sldMk cId="703515437" sldId="260"/>
        </pc:sldMkLst>
        <pc:spChg chg="del">
          <ac:chgData name="Siegbert Rudolph" userId="2af4d44886c067cc" providerId="LiveId" clId="{0D4658BC-454D-4DD7-BAFD-8486834DF798}" dt="2022-07-08T16:18:57.108" v="6" actId="478"/>
          <ac:spMkLst>
            <pc:docMk/>
            <pc:sldMk cId="703515437" sldId="260"/>
            <ac:spMk id="11" creationId="{925CE7B3-F5DA-48A6-BB16-6546973135A5}"/>
          </ac:spMkLst>
        </pc:spChg>
        <pc:spChg chg="mod">
          <ac:chgData name="Siegbert Rudolph" userId="2af4d44886c067cc" providerId="LiveId" clId="{0D4658BC-454D-4DD7-BAFD-8486834DF798}" dt="2022-07-08T16:18:57.108" v="11" actId="1076"/>
          <ac:spMkLst>
            <pc:docMk/>
            <pc:sldMk cId="703515437" sldId="260"/>
            <ac:spMk id="12" creationId="{38BA08D2-C893-8413-1896-2E38909828FA}"/>
          </ac:spMkLst>
        </pc:spChg>
      </pc:sldChg>
      <pc:sldChg chg="delSp modSp mod">
        <pc:chgData name="Siegbert Rudolph" userId="2af4d44886c067cc" providerId="LiveId" clId="{0D4658BC-454D-4DD7-BAFD-8486834DF798}" dt="2022-07-08T16:18:57.123" v="35" actId="1076"/>
        <pc:sldMkLst>
          <pc:docMk/>
          <pc:sldMk cId="1373295691" sldId="636"/>
        </pc:sldMkLst>
        <pc:spChg chg="del">
          <ac:chgData name="Siegbert Rudolph" userId="2af4d44886c067cc" providerId="LiveId" clId="{0D4658BC-454D-4DD7-BAFD-8486834DF798}" dt="2022-07-08T16:18:57.123" v="30" actId="478"/>
          <ac:spMkLst>
            <pc:docMk/>
            <pc:sldMk cId="1373295691" sldId="636"/>
            <ac:spMk id="2" creationId="{0266EA47-5D97-4714-90A8-5545B36FB899}"/>
          </ac:spMkLst>
        </pc:spChg>
        <pc:spChg chg="mod">
          <ac:chgData name="Siegbert Rudolph" userId="2af4d44886c067cc" providerId="LiveId" clId="{0D4658BC-454D-4DD7-BAFD-8486834DF798}" dt="2022-07-08T16:18:57.123" v="35" actId="1076"/>
          <ac:spMkLst>
            <pc:docMk/>
            <pc:sldMk cId="1373295691" sldId="636"/>
            <ac:spMk id="3" creationId="{55E86343-7EF6-4E65-7ED0-9D8A7997C345}"/>
          </ac:spMkLst>
        </pc:spChg>
      </pc:sldChg>
      <pc:sldChg chg="delSp modSp mod">
        <pc:chgData name="Siegbert Rudolph" userId="2af4d44886c067cc" providerId="LiveId" clId="{0D4658BC-454D-4DD7-BAFD-8486834DF798}" dt="2022-07-08T16:18:57.123" v="17" actId="1076"/>
        <pc:sldMkLst>
          <pc:docMk/>
          <pc:sldMk cId="1194384017" sldId="657"/>
        </pc:sldMkLst>
        <pc:spChg chg="del">
          <ac:chgData name="Siegbert Rudolph" userId="2af4d44886c067cc" providerId="LiveId" clId="{0D4658BC-454D-4DD7-BAFD-8486834DF798}" dt="2022-07-08T16:18:57.108" v="12" actId="478"/>
          <ac:spMkLst>
            <pc:docMk/>
            <pc:sldMk cId="1194384017" sldId="657"/>
            <ac:spMk id="12" creationId="{BAE429CC-7F77-456E-B667-A9D5C798B5E9}"/>
          </ac:spMkLst>
        </pc:spChg>
        <pc:spChg chg="mod">
          <ac:chgData name="Siegbert Rudolph" userId="2af4d44886c067cc" providerId="LiveId" clId="{0D4658BC-454D-4DD7-BAFD-8486834DF798}" dt="2022-07-08T16:18:57.123" v="17" actId="1076"/>
          <ac:spMkLst>
            <pc:docMk/>
            <pc:sldMk cId="1194384017" sldId="657"/>
            <ac:spMk id="13" creationId="{0CCEF2EB-E11F-808F-E0D4-07B6264DDFA8}"/>
          </ac:spMkLst>
        </pc:spChg>
      </pc:sldChg>
      <pc:sldChg chg="delSp modSp mod">
        <pc:chgData name="Siegbert Rudolph" userId="2af4d44886c067cc" providerId="LiveId" clId="{0D4658BC-454D-4DD7-BAFD-8486834DF798}" dt="2022-07-08T16:18:57.139" v="41" actId="1076"/>
        <pc:sldMkLst>
          <pc:docMk/>
          <pc:sldMk cId="1567162872" sldId="671"/>
        </pc:sldMkLst>
        <pc:spChg chg="del">
          <ac:chgData name="Siegbert Rudolph" userId="2af4d44886c067cc" providerId="LiveId" clId="{0D4658BC-454D-4DD7-BAFD-8486834DF798}" dt="2022-07-08T16:18:57.123" v="36" actId="478"/>
          <ac:spMkLst>
            <pc:docMk/>
            <pc:sldMk cId="1567162872" sldId="671"/>
            <ac:spMk id="12" creationId="{60CC5A10-5EE6-4F89-B455-1BA5808FD880}"/>
          </ac:spMkLst>
        </pc:spChg>
        <pc:spChg chg="mod">
          <ac:chgData name="Siegbert Rudolph" userId="2af4d44886c067cc" providerId="LiveId" clId="{0D4658BC-454D-4DD7-BAFD-8486834DF798}" dt="2022-07-08T16:18:57.139" v="41" actId="1076"/>
          <ac:spMkLst>
            <pc:docMk/>
            <pc:sldMk cId="1567162872" sldId="671"/>
            <ac:spMk id="13" creationId="{90C52618-4C1A-E57E-88D8-B48776D1DE3A}"/>
          </ac:spMkLst>
        </pc:spChg>
      </pc:sldChg>
      <pc:sldChg chg="delSp modSp mod">
        <pc:chgData name="Siegbert Rudolph" userId="2af4d44886c067cc" providerId="LiveId" clId="{0D4658BC-454D-4DD7-BAFD-8486834DF798}" dt="2022-07-08T16:18:57.123" v="23" actId="1076"/>
        <pc:sldMkLst>
          <pc:docMk/>
          <pc:sldMk cId="825368055" sldId="672"/>
        </pc:sldMkLst>
        <pc:spChg chg="del">
          <ac:chgData name="Siegbert Rudolph" userId="2af4d44886c067cc" providerId="LiveId" clId="{0D4658BC-454D-4DD7-BAFD-8486834DF798}" dt="2022-07-08T16:18:57.123" v="18" actId="478"/>
          <ac:spMkLst>
            <pc:docMk/>
            <pc:sldMk cId="825368055" sldId="672"/>
            <ac:spMk id="11" creationId="{09C0F63B-6E8B-47B1-9594-0C4F90B8C29E}"/>
          </ac:spMkLst>
        </pc:spChg>
        <pc:spChg chg="mod">
          <ac:chgData name="Siegbert Rudolph" userId="2af4d44886c067cc" providerId="LiveId" clId="{0D4658BC-454D-4DD7-BAFD-8486834DF798}" dt="2022-07-08T16:18:57.123" v="23" actId="1076"/>
          <ac:spMkLst>
            <pc:docMk/>
            <pc:sldMk cId="825368055" sldId="672"/>
            <ac:spMk id="12" creationId="{CF21901B-AE08-19F7-20E0-497BA75A0E24}"/>
          </ac:spMkLst>
        </pc:spChg>
      </pc:sldChg>
      <pc:sldChg chg="delSp modSp mod">
        <pc:chgData name="Siegbert Rudolph" userId="2af4d44886c067cc" providerId="LiveId" clId="{0D4658BC-454D-4DD7-BAFD-8486834DF798}" dt="2022-07-08T16:18:57.123" v="29" actId="1076"/>
        <pc:sldMkLst>
          <pc:docMk/>
          <pc:sldMk cId="2734888834" sldId="673"/>
        </pc:sldMkLst>
        <pc:spChg chg="del">
          <ac:chgData name="Siegbert Rudolph" userId="2af4d44886c067cc" providerId="LiveId" clId="{0D4658BC-454D-4DD7-BAFD-8486834DF798}" dt="2022-07-08T16:18:57.123" v="24" actId="478"/>
          <ac:spMkLst>
            <pc:docMk/>
            <pc:sldMk cId="2734888834" sldId="673"/>
            <ac:spMk id="12" creationId="{8A97A993-6F79-4E5F-BF79-FFADE8048669}"/>
          </ac:spMkLst>
        </pc:spChg>
        <pc:spChg chg="mod">
          <ac:chgData name="Siegbert Rudolph" userId="2af4d44886c067cc" providerId="LiveId" clId="{0D4658BC-454D-4DD7-BAFD-8486834DF798}" dt="2022-07-08T16:18:57.123" v="29" actId="1076"/>
          <ac:spMkLst>
            <pc:docMk/>
            <pc:sldMk cId="2734888834" sldId="673"/>
            <ac:spMk id="13" creationId="{438B639B-C3EB-C672-DBCF-0A71154E19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284416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408605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Ratetechnik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Wortanfang gleich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757488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F08ADAB0-6521-4C1A-9B64-67A31376F324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104845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169763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2346812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3645170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4294349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2995991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4943528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002086D3-C6BF-4738-BE58-11D62B080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50015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Wortanfang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8819CE19-2965-4008-8AA8-2E693DE36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5592710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FD400AE9-A539-4A82-8B61-4A314D92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1052671"/>
            <a:ext cx="1069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lernen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5510395-96EA-4C99-BF2C-1A3AFC1D9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1701850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leben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EE719DBF-36D6-4B09-8021-CDA060F7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2351029"/>
            <a:ext cx="906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lesen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B60C397A-7D7D-4C6B-B628-B87C3AC3D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3649387"/>
            <a:ext cx="1116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leisten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26EA6BA-9FEB-48B1-9773-CF36DDE0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4298566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leiden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79A95323-D5F6-42A5-8E8C-11C3B8F10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3000208"/>
            <a:ext cx="1069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lehren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99A84B1C-FCF4-4B13-B0C8-A017DEF4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4947745"/>
            <a:ext cx="934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legen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F2FADC01-7003-429E-AB58-B2A02381B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5596927"/>
            <a:ext cx="13660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lebendig</a:t>
            </a:r>
          </a:p>
        </p:txBody>
      </p:sp>
      <p:sp>
        <p:nvSpPr>
          <p:cNvPr id="86" name="dot_1">
            <a:extLst>
              <a:ext uri="{FF2B5EF4-FFF2-40B4-BE49-F238E27FC236}">
                <a16:creationId xmlns:a16="http://schemas.microsoft.com/office/drawing/2014/main" id="{1DD70FF5-206F-4D36-94BE-8AD293B35D0E}"/>
              </a:ext>
            </a:extLst>
          </p:cNvPr>
          <p:cNvSpPr/>
          <p:nvPr/>
        </p:nvSpPr>
        <p:spPr>
          <a:xfrm>
            <a:off x="4037039" y="120433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508749D0-9F52-4C8F-89B9-3B8174A81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1044237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8D8469DD-2D42-48D3-92E3-702FE164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1693416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6ED171DB-A503-405C-917A-DF5DB5001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2342595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0CBC2168-E08F-4AF2-BC3E-B11882E1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3640953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76BC5E39-B4F8-42E9-B559-431D1629F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4290132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9AC16D7C-4C35-47BA-B18A-663A3C756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2991774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05A5099-1B90-4DFA-A9FC-5F1C7FC1A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4939311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A35914BB-F13B-4655-A76E-4E047D66A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5588493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Schu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0CDAFE73-5201-46D1-A59A-7AB2DCF53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1048454"/>
            <a:ext cx="1080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Schule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F425BE13-DCA7-41F0-BE8B-282DFC28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1697633"/>
            <a:ext cx="1157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Schuhe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0ECD1E2D-0A32-45B9-8CBB-AA23BAB45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2346812"/>
            <a:ext cx="14205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Schulden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730179B-705D-4616-B3B3-12FD62217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3645170"/>
            <a:ext cx="1846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Schummelei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69727F8-4CD9-413E-8E73-17BA5573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4294349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Schund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D2FD0C8B-2D80-418B-A608-E425044BF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2995991"/>
            <a:ext cx="1356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Schuster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067156BF-B949-44EF-B4AB-945494417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4943528"/>
            <a:ext cx="1585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Schublade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ED04EC93-F2DA-4BF7-8B1F-F3C736C8D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5592710"/>
            <a:ext cx="1265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Schurke</a:t>
            </a:r>
          </a:p>
        </p:txBody>
      </p:sp>
      <p:sp>
        <p:nvSpPr>
          <p:cNvPr id="103" name="dot_1">
            <a:extLst>
              <a:ext uri="{FF2B5EF4-FFF2-40B4-BE49-F238E27FC236}">
                <a16:creationId xmlns:a16="http://schemas.microsoft.com/office/drawing/2014/main" id="{817581C0-CC5E-4924-9A38-F9C7A6785EF7}"/>
              </a:ext>
            </a:extLst>
          </p:cNvPr>
          <p:cNvSpPr/>
          <p:nvPr/>
        </p:nvSpPr>
        <p:spPr>
          <a:xfrm>
            <a:off x="7895094" y="121660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D1C3FC61-81BD-4C85-BD04-ED0D041BD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1056506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0E2FC63C-5C8B-4F71-AF61-4D0DF55F4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1705685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2A31756E-4DC2-48BF-BAFA-AB8BE93FF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2354864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4B311FD4-4C7B-4330-ACC8-26145EF82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3653222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457BAF76-663B-4635-B5B3-04EE27BF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4302401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B117A2CA-7BC3-4E99-84A1-2B1FFF29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3004043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3AED2F4A-2958-4784-A957-14A7EBB29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4951580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A09F20D5-4787-487C-B9DE-076AE177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5600762"/>
            <a:ext cx="599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ste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13A2485-0B4C-4A02-A7CD-1B6708B6F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1060723"/>
            <a:ext cx="1104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stehen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1FA3A2B4-E66A-4047-8FB9-8CD602FB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1709902"/>
            <a:ext cx="1119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stellen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D7B18CEC-04A3-4628-AF37-D3DD633A9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2359081"/>
            <a:ext cx="1178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steigen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9099D5CB-1DF1-4D23-A4CD-7F815BBC1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3657439"/>
            <a:ext cx="1196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stehlen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43B8B84-A603-4125-B6AC-85F6DD950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4306618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sterben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D2DD1FEB-2432-41AB-B168-064161E89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3008260"/>
            <a:ext cx="1446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stemmen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2A30E85C-6B76-41CB-A3C2-5C0D98A6D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4955797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stetig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F0CE2D9-4A10-4F24-9424-A1750390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5604979"/>
            <a:ext cx="846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stets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246E19F-65D9-54DA-25DC-93EF3E69F460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70351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387459" y="1320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387459" y="19707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387459" y="262057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36">
            <a:extLst>
              <a:ext uri="{FF2B5EF4-FFF2-40B4-BE49-F238E27FC236}">
                <a16:creationId xmlns:a16="http://schemas.microsoft.com/office/drawing/2014/main" id="{58815F07-ECB2-4F98-8409-D9EDB4D0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47989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Sätze lesen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8BC825AC-5A89-4F82-A459-4A6754B11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1164965"/>
            <a:ext cx="7105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leben um zu lernen und leisten viel im Leben.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7946F1EC-91EA-462D-9D41-96CE53AA5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1814144"/>
            <a:ext cx="11269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Schuster hat keine Schulden und repariert Schuhe, aber nicht in der Schule.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0C3DA2EF-E6B8-477A-B4A7-E478806B7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2463323"/>
            <a:ext cx="6470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stellen uns auf und stehen stetig im Weg.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64215E7-5B6B-4E26-FBC7-163D65760479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19438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1048454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1697633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2346812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3645170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4294349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2995991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4943528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002086D3-C6BF-4738-BE58-11D62B080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50015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Wortanfang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8819CE19-2965-4008-8AA8-2E693DE36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05" y="5592710"/>
            <a:ext cx="644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ber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FD400AE9-A539-4A82-8B61-4A314D92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1052671"/>
            <a:ext cx="1135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bergen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5510395-96EA-4C99-BF2C-1A3AFC1D9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1701850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bersten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EE719DBF-36D6-4B09-8021-CDA060F7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2351029"/>
            <a:ext cx="12634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berufen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B60C397A-7D7D-4C6B-B628-B87C3AC3D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3649387"/>
            <a:ext cx="1265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beraten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26EA6BA-9FEB-48B1-9773-CF36DDE0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4298566"/>
            <a:ext cx="1511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berichten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79A95323-D5F6-42A5-8E8C-11C3B8F10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3000208"/>
            <a:ext cx="1023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bereit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99A84B1C-FCF4-4B13-B0C8-A017DEF4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4947745"/>
            <a:ext cx="11320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bergab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F2FADC01-7003-429E-AB58-B2A02381B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769" y="5596927"/>
            <a:ext cx="1638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berechnen</a:t>
            </a:r>
          </a:p>
        </p:txBody>
      </p:sp>
      <p:sp>
        <p:nvSpPr>
          <p:cNvPr id="86" name="dot_1">
            <a:extLst>
              <a:ext uri="{FF2B5EF4-FFF2-40B4-BE49-F238E27FC236}">
                <a16:creationId xmlns:a16="http://schemas.microsoft.com/office/drawing/2014/main" id="{1DD70FF5-206F-4D36-94BE-8AD293B35D0E}"/>
              </a:ext>
            </a:extLst>
          </p:cNvPr>
          <p:cNvSpPr/>
          <p:nvPr/>
        </p:nvSpPr>
        <p:spPr>
          <a:xfrm>
            <a:off x="4037039" y="120433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508749D0-9F52-4C8F-89B9-3B8174A81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1044237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8D8469DD-2D42-48D3-92E3-702FE164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1693416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6ED171DB-A503-405C-917A-DF5DB5001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2342595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0CBC2168-E08F-4AF2-BC3E-B11882E1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3640953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76BC5E39-B4F8-42E9-B559-431D1629F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4290132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9AC16D7C-4C35-47BA-B18A-663A3C756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2991774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05A5099-1B90-4DFA-A9FC-5F1C7FC1A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4939311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A35914BB-F13B-4655-A76E-4E047D66A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279" y="5588493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run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0CDAFE73-5201-46D1-A59A-7AB2DCF53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1048454"/>
            <a:ext cx="813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rund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F425BE13-DCA7-41F0-BE8B-282DFC28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1697633"/>
            <a:ext cx="10518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runter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0ECD1E2D-0A32-45B9-8CBB-AA23BAB45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2346812"/>
            <a:ext cx="1236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rundum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730179B-705D-4616-B3B3-12FD62217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3645170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rundheraus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69727F8-4CD9-413E-8E73-17BA5573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4294349"/>
            <a:ext cx="1120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runzlig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D2FD0C8B-2D80-418B-A608-E425044BF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2995991"/>
            <a:ext cx="12153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runzeln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067156BF-B949-44EF-B4AB-945494417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4943528"/>
            <a:ext cx="1313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rundlich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ED04EC93-F2DA-4BF7-8B1F-F3C736C8D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643" y="5592710"/>
            <a:ext cx="1856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rundlaufend</a:t>
            </a:r>
          </a:p>
        </p:txBody>
      </p:sp>
      <p:sp>
        <p:nvSpPr>
          <p:cNvPr id="103" name="dot_1">
            <a:extLst>
              <a:ext uri="{FF2B5EF4-FFF2-40B4-BE49-F238E27FC236}">
                <a16:creationId xmlns:a16="http://schemas.microsoft.com/office/drawing/2014/main" id="{817581C0-CC5E-4924-9A38-F9C7A6785EF7}"/>
              </a:ext>
            </a:extLst>
          </p:cNvPr>
          <p:cNvSpPr/>
          <p:nvPr/>
        </p:nvSpPr>
        <p:spPr>
          <a:xfrm>
            <a:off x="7895094" y="121660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D1C3FC61-81BD-4C85-BD04-ED0D041BD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1056506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0E2FC63C-5C8B-4F71-AF61-4D0DF55F4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1705685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2A31756E-4DC2-48BF-BAFA-AB8BE93FF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2354864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4B311FD4-4C7B-4330-ACC8-26145EF82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3653222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457BAF76-663B-4635-B5B3-04EE27BF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4302401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B117A2CA-7BC3-4E99-84A1-2B1FFF29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3004043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3AED2F4A-2958-4784-A957-14A7EBB29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4951580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A09F20D5-4787-487C-B9DE-076AE177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3334" y="5600762"/>
            <a:ext cx="615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Bie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13A2485-0B4C-4A02-A7CD-1B6708B6F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1060723"/>
            <a:ext cx="952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Biene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1FA3A2B4-E66A-4047-8FB9-8CD602FB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1709902"/>
            <a:ext cx="736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Bier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D7B18CEC-04A3-4628-AF37-D3DD633A9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2359081"/>
            <a:ext cx="862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Biest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9099D5CB-1DF1-4D23-A4CD-7F815BBC1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3657439"/>
            <a:ext cx="11512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Biester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43B8B84-A603-4125-B6AC-85F6DD950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4306618"/>
            <a:ext cx="1260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Biegung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D2DD1FEB-2432-41AB-B168-064161E89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3008260"/>
            <a:ext cx="10262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Bieter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2A30E85C-6B76-41CB-A3C2-5C0D98A6D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4955797"/>
            <a:ext cx="1120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Bienen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F0CE2D9-4A10-4F24-9424-A1750390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8698" y="5604979"/>
            <a:ext cx="9380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Biege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9BF8C48-9947-0888-3201-260600E6D963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82536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387459" y="1320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387459" y="19707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387459" y="262057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36">
            <a:extLst>
              <a:ext uri="{FF2B5EF4-FFF2-40B4-BE49-F238E27FC236}">
                <a16:creationId xmlns:a16="http://schemas.microsoft.com/office/drawing/2014/main" id="{58815F07-ECB2-4F98-8409-D9EDB4D0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47989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>
                <a:latin typeface="Trebuchet MS" pitchFamily="34" charset="0"/>
              </a:rPr>
              <a:t>Sätze lesen</a:t>
            </a:r>
            <a:endParaRPr lang="de-DE" altLang="de-DE" sz="20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8BC825AC-5A89-4F82-A459-4A6754B11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1164965"/>
            <a:ext cx="89366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sind bereit, bergab zu fahren. Wir sind bereit, zu beraten. 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7946F1EC-91EA-462D-9D41-96CE53AA5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1814144"/>
            <a:ext cx="7689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Er runzelte die Stirn, weil sie runzlig und rundlich war.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0C3DA2EF-E6B8-477A-B4A7-E478806B7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04" y="2463323"/>
            <a:ext cx="63600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Bienen sind Biester und mögen kein Bier.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22D843F-4675-5521-A796-305E345B6FE1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73488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6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47D6135-1B47-E71C-B2F9-5115F4D985B4}"/>
              </a:ext>
            </a:extLst>
          </p:cNvPr>
          <p:cNvSpPr txBox="1"/>
          <p:nvPr/>
        </p:nvSpPr>
        <p:spPr>
          <a:xfrm>
            <a:off x="190500" y="6724134"/>
            <a:ext cx="395813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üben\Ratetechnik\Wortanfang gleich.pptx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Breitbild</PresentationFormat>
  <Paragraphs>161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67</cp:revision>
  <dcterms:created xsi:type="dcterms:W3CDTF">2018-01-14T09:53:09Z</dcterms:created>
  <dcterms:modified xsi:type="dcterms:W3CDTF">2024-03-26T16:10:48Z</dcterms:modified>
</cp:coreProperties>
</file>