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657" r:id="rId4"/>
    <p:sldId id="672" r:id="rId5"/>
    <p:sldId id="673" r:id="rId6"/>
    <p:sldId id="636" r:id="rId7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622" autoAdjust="0"/>
    <p:restoredTop sz="94660"/>
  </p:normalViewPr>
  <p:slideViewPr>
    <p:cSldViewPr snapToGrid="0">
      <p:cViewPr varScale="1">
        <p:scale>
          <a:sx n="87" d="100"/>
          <a:sy n="87" d="100"/>
        </p:scale>
        <p:origin x="52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iegbert Rudolph" userId="2af4d44886c067cc" providerId="LiveId" clId="{78276538-3E69-433F-84B3-27211E9105BB}"/>
    <pc:docChg chg="custSel delSld modSld">
      <pc:chgData name="Siegbert Rudolph" userId="2af4d44886c067cc" providerId="LiveId" clId="{78276538-3E69-433F-84B3-27211E9105BB}" dt="2023-04-24T19:57:03.256" v="36" actId="1076"/>
      <pc:docMkLst>
        <pc:docMk/>
      </pc:docMkLst>
      <pc:sldChg chg="delSp modSp mod">
        <pc:chgData name="Siegbert Rudolph" userId="2af4d44886c067cc" providerId="LiveId" clId="{78276538-3E69-433F-84B3-27211E9105BB}" dt="2023-04-24T19:57:03.240" v="6" actId="1076"/>
        <pc:sldMkLst>
          <pc:docMk/>
          <pc:sldMk cId="2546919538" sldId="256"/>
        </pc:sldMkLst>
        <pc:spChg chg="del">
          <ac:chgData name="Siegbert Rudolph" userId="2af4d44886c067cc" providerId="LiveId" clId="{78276538-3E69-433F-84B3-27211E9105BB}" dt="2023-04-24T19:57:03.224" v="1" actId="478"/>
          <ac:spMkLst>
            <pc:docMk/>
            <pc:sldMk cId="2546919538" sldId="256"/>
            <ac:spMk id="2" creationId="{4DB2568B-40AE-FEED-0A8C-C1795FD672F1}"/>
          </ac:spMkLst>
        </pc:spChg>
        <pc:spChg chg="mod">
          <ac:chgData name="Siegbert Rudolph" userId="2af4d44886c067cc" providerId="LiveId" clId="{78276538-3E69-433F-84B3-27211E9105BB}" dt="2023-04-24T19:57:03.240" v="6" actId="1076"/>
          <ac:spMkLst>
            <pc:docMk/>
            <pc:sldMk cId="2546919538" sldId="256"/>
            <ac:spMk id="3" creationId="{85FFF0EA-9186-3E7F-F0E5-67A9F2B9E4AA}"/>
          </ac:spMkLst>
        </pc:spChg>
      </pc:sldChg>
      <pc:sldChg chg="delSp modSp mod">
        <pc:chgData name="Siegbert Rudolph" userId="2af4d44886c067cc" providerId="LiveId" clId="{78276538-3E69-433F-84B3-27211E9105BB}" dt="2023-04-24T19:57:03.240" v="12" actId="1076"/>
        <pc:sldMkLst>
          <pc:docMk/>
          <pc:sldMk cId="703515437" sldId="260"/>
        </pc:sldMkLst>
        <pc:spChg chg="mod">
          <ac:chgData name="Siegbert Rudolph" userId="2af4d44886c067cc" providerId="LiveId" clId="{78276538-3E69-433F-84B3-27211E9105BB}" dt="2023-04-24T19:57:03.240" v="12" actId="1076"/>
          <ac:spMkLst>
            <pc:docMk/>
            <pc:sldMk cId="703515437" sldId="260"/>
            <ac:spMk id="11" creationId="{797C02C9-10FB-84AE-5963-8E92DFC04041}"/>
          </ac:spMkLst>
        </pc:spChg>
        <pc:spChg chg="del">
          <ac:chgData name="Siegbert Rudolph" userId="2af4d44886c067cc" providerId="LiveId" clId="{78276538-3E69-433F-84B3-27211E9105BB}" dt="2023-04-24T19:57:03.240" v="7" actId="478"/>
          <ac:spMkLst>
            <pc:docMk/>
            <pc:sldMk cId="703515437" sldId="260"/>
            <ac:spMk id="12" creationId="{440B8F36-BDDF-BA10-0573-EB9013864EFF}"/>
          </ac:spMkLst>
        </pc:spChg>
      </pc:sldChg>
      <pc:sldChg chg="delSp modSp mod">
        <pc:chgData name="Siegbert Rudolph" userId="2af4d44886c067cc" providerId="LiveId" clId="{78276538-3E69-433F-84B3-27211E9105BB}" dt="2023-04-24T19:57:03.256" v="36" actId="1076"/>
        <pc:sldMkLst>
          <pc:docMk/>
          <pc:sldMk cId="1373295691" sldId="636"/>
        </pc:sldMkLst>
        <pc:spChg chg="mod">
          <ac:chgData name="Siegbert Rudolph" userId="2af4d44886c067cc" providerId="LiveId" clId="{78276538-3E69-433F-84B3-27211E9105BB}" dt="2023-04-24T19:57:03.256" v="36" actId="1076"/>
          <ac:spMkLst>
            <pc:docMk/>
            <pc:sldMk cId="1373295691" sldId="636"/>
            <ac:spMk id="2" creationId="{2A03999C-70FC-4F3D-DA61-5B8DAF4E9358}"/>
          </ac:spMkLst>
        </pc:spChg>
        <pc:spChg chg="del">
          <ac:chgData name="Siegbert Rudolph" userId="2af4d44886c067cc" providerId="LiveId" clId="{78276538-3E69-433F-84B3-27211E9105BB}" dt="2023-04-24T19:57:03.256" v="31" actId="478"/>
          <ac:spMkLst>
            <pc:docMk/>
            <pc:sldMk cId="1373295691" sldId="636"/>
            <ac:spMk id="3" creationId="{088093B5-D19E-BCB9-F400-C14A8E5102D2}"/>
          </ac:spMkLst>
        </pc:spChg>
      </pc:sldChg>
      <pc:sldChg chg="delSp modSp mod">
        <pc:chgData name="Siegbert Rudolph" userId="2af4d44886c067cc" providerId="LiveId" clId="{78276538-3E69-433F-84B3-27211E9105BB}" dt="2023-04-24T19:57:03.240" v="18" actId="1076"/>
        <pc:sldMkLst>
          <pc:docMk/>
          <pc:sldMk cId="1194384017" sldId="657"/>
        </pc:sldMkLst>
        <pc:spChg chg="mod">
          <ac:chgData name="Siegbert Rudolph" userId="2af4d44886c067cc" providerId="LiveId" clId="{78276538-3E69-433F-84B3-27211E9105BB}" dt="2023-04-24T19:57:03.240" v="18" actId="1076"/>
          <ac:spMkLst>
            <pc:docMk/>
            <pc:sldMk cId="1194384017" sldId="657"/>
            <ac:spMk id="12" creationId="{A0FC2379-D46A-2E79-27B8-1EA1C129B8AC}"/>
          </ac:spMkLst>
        </pc:spChg>
        <pc:spChg chg="del">
          <ac:chgData name="Siegbert Rudolph" userId="2af4d44886c067cc" providerId="LiveId" clId="{78276538-3E69-433F-84B3-27211E9105BB}" dt="2023-04-24T19:57:03.240" v="13" actId="478"/>
          <ac:spMkLst>
            <pc:docMk/>
            <pc:sldMk cId="1194384017" sldId="657"/>
            <ac:spMk id="13" creationId="{79E2BD24-2115-3FBE-7713-45EB5F654D10}"/>
          </ac:spMkLst>
        </pc:spChg>
      </pc:sldChg>
      <pc:sldChg chg="del">
        <pc:chgData name="Siegbert Rudolph" userId="2af4d44886c067cc" providerId="LiveId" clId="{78276538-3E69-433F-84B3-27211E9105BB}" dt="2023-04-21T16:53:58.107" v="0" actId="47"/>
        <pc:sldMkLst>
          <pc:docMk/>
          <pc:sldMk cId="1567162872" sldId="671"/>
        </pc:sldMkLst>
      </pc:sldChg>
      <pc:sldChg chg="delSp modSp mod">
        <pc:chgData name="Siegbert Rudolph" userId="2af4d44886c067cc" providerId="LiveId" clId="{78276538-3E69-433F-84B3-27211E9105BB}" dt="2023-04-24T19:57:03.240" v="24" actId="1076"/>
        <pc:sldMkLst>
          <pc:docMk/>
          <pc:sldMk cId="825368055" sldId="672"/>
        </pc:sldMkLst>
        <pc:spChg chg="mod">
          <ac:chgData name="Siegbert Rudolph" userId="2af4d44886c067cc" providerId="LiveId" clId="{78276538-3E69-433F-84B3-27211E9105BB}" dt="2023-04-24T19:57:03.240" v="24" actId="1076"/>
          <ac:spMkLst>
            <pc:docMk/>
            <pc:sldMk cId="825368055" sldId="672"/>
            <ac:spMk id="11" creationId="{4AC301F1-954E-B3FB-6336-1B73BEE91F46}"/>
          </ac:spMkLst>
        </pc:spChg>
        <pc:spChg chg="del">
          <ac:chgData name="Siegbert Rudolph" userId="2af4d44886c067cc" providerId="LiveId" clId="{78276538-3E69-433F-84B3-27211E9105BB}" dt="2023-04-24T19:57:03.240" v="19" actId="478"/>
          <ac:spMkLst>
            <pc:docMk/>
            <pc:sldMk cId="825368055" sldId="672"/>
            <ac:spMk id="12" creationId="{EF23017D-A0F7-DADF-6DBB-5E1DE2402C4C}"/>
          </ac:spMkLst>
        </pc:spChg>
      </pc:sldChg>
      <pc:sldChg chg="delSp modSp mod">
        <pc:chgData name="Siegbert Rudolph" userId="2af4d44886c067cc" providerId="LiveId" clId="{78276538-3E69-433F-84B3-27211E9105BB}" dt="2023-04-24T19:57:03.256" v="30" actId="1076"/>
        <pc:sldMkLst>
          <pc:docMk/>
          <pc:sldMk cId="2734888834" sldId="673"/>
        </pc:sldMkLst>
        <pc:spChg chg="mod">
          <ac:chgData name="Siegbert Rudolph" userId="2af4d44886c067cc" providerId="LiveId" clId="{78276538-3E69-433F-84B3-27211E9105BB}" dt="2023-04-24T19:57:03.256" v="30" actId="1076"/>
          <ac:spMkLst>
            <pc:docMk/>
            <pc:sldMk cId="2734888834" sldId="673"/>
            <ac:spMk id="12" creationId="{F7DC39A0-2725-B44A-1DF5-B471256CBE75}"/>
          </ac:spMkLst>
        </pc:spChg>
        <pc:spChg chg="del">
          <ac:chgData name="Siegbert Rudolph" userId="2af4d44886c067cc" providerId="LiveId" clId="{78276538-3E69-433F-84B3-27211E9105BB}" dt="2023-04-24T19:57:03.256" v="25" actId="478"/>
          <ac:spMkLst>
            <pc:docMk/>
            <pc:sldMk cId="2734888834" sldId="673"/>
            <ac:spMk id="13" creationId="{E1520F8E-187A-C581-A060-F922F3C459D7}"/>
          </ac:spMkLst>
        </pc:spChg>
      </pc:sldChg>
    </pc:docChg>
  </pc:docChgLst>
  <pc:docChgLst>
    <pc:chgData name="Siegbert Rudolph" userId="2af4d44886c067cc" providerId="LiveId" clId="{2F467064-7E65-46DF-B580-407A20394B77}"/>
    <pc:docChg chg="custSel modSld">
      <pc:chgData name="Siegbert Rudolph" userId="2af4d44886c067cc" providerId="LiveId" clId="{2F467064-7E65-46DF-B580-407A20394B77}" dt="2024-03-26T16:10:48.788" v="155" actId="1076"/>
      <pc:docMkLst>
        <pc:docMk/>
      </pc:docMkLst>
      <pc:sldChg chg="delSp modSp mod">
        <pc:chgData name="Siegbert Rudolph" userId="2af4d44886c067cc" providerId="LiveId" clId="{2F467064-7E65-46DF-B580-407A20394B77}" dt="2024-03-26T16:10:48.773" v="125" actId="1076"/>
        <pc:sldMkLst>
          <pc:docMk/>
          <pc:sldMk cId="2546919538" sldId="256"/>
        </pc:sldMkLst>
        <pc:spChg chg="del">
          <ac:chgData name="Siegbert Rudolph" userId="2af4d44886c067cc" providerId="LiveId" clId="{2F467064-7E65-46DF-B580-407A20394B77}" dt="2022-09-20T17:30:15.789" v="0" actId="478"/>
          <ac:spMkLst>
            <pc:docMk/>
            <pc:sldMk cId="2546919538" sldId="256"/>
            <ac:spMk id="2" creationId="{026FDA03-AB46-FD04-7FF5-E7BFEEFA4B66}"/>
          </ac:spMkLst>
        </pc:spChg>
        <pc:spChg chg="mod">
          <ac:chgData name="Siegbert Rudolph" userId="2af4d44886c067cc" providerId="LiveId" clId="{2F467064-7E65-46DF-B580-407A20394B77}" dt="2022-09-23T17:34:02.009" v="47" actId="1076"/>
          <ac:spMkLst>
            <pc:docMk/>
            <pc:sldMk cId="2546919538" sldId="256"/>
            <ac:spMk id="2" creationId="{4DB2568B-40AE-FEED-0A8C-C1795FD672F1}"/>
          </ac:spMkLst>
        </pc:spChg>
        <pc:spChg chg="del mod">
          <ac:chgData name="Siegbert Rudolph" userId="2af4d44886c067cc" providerId="LiveId" clId="{2F467064-7E65-46DF-B580-407A20394B77}" dt="2024-03-26T16:10:48.773" v="120" actId="478"/>
          <ac:spMkLst>
            <pc:docMk/>
            <pc:sldMk cId="2546919538" sldId="256"/>
            <ac:spMk id="2" creationId="{93301E63-0776-B101-9E64-128DBC544046}"/>
          </ac:spMkLst>
        </pc:spChg>
        <pc:spChg chg="del">
          <ac:chgData name="Siegbert Rudolph" userId="2af4d44886c067cc" providerId="LiveId" clId="{2F467064-7E65-46DF-B580-407A20394B77}" dt="2023-08-18T15:31:19.177" v="84" actId="478"/>
          <ac:spMkLst>
            <pc:docMk/>
            <pc:sldMk cId="2546919538" sldId="256"/>
            <ac:spMk id="3" creationId="{85FFF0EA-9186-3E7F-F0E5-67A9F2B9E4AA}"/>
          </ac:spMkLst>
        </pc:spChg>
        <pc:spChg chg="mod">
          <ac:chgData name="Siegbert Rudolph" userId="2af4d44886c067cc" providerId="LiveId" clId="{2F467064-7E65-46DF-B580-407A20394B77}" dt="2024-03-26T16:10:48.773" v="125" actId="1076"/>
          <ac:spMkLst>
            <pc:docMk/>
            <pc:sldMk cId="2546919538" sldId="256"/>
            <ac:spMk id="3" creationId="{F08ADAB0-6521-4C1A-9B64-67A31376F324}"/>
          </ac:spMkLst>
        </pc:spChg>
        <pc:spChg chg="del mod">
          <ac:chgData name="Siegbert Rudolph" userId="2af4d44886c067cc" providerId="LiveId" clId="{2F467064-7E65-46DF-B580-407A20394B77}" dt="2022-09-23T17:34:01.993" v="42" actId="478"/>
          <ac:spMkLst>
            <pc:docMk/>
            <pc:sldMk cId="2546919538" sldId="256"/>
            <ac:spMk id="3" creationId="{F8B00989-C685-4797-5F78-896445C77ECF}"/>
          </ac:spMkLst>
        </pc:spChg>
      </pc:sldChg>
      <pc:sldChg chg="delSp modSp mod">
        <pc:chgData name="Siegbert Rudolph" userId="2af4d44886c067cc" providerId="LiveId" clId="{2F467064-7E65-46DF-B580-407A20394B77}" dt="2024-03-26T16:10:48.773" v="131" actId="1076"/>
        <pc:sldMkLst>
          <pc:docMk/>
          <pc:sldMk cId="703515437" sldId="260"/>
        </pc:sldMkLst>
        <pc:spChg chg="del mod">
          <ac:chgData name="Siegbert Rudolph" userId="2af4d44886c067cc" providerId="LiveId" clId="{2F467064-7E65-46DF-B580-407A20394B77}" dt="2022-09-23T17:34:02.009" v="48" actId="478"/>
          <ac:spMkLst>
            <pc:docMk/>
            <pc:sldMk cId="703515437" sldId="260"/>
            <ac:spMk id="11" creationId="{5BE9DB75-CC29-5F35-9513-8BED5D47B0E5}"/>
          </ac:spMkLst>
        </pc:spChg>
        <pc:spChg chg="del">
          <ac:chgData name="Siegbert Rudolph" userId="2af4d44886c067cc" providerId="LiveId" clId="{2F467064-7E65-46DF-B580-407A20394B77}" dt="2023-08-18T15:31:19.177" v="90" actId="478"/>
          <ac:spMkLst>
            <pc:docMk/>
            <pc:sldMk cId="703515437" sldId="260"/>
            <ac:spMk id="11" creationId="{797C02C9-10FB-84AE-5963-8E92DFC04041}"/>
          </ac:spMkLst>
        </pc:spChg>
        <pc:spChg chg="mod">
          <ac:chgData name="Siegbert Rudolph" userId="2af4d44886c067cc" providerId="LiveId" clId="{2F467064-7E65-46DF-B580-407A20394B77}" dt="2024-03-26T16:10:48.773" v="131" actId="1076"/>
          <ac:spMkLst>
            <pc:docMk/>
            <pc:sldMk cId="703515437" sldId="260"/>
            <ac:spMk id="11" creationId="{9246E19F-65D9-54DA-25DC-93EF3E69F460}"/>
          </ac:spMkLst>
        </pc:spChg>
        <pc:spChg chg="del">
          <ac:chgData name="Siegbert Rudolph" userId="2af4d44886c067cc" providerId="LiveId" clId="{2F467064-7E65-46DF-B580-407A20394B77}" dt="2022-09-20T17:30:15.789" v="6" actId="478"/>
          <ac:spMkLst>
            <pc:docMk/>
            <pc:sldMk cId="703515437" sldId="260"/>
            <ac:spMk id="12" creationId="{38BA08D2-C893-8413-1896-2E38909828FA}"/>
          </ac:spMkLst>
        </pc:spChg>
        <pc:spChg chg="mod">
          <ac:chgData name="Siegbert Rudolph" userId="2af4d44886c067cc" providerId="LiveId" clId="{2F467064-7E65-46DF-B580-407A20394B77}" dt="2022-09-23T17:34:02.009" v="53" actId="1076"/>
          <ac:spMkLst>
            <pc:docMk/>
            <pc:sldMk cId="703515437" sldId="260"/>
            <ac:spMk id="12" creationId="{440B8F36-BDDF-BA10-0573-EB9013864EFF}"/>
          </ac:spMkLst>
        </pc:spChg>
        <pc:spChg chg="del mod">
          <ac:chgData name="Siegbert Rudolph" userId="2af4d44886c067cc" providerId="LiveId" clId="{2F467064-7E65-46DF-B580-407A20394B77}" dt="2024-03-26T16:10:48.773" v="126" actId="478"/>
          <ac:spMkLst>
            <pc:docMk/>
            <pc:sldMk cId="703515437" sldId="260"/>
            <ac:spMk id="12" creationId="{E961A76B-20F8-DEAC-EA2D-E7FBB2627412}"/>
          </ac:spMkLst>
        </pc:spChg>
      </pc:sldChg>
      <pc:sldChg chg="delSp modSp mod">
        <pc:chgData name="Siegbert Rudolph" userId="2af4d44886c067cc" providerId="LiveId" clId="{2F467064-7E65-46DF-B580-407A20394B77}" dt="2024-03-26T16:10:48.788" v="155" actId="1076"/>
        <pc:sldMkLst>
          <pc:docMk/>
          <pc:sldMk cId="1373295691" sldId="636"/>
        </pc:sldMkLst>
        <pc:spChg chg="mod">
          <ac:chgData name="Siegbert Rudolph" userId="2af4d44886c067cc" providerId="LiveId" clId="{2F467064-7E65-46DF-B580-407A20394B77}" dt="2024-03-26T16:10:48.788" v="155" actId="1076"/>
          <ac:spMkLst>
            <pc:docMk/>
            <pc:sldMk cId="1373295691" sldId="636"/>
            <ac:spMk id="2" creationId="{047D6135-1B47-E71C-B2F9-5115F4D985B4}"/>
          </ac:spMkLst>
        </pc:spChg>
        <pc:spChg chg="del">
          <ac:chgData name="Siegbert Rudolph" userId="2af4d44886c067cc" providerId="LiveId" clId="{2F467064-7E65-46DF-B580-407A20394B77}" dt="2023-08-18T15:31:19.208" v="114" actId="478"/>
          <ac:spMkLst>
            <pc:docMk/>
            <pc:sldMk cId="1373295691" sldId="636"/>
            <ac:spMk id="2" creationId="{2A03999C-70FC-4F3D-DA61-5B8DAF4E9358}"/>
          </ac:spMkLst>
        </pc:spChg>
        <pc:spChg chg="del mod">
          <ac:chgData name="Siegbert Rudolph" userId="2af4d44886c067cc" providerId="LiveId" clId="{2F467064-7E65-46DF-B580-407A20394B77}" dt="2022-09-23T17:34:02.024" v="72" actId="478"/>
          <ac:spMkLst>
            <pc:docMk/>
            <pc:sldMk cId="1373295691" sldId="636"/>
            <ac:spMk id="2" creationId="{56ED7D4D-EBF7-E77D-5CD8-1AB597288A79}"/>
          </ac:spMkLst>
        </pc:spChg>
        <pc:spChg chg="del mod">
          <ac:chgData name="Siegbert Rudolph" userId="2af4d44886c067cc" providerId="LiveId" clId="{2F467064-7E65-46DF-B580-407A20394B77}" dt="2024-03-26T16:10:48.788" v="150" actId="478"/>
          <ac:spMkLst>
            <pc:docMk/>
            <pc:sldMk cId="1373295691" sldId="636"/>
            <ac:spMk id="3" creationId="{085011FA-3EDC-6CD8-E70E-105B38018F24}"/>
          </ac:spMkLst>
        </pc:spChg>
        <pc:spChg chg="mod">
          <ac:chgData name="Siegbert Rudolph" userId="2af4d44886c067cc" providerId="LiveId" clId="{2F467064-7E65-46DF-B580-407A20394B77}" dt="2022-09-23T17:34:02.024" v="77" actId="1076"/>
          <ac:spMkLst>
            <pc:docMk/>
            <pc:sldMk cId="1373295691" sldId="636"/>
            <ac:spMk id="3" creationId="{088093B5-D19E-BCB9-F400-C14A8E5102D2}"/>
          </ac:spMkLst>
        </pc:spChg>
        <pc:spChg chg="del">
          <ac:chgData name="Siegbert Rudolph" userId="2af4d44886c067cc" providerId="LiveId" clId="{2F467064-7E65-46DF-B580-407A20394B77}" dt="2022-09-20T17:30:15.820" v="30" actId="478"/>
          <ac:spMkLst>
            <pc:docMk/>
            <pc:sldMk cId="1373295691" sldId="636"/>
            <ac:spMk id="3" creationId="{55E86343-7EF6-4E65-7ED0-9D8A7997C345}"/>
          </ac:spMkLst>
        </pc:spChg>
      </pc:sldChg>
      <pc:sldChg chg="delSp modSp mod">
        <pc:chgData name="Siegbert Rudolph" userId="2af4d44886c067cc" providerId="LiveId" clId="{2F467064-7E65-46DF-B580-407A20394B77}" dt="2024-03-26T16:10:48.773" v="137" actId="1076"/>
        <pc:sldMkLst>
          <pc:docMk/>
          <pc:sldMk cId="1194384017" sldId="657"/>
        </pc:sldMkLst>
        <pc:spChg chg="mod">
          <ac:chgData name="Siegbert Rudolph" userId="2af4d44886c067cc" providerId="LiveId" clId="{2F467064-7E65-46DF-B580-407A20394B77}" dt="2024-03-26T16:10:48.773" v="137" actId="1076"/>
          <ac:spMkLst>
            <pc:docMk/>
            <pc:sldMk cId="1194384017" sldId="657"/>
            <ac:spMk id="12" creationId="{164215E7-5B6B-4E26-FBC7-163D65760479}"/>
          </ac:spMkLst>
        </pc:spChg>
        <pc:spChg chg="del mod">
          <ac:chgData name="Siegbert Rudolph" userId="2af4d44886c067cc" providerId="LiveId" clId="{2F467064-7E65-46DF-B580-407A20394B77}" dt="2022-09-23T17:34:02.009" v="54" actId="478"/>
          <ac:spMkLst>
            <pc:docMk/>
            <pc:sldMk cId="1194384017" sldId="657"/>
            <ac:spMk id="12" creationId="{4E783E68-94D7-CD7A-DF26-20921C0DD7A1}"/>
          </ac:spMkLst>
        </pc:spChg>
        <pc:spChg chg="del">
          <ac:chgData name="Siegbert Rudolph" userId="2af4d44886c067cc" providerId="LiveId" clId="{2F467064-7E65-46DF-B580-407A20394B77}" dt="2023-08-18T15:31:19.193" v="96" actId="478"/>
          <ac:spMkLst>
            <pc:docMk/>
            <pc:sldMk cId="1194384017" sldId="657"/>
            <ac:spMk id="12" creationId="{A0FC2379-D46A-2E79-27B8-1EA1C129B8AC}"/>
          </ac:spMkLst>
        </pc:spChg>
        <pc:spChg chg="del">
          <ac:chgData name="Siegbert Rudolph" userId="2af4d44886c067cc" providerId="LiveId" clId="{2F467064-7E65-46DF-B580-407A20394B77}" dt="2022-09-20T17:30:15.804" v="12" actId="478"/>
          <ac:spMkLst>
            <pc:docMk/>
            <pc:sldMk cId="1194384017" sldId="657"/>
            <ac:spMk id="13" creationId="{0CCEF2EB-E11F-808F-E0D4-07B6264DDFA8}"/>
          </ac:spMkLst>
        </pc:spChg>
        <pc:spChg chg="mod">
          <ac:chgData name="Siegbert Rudolph" userId="2af4d44886c067cc" providerId="LiveId" clId="{2F467064-7E65-46DF-B580-407A20394B77}" dt="2022-09-23T17:34:02.009" v="59" actId="1076"/>
          <ac:spMkLst>
            <pc:docMk/>
            <pc:sldMk cId="1194384017" sldId="657"/>
            <ac:spMk id="13" creationId="{79E2BD24-2115-3FBE-7713-45EB5F654D10}"/>
          </ac:spMkLst>
        </pc:spChg>
        <pc:spChg chg="del mod">
          <ac:chgData name="Siegbert Rudolph" userId="2af4d44886c067cc" providerId="LiveId" clId="{2F467064-7E65-46DF-B580-407A20394B77}" dt="2024-03-26T16:10:48.773" v="132" actId="478"/>
          <ac:spMkLst>
            <pc:docMk/>
            <pc:sldMk cId="1194384017" sldId="657"/>
            <ac:spMk id="13" creationId="{816B20D5-D2DA-5658-BAFE-DB145DE9D473}"/>
          </ac:spMkLst>
        </pc:spChg>
      </pc:sldChg>
      <pc:sldChg chg="delSp modSp mod">
        <pc:chgData name="Siegbert Rudolph" userId="2af4d44886c067cc" providerId="LiveId" clId="{2F467064-7E65-46DF-B580-407A20394B77}" dt="2022-09-23T17:34:02.024" v="83" actId="1076"/>
        <pc:sldMkLst>
          <pc:docMk/>
          <pc:sldMk cId="1567162872" sldId="671"/>
        </pc:sldMkLst>
        <pc:spChg chg="del mod">
          <ac:chgData name="Siegbert Rudolph" userId="2af4d44886c067cc" providerId="LiveId" clId="{2F467064-7E65-46DF-B580-407A20394B77}" dt="2022-09-23T17:34:02.024" v="78" actId="478"/>
          <ac:spMkLst>
            <pc:docMk/>
            <pc:sldMk cId="1567162872" sldId="671"/>
            <ac:spMk id="12" creationId="{942E85A2-096F-FD04-A8E2-E8AF0B4CCBDF}"/>
          </ac:spMkLst>
        </pc:spChg>
        <pc:spChg chg="mod">
          <ac:chgData name="Siegbert Rudolph" userId="2af4d44886c067cc" providerId="LiveId" clId="{2F467064-7E65-46DF-B580-407A20394B77}" dt="2022-09-23T17:34:02.024" v="83" actId="1076"/>
          <ac:spMkLst>
            <pc:docMk/>
            <pc:sldMk cId="1567162872" sldId="671"/>
            <ac:spMk id="13" creationId="{08190C79-0999-4D7A-B983-02D0C5E4794E}"/>
          </ac:spMkLst>
        </pc:spChg>
        <pc:spChg chg="del">
          <ac:chgData name="Siegbert Rudolph" userId="2af4d44886c067cc" providerId="LiveId" clId="{2F467064-7E65-46DF-B580-407A20394B77}" dt="2022-09-20T17:30:15.836" v="36" actId="478"/>
          <ac:spMkLst>
            <pc:docMk/>
            <pc:sldMk cId="1567162872" sldId="671"/>
            <ac:spMk id="13" creationId="{90C52618-4C1A-E57E-88D8-B48776D1DE3A}"/>
          </ac:spMkLst>
        </pc:spChg>
      </pc:sldChg>
      <pc:sldChg chg="delSp modSp mod">
        <pc:chgData name="Siegbert Rudolph" userId="2af4d44886c067cc" providerId="LiveId" clId="{2F467064-7E65-46DF-B580-407A20394B77}" dt="2024-03-26T16:10:48.788" v="143" actId="1076"/>
        <pc:sldMkLst>
          <pc:docMk/>
          <pc:sldMk cId="825368055" sldId="672"/>
        </pc:sldMkLst>
        <pc:spChg chg="del">
          <ac:chgData name="Siegbert Rudolph" userId="2af4d44886c067cc" providerId="LiveId" clId="{2F467064-7E65-46DF-B580-407A20394B77}" dt="2023-08-18T15:31:19.193" v="102" actId="478"/>
          <ac:spMkLst>
            <pc:docMk/>
            <pc:sldMk cId="825368055" sldId="672"/>
            <ac:spMk id="11" creationId="{4AC301F1-954E-B3FB-6336-1B73BEE91F46}"/>
          </ac:spMkLst>
        </pc:spChg>
        <pc:spChg chg="del mod">
          <ac:chgData name="Siegbert Rudolph" userId="2af4d44886c067cc" providerId="LiveId" clId="{2F467064-7E65-46DF-B580-407A20394B77}" dt="2022-09-23T17:34:02.009" v="60" actId="478"/>
          <ac:spMkLst>
            <pc:docMk/>
            <pc:sldMk cId="825368055" sldId="672"/>
            <ac:spMk id="11" creationId="{C5F5ED99-7E0E-51CC-5DF0-E3EADD1107B4}"/>
          </ac:spMkLst>
        </pc:spChg>
        <pc:spChg chg="mod">
          <ac:chgData name="Siegbert Rudolph" userId="2af4d44886c067cc" providerId="LiveId" clId="{2F467064-7E65-46DF-B580-407A20394B77}" dt="2024-03-26T16:10:48.788" v="143" actId="1076"/>
          <ac:spMkLst>
            <pc:docMk/>
            <pc:sldMk cId="825368055" sldId="672"/>
            <ac:spMk id="11" creationId="{E9BF8C48-9947-0888-3201-260600E6D963}"/>
          </ac:spMkLst>
        </pc:spChg>
        <pc:spChg chg="del">
          <ac:chgData name="Siegbert Rudolph" userId="2af4d44886c067cc" providerId="LiveId" clId="{2F467064-7E65-46DF-B580-407A20394B77}" dt="2022-09-20T17:30:15.804" v="18" actId="478"/>
          <ac:spMkLst>
            <pc:docMk/>
            <pc:sldMk cId="825368055" sldId="672"/>
            <ac:spMk id="12" creationId="{CF21901B-AE08-19F7-20E0-497BA75A0E24}"/>
          </ac:spMkLst>
        </pc:spChg>
        <pc:spChg chg="mod">
          <ac:chgData name="Siegbert Rudolph" userId="2af4d44886c067cc" providerId="LiveId" clId="{2F467064-7E65-46DF-B580-407A20394B77}" dt="2022-09-23T17:34:02.024" v="65" actId="1076"/>
          <ac:spMkLst>
            <pc:docMk/>
            <pc:sldMk cId="825368055" sldId="672"/>
            <ac:spMk id="12" creationId="{EF23017D-A0F7-DADF-6DBB-5E1DE2402C4C}"/>
          </ac:spMkLst>
        </pc:spChg>
        <pc:spChg chg="del mod">
          <ac:chgData name="Siegbert Rudolph" userId="2af4d44886c067cc" providerId="LiveId" clId="{2F467064-7E65-46DF-B580-407A20394B77}" dt="2024-03-26T16:10:48.788" v="138" actId="478"/>
          <ac:spMkLst>
            <pc:docMk/>
            <pc:sldMk cId="825368055" sldId="672"/>
            <ac:spMk id="12" creationId="{F5259512-B6E7-2397-6790-353A28F82DDC}"/>
          </ac:spMkLst>
        </pc:spChg>
      </pc:sldChg>
      <pc:sldChg chg="delSp modSp mod">
        <pc:chgData name="Siegbert Rudolph" userId="2af4d44886c067cc" providerId="LiveId" clId="{2F467064-7E65-46DF-B580-407A20394B77}" dt="2024-03-26T16:10:48.788" v="149" actId="1076"/>
        <pc:sldMkLst>
          <pc:docMk/>
          <pc:sldMk cId="2734888834" sldId="673"/>
        </pc:sldMkLst>
        <pc:spChg chg="del mod">
          <ac:chgData name="Siegbert Rudolph" userId="2af4d44886c067cc" providerId="LiveId" clId="{2F467064-7E65-46DF-B580-407A20394B77}" dt="2022-09-23T17:34:02.024" v="66" actId="478"/>
          <ac:spMkLst>
            <pc:docMk/>
            <pc:sldMk cId="2734888834" sldId="673"/>
            <ac:spMk id="12" creationId="{BC4526D3-84F9-6059-AEE2-03F7A20C69E6}"/>
          </ac:spMkLst>
        </pc:spChg>
        <pc:spChg chg="mod">
          <ac:chgData name="Siegbert Rudolph" userId="2af4d44886c067cc" providerId="LiveId" clId="{2F467064-7E65-46DF-B580-407A20394B77}" dt="2024-03-26T16:10:48.788" v="149" actId="1076"/>
          <ac:spMkLst>
            <pc:docMk/>
            <pc:sldMk cId="2734888834" sldId="673"/>
            <ac:spMk id="12" creationId="{D22D843F-4675-5521-A796-305E345B6FE1}"/>
          </ac:spMkLst>
        </pc:spChg>
        <pc:spChg chg="del">
          <ac:chgData name="Siegbert Rudolph" userId="2af4d44886c067cc" providerId="LiveId" clId="{2F467064-7E65-46DF-B580-407A20394B77}" dt="2023-08-18T15:31:19.193" v="108" actId="478"/>
          <ac:spMkLst>
            <pc:docMk/>
            <pc:sldMk cId="2734888834" sldId="673"/>
            <ac:spMk id="12" creationId="{F7DC39A0-2725-B44A-1DF5-B471256CBE75}"/>
          </ac:spMkLst>
        </pc:spChg>
        <pc:spChg chg="del">
          <ac:chgData name="Siegbert Rudolph" userId="2af4d44886c067cc" providerId="LiveId" clId="{2F467064-7E65-46DF-B580-407A20394B77}" dt="2022-09-20T17:30:15.820" v="24" actId="478"/>
          <ac:spMkLst>
            <pc:docMk/>
            <pc:sldMk cId="2734888834" sldId="673"/>
            <ac:spMk id="13" creationId="{438B639B-C3EB-C672-DBCF-0A71154E1966}"/>
          </ac:spMkLst>
        </pc:spChg>
        <pc:spChg chg="del mod">
          <ac:chgData name="Siegbert Rudolph" userId="2af4d44886c067cc" providerId="LiveId" clId="{2F467064-7E65-46DF-B580-407A20394B77}" dt="2024-03-26T16:10:48.788" v="144" actId="478"/>
          <ac:spMkLst>
            <pc:docMk/>
            <pc:sldMk cId="2734888834" sldId="673"/>
            <ac:spMk id="13" creationId="{B9FF33FD-8170-CC47-0A77-8B835AFA561D}"/>
          </ac:spMkLst>
        </pc:spChg>
        <pc:spChg chg="mod">
          <ac:chgData name="Siegbert Rudolph" userId="2af4d44886c067cc" providerId="LiveId" clId="{2F467064-7E65-46DF-B580-407A20394B77}" dt="2022-09-23T17:34:02.024" v="71" actId="1076"/>
          <ac:spMkLst>
            <pc:docMk/>
            <pc:sldMk cId="2734888834" sldId="673"/>
            <ac:spMk id="13" creationId="{E1520F8E-187A-C581-A060-F922F3C459D7}"/>
          </ac:spMkLst>
        </pc:spChg>
      </pc:sldChg>
    </pc:docChg>
  </pc:docChgLst>
  <pc:docChgLst>
    <pc:chgData name="Siegbert Rudolph" userId="2af4d44886c067cc" providerId="LiveId" clId="{CEA0DABA-558A-4F91-9BD5-2DF12A431D69}"/>
    <pc:docChg chg="modSld">
      <pc:chgData name="Siegbert Rudolph" userId="2af4d44886c067cc" providerId="LiveId" clId="{CEA0DABA-558A-4F91-9BD5-2DF12A431D69}" dt="2022-10-11T14:45:25.169" v="51" actId="20577"/>
      <pc:docMkLst>
        <pc:docMk/>
      </pc:docMkLst>
      <pc:sldChg chg="modSp mod">
        <pc:chgData name="Siegbert Rudolph" userId="2af4d44886c067cc" providerId="LiveId" clId="{CEA0DABA-558A-4F91-9BD5-2DF12A431D69}" dt="2022-10-11T14:44:39.798" v="9" actId="20577"/>
        <pc:sldMkLst>
          <pc:docMk/>
          <pc:sldMk cId="703515437" sldId="260"/>
        </pc:sldMkLst>
        <pc:spChg chg="mod">
          <ac:chgData name="Siegbert Rudolph" userId="2af4d44886c067cc" providerId="LiveId" clId="{CEA0DABA-558A-4F91-9BD5-2DF12A431D69}" dt="2022-10-11T14:44:39.798" v="9" actId="20577"/>
          <ac:spMkLst>
            <pc:docMk/>
            <pc:sldMk cId="703515437" sldId="260"/>
            <ac:spMk id="23" creationId="{002086D3-C6BF-4738-BE58-11D62B080B83}"/>
          </ac:spMkLst>
        </pc:spChg>
      </pc:sldChg>
      <pc:sldChg chg="modSp mod">
        <pc:chgData name="Siegbert Rudolph" userId="2af4d44886c067cc" providerId="LiveId" clId="{CEA0DABA-558A-4F91-9BD5-2DF12A431D69}" dt="2022-10-11T14:45:00.437" v="20" actId="20577"/>
        <pc:sldMkLst>
          <pc:docMk/>
          <pc:sldMk cId="1194384017" sldId="657"/>
        </pc:sldMkLst>
        <pc:spChg chg="mod">
          <ac:chgData name="Siegbert Rudolph" userId="2af4d44886c067cc" providerId="LiveId" clId="{CEA0DABA-558A-4F91-9BD5-2DF12A431D69}" dt="2022-10-11T14:45:00.437" v="20" actId="20577"/>
          <ac:spMkLst>
            <pc:docMk/>
            <pc:sldMk cId="1194384017" sldId="657"/>
            <ac:spMk id="11" creationId="{58815F07-ECB2-4F98-8409-D9EDB4D02797}"/>
          </ac:spMkLst>
        </pc:spChg>
      </pc:sldChg>
      <pc:sldChg chg="modSp mod">
        <pc:chgData name="Siegbert Rudolph" userId="2af4d44886c067cc" providerId="LiveId" clId="{CEA0DABA-558A-4F91-9BD5-2DF12A431D69}" dt="2022-10-11T14:45:08.889" v="30" actId="20577"/>
        <pc:sldMkLst>
          <pc:docMk/>
          <pc:sldMk cId="825368055" sldId="672"/>
        </pc:sldMkLst>
        <pc:spChg chg="mod">
          <ac:chgData name="Siegbert Rudolph" userId="2af4d44886c067cc" providerId="LiveId" clId="{CEA0DABA-558A-4F91-9BD5-2DF12A431D69}" dt="2022-10-11T14:45:08.889" v="30" actId="20577"/>
          <ac:spMkLst>
            <pc:docMk/>
            <pc:sldMk cId="825368055" sldId="672"/>
            <ac:spMk id="23" creationId="{002086D3-C6BF-4738-BE58-11D62B080B83}"/>
          </ac:spMkLst>
        </pc:spChg>
      </pc:sldChg>
      <pc:sldChg chg="modSp mod">
        <pc:chgData name="Siegbert Rudolph" userId="2af4d44886c067cc" providerId="LiveId" clId="{CEA0DABA-558A-4F91-9BD5-2DF12A431D69}" dt="2022-10-11T14:45:25.169" v="51" actId="20577"/>
        <pc:sldMkLst>
          <pc:docMk/>
          <pc:sldMk cId="2734888834" sldId="673"/>
        </pc:sldMkLst>
        <pc:spChg chg="mod">
          <ac:chgData name="Siegbert Rudolph" userId="2af4d44886c067cc" providerId="LiveId" clId="{CEA0DABA-558A-4F91-9BD5-2DF12A431D69}" dt="2022-10-11T14:45:25.169" v="51" actId="20577"/>
          <ac:spMkLst>
            <pc:docMk/>
            <pc:sldMk cId="2734888834" sldId="673"/>
            <ac:spMk id="11" creationId="{58815F07-ECB2-4F98-8409-D9EDB4D02797}"/>
          </ac:spMkLst>
        </pc:spChg>
      </pc:sldChg>
    </pc:docChg>
  </pc:docChgLst>
  <pc:docChgLst>
    <pc:chgData name="Siegbert Rudolph" userId="2af4d44886c067cc" providerId="LiveId" clId="{9B4D6693-134F-4FAC-9D2A-1C7EE98A01DC}"/>
    <pc:docChg chg="custSel modSld">
      <pc:chgData name="Siegbert Rudolph" userId="2af4d44886c067cc" providerId="LiveId" clId="{9B4D6693-134F-4FAC-9D2A-1C7EE98A01DC}" dt="2021-11-27T10:46:19.107" v="39" actId="1076"/>
      <pc:docMkLst>
        <pc:docMk/>
      </pc:docMkLst>
      <pc:sldChg chg="delSp modSp mod">
        <pc:chgData name="Siegbert Rudolph" userId="2af4d44886c067cc" providerId="LiveId" clId="{9B4D6693-134F-4FAC-9D2A-1C7EE98A01DC}" dt="2021-11-27T10:46:19.075" v="5" actId="1076"/>
        <pc:sldMkLst>
          <pc:docMk/>
          <pc:sldMk cId="2546919538" sldId="256"/>
        </pc:sldMkLst>
        <pc:spChg chg="del">
          <ac:chgData name="Siegbert Rudolph" userId="2af4d44886c067cc" providerId="LiveId" clId="{9B4D6693-134F-4FAC-9D2A-1C7EE98A01DC}" dt="2021-11-27T10:46:19.075" v="0" actId="478"/>
          <ac:spMkLst>
            <pc:docMk/>
            <pc:sldMk cId="2546919538" sldId="256"/>
            <ac:spMk id="2" creationId="{47A1A479-6035-437D-B5CF-959AD732F1A5}"/>
          </ac:spMkLst>
        </pc:spChg>
        <pc:spChg chg="mod">
          <ac:chgData name="Siegbert Rudolph" userId="2af4d44886c067cc" providerId="LiveId" clId="{9B4D6693-134F-4FAC-9D2A-1C7EE98A01DC}" dt="2021-11-27T10:46:19.075" v="5" actId="1076"/>
          <ac:spMkLst>
            <pc:docMk/>
            <pc:sldMk cId="2546919538" sldId="256"/>
            <ac:spMk id="3" creationId="{36B45D27-D039-48A8-A7FB-9699FE5470D5}"/>
          </ac:spMkLst>
        </pc:spChg>
      </pc:sldChg>
      <pc:sldChg chg="modSp mod">
        <pc:chgData name="Siegbert Rudolph" userId="2af4d44886c067cc" providerId="LiveId" clId="{9B4D6693-134F-4FAC-9D2A-1C7EE98A01DC}" dt="2021-11-27T10:46:19.075" v="10" actId="1076"/>
        <pc:sldMkLst>
          <pc:docMk/>
          <pc:sldMk cId="703515437" sldId="260"/>
        </pc:sldMkLst>
        <pc:spChg chg="mod">
          <ac:chgData name="Siegbert Rudolph" userId="2af4d44886c067cc" providerId="LiveId" clId="{9B4D6693-134F-4FAC-9D2A-1C7EE98A01DC}" dt="2021-11-27T10:46:19.075" v="10" actId="1076"/>
          <ac:spMkLst>
            <pc:docMk/>
            <pc:sldMk cId="703515437" sldId="260"/>
            <ac:spMk id="11" creationId="{925CE7B3-F5DA-48A6-BB16-6546973135A5}"/>
          </ac:spMkLst>
        </pc:spChg>
      </pc:sldChg>
      <pc:sldChg chg="delSp modSp mod">
        <pc:chgData name="Siegbert Rudolph" userId="2af4d44886c067cc" providerId="LiveId" clId="{9B4D6693-134F-4FAC-9D2A-1C7EE98A01DC}" dt="2021-11-27T10:46:19.091" v="33" actId="1076"/>
        <pc:sldMkLst>
          <pc:docMk/>
          <pc:sldMk cId="1373295691" sldId="636"/>
        </pc:sldMkLst>
        <pc:spChg chg="mod">
          <ac:chgData name="Siegbert Rudolph" userId="2af4d44886c067cc" providerId="LiveId" clId="{9B4D6693-134F-4FAC-9D2A-1C7EE98A01DC}" dt="2021-11-27T10:46:19.091" v="33" actId="1076"/>
          <ac:spMkLst>
            <pc:docMk/>
            <pc:sldMk cId="1373295691" sldId="636"/>
            <ac:spMk id="2" creationId="{0266EA47-5D97-4714-90A8-5545B36FB899}"/>
          </ac:spMkLst>
        </pc:spChg>
        <pc:spChg chg="del">
          <ac:chgData name="Siegbert Rudolph" userId="2af4d44886c067cc" providerId="LiveId" clId="{9B4D6693-134F-4FAC-9D2A-1C7EE98A01DC}" dt="2021-11-27T10:46:19.091" v="28" actId="478"/>
          <ac:spMkLst>
            <pc:docMk/>
            <pc:sldMk cId="1373295691" sldId="636"/>
            <ac:spMk id="3" creationId="{0AC82067-9711-46CF-A866-5A1E9FE5360F}"/>
          </ac:spMkLst>
        </pc:spChg>
      </pc:sldChg>
      <pc:sldChg chg="delSp modSp mod">
        <pc:chgData name="Siegbert Rudolph" userId="2af4d44886c067cc" providerId="LiveId" clId="{9B4D6693-134F-4FAC-9D2A-1C7EE98A01DC}" dt="2021-11-27T10:46:19.075" v="16" actId="1076"/>
        <pc:sldMkLst>
          <pc:docMk/>
          <pc:sldMk cId="1194384017" sldId="657"/>
        </pc:sldMkLst>
        <pc:spChg chg="mod">
          <ac:chgData name="Siegbert Rudolph" userId="2af4d44886c067cc" providerId="LiveId" clId="{9B4D6693-134F-4FAC-9D2A-1C7EE98A01DC}" dt="2021-11-27T10:46:19.075" v="16" actId="1076"/>
          <ac:spMkLst>
            <pc:docMk/>
            <pc:sldMk cId="1194384017" sldId="657"/>
            <ac:spMk id="12" creationId="{BAE429CC-7F77-456E-B667-A9D5C798B5E9}"/>
          </ac:spMkLst>
        </pc:spChg>
        <pc:spChg chg="del">
          <ac:chgData name="Siegbert Rudolph" userId="2af4d44886c067cc" providerId="LiveId" clId="{9B4D6693-134F-4FAC-9D2A-1C7EE98A01DC}" dt="2021-11-27T10:46:19.075" v="11" actId="478"/>
          <ac:spMkLst>
            <pc:docMk/>
            <pc:sldMk cId="1194384017" sldId="657"/>
            <ac:spMk id="13" creationId="{4989594A-B7D3-48F9-8214-2D309F610328}"/>
          </ac:spMkLst>
        </pc:spChg>
      </pc:sldChg>
      <pc:sldChg chg="delSp modSp mod">
        <pc:chgData name="Siegbert Rudolph" userId="2af4d44886c067cc" providerId="LiveId" clId="{9B4D6693-134F-4FAC-9D2A-1C7EE98A01DC}" dt="2021-11-27T10:46:19.107" v="39" actId="1076"/>
        <pc:sldMkLst>
          <pc:docMk/>
          <pc:sldMk cId="1567162872" sldId="671"/>
        </pc:sldMkLst>
        <pc:spChg chg="mod">
          <ac:chgData name="Siegbert Rudolph" userId="2af4d44886c067cc" providerId="LiveId" clId="{9B4D6693-134F-4FAC-9D2A-1C7EE98A01DC}" dt="2021-11-27T10:46:19.107" v="39" actId="1076"/>
          <ac:spMkLst>
            <pc:docMk/>
            <pc:sldMk cId="1567162872" sldId="671"/>
            <ac:spMk id="12" creationId="{60CC5A10-5EE6-4F89-B455-1BA5808FD880}"/>
          </ac:spMkLst>
        </pc:spChg>
        <pc:spChg chg="del">
          <ac:chgData name="Siegbert Rudolph" userId="2af4d44886c067cc" providerId="LiveId" clId="{9B4D6693-134F-4FAC-9D2A-1C7EE98A01DC}" dt="2021-11-27T10:46:19.091" v="34" actId="478"/>
          <ac:spMkLst>
            <pc:docMk/>
            <pc:sldMk cId="1567162872" sldId="671"/>
            <ac:spMk id="13" creationId="{9F2D8CEF-E07A-46C4-BF1A-6B7DE591B9C4}"/>
          </ac:spMkLst>
        </pc:spChg>
      </pc:sldChg>
      <pc:sldChg chg="modSp mod">
        <pc:chgData name="Siegbert Rudolph" userId="2af4d44886c067cc" providerId="LiveId" clId="{9B4D6693-134F-4FAC-9D2A-1C7EE98A01DC}" dt="2021-11-27T10:46:19.091" v="21" actId="1076"/>
        <pc:sldMkLst>
          <pc:docMk/>
          <pc:sldMk cId="825368055" sldId="672"/>
        </pc:sldMkLst>
        <pc:spChg chg="mod">
          <ac:chgData name="Siegbert Rudolph" userId="2af4d44886c067cc" providerId="LiveId" clId="{9B4D6693-134F-4FAC-9D2A-1C7EE98A01DC}" dt="2021-11-27T10:46:19.091" v="21" actId="1076"/>
          <ac:spMkLst>
            <pc:docMk/>
            <pc:sldMk cId="825368055" sldId="672"/>
            <ac:spMk id="11" creationId="{09C0F63B-6E8B-47B1-9594-0C4F90B8C29E}"/>
          </ac:spMkLst>
        </pc:spChg>
      </pc:sldChg>
      <pc:sldChg chg="delSp modSp mod">
        <pc:chgData name="Siegbert Rudolph" userId="2af4d44886c067cc" providerId="LiveId" clId="{9B4D6693-134F-4FAC-9D2A-1C7EE98A01DC}" dt="2021-11-27T10:46:19.091" v="27" actId="1076"/>
        <pc:sldMkLst>
          <pc:docMk/>
          <pc:sldMk cId="2734888834" sldId="673"/>
        </pc:sldMkLst>
        <pc:spChg chg="mod">
          <ac:chgData name="Siegbert Rudolph" userId="2af4d44886c067cc" providerId="LiveId" clId="{9B4D6693-134F-4FAC-9D2A-1C7EE98A01DC}" dt="2021-11-27T10:46:19.091" v="27" actId="1076"/>
          <ac:spMkLst>
            <pc:docMk/>
            <pc:sldMk cId="2734888834" sldId="673"/>
            <ac:spMk id="12" creationId="{8A97A993-6F79-4E5F-BF79-FFADE8048669}"/>
          </ac:spMkLst>
        </pc:spChg>
        <pc:spChg chg="del">
          <ac:chgData name="Siegbert Rudolph" userId="2af4d44886c067cc" providerId="LiveId" clId="{9B4D6693-134F-4FAC-9D2A-1C7EE98A01DC}" dt="2021-11-27T10:46:19.091" v="22" actId="478"/>
          <ac:spMkLst>
            <pc:docMk/>
            <pc:sldMk cId="2734888834" sldId="673"/>
            <ac:spMk id="13" creationId="{4989594A-B7D3-48F9-8214-2D309F610328}"/>
          </ac:spMkLst>
        </pc:spChg>
      </pc:sldChg>
    </pc:docChg>
  </pc:docChgLst>
  <pc:docChgLst>
    <pc:chgData name="Siegbert Rudolph" userId="2af4d44886c067cc" providerId="LiveId" clId="{0D4658BC-454D-4DD7-BAFD-8486834DF798}"/>
    <pc:docChg chg="custSel modSld">
      <pc:chgData name="Siegbert Rudolph" userId="2af4d44886c067cc" providerId="LiveId" clId="{0D4658BC-454D-4DD7-BAFD-8486834DF798}" dt="2022-07-08T16:18:57.139" v="41" actId="1076"/>
      <pc:docMkLst>
        <pc:docMk/>
      </pc:docMkLst>
      <pc:sldChg chg="delSp modSp mod">
        <pc:chgData name="Siegbert Rudolph" userId="2af4d44886c067cc" providerId="LiveId" clId="{0D4658BC-454D-4DD7-BAFD-8486834DF798}" dt="2022-07-08T16:18:57.108" v="5" actId="1076"/>
        <pc:sldMkLst>
          <pc:docMk/>
          <pc:sldMk cId="2546919538" sldId="256"/>
        </pc:sldMkLst>
        <pc:spChg chg="mod">
          <ac:chgData name="Siegbert Rudolph" userId="2af4d44886c067cc" providerId="LiveId" clId="{0D4658BC-454D-4DD7-BAFD-8486834DF798}" dt="2022-07-08T16:18:57.108" v="5" actId="1076"/>
          <ac:spMkLst>
            <pc:docMk/>
            <pc:sldMk cId="2546919538" sldId="256"/>
            <ac:spMk id="2" creationId="{026FDA03-AB46-FD04-7FF5-E7BFEEFA4B66}"/>
          </ac:spMkLst>
        </pc:spChg>
        <pc:spChg chg="del">
          <ac:chgData name="Siegbert Rudolph" userId="2af4d44886c067cc" providerId="LiveId" clId="{0D4658BC-454D-4DD7-BAFD-8486834DF798}" dt="2022-07-08T16:18:57.108" v="0" actId="478"/>
          <ac:spMkLst>
            <pc:docMk/>
            <pc:sldMk cId="2546919538" sldId="256"/>
            <ac:spMk id="3" creationId="{36B45D27-D039-48A8-A7FB-9699FE5470D5}"/>
          </ac:spMkLst>
        </pc:spChg>
      </pc:sldChg>
      <pc:sldChg chg="delSp modSp mod">
        <pc:chgData name="Siegbert Rudolph" userId="2af4d44886c067cc" providerId="LiveId" clId="{0D4658BC-454D-4DD7-BAFD-8486834DF798}" dt="2022-07-08T16:18:57.108" v="11" actId="1076"/>
        <pc:sldMkLst>
          <pc:docMk/>
          <pc:sldMk cId="703515437" sldId="260"/>
        </pc:sldMkLst>
        <pc:spChg chg="del">
          <ac:chgData name="Siegbert Rudolph" userId="2af4d44886c067cc" providerId="LiveId" clId="{0D4658BC-454D-4DD7-BAFD-8486834DF798}" dt="2022-07-08T16:18:57.108" v="6" actId="478"/>
          <ac:spMkLst>
            <pc:docMk/>
            <pc:sldMk cId="703515437" sldId="260"/>
            <ac:spMk id="11" creationId="{925CE7B3-F5DA-48A6-BB16-6546973135A5}"/>
          </ac:spMkLst>
        </pc:spChg>
        <pc:spChg chg="mod">
          <ac:chgData name="Siegbert Rudolph" userId="2af4d44886c067cc" providerId="LiveId" clId="{0D4658BC-454D-4DD7-BAFD-8486834DF798}" dt="2022-07-08T16:18:57.108" v="11" actId="1076"/>
          <ac:spMkLst>
            <pc:docMk/>
            <pc:sldMk cId="703515437" sldId="260"/>
            <ac:spMk id="12" creationId="{38BA08D2-C893-8413-1896-2E38909828FA}"/>
          </ac:spMkLst>
        </pc:spChg>
      </pc:sldChg>
      <pc:sldChg chg="delSp modSp mod">
        <pc:chgData name="Siegbert Rudolph" userId="2af4d44886c067cc" providerId="LiveId" clId="{0D4658BC-454D-4DD7-BAFD-8486834DF798}" dt="2022-07-08T16:18:57.123" v="35" actId="1076"/>
        <pc:sldMkLst>
          <pc:docMk/>
          <pc:sldMk cId="1373295691" sldId="636"/>
        </pc:sldMkLst>
        <pc:spChg chg="del">
          <ac:chgData name="Siegbert Rudolph" userId="2af4d44886c067cc" providerId="LiveId" clId="{0D4658BC-454D-4DD7-BAFD-8486834DF798}" dt="2022-07-08T16:18:57.123" v="30" actId="478"/>
          <ac:spMkLst>
            <pc:docMk/>
            <pc:sldMk cId="1373295691" sldId="636"/>
            <ac:spMk id="2" creationId="{0266EA47-5D97-4714-90A8-5545B36FB899}"/>
          </ac:spMkLst>
        </pc:spChg>
        <pc:spChg chg="mod">
          <ac:chgData name="Siegbert Rudolph" userId="2af4d44886c067cc" providerId="LiveId" clId="{0D4658BC-454D-4DD7-BAFD-8486834DF798}" dt="2022-07-08T16:18:57.123" v="35" actId="1076"/>
          <ac:spMkLst>
            <pc:docMk/>
            <pc:sldMk cId="1373295691" sldId="636"/>
            <ac:spMk id="3" creationId="{55E86343-7EF6-4E65-7ED0-9D8A7997C345}"/>
          </ac:spMkLst>
        </pc:spChg>
      </pc:sldChg>
      <pc:sldChg chg="delSp modSp mod">
        <pc:chgData name="Siegbert Rudolph" userId="2af4d44886c067cc" providerId="LiveId" clId="{0D4658BC-454D-4DD7-BAFD-8486834DF798}" dt="2022-07-08T16:18:57.123" v="17" actId="1076"/>
        <pc:sldMkLst>
          <pc:docMk/>
          <pc:sldMk cId="1194384017" sldId="657"/>
        </pc:sldMkLst>
        <pc:spChg chg="del">
          <ac:chgData name="Siegbert Rudolph" userId="2af4d44886c067cc" providerId="LiveId" clId="{0D4658BC-454D-4DD7-BAFD-8486834DF798}" dt="2022-07-08T16:18:57.108" v="12" actId="478"/>
          <ac:spMkLst>
            <pc:docMk/>
            <pc:sldMk cId="1194384017" sldId="657"/>
            <ac:spMk id="12" creationId="{BAE429CC-7F77-456E-B667-A9D5C798B5E9}"/>
          </ac:spMkLst>
        </pc:spChg>
        <pc:spChg chg="mod">
          <ac:chgData name="Siegbert Rudolph" userId="2af4d44886c067cc" providerId="LiveId" clId="{0D4658BC-454D-4DD7-BAFD-8486834DF798}" dt="2022-07-08T16:18:57.123" v="17" actId="1076"/>
          <ac:spMkLst>
            <pc:docMk/>
            <pc:sldMk cId="1194384017" sldId="657"/>
            <ac:spMk id="13" creationId="{0CCEF2EB-E11F-808F-E0D4-07B6264DDFA8}"/>
          </ac:spMkLst>
        </pc:spChg>
      </pc:sldChg>
      <pc:sldChg chg="delSp modSp mod">
        <pc:chgData name="Siegbert Rudolph" userId="2af4d44886c067cc" providerId="LiveId" clId="{0D4658BC-454D-4DD7-BAFD-8486834DF798}" dt="2022-07-08T16:18:57.139" v="41" actId="1076"/>
        <pc:sldMkLst>
          <pc:docMk/>
          <pc:sldMk cId="1567162872" sldId="671"/>
        </pc:sldMkLst>
        <pc:spChg chg="del">
          <ac:chgData name="Siegbert Rudolph" userId="2af4d44886c067cc" providerId="LiveId" clId="{0D4658BC-454D-4DD7-BAFD-8486834DF798}" dt="2022-07-08T16:18:57.123" v="36" actId="478"/>
          <ac:spMkLst>
            <pc:docMk/>
            <pc:sldMk cId="1567162872" sldId="671"/>
            <ac:spMk id="12" creationId="{60CC5A10-5EE6-4F89-B455-1BA5808FD880}"/>
          </ac:spMkLst>
        </pc:spChg>
        <pc:spChg chg="mod">
          <ac:chgData name="Siegbert Rudolph" userId="2af4d44886c067cc" providerId="LiveId" clId="{0D4658BC-454D-4DD7-BAFD-8486834DF798}" dt="2022-07-08T16:18:57.139" v="41" actId="1076"/>
          <ac:spMkLst>
            <pc:docMk/>
            <pc:sldMk cId="1567162872" sldId="671"/>
            <ac:spMk id="13" creationId="{90C52618-4C1A-E57E-88D8-B48776D1DE3A}"/>
          </ac:spMkLst>
        </pc:spChg>
      </pc:sldChg>
      <pc:sldChg chg="delSp modSp mod">
        <pc:chgData name="Siegbert Rudolph" userId="2af4d44886c067cc" providerId="LiveId" clId="{0D4658BC-454D-4DD7-BAFD-8486834DF798}" dt="2022-07-08T16:18:57.123" v="23" actId="1076"/>
        <pc:sldMkLst>
          <pc:docMk/>
          <pc:sldMk cId="825368055" sldId="672"/>
        </pc:sldMkLst>
        <pc:spChg chg="del">
          <ac:chgData name="Siegbert Rudolph" userId="2af4d44886c067cc" providerId="LiveId" clId="{0D4658BC-454D-4DD7-BAFD-8486834DF798}" dt="2022-07-08T16:18:57.123" v="18" actId="478"/>
          <ac:spMkLst>
            <pc:docMk/>
            <pc:sldMk cId="825368055" sldId="672"/>
            <ac:spMk id="11" creationId="{09C0F63B-6E8B-47B1-9594-0C4F90B8C29E}"/>
          </ac:spMkLst>
        </pc:spChg>
        <pc:spChg chg="mod">
          <ac:chgData name="Siegbert Rudolph" userId="2af4d44886c067cc" providerId="LiveId" clId="{0D4658BC-454D-4DD7-BAFD-8486834DF798}" dt="2022-07-08T16:18:57.123" v="23" actId="1076"/>
          <ac:spMkLst>
            <pc:docMk/>
            <pc:sldMk cId="825368055" sldId="672"/>
            <ac:spMk id="12" creationId="{CF21901B-AE08-19F7-20E0-497BA75A0E24}"/>
          </ac:spMkLst>
        </pc:spChg>
      </pc:sldChg>
      <pc:sldChg chg="delSp modSp mod">
        <pc:chgData name="Siegbert Rudolph" userId="2af4d44886c067cc" providerId="LiveId" clId="{0D4658BC-454D-4DD7-BAFD-8486834DF798}" dt="2022-07-08T16:18:57.123" v="29" actId="1076"/>
        <pc:sldMkLst>
          <pc:docMk/>
          <pc:sldMk cId="2734888834" sldId="673"/>
        </pc:sldMkLst>
        <pc:spChg chg="del">
          <ac:chgData name="Siegbert Rudolph" userId="2af4d44886c067cc" providerId="LiveId" clId="{0D4658BC-454D-4DD7-BAFD-8486834DF798}" dt="2022-07-08T16:18:57.123" v="24" actId="478"/>
          <ac:spMkLst>
            <pc:docMk/>
            <pc:sldMk cId="2734888834" sldId="673"/>
            <ac:spMk id="12" creationId="{8A97A993-6F79-4E5F-BF79-FFADE8048669}"/>
          </ac:spMkLst>
        </pc:spChg>
        <pc:spChg chg="mod">
          <ac:chgData name="Siegbert Rudolph" userId="2af4d44886c067cc" providerId="LiveId" clId="{0D4658BC-454D-4DD7-BAFD-8486834DF798}" dt="2022-07-08T16:18:57.123" v="29" actId="1076"/>
          <ac:spMkLst>
            <pc:docMk/>
            <pc:sldMk cId="2734888834" sldId="673"/>
            <ac:spMk id="13" creationId="{438B639B-C3EB-C672-DBCF-0A71154E1966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67DCBCE-2FAF-4F09-BD5A-FEF938E80A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934E998C-0730-477E-9916-47F66E2286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0F575C7-8027-459E-85D2-26E167DEC4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D78EA-9222-425F-BE87-C1E06F928009}" type="datetimeFigureOut">
              <a:rPr lang="de-DE" smtClean="0"/>
              <a:t>26.03.2024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3683BE1-9D49-4101-AF09-ED6B7158DA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1684473-29E9-480F-92D7-A4800AA480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DC8F1-AC4C-4244-A45F-B2F02960EFD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987657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6D2AB85-7939-4556-8D91-65C637C34C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30D8D077-9E92-4B94-B476-859634FF8D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D1C2441-00B4-479A-903B-8ED3A3015E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D78EA-9222-425F-BE87-C1E06F928009}" type="datetimeFigureOut">
              <a:rPr lang="de-DE" smtClean="0"/>
              <a:t>26.03.2024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AAD3B04-9834-49D1-A7A0-0FAD28B9F7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37A4593-45E8-422F-9D07-AA3990243C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DC8F1-AC4C-4244-A45F-B2F02960EFD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832566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B077A514-06EC-4044-9AAF-E1FE999B31E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62B94B06-7149-4C7D-82DE-9238432C14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0C5091F-086E-4A16-B190-1E293463C1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D78EA-9222-425F-BE87-C1E06F928009}" type="datetimeFigureOut">
              <a:rPr lang="de-DE" smtClean="0"/>
              <a:t>26.03.2024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1F5C8BA-0832-4907-9263-30A907E516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5526EED-A9DB-4749-B74B-973C58E065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DC8F1-AC4C-4244-A45F-B2F02960EFD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289182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1">
            <a:extLst>
              <a:ext uri="{FF2B5EF4-FFF2-40B4-BE49-F238E27FC236}">
                <a16:creationId xmlns:a16="http://schemas.microsoft.com/office/drawing/2014/main" id="{A2C0F574-B905-4917-B9E9-2241E24B676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60109" y="85228"/>
            <a:ext cx="10515600" cy="434312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de-DE" sz="2800" kern="1200" dirty="0">
                <a:solidFill>
                  <a:schemeClr val="tx1"/>
                </a:solidFill>
                <a:latin typeface="Trebuchet MS" panose="020B0603020202020204" pitchFamily="34" charset="0"/>
                <a:ea typeface="+mj-ea"/>
                <a:cs typeface="+mj-cs"/>
              </a:defRPr>
            </a:lvl1pPr>
          </a:lstStyle>
          <a:p>
            <a:r>
              <a:rPr lang="de-DE" dirty="0" err="1"/>
              <a:t>aaa</a:t>
            </a:r>
            <a:br>
              <a:rPr lang="de-DE" dirty="0"/>
            </a:br>
            <a:r>
              <a:rPr lang="de-DE" dirty="0" err="1"/>
              <a:t>bbb</a:t>
            </a:r>
            <a:endParaRPr lang="de-DE" dirty="0"/>
          </a:p>
        </p:txBody>
      </p:sp>
      <p:sp>
        <p:nvSpPr>
          <p:cNvPr id="8" name="Foliennummernplatzhalter 5">
            <a:extLst>
              <a:ext uri="{FF2B5EF4-FFF2-40B4-BE49-F238E27FC236}">
                <a16:creationId xmlns:a16="http://schemas.microsoft.com/office/drawing/2014/main" id="{91056877-43A1-41DC-8ADE-A8A2FE0CDF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88691" y="92733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>
                <a:latin typeface="Trebuchet MS" panose="020B0603020202020204" pitchFamily="34" charset="0"/>
              </a:defRPr>
            </a:lvl1pPr>
          </a:lstStyle>
          <a:p>
            <a:fld id="{C9CD412D-C60F-4771-A1CB-FFD7B5773953}" type="slidenum">
              <a:rPr lang="de-DE" smtClean="0"/>
              <a:pPr/>
              <a:t>‹Nr.›</a:t>
            </a:fld>
            <a:endParaRPr lang="de-DE" dirty="0"/>
          </a:p>
        </p:txBody>
      </p:sp>
      <p:cxnSp>
        <p:nvCxnSpPr>
          <p:cNvPr id="9" name="Gerader Verbinder 8">
            <a:extLst>
              <a:ext uri="{FF2B5EF4-FFF2-40B4-BE49-F238E27FC236}">
                <a16:creationId xmlns:a16="http://schemas.microsoft.com/office/drawing/2014/main" id="{51E32DFC-7741-47FB-A0F2-89ED6A43B5F3}"/>
              </a:ext>
            </a:extLst>
          </p:cNvPr>
          <p:cNvCxnSpPr>
            <a:cxnSpLocks/>
          </p:cNvCxnSpPr>
          <p:nvPr userDrawn="1"/>
        </p:nvCxnSpPr>
        <p:spPr>
          <a:xfrm>
            <a:off x="260109" y="1023730"/>
            <a:ext cx="1134054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hteck 9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AF2356A9-2F9A-4C87-9663-DCCDE279252E}"/>
              </a:ext>
            </a:extLst>
          </p:cNvPr>
          <p:cNvSpPr/>
          <p:nvPr userDrawn="1"/>
        </p:nvSpPr>
        <p:spPr>
          <a:xfrm>
            <a:off x="8700738" y="6453188"/>
            <a:ext cx="1512888" cy="288925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de-DE" sz="1400" dirty="0"/>
              <a:t>Vorherige  Seite</a:t>
            </a:r>
          </a:p>
        </p:txBody>
      </p:sp>
      <p:sp>
        <p:nvSpPr>
          <p:cNvPr id="11" name="Rechteck 10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E11E66F3-E321-441D-AA1A-592D8D578A3E}"/>
              </a:ext>
            </a:extLst>
          </p:cNvPr>
          <p:cNvSpPr/>
          <p:nvPr userDrawn="1"/>
        </p:nvSpPr>
        <p:spPr>
          <a:xfrm>
            <a:off x="10332688" y="6450013"/>
            <a:ext cx="1512888" cy="287337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de-DE" sz="1400" dirty="0"/>
              <a:t>Nächste  Seite</a:t>
            </a:r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BFEE64A4-5636-44BD-A158-E20B6ACBA0E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49086" y="6365190"/>
            <a:ext cx="2847079" cy="536494"/>
          </a:xfrm>
          <a:prstGeom prst="rect">
            <a:avLst/>
          </a:prstGeom>
        </p:spPr>
      </p:pic>
      <p:sp>
        <p:nvSpPr>
          <p:cNvPr id="13" name="Textfeld 7">
            <a:extLst>
              <a:ext uri="{FF2B5EF4-FFF2-40B4-BE49-F238E27FC236}">
                <a16:creationId xmlns:a16="http://schemas.microsoft.com/office/drawing/2014/main" id="{7163376D-EC0D-4315-A2F0-425215FE8372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0632504" y="540802"/>
            <a:ext cx="1460656" cy="46166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de-DE" sz="1200" b="1" dirty="0">
                <a:latin typeface="Trebuchet MS" pitchFamily="34" charset="0"/>
              </a:rPr>
              <a:t>Bearbeitet  von:  </a:t>
            </a:r>
          </a:p>
          <a:p>
            <a:pPr>
              <a:defRPr/>
            </a:pPr>
            <a:r>
              <a:rPr lang="de-DE" sz="1200" b="1" dirty="0">
                <a:latin typeface="Trebuchet MS" pitchFamily="34" charset="0"/>
              </a:rPr>
              <a:t>Siegbert  Rudolph</a:t>
            </a:r>
          </a:p>
        </p:txBody>
      </p:sp>
    </p:spTree>
    <p:extLst>
      <p:ext uri="{BB962C8B-B14F-4D97-AF65-F5344CB8AC3E}">
        <p14:creationId xmlns:p14="http://schemas.microsoft.com/office/powerpoint/2010/main" val="28441608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3157D20-0806-4121-8A78-4FA91A97C1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B39FD50-DCCB-4657-9FDF-96CFD48290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8306F2F-2545-409C-AC60-53804A08BC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D78EA-9222-425F-BE87-C1E06F928009}" type="datetimeFigureOut">
              <a:rPr lang="de-DE" smtClean="0"/>
              <a:t>26.03.2024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5C86E6B-A0F2-42BD-AEE2-C84709588D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67579D1-4AA4-4283-9123-2640C2C52B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DC8F1-AC4C-4244-A45F-B2F02960EFD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357895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D26D1E3-1DEF-46F7-8586-E5CAA57A3C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36F19D68-4CBB-4097-998E-45DB1258B4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4EFC5FC-ECBF-4FF6-898B-FABF40FB00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D78EA-9222-425F-BE87-C1E06F928009}" type="datetimeFigureOut">
              <a:rPr lang="de-DE" smtClean="0"/>
              <a:t>26.03.2024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1ACDB71-6D4B-4C9A-988C-BAA55ADD51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EEF4ACE-1CE5-4BC2-B820-AE49863B4A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DC8F1-AC4C-4244-A45F-B2F02960EFD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27441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45F84BB-6EE4-4903-B022-96AEB240FA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D18561E-EBB3-424E-8C8B-EE628E0DB1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505B4CA8-32A8-41AD-81BA-29407F6B84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500351AE-BA4C-497A-9208-38897CDE72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D78EA-9222-425F-BE87-C1E06F928009}" type="datetimeFigureOut">
              <a:rPr lang="de-DE" smtClean="0"/>
              <a:t>26.03.2024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9EDADF26-7792-46E3-A7CD-C9FEBA8EF1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F1E7DFA8-3DEF-4A62-BA6A-4DFD7F3B27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DC8F1-AC4C-4244-A45F-B2F02960EFD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543952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0CCF231-BFEB-4256-BD82-B59F2A784B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EDA81B5-A54E-4E9C-90BF-B3517BC4F2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01E972D8-311E-417F-AA24-0616034772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8C308B93-67A4-4691-8F59-0118BFBD85B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FE5FC76A-7F8F-4AC6-BDD2-40E870A50A1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721EA6A6-F610-489C-8FF4-4D0CACEF9E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D78EA-9222-425F-BE87-C1E06F928009}" type="datetimeFigureOut">
              <a:rPr lang="de-DE" smtClean="0"/>
              <a:t>26.03.2024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482FF5CE-936B-4CFD-BE6A-BF64A1FCAF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E39465E7-D0C6-46AB-8E9E-223B7D78FD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DC8F1-AC4C-4244-A45F-B2F02960EFD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019988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75A3D8B-504F-454F-97E9-1A5B96EAE2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C27D91DE-7C40-4A53-96FA-8538099AC5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D78EA-9222-425F-BE87-C1E06F928009}" type="datetimeFigureOut">
              <a:rPr lang="de-DE" smtClean="0"/>
              <a:t>26.03.2024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725A3327-3686-41CF-9981-FFDFEDD1C6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66396765-E484-4396-9298-028FACC89D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DC8F1-AC4C-4244-A45F-B2F02960EFD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385733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B6BFE538-26A5-49BF-990C-6D7C82B55A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D78EA-9222-425F-BE87-C1E06F928009}" type="datetimeFigureOut">
              <a:rPr lang="de-DE" smtClean="0"/>
              <a:t>26.03.2024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456CA155-018B-426F-9EFA-133FB5F53E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3C152AB6-E55D-4C3F-BAF0-E161F1FD9A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DC8F1-AC4C-4244-A45F-B2F02960EFD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914114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043C189-0187-4A04-8D90-E37D914CA7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7F42269-9965-40F3-93FA-16F932ECB3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7D7AE076-6D41-4571-85DF-0E7D7E9490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9EF11105-2022-49BC-BF18-289C01168B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D78EA-9222-425F-BE87-C1E06F928009}" type="datetimeFigureOut">
              <a:rPr lang="de-DE" smtClean="0"/>
              <a:t>26.03.2024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E8CABD94-9E7A-4CFF-9BEF-83CE56D25B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073D6F09-CF07-4F61-8E27-6C85395EA8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DC8F1-AC4C-4244-A45F-B2F02960EFD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667643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9C9DFD6-33F3-4675-964D-8A4D2C2DCC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54B8CC56-8602-4775-8F16-8698856348B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FAD374A-38C5-4A1D-A27D-7047506872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606DE922-5A87-4A32-A6E7-DB0C428E6F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D78EA-9222-425F-BE87-C1E06F928009}" type="datetimeFigureOut">
              <a:rPr lang="de-DE" smtClean="0"/>
              <a:t>26.03.2024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0D0451E4-BE09-4054-9545-F76C55C8C2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13A798BB-A65F-4346-9E15-1DB4160AA6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DC8F1-AC4C-4244-A45F-B2F02960EFD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298500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8A39D843-3F00-455F-B6D7-59BB339D7B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30A6E82F-851A-4377-AD92-86F2808256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52BCDBB-8449-45E7-B5B0-CB59B1F6B17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CD78EA-9222-425F-BE87-C1E06F928009}" type="datetimeFigureOut">
              <a:rPr lang="de-DE" smtClean="0"/>
              <a:t>26.03.2024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1058FA4-767D-4AB6-A785-C9B9B6AD63A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72F00F0-6B32-43B9-A3E1-BA6554AF4E7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5DC8F1-AC4C-4244-A45F-B2F02960EFD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137415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shpLesekochValidCheck" descr="lesekoch_logo_mit_Hintergrund-1.jpg">
            <a:extLst>
              <a:ext uri="{FF2B5EF4-FFF2-40B4-BE49-F238E27FC236}">
                <a16:creationId xmlns:a16="http://schemas.microsoft.com/office/drawing/2014/main" id="{4B219873-8C53-45D4-AFD4-2BDEE5D6505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571" y="6290503"/>
            <a:ext cx="10175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hteck 5">
            <a:extLst>
              <a:ext uri="{FF2B5EF4-FFF2-40B4-BE49-F238E27FC236}">
                <a16:creationId xmlns:a16="http://schemas.microsoft.com/office/drawing/2014/main" id="{7C434B03-6DAA-45C0-85EF-6C8FDB6C0023}"/>
              </a:ext>
            </a:extLst>
          </p:cNvPr>
          <p:cNvSpPr/>
          <p:nvPr/>
        </p:nvSpPr>
        <p:spPr>
          <a:xfrm>
            <a:off x="675774" y="4934778"/>
            <a:ext cx="3789555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de-DE" sz="1600" b="1" kern="0" dirty="0">
                <a:solidFill>
                  <a:srgbClr val="FF0000"/>
                </a:solidFill>
                <a:latin typeface="Trebuchet MS" pitchFamily="34" charset="0"/>
                <a:cs typeface="Arial" charset="0"/>
              </a:rPr>
              <a:t>Bedienung: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de-DE" sz="1400" kern="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  <a:cs typeface="Arial" charset="0"/>
              </a:rPr>
              <a:t>Präsentationsmodus starten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de-DE" sz="1400" kern="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  <a:cs typeface="Arial" charset="0"/>
              </a:rPr>
              <a:t>Mit einem Klick geht es weiter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de-DE" sz="1400" kern="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  <a:cs typeface="Arial" charset="0"/>
              </a:rPr>
              <a:t>Beenden: </a:t>
            </a:r>
            <a:r>
              <a:rPr lang="de-DE" sz="1400" kern="0" dirty="0" err="1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  <a:cs typeface="Arial" charset="0"/>
              </a:rPr>
              <a:t>Escape</a:t>
            </a:r>
            <a:r>
              <a:rPr lang="de-DE" sz="1400" kern="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  <a:cs typeface="Arial" charset="0"/>
              </a:rPr>
              <a:t>-Taste drücken</a:t>
            </a:r>
          </a:p>
        </p:txBody>
      </p:sp>
      <p:sp>
        <p:nvSpPr>
          <p:cNvPr id="7" name="Textfeld 4">
            <a:extLst>
              <a:ext uri="{FF2B5EF4-FFF2-40B4-BE49-F238E27FC236}">
                <a16:creationId xmlns:a16="http://schemas.microsoft.com/office/drawing/2014/main" id="{A17EC828-85DF-4B70-9B8A-0BC8362270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8108" y="1844675"/>
            <a:ext cx="1856662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de-DE" sz="2000" b="1" dirty="0">
                <a:solidFill>
                  <a:prstClr val="black"/>
                </a:solidFill>
                <a:latin typeface="Trebuchet MS" pitchFamily="34" charset="0"/>
                <a:cs typeface="Arial" charset="0"/>
              </a:rPr>
              <a:t>Übungsart:</a:t>
            </a:r>
          </a:p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de-DE" sz="2000" b="1" dirty="0">
                <a:solidFill>
                  <a:prstClr val="black"/>
                </a:solidFill>
                <a:latin typeface="Trebuchet MS" pitchFamily="34" charset="0"/>
                <a:cs typeface="Arial" charset="0"/>
              </a:rPr>
              <a:t>Titel:</a:t>
            </a:r>
          </a:p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de-DE" sz="2000" b="1" dirty="0">
              <a:solidFill>
                <a:prstClr val="black"/>
              </a:solidFill>
              <a:latin typeface="Trebuchet MS" pitchFamily="34" charset="0"/>
              <a:cs typeface="Arial" charset="0"/>
            </a:endParaRPr>
          </a:p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de-DE" sz="2000" b="1" dirty="0">
                <a:solidFill>
                  <a:prstClr val="black"/>
                </a:solidFill>
                <a:latin typeface="Trebuchet MS" pitchFamily="34" charset="0"/>
                <a:cs typeface="Arial" charset="0"/>
              </a:rPr>
              <a:t>Textquelle:</a:t>
            </a:r>
          </a:p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de-DE" sz="2000" b="1" dirty="0">
                <a:solidFill>
                  <a:prstClr val="black"/>
                </a:solidFill>
                <a:latin typeface="Trebuchet MS" pitchFamily="34" charset="0"/>
                <a:cs typeface="Arial" charset="0"/>
              </a:rPr>
              <a:t>Leseübungen:</a:t>
            </a:r>
          </a:p>
        </p:txBody>
      </p:sp>
      <p:sp>
        <p:nvSpPr>
          <p:cNvPr id="8" name="Textfeld 10">
            <a:extLst>
              <a:ext uri="{FF2B5EF4-FFF2-40B4-BE49-F238E27FC236}">
                <a16:creationId xmlns:a16="http://schemas.microsoft.com/office/drawing/2014/main" id="{9598FDAD-EF18-4D28-A52B-8CA900DF8F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96683" y="1844675"/>
            <a:ext cx="4086055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  <a:cs typeface="Arial" charset="0"/>
              </a:rPr>
              <a:t>Ratetechnik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de-DE" altLang="de-DE" sz="3600" b="1" dirty="0">
                <a:solidFill>
                  <a:prstClr val="black"/>
                </a:solidFill>
                <a:latin typeface="Trebuchet MS" pitchFamily="34" charset="0"/>
                <a:cs typeface="Arial" charset="0"/>
              </a:rPr>
              <a:t>Wortanfang gleich</a:t>
            </a:r>
          </a:p>
        </p:txBody>
      </p:sp>
      <p:sp>
        <p:nvSpPr>
          <p:cNvPr id="9" name="Textfeld 12">
            <a:extLst>
              <a:ext uri="{FF2B5EF4-FFF2-40B4-BE49-F238E27FC236}">
                <a16:creationId xmlns:a16="http://schemas.microsoft.com/office/drawing/2014/main" id="{EFE573F3-1B02-4EFF-BAAA-13F0CC1A42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1445" y="2757488"/>
            <a:ext cx="2233304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  <a:cs typeface="Arial" charset="0"/>
              </a:rPr>
              <a:t>Siegbert Rudolph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  <a:cs typeface="Arial" charset="0"/>
              </a:rPr>
              <a:t>Siegbert Rudolph</a:t>
            </a:r>
          </a:p>
        </p:txBody>
      </p:sp>
      <p:grpSp>
        <p:nvGrpSpPr>
          <p:cNvPr id="12" name="Gruppieren 11">
            <a:extLst>
              <a:ext uri="{FF2B5EF4-FFF2-40B4-BE49-F238E27FC236}">
                <a16:creationId xmlns:a16="http://schemas.microsoft.com/office/drawing/2014/main" id="{71199328-9781-4E7C-A773-603E620A2B06}"/>
              </a:ext>
            </a:extLst>
          </p:cNvPr>
          <p:cNvGrpSpPr/>
          <p:nvPr/>
        </p:nvGrpSpPr>
        <p:grpSpPr>
          <a:xfrm>
            <a:off x="10506983" y="6469063"/>
            <a:ext cx="1512888" cy="288925"/>
            <a:chOff x="7559675" y="6469063"/>
            <a:chExt cx="1512888" cy="288925"/>
          </a:xfrm>
        </p:grpSpPr>
        <p:sp>
          <p:nvSpPr>
            <p:cNvPr id="13" name="Rechteck 12">
              <a:extLst>
                <a:ext uri="{FF2B5EF4-FFF2-40B4-BE49-F238E27FC236}">
                  <a16:creationId xmlns:a16="http://schemas.microsoft.com/office/drawing/2014/main" id="{BDA7C794-CD7D-4C83-A372-91C5AB1D6005}"/>
                </a:ext>
              </a:extLst>
            </p:cNvPr>
            <p:cNvSpPr/>
            <p:nvPr/>
          </p:nvSpPr>
          <p:spPr>
            <a:xfrm>
              <a:off x="7667625" y="6469063"/>
              <a:ext cx="1368425" cy="288925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4" name="Rechteck 13">
              <a:hlinkClick r:id="" action="ppaction://hlinkshowjump?jump=nextslide"/>
              <a:extLst>
                <a:ext uri="{FF2B5EF4-FFF2-40B4-BE49-F238E27FC236}">
                  <a16:creationId xmlns:a16="http://schemas.microsoft.com/office/drawing/2014/main" id="{8C154596-6B8B-46D0-B069-74A9D96B774D}"/>
                </a:ext>
              </a:extLst>
            </p:cNvPr>
            <p:cNvSpPr/>
            <p:nvPr/>
          </p:nvSpPr>
          <p:spPr>
            <a:xfrm>
              <a:off x="7559675" y="6470650"/>
              <a:ext cx="1512888" cy="287338"/>
            </a:xfrm>
            <a:prstGeom prst="rect">
              <a:avLst/>
            </a:prstGeom>
            <a:gradFill rotWithShape="1">
              <a:gsLst>
                <a:gs pos="0">
                  <a:sysClr val="windowText" lastClr="000000">
                    <a:tint val="50000"/>
                    <a:satMod val="300000"/>
                  </a:sysClr>
                </a:gs>
                <a:gs pos="35000">
                  <a:sysClr val="windowText" lastClr="000000">
                    <a:tint val="37000"/>
                    <a:satMod val="300000"/>
                  </a:sysClr>
                </a:gs>
                <a:gs pos="100000">
                  <a:sysClr val="windowText" lastClr="000000">
                    <a:tint val="15000"/>
                    <a:satMod val="350000"/>
                  </a:sysClr>
                </a:gs>
              </a:gsLst>
              <a:lin ang="16200000" scaled="1"/>
            </a:gradFill>
            <a:ln w="9525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Nächste Seite</a:t>
              </a:r>
              <a:endPara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3" name="Textfeld 2">
            <a:extLst>
              <a:ext uri="{FF2B5EF4-FFF2-40B4-BE49-F238E27FC236}">
                <a16:creationId xmlns:a16="http://schemas.microsoft.com/office/drawing/2014/main" id="{F08ADAB0-6521-4C1A-9B64-67A31376F324}"/>
              </a:ext>
            </a:extLst>
          </p:cNvPr>
          <p:cNvSpPr txBox="1"/>
          <p:nvPr/>
        </p:nvSpPr>
        <p:spPr>
          <a:xfrm>
            <a:off x="190500" y="6724134"/>
            <a:ext cx="3958135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Übungsdateien\Am Symptom üben\Ratetechnik\Wortanfang gleich.pptx - Seite 1</a:t>
            </a:r>
          </a:p>
        </p:txBody>
      </p:sp>
    </p:spTree>
    <p:extLst>
      <p:ext uri="{BB962C8B-B14F-4D97-AF65-F5344CB8AC3E}">
        <p14:creationId xmlns:p14="http://schemas.microsoft.com/office/powerpoint/2010/main" val="25469195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ieren 1">
            <a:extLst>
              <a:ext uri="{FF2B5EF4-FFF2-40B4-BE49-F238E27FC236}">
                <a16:creationId xmlns:a16="http://schemas.microsoft.com/office/drawing/2014/main" id="{CE782349-7600-4357-8AEA-42CD10C122B4}"/>
              </a:ext>
            </a:extLst>
          </p:cNvPr>
          <p:cNvGrpSpPr/>
          <p:nvPr/>
        </p:nvGrpSpPr>
        <p:grpSpPr>
          <a:xfrm>
            <a:off x="10506983" y="6469063"/>
            <a:ext cx="1512888" cy="288925"/>
            <a:chOff x="7559675" y="6469063"/>
            <a:chExt cx="1512888" cy="288925"/>
          </a:xfrm>
        </p:grpSpPr>
        <p:sp>
          <p:nvSpPr>
            <p:cNvPr id="3" name="Rechteck 2">
              <a:extLst>
                <a:ext uri="{FF2B5EF4-FFF2-40B4-BE49-F238E27FC236}">
                  <a16:creationId xmlns:a16="http://schemas.microsoft.com/office/drawing/2014/main" id="{1489E5B2-030E-463B-B41C-00D51566585E}"/>
                </a:ext>
              </a:extLst>
            </p:cNvPr>
            <p:cNvSpPr/>
            <p:nvPr/>
          </p:nvSpPr>
          <p:spPr>
            <a:xfrm>
              <a:off x="7667625" y="6469063"/>
              <a:ext cx="1368425" cy="288925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" name="Rechteck 3">
              <a:hlinkClick r:id="" action="ppaction://hlinkshowjump?jump=nextslide"/>
              <a:extLst>
                <a:ext uri="{FF2B5EF4-FFF2-40B4-BE49-F238E27FC236}">
                  <a16:creationId xmlns:a16="http://schemas.microsoft.com/office/drawing/2014/main" id="{F46C954C-29BC-44E6-A85F-1E273E18EF16}"/>
                </a:ext>
              </a:extLst>
            </p:cNvPr>
            <p:cNvSpPr/>
            <p:nvPr/>
          </p:nvSpPr>
          <p:spPr>
            <a:xfrm>
              <a:off x="7559675" y="6470650"/>
              <a:ext cx="1512888" cy="287338"/>
            </a:xfrm>
            <a:prstGeom prst="rect">
              <a:avLst/>
            </a:prstGeom>
            <a:gradFill rotWithShape="1">
              <a:gsLst>
                <a:gs pos="0">
                  <a:sysClr val="windowText" lastClr="000000">
                    <a:tint val="50000"/>
                    <a:satMod val="300000"/>
                  </a:sysClr>
                </a:gs>
                <a:gs pos="35000">
                  <a:sysClr val="windowText" lastClr="000000">
                    <a:tint val="37000"/>
                    <a:satMod val="300000"/>
                  </a:sysClr>
                </a:gs>
                <a:gs pos="100000">
                  <a:sysClr val="windowText" lastClr="000000">
                    <a:tint val="15000"/>
                    <a:satMod val="350000"/>
                  </a:sysClr>
                </a:gs>
              </a:gsLst>
              <a:lin ang="16200000" scaled="1"/>
            </a:gradFill>
            <a:ln w="9525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Nächste Seite</a:t>
              </a:r>
              <a:endPara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5" name="Gruppieren 4">
            <a:extLst>
              <a:ext uri="{FF2B5EF4-FFF2-40B4-BE49-F238E27FC236}">
                <a16:creationId xmlns:a16="http://schemas.microsoft.com/office/drawing/2014/main" id="{9E742B7F-2E52-4F0C-B865-FFDB8015F040}"/>
              </a:ext>
            </a:extLst>
          </p:cNvPr>
          <p:cNvGrpSpPr/>
          <p:nvPr/>
        </p:nvGrpSpPr>
        <p:grpSpPr>
          <a:xfrm>
            <a:off x="8892496" y="6470650"/>
            <a:ext cx="1597025" cy="287338"/>
            <a:chOff x="5945188" y="6470650"/>
            <a:chExt cx="1597025" cy="287338"/>
          </a:xfrm>
        </p:grpSpPr>
        <p:sp>
          <p:nvSpPr>
            <p:cNvPr id="6" name="Rechteck 5">
              <a:extLst>
                <a:ext uri="{FF2B5EF4-FFF2-40B4-BE49-F238E27FC236}">
                  <a16:creationId xmlns:a16="http://schemas.microsoft.com/office/drawing/2014/main" id="{30A6E457-BC6B-4A00-8B14-E74F8736492B}"/>
                </a:ext>
              </a:extLst>
            </p:cNvPr>
            <p:cNvSpPr/>
            <p:nvPr/>
          </p:nvSpPr>
          <p:spPr>
            <a:xfrm>
              <a:off x="6173788" y="6470650"/>
              <a:ext cx="1368425" cy="287338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" name="Rechteck 6">
              <a:hlinkClick r:id="" action="ppaction://hlinkshowjump?jump=previousslide"/>
              <a:extLst>
                <a:ext uri="{FF2B5EF4-FFF2-40B4-BE49-F238E27FC236}">
                  <a16:creationId xmlns:a16="http://schemas.microsoft.com/office/drawing/2014/main" id="{6FC6E1D6-A9DD-4428-AC60-B6308FB3B164}"/>
                </a:ext>
              </a:extLst>
            </p:cNvPr>
            <p:cNvSpPr/>
            <p:nvPr/>
          </p:nvSpPr>
          <p:spPr>
            <a:xfrm>
              <a:off x="5945188" y="6470650"/>
              <a:ext cx="1512887" cy="287338"/>
            </a:xfrm>
            <a:prstGeom prst="rect">
              <a:avLst/>
            </a:prstGeom>
            <a:gradFill rotWithShape="1">
              <a:gsLst>
                <a:gs pos="0">
                  <a:sysClr val="windowText" lastClr="000000">
                    <a:tint val="50000"/>
                    <a:satMod val="300000"/>
                  </a:sysClr>
                </a:gs>
                <a:gs pos="35000">
                  <a:sysClr val="windowText" lastClr="000000">
                    <a:tint val="37000"/>
                    <a:satMod val="300000"/>
                  </a:sysClr>
                </a:gs>
                <a:gs pos="100000">
                  <a:sysClr val="windowText" lastClr="000000">
                    <a:tint val="15000"/>
                    <a:satMod val="350000"/>
                  </a:sysClr>
                </a:gs>
              </a:gsLst>
              <a:lin ang="16200000" scaled="1"/>
            </a:gradFill>
            <a:ln w="9525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Vorherige Seite</a:t>
              </a:r>
              <a:endPara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8" name="Foliennummernplatzhalter 27">
            <a:extLst>
              <a:ext uri="{FF2B5EF4-FFF2-40B4-BE49-F238E27FC236}">
                <a16:creationId xmlns:a16="http://schemas.microsoft.com/office/drawing/2014/main" id="{6034501F-419B-43A5-91F4-4D8EBAC063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829268" y="86856"/>
            <a:ext cx="2133600" cy="365125"/>
          </a:xfrm>
        </p:spPr>
        <p:txBody>
          <a:bodyPr/>
          <a:lstStyle/>
          <a:p>
            <a:pPr>
              <a:defRPr/>
            </a:pPr>
            <a:fld id="{221578E3-F516-4360-8F12-4081310FC682}" type="slidenum">
              <a:rPr lang="de-DE" smtClean="0"/>
              <a:pPr>
                <a:defRPr/>
              </a:pPr>
              <a:t>2</a:t>
            </a:fld>
            <a:endParaRPr lang="de-DE" dirty="0"/>
          </a:p>
        </p:txBody>
      </p:sp>
      <p:cxnSp>
        <p:nvCxnSpPr>
          <p:cNvPr id="9" name="Gerader Verbinder 8">
            <a:extLst>
              <a:ext uri="{FF2B5EF4-FFF2-40B4-BE49-F238E27FC236}">
                <a16:creationId xmlns:a16="http://schemas.microsoft.com/office/drawing/2014/main" id="{D495B616-74C1-4407-91A0-747BFB3F67E8}"/>
              </a:ext>
            </a:extLst>
          </p:cNvPr>
          <p:cNvCxnSpPr>
            <a:cxnSpLocks/>
          </p:cNvCxnSpPr>
          <p:nvPr/>
        </p:nvCxnSpPr>
        <p:spPr>
          <a:xfrm>
            <a:off x="218571" y="922152"/>
            <a:ext cx="1170380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feld 4">
            <a:extLst>
              <a:ext uri="{FF2B5EF4-FFF2-40B4-BE49-F238E27FC236}">
                <a16:creationId xmlns:a16="http://schemas.microsoft.com/office/drawing/2014/main" id="{783B66AF-5820-4A5E-888B-9A69D00FCC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09368" y="114482"/>
            <a:ext cx="1613006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Seite     </a:t>
            </a:r>
          </a:p>
          <a:p>
            <a:pPr algn="r"/>
            <a:endParaRPr lang="de-DE" sz="200" b="1" dirty="0">
              <a:solidFill>
                <a:prstClr val="black"/>
              </a:solidFill>
              <a:latin typeface="Trebuchet MS" pitchFamily="34" charset="0"/>
            </a:endParaRPr>
          </a:p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Bearbeitet von</a:t>
            </a:r>
          </a:p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Siegbert Rudolph</a:t>
            </a:r>
          </a:p>
        </p:txBody>
      </p:sp>
      <p:sp>
        <p:nvSpPr>
          <p:cNvPr id="16" name="dot_1">
            <a:extLst>
              <a:ext uri="{FF2B5EF4-FFF2-40B4-BE49-F238E27FC236}">
                <a16:creationId xmlns:a16="http://schemas.microsoft.com/office/drawing/2014/main" id="{7583249A-F2FF-4B21-B191-476B3C4C71D5}"/>
              </a:ext>
            </a:extLst>
          </p:cNvPr>
          <p:cNvSpPr/>
          <p:nvPr/>
        </p:nvSpPr>
        <p:spPr>
          <a:xfrm>
            <a:off x="275165" y="1208554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24" name="shpLesekochValidCheck" descr="lesekoch_logo_mit_Hintergrund-1.jpg">
            <a:extLst>
              <a:ext uri="{FF2B5EF4-FFF2-40B4-BE49-F238E27FC236}">
                <a16:creationId xmlns:a16="http://schemas.microsoft.com/office/drawing/2014/main" id="{5AC9508F-4CF3-4FE3-B551-EC52AFEA684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571" y="6290503"/>
            <a:ext cx="10175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" name="Textfeld 24">
            <a:extLst>
              <a:ext uri="{FF2B5EF4-FFF2-40B4-BE49-F238E27FC236}">
                <a16:creationId xmlns:a16="http://schemas.microsoft.com/office/drawing/2014/main" id="{0A6F3208-0570-4FC6-BC4D-58E0758CB4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3405" y="1048454"/>
            <a:ext cx="44435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dirty="0">
                <a:solidFill>
                  <a:prstClr val="black"/>
                </a:solidFill>
                <a:latin typeface="Trebuchet MS" pitchFamily="34" charset="0"/>
              </a:rPr>
              <a:t>le</a:t>
            </a:r>
          </a:p>
        </p:txBody>
      </p:sp>
      <p:sp>
        <p:nvSpPr>
          <p:cNvPr id="26" name="Textfeld 25">
            <a:extLst>
              <a:ext uri="{FF2B5EF4-FFF2-40B4-BE49-F238E27FC236}">
                <a16:creationId xmlns:a16="http://schemas.microsoft.com/office/drawing/2014/main" id="{5133B71B-BD51-418D-AD25-7E255CB952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3405" y="1697633"/>
            <a:ext cx="44435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dirty="0">
                <a:solidFill>
                  <a:prstClr val="black"/>
                </a:solidFill>
                <a:latin typeface="Trebuchet MS" pitchFamily="34" charset="0"/>
              </a:rPr>
              <a:t>le</a:t>
            </a:r>
          </a:p>
        </p:txBody>
      </p:sp>
      <p:sp>
        <p:nvSpPr>
          <p:cNvPr id="27" name="Textfeld 26">
            <a:extLst>
              <a:ext uri="{FF2B5EF4-FFF2-40B4-BE49-F238E27FC236}">
                <a16:creationId xmlns:a16="http://schemas.microsoft.com/office/drawing/2014/main" id="{496A0FD1-E19B-42F3-892A-C60E40CBA4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3405" y="2346812"/>
            <a:ext cx="44435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dirty="0">
                <a:solidFill>
                  <a:prstClr val="black"/>
                </a:solidFill>
                <a:latin typeface="Trebuchet MS" pitchFamily="34" charset="0"/>
              </a:rPr>
              <a:t>le</a:t>
            </a:r>
          </a:p>
        </p:txBody>
      </p:sp>
      <p:sp>
        <p:nvSpPr>
          <p:cNvPr id="28" name="Textfeld 27">
            <a:extLst>
              <a:ext uri="{FF2B5EF4-FFF2-40B4-BE49-F238E27FC236}">
                <a16:creationId xmlns:a16="http://schemas.microsoft.com/office/drawing/2014/main" id="{E4A63516-B43C-4D72-A38B-44D7D511C8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3405" y="3645170"/>
            <a:ext cx="44435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dirty="0">
                <a:solidFill>
                  <a:prstClr val="black"/>
                </a:solidFill>
                <a:latin typeface="Trebuchet MS" pitchFamily="34" charset="0"/>
              </a:rPr>
              <a:t>le</a:t>
            </a:r>
          </a:p>
        </p:txBody>
      </p:sp>
      <p:sp>
        <p:nvSpPr>
          <p:cNvPr id="29" name="Textfeld 28">
            <a:extLst>
              <a:ext uri="{FF2B5EF4-FFF2-40B4-BE49-F238E27FC236}">
                <a16:creationId xmlns:a16="http://schemas.microsoft.com/office/drawing/2014/main" id="{ED63681A-CBE2-4028-844C-D2C35BBDD6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3405" y="4294349"/>
            <a:ext cx="44435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dirty="0">
                <a:solidFill>
                  <a:prstClr val="black"/>
                </a:solidFill>
                <a:latin typeface="Trebuchet MS" pitchFamily="34" charset="0"/>
              </a:rPr>
              <a:t>le</a:t>
            </a:r>
          </a:p>
        </p:txBody>
      </p:sp>
      <p:sp>
        <p:nvSpPr>
          <p:cNvPr id="33" name="Textfeld 32">
            <a:extLst>
              <a:ext uri="{FF2B5EF4-FFF2-40B4-BE49-F238E27FC236}">
                <a16:creationId xmlns:a16="http://schemas.microsoft.com/office/drawing/2014/main" id="{DEEDEA33-BFB2-481A-BCDA-34B703BC4D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3405" y="2995991"/>
            <a:ext cx="44435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dirty="0">
                <a:solidFill>
                  <a:prstClr val="black"/>
                </a:solidFill>
                <a:latin typeface="Trebuchet MS" pitchFamily="34" charset="0"/>
              </a:rPr>
              <a:t>le</a:t>
            </a:r>
          </a:p>
        </p:txBody>
      </p:sp>
      <p:sp>
        <p:nvSpPr>
          <p:cNvPr id="34" name="Textfeld 33">
            <a:extLst>
              <a:ext uri="{FF2B5EF4-FFF2-40B4-BE49-F238E27FC236}">
                <a16:creationId xmlns:a16="http://schemas.microsoft.com/office/drawing/2014/main" id="{FAB440BE-FFB4-4509-B50C-A62EAB60EF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3405" y="4943528"/>
            <a:ext cx="44435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dirty="0">
                <a:solidFill>
                  <a:prstClr val="black"/>
                </a:solidFill>
                <a:latin typeface="Trebuchet MS" pitchFamily="34" charset="0"/>
              </a:rPr>
              <a:t>le</a:t>
            </a:r>
          </a:p>
        </p:txBody>
      </p:sp>
      <p:sp>
        <p:nvSpPr>
          <p:cNvPr id="23" name="Textfeld 36">
            <a:extLst>
              <a:ext uri="{FF2B5EF4-FFF2-40B4-BE49-F238E27FC236}">
                <a16:creationId xmlns:a16="http://schemas.microsoft.com/office/drawing/2014/main" id="{002086D3-C6BF-4738-BE58-11D62B080B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512" y="179388"/>
            <a:ext cx="1500154" cy="707886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charset="0"/>
              <a:buNone/>
            </a:pPr>
            <a:r>
              <a:rPr lang="de-DE" altLang="de-DE" sz="2000" dirty="0">
                <a:latin typeface="Trebuchet MS" pitchFamily="34" charset="0"/>
              </a:rPr>
              <a:t>Wortanfang</a:t>
            </a:r>
          </a:p>
          <a:p>
            <a:pPr eaLnBrk="1" hangingPunct="1">
              <a:spcBef>
                <a:spcPct val="0"/>
              </a:spcBef>
              <a:buFont typeface="Arial" charset="0"/>
              <a:buNone/>
            </a:pPr>
            <a:r>
              <a:rPr lang="de-DE" altLang="de-DE" sz="2000" dirty="0">
                <a:solidFill>
                  <a:srgbClr val="FF0000"/>
                </a:solidFill>
                <a:latin typeface="Trebuchet MS" pitchFamily="34" charset="0"/>
              </a:rPr>
              <a:t>Klick!</a:t>
            </a:r>
          </a:p>
        </p:txBody>
      </p:sp>
      <p:sp>
        <p:nvSpPr>
          <p:cNvPr id="77" name="Textfeld 76">
            <a:extLst>
              <a:ext uri="{FF2B5EF4-FFF2-40B4-BE49-F238E27FC236}">
                <a16:creationId xmlns:a16="http://schemas.microsoft.com/office/drawing/2014/main" id="{8819CE19-2965-4008-8AA8-2E693DE367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3405" y="5592710"/>
            <a:ext cx="44435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dirty="0">
                <a:solidFill>
                  <a:prstClr val="black"/>
                </a:solidFill>
                <a:latin typeface="Trebuchet MS" pitchFamily="34" charset="0"/>
              </a:rPr>
              <a:t>le</a:t>
            </a:r>
          </a:p>
        </p:txBody>
      </p:sp>
      <p:sp>
        <p:nvSpPr>
          <p:cNvPr id="78" name="Textfeld 77">
            <a:extLst>
              <a:ext uri="{FF2B5EF4-FFF2-40B4-BE49-F238E27FC236}">
                <a16:creationId xmlns:a16="http://schemas.microsoft.com/office/drawing/2014/main" id="{FD400AE9-A539-4A82-8B61-4A314D9281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68769" y="1052671"/>
            <a:ext cx="106952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dirty="0">
                <a:solidFill>
                  <a:prstClr val="black"/>
                </a:solidFill>
                <a:latin typeface="Trebuchet MS" pitchFamily="34" charset="0"/>
              </a:rPr>
              <a:t>lernen</a:t>
            </a:r>
          </a:p>
        </p:txBody>
      </p:sp>
      <p:sp>
        <p:nvSpPr>
          <p:cNvPr id="79" name="Textfeld 78">
            <a:extLst>
              <a:ext uri="{FF2B5EF4-FFF2-40B4-BE49-F238E27FC236}">
                <a16:creationId xmlns:a16="http://schemas.microsoft.com/office/drawing/2014/main" id="{15510395-96EA-4C99-BF2C-1A3AFC1D93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68769" y="1701850"/>
            <a:ext cx="95250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dirty="0">
                <a:solidFill>
                  <a:prstClr val="black"/>
                </a:solidFill>
                <a:latin typeface="Trebuchet MS" pitchFamily="34" charset="0"/>
              </a:rPr>
              <a:t>leben</a:t>
            </a:r>
          </a:p>
        </p:txBody>
      </p:sp>
      <p:sp>
        <p:nvSpPr>
          <p:cNvPr id="80" name="Textfeld 79">
            <a:extLst>
              <a:ext uri="{FF2B5EF4-FFF2-40B4-BE49-F238E27FC236}">
                <a16:creationId xmlns:a16="http://schemas.microsoft.com/office/drawing/2014/main" id="{EE719DBF-36D6-4B09-8021-CDA060F734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68769" y="2351029"/>
            <a:ext cx="90601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dirty="0">
                <a:solidFill>
                  <a:prstClr val="black"/>
                </a:solidFill>
                <a:latin typeface="Trebuchet MS" pitchFamily="34" charset="0"/>
              </a:rPr>
              <a:t>lesen</a:t>
            </a:r>
          </a:p>
        </p:txBody>
      </p:sp>
      <p:sp>
        <p:nvSpPr>
          <p:cNvPr id="81" name="Textfeld 80">
            <a:extLst>
              <a:ext uri="{FF2B5EF4-FFF2-40B4-BE49-F238E27FC236}">
                <a16:creationId xmlns:a16="http://schemas.microsoft.com/office/drawing/2014/main" id="{B60C397A-7D7D-4C6B-B628-B87C3AC3D6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68769" y="3649387"/>
            <a:ext cx="111601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dirty="0">
                <a:solidFill>
                  <a:prstClr val="black"/>
                </a:solidFill>
                <a:latin typeface="Trebuchet MS" pitchFamily="34" charset="0"/>
              </a:rPr>
              <a:t>leisten</a:t>
            </a:r>
          </a:p>
        </p:txBody>
      </p:sp>
      <p:sp>
        <p:nvSpPr>
          <p:cNvPr id="82" name="Textfeld 81">
            <a:extLst>
              <a:ext uri="{FF2B5EF4-FFF2-40B4-BE49-F238E27FC236}">
                <a16:creationId xmlns:a16="http://schemas.microsoft.com/office/drawing/2014/main" id="{C26EA6BA-9FEB-48B1-9773-CF36DDE0F7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68769" y="4298566"/>
            <a:ext cx="104067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dirty="0">
                <a:solidFill>
                  <a:prstClr val="black"/>
                </a:solidFill>
                <a:latin typeface="Trebuchet MS" pitchFamily="34" charset="0"/>
              </a:rPr>
              <a:t>leiden</a:t>
            </a:r>
          </a:p>
        </p:txBody>
      </p:sp>
      <p:sp>
        <p:nvSpPr>
          <p:cNvPr id="83" name="Textfeld 82">
            <a:extLst>
              <a:ext uri="{FF2B5EF4-FFF2-40B4-BE49-F238E27FC236}">
                <a16:creationId xmlns:a16="http://schemas.microsoft.com/office/drawing/2014/main" id="{79A95323-D5F6-42A5-8E8C-11C3B8F106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68769" y="3000208"/>
            <a:ext cx="106952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dirty="0">
                <a:solidFill>
                  <a:prstClr val="black"/>
                </a:solidFill>
                <a:latin typeface="Trebuchet MS" pitchFamily="34" charset="0"/>
              </a:rPr>
              <a:t>lehren</a:t>
            </a:r>
          </a:p>
        </p:txBody>
      </p:sp>
      <p:sp>
        <p:nvSpPr>
          <p:cNvPr id="84" name="Textfeld 83">
            <a:extLst>
              <a:ext uri="{FF2B5EF4-FFF2-40B4-BE49-F238E27FC236}">
                <a16:creationId xmlns:a16="http://schemas.microsoft.com/office/drawing/2014/main" id="{99A84B1C-FCF4-4B13-B0C8-A017DEF48B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68769" y="4947745"/>
            <a:ext cx="93487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dirty="0">
                <a:solidFill>
                  <a:prstClr val="black"/>
                </a:solidFill>
                <a:latin typeface="Trebuchet MS" pitchFamily="34" charset="0"/>
              </a:rPr>
              <a:t>legen</a:t>
            </a:r>
          </a:p>
        </p:txBody>
      </p:sp>
      <p:sp>
        <p:nvSpPr>
          <p:cNvPr id="85" name="Textfeld 84">
            <a:extLst>
              <a:ext uri="{FF2B5EF4-FFF2-40B4-BE49-F238E27FC236}">
                <a16:creationId xmlns:a16="http://schemas.microsoft.com/office/drawing/2014/main" id="{F2FADC01-7003-429E-AB58-B2A02381BE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68769" y="5596927"/>
            <a:ext cx="136608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dirty="0">
                <a:solidFill>
                  <a:prstClr val="black"/>
                </a:solidFill>
                <a:latin typeface="Trebuchet MS" pitchFamily="34" charset="0"/>
              </a:rPr>
              <a:t>lebendig</a:t>
            </a:r>
          </a:p>
        </p:txBody>
      </p:sp>
      <p:sp>
        <p:nvSpPr>
          <p:cNvPr id="86" name="dot_1">
            <a:extLst>
              <a:ext uri="{FF2B5EF4-FFF2-40B4-BE49-F238E27FC236}">
                <a16:creationId xmlns:a16="http://schemas.microsoft.com/office/drawing/2014/main" id="{1DD70FF5-206F-4D36-94BE-8AD293B35D0E}"/>
              </a:ext>
            </a:extLst>
          </p:cNvPr>
          <p:cNvSpPr/>
          <p:nvPr/>
        </p:nvSpPr>
        <p:spPr>
          <a:xfrm>
            <a:off x="4037039" y="1204337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7" name="Textfeld 86">
            <a:extLst>
              <a:ext uri="{FF2B5EF4-FFF2-40B4-BE49-F238E27FC236}">
                <a16:creationId xmlns:a16="http://schemas.microsoft.com/office/drawing/2014/main" id="{508749D0-9F52-4C8F-89B9-3B8174A817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75279" y="1044237"/>
            <a:ext cx="82105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dirty="0" err="1">
                <a:solidFill>
                  <a:prstClr val="black"/>
                </a:solidFill>
                <a:latin typeface="Trebuchet MS" pitchFamily="34" charset="0"/>
              </a:rPr>
              <a:t>Schu</a:t>
            </a:r>
            <a:endParaRPr lang="de-DE" altLang="de-DE" sz="2400" dirty="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88" name="Textfeld 87">
            <a:extLst>
              <a:ext uri="{FF2B5EF4-FFF2-40B4-BE49-F238E27FC236}">
                <a16:creationId xmlns:a16="http://schemas.microsoft.com/office/drawing/2014/main" id="{8D8469DD-2D42-48D3-92E3-702FE164A6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75279" y="1693416"/>
            <a:ext cx="82105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dirty="0" err="1">
                <a:solidFill>
                  <a:prstClr val="black"/>
                </a:solidFill>
                <a:latin typeface="Trebuchet MS" pitchFamily="34" charset="0"/>
              </a:rPr>
              <a:t>Schu</a:t>
            </a:r>
            <a:endParaRPr lang="de-DE" altLang="de-DE" sz="2400" dirty="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89" name="Textfeld 88">
            <a:extLst>
              <a:ext uri="{FF2B5EF4-FFF2-40B4-BE49-F238E27FC236}">
                <a16:creationId xmlns:a16="http://schemas.microsoft.com/office/drawing/2014/main" id="{6ED171DB-A503-405C-917A-DF5DB50013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75279" y="2342595"/>
            <a:ext cx="82105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dirty="0" err="1">
                <a:solidFill>
                  <a:prstClr val="black"/>
                </a:solidFill>
                <a:latin typeface="Trebuchet MS" pitchFamily="34" charset="0"/>
              </a:rPr>
              <a:t>Schu</a:t>
            </a:r>
            <a:endParaRPr lang="de-DE" altLang="de-DE" sz="2400" dirty="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90" name="Textfeld 89">
            <a:extLst>
              <a:ext uri="{FF2B5EF4-FFF2-40B4-BE49-F238E27FC236}">
                <a16:creationId xmlns:a16="http://schemas.microsoft.com/office/drawing/2014/main" id="{0CBC2168-E08F-4AF2-BC3E-B11882E148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75279" y="3640953"/>
            <a:ext cx="82105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dirty="0" err="1">
                <a:solidFill>
                  <a:prstClr val="black"/>
                </a:solidFill>
                <a:latin typeface="Trebuchet MS" pitchFamily="34" charset="0"/>
              </a:rPr>
              <a:t>Schu</a:t>
            </a:r>
            <a:endParaRPr lang="de-DE" altLang="de-DE" sz="2400" dirty="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91" name="Textfeld 90">
            <a:extLst>
              <a:ext uri="{FF2B5EF4-FFF2-40B4-BE49-F238E27FC236}">
                <a16:creationId xmlns:a16="http://schemas.microsoft.com/office/drawing/2014/main" id="{76BC5E39-B4F8-42E9-B559-431D1629F5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75279" y="4290132"/>
            <a:ext cx="82105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dirty="0" err="1">
                <a:solidFill>
                  <a:prstClr val="black"/>
                </a:solidFill>
                <a:latin typeface="Trebuchet MS" pitchFamily="34" charset="0"/>
              </a:rPr>
              <a:t>Schu</a:t>
            </a:r>
            <a:endParaRPr lang="de-DE" altLang="de-DE" sz="2400" dirty="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92" name="Textfeld 91">
            <a:extLst>
              <a:ext uri="{FF2B5EF4-FFF2-40B4-BE49-F238E27FC236}">
                <a16:creationId xmlns:a16="http://schemas.microsoft.com/office/drawing/2014/main" id="{9AC16D7C-4C35-47BA-B18A-663A3C756E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75279" y="2991774"/>
            <a:ext cx="82105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dirty="0" err="1">
                <a:solidFill>
                  <a:prstClr val="black"/>
                </a:solidFill>
                <a:latin typeface="Trebuchet MS" pitchFamily="34" charset="0"/>
              </a:rPr>
              <a:t>Schu</a:t>
            </a:r>
            <a:endParaRPr lang="de-DE" altLang="de-DE" sz="2400" dirty="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93" name="Textfeld 92">
            <a:extLst>
              <a:ext uri="{FF2B5EF4-FFF2-40B4-BE49-F238E27FC236}">
                <a16:creationId xmlns:a16="http://schemas.microsoft.com/office/drawing/2014/main" id="{605A5099-1B90-4DFA-A9FC-5F1C7FC1AC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75279" y="4939311"/>
            <a:ext cx="82105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dirty="0" err="1">
                <a:solidFill>
                  <a:prstClr val="black"/>
                </a:solidFill>
                <a:latin typeface="Trebuchet MS" pitchFamily="34" charset="0"/>
              </a:rPr>
              <a:t>Schu</a:t>
            </a:r>
            <a:endParaRPr lang="de-DE" altLang="de-DE" sz="2400" dirty="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94" name="Textfeld 93">
            <a:extLst>
              <a:ext uri="{FF2B5EF4-FFF2-40B4-BE49-F238E27FC236}">
                <a16:creationId xmlns:a16="http://schemas.microsoft.com/office/drawing/2014/main" id="{A35914BB-F13B-4655-A76E-4E047D66AE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75279" y="5588493"/>
            <a:ext cx="82105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dirty="0" err="1">
                <a:solidFill>
                  <a:prstClr val="black"/>
                </a:solidFill>
                <a:latin typeface="Trebuchet MS" pitchFamily="34" charset="0"/>
              </a:rPr>
              <a:t>Schu</a:t>
            </a:r>
            <a:endParaRPr lang="de-DE" altLang="de-DE" sz="2400" dirty="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95" name="Textfeld 94">
            <a:extLst>
              <a:ext uri="{FF2B5EF4-FFF2-40B4-BE49-F238E27FC236}">
                <a16:creationId xmlns:a16="http://schemas.microsoft.com/office/drawing/2014/main" id="{0CDAFE73-5201-46D1-A59A-7AB2DCF537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30643" y="1048454"/>
            <a:ext cx="108074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dirty="0">
                <a:solidFill>
                  <a:prstClr val="black"/>
                </a:solidFill>
                <a:latin typeface="Trebuchet MS" pitchFamily="34" charset="0"/>
              </a:rPr>
              <a:t>Schule</a:t>
            </a:r>
          </a:p>
        </p:txBody>
      </p:sp>
      <p:sp>
        <p:nvSpPr>
          <p:cNvPr id="96" name="Textfeld 95">
            <a:extLst>
              <a:ext uri="{FF2B5EF4-FFF2-40B4-BE49-F238E27FC236}">
                <a16:creationId xmlns:a16="http://schemas.microsoft.com/office/drawing/2014/main" id="{F425BE13-DCA7-41F0-BE8B-282DFC28CB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30643" y="1697633"/>
            <a:ext cx="115768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dirty="0">
                <a:solidFill>
                  <a:prstClr val="black"/>
                </a:solidFill>
                <a:latin typeface="Trebuchet MS" pitchFamily="34" charset="0"/>
              </a:rPr>
              <a:t>Schuhe</a:t>
            </a:r>
          </a:p>
        </p:txBody>
      </p:sp>
      <p:sp>
        <p:nvSpPr>
          <p:cNvPr id="97" name="Textfeld 96">
            <a:extLst>
              <a:ext uri="{FF2B5EF4-FFF2-40B4-BE49-F238E27FC236}">
                <a16:creationId xmlns:a16="http://schemas.microsoft.com/office/drawing/2014/main" id="{0ECD1E2D-0A32-45B9-8CBB-AA23BAB45D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30643" y="2346812"/>
            <a:ext cx="142058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dirty="0">
                <a:solidFill>
                  <a:prstClr val="black"/>
                </a:solidFill>
                <a:latin typeface="Trebuchet MS" pitchFamily="34" charset="0"/>
              </a:rPr>
              <a:t>Schulden</a:t>
            </a:r>
          </a:p>
        </p:txBody>
      </p:sp>
      <p:sp>
        <p:nvSpPr>
          <p:cNvPr id="98" name="Textfeld 97">
            <a:extLst>
              <a:ext uri="{FF2B5EF4-FFF2-40B4-BE49-F238E27FC236}">
                <a16:creationId xmlns:a16="http://schemas.microsoft.com/office/drawing/2014/main" id="{0730179B-705D-4616-B3B3-12FD622174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30643" y="3645170"/>
            <a:ext cx="184698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dirty="0">
                <a:solidFill>
                  <a:prstClr val="black"/>
                </a:solidFill>
                <a:latin typeface="Trebuchet MS" pitchFamily="34" charset="0"/>
              </a:rPr>
              <a:t>Schummelei</a:t>
            </a:r>
          </a:p>
        </p:txBody>
      </p:sp>
      <p:sp>
        <p:nvSpPr>
          <p:cNvPr id="99" name="Textfeld 98">
            <a:extLst>
              <a:ext uri="{FF2B5EF4-FFF2-40B4-BE49-F238E27FC236}">
                <a16:creationId xmlns:a16="http://schemas.microsoft.com/office/drawing/2014/main" id="{069727F8-4CD9-413E-8E73-17BA557332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30643" y="4294349"/>
            <a:ext cx="116089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dirty="0">
                <a:solidFill>
                  <a:prstClr val="black"/>
                </a:solidFill>
                <a:latin typeface="Trebuchet MS" pitchFamily="34" charset="0"/>
              </a:rPr>
              <a:t>Schund</a:t>
            </a:r>
          </a:p>
        </p:txBody>
      </p:sp>
      <p:sp>
        <p:nvSpPr>
          <p:cNvPr id="100" name="Textfeld 99">
            <a:extLst>
              <a:ext uri="{FF2B5EF4-FFF2-40B4-BE49-F238E27FC236}">
                <a16:creationId xmlns:a16="http://schemas.microsoft.com/office/drawing/2014/main" id="{D2FD0C8B-2D80-418B-A608-E425044BF8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30643" y="2995991"/>
            <a:ext cx="135646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dirty="0">
                <a:solidFill>
                  <a:prstClr val="black"/>
                </a:solidFill>
                <a:latin typeface="Trebuchet MS" pitchFamily="34" charset="0"/>
              </a:rPr>
              <a:t>Schuster</a:t>
            </a:r>
          </a:p>
        </p:txBody>
      </p:sp>
      <p:sp>
        <p:nvSpPr>
          <p:cNvPr id="101" name="Textfeld 100">
            <a:extLst>
              <a:ext uri="{FF2B5EF4-FFF2-40B4-BE49-F238E27FC236}">
                <a16:creationId xmlns:a16="http://schemas.microsoft.com/office/drawing/2014/main" id="{067156BF-B949-44EF-B4AB-9454944179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30643" y="4943528"/>
            <a:ext cx="15856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dirty="0">
                <a:solidFill>
                  <a:prstClr val="black"/>
                </a:solidFill>
                <a:latin typeface="Trebuchet MS" pitchFamily="34" charset="0"/>
              </a:rPr>
              <a:t>Schublade</a:t>
            </a:r>
          </a:p>
        </p:txBody>
      </p:sp>
      <p:sp>
        <p:nvSpPr>
          <p:cNvPr id="102" name="Textfeld 101">
            <a:extLst>
              <a:ext uri="{FF2B5EF4-FFF2-40B4-BE49-F238E27FC236}">
                <a16:creationId xmlns:a16="http://schemas.microsoft.com/office/drawing/2014/main" id="{ED04EC93-F2DA-4BF7-8B1F-F3C736C8D7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30643" y="5592710"/>
            <a:ext cx="12650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dirty="0">
                <a:solidFill>
                  <a:prstClr val="black"/>
                </a:solidFill>
                <a:latin typeface="Trebuchet MS" pitchFamily="34" charset="0"/>
              </a:rPr>
              <a:t>Schurke</a:t>
            </a:r>
          </a:p>
        </p:txBody>
      </p:sp>
      <p:sp>
        <p:nvSpPr>
          <p:cNvPr id="103" name="dot_1">
            <a:extLst>
              <a:ext uri="{FF2B5EF4-FFF2-40B4-BE49-F238E27FC236}">
                <a16:creationId xmlns:a16="http://schemas.microsoft.com/office/drawing/2014/main" id="{817581C0-CC5E-4924-9A38-F9C7A6785EF7}"/>
              </a:ext>
            </a:extLst>
          </p:cNvPr>
          <p:cNvSpPr/>
          <p:nvPr/>
        </p:nvSpPr>
        <p:spPr>
          <a:xfrm>
            <a:off x="7895094" y="1216606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4" name="Textfeld 103">
            <a:extLst>
              <a:ext uri="{FF2B5EF4-FFF2-40B4-BE49-F238E27FC236}">
                <a16:creationId xmlns:a16="http://schemas.microsoft.com/office/drawing/2014/main" id="{D1C3FC61-81BD-4C85-BD04-ED0D041BD8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33334" y="1056506"/>
            <a:ext cx="59984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dirty="0" err="1">
                <a:solidFill>
                  <a:prstClr val="black"/>
                </a:solidFill>
                <a:latin typeface="Trebuchet MS" pitchFamily="34" charset="0"/>
              </a:rPr>
              <a:t>ste</a:t>
            </a:r>
            <a:endParaRPr lang="de-DE" altLang="de-DE" sz="2400" dirty="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105" name="Textfeld 104">
            <a:extLst>
              <a:ext uri="{FF2B5EF4-FFF2-40B4-BE49-F238E27FC236}">
                <a16:creationId xmlns:a16="http://schemas.microsoft.com/office/drawing/2014/main" id="{0E2FC63C-5C8B-4F71-AF61-4D0DF55F43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33334" y="1705685"/>
            <a:ext cx="59984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dirty="0" err="1">
                <a:solidFill>
                  <a:prstClr val="black"/>
                </a:solidFill>
                <a:latin typeface="Trebuchet MS" pitchFamily="34" charset="0"/>
              </a:rPr>
              <a:t>ste</a:t>
            </a:r>
            <a:endParaRPr lang="de-DE" altLang="de-DE" sz="2400" dirty="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106" name="Textfeld 105">
            <a:extLst>
              <a:ext uri="{FF2B5EF4-FFF2-40B4-BE49-F238E27FC236}">
                <a16:creationId xmlns:a16="http://schemas.microsoft.com/office/drawing/2014/main" id="{2A31756E-4DC2-48BF-BAFA-AB8BE93FF4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33334" y="2354864"/>
            <a:ext cx="59984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dirty="0" err="1">
                <a:solidFill>
                  <a:prstClr val="black"/>
                </a:solidFill>
                <a:latin typeface="Trebuchet MS" pitchFamily="34" charset="0"/>
              </a:rPr>
              <a:t>ste</a:t>
            </a:r>
            <a:endParaRPr lang="de-DE" altLang="de-DE" sz="2400" dirty="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107" name="Textfeld 106">
            <a:extLst>
              <a:ext uri="{FF2B5EF4-FFF2-40B4-BE49-F238E27FC236}">
                <a16:creationId xmlns:a16="http://schemas.microsoft.com/office/drawing/2014/main" id="{4B311FD4-4C7B-4330-ACC8-26145EF82D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33334" y="3653222"/>
            <a:ext cx="59984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dirty="0" err="1">
                <a:solidFill>
                  <a:prstClr val="black"/>
                </a:solidFill>
                <a:latin typeface="Trebuchet MS" pitchFamily="34" charset="0"/>
              </a:rPr>
              <a:t>ste</a:t>
            </a:r>
            <a:endParaRPr lang="de-DE" altLang="de-DE" sz="2400" dirty="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108" name="Textfeld 107">
            <a:extLst>
              <a:ext uri="{FF2B5EF4-FFF2-40B4-BE49-F238E27FC236}">
                <a16:creationId xmlns:a16="http://schemas.microsoft.com/office/drawing/2014/main" id="{457BAF76-663B-4635-B5B3-04EE27BFC6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33334" y="4302401"/>
            <a:ext cx="59984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dirty="0" err="1">
                <a:solidFill>
                  <a:prstClr val="black"/>
                </a:solidFill>
                <a:latin typeface="Trebuchet MS" pitchFamily="34" charset="0"/>
              </a:rPr>
              <a:t>ste</a:t>
            </a:r>
            <a:endParaRPr lang="de-DE" altLang="de-DE" sz="2400" dirty="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109" name="Textfeld 108">
            <a:extLst>
              <a:ext uri="{FF2B5EF4-FFF2-40B4-BE49-F238E27FC236}">
                <a16:creationId xmlns:a16="http://schemas.microsoft.com/office/drawing/2014/main" id="{B117A2CA-7BC3-4E99-84A1-2B1FFF290B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33334" y="3004043"/>
            <a:ext cx="59984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dirty="0" err="1">
                <a:solidFill>
                  <a:prstClr val="black"/>
                </a:solidFill>
                <a:latin typeface="Trebuchet MS" pitchFamily="34" charset="0"/>
              </a:rPr>
              <a:t>ste</a:t>
            </a:r>
            <a:endParaRPr lang="de-DE" altLang="de-DE" sz="2400" dirty="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110" name="Textfeld 109">
            <a:extLst>
              <a:ext uri="{FF2B5EF4-FFF2-40B4-BE49-F238E27FC236}">
                <a16:creationId xmlns:a16="http://schemas.microsoft.com/office/drawing/2014/main" id="{3AED2F4A-2958-4784-A957-14A7EBB295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33334" y="4951580"/>
            <a:ext cx="59984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dirty="0" err="1">
                <a:solidFill>
                  <a:prstClr val="black"/>
                </a:solidFill>
                <a:latin typeface="Trebuchet MS" pitchFamily="34" charset="0"/>
              </a:rPr>
              <a:t>ste</a:t>
            </a:r>
            <a:endParaRPr lang="de-DE" altLang="de-DE" sz="2400" dirty="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111" name="Textfeld 110">
            <a:extLst>
              <a:ext uri="{FF2B5EF4-FFF2-40B4-BE49-F238E27FC236}">
                <a16:creationId xmlns:a16="http://schemas.microsoft.com/office/drawing/2014/main" id="{A09F20D5-4787-487C-B9DE-076AE177F9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33334" y="5600762"/>
            <a:ext cx="59984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dirty="0" err="1">
                <a:solidFill>
                  <a:prstClr val="black"/>
                </a:solidFill>
                <a:latin typeface="Trebuchet MS" pitchFamily="34" charset="0"/>
              </a:rPr>
              <a:t>ste</a:t>
            </a:r>
            <a:endParaRPr lang="de-DE" altLang="de-DE" sz="2400" dirty="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112" name="Textfeld 111">
            <a:extLst>
              <a:ext uri="{FF2B5EF4-FFF2-40B4-BE49-F238E27FC236}">
                <a16:creationId xmlns:a16="http://schemas.microsoft.com/office/drawing/2014/main" id="{613A2485-0B4C-4A02-A7CD-1B6708B6F3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88698" y="1060723"/>
            <a:ext cx="11047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dirty="0">
                <a:solidFill>
                  <a:prstClr val="black"/>
                </a:solidFill>
                <a:latin typeface="Trebuchet MS" pitchFamily="34" charset="0"/>
              </a:rPr>
              <a:t>stehen</a:t>
            </a:r>
          </a:p>
        </p:txBody>
      </p:sp>
      <p:sp>
        <p:nvSpPr>
          <p:cNvPr id="113" name="Textfeld 112">
            <a:extLst>
              <a:ext uri="{FF2B5EF4-FFF2-40B4-BE49-F238E27FC236}">
                <a16:creationId xmlns:a16="http://schemas.microsoft.com/office/drawing/2014/main" id="{1FA3A2B4-E66A-4047-8FB9-8CD602FB4A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88698" y="1709902"/>
            <a:ext cx="111921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dirty="0">
                <a:solidFill>
                  <a:prstClr val="black"/>
                </a:solidFill>
                <a:latin typeface="Trebuchet MS" pitchFamily="34" charset="0"/>
              </a:rPr>
              <a:t>stellen</a:t>
            </a:r>
          </a:p>
        </p:txBody>
      </p:sp>
      <p:sp>
        <p:nvSpPr>
          <p:cNvPr id="114" name="Textfeld 113">
            <a:extLst>
              <a:ext uri="{FF2B5EF4-FFF2-40B4-BE49-F238E27FC236}">
                <a16:creationId xmlns:a16="http://schemas.microsoft.com/office/drawing/2014/main" id="{D7B18CEC-04A3-4628-AF37-D3DD633A91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88698" y="2359081"/>
            <a:ext cx="117852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dirty="0">
                <a:solidFill>
                  <a:prstClr val="black"/>
                </a:solidFill>
                <a:latin typeface="Trebuchet MS" pitchFamily="34" charset="0"/>
              </a:rPr>
              <a:t>steigen</a:t>
            </a:r>
          </a:p>
        </p:txBody>
      </p:sp>
      <p:sp>
        <p:nvSpPr>
          <p:cNvPr id="115" name="Textfeld 114">
            <a:extLst>
              <a:ext uri="{FF2B5EF4-FFF2-40B4-BE49-F238E27FC236}">
                <a16:creationId xmlns:a16="http://schemas.microsoft.com/office/drawing/2014/main" id="{9099D5CB-1DF1-4D23-A4CD-7F815BBC1B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88698" y="3657439"/>
            <a:ext cx="119616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dirty="0">
                <a:solidFill>
                  <a:prstClr val="black"/>
                </a:solidFill>
                <a:latin typeface="Trebuchet MS" pitchFamily="34" charset="0"/>
              </a:rPr>
              <a:t>stehlen</a:t>
            </a:r>
          </a:p>
        </p:txBody>
      </p:sp>
      <p:sp>
        <p:nvSpPr>
          <p:cNvPr id="116" name="Textfeld 115">
            <a:extLst>
              <a:ext uri="{FF2B5EF4-FFF2-40B4-BE49-F238E27FC236}">
                <a16:creationId xmlns:a16="http://schemas.microsoft.com/office/drawing/2014/main" id="{B43B8B84-A603-4125-B6AC-85F6DD950D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88698" y="4306618"/>
            <a:ext cx="122822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dirty="0">
                <a:solidFill>
                  <a:prstClr val="black"/>
                </a:solidFill>
                <a:latin typeface="Trebuchet MS" pitchFamily="34" charset="0"/>
              </a:rPr>
              <a:t>sterben</a:t>
            </a:r>
          </a:p>
        </p:txBody>
      </p:sp>
      <p:sp>
        <p:nvSpPr>
          <p:cNvPr id="117" name="Textfeld 116">
            <a:extLst>
              <a:ext uri="{FF2B5EF4-FFF2-40B4-BE49-F238E27FC236}">
                <a16:creationId xmlns:a16="http://schemas.microsoft.com/office/drawing/2014/main" id="{D2DD1FEB-2432-41AB-B168-064161E890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88698" y="3008260"/>
            <a:ext cx="144623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dirty="0">
                <a:solidFill>
                  <a:prstClr val="black"/>
                </a:solidFill>
                <a:latin typeface="Trebuchet MS" pitchFamily="34" charset="0"/>
              </a:rPr>
              <a:t>stemmen</a:t>
            </a:r>
          </a:p>
        </p:txBody>
      </p:sp>
      <p:sp>
        <p:nvSpPr>
          <p:cNvPr id="118" name="Textfeld 117">
            <a:extLst>
              <a:ext uri="{FF2B5EF4-FFF2-40B4-BE49-F238E27FC236}">
                <a16:creationId xmlns:a16="http://schemas.microsoft.com/office/drawing/2014/main" id="{2A30E85C-6B76-41CB-A3C2-5C0D98A6D2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88698" y="4955797"/>
            <a:ext cx="9637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dirty="0">
                <a:solidFill>
                  <a:prstClr val="black"/>
                </a:solidFill>
                <a:latin typeface="Trebuchet MS" pitchFamily="34" charset="0"/>
              </a:rPr>
              <a:t>stetig</a:t>
            </a:r>
          </a:p>
        </p:txBody>
      </p:sp>
      <p:sp>
        <p:nvSpPr>
          <p:cNvPr id="119" name="Textfeld 118">
            <a:extLst>
              <a:ext uri="{FF2B5EF4-FFF2-40B4-BE49-F238E27FC236}">
                <a16:creationId xmlns:a16="http://schemas.microsoft.com/office/drawing/2014/main" id="{3F0CE2D9-4A10-4F24-9424-A17503905D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88698" y="5604979"/>
            <a:ext cx="84670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dirty="0">
                <a:solidFill>
                  <a:prstClr val="black"/>
                </a:solidFill>
                <a:latin typeface="Trebuchet MS" pitchFamily="34" charset="0"/>
              </a:rPr>
              <a:t>stets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9246E19F-65D9-54DA-25DC-93EF3E69F460}"/>
              </a:ext>
            </a:extLst>
          </p:cNvPr>
          <p:cNvSpPr txBox="1"/>
          <p:nvPr/>
        </p:nvSpPr>
        <p:spPr>
          <a:xfrm>
            <a:off x="190500" y="6724134"/>
            <a:ext cx="3958135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Übungsdateien\Am Symptom üben\Ratetechnik\Wortanfang gleich.pptx - Seite 2</a:t>
            </a:r>
          </a:p>
        </p:txBody>
      </p:sp>
    </p:spTree>
    <p:extLst>
      <p:ext uri="{BB962C8B-B14F-4D97-AF65-F5344CB8AC3E}">
        <p14:creationId xmlns:p14="http://schemas.microsoft.com/office/powerpoint/2010/main" val="703515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/>
      <p:bldP spid="27" grpId="0"/>
      <p:bldP spid="28" grpId="0"/>
      <p:bldP spid="29" grpId="0"/>
      <p:bldP spid="33" grpId="0"/>
      <p:bldP spid="34" grpId="0"/>
      <p:bldP spid="77" grpId="0"/>
      <p:bldP spid="78" grpId="0"/>
      <p:bldP spid="79" grpId="0"/>
      <p:bldP spid="80" grpId="0"/>
      <p:bldP spid="81" grpId="0"/>
      <p:bldP spid="82" grpId="0"/>
      <p:bldP spid="83" grpId="0"/>
      <p:bldP spid="84" grpId="0"/>
      <p:bldP spid="85" grpId="0"/>
      <p:bldP spid="87" grpId="0"/>
      <p:bldP spid="88" grpId="0"/>
      <p:bldP spid="89" grpId="0"/>
      <p:bldP spid="90" grpId="0"/>
      <p:bldP spid="91" grpId="0"/>
      <p:bldP spid="92" grpId="0"/>
      <p:bldP spid="93" grpId="0"/>
      <p:bldP spid="94" grpId="0"/>
      <p:bldP spid="95" grpId="0"/>
      <p:bldP spid="96" grpId="0"/>
      <p:bldP spid="97" grpId="0"/>
      <p:bldP spid="98" grpId="0"/>
      <p:bldP spid="99" grpId="0"/>
      <p:bldP spid="100" grpId="0"/>
      <p:bldP spid="101" grpId="0"/>
      <p:bldP spid="102" grpId="0"/>
      <p:bldP spid="104" grpId="0"/>
      <p:bldP spid="105" grpId="0"/>
      <p:bldP spid="106" grpId="0"/>
      <p:bldP spid="107" grpId="0"/>
      <p:bldP spid="108" grpId="0"/>
      <p:bldP spid="109" grpId="0"/>
      <p:bldP spid="110" grpId="0"/>
      <p:bldP spid="111" grpId="0"/>
      <p:bldP spid="112" grpId="0"/>
      <p:bldP spid="113" grpId="0"/>
      <p:bldP spid="114" grpId="0"/>
      <p:bldP spid="115" grpId="0"/>
      <p:bldP spid="116" grpId="0"/>
      <p:bldP spid="117" grpId="0"/>
      <p:bldP spid="118" grpId="0"/>
      <p:bldP spid="11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ieren 1">
            <a:extLst>
              <a:ext uri="{FF2B5EF4-FFF2-40B4-BE49-F238E27FC236}">
                <a16:creationId xmlns:a16="http://schemas.microsoft.com/office/drawing/2014/main" id="{CE782349-7600-4357-8AEA-42CD10C122B4}"/>
              </a:ext>
            </a:extLst>
          </p:cNvPr>
          <p:cNvGrpSpPr/>
          <p:nvPr/>
        </p:nvGrpSpPr>
        <p:grpSpPr>
          <a:xfrm>
            <a:off x="10506983" y="6469063"/>
            <a:ext cx="1512888" cy="288925"/>
            <a:chOff x="7559675" y="6469063"/>
            <a:chExt cx="1512888" cy="288925"/>
          </a:xfrm>
        </p:grpSpPr>
        <p:sp>
          <p:nvSpPr>
            <p:cNvPr id="3" name="Rechteck 2">
              <a:extLst>
                <a:ext uri="{FF2B5EF4-FFF2-40B4-BE49-F238E27FC236}">
                  <a16:creationId xmlns:a16="http://schemas.microsoft.com/office/drawing/2014/main" id="{1489E5B2-030E-463B-B41C-00D51566585E}"/>
                </a:ext>
              </a:extLst>
            </p:cNvPr>
            <p:cNvSpPr/>
            <p:nvPr/>
          </p:nvSpPr>
          <p:spPr>
            <a:xfrm>
              <a:off x="7667625" y="6469063"/>
              <a:ext cx="1368425" cy="288925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" name="Rechteck 3">
              <a:hlinkClick r:id="" action="ppaction://hlinkshowjump?jump=nextslide"/>
              <a:extLst>
                <a:ext uri="{FF2B5EF4-FFF2-40B4-BE49-F238E27FC236}">
                  <a16:creationId xmlns:a16="http://schemas.microsoft.com/office/drawing/2014/main" id="{F46C954C-29BC-44E6-A85F-1E273E18EF16}"/>
                </a:ext>
              </a:extLst>
            </p:cNvPr>
            <p:cNvSpPr/>
            <p:nvPr/>
          </p:nvSpPr>
          <p:spPr>
            <a:xfrm>
              <a:off x="7559675" y="6470650"/>
              <a:ext cx="1512888" cy="287338"/>
            </a:xfrm>
            <a:prstGeom prst="rect">
              <a:avLst/>
            </a:prstGeom>
            <a:gradFill rotWithShape="1">
              <a:gsLst>
                <a:gs pos="0">
                  <a:sysClr val="windowText" lastClr="000000">
                    <a:tint val="50000"/>
                    <a:satMod val="300000"/>
                  </a:sysClr>
                </a:gs>
                <a:gs pos="35000">
                  <a:sysClr val="windowText" lastClr="000000">
                    <a:tint val="37000"/>
                    <a:satMod val="300000"/>
                  </a:sysClr>
                </a:gs>
                <a:gs pos="100000">
                  <a:sysClr val="windowText" lastClr="000000">
                    <a:tint val="15000"/>
                    <a:satMod val="350000"/>
                  </a:sysClr>
                </a:gs>
              </a:gsLst>
              <a:lin ang="16200000" scaled="1"/>
            </a:gradFill>
            <a:ln w="9525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Nächste Seite</a:t>
              </a:r>
              <a:endPara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5" name="Gruppieren 4">
            <a:extLst>
              <a:ext uri="{FF2B5EF4-FFF2-40B4-BE49-F238E27FC236}">
                <a16:creationId xmlns:a16="http://schemas.microsoft.com/office/drawing/2014/main" id="{9E742B7F-2E52-4F0C-B865-FFDB8015F040}"/>
              </a:ext>
            </a:extLst>
          </p:cNvPr>
          <p:cNvGrpSpPr/>
          <p:nvPr/>
        </p:nvGrpSpPr>
        <p:grpSpPr>
          <a:xfrm>
            <a:off x="8892496" y="6470650"/>
            <a:ext cx="1597025" cy="287338"/>
            <a:chOff x="5945188" y="6470650"/>
            <a:chExt cx="1597025" cy="287338"/>
          </a:xfrm>
        </p:grpSpPr>
        <p:sp>
          <p:nvSpPr>
            <p:cNvPr id="6" name="Rechteck 5">
              <a:extLst>
                <a:ext uri="{FF2B5EF4-FFF2-40B4-BE49-F238E27FC236}">
                  <a16:creationId xmlns:a16="http://schemas.microsoft.com/office/drawing/2014/main" id="{30A6E457-BC6B-4A00-8B14-E74F8736492B}"/>
                </a:ext>
              </a:extLst>
            </p:cNvPr>
            <p:cNvSpPr/>
            <p:nvPr/>
          </p:nvSpPr>
          <p:spPr>
            <a:xfrm>
              <a:off x="6173788" y="6470650"/>
              <a:ext cx="1368425" cy="287338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" name="Rechteck 6">
              <a:hlinkClick r:id="" action="ppaction://hlinkshowjump?jump=previousslide"/>
              <a:extLst>
                <a:ext uri="{FF2B5EF4-FFF2-40B4-BE49-F238E27FC236}">
                  <a16:creationId xmlns:a16="http://schemas.microsoft.com/office/drawing/2014/main" id="{6FC6E1D6-A9DD-4428-AC60-B6308FB3B164}"/>
                </a:ext>
              </a:extLst>
            </p:cNvPr>
            <p:cNvSpPr/>
            <p:nvPr/>
          </p:nvSpPr>
          <p:spPr>
            <a:xfrm>
              <a:off x="5945188" y="6470650"/>
              <a:ext cx="1512887" cy="287338"/>
            </a:xfrm>
            <a:prstGeom prst="rect">
              <a:avLst/>
            </a:prstGeom>
            <a:gradFill rotWithShape="1">
              <a:gsLst>
                <a:gs pos="0">
                  <a:sysClr val="windowText" lastClr="000000">
                    <a:tint val="50000"/>
                    <a:satMod val="300000"/>
                  </a:sysClr>
                </a:gs>
                <a:gs pos="35000">
                  <a:sysClr val="windowText" lastClr="000000">
                    <a:tint val="37000"/>
                    <a:satMod val="300000"/>
                  </a:sysClr>
                </a:gs>
                <a:gs pos="100000">
                  <a:sysClr val="windowText" lastClr="000000">
                    <a:tint val="15000"/>
                    <a:satMod val="350000"/>
                  </a:sysClr>
                </a:gs>
              </a:gsLst>
              <a:lin ang="16200000" scaled="1"/>
            </a:gradFill>
            <a:ln w="9525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Vorherige Seite</a:t>
              </a:r>
              <a:endPara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8" name="Foliennummernplatzhalter 27">
            <a:extLst>
              <a:ext uri="{FF2B5EF4-FFF2-40B4-BE49-F238E27FC236}">
                <a16:creationId xmlns:a16="http://schemas.microsoft.com/office/drawing/2014/main" id="{6034501F-419B-43A5-91F4-4D8EBAC063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829268" y="86856"/>
            <a:ext cx="2133600" cy="365125"/>
          </a:xfrm>
        </p:spPr>
        <p:txBody>
          <a:bodyPr/>
          <a:lstStyle/>
          <a:p>
            <a:pPr>
              <a:defRPr/>
            </a:pPr>
            <a:fld id="{221578E3-F516-4360-8F12-4081310FC682}" type="slidenum">
              <a:rPr lang="de-DE" smtClean="0"/>
              <a:pPr>
                <a:defRPr/>
              </a:pPr>
              <a:t>3</a:t>
            </a:fld>
            <a:endParaRPr lang="de-DE" dirty="0"/>
          </a:p>
        </p:txBody>
      </p:sp>
      <p:cxnSp>
        <p:nvCxnSpPr>
          <p:cNvPr id="9" name="Gerader Verbinder 8">
            <a:extLst>
              <a:ext uri="{FF2B5EF4-FFF2-40B4-BE49-F238E27FC236}">
                <a16:creationId xmlns:a16="http://schemas.microsoft.com/office/drawing/2014/main" id="{D495B616-74C1-4407-91A0-747BFB3F67E8}"/>
              </a:ext>
            </a:extLst>
          </p:cNvPr>
          <p:cNvCxnSpPr>
            <a:cxnSpLocks/>
          </p:cNvCxnSpPr>
          <p:nvPr/>
        </p:nvCxnSpPr>
        <p:spPr>
          <a:xfrm>
            <a:off x="218571" y="922152"/>
            <a:ext cx="1170380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feld 4">
            <a:extLst>
              <a:ext uri="{FF2B5EF4-FFF2-40B4-BE49-F238E27FC236}">
                <a16:creationId xmlns:a16="http://schemas.microsoft.com/office/drawing/2014/main" id="{783B66AF-5820-4A5E-888B-9A69D00FCC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09368" y="114482"/>
            <a:ext cx="1613006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Seite     </a:t>
            </a:r>
          </a:p>
          <a:p>
            <a:pPr algn="r"/>
            <a:endParaRPr lang="de-DE" sz="200" b="1" dirty="0">
              <a:solidFill>
                <a:prstClr val="black"/>
              </a:solidFill>
              <a:latin typeface="Trebuchet MS" pitchFamily="34" charset="0"/>
            </a:endParaRPr>
          </a:p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Bearbeitet von</a:t>
            </a:r>
          </a:p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Siegbert Rudolph</a:t>
            </a:r>
          </a:p>
        </p:txBody>
      </p:sp>
      <p:sp>
        <p:nvSpPr>
          <p:cNvPr id="16" name="dot_1">
            <a:extLst>
              <a:ext uri="{FF2B5EF4-FFF2-40B4-BE49-F238E27FC236}">
                <a16:creationId xmlns:a16="http://schemas.microsoft.com/office/drawing/2014/main" id="{7583249A-F2FF-4B21-B191-476B3C4C71D5}"/>
              </a:ext>
            </a:extLst>
          </p:cNvPr>
          <p:cNvSpPr/>
          <p:nvPr/>
        </p:nvSpPr>
        <p:spPr>
          <a:xfrm>
            <a:off x="387459" y="1320848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7" name="dot_2">
            <a:extLst>
              <a:ext uri="{FF2B5EF4-FFF2-40B4-BE49-F238E27FC236}">
                <a16:creationId xmlns:a16="http://schemas.microsoft.com/office/drawing/2014/main" id="{8FA02A9D-53D6-436F-8159-326679676161}"/>
              </a:ext>
            </a:extLst>
          </p:cNvPr>
          <p:cNvSpPr/>
          <p:nvPr/>
        </p:nvSpPr>
        <p:spPr>
          <a:xfrm>
            <a:off x="387459" y="1970713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8" name="dot_3">
            <a:extLst>
              <a:ext uri="{FF2B5EF4-FFF2-40B4-BE49-F238E27FC236}">
                <a16:creationId xmlns:a16="http://schemas.microsoft.com/office/drawing/2014/main" id="{24DD5128-CA56-4C60-9B11-6B5F527A9BB8}"/>
              </a:ext>
            </a:extLst>
          </p:cNvPr>
          <p:cNvSpPr/>
          <p:nvPr/>
        </p:nvSpPr>
        <p:spPr>
          <a:xfrm>
            <a:off x="387459" y="2620578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24" name="shpLesekochValidCheck" descr="lesekoch_logo_mit_Hintergrund-1.jpg">
            <a:extLst>
              <a:ext uri="{FF2B5EF4-FFF2-40B4-BE49-F238E27FC236}">
                <a16:creationId xmlns:a16="http://schemas.microsoft.com/office/drawing/2014/main" id="{5AC9508F-4CF3-4FE3-B551-EC52AFEA684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571" y="6290503"/>
            <a:ext cx="10175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feld 36">
            <a:extLst>
              <a:ext uri="{FF2B5EF4-FFF2-40B4-BE49-F238E27FC236}">
                <a16:creationId xmlns:a16="http://schemas.microsoft.com/office/drawing/2014/main" id="{58815F07-ECB2-4F98-8409-D9EDB4D027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512" y="179388"/>
            <a:ext cx="1479892" cy="707886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charset="0"/>
              <a:buNone/>
            </a:pPr>
            <a:r>
              <a:rPr lang="de-DE" altLang="de-DE" sz="2000" dirty="0">
                <a:latin typeface="Trebuchet MS" pitchFamily="34" charset="0"/>
              </a:rPr>
              <a:t>Sätze lesen</a:t>
            </a:r>
          </a:p>
          <a:p>
            <a:pPr eaLnBrk="1" hangingPunct="1">
              <a:spcBef>
                <a:spcPct val="0"/>
              </a:spcBef>
              <a:buFont typeface="Arial" charset="0"/>
              <a:buNone/>
            </a:pPr>
            <a:r>
              <a:rPr lang="de-DE" altLang="de-DE" sz="2000" dirty="0">
                <a:solidFill>
                  <a:srgbClr val="FF0000"/>
                </a:solidFill>
                <a:latin typeface="Trebuchet MS" pitchFamily="34" charset="0"/>
              </a:rPr>
              <a:t>Klick!</a:t>
            </a:r>
          </a:p>
        </p:txBody>
      </p:sp>
      <p:sp>
        <p:nvSpPr>
          <p:cNvPr id="72" name="Textfeld 71">
            <a:extLst>
              <a:ext uri="{FF2B5EF4-FFF2-40B4-BE49-F238E27FC236}">
                <a16:creationId xmlns:a16="http://schemas.microsoft.com/office/drawing/2014/main" id="{8BC825AC-5A89-4F82-A459-4A6754B112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0204" y="1164965"/>
            <a:ext cx="710540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dirty="0">
                <a:solidFill>
                  <a:prstClr val="black"/>
                </a:solidFill>
                <a:latin typeface="Trebuchet MS" pitchFamily="34" charset="0"/>
              </a:rPr>
              <a:t>Wir leben um zu lernen und leisten viel im Leben.</a:t>
            </a:r>
          </a:p>
        </p:txBody>
      </p:sp>
      <p:sp>
        <p:nvSpPr>
          <p:cNvPr id="74" name="Textfeld 73">
            <a:extLst>
              <a:ext uri="{FF2B5EF4-FFF2-40B4-BE49-F238E27FC236}">
                <a16:creationId xmlns:a16="http://schemas.microsoft.com/office/drawing/2014/main" id="{7946F1EC-91EA-462D-9D41-96CE53AA58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0204" y="1814144"/>
            <a:ext cx="1126943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dirty="0">
                <a:solidFill>
                  <a:prstClr val="black"/>
                </a:solidFill>
                <a:latin typeface="Trebuchet MS" pitchFamily="34" charset="0"/>
              </a:rPr>
              <a:t>Der Schuster hat keine Schulden und repariert Schuhe, aber nicht in der Schule.</a:t>
            </a:r>
          </a:p>
        </p:txBody>
      </p:sp>
      <p:sp>
        <p:nvSpPr>
          <p:cNvPr id="75" name="Textfeld 74">
            <a:extLst>
              <a:ext uri="{FF2B5EF4-FFF2-40B4-BE49-F238E27FC236}">
                <a16:creationId xmlns:a16="http://schemas.microsoft.com/office/drawing/2014/main" id="{0C3DA2EF-E6B8-477A-B4A7-E478806B7A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0204" y="2463323"/>
            <a:ext cx="647093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dirty="0">
                <a:solidFill>
                  <a:prstClr val="black"/>
                </a:solidFill>
                <a:latin typeface="Trebuchet MS" pitchFamily="34" charset="0"/>
              </a:rPr>
              <a:t>Wir stellen uns auf und stehen stetig im Weg.</a:t>
            </a: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164215E7-5B6B-4E26-FBC7-163D65760479}"/>
              </a:ext>
            </a:extLst>
          </p:cNvPr>
          <p:cNvSpPr txBox="1"/>
          <p:nvPr/>
        </p:nvSpPr>
        <p:spPr>
          <a:xfrm>
            <a:off x="190500" y="6724134"/>
            <a:ext cx="3958135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Übungsdateien\Am Symptom üben\Ratetechnik\Wortanfang gleich.pptx - Seite 3</a:t>
            </a:r>
          </a:p>
        </p:txBody>
      </p:sp>
    </p:spTree>
    <p:extLst>
      <p:ext uri="{BB962C8B-B14F-4D97-AF65-F5344CB8AC3E}">
        <p14:creationId xmlns:p14="http://schemas.microsoft.com/office/powerpoint/2010/main" val="1194384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" grpId="0"/>
      <p:bldP spid="74" grpId="0"/>
      <p:bldP spid="7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ieren 1">
            <a:extLst>
              <a:ext uri="{FF2B5EF4-FFF2-40B4-BE49-F238E27FC236}">
                <a16:creationId xmlns:a16="http://schemas.microsoft.com/office/drawing/2014/main" id="{CE782349-7600-4357-8AEA-42CD10C122B4}"/>
              </a:ext>
            </a:extLst>
          </p:cNvPr>
          <p:cNvGrpSpPr/>
          <p:nvPr/>
        </p:nvGrpSpPr>
        <p:grpSpPr>
          <a:xfrm>
            <a:off x="10506983" y="6469063"/>
            <a:ext cx="1512888" cy="288925"/>
            <a:chOff x="7559675" y="6469063"/>
            <a:chExt cx="1512888" cy="288925"/>
          </a:xfrm>
        </p:grpSpPr>
        <p:sp>
          <p:nvSpPr>
            <p:cNvPr id="3" name="Rechteck 2">
              <a:extLst>
                <a:ext uri="{FF2B5EF4-FFF2-40B4-BE49-F238E27FC236}">
                  <a16:creationId xmlns:a16="http://schemas.microsoft.com/office/drawing/2014/main" id="{1489E5B2-030E-463B-B41C-00D51566585E}"/>
                </a:ext>
              </a:extLst>
            </p:cNvPr>
            <p:cNvSpPr/>
            <p:nvPr/>
          </p:nvSpPr>
          <p:spPr>
            <a:xfrm>
              <a:off x="7667625" y="6469063"/>
              <a:ext cx="1368425" cy="288925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" name="Rechteck 3">
              <a:hlinkClick r:id="" action="ppaction://hlinkshowjump?jump=nextslide"/>
              <a:extLst>
                <a:ext uri="{FF2B5EF4-FFF2-40B4-BE49-F238E27FC236}">
                  <a16:creationId xmlns:a16="http://schemas.microsoft.com/office/drawing/2014/main" id="{F46C954C-29BC-44E6-A85F-1E273E18EF16}"/>
                </a:ext>
              </a:extLst>
            </p:cNvPr>
            <p:cNvSpPr/>
            <p:nvPr/>
          </p:nvSpPr>
          <p:spPr>
            <a:xfrm>
              <a:off x="7559675" y="6470650"/>
              <a:ext cx="1512888" cy="287338"/>
            </a:xfrm>
            <a:prstGeom prst="rect">
              <a:avLst/>
            </a:prstGeom>
            <a:gradFill rotWithShape="1">
              <a:gsLst>
                <a:gs pos="0">
                  <a:sysClr val="windowText" lastClr="000000">
                    <a:tint val="50000"/>
                    <a:satMod val="300000"/>
                  </a:sysClr>
                </a:gs>
                <a:gs pos="35000">
                  <a:sysClr val="windowText" lastClr="000000">
                    <a:tint val="37000"/>
                    <a:satMod val="300000"/>
                  </a:sysClr>
                </a:gs>
                <a:gs pos="100000">
                  <a:sysClr val="windowText" lastClr="000000">
                    <a:tint val="15000"/>
                    <a:satMod val="350000"/>
                  </a:sysClr>
                </a:gs>
              </a:gsLst>
              <a:lin ang="16200000" scaled="1"/>
            </a:gradFill>
            <a:ln w="9525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Nächste Seite</a:t>
              </a:r>
              <a:endPara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5" name="Gruppieren 4">
            <a:extLst>
              <a:ext uri="{FF2B5EF4-FFF2-40B4-BE49-F238E27FC236}">
                <a16:creationId xmlns:a16="http://schemas.microsoft.com/office/drawing/2014/main" id="{9E742B7F-2E52-4F0C-B865-FFDB8015F040}"/>
              </a:ext>
            </a:extLst>
          </p:cNvPr>
          <p:cNvGrpSpPr/>
          <p:nvPr/>
        </p:nvGrpSpPr>
        <p:grpSpPr>
          <a:xfrm>
            <a:off x="8892496" y="6470650"/>
            <a:ext cx="1597025" cy="287338"/>
            <a:chOff x="5945188" y="6470650"/>
            <a:chExt cx="1597025" cy="287338"/>
          </a:xfrm>
        </p:grpSpPr>
        <p:sp>
          <p:nvSpPr>
            <p:cNvPr id="6" name="Rechteck 5">
              <a:extLst>
                <a:ext uri="{FF2B5EF4-FFF2-40B4-BE49-F238E27FC236}">
                  <a16:creationId xmlns:a16="http://schemas.microsoft.com/office/drawing/2014/main" id="{30A6E457-BC6B-4A00-8B14-E74F8736492B}"/>
                </a:ext>
              </a:extLst>
            </p:cNvPr>
            <p:cNvSpPr/>
            <p:nvPr/>
          </p:nvSpPr>
          <p:spPr>
            <a:xfrm>
              <a:off x="6173788" y="6470650"/>
              <a:ext cx="1368425" cy="287338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" name="Rechteck 6">
              <a:hlinkClick r:id="" action="ppaction://hlinkshowjump?jump=previousslide"/>
              <a:extLst>
                <a:ext uri="{FF2B5EF4-FFF2-40B4-BE49-F238E27FC236}">
                  <a16:creationId xmlns:a16="http://schemas.microsoft.com/office/drawing/2014/main" id="{6FC6E1D6-A9DD-4428-AC60-B6308FB3B164}"/>
                </a:ext>
              </a:extLst>
            </p:cNvPr>
            <p:cNvSpPr/>
            <p:nvPr/>
          </p:nvSpPr>
          <p:spPr>
            <a:xfrm>
              <a:off x="5945188" y="6470650"/>
              <a:ext cx="1512887" cy="287338"/>
            </a:xfrm>
            <a:prstGeom prst="rect">
              <a:avLst/>
            </a:prstGeom>
            <a:gradFill rotWithShape="1">
              <a:gsLst>
                <a:gs pos="0">
                  <a:sysClr val="windowText" lastClr="000000">
                    <a:tint val="50000"/>
                    <a:satMod val="300000"/>
                  </a:sysClr>
                </a:gs>
                <a:gs pos="35000">
                  <a:sysClr val="windowText" lastClr="000000">
                    <a:tint val="37000"/>
                    <a:satMod val="300000"/>
                  </a:sysClr>
                </a:gs>
                <a:gs pos="100000">
                  <a:sysClr val="windowText" lastClr="000000">
                    <a:tint val="15000"/>
                    <a:satMod val="350000"/>
                  </a:sysClr>
                </a:gs>
              </a:gsLst>
              <a:lin ang="16200000" scaled="1"/>
            </a:gradFill>
            <a:ln w="9525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Vorherige Seite</a:t>
              </a:r>
              <a:endPara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8" name="Foliennummernplatzhalter 27">
            <a:extLst>
              <a:ext uri="{FF2B5EF4-FFF2-40B4-BE49-F238E27FC236}">
                <a16:creationId xmlns:a16="http://schemas.microsoft.com/office/drawing/2014/main" id="{6034501F-419B-43A5-91F4-4D8EBAC063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829268" y="86856"/>
            <a:ext cx="2133600" cy="365125"/>
          </a:xfrm>
        </p:spPr>
        <p:txBody>
          <a:bodyPr/>
          <a:lstStyle/>
          <a:p>
            <a:pPr>
              <a:defRPr/>
            </a:pPr>
            <a:fld id="{221578E3-F516-4360-8F12-4081310FC682}" type="slidenum">
              <a:rPr lang="de-DE" smtClean="0"/>
              <a:pPr>
                <a:defRPr/>
              </a:pPr>
              <a:t>4</a:t>
            </a:fld>
            <a:endParaRPr lang="de-DE" dirty="0"/>
          </a:p>
        </p:txBody>
      </p:sp>
      <p:cxnSp>
        <p:nvCxnSpPr>
          <p:cNvPr id="9" name="Gerader Verbinder 8">
            <a:extLst>
              <a:ext uri="{FF2B5EF4-FFF2-40B4-BE49-F238E27FC236}">
                <a16:creationId xmlns:a16="http://schemas.microsoft.com/office/drawing/2014/main" id="{D495B616-74C1-4407-91A0-747BFB3F67E8}"/>
              </a:ext>
            </a:extLst>
          </p:cNvPr>
          <p:cNvCxnSpPr>
            <a:cxnSpLocks/>
          </p:cNvCxnSpPr>
          <p:nvPr/>
        </p:nvCxnSpPr>
        <p:spPr>
          <a:xfrm>
            <a:off x="218571" y="922152"/>
            <a:ext cx="1170380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feld 4">
            <a:extLst>
              <a:ext uri="{FF2B5EF4-FFF2-40B4-BE49-F238E27FC236}">
                <a16:creationId xmlns:a16="http://schemas.microsoft.com/office/drawing/2014/main" id="{783B66AF-5820-4A5E-888B-9A69D00FCC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09368" y="114482"/>
            <a:ext cx="1613006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Seite     </a:t>
            </a:r>
          </a:p>
          <a:p>
            <a:pPr algn="r"/>
            <a:endParaRPr lang="de-DE" sz="200" b="1" dirty="0">
              <a:solidFill>
                <a:prstClr val="black"/>
              </a:solidFill>
              <a:latin typeface="Trebuchet MS" pitchFamily="34" charset="0"/>
            </a:endParaRPr>
          </a:p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Bearbeitet von</a:t>
            </a:r>
          </a:p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Siegbert Rudolph</a:t>
            </a:r>
          </a:p>
        </p:txBody>
      </p:sp>
      <p:sp>
        <p:nvSpPr>
          <p:cNvPr id="16" name="dot_1">
            <a:extLst>
              <a:ext uri="{FF2B5EF4-FFF2-40B4-BE49-F238E27FC236}">
                <a16:creationId xmlns:a16="http://schemas.microsoft.com/office/drawing/2014/main" id="{7583249A-F2FF-4B21-B191-476B3C4C71D5}"/>
              </a:ext>
            </a:extLst>
          </p:cNvPr>
          <p:cNvSpPr/>
          <p:nvPr/>
        </p:nvSpPr>
        <p:spPr>
          <a:xfrm>
            <a:off x="275165" y="1208554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24" name="shpLesekochValidCheck" descr="lesekoch_logo_mit_Hintergrund-1.jpg">
            <a:extLst>
              <a:ext uri="{FF2B5EF4-FFF2-40B4-BE49-F238E27FC236}">
                <a16:creationId xmlns:a16="http://schemas.microsoft.com/office/drawing/2014/main" id="{5AC9508F-4CF3-4FE3-B551-EC52AFEA684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571" y="6290503"/>
            <a:ext cx="10175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" name="Textfeld 24">
            <a:extLst>
              <a:ext uri="{FF2B5EF4-FFF2-40B4-BE49-F238E27FC236}">
                <a16:creationId xmlns:a16="http://schemas.microsoft.com/office/drawing/2014/main" id="{0A6F3208-0570-4FC6-BC4D-58E0758CB4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3405" y="1048454"/>
            <a:ext cx="64472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dirty="0" err="1">
                <a:solidFill>
                  <a:prstClr val="black"/>
                </a:solidFill>
                <a:latin typeface="Trebuchet MS" pitchFamily="34" charset="0"/>
              </a:rPr>
              <a:t>ber</a:t>
            </a:r>
            <a:endParaRPr lang="de-DE" altLang="de-DE" sz="2400" dirty="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26" name="Textfeld 25">
            <a:extLst>
              <a:ext uri="{FF2B5EF4-FFF2-40B4-BE49-F238E27FC236}">
                <a16:creationId xmlns:a16="http://schemas.microsoft.com/office/drawing/2014/main" id="{5133B71B-BD51-418D-AD25-7E255CB952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3405" y="1697633"/>
            <a:ext cx="64472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dirty="0" err="1">
                <a:solidFill>
                  <a:prstClr val="black"/>
                </a:solidFill>
                <a:latin typeface="Trebuchet MS" pitchFamily="34" charset="0"/>
              </a:rPr>
              <a:t>ber</a:t>
            </a:r>
            <a:endParaRPr lang="de-DE" altLang="de-DE" sz="2400" dirty="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27" name="Textfeld 26">
            <a:extLst>
              <a:ext uri="{FF2B5EF4-FFF2-40B4-BE49-F238E27FC236}">
                <a16:creationId xmlns:a16="http://schemas.microsoft.com/office/drawing/2014/main" id="{496A0FD1-E19B-42F3-892A-C60E40CBA4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3405" y="2346812"/>
            <a:ext cx="64472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dirty="0" err="1">
                <a:solidFill>
                  <a:prstClr val="black"/>
                </a:solidFill>
                <a:latin typeface="Trebuchet MS" pitchFamily="34" charset="0"/>
              </a:rPr>
              <a:t>ber</a:t>
            </a:r>
            <a:endParaRPr lang="de-DE" altLang="de-DE" sz="2400" dirty="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28" name="Textfeld 27">
            <a:extLst>
              <a:ext uri="{FF2B5EF4-FFF2-40B4-BE49-F238E27FC236}">
                <a16:creationId xmlns:a16="http://schemas.microsoft.com/office/drawing/2014/main" id="{E4A63516-B43C-4D72-A38B-44D7D511C8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3405" y="3645170"/>
            <a:ext cx="64472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dirty="0" err="1">
                <a:solidFill>
                  <a:prstClr val="black"/>
                </a:solidFill>
                <a:latin typeface="Trebuchet MS" pitchFamily="34" charset="0"/>
              </a:rPr>
              <a:t>ber</a:t>
            </a:r>
            <a:endParaRPr lang="de-DE" altLang="de-DE" sz="2400" dirty="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29" name="Textfeld 28">
            <a:extLst>
              <a:ext uri="{FF2B5EF4-FFF2-40B4-BE49-F238E27FC236}">
                <a16:creationId xmlns:a16="http://schemas.microsoft.com/office/drawing/2014/main" id="{ED63681A-CBE2-4028-844C-D2C35BBDD6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3405" y="4294349"/>
            <a:ext cx="64472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dirty="0" err="1">
                <a:solidFill>
                  <a:prstClr val="black"/>
                </a:solidFill>
                <a:latin typeface="Trebuchet MS" pitchFamily="34" charset="0"/>
              </a:rPr>
              <a:t>ber</a:t>
            </a:r>
            <a:endParaRPr lang="de-DE" altLang="de-DE" sz="2400" dirty="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33" name="Textfeld 32">
            <a:extLst>
              <a:ext uri="{FF2B5EF4-FFF2-40B4-BE49-F238E27FC236}">
                <a16:creationId xmlns:a16="http://schemas.microsoft.com/office/drawing/2014/main" id="{DEEDEA33-BFB2-481A-BCDA-34B703BC4D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3405" y="2995991"/>
            <a:ext cx="64472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dirty="0" err="1">
                <a:solidFill>
                  <a:prstClr val="black"/>
                </a:solidFill>
                <a:latin typeface="Trebuchet MS" pitchFamily="34" charset="0"/>
              </a:rPr>
              <a:t>ber</a:t>
            </a:r>
            <a:endParaRPr lang="de-DE" altLang="de-DE" sz="2400" dirty="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34" name="Textfeld 33">
            <a:extLst>
              <a:ext uri="{FF2B5EF4-FFF2-40B4-BE49-F238E27FC236}">
                <a16:creationId xmlns:a16="http://schemas.microsoft.com/office/drawing/2014/main" id="{FAB440BE-FFB4-4509-B50C-A62EAB60EF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3405" y="4943528"/>
            <a:ext cx="64472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dirty="0" err="1">
                <a:solidFill>
                  <a:prstClr val="black"/>
                </a:solidFill>
                <a:latin typeface="Trebuchet MS" pitchFamily="34" charset="0"/>
              </a:rPr>
              <a:t>ber</a:t>
            </a:r>
            <a:endParaRPr lang="de-DE" altLang="de-DE" sz="2400" dirty="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23" name="Textfeld 36">
            <a:extLst>
              <a:ext uri="{FF2B5EF4-FFF2-40B4-BE49-F238E27FC236}">
                <a16:creationId xmlns:a16="http://schemas.microsoft.com/office/drawing/2014/main" id="{002086D3-C6BF-4738-BE58-11D62B080B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512" y="179388"/>
            <a:ext cx="1500154" cy="707886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charset="0"/>
              <a:buNone/>
            </a:pPr>
            <a:r>
              <a:rPr lang="de-DE" altLang="de-DE" sz="2000" dirty="0">
                <a:latin typeface="Trebuchet MS" pitchFamily="34" charset="0"/>
              </a:rPr>
              <a:t>Wortanfang</a:t>
            </a:r>
          </a:p>
          <a:p>
            <a:pPr eaLnBrk="1" hangingPunct="1">
              <a:spcBef>
                <a:spcPct val="0"/>
              </a:spcBef>
              <a:buFont typeface="Arial" charset="0"/>
              <a:buNone/>
            </a:pPr>
            <a:r>
              <a:rPr lang="de-DE" altLang="de-DE" sz="2000" dirty="0">
                <a:solidFill>
                  <a:srgbClr val="FF0000"/>
                </a:solidFill>
                <a:latin typeface="Trebuchet MS" pitchFamily="34" charset="0"/>
              </a:rPr>
              <a:t>Klick!</a:t>
            </a:r>
          </a:p>
        </p:txBody>
      </p:sp>
      <p:sp>
        <p:nvSpPr>
          <p:cNvPr id="77" name="Textfeld 76">
            <a:extLst>
              <a:ext uri="{FF2B5EF4-FFF2-40B4-BE49-F238E27FC236}">
                <a16:creationId xmlns:a16="http://schemas.microsoft.com/office/drawing/2014/main" id="{8819CE19-2965-4008-8AA8-2E693DE367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3405" y="5592710"/>
            <a:ext cx="64472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dirty="0" err="1">
                <a:solidFill>
                  <a:prstClr val="black"/>
                </a:solidFill>
                <a:latin typeface="Trebuchet MS" pitchFamily="34" charset="0"/>
              </a:rPr>
              <a:t>ber</a:t>
            </a:r>
            <a:endParaRPr lang="de-DE" altLang="de-DE" sz="2400" dirty="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78" name="Textfeld 77">
            <a:extLst>
              <a:ext uri="{FF2B5EF4-FFF2-40B4-BE49-F238E27FC236}">
                <a16:creationId xmlns:a16="http://schemas.microsoft.com/office/drawing/2014/main" id="{FD400AE9-A539-4A82-8B61-4A314D9281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68769" y="1052671"/>
            <a:ext cx="113524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dirty="0">
                <a:solidFill>
                  <a:prstClr val="black"/>
                </a:solidFill>
                <a:latin typeface="Trebuchet MS" pitchFamily="34" charset="0"/>
              </a:rPr>
              <a:t>bergen</a:t>
            </a:r>
          </a:p>
        </p:txBody>
      </p:sp>
      <p:sp>
        <p:nvSpPr>
          <p:cNvPr id="79" name="Textfeld 78">
            <a:extLst>
              <a:ext uri="{FF2B5EF4-FFF2-40B4-BE49-F238E27FC236}">
                <a16:creationId xmlns:a16="http://schemas.microsoft.com/office/drawing/2014/main" id="{15510395-96EA-4C99-BF2C-1A3AFC1D93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68769" y="1701850"/>
            <a:ext cx="122822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dirty="0">
                <a:solidFill>
                  <a:prstClr val="black"/>
                </a:solidFill>
                <a:latin typeface="Trebuchet MS" pitchFamily="34" charset="0"/>
              </a:rPr>
              <a:t>bersten</a:t>
            </a:r>
          </a:p>
        </p:txBody>
      </p:sp>
      <p:sp>
        <p:nvSpPr>
          <p:cNvPr id="80" name="Textfeld 79">
            <a:extLst>
              <a:ext uri="{FF2B5EF4-FFF2-40B4-BE49-F238E27FC236}">
                <a16:creationId xmlns:a16="http://schemas.microsoft.com/office/drawing/2014/main" id="{EE719DBF-36D6-4B09-8021-CDA060F734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68769" y="2351029"/>
            <a:ext cx="12634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dirty="0">
                <a:solidFill>
                  <a:prstClr val="black"/>
                </a:solidFill>
                <a:latin typeface="Trebuchet MS" pitchFamily="34" charset="0"/>
              </a:rPr>
              <a:t>berufen</a:t>
            </a:r>
          </a:p>
        </p:txBody>
      </p:sp>
      <p:sp>
        <p:nvSpPr>
          <p:cNvPr id="81" name="Textfeld 80">
            <a:extLst>
              <a:ext uri="{FF2B5EF4-FFF2-40B4-BE49-F238E27FC236}">
                <a16:creationId xmlns:a16="http://schemas.microsoft.com/office/drawing/2014/main" id="{B60C397A-7D7D-4C6B-B628-B87C3AC3D6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68769" y="3649387"/>
            <a:ext cx="12650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dirty="0">
                <a:solidFill>
                  <a:prstClr val="black"/>
                </a:solidFill>
                <a:latin typeface="Trebuchet MS" pitchFamily="34" charset="0"/>
              </a:rPr>
              <a:t>beraten</a:t>
            </a:r>
          </a:p>
        </p:txBody>
      </p:sp>
      <p:sp>
        <p:nvSpPr>
          <p:cNvPr id="82" name="Textfeld 81">
            <a:extLst>
              <a:ext uri="{FF2B5EF4-FFF2-40B4-BE49-F238E27FC236}">
                <a16:creationId xmlns:a16="http://schemas.microsoft.com/office/drawing/2014/main" id="{C26EA6BA-9FEB-48B1-9773-CF36DDE0F7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68769" y="4298566"/>
            <a:ext cx="151195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dirty="0">
                <a:solidFill>
                  <a:prstClr val="black"/>
                </a:solidFill>
                <a:latin typeface="Trebuchet MS" pitchFamily="34" charset="0"/>
              </a:rPr>
              <a:t>berichten</a:t>
            </a:r>
          </a:p>
        </p:txBody>
      </p:sp>
      <p:sp>
        <p:nvSpPr>
          <p:cNvPr id="83" name="Textfeld 82">
            <a:extLst>
              <a:ext uri="{FF2B5EF4-FFF2-40B4-BE49-F238E27FC236}">
                <a16:creationId xmlns:a16="http://schemas.microsoft.com/office/drawing/2014/main" id="{79A95323-D5F6-42A5-8E8C-11C3B8F106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68769" y="3000208"/>
            <a:ext cx="102303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dirty="0">
                <a:solidFill>
                  <a:prstClr val="black"/>
                </a:solidFill>
                <a:latin typeface="Trebuchet MS" pitchFamily="34" charset="0"/>
              </a:rPr>
              <a:t>bereit</a:t>
            </a:r>
          </a:p>
        </p:txBody>
      </p:sp>
      <p:sp>
        <p:nvSpPr>
          <p:cNvPr id="84" name="Textfeld 83">
            <a:extLst>
              <a:ext uri="{FF2B5EF4-FFF2-40B4-BE49-F238E27FC236}">
                <a16:creationId xmlns:a16="http://schemas.microsoft.com/office/drawing/2014/main" id="{99A84B1C-FCF4-4B13-B0C8-A017DEF48B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68769" y="4947745"/>
            <a:ext cx="113204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dirty="0">
                <a:solidFill>
                  <a:prstClr val="black"/>
                </a:solidFill>
                <a:latin typeface="Trebuchet MS" pitchFamily="34" charset="0"/>
              </a:rPr>
              <a:t>bergab</a:t>
            </a:r>
          </a:p>
        </p:txBody>
      </p:sp>
      <p:sp>
        <p:nvSpPr>
          <p:cNvPr id="85" name="Textfeld 84">
            <a:extLst>
              <a:ext uri="{FF2B5EF4-FFF2-40B4-BE49-F238E27FC236}">
                <a16:creationId xmlns:a16="http://schemas.microsoft.com/office/drawing/2014/main" id="{F2FADC01-7003-429E-AB58-B2A02381BE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68769" y="5596927"/>
            <a:ext cx="16385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dirty="0">
                <a:solidFill>
                  <a:prstClr val="black"/>
                </a:solidFill>
                <a:latin typeface="Trebuchet MS" pitchFamily="34" charset="0"/>
              </a:rPr>
              <a:t>berechnen</a:t>
            </a:r>
          </a:p>
        </p:txBody>
      </p:sp>
      <p:sp>
        <p:nvSpPr>
          <p:cNvPr id="86" name="dot_1">
            <a:extLst>
              <a:ext uri="{FF2B5EF4-FFF2-40B4-BE49-F238E27FC236}">
                <a16:creationId xmlns:a16="http://schemas.microsoft.com/office/drawing/2014/main" id="{1DD70FF5-206F-4D36-94BE-8AD293B35D0E}"/>
              </a:ext>
            </a:extLst>
          </p:cNvPr>
          <p:cNvSpPr/>
          <p:nvPr/>
        </p:nvSpPr>
        <p:spPr>
          <a:xfrm>
            <a:off x="4037039" y="1204337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7" name="Textfeld 86">
            <a:extLst>
              <a:ext uri="{FF2B5EF4-FFF2-40B4-BE49-F238E27FC236}">
                <a16:creationId xmlns:a16="http://schemas.microsoft.com/office/drawing/2014/main" id="{508749D0-9F52-4C8F-89B9-3B8174A817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75279" y="1044237"/>
            <a:ext cx="64152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dirty="0" err="1">
                <a:solidFill>
                  <a:prstClr val="black"/>
                </a:solidFill>
                <a:latin typeface="Trebuchet MS" pitchFamily="34" charset="0"/>
              </a:rPr>
              <a:t>run</a:t>
            </a:r>
            <a:endParaRPr lang="de-DE" altLang="de-DE" sz="2400" dirty="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88" name="Textfeld 87">
            <a:extLst>
              <a:ext uri="{FF2B5EF4-FFF2-40B4-BE49-F238E27FC236}">
                <a16:creationId xmlns:a16="http://schemas.microsoft.com/office/drawing/2014/main" id="{8D8469DD-2D42-48D3-92E3-702FE164A6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75279" y="1693416"/>
            <a:ext cx="64152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dirty="0" err="1">
                <a:solidFill>
                  <a:prstClr val="black"/>
                </a:solidFill>
                <a:latin typeface="Trebuchet MS" pitchFamily="34" charset="0"/>
              </a:rPr>
              <a:t>run</a:t>
            </a:r>
            <a:endParaRPr lang="de-DE" altLang="de-DE" sz="2400" dirty="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89" name="Textfeld 88">
            <a:extLst>
              <a:ext uri="{FF2B5EF4-FFF2-40B4-BE49-F238E27FC236}">
                <a16:creationId xmlns:a16="http://schemas.microsoft.com/office/drawing/2014/main" id="{6ED171DB-A503-405C-917A-DF5DB50013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75279" y="2342595"/>
            <a:ext cx="64152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dirty="0" err="1">
                <a:solidFill>
                  <a:prstClr val="black"/>
                </a:solidFill>
                <a:latin typeface="Trebuchet MS" pitchFamily="34" charset="0"/>
              </a:rPr>
              <a:t>run</a:t>
            </a:r>
            <a:endParaRPr lang="de-DE" altLang="de-DE" sz="2400" dirty="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90" name="Textfeld 89">
            <a:extLst>
              <a:ext uri="{FF2B5EF4-FFF2-40B4-BE49-F238E27FC236}">
                <a16:creationId xmlns:a16="http://schemas.microsoft.com/office/drawing/2014/main" id="{0CBC2168-E08F-4AF2-BC3E-B11882E148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75279" y="3640953"/>
            <a:ext cx="64152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dirty="0" err="1">
                <a:solidFill>
                  <a:prstClr val="black"/>
                </a:solidFill>
                <a:latin typeface="Trebuchet MS" pitchFamily="34" charset="0"/>
              </a:rPr>
              <a:t>run</a:t>
            </a:r>
            <a:endParaRPr lang="de-DE" altLang="de-DE" sz="2400" dirty="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91" name="Textfeld 90">
            <a:extLst>
              <a:ext uri="{FF2B5EF4-FFF2-40B4-BE49-F238E27FC236}">
                <a16:creationId xmlns:a16="http://schemas.microsoft.com/office/drawing/2014/main" id="{76BC5E39-B4F8-42E9-B559-431D1629F5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75279" y="4290132"/>
            <a:ext cx="64152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dirty="0" err="1">
                <a:solidFill>
                  <a:prstClr val="black"/>
                </a:solidFill>
                <a:latin typeface="Trebuchet MS" pitchFamily="34" charset="0"/>
              </a:rPr>
              <a:t>run</a:t>
            </a:r>
            <a:endParaRPr lang="de-DE" altLang="de-DE" sz="2400" dirty="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92" name="Textfeld 91">
            <a:extLst>
              <a:ext uri="{FF2B5EF4-FFF2-40B4-BE49-F238E27FC236}">
                <a16:creationId xmlns:a16="http://schemas.microsoft.com/office/drawing/2014/main" id="{9AC16D7C-4C35-47BA-B18A-663A3C756E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75279" y="2991774"/>
            <a:ext cx="64152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dirty="0" err="1">
                <a:solidFill>
                  <a:prstClr val="black"/>
                </a:solidFill>
                <a:latin typeface="Trebuchet MS" pitchFamily="34" charset="0"/>
              </a:rPr>
              <a:t>run</a:t>
            </a:r>
            <a:endParaRPr lang="de-DE" altLang="de-DE" sz="2400" dirty="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93" name="Textfeld 92">
            <a:extLst>
              <a:ext uri="{FF2B5EF4-FFF2-40B4-BE49-F238E27FC236}">
                <a16:creationId xmlns:a16="http://schemas.microsoft.com/office/drawing/2014/main" id="{605A5099-1B90-4DFA-A9FC-5F1C7FC1AC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75279" y="4939311"/>
            <a:ext cx="64152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dirty="0" err="1">
                <a:solidFill>
                  <a:prstClr val="black"/>
                </a:solidFill>
                <a:latin typeface="Trebuchet MS" pitchFamily="34" charset="0"/>
              </a:rPr>
              <a:t>run</a:t>
            </a:r>
            <a:endParaRPr lang="de-DE" altLang="de-DE" sz="2400" dirty="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94" name="Textfeld 93">
            <a:extLst>
              <a:ext uri="{FF2B5EF4-FFF2-40B4-BE49-F238E27FC236}">
                <a16:creationId xmlns:a16="http://schemas.microsoft.com/office/drawing/2014/main" id="{A35914BB-F13B-4655-A76E-4E047D66AE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75279" y="5588493"/>
            <a:ext cx="64152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dirty="0" err="1">
                <a:solidFill>
                  <a:prstClr val="black"/>
                </a:solidFill>
                <a:latin typeface="Trebuchet MS" pitchFamily="34" charset="0"/>
              </a:rPr>
              <a:t>run</a:t>
            </a:r>
            <a:endParaRPr lang="de-DE" altLang="de-DE" sz="2400" dirty="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95" name="Textfeld 94">
            <a:extLst>
              <a:ext uri="{FF2B5EF4-FFF2-40B4-BE49-F238E27FC236}">
                <a16:creationId xmlns:a16="http://schemas.microsoft.com/office/drawing/2014/main" id="{0CDAFE73-5201-46D1-A59A-7AB2DCF537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30643" y="1048454"/>
            <a:ext cx="81304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dirty="0">
                <a:solidFill>
                  <a:prstClr val="black"/>
                </a:solidFill>
                <a:latin typeface="Trebuchet MS" pitchFamily="34" charset="0"/>
              </a:rPr>
              <a:t>rund</a:t>
            </a:r>
          </a:p>
        </p:txBody>
      </p:sp>
      <p:sp>
        <p:nvSpPr>
          <p:cNvPr id="96" name="Textfeld 95">
            <a:extLst>
              <a:ext uri="{FF2B5EF4-FFF2-40B4-BE49-F238E27FC236}">
                <a16:creationId xmlns:a16="http://schemas.microsoft.com/office/drawing/2014/main" id="{F425BE13-DCA7-41F0-BE8B-282DFC28CB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30643" y="1697633"/>
            <a:ext cx="105189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dirty="0">
                <a:solidFill>
                  <a:prstClr val="black"/>
                </a:solidFill>
                <a:latin typeface="Trebuchet MS" pitchFamily="34" charset="0"/>
              </a:rPr>
              <a:t>runter</a:t>
            </a:r>
          </a:p>
        </p:txBody>
      </p:sp>
      <p:sp>
        <p:nvSpPr>
          <p:cNvPr id="97" name="Textfeld 96">
            <a:extLst>
              <a:ext uri="{FF2B5EF4-FFF2-40B4-BE49-F238E27FC236}">
                <a16:creationId xmlns:a16="http://schemas.microsoft.com/office/drawing/2014/main" id="{0ECD1E2D-0A32-45B9-8CBB-AA23BAB45D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30643" y="2346812"/>
            <a:ext cx="123623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dirty="0">
                <a:solidFill>
                  <a:prstClr val="black"/>
                </a:solidFill>
                <a:latin typeface="Trebuchet MS" pitchFamily="34" charset="0"/>
              </a:rPr>
              <a:t>rundum</a:t>
            </a:r>
          </a:p>
        </p:txBody>
      </p:sp>
      <p:sp>
        <p:nvSpPr>
          <p:cNvPr id="98" name="Textfeld 97">
            <a:extLst>
              <a:ext uri="{FF2B5EF4-FFF2-40B4-BE49-F238E27FC236}">
                <a16:creationId xmlns:a16="http://schemas.microsoft.com/office/drawing/2014/main" id="{0730179B-705D-4616-B3B3-12FD622174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30643" y="3645170"/>
            <a:ext cx="172515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dirty="0">
                <a:solidFill>
                  <a:prstClr val="black"/>
                </a:solidFill>
                <a:latin typeface="Trebuchet MS" pitchFamily="34" charset="0"/>
              </a:rPr>
              <a:t>rundheraus</a:t>
            </a:r>
          </a:p>
        </p:txBody>
      </p:sp>
      <p:sp>
        <p:nvSpPr>
          <p:cNvPr id="99" name="Textfeld 98">
            <a:extLst>
              <a:ext uri="{FF2B5EF4-FFF2-40B4-BE49-F238E27FC236}">
                <a16:creationId xmlns:a16="http://schemas.microsoft.com/office/drawing/2014/main" id="{069727F8-4CD9-413E-8E73-17BA557332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30643" y="4294349"/>
            <a:ext cx="112082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dirty="0">
                <a:solidFill>
                  <a:prstClr val="black"/>
                </a:solidFill>
                <a:latin typeface="Trebuchet MS" pitchFamily="34" charset="0"/>
              </a:rPr>
              <a:t>runzlig</a:t>
            </a:r>
          </a:p>
        </p:txBody>
      </p:sp>
      <p:sp>
        <p:nvSpPr>
          <p:cNvPr id="100" name="Textfeld 99">
            <a:extLst>
              <a:ext uri="{FF2B5EF4-FFF2-40B4-BE49-F238E27FC236}">
                <a16:creationId xmlns:a16="http://schemas.microsoft.com/office/drawing/2014/main" id="{D2FD0C8B-2D80-418B-A608-E425044BF8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30643" y="2995991"/>
            <a:ext cx="121539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dirty="0">
                <a:solidFill>
                  <a:prstClr val="black"/>
                </a:solidFill>
                <a:latin typeface="Trebuchet MS" pitchFamily="34" charset="0"/>
              </a:rPr>
              <a:t>runzeln</a:t>
            </a:r>
          </a:p>
        </p:txBody>
      </p:sp>
      <p:sp>
        <p:nvSpPr>
          <p:cNvPr id="101" name="Textfeld 100">
            <a:extLst>
              <a:ext uri="{FF2B5EF4-FFF2-40B4-BE49-F238E27FC236}">
                <a16:creationId xmlns:a16="http://schemas.microsoft.com/office/drawing/2014/main" id="{067156BF-B949-44EF-B4AB-9454944179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30643" y="4943528"/>
            <a:ext cx="131318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dirty="0">
                <a:solidFill>
                  <a:prstClr val="black"/>
                </a:solidFill>
                <a:latin typeface="Trebuchet MS" pitchFamily="34" charset="0"/>
              </a:rPr>
              <a:t>rundlich</a:t>
            </a:r>
          </a:p>
        </p:txBody>
      </p:sp>
      <p:sp>
        <p:nvSpPr>
          <p:cNvPr id="102" name="Textfeld 101">
            <a:extLst>
              <a:ext uri="{FF2B5EF4-FFF2-40B4-BE49-F238E27FC236}">
                <a16:creationId xmlns:a16="http://schemas.microsoft.com/office/drawing/2014/main" id="{ED04EC93-F2DA-4BF7-8B1F-F3C736C8D7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30643" y="5592710"/>
            <a:ext cx="185659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dirty="0">
                <a:solidFill>
                  <a:prstClr val="black"/>
                </a:solidFill>
                <a:latin typeface="Trebuchet MS" pitchFamily="34" charset="0"/>
              </a:rPr>
              <a:t>rundlaufend</a:t>
            </a:r>
          </a:p>
        </p:txBody>
      </p:sp>
      <p:sp>
        <p:nvSpPr>
          <p:cNvPr id="103" name="dot_1">
            <a:extLst>
              <a:ext uri="{FF2B5EF4-FFF2-40B4-BE49-F238E27FC236}">
                <a16:creationId xmlns:a16="http://schemas.microsoft.com/office/drawing/2014/main" id="{817581C0-CC5E-4924-9A38-F9C7A6785EF7}"/>
              </a:ext>
            </a:extLst>
          </p:cNvPr>
          <p:cNvSpPr/>
          <p:nvPr/>
        </p:nvSpPr>
        <p:spPr>
          <a:xfrm>
            <a:off x="7895094" y="1216606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4" name="Textfeld 103">
            <a:extLst>
              <a:ext uri="{FF2B5EF4-FFF2-40B4-BE49-F238E27FC236}">
                <a16:creationId xmlns:a16="http://schemas.microsoft.com/office/drawing/2014/main" id="{D1C3FC61-81BD-4C85-BD04-ED0D041BD8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33334" y="1056506"/>
            <a:ext cx="61587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dirty="0" err="1">
                <a:solidFill>
                  <a:prstClr val="black"/>
                </a:solidFill>
                <a:latin typeface="Trebuchet MS" pitchFamily="34" charset="0"/>
              </a:rPr>
              <a:t>Bie</a:t>
            </a:r>
            <a:endParaRPr lang="de-DE" altLang="de-DE" sz="2400" dirty="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105" name="Textfeld 104">
            <a:extLst>
              <a:ext uri="{FF2B5EF4-FFF2-40B4-BE49-F238E27FC236}">
                <a16:creationId xmlns:a16="http://schemas.microsoft.com/office/drawing/2014/main" id="{0E2FC63C-5C8B-4F71-AF61-4D0DF55F43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33334" y="1705685"/>
            <a:ext cx="61587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dirty="0" err="1">
                <a:solidFill>
                  <a:prstClr val="black"/>
                </a:solidFill>
                <a:latin typeface="Trebuchet MS" pitchFamily="34" charset="0"/>
              </a:rPr>
              <a:t>Bie</a:t>
            </a:r>
            <a:endParaRPr lang="de-DE" altLang="de-DE" sz="2400" dirty="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106" name="Textfeld 105">
            <a:extLst>
              <a:ext uri="{FF2B5EF4-FFF2-40B4-BE49-F238E27FC236}">
                <a16:creationId xmlns:a16="http://schemas.microsoft.com/office/drawing/2014/main" id="{2A31756E-4DC2-48BF-BAFA-AB8BE93FF4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33334" y="2354864"/>
            <a:ext cx="61587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dirty="0" err="1">
                <a:solidFill>
                  <a:prstClr val="black"/>
                </a:solidFill>
                <a:latin typeface="Trebuchet MS" pitchFamily="34" charset="0"/>
              </a:rPr>
              <a:t>Bie</a:t>
            </a:r>
            <a:endParaRPr lang="de-DE" altLang="de-DE" sz="2400" dirty="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107" name="Textfeld 106">
            <a:extLst>
              <a:ext uri="{FF2B5EF4-FFF2-40B4-BE49-F238E27FC236}">
                <a16:creationId xmlns:a16="http://schemas.microsoft.com/office/drawing/2014/main" id="{4B311FD4-4C7B-4330-ACC8-26145EF82D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33334" y="3653222"/>
            <a:ext cx="61587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dirty="0" err="1">
                <a:solidFill>
                  <a:prstClr val="black"/>
                </a:solidFill>
                <a:latin typeface="Trebuchet MS" pitchFamily="34" charset="0"/>
              </a:rPr>
              <a:t>Bie</a:t>
            </a:r>
            <a:endParaRPr lang="de-DE" altLang="de-DE" sz="2400" dirty="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108" name="Textfeld 107">
            <a:extLst>
              <a:ext uri="{FF2B5EF4-FFF2-40B4-BE49-F238E27FC236}">
                <a16:creationId xmlns:a16="http://schemas.microsoft.com/office/drawing/2014/main" id="{457BAF76-663B-4635-B5B3-04EE27BFC6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33334" y="4302401"/>
            <a:ext cx="61587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dirty="0" err="1">
                <a:solidFill>
                  <a:prstClr val="black"/>
                </a:solidFill>
                <a:latin typeface="Trebuchet MS" pitchFamily="34" charset="0"/>
              </a:rPr>
              <a:t>Bie</a:t>
            </a:r>
            <a:endParaRPr lang="de-DE" altLang="de-DE" sz="2400" dirty="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109" name="Textfeld 108">
            <a:extLst>
              <a:ext uri="{FF2B5EF4-FFF2-40B4-BE49-F238E27FC236}">
                <a16:creationId xmlns:a16="http://schemas.microsoft.com/office/drawing/2014/main" id="{B117A2CA-7BC3-4E99-84A1-2B1FFF290B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33334" y="3004043"/>
            <a:ext cx="61587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dirty="0" err="1">
                <a:solidFill>
                  <a:prstClr val="black"/>
                </a:solidFill>
                <a:latin typeface="Trebuchet MS" pitchFamily="34" charset="0"/>
              </a:rPr>
              <a:t>Bie</a:t>
            </a:r>
            <a:endParaRPr lang="de-DE" altLang="de-DE" sz="2400" dirty="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110" name="Textfeld 109">
            <a:extLst>
              <a:ext uri="{FF2B5EF4-FFF2-40B4-BE49-F238E27FC236}">
                <a16:creationId xmlns:a16="http://schemas.microsoft.com/office/drawing/2014/main" id="{3AED2F4A-2958-4784-A957-14A7EBB295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33334" y="4951580"/>
            <a:ext cx="61587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dirty="0" err="1">
                <a:solidFill>
                  <a:prstClr val="black"/>
                </a:solidFill>
                <a:latin typeface="Trebuchet MS" pitchFamily="34" charset="0"/>
              </a:rPr>
              <a:t>Bie</a:t>
            </a:r>
            <a:endParaRPr lang="de-DE" altLang="de-DE" sz="2400" dirty="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111" name="Textfeld 110">
            <a:extLst>
              <a:ext uri="{FF2B5EF4-FFF2-40B4-BE49-F238E27FC236}">
                <a16:creationId xmlns:a16="http://schemas.microsoft.com/office/drawing/2014/main" id="{A09F20D5-4787-487C-B9DE-076AE177F9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33334" y="5600762"/>
            <a:ext cx="61587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dirty="0" err="1">
                <a:solidFill>
                  <a:prstClr val="black"/>
                </a:solidFill>
                <a:latin typeface="Trebuchet MS" pitchFamily="34" charset="0"/>
              </a:rPr>
              <a:t>Bie</a:t>
            </a:r>
            <a:endParaRPr lang="de-DE" altLang="de-DE" sz="2400" dirty="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112" name="Textfeld 111">
            <a:extLst>
              <a:ext uri="{FF2B5EF4-FFF2-40B4-BE49-F238E27FC236}">
                <a16:creationId xmlns:a16="http://schemas.microsoft.com/office/drawing/2014/main" id="{613A2485-0B4C-4A02-A7CD-1B6708B6F3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88698" y="1060723"/>
            <a:ext cx="95250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dirty="0">
                <a:solidFill>
                  <a:prstClr val="black"/>
                </a:solidFill>
                <a:latin typeface="Trebuchet MS" pitchFamily="34" charset="0"/>
              </a:rPr>
              <a:t>Biene</a:t>
            </a:r>
          </a:p>
        </p:txBody>
      </p:sp>
      <p:sp>
        <p:nvSpPr>
          <p:cNvPr id="113" name="Textfeld 112">
            <a:extLst>
              <a:ext uri="{FF2B5EF4-FFF2-40B4-BE49-F238E27FC236}">
                <a16:creationId xmlns:a16="http://schemas.microsoft.com/office/drawing/2014/main" id="{1FA3A2B4-E66A-4047-8FB9-8CD602FB4A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88698" y="1709902"/>
            <a:ext cx="73609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dirty="0">
                <a:solidFill>
                  <a:prstClr val="black"/>
                </a:solidFill>
                <a:latin typeface="Trebuchet MS" pitchFamily="34" charset="0"/>
              </a:rPr>
              <a:t>Bier</a:t>
            </a:r>
          </a:p>
        </p:txBody>
      </p:sp>
      <p:sp>
        <p:nvSpPr>
          <p:cNvPr id="114" name="Textfeld 113">
            <a:extLst>
              <a:ext uri="{FF2B5EF4-FFF2-40B4-BE49-F238E27FC236}">
                <a16:creationId xmlns:a16="http://schemas.microsoft.com/office/drawing/2014/main" id="{D7B18CEC-04A3-4628-AF37-D3DD633A91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88698" y="2359081"/>
            <a:ext cx="86273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dirty="0">
                <a:solidFill>
                  <a:prstClr val="black"/>
                </a:solidFill>
                <a:latin typeface="Trebuchet MS" pitchFamily="34" charset="0"/>
              </a:rPr>
              <a:t>Biest</a:t>
            </a:r>
          </a:p>
        </p:txBody>
      </p:sp>
      <p:sp>
        <p:nvSpPr>
          <p:cNvPr id="115" name="Textfeld 114">
            <a:extLst>
              <a:ext uri="{FF2B5EF4-FFF2-40B4-BE49-F238E27FC236}">
                <a16:creationId xmlns:a16="http://schemas.microsoft.com/office/drawing/2014/main" id="{9099D5CB-1DF1-4D23-A4CD-7F815BBC1B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88698" y="3657439"/>
            <a:ext cx="115127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dirty="0">
                <a:solidFill>
                  <a:prstClr val="black"/>
                </a:solidFill>
                <a:latin typeface="Trebuchet MS" pitchFamily="34" charset="0"/>
              </a:rPr>
              <a:t>Biester</a:t>
            </a:r>
          </a:p>
        </p:txBody>
      </p:sp>
      <p:sp>
        <p:nvSpPr>
          <p:cNvPr id="116" name="Textfeld 115">
            <a:extLst>
              <a:ext uri="{FF2B5EF4-FFF2-40B4-BE49-F238E27FC236}">
                <a16:creationId xmlns:a16="http://schemas.microsoft.com/office/drawing/2014/main" id="{B43B8B84-A603-4125-B6AC-85F6DD950D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88698" y="4306618"/>
            <a:ext cx="126028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dirty="0">
                <a:solidFill>
                  <a:prstClr val="black"/>
                </a:solidFill>
                <a:latin typeface="Trebuchet MS" pitchFamily="34" charset="0"/>
              </a:rPr>
              <a:t>Biegung</a:t>
            </a:r>
          </a:p>
        </p:txBody>
      </p:sp>
      <p:sp>
        <p:nvSpPr>
          <p:cNvPr id="117" name="Textfeld 116">
            <a:extLst>
              <a:ext uri="{FF2B5EF4-FFF2-40B4-BE49-F238E27FC236}">
                <a16:creationId xmlns:a16="http://schemas.microsoft.com/office/drawing/2014/main" id="{D2DD1FEB-2432-41AB-B168-064161E890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88698" y="3008260"/>
            <a:ext cx="102624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dirty="0">
                <a:solidFill>
                  <a:prstClr val="black"/>
                </a:solidFill>
                <a:latin typeface="Trebuchet MS" pitchFamily="34" charset="0"/>
              </a:rPr>
              <a:t>Bieter</a:t>
            </a:r>
          </a:p>
        </p:txBody>
      </p:sp>
      <p:sp>
        <p:nvSpPr>
          <p:cNvPr id="118" name="Textfeld 117">
            <a:extLst>
              <a:ext uri="{FF2B5EF4-FFF2-40B4-BE49-F238E27FC236}">
                <a16:creationId xmlns:a16="http://schemas.microsoft.com/office/drawing/2014/main" id="{2A30E85C-6B76-41CB-A3C2-5C0D98A6D2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88698" y="4955797"/>
            <a:ext cx="112082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dirty="0">
                <a:solidFill>
                  <a:prstClr val="black"/>
                </a:solidFill>
                <a:latin typeface="Trebuchet MS" pitchFamily="34" charset="0"/>
              </a:rPr>
              <a:t>Bienen</a:t>
            </a:r>
          </a:p>
        </p:txBody>
      </p:sp>
      <p:sp>
        <p:nvSpPr>
          <p:cNvPr id="119" name="Textfeld 118">
            <a:extLst>
              <a:ext uri="{FF2B5EF4-FFF2-40B4-BE49-F238E27FC236}">
                <a16:creationId xmlns:a16="http://schemas.microsoft.com/office/drawing/2014/main" id="{3F0CE2D9-4A10-4F24-9424-A17503905D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88698" y="5604979"/>
            <a:ext cx="93807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dirty="0">
                <a:solidFill>
                  <a:prstClr val="black"/>
                </a:solidFill>
                <a:latin typeface="Trebuchet MS" pitchFamily="34" charset="0"/>
              </a:rPr>
              <a:t>Biege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E9BF8C48-9947-0888-3201-260600E6D963}"/>
              </a:ext>
            </a:extLst>
          </p:cNvPr>
          <p:cNvSpPr txBox="1"/>
          <p:nvPr/>
        </p:nvSpPr>
        <p:spPr>
          <a:xfrm>
            <a:off x="190500" y="6724134"/>
            <a:ext cx="3958135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Übungsdateien\Am Symptom üben\Ratetechnik\Wortanfang gleich.pptx - Seite 4</a:t>
            </a:r>
          </a:p>
        </p:txBody>
      </p:sp>
    </p:spTree>
    <p:extLst>
      <p:ext uri="{BB962C8B-B14F-4D97-AF65-F5344CB8AC3E}">
        <p14:creationId xmlns:p14="http://schemas.microsoft.com/office/powerpoint/2010/main" val="825368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/>
      <p:bldP spid="27" grpId="0"/>
      <p:bldP spid="28" grpId="0"/>
      <p:bldP spid="29" grpId="0"/>
      <p:bldP spid="33" grpId="0"/>
      <p:bldP spid="34" grpId="0"/>
      <p:bldP spid="77" grpId="0"/>
      <p:bldP spid="78" grpId="0"/>
      <p:bldP spid="79" grpId="0"/>
      <p:bldP spid="80" grpId="0"/>
      <p:bldP spid="81" grpId="0"/>
      <p:bldP spid="82" grpId="0"/>
      <p:bldP spid="83" grpId="0"/>
      <p:bldP spid="84" grpId="0"/>
      <p:bldP spid="85" grpId="0"/>
      <p:bldP spid="87" grpId="0"/>
      <p:bldP spid="88" grpId="0"/>
      <p:bldP spid="89" grpId="0"/>
      <p:bldP spid="90" grpId="0"/>
      <p:bldP spid="91" grpId="0"/>
      <p:bldP spid="92" grpId="0"/>
      <p:bldP spid="93" grpId="0"/>
      <p:bldP spid="94" grpId="0"/>
      <p:bldP spid="95" grpId="0"/>
      <p:bldP spid="96" grpId="0"/>
      <p:bldP spid="97" grpId="0"/>
      <p:bldP spid="98" grpId="0"/>
      <p:bldP spid="99" grpId="0"/>
      <p:bldP spid="100" grpId="0"/>
      <p:bldP spid="101" grpId="0"/>
      <p:bldP spid="102" grpId="0"/>
      <p:bldP spid="104" grpId="0"/>
      <p:bldP spid="105" grpId="0"/>
      <p:bldP spid="106" grpId="0"/>
      <p:bldP spid="107" grpId="0"/>
      <p:bldP spid="108" grpId="0"/>
      <p:bldP spid="109" grpId="0"/>
      <p:bldP spid="110" grpId="0"/>
      <p:bldP spid="111" grpId="0"/>
      <p:bldP spid="112" grpId="0"/>
      <p:bldP spid="113" grpId="0"/>
      <p:bldP spid="114" grpId="0"/>
      <p:bldP spid="115" grpId="0"/>
      <p:bldP spid="116" grpId="0"/>
      <p:bldP spid="117" grpId="0"/>
      <p:bldP spid="118" grpId="0"/>
      <p:bldP spid="11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ieren 1">
            <a:extLst>
              <a:ext uri="{FF2B5EF4-FFF2-40B4-BE49-F238E27FC236}">
                <a16:creationId xmlns:a16="http://schemas.microsoft.com/office/drawing/2014/main" id="{CE782349-7600-4357-8AEA-42CD10C122B4}"/>
              </a:ext>
            </a:extLst>
          </p:cNvPr>
          <p:cNvGrpSpPr/>
          <p:nvPr/>
        </p:nvGrpSpPr>
        <p:grpSpPr>
          <a:xfrm>
            <a:off x="10506983" y="6469063"/>
            <a:ext cx="1512888" cy="288925"/>
            <a:chOff x="7559675" y="6469063"/>
            <a:chExt cx="1512888" cy="288925"/>
          </a:xfrm>
        </p:grpSpPr>
        <p:sp>
          <p:nvSpPr>
            <p:cNvPr id="3" name="Rechteck 2">
              <a:extLst>
                <a:ext uri="{FF2B5EF4-FFF2-40B4-BE49-F238E27FC236}">
                  <a16:creationId xmlns:a16="http://schemas.microsoft.com/office/drawing/2014/main" id="{1489E5B2-030E-463B-B41C-00D51566585E}"/>
                </a:ext>
              </a:extLst>
            </p:cNvPr>
            <p:cNvSpPr/>
            <p:nvPr/>
          </p:nvSpPr>
          <p:spPr>
            <a:xfrm>
              <a:off x="7667625" y="6469063"/>
              <a:ext cx="1368425" cy="288925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" name="Rechteck 3">
              <a:hlinkClick r:id="" action="ppaction://hlinkshowjump?jump=nextslide"/>
              <a:extLst>
                <a:ext uri="{FF2B5EF4-FFF2-40B4-BE49-F238E27FC236}">
                  <a16:creationId xmlns:a16="http://schemas.microsoft.com/office/drawing/2014/main" id="{F46C954C-29BC-44E6-A85F-1E273E18EF16}"/>
                </a:ext>
              </a:extLst>
            </p:cNvPr>
            <p:cNvSpPr/>
            <p:nvPr/>
          </p:nvSpPr>
          <p:spPr>
            <a:xfrm>
              <a:off x="7559675" y="6470650"/>
              <a:ext cx="1512888" cy="287338"/>
            </a:xfrm>
            <a:prstGeom prst="rect">
              <a:avLst/>
            </a:prstGeom>
            <a:gradFill rotWithShape="1">
              <a:gsLst>
                <a:gs pos="0">
                  <a:sysClr val="windowText" lastClr="000000">
                    <a:tint val="50000"/>
                    <a:satMod val="300000"/>
                  </a:sysClr>
                </a:gs>
                <a:gs pos="35000">
                  <a:sysClr val="windowText" lastClr="000000">
                    <a:tint val="37000"/>
                    <a:satMod val="300000"/>
                  </a:sysClr>
                </a:gs>
                <a:gs pos="100000">
                  <a:sysClr val="windowText" lastClr="000000">
                    <a:tint val="15000"/>
                    <a:satMod val="350000"/>
                  </a:sysClr>
                </a:gs>
              </a:gsLst>
              <a:lin ang="16200000" scaled="1"/>
            </a:gradFill>
            <a:ln w="9525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Nächste Seite</a:t>
              </a:r>
              <a:endPara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5" name="Gruppieren 4">
            <a:extLst>
              <a:ext uri="{FF2B5EF4-FFF2-40B4-BE49-F238E27FC236}">
                <a16:creationId xmlns:a16="http://schemas.microsoft.com/office/drawing/2014/main" id="{9E742B7F-2E52-4F0C-B865-FFDB8015F040}"/>
              </a:ext>
            </a:extLst>
          </p:cNvPr>
          <p:cNvGrpSpPr/>
          <p:nvPr/>
        </p:nvGrpSpPr>
        <p:grpSpPr>
          <a:xfrm>
            <a:off x="8892496" y="6470650"/>
            <a:ext cx="1597025" cy="287338"/>
            <a:chOff x="5945188" y="6470650"/>
            <a:chExt cx="1597025" cy="287338"/>
          </a:xfrm>
        </p:grpSpPr>
        <p:sp>
          <p:nvSpPr>
            <p:cNvPr id="6" name="Rechteck 5">
              <a:extLst>
                <a:ext uri="{FF2B5EF4-FFF2-40B4-BE49-F238E27FC236}">
                  <a16:creationId xmlns:a16="http://schemas.microsoft.com/office/drawing/2014/main" id="{30A6E457-BC6B-4A00-8B14-E74F8736492B}"/>
                </a:ext>
              </a:extLst>
            </p:cNvPr>
            <p:cNvSpPr/>
            <p:nvPr/>
          </p:nvSpPr>
          <p:spPr>
            <a:xfrm>
              <a:off x="6173788" y="6470650"/>
              <a:ext cx="1368425" cy="287338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" name="Rechteck 6">
              <a:hlinkClick r:id="" action="ppaction://hlinkshowjump?jump=previousslide"/>
              <a:extLst>
                <a:ext uri="{FF2B5EF4-FFF2-40B4-BE49-F238E27FC236}">
                  <a16:creationId xmlns:a16="http://schemas.microsoft.com/office/drawing/2014/main" id="{6FC6E1D6-A9DD-4428-AC60-B6308FB3B164}"/>
                </a:ext>
              </a:extLst>
            </p:cNvPr>
            <p:cNvSpPr/>
            <p:nvPr/>
          </p:nvSpPr>
          <p:spPr>
            <a:xfrm>
              <a:off x="5945188" y="6470650"/>
              <a:ext cx="1512887" cy="287338"/>
            </a:xfrm>
            <a:prstGeom prst="rect">
              <a:avLst/>
            </a:prstGeom>
            <a:gradFill rotWithShape="1">
              <a:gsLst>
                <a:gs pos="0">
                  <a:sysClr val="windowText" lastClr="000000">
                    <a:tint val="50000"/>
                    <a:satMod val="300000"/>
                  </a:sysClr>
                </a:gs>
                <a:gs pos="35000">
                  <a:sysClr val="windowText" lastClr="000000">
                    <a:tint val="37000"/>
                    <a:satMod val="300000"/>
                  </a:sysClr>
                </a:gs>
                <a:gs pos="100000">
                  <a:sysClr val="windowText" lastClr="000000">
                    <a:tint val="15000"/>
                    <a:satMod val="350000"/>
                  </a:sysClr>
                </a:gs>
              </a:gsLst>
              <a:lin ang="16200000" scaled="1"/>
            </a:gradFill>
            <a:ln w="9525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Vorherige Seite</a:t>
              </a:r>
              <a:endPara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8" name="Foliennummernplatzhalter 27">
            <a:extLst>
              <a:ext uri="{FF2B5EF4-FFF2-40B4-BE49-F238E27FC236}">
                <a16:creationId xmlns:a16="http://schemas.microsoft.com/office/drawing/2014/main" id="{6034501F-419B-43A5-91F4-4D8EBAC063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829268" y="86856"/>
            <a:ext cx="2133600" cy="365125"/>
          </a:xfrm>
        </p:spPr>
        <p:txBody>
          <a:bodyPr/>
          <a:lstStyle/>
          <a:p>
            <a:pPr>
              <a:defRPr/>
            </a:pPr>
            <a:fld id="{221578E3-F516-4360-8F12-4081310FC682}" type="slidenum">
              <a:rPr lang="de-DE" smtClean="0"/>
              <a:pPr>
                <a:defRPr/>
              </a:pPr>
              <a:t>5</a:t>
            </a:fld>
            <a:endParaRPr lang="de-DE" dirty="0"/>
          </a:p>
        </p:txBody>
      </p:sp>
      <p:cxnSp>
        <p:nvCxnSpPr>
          <p:cNvPr id="9" name="Gerader Verbinder 8">
            <a:extLst>
              <a:ext uri="{FF2B5EF4-FFF2-40B4-BE49-F238E27FC236}">
                <a16:creationId xmlns:a16="http://schemas.microsoft.com/office/drawing/2014/main" id="{D495B616-74C1-4407-91A0-747BFB3F67E8}"/>
              </a:ext>
            </a:extLst>
          </p:cNvPr>
          <p:cNvCxnSpPr>
            <a:cxnSpLocks/>
          </p:cNvCxnSpPr>
          <p:nvPr/>
        </p:nvCxnSpPr>
        <p:spPr>
          <a:xfrm>
            <a:off x="218571" y="922152"/>
            <a:ext cx="1170380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feld 4">
            <a:extLst>
              <a:ext uri="{FF2B5EF4-FFF2-40B4-BE49-F238E27FC236}">
                <a16:creationId xmlns:a16="http://schemas.microsoft.com/office/drawing/2014/main" id="{783B66AF-5820-4A5E-888B-9A69D00FCC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09368" y="114482"/>
            <a:ext cx="1613006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Seite     </a:t>
            </a:r>
          </a:p>
          <a:p>
            <a:pPr algn="r"/>
            <a:endParaRPr lang="de-DE" sz="200" b="1" dirty="0">
              <a:solidFill>
                <a:prstClr val="black"/>
              </a:solidFill>
              <a:latin typeface="Trebuchet MS" pitchFamily="34" charset="0"/>
            </a:endParaRPr>
          </a:p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Bearbeitet von</a:t>
            </a:r>
          </a:p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Siegbert Rudolph</a:t>
            </a:r>
          </a:p>
        </p:txBody>
      </p:sp>
      <p:sp>
        <p:nvSpPr>
          <p:cNvPr id="16" name="dot_1">
            <a:extLst>
              <a:ext uri="{FF2B5EF4-FFF2-40B4-BE49-F238E27FC236}">
                <a16:creationId xmlns:a16="http://schemas.microsoft.com/office/drawing/2014/main" id="{7583249A-F2FF-4B21-B191-476B3C4C71D5}"/>
              </a:ext>
            </a:extLst>
          </p:cNvPr>
          <p:cNvSpPr/>
          <p:nvPr/>
        </p:nvSpPr>
        <p:spPr>
          <a:xfrm>
            <a:off x="387459" y="1320848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7" name="dot_2">
            <a:extLst>
              <a:ext uri="{FF2B5EF4-FFF2-40B4-BE49-F238E27FC236}">
                <a16:creationId xmlns:a16="http://schemas.microsoft.com/office/drawing/2014/main" id="{8FA02A9D-53D6-436F-8159-326679676161}"/>
              </a:ext>
            </a:extLst>
          </p:cNvPr>
          <p:cNvSpPr/>
          <p:nvPr/>
        </p:nvSpPr>
        <p:spPr>
          <a:xfrm>
            <a:off x="387459" y="1970713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8" name="dot_3">
            <a:extLst>
              <a:ext uri="{FF2B5EF4-FFF2-40B4-BE49-F238E27FC236}">
                <a16:creationId xmlns:a16="http://schemas.microsoft.com/office/drawing/2014/main" id="{24DD5128-CA56-4C60-9B11-6B5F527A9BB8}"/>
              </a:ext>
            </a:extLst>
          </p:cNvPr>
          <p:cNvSpPr/>
          <p:nvPr/>
        </p:nvSpPr>
        <p:spPr>
          <a:xfrm>
            <a:off x="387459" y="2620578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24" name="shpLesekochValidCheck" descr="lesekoch_logo_mit_Hintergrund-1.jpg">
            <a:extLst>
              <a:ext uri="{FF2B5EF4-FFF2-40B4-BE49-F238E27FC236}">
                <a16:creationId xmlns:a16="http://schemas.microsoft.com/office/drawing/2014/main" id="{5AC9508F-4CF3-4FE3-B551-EC52AFEA684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571" y="6290503"/>
            <a:ext cx="10175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feld 36">
            <a:extLst>
              <a:ext uri="{FF2B5EF4-FFF2-40B4-BE49-F238E27FC236}">
                <a16:creationId xmlns:a16="http://schemas.microsoft.com/office/drawing/2014/main" id="{58815F07-ECB2-4F98-8409-D9EDB4D027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512" y="179388"/>
            <a:ext cx="1479892" cy="707886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charset="0"/>
              <a:buNone/>
            </a:pPr>
            <a:r>
              <a:rPr lang="de-DE" altLang="de-DE" sz="2000">
                <a:latin typeface="Trebuchet MS" pitchFamily="34" charset="0"/>
              </a:rPr>
              <a:t>Sätze lesen</a:t>
            </a:r>
            <a:endParaRPr lang="de-DE" altLang="de-DE" sz="2000" dirty="0">
              <a:latin typeface="Trebuchet MS" pitchFamily="34" charset="0"/>
            </a:endParaRPr>
          </a:p>
          <a:p>
            <a:pPr eaLnBrk="1" hangingPunct="1">
              <a:spcBef>
                <a:spcPct val="0"/>
              </a:spcBef>
              <a:buFont typeface="Arial" charset="0"/>
              <a:buNone/>
            </a:pPr>
            <a:r>
              <a:rPr lang="de-DE" altLang="de-DE" sz="2000" dirty="0">
                <a:solidFill>
                  <a:srgbClr val="FF0000"/>
                </a:solidFill>
                <a:latin typeface="Trebuchet MS" pitchFamily="34" charset="0"/>
              </a:rPr>
              <a:t>Klick!</a:t>
            </a:r>
          </a:p>
        </p:txBody>
      </p:sp>
      <p:sp>
        <p:nvSpPr>
          <p:cNvPr id="72" name="Textfeld 71">
            <a:extLst>
              <a:ext uri="{FF2B5EF4-FFF2-40B4-BE49-F238E27FC236}">
                <a16:creationId xmlns:a16="http://schemas.microsoft.com/office/drawing/2014/main" id="{8BC825AC-5A89-4F82-A459-4A6754B112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0204" y="1164965"/>
            <a:ext cx="893661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dirty="0">
                <a:solidFill>
                  <a:prstClr val="black"/>
                </a:solidFill>
                <a:latin typeface="Trebuchet MS" pitchFamily="34" charset="0"/>
              </a:rPr>
              <a:t>Wir sind bereit, bergab zu fahren. Wir sind bereit, zu beraten. </a:t>
            </a:r>
          </a:p>
        </p:txBody>
      </p:sp>
      <p:sp>
        <p:nvSpPr>
          <p:cNvPr id="74" name="Textfeld 73">
            <a:extLst>
              <a:ext uri="{FF2B5EF4-FFF2-40B4-BE49-F238E27FC236}">
                <a16:creationId xmlns:a16="http://schemas.microsoft.com/office/drawing/2014/main" id="{7946F1EC-91EA-462D-9D41-96CE53AA58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0204" y="1814144"/>
            <a:ext cx="768992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dirty="0">
                <a:solidFill>
                  <a:prstClr val="black"/>
                </a:solidFill>
                <a:latin typeface="Trebuchet MS" pitchFamily="34" charset="0"/>
              </a:rPr>
              <a:t>Er runzelte die Stirn, weil sie runzlig und rundlich war.</a:t>
            </a:r>
          </a:p>
        </p:txBody>
      </p:sp>
      <p:sp>
        <p:nvSpPr>
          <p:cNvPr id="75" name="Textfeld 74">
            <a:extLst>
              <a:ext uri="{FF2B5EF4-FFF2-40B4-BE49-F238E27FC236}">
                <a16:creationId xmlns:a16="http://schemas.microsoft.com/office/drawing/2014/main" id="{0C3DA2EF-E6B8-477A-B4A7-E478806B7A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0204" y="2463323"/>
            <a:ext cx="636007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dirty="0">
                <a:solidFill>
                  <a:prstClr val="black"/>
                </a:solidFill>
                <a:latin typeface="Trebuchet MS" pitchFamily="34" charset="0"/>
              </a:rPr>
              <a:t>Die Bienen sind Biester und mögen kein Bier.</a:t>
            </a: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D22D843F-4675-5521-A796-305E345B6FE1}"/>
              </a:ext>
            </a:extLst>
          </p:cNvPr>
          <p:cNvSpPr txBox="1"/>
          <p:nvPr/>
        </p:nvSpPr>
        <p:spPr>
          <a:xfrm>
            <a:off x="190500" y="6724134"/>
            <a:ext cx="3958135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Übungsdateien\Am Symptom üben\Ratetechnik\Wortanfang gleich.pptx - Seite 5</a:t>
            </a:r>
          </a:p>
        </p:txBody>
      </p:sp>
    </p:spTree>
    <p:extLst>
      <p:ext uri="{BB962C8B-B14F-4D97-AF65-F5344CB8AC3E}">
        <p14:creationId xmlns:p14="http://schemas.microsoft.com/office/powerpoint/2010/main" val="2734888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" grpId="0"/>
      <p:bldP spid="74" grpId="0"/>
      <p:bldP spid="7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Foliennummernplatzhalter 27">
            <a:extLst>
              <a:ext uri="{FF2B5EF4-FFF2-40B4-BE49-F238E27FC236}">
                <a16:creationId xmlns:a16="http://schemas.microsoft.com/office/drawing/2014/main" id="{DCAE7397-DA21-4D9F-B154-BC75292A0EB6}"/>
              </a:ext>
            </a:extLst>
          </p:cNvPr>
          <p:cNvSpPr txBox="1">
            <a:spLocks/>
          </p:cNvSpPr>
          <p:nvPr/>
        </p:nvSpPr>
        <p:spPr>
          <a:xfrm>
            <a:off x="9840416" y="133351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9pPr>
          </a:lstStyle>
          <a:p>
            <a:pPr algn="r">
              <a:defRPr/>
            </a:pPr>
            <a:fld id="{221578E3-F516-4360-8F12-4081310FC682}" type="slidenum">
              <a:rPr lang="de-DE" smtClean="0"/>
              <a:pPr algn="r">
                <a:defRPr/>
              </a:pPr>
              <a:t>6</a:t>
            </a:fld>
            <a:endParaRPr lang="de-DE" dirty="0"/>
          </a:p>
        </p:txBody>
      </p:sp>
      <p:sp>
        <p:nvSpPr>
          <p:cNvPr id="24" name="Titel 1">
            <a:extLst>
              <a:ext uri="{FF2B5EF4-FFF2-40B4-BE49-F238E27FC236}">
                <a16:creationId xmlns:a16="http://schemas.microsoft.com/office/drawing/2014/main" id="{9753A262-E233-496C-ACA6-3BEF653DF14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60109" y="85228"/>
            <a:ext cx="10515600" cy="434312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de-DE" sz="2800" kern="1200" dirty="0">
                <a:solidFill>
                  <a:schemeClr val="tx1"/>
                </a:solidFill>
                <a:latin typeface="Trebuchet MS" panose="020B0603020202020204" pitchFamily="34" charset="0"/>
                <a:ea typeface="+mj-ea"/>
                <a:cs typeface="+mj-cs"/>
              </a:defRPr>
            </a:lvl1pPr>
          </a:lstStyle>
          <a:p>
            <a:br>
              <a:rPr lang="de-DE" dirty="0"/>
            </a:br>
            <a:r>
              <a:rPr lang="de-DE" dirty="0"/>
              <a:t>Üben macht gescheit!</a:t>
            </a:r>
            <a:br>
              <a:rPr lang="de-DE" dirty="0"/>
            </a:br>
            <a:endParaRPr lang="de-DE" dirty="0"/>
          </a:p>
        </p:txBody>
      </p:sp>
      <p:pic>
        <p:nvPicPr>
          <p:cNvPr id="5" name="Grafik 4" descr="Smiley böse.png">
            <a:extLst>
              <a:ext uri="{FF2B5EF4-FFF2-40B4-BE49-F238E27FC236}">
                <a16:creationId xmlns:a16="http://schemas.microsoft.com/office/drawing/2014/main" id="{C3B74816-1DC8-4B66-8267-467236EA927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25" y="1819017"/>
            <a:ext cx="2825750" cy="188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Grafik 5" descr="Smiley gut.png">
            <a:extLst>
              <a:ext uri="{FF2B5EF4-FFF2-40B4-BE49-F238E27FC236}">
                <a16:creationId xmlns:a16="http://schemas.microsoft.com/office/drawing/2014/main" id="{2BCA1452-24A8-4E51-B238-5F310023824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7775" y="1712655"/>
            <a:ext cx="2141538" cy="217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feld 6">
            <a:extLst>
              <a:ext uri="{FF2B5EF4-FFF2-40B4-BE49-F238E27FC236}">
                <a16:creationId xmlns:a16="http://schemas.microsoft.com/office/drawing/2014/main" id="{E990CC6E-D00B-4C80-947B-0892B2C148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89411" y="3873242"/>
            <a:ext cx="7473521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4000" b="0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Hurra, wieder</a:t>
            </a:r>
            <a:r>
              <a:rPr kumimoji="0" lang="de-DE" altLang="de-DE" sz="4000" b="0" i="0" u="none" strike="noStrike" kern="1200" cap="none" spc="0" normalizeH="0" noProof="0" dirty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 ein Stück weiter!</a:t>
            </a:r>
            <a:endParaRPr kumimoji="0" lang="de-DE" altLang="de-DE" sz="40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uLnTx/>
              <a:uFillTx/>
              <a:latin typeface="Trebuchet MS" pitchFamily="34" charset="0"/>
              <a:ea typeface="+mn-ea"/>
              <a:cs typeface="Arial" charset="0"/>
            </a:endParaRP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047D6135-1B47-E71C-B2F9-5115F4D985B4}"/>
              </a:ext>
            </a:extLst>
          </p:cNvPr>
          <p:cNvSpPr txBox="1"/>
          <p:nvPr/>
        </p:nvSpPr>
        <p:spPr>
          <a:xfrm>
            <a:off x="190500" y="6724134"/>
            <a:ext cx="3958135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Übungsdateien\Am Symptom üben\Ratetechnik\Wortanfang gleich.pptx - Seite 6</a:t>
            </a:r>
          </a:p>
        </p:txBody>
      </p:sp>
    </p:spTree>
    <p:extLst>
      <p:ext uri="{BB962C8B-B14F-4D97-AF65-F5344CB8AC3E}">
        <p14:creationId xmlns:p14="http://schemas.microsoft.com/office/powerpoint/2010/main" val="1373295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spd="3333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spd="3333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utoUpdateAnimBg="0"/>
    </p:bld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411</Words>
  <Application>Microsoft Office PowerPoint</Application>
  <PresentationFormat>Breitbild</PresentationFormat>
  <Paragraphs>161</Paragraphs>
  <Slides>6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Trebuchet MS</vt:lpstr>
      <vt:lpstr>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 Üben macht gescheit!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Master</dc:creator>
  <cp:lastModifiedBy>Siegbert Rudolph</cp:lastModifiedBy>
  <cp:revision>67</cp:revision>
  <dcterms:created xsi:type="dcterms:W3CDTF">2018-01-14T09:53:09Z</dcterms:created>
  <dcterms:modified xsi:type="dcterms:W3CDTF">2024-03-26T16:10:48Z</dcterms:modified>
</cp:coreProperties>
</file>