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5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4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9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AD5B8469-AD38-4803-B857-FC9EAB3F15FD}"/>
    <pc:docChg chg="custSel modSld">
      <pc:chgData name="Siegbert Rudolph" userId="2af4d44886c067cc" providerId="LiveId" clId="{AD5B8469-AD38-4803-B857-FC9EAB3F15FD}" dt="2024-03-26T15:59:37.731" v="29" actId="1076"/>
      <pc:docMkLst>
        <pc:docMk/>
      </pc:docMkLst>
      <pc:sldChg chg="delSp modSp mod">
        <pc:chgData name="Siegbert Rudolph" userId="2af4d44886c067cc" providerId="LiveId" clId="{AD5B8469-AD38-4803-B857-FC9EAB3F15FD}" dt="2024-03-26T15:59:37.699" v="5" actId="1076"/>
        <pc:sldMkLst>
          <pc:docMk/>
          <pc:sldMk cId="3528313214" sldId="256"/>
        </pc:sldMkLst>
        <pc:spChg chg="mod">
          <ac:chgData name="Siegbert Rudolph" userId="2af4d44886c067cc" providerId="LiveId" clId="{AD5B8469-AD38-4803-B857-FC9EAB3F15FD}" dt="2024-03-26T15:59:37.699" v="5" actId="1076"/>
          <ac:spMkLst>
            <pc:docMk/>
            <pc:sldMk cId="3528313214" sldId="256"/>
            <ac:spMk id="4" creationId="{12B50C8A-896B-3BC0-B120-5A5A41D7CB54}"/>
          </ac:spMkLst>
        </pc:spChg>
        <pc:spChg chg="del">
          <ac:chgData name="Siegbert Rudolph" userId="2af4d44886c067cc" providerId="LiveId" clId="{AD5B8469-AD38-4803-B857-FC9EAB3F15FD}" dt="2024-03-26T15:59:37.699" v="0" actId="478"/>
          <ac:spMkLst>
            <pc:docMk/>
            <pc:sldMk cId="3528313214" sldId="256"/>
            <ac:spMk id="7" creationId="{5D4B2E00-3979-1F2A-734B-3689CB1CA05A}"/>
          </ac:spMkLst>
        </pc:spChg>
      </pc:sldChg>
      <pc:sldChg chg="delSp modSp mod">
        <pc:chgData name="Siegbert Rudolph" userId="2af4d44886c067cc" providerId="LiveId" clId="{AD5B8469-AD38-4803-B857-FC9EAB3F15FD}" dt="2024-03-26T15:59:37.731" v="29" actId="1076"/>
        <pc:sldMkLst>
          <pc:docMk/>
          <pc:sldMk cId="1048624395" sldId="258"/>
        </pc:sldMkLst>
        <pc:spChg chg="mod">
          <ac:chgData name="Siegbert Rudolph" userId="2af4d44886c067cc" providerId="LiveId" clId="{AD5B8469-AD38-4803-B857-FC9EAB3F15FD}" dt="2024-03-26T15:59:37.731" v="29" actId="1076"/>
          <ac:spMkLst>
            <pc:docMk/>
            <pc:sldMk cId="1048624395" sldId="258"/>
            <ac:spMk id="2" creationId="{E7EA43EA-5D9F-8D4D-ABF6-AD12428B28C0}"/>
          </ac:spMkLst>
        </pc:spChg>
        <pc:spChg chg="del">
          <ac:chgData name="Siegbert Rudolph" userId="2af4d44886c067cc" providerId="LiveId" clId="{AD5B8469-AD38-4803-B857-FC9EAB3F15FD}" dt="2024-03-26T15:59:37.731" v="24" actId="478"/>
          <ac:spMkLst>
            <pc:docMk/>
            <pc:sldMk cId="1048624395" sldId="258"/>
            <ac:spMk id="5" creationId="{C923E255-0F37-86B7-6A5A-113A75F16227}"/>
          </ac:spMkLst>
        </pc:spChg>
      </pc:sldChg>
      <pc:sldChg chg="delSp modSp mod">
        <pc:chgData name="Siegbert Rudolph" userId="2af4d44886c067cc" providerId="LiveId" clId="{AD5B8469-AD38-4803-B857-FC9EAB3F15FD}" dt="2024-03-26T15:59:37.715" v="11" actId="1076"/>
        <pc:sldMkLst>
          <pc:docMk/>
          <pc:sldMk cId="3253423500" sldId="269"/>
        </pc:sldMkLst>
        <pc:spChg chg="del">
          <ac:chgData name="Siegbert Rudolph" userId="2af4d44886c067cc" providerId="LiveId" clId="{AD5B8469-AD38-4803-B857-FC9EAB3F15FD}" dt="2024-03-26T15:59:37.699" v="6" actId="478"/>
          <ac:spMkLst>
            <pc:docMk/>
            <pc:sldMk cId="3253423500" sldId="269"/>
            <ac:spMk id="58" creationId="{4510080C-6C8A-89DA-3D57-D118F55A6299}"/>
          </ac:spMkLst>
        </pc:spChg>
        <pc:spChg chg="mod">
          <ac:chgData name="Siegbert Rudolph" userId="2af4d44886c067cc" providerId="LiveId" clId="{AD5B8469-AD38-4803-B857-FC9EAB3F15FD}" dt="2024-03-26T15:59:37.715" v="11" actId="1076"/>
          <ac:spMkLst>
            <pc:docMk/>
            <pc:sldMk cId="3253423500" sldId="269"/>
            <ac:spMk id="80" creationId="{F2F6289E-6E4A-A293-7C52-4AB98CEE33FD}"/>
          </ac:spMkLst>
        </pc:spChg>
      </pc:sldChg>
      <pc:sldChg chg="delSp modSp mod">
        <pc:chgData name="Siegbert Rudolph" userId="2af4d44886c067cc" providerId="LiveId" clId="{AD5B8469-AD38-4803-B857-FC9EAB3F15FD}" dt="2024-03-26T15:59:37.715" v="17" actId="1076"/>
        <pc:sldMkLst>
          <pc:docMk/>
          <pc:sldMk cId="411590702" sldId="270"/>
        </pc:sldMkLst>
        <pc:spChg chg="del">
          <ac:chgData name="Siegbert Rudolph" userId="2af4d44886c067cc" providerId="LiveId" clId="{AD5B8469-AD38-4803-B857-FC9EAB3F15FD}" dt="2024-03-26T15:59:37.715" v="12" actId="478"/>
          <ac:spMkLst>
            <pc:docMk/>
            <pc:sldMk cId="411590702" sldId="270"/>
            <ac:spMk id="58" creationId="{4510080C-6C8A-89DA-3D57-D118F55A6299}"/>
          </ac:spMkLst>
        </pc:spChg>
        <pc:spChg chg="mod">
          <ac:chgData name="Siegbert Rudolph" userId="2af4d44886c067cc" providerId="LiveId" clId="{AD5B8469-AD38-4803-B857-FC9EAB3F15FD}" dt="2024-03-26T15:59:37.715" v="17" actId="1076"/>
          <ac:spMkLst>
            <pc:docMk/>
            <pc:sldMk cId="411590702" sldId="270"/>
            <ac:spMk id="80" creationId="{6F42D322-9364-798E-2B2E-7242F1C926B1}"/>
          </ac:spMkLst>
        </pc:spChg>
      </pc:sldChg>
      <pc:sldChg chg="delSp modSp mod">
        <pc:chgData name="Siegbert Rudolph" userId="2af4d44886c067cc" providerId="LiveId" clId="{AD5B8469-AD38-4803-B857-FC9EAB3F15FD}" dt="2024-03-26T15:59:37.731" v="23" actId="1076"/>
        <pc:sldMkLst>
          <pc:docMk/>
          <pc:sldMk cId="2955807717" sldId="271"/>
        </pc:sldMkLst>
        <pc:spChg chg="del">
          <ac:chgData name="Siegbert Rudolph" userId="2af4d44886c067cc" providerId="LiveId" clId="{AD5B8469-AD38-4803-B857-FC9EAB3F15FD}" dt="2024-03-26T15:59:37.715" v="18" actId="478"/>
          <ac:spMkLst>
            <pc:docMk/>
            <pc:sldMk cId="2955807717" sldId="271"/>
            <ac:spMk id="58" creationId="{4510080C-6C8A-89DA-3D57-D118F55A6299}"/>
          </ac:spMkLst>
        </pc:spChg>
        <pc:spChg chg="mod">
          <ac:chgData name="Siegbert Rudolph" userId="2af4d44886c067cc" providerId="LiveId" clId="{AD5B8469-AD38-4803-B857-FC9EAB3F15FD}" dt="2024-03-26T15:59:37.731" v="23" actId="1076"/>
          <ac:spMkLst>
            <pc:docMk/>
            <pc:sldMk cId="2955807717" sldId="271"/>
            <ac:spMk id="65" creationId="{B70457FE-E796-4251-85F7-1BFC714B7F46}"/>
          </ac:spMkLst>
        </pc:spChg>
      </pc:sldChg>
    </pc:docChg>
  </pc:docChgLst>
  <pc:docChgLst>
    <pc:chgData name="Siegbert Rudolph" userId="2af4d44886c067cc" providerId="LiveId" clId="{52794197-32EF-4E58-89F0-5DA0B022A866}"/>
    <pc:docChg chg="undo custSel addSld delSld modSld">
      <pc:chgData name="Siegbert Rudolph" userId="2af4d44886c067cc" providerId="LiveId" clId="{52794197-32EF-4E58-89F0-5DA0B022A866}" dt="2024-01-22T18:00:23.737" v="1002" actId="1035"/>
      <pc:docMkLst>
        <pc:docMk/>
      </pc:docMkLst>
      <pc:sldChg chg="delSp modSp mod">
        <pc:chgData name="Siegbert Rudolph" userId="2af4d44886c067cc" providerId="LiveId" clId="{52794197-32EF-4E58-89F0-5DA0B022A866}" dt="2024-01-22T18:00:23.737" v="1002" actId="1035"/>
        <pc:sldMkLst>
          <pc:docMk/>
          <pc:sldMk cId="3528313214" sldId="256"/>
        </pc:sldMkLst>
        <pc:spChg chg="mod">
          <ac:chgData name="Siegbert Rudolph" userId="2af4d44886c067cc" providerId="LiveId" clId="{52794197-32EF-4E58-89F0-5DA0B022A866}" dt="2024-01-15T17:41:36.961" v="55" actId="20577"/>
          <ac:spMkLst>
            <pc:docMk/>
            <pc:sldMk cId="3528313214" sldId="256"/>
            <ac:spMk id="2" creationId="{1010A141-9A36-440A-A1F0-E0525C25A323}"/>
          </ac:spMkLst>
        </pc:spChg>
        <pc:spChg chg="mod">
          <ac:chgData name="Siegbert Rudolph" userId="2af4d44886c067cc" providerId="LiveId" clId="{52794197-32EF-4E58-89F0-5DA0B022A866}" dt="2024-01-15T17:46:31.079" v="185" actId="20577"/>
          <ac:spMkLst>
            <pc:docMk/>
            <pc:sldMk cId="3528313214" sldId="256"/>
            <ac:spMk id="3" creationId="{00F93850-F21D-4176-A60A-867D65862A72}"/>
          </ac:spMkLst>
        </pc:spChg>
        <pc:spChg chg="del">
          <ac:chgData name="Siegbert Rudolph" userId="2af4d44886c067cc" providerId="LiveId" clId="{52794197-32EF-4E58-89F0-5DA0B022A866}" dt="2024-01-15T17:41:11.489" v="27" actId="478"/>
          <ac:spMkLst>
            <pc:docMk/>
            <pc:sldMk cId="3528313214" sldId="256"/>
            <ac:spMk id="4" creationId="{B8C6B5F4-3F45-4B2E-8675-D70253A02BBE}"/>
          </ac:spMkLst>
        </pc:spChg>
        <pc:spChg chg="mod">
          <ac:chgData name="Siegbert Rudolph" userId="2af4d44886c067cc" providerId="LiveId" clId="{52794197-32EF-4E58-89F0-5DA0B022A866}" dt="2024-01-22T18:00:23.737" v="1002" actId="1035"/>
          <ac:spMkLst>
            <pc:docMk/>
            <pc:sldMk cId="3528313214" sldId="256"/>
            <ac:spMk id="6" creationId="{32FA600A-6A2C-4360-BF10-D5E41C55B6C5}"/>
          </ac:spMkLst>
        </pc:spChg>
      </pc:sldChg>
      <pc:sldChg chg="del">
        <pc:chgData name="Siegbert Rudolph" userId="2af4d44886c067cc" providerId="LiveId" clId="{52794197-32EF-4E58-89F0-5DA0B022A866}" dt="2024-01-15T17:41:14.489" v="28" actId="47"/>
        <pc:sldMkLst>
          <pc:docMk/>
          <pc:sldMk cId="461342578" sldId="257"/>
        </pc:sldMkLst>
      </pc:sldChg>
      <pc:sldChg chg="del">
        <pc:chgData name="Siegbert Rudolph" userId="2af4d44886c067cc" providerId="LiveId" clId="{52794197-32EF-4E58-89F0-5DA0B022A866}" dt="2024-01-15T17:41:16.275" v="31" actId="47"/>
        <pc:sldMkLst>
          <pc:docMk/>
          <pc:sldMk cId="3001904903" sldId="260"/>
        </pc:sldMkLst>
      </pc:sldChg>
      <pc:sldChg chg="del">
        <pc:chgData name="Siegbert Rudolph" userId="2af4d44886c067cc" providerId="LiveId" clId="{52794197-32EF-4E58-89F0-5DA0B022A866}" dt="2024-01-15T17:41:17.725" v="34" actId="47"/>
        <pc:sldMkLst>
          <pc:docMk/>
          <pc:sldMk cId="2842665161" sldId="261"/>
        </pc:sldMkLst>
      </pc:sldChg>
      <pc:sldChg chg="del">
        <pc:chgData name="Siegbert Rudolph" userId="2af4d44886c067cc" providerId="LiveId" clId="{52794197-32EF-4E58-89F0-5DA0B022A866}" dt="2024-01-15T17:41:15.248" v="29" actId="47"/>
        <pc:sldMkLst>
          <pc:docMk/>
          <pc:sldMk cId="1742412639" sldId="262"/>
        </pc:sldMkLst>
      </pc:sldChg>
      <pc:sldChg chg="del">
        <pc:chgData name="Siegbert Rudolph" userId="2af4d44886c067cc" providerId="LiveId" clId="{52794197-32EF-4E58-89F0-5DA0B022A866}" dt="2024-01-15T17:41:15.832" v="30" actId="47"/>
        <pc:sldMkLst>
          <pc:docMk/>
          <pc:sldMk cId="2677825568" sldId="263"/>
        </pc:sldMkLst>
      </pc:sldChg>
      <pc:sldChg chg="del">
        <pc:chgData name="Siegbert Rudolph" userId="2af4d44886c067cc" providerId="LiveId" clId="{52794197-32EF-4E58-89F0-5DA0B022A866}" dt="2024-01-15T17:41:16.778" v="32" actId="47"/>
        <pc:sldMkLst>
          <pc:docMk/>
          <pc:sldMk cId="1080163578" sldId="265"/>
        </pc:sldMkLst>
      </pc:sldChg>
      <pc:sldChg chg="del">
        <pc:chgData name="Siegbert Rudolph" userId="2af4d44886c067cc" providerId="LiveId" clId="{52794197-32EF-4E58-89F0-5DA0B022A866}" dt="2024-01-15T17:49:45.273" v="235" actId="47"/>
        <pc:sldMkLst>
          <pc:docMk/>
          <pc:sldMk cId="328372619" sldId="266"/>
        </pc:sldMkLst>
      </pc:sldChg>
      <pc:sldChg chg="del">
        <pc:chgData name="Siegbert Rudolph" userId="2af4d44886c067cc" providerId="LiveId" clId="{52794197-32EF-4E58-89F0-5DA0B022A866}" dt="2024-01-15T17:49:46.001" v="236" actId="47"/>
        <pc:sldMkLst>
          <pc:docMk/>
          <pc:sldMk cId="726809897" sldId="267"/>
        </pc:sldMkLst>
      </pc:sldChg>
      <pc:sldChg chg="del">
        <pc:chgData name="Siegbert Rudolph" userId="2af4d44886c067cc" providerId="LiveId" clId="{52794197-32EF-4E58-89F0-5DA0B022A866}" dt="2024-01-15T17:41:17.251" v="33" actId="47"/>
        <pc:sldMkLst>
          <pc:docMk/>
          <pc:sldMk cId="2054925753" sldId="268"/>
        </pc:sldMkLst>
      </pc:sldChg>
      <pc:sldChg chg="addSp modSp mod modAnim">
        <pc:chgData name="Siegbert Rudolph" userId="2af4d44886c067cc" providerId="LiveId" clId="{52794197-32EF-4E58-89F0-5DA0B022A866}" dt="2024-01-22T17:50:22.139" v="517"/>
        <pc:sldMkLst>
          <pc:docMk/>
          <pc:sldMk cId="3253423500" sldId="269"/>
        </pc:sldMkLst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" creationId="{C0233ED3-CB0D-C725-A2D1-D42C54593619}"/>
          </ac:spMkLst>
        </pc:spChg>
        <pc:spChg chg="mod">
          <ac:chgData name="Siegbert Rudolph" userId="2af4d44886c067cc" providerId="LiveId" clId="{52794197-32EF-4E58-89F0-5DA0B022A866}" dt="2024-01-15T17:42:18.436" v="84" actId="20577"/>
          <ac:spMkLst>
            <pc:docMk/>
            <pc:sldMk cId="3253423500" sldId="269"/>
            <ac:spMk id="4" creationId="{A30FF91B-00EE-4FD7-B3ED-90B0937234EA}"/>
          </ac:spMkLst>
        </pc:spChg>
        <pc:spChg chg="mod">
          <ac:chgData name="Siegbert Rudolph" userId="2af4d44886c067cc" providerId="LiveId" clId="{52794197-32EF-4E58-89F0-5DA0B022A866}" dt="2024-01-22T17:44:43.338" v="332" actId="20577"/>
          <ac:spMkLst>
            <pc:docMk/>
            <pc:sldMk cId="3253423500" sldId="269"/>
            <ac:spMk id="5" creationId="{FCE72F8B-08F6-9CDF-1760-762226179E79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6" creationId="{F907D8F6-D23C-462B-8F6D-AD618A009A0E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7" creationId="{C569546B-9337-3D03-1608-11315BFC991A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8" creationId="{FFE87FE3-A327-6504-FFB8-27579A914627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9" creationId="{99DA618D-9FC4-05F6-AE6C-310FA0BD08B7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0" creationId="{DAAF0BAC-082E-A60F-D08A-6D1A57E97788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1" creationId="{79E98EC2-E9C6-CE5F-D8E5-6C7D58F6B6D0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2" creationId="{31B1FFDE-BFEF-CE5B-A2A4-B16BA988A316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3" creationId="{8C489362-DEF8-1575-87ED-92C7F5B6220C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4" creationId="{4D2758E1-C2F7-C94F-B340-8553922AE2AC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5" creationId="{85C7E566-05DB-D846-6047-10997FBCDC24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6" creationId="{3C4BCD7E-76BD-04D6-0695-D8F2CA4AF43F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7" creationId="{625B4D18-504D-BDDC-45B7-D03D02325033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8" creationId="{BF303888-31E4-265F-E32C-1FBC03B4F0E0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19" creationId="{847D581F-9E52-3C24-FE7F-413C3B393C49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0" creationId="{D1ABC8BE-1D2D-07DB-74CB-E72FDCD4CACE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1" creationId="{24A115AC-88DC-42A8-F1D1-E8F891CE0F8B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2" creationId="{6FEF3ED9-753E-2578-0EF5-53A16B23D09E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3" creationId="{4DC87B3E-FBEA-2031-3356-3C87B6045EF1}"/>
          </ac:spMkLst>
        </pc:spChg>
        <pc:spChg chg="add mod">
          <ac:chgData name="Siegbert Rudolph" userId="2af4d44886c067cc" providerId="LiveId" clId="{52794197-32EF-4E58-89F0-5DA0B022A866}" dt="2024-01-22T17:46:00.692" v="380" actId="1076"/>
          <ac:spMkLst>
            <pc:docMk/>
            <pc:sldMk cId="3253423500" sldId="269"/>
            <ac:spMk id="24" creationId="{006AA037-6386-F969-0A7F-07723231CFCB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25" creationId="{27A8D2A5-20A7-1068-295C-E6E672302269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26" creationId="{642D01D1-BA9D-51B3-6567-370AF1ED16E1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27" creationId="{AA029797-2E34-6F27-EC88-17F49A2204EC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28" creationId="{A7995459-BE84-D32E-0B44-CC6371444802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29" creationId="{A43381DF-4DDD-E65B-7531-6C88F2884A71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0" creationId="{02ACFCE2-FC2F-A8A2-EF74-F95139F918A5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1" creationId="{5B94B2EB-67F5-B05F-D61A-0D5F7A8D5260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2" creationId="{42193B9F-CEF3-DE1B-50A3-ED074AE1F4AE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3" creationId="{07C2149A-3B2C-1BE2-7809-E7D722E2B149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4" creationId="{94400686-B9A0-E31F-F305-679DA34537ED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5" creationId="{B65646CE-3535-1D5C-BD62-C16258CF881F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6" creationId="{F534BB4C-1FFA-7517-6908-9A461A32551A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7" creationId="{26C0D12F-837C-A345-ECF2-DF45F5948528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8" creationId="{7E9D6404-078E-A9B5-B142-D43D86829689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39" creationId="{4089FCB6-D87E-6713-6ED5-470A668759A0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40" creationId="{88BA4101-B953-D470-0F32-B105E229CBDD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41" creationId="{F13AF9B2-4609-16C3-46CF-44A4473B5DE0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42" creationId="{959C9440-BE64-D315-130F-125CE88A772F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43" creationId="{CE054A39-5FF8-313E-8F92-1BFB15700BF9}"/>
          </ac:spMkLst>
        </pc:spChg>
        <pc:spChg chg="add mod">
          <ac:chgData name="Siegbert Rudolph" userId="2af4d44886c067cc" providerId="LiveId" clId="{52794197-32EF-4E58-89F0-5DA0B022A866}" dt="2024-01-22T17:48:03.518" v="441" actId="1038"/>
          <ac:spMkLst>
            <pc:docMk/>
            <pc:sldMk cId="3253423500" sldId="269"/>
            <ac:spMk id="44" creationId="{E35FF75C-5DF8-F9E9-9B5D-E5D1B0E53851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45" creationId="{C8C46D8A-4F95-B270-0D59-C67122918015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46" creationId="{7E6D2813-E7CE-5EEB-87BE-F5BEAB635729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47" creationId="{383A6B3F-D3BA-7BE7-6F38-8ED496A870BE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48" creationId="{B0F6D728-0FB2-6C75-25FB-CBB447D1666E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49" creationId="{B0C0F286-2DCB-764F-3CF0-8FBA2DDA700B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0" creationId="{A1C5E8BA-3C42-52D5-B80C-55F1A5E1E5A0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1" creationId="{A547A15F-9F7E-49ED-B701-E19DB394E198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2" creationId="{EDFFA37D-7AC5-5700-16B7-1A35CB92F445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3" creationId="{726E376D-3307-84FA-3CBD-983ABE41E489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4" creationId="{995E98E9-BCFB-0A7B-6F8D-77A585EB2FF5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5" creationId="{1254A008-9190-A827-E7D0-4B8BCBA3A55F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6" creationId="{BAEF3AB0-124F-50CE-57FC-C3ED8263017E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57" creationId="{83B46ED9-415E-CE34-DC82-4C07F0972588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64" creationId="{198B2594-6532-8CF6-C242-2CDC3AF2A9B3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65" creationId="{2BC6A102-44F1-C414-0CE3-1D3AF5B70925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66" creationId="{4611C7A7-EDB5-182A-BD82-5625A1CC5456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67" creationId="{78886D73-D40E-6603-3839-2E1CF0B101B9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68" creationId="{BE3B2C0D-4106-58C2-87B5-2B22E701D64A}"/>
          </ac:spMkLst>
        </pc:spChg>
        <pc:spChg chg="mod">
          <ac:chgData name="Siegbert Rudolph" userId="2af4d44886c067cc" providerId="LiveId" clId="{52794197-32EF-4E58-89F0-5DA0B022A866}" dt="2024-01-22T17:44:28.703" v="316" actId="20577"/>
          <ac:spMkLst>
            <pc:docMk/>
            <pc:sldMk cId="3253423500" sldId="269"/>
            <ac:spMk id="69" creationId="{EEBF3096-E74A-903F-8B1C-3147C6366DD4}"/>
          </ac:spMkLst>
        </pc:spChg>
        <pc:spChg chg="mod">
          <ac:chgData name="Siegbert Rudolph" userId="2af4d44886c067cc" providerId="LiveId" clId="{52794197-32EF-4E58-89F0-5DA0B022A866}" dt="2024-01-22T17:44:31.905" v="320" actId="20577"/>
          <ac:spMkLst>
            <pc:docMk/>
            <pc:sldMk cId="3253423500" sldId="269"/>
            <ac:spMk id="70" creationId="{5FB4BB66-45AC-C319-7716-A94B621E79B4}"/>
          </ac:spMkLst>
        </pc:spChg>
        <pc:spChg chg="mod">
          <ac:chgData name="Siegbert Rudolph" userId="2af4d44886c067cc" providerId="LiveId" clId="{52794197-32EF-4E58-89F0-5DA0B022A866}" dt="2024-01-22T17:44:36.064" v="324" actId="20577"/>
          <ac:spMkLst>
            <pc:docMk/>
            <pc:sldMk cId="3253423500" sldId="269"/>
            <ac:spMk id="71" creationId="{A23F1247-8817-8E34-107C-E08202218EF0}"/>
          </ac:spMkLst>
        </pc:spChg>
        <pc:spChg chg="mod">
          <ac:chgData name="Siegbert Rudolph" userId="2af4d44886c067cc" providerId="LiveId" clId="{52794197-32EF-4E58-89F0-5DA0B022A866}" dt="2024-01-22T17:44:39.983" v="328" actId="20577"/>
          <ac:spMkLst>
            <pc:docMk/>
            <pc:sldMk cId="3253423500" sldId="269"/>
            <ac:spMk id="72" creationId="{38351067-10A9-25E7-CE17-8E91BD01663E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78" creationId="{2074981D-2A7A-1662-83F0-B469E95A92DA}"/>
          </ac:spMkLst>
        </pc:spChg>
        <pc:spChg chg="add mod">
          <ac:chgData name="Siegbert Rudolph" userId="2af4d44886c067cc" providerId="LiveId" clId="{52794197-32EF-4E58-89F0-5DA0B022A866}" dt="2024-01-22T17:49:04.258" v="515" actId="1038"/>
          <ac:spMkLst>
            <pc:docMk/>
            <pc:sldMk cId="3253423500" sldId="269"/>
            <ac:spMk id="79" creationId="{2F641796-C5C4-6CC6-0F40-A90E6C8B674A}"/>
          </ac:spMkLst>
        </pc:spChg>
        <pc:spChg chg="mod">
          <ac:chgData name="Siegbert Rudolph" userId="2af4d44886c067cc" providerId="LiveId" clId="{52794197-32EF-4E58-89F0-5DA0B022A866}" dt="2024-01-22T17:44:45.451" v="335" actId="20577"/>
          <ac:spMkLst>
            <pc:docMk/>
            <pc:sldMk cId="3253423500" sldId="269"/>
            <ac:spMk id="83" creationId="{77A1CBEC-F1E1-3C09-7CF3-0D73E6177BED}"/>
          </ac:spMkLst>
        </pc:spChg>
        <pc:spChg chg="mod">
          <ac:chgData name="Siegbert Rudolph" userId="2af4d44886c067cc" providerId="LiveId" clId="{52794197-32EF-4E58-89F0-5DA0B022A866}" dt="2024-01-22T17:44:29.990" v="318" actId="20577"/>
          <ac:spMkLst>
            <pc:docMk/>
            <pc:sldMk cId="3253423500" sldId="269"/>
            <ac:spMk id="84" creationId="{3641C2D8-E349-0A48-E048-878A557D1652}"/>
          </ac:spMkLst>
        </pc:spChg>
        <pc:spChg chg="mod">
          <ac:chgData name="Siegbert Rudolph" userId="2af4d44886c067cc" providerId="LiveId" clId="{52794197-32EF-4E58-89F0-5DA0B022A866}" dt="2024-01-22T17:44:34.186" v="322" actId="20577"/>
          <ac:spMkLst>
            <pc:docMk/>
            <pc:sldMk cId="3253423500" sldId="269"/>
            <ac:spMk id="85" creationId="{834E8E2A-CA66-C58E-6BBE-AC360ABF8C99}"/>
          </ac:spMkLst>
        </pc:spChg>
        <pc:spChg chg="mod">
          <ac:chgData name="Siegbert Rudolph" userId="2af4d44886c067cc" providerId="LiveId" clId="{52794197-32EF-4E58-89F0-5DA0B022A866}" dt="2024-01-22T17:44:38.473" v="326" actId="20577"/>
          <ac:spMkLst>
            <pc:docMk/>
            <pc:sldMk cId="3253423500" sldId="269"/>
            <ac:spMk id="86" creationId="{B293DEF8-43B4-D771-5C03-F1DBA9942D29}"/>
          </ac:spMkLst>
        </pc:spChg>
        <pc:spChg chg="mod">
          <ac:chgData name="Siegbert Rudolph" userId="2af4d44886c067cc" providerId="LiveId" clId="{52794197-32EF-4E58-89F0-5DA0B022A866}" dt="2024-01-22T17:44:41.913" v="330" actId="20577"/>
          <ac:spMkLst>
            <pc:docMk/>
            <pc:sldMk cId="3253423500" sldId="269"/>
            <ac:spMk id="87" creationId="{9BD2E66B-31B9-D162-F5E4-A6808EBDF30C}"/>
          </ac:spMkLst>
        </pc:spChg>
        <pc:spChg chg="mod">
          <ac:chgData name="Siegbert Rudolph" userId="2af4d44886c067cc" providerId="LiveId" clId="{52794197-32EF-4E58-89F0-5DA0B022A866}" dt="2024-01-22T17:45:04.223" v="353" actId="20577"/>
          <ac:spMkLst>
            <pc:docMk/>
            <pc:sldMk cId="3253423500" sldId="269"/>
            <ac:spMk id="88" creationId="{73F818ED-AC64-ECB8-5639-115AF26C9299}"/>
          </ac:spMkLst>
        </pc:spChg>
        <pc:spChg chg="mod">
          <ac:chgData name="Siegbert Rudolph" userId="2af4d44886c067cc" providerId="LiveId" clId="{52794197-32EF-4E58-89F0-5DA0B022A866}" dt="2024-01-22T17:44:47.692" v="337" actId="20577"/>
          <ac:spMkLst>
            <pc:docMk/>
            <pc:sldMk cId="3253423500" sldId="269"/>
            <ac:spMk id="94" creationId="{1CEF4F06-8AB7-AD3B-FB35-0E01832301AE}"/>
          </ac:spMkLst>
        </pc:spChg>
        <pc:spChg chg="mod">
          <ac:chgData name="Siegbert Rudolph" userId="2af4d44886c067cc" providerId="LiveId" clId="{52794197-32EF-4E58-89F0-5DA0B022A866}" dt="2024-01-22T17:44:51.499" v="341" actId="20577"/>
          <ac:spMkLst>
            <pc:docMk/>
            <pc:sldMk cId="3253423500" sldId="269"/>
            <ac:spMk id="95" creationId="{3E9E1E26-FF12-B7F8-E8F7-A414C4D2DFB5}"/>
          </ac:spMkLst>
        </pc:spChg>
        <pc:spChg chg="mod">
          <ac:chgData name="Siegbert Rudolph" userId="2af4d44886c067cc" providerId="LiveId" clId="{52794197-32EF-4E58-89F0-5DA0B022A866}" dt="2024-01-22T17:44:55.380" v="345" actId="20577"/>
          <ac:spMkLst>
            <pc:docMk/>
            <pc:sldMk cId="3253423500" sldId="269"/>
            <ac:spMk id="96" creationId="{4C09255F-28F7-A290-0B70-BD3F258AD06A}"/>
          </ac:spMkLst>
        </pc:spChg>
        <pc:spChg chg="mod">
          <ac:chgData name="Siegbert Rudolph" userId="2af4d44886c067cc" providerId="LiveId" clId="{52794197-32EF-4E58-89F0-5DA0B022A866}" dt="2024-01-22T17:45:00.209" v="349" actId="20577"/>
          <ac:spMkLst>
            <pc:docMk/>
            <pc:sldMk cId="3253423500" sldId="269"/>
            <ac:spMk id="97" creationId="{368A247F-503A-4101-63EE-ECFC9C79A870}"/>
          </ac:spMkLst>
        </pc:spChg>
        <pc:spChg chg="mod">
          <ac:chgData name="Siegbert Rudolph" userId="2af4d44886c067cc" providerId="LiveId" clId="{52794197-32EF-4E58-89F0-5DA0B022A866}" dt="2024-01-22T17:45:07.300" v="355" actId="20577"/>
          <ac:spMkLst>
            <pc:docMk/>
            <pc:sldMk cId="3253423500" sldId="269"/>
            <ac:spMk id="103" creationId="{14D9A48B-A6E3-C141-0DC8-FF1167D58511}"/>
          </ac:spMkLst>
        </pc:spChg>
        <pc:spChg chg="mod">
          <ac:chgData name="Siegbert Rudolph" userId="2af4d44886c067cc" providerId="LiveId" clId="{52794197-32EF-4E58-89F0-5DA0B022A866}" dt="2024-01-22T17:44:49.649" v="339" actId="20577"/>
          <ac:spMkLst>
            <pc:docMk/>
            <pc:sldMk cId="3253423500" sldId="269"/>
            <ac:spMk id="104" creationId="{FD7028BF-61BC-3658-1A66-3B1E85E8481E}"/>
          </ac:spMkLst>
        </pc:spChg>
        <pc:spChg chg="mod">
          <ac:chgData name="Siegbert Rudolph" userId="2af4d44886c067cc" providerId="LiveId" clId="{52794197-32EF-4E58-89F0-5DA0B022A866}" dt="2024-01-22T17:44:53.086" v="343" actId="20577"/>
          <ac:spMkLst>
            <pc:docMk/>
            <pc:sldMk cId="3253423500" sldId="269"/>
            <ac:spMk id="105" creationId="{C0061CFE-6077-83EE-3347-083457B1223B}"/>
          </ac:spMkLst>
        </pc:spChg>
        <pc:spChg chg="mod">
          <ac:chgData name="Siegbert Rudolph" userId="2af4d44886c067cc" providerId="LiveId" clId="{52794197-32EF-4E58-89F0-5DA0B022A866}" dt="2024-01-22T17:44:57.018" v="347" actId="20577"/>
          <ac:spMkLst>
            <pc:docMk/>
            <pc:sldMk cId="3253423500" sldId="269"/>
            <ac:spMk id="106" creationId="{3F848690-E3F3-FB65-A871-FAD2151390C6}"/>
          </ac:spMkLst>
        </pc:spChg>
        <pc:spChg chg="mod">
          <ac:chgData name="Siegbert Rudolph" userId="2af4d44886c067cc" providerId="LiveId" clId="{52794197-32EF-4E58-89F0-5DA0B022A866}" dt="2024-01-22T17:45:02.139" v="351" actId="20577"/>
          <ac:spMkLst>
            <pc:docMk/>
            <pc:sldMk cId="3253423500" sldId="269"/>
            <ac:spMk id="107" creationId="{38C773C7-6B35-F3AD-0248-DC8307BE9B03}"/>
          </ac:spMkLst>
        </pc:spChg>
        <pc:spChg chg="mod">
          <ac:chgData name="Siegbert Rudolph" userId="2af4d44886c067cc" providerId="LiveId" clId="{52794197-32EF-4E58-89F0-5DA0B022A866}" dt="2024-01-22T17:45:24.773" v="375" actId="20577"/>
          <ac:spMkLst>
            <pc:docMk/>
            <pc:sldMk cId="3253423500" sldId="269"/>
            <ac:spMk id="108" creationId="{A00E2594-A3A1-8FB1-5838-2E00F415E5C5}"/>
          </ac:spMkLst>
        </pc:spChg>
        <pc:spChg chg="mod">
          <ac:chgData name="Siegbert Rudolph" userId="2af4d44886c067cc" providerId="LiveId" clId="{52794197-32EF-4E58-89F0-5DA0B022A866}" dt="2024-01-22T17:45:09.198" v="357" actId="20577"/>
          <ac:spMkLst>
            <pc:docMk/>
            <pc:sldMk cId="3253423500" sldId="269"/>
            <ac:spMk id="114" creationId="{8513068A-6A43-9B77-4835-C8CD054E4768}"/>
          </ac:spMkLst>
        </pc:spChg>
        <pc:spChg chg="mod">
          <ac:chgData name="Siegbert Rudolph" userId="2af4d44886c067cc" providerId="LiveId" clId="{52794197-32EF-4E58-89F0-5DA0B022A866}" dt="2024-01-22T17:45:12.805" v="361" actId="20577"/>
          <ac:spMkLst>
            <pc:docMk/>
            <pc:sldMk cId="3253423500" sldId="269"/>
            <ac:spMk id="115" creationId="{D9D8EDFF-7843-12D8-0069-5EFB1340900E}"/>
          </ac:spMkLst>
        </pc:spChg>
        <pc:spChg chg="mod">
          <ac:chgData name="Siegbert Rudolph" userId="2af4d44886c067cc" providerId="LiveId" clId="{52794197-32EF-4E58-89F0-5DA0B022A866}" dt="2024-01-22T17:45:15.875" v="365" actId="20577"/>
          <ac:spMkLst>
            <pc:docMk/>
            <pc:sldMk cId="3253423500" sldId="269"/>
            <ac:spMk id="116" creationId="{F5CB9E6D-EF1E-C2EF-5E5C-547F4515D854}"/>
          </ac:spMkLst>
        </pc:spChg>
        <pc:spChg chg="mod">
          <ac:chgData name="Siegbert Rudolph" userId="2af4d44886c067cc" providerId="LiveId" clId="{52794197-32EF-4E58-89F0-5DA0B022A866}" dt="2024-01-22T17:45:20.895" v="370" actId="20577"/>
          <ac:spMkLst>
            <pc:docMk/>
            <pc:sldMk cId="3253423500" sldId="269"/>
            <ac:spMk id="117" creationId="{A764A68E-5959-E276-FDD5-BEA3AAB1AC4F}"/>
          </ac:spMkLst>
        </pc:spChg>
        <pc:spChg chg="mod">
          <ac:chgData name="Siegbert Rudolph" userId="2af4d44886c067cc" providerId="LiveId" clId="{52794197-32EF-4E58-89F0-5DA0B022A866}" dt="2024-01-22T17:45:26.316" v="377" actId="20577"/>
          <ac:spMkLst>
            <pc:docMk/>
            <pc:sldMk cId="3253423500" sldId="269"/>
            <ac:spMk id="123" creationId="{6768CCD1-086B-AB3A-FD23-A08CDCB979BE}"/>
          </ac:spMkLst>
        </pc:spChg>
        <pc:spChg chg="mod">
          <ac:chgData name="Siegbert Rudolph" userId="2af4d44886c067cc" providerId="LiveId" clId="{52794197-32EF-4E58-89F0-5DA0B022A866}" dt="2024-01-22T17:45:10.924" v="359" actId="20577"/>
          <ac:spMkLst>
            <pc:docMk/>
            <pc:sldMk cId="3253423500" sldId="269"/>
            <ac:spMk id="124" creationId="{CF3A5700-8E68-5E92-3312-9473813C2482}"/>
          </ac:spMkLst>
        </pc:spChg>
        <pc:spChg chg="mod">
          <ac:chgData name="Siegbert Rudolph" userId="2af4d44886c067cc" providerId="LiveId" clId="{52794197-32EF-4E58-89F0-5DA0B022A866}" dt="2024-01-22T17:45:14.390" v="363" actId="20577"/>
          <ac:spMkLst>
            <pc:docMk/>
            <pc:sldMk cId="3253423500" sldId="269"/>
            <ac:spMk id="125" creationId="{00C9612F-116B-D667-6E2E-C538C3E43606}"/>
          </ac:spMkLst>
        </pc:spChg>
        <pc:spChg chg="mod">
          <ac:chgData name="Siegbert Rudolph" userId="2af4d44886c067cc" providerId="LiveId" clId="{52794197-32EF-4E58-89F0-5DA0B022A866}" dt="2024-01-22T17:45:18.502" v="368" actId="20577"/>
          <ac:spMkLst>
            <pc:docMk/>
            <pc:sldMk cId="3253423500" sldId="269"/>
            <ac:spMk id="126" creationId="{5350D6DF-07B3-1AC1-5840-721D569F882E}"/>
          </ac:spMkLst>
        </pc:spChg>
        <pc:spChg chg="mod">
          <ac:chgData name="Siegbert Rudolph" userId="2af4d44886c067cc" providerId="LiveId" clId="{52794197-32EF-4E58-89F0-5DA0B022A866}" dt="2024-01-22T17:45:22.840" v="373" actId="20577"/>
          <ac:spMkLst>
            <pc:docMk/>
            <pc:sldMk cId="3253423500" sldId="269"/>
            <ac:spMk id="127" creationId="{E92A9067-E297-2C81-FDD4-BF745CEC6FB6}"/>
          </ac:spMkLst>
        </pc:spChg>
      </pc:sldChg>
      <pc:sldChg chg="addSp modSp mod modAnim">
        <pc:chgData name="Siegbert Rudolph" userId="2af4d44886c067cc" providerId="LiveId" clId="{52794197-32EF-4E58-89F0-5DA0B022A866}" dt="2024-01-22T17:53:52.040" v="617"/>
        <pc:sldMkLst>
          <pc:docMk/>
          <pc:sldMk cId="411590702" sldId="270"/>
        </pc:sldMkLst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" creationId="{7C9530BA-FFCA-4511-B70B-E4D044C52175}"/>
          </ac:spMkLst>
        </pc:spChg>
        <pc:spChg chg="mod">
          <ac:chgData name="Siegbert Rudolph" userId="2af4d44886c067cc" providerId="LiveId" clId="{52794197-32EF-4E58-89F0-5DA0B022A866}" dt="2024-01-15T17:42:31.336" v="104" actId="20577"/>
          <ac:spMkLst>
            <pc:docMk/>
            <pc:sldMk cId="411590702" sldId="270"/>
            <ac:spMk id="4" creationId="{A30FF91B-00EE-4FD7-B3ED-90B0937234EA}"/>
          </ac:spMkLst>
        </pc:spChg>
        <pc:spChg chg="mod">
          <ac:chgData name="Siegbert Rudolph" userId="2af4d44886c067cc" providerId="LiveId" clId="{52794197-32EF-4E58-89F0-5DA0B022A866}" dt="2024-01-22T17:51:35.112" v="537" actId="20577"/>
          <ac:spMkLst>
            <pc:docMk/>
            <pc:sldMk cId="411590702" sldId="270"/>
            <ac:spMk id="5" creationId="{FCE72F8B-08F6-9CDF-1760-762226179E79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6" creationId="{4A3C3636-5E51-716A-F1F8-00796EA4DEFA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7" creationId="{E7F2F29C-5A20-7134-5A09-9C56CF59AC23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8" creationId="{FE674880-ACFB-5FDD-80C3-8843733C9CCF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9" creationId="{AB82A84C-7779-8D36-8591-5CFE0F92FB62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0" creationId="{EC367D6F-8835-1EAF-49B9-51237171FD1C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1" creationId="{E53638A7-C40A-8BCC-3B4E-F7079EB5FCAD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2" creationId="{915FEBAA-7645-23AF-405D-52F2DCDB1EFB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3" creationId="{A2967EA6-044E-BB0F-3112-13A32A9E6655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4" creationId="{24B3D628-BB44-FC9E-727A-988E1E03ECCF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5" creationId="{0C6FC4F7-D8E1-D5FC-1594-6307E8AC77B9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6" creationId="{6A49E68C-66F8-1A61-B2C3-5D1C352CFB79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7" creationId="{E061038C-2724-7349-16BB-1743E19070AA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8" creationId="{4607093A-F2B6-158B-537C-779AD7ED37B5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19" creationId="{7F7E2029-E3C5-A43B-B362-12D14EEA8BD1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0" creationId="{EE995789-1AE5-3784-F5CF-F33EE8A115DD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1" creationId="{70A248A9-D6C9-DDE9-6AE8-6245119B5271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2" creationId="{81134A9D-B6D2-703E-79D8-11D32A1EFCB2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3" creationId="{C24A0221-CBC9-7CA2-A2A6-C0B0369FF645}"/>
          </ac:spMkLst>
        </pc:spChg>
        <pc:spChg chg="add mod">
          <ac:chgData name="Siegbert Rudolph" userId="2af4d44886c067cc" providerId="LiveId" clId="{52794197-32EF-4E58-89F0-5DA0B022A866}" dt="2024-01-22T17:53:01.038" v="611"/>
          <ac:spMkLst>
            <pc:docMk/>
            <pc:sldMk cId="411590702" sldId="270"/>
            <ac:spMk id="24" creationId="{01881E18-F695-6D88-85ED-7F720E8B4D9D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25" creationId="{ECB90258-5B17-FB01-9599-5D531AD3852F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26" creationId="{7B42B0CF-BA4D-8799-53C8-2E786FE33CB1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27" creationId="{7C3180B3-E6D8-219B-EBA3-25692C667220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28" creationId="{C694DE80-56F8-B35C-40D6-A6CDBA44ED85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29" creationId="{1AA2EEEB-8113-C05F-5A0A-66A7AB499593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0" creationId="{84E5A368-FDDB-4925-CA0C-01693C7CA75A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1" creationId="{9CBB398B-DA29-34F5-E050-1AA14C965222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2" creationId="{EFBAEE05-7CAB-9280-3A08-B64C57640072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3" creationId="{E32735E8-3768-231C-6E1C-7772CD48A549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4" creationId="{62720673-61AD-199B-0B6A-4164D2DD9611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5" creationId="{AAE44B82-F03E-7E3A-05D7-A8E1F553FD57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6" creationId="{5EFB8B90-21F2-735C-6C53-D3764784F5DA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7" creationId="{0E1FAA63-C8D2-C7B1-9573-0FA0DF749D0D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8" creationId="{27C31F81-D2A5-A2F9-845E-31B44E60E91B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39" creationId="{03C40AB7-E32A-9D6D-C889-CF71398D1231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40" creationId="{F29E733D-0954-E633-FB07-8E57BAA764E7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41" creationId="{F7A397C8-489A-7985-E209-7CBBACED8F6D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42" creationId="{26EF73EF-9715-591D-B14E-F63C448D6740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43" creationId="{C49D7A21-617D-3C78-3F7F-AF42238B73AD}"/>
          </ac:spMkLst>
        </pc:spChg>
        <pc:spChg chg="add mod">
          <ac:chgData name="Siegbert Rudolph" userId="2af4d44886c067cc" providerId="LiveId" clId="{52794197-32EF-4E58-89F0-5DA0B022A866}" dt="2024-01-22T17:53:31.887" v="614"/>
          <ac:spMkLst>
            <pc:docMk/>
            <pc:sldMk cId="411590702" sldId="270"/>
            <ac:spMk id="44" creationId="{1797FBF1-70FB-F80F-6A3A-E91EECD35E8C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45" creationId="{EC05375D-C9F3-94A8-55AF-6CF63FFFD541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46" creationId="{DCAF8627-9935-9DC8-B429-E57E30889429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47" creationId="{D1ED7657-7FCB-0811-771C-B55A66143BC9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48" creationId="{8D19704D-4E74-8860-737B-BF940CBDDFE2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49" creationId="{6D39A250-FFCC-C937-6E7A-4B5C633A9005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0" creationId="{851A86C5-072B-A391-ED75-3714DF4FDD2F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1" creationId="{7CE3EF73-13BD-9772-6BE5-F52F6EE1CA18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2" creationId="{BD705DFF-0432-5FE9-51FD-F683A3772E5E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3" creationId="{6FD5D11A-845B-F8A2-4B70-6E8C49C91D56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4" creationId="{3C61DE62-E060-B408-FC38-9A96D206F763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5" creationId="{9686DF9C-F9B3-721C-5957-F52D3DD42A09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6" creationId="{52CD12BE-83D1-0D0B-BE34-5804AF3FFEA2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57" creationId="{53B93F30-A990-4628-DEBD-73B83B7C3F0F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64" creationId="{1E98C95A-21F0-B74B-E9C5-D3ECF1D5F6E4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65" creationId="{DAE25176-5C43-D7D5-A3D3-26FAF9F0AC37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66" creationId="{834F6E0D-66BE-57C8-DDF5-2D42E7D4EDEA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67" creationId="{7711C6BB-B5F1-AE24-7A34-121D997D70E4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68" creationId="{56D8E9EE-3647-96BA-B222-40AD3A33F15D}"/>
          </ac:spMkLst>
        </pc:spChg>
        <pc:spChg chg="mod">
          <ac:chgData name="Siegbert Rudolph" userId="2af4d44886c067cc" providerId="LiveId" clId="{52794197-32EF-4E58-89F0-5DA0B022A866}" dt="2024-01-22T17:51:10.343" v="521" actId="20577"/>
          <ac:spMkLst>
            <pc:docMk/>
            <pc:sldMk cId="411590702" sldId="270"/>
            <ac:spMk id="69" creationId="{EEBF3096-E74A-903F-8B1C-3147C6366DD4}"/>
          </ac:spMkLst>
        </pc:spChg>
        <pc:spChg chg="mod">
          <ac:chgData name="Siegbert Rudolph" userId="2af4d44886c067cc" providerId="LiveId" clId="{52794197-32EF-4E58-89F0-5DA0B022A866}" dt="2024-01-22T17:51:14.128" v="525" actId="20577"/>
          <ac:spMkLst>
            <pc:docMk/>
            <pc:sldMk cId="411590702" sldId="270"/>
            <ac:spMk id="70" creationId="{5FB4BB66-45AC-C319-7716-A94B621E79B4}"/>
          </ac:spMkLst>
        </pc:spChg>
        <pc:spChg chg="mod">
          <ac:chgData name="Siegbert Rudolph" userId="2af4d44886c067cc" providerId="LiveId" clId="{52794197-32EF-4E58-89F0-5DA0B022A866}" dt="2024-01-22T17:51:18.775" v="529" actId="20577"/>
          <ac:spMkLst>
            <pc:docMk/>
            <pc:sldMk cId="411590702" sldId="270"/>
            <ac:spMk id="71" creationId="{A23F1247-8817-8E34-107C-E08202218EF0}"/>
          </ac:spMkLst>
        </pc:spChg>
        <pc:spChg chg="mod">
          <ac:chgData name="Siegbert Rudolph" userId="2af4d44886c067cc" providerId="LiveId" clId="{52794197-32EF-4E58-89F0-5DA0B022A866}" dt="2024-01-22T17:51:28.574" v="533" actId="20577"/>
          <ac:spMkLst>
            <pc:docMk/>
            <pc:sldMk cId="411590702" sldId="270"/>
            <ac:spMk id="72" creationId="{38351067-10A9-25E7-CE17-8E91BD01663E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78" creationId="{7B043A01-DE9E-2F95-3D8D-60888F126628}"/>
          </ac:spMkLst>
        </pc:spChg>
        <pc:spChg chg="add mod">
          <ac:chgData name="Siegbert Rudolph" userId="2af4d44886c067cc" providerId="LiveId" clId="{52794197-32EF-4E58-89F0-5DA0B022A866}" dt="2024-01-22T17:53:52.040" v="617"/>
          <ac:spMkLst>
            <pc:docMk/>
            <pc:sldMk cId="411590702" sldId="270"/>
            <ac:spMk id="79" creationId="{27827744-1B13-7F73-13D9-319DEA6572A0}"/>
          </ac:spMkLst>
        </pc:spChg>
        <pc:spChg chg="mod">
          <ac:chgData name="Siegbert Rudolph" userId="2af4d44886c067cc" providerId="LiveId" clId="{52794197-32EF-4E58-89F0-5DA0B022A866}" dt="2024-01-22T17:51:38.154" v="540" actId="20577"/>
          <ac:spMkLst>
            <pc:docMk/>
            <pc:sldMk cId="411590702" sldId="270"/>
            <ac:spMk id="83" creationId="{77A1CBEC-F1E1-3C09-7CF3-0D73E6177BED}"/>
          </ac:spMkLst>
        </pc:spChg>
        <pc:spChg chg="mod">
          <ac:chgData name="Siegbert Rudolph" userId="2af4d44886c067cc" providerId="LiveId" clId="{52794197-32EF-4E58-89F0-5DA0B022A866}" dt="2024-01-22T17:51:12.466" v="523" actId="20577"/>
          <ac:spMkLst>
            <pc:docMk/>
            <pc:sldMk cId="411590702" sldId="270"/>
            <ac:spMk id="84" creationId="{3641C2D8-E349-0A48-E048-878A557D1652}"/>
          </ac:spMkLst>
        </pc:spChg>
        <pc:spChg chg="mod">
          <ac:chgData name="Siegbert Rudolph" userId="2af4d44886c067cc" providerId="LiveId" clId="{52794197-32EF-4E58-89F0-5DA0B022A866}" dt="2024-01-22T17:51:15.479" v="527" actId="20577"/>
          <ac:spMkLst>
            <pc:docMk/>
            <pc:sldMk cId="411590702" sldId="270"/>
            <ac:spMk id="85" creationId="{834E8E2A-CA66-C58E-6BBE-AC360ABF8C99}"/>
          </ac:spMkLst>
        </pc:spChg>
        <pc:spChg chg="mod">
          <ac:chgData name="Siegbert Rudolph" userId="2af4d44886c067cc" providerId="LiveId" clId="{52794197-32EF-4E58-89F0-5DA0B022A866}" dt="2024-01-22T17:51:24.356" v="531" actId="6549"/>
          <ac:spMkLst>
            <pc:docMk/>
            <pc:sldMk cId="411590702" sldId="270"/>
            <ac:spMk id="86" creationId="{B293DEF8-43B4-D771-5C03-F1DBA9942D29}"/>
          </ac:spMkLst>
        </pc:spChg>
        <pc:spChg chg="mod">
          <ac:chgData name="Siegbert Rudolph" userId="2af4d44886c067cc" providerId="LiveId" clId="{52794197-32EF-4E58-89F0-5DA0B022A866}" dt="2024-01-22T17:51:30.802" v="535" actId="20577"/>
          <ac:spMkLst>
            <pc:docMk/>
            <pc:sldMk cId="411590702" sldId="270"/>
            <ac:spMk id="87" creationId="{9BD2E66B-31B9-D162-F5E4-A6808EBDF30C}"/>
          </ac:spMkLst>
        </pc:spChg>
        <pc:spChg chg="mod">
          <ac:chgData name="Siegbert Rudolph" userId="2af4d44886c067cc" providerId="LiveId" clId="{52794197-32EF-4E58-89F0-5DA0B022A866}" dt="2024-01-22T17:52:06.528" v="558" actId="20577"/>
          <ac:spMkLst>
            <pc:docMk/>
            <pc:sldMk cId="411590702" sldId="270"/>
            <ac:spMk id="88" creationId="{73F818ED-AC64-ECB8-5639-115AF26C9299}"/>
          </ac:spMkLst>
        </pc:spChg>
        <pc:spChg chg="mod">
          <ac:chgData name="Siegbert Rudolph" userId="2af4d44886c067cc" providerId="LiveId" clId="{52794197-32EF-4E58-89F0-5DA0B022A866}" dt="2024-01-22T17:51:42.501" v="542" actId="20577"/>
          <ac:spMkLst>
            <pc:docMk/>
            <pc:sldMk cId="411590702" sldId="270"/>
            <ac:spMk id="94" creationId="{1CEF4F06-8AB7-AD3B-FB35-0E01832301AE}"/>
          </ac:spMkLst>
        </pc:spChg>
        <pc:spChg chg="mod">
          <ac:chgData name="Siegbert Rudolph" userId="2af4d44886c067cc" providerId="LiveId" clId="{52794197-32EF-4E58-89F0-5DA0B022A866}" dt="2024-01-22T17:51:48.912" v="546" actId="20577"/>
          <ac:spMkLst>
            <pc:docMk/>
            <pc:sldMk cId="411590702" sldId="270"/>
            <ac:spMk id="95" creationId="{3E9E1E26-FF12-B7F8-E8F7-A414C4D2DFB5}"/>
          </ac:spMkLst>
        </pc:spChg>
        <pc:spChg chg="mod">
          <ac:chgData name="Siegbert Rudolph" userId="2af4d44886c067cc" providerId="LiveId" clId="{52794197-32EF-4E58-89F0-5DA0B022A866}" dt="2024-01-22T17:51:53.732" v="550" actId="20577"/>
          <ac:spMkLst>
            <pc:docMk/>
            <pc:sldMk cId="411590702" sldId="270"/>
            <ac:spMk id="96" creationId="{4C09255F-28F7-A290-0B70-BD3F258AD06A}"/>
          </ac:spMkLst>
        </pc:spChg>
        <pc:spChg chg="mod">
          <ac:chgData name="Siegbert Rudolph" userId="2af4d44886c067cc" providerId="LiveId" clId="{52794197-32EF-4E58-89F0-5DA0B022A866}" dt="2024-01-22T17:52:00.674" v="554" actId="20577"/>
          <ac:spMkLst>
            <pc:docMk/>
            <pc:sldMk cId="411590702" sldId="270"/>
            <ac:spMk id="97" creationId="{368A247F-503A-4101-63EE-ECFC9C79A870}"/>
          </ac:spMkLst>
        </pc:spChg>
        <pc:spChg chg="mod">
          <ac:chgData name="Siegbert Rudolph" userId="2af4d44886c067cc" providerId="LiveId" clId="{52794197-32EF-4E58-89F0-5DA0B022A866}" dt="2024-01-22T17:52:10.579" v="560" actId="20577"/>
          <ac:spMkLst>
            <pc:docMk/>
            <pc:sldMk cId="411590702" sldId="270"/>
            <ac:spMk id="103" creationId="{14D9A48B-A6E3-C141-0DC8-FF1167D58511}"/>
          </ac:spMkLst>
        </pc:spChg>
        <pc:spChg chg="mod">
          <ac:chgData name="Siegbert Rudolph" userId="2af4d44886c067cc" providerId="LiveId" clId="{52794197-32EF-4E58-89F0-5DA0B022A866}" dt="2024-01-22T17:51:45.874" v="544" actId="20577"/>
          <ac:spMkLst>
            <pc:docMk/>
            <pc:sldMk cId="411590702" sldId="270"/>
            <ac:spMk id="104" creationId="{FD7028BF-61BC-3658-1A66-3B1E85E8481E}"/>
          </ac:spMkLst>
        </pc:spChg>
        <pc:spChg chg="mod">
          <ac:chgData name="Siegbert Rudolph" userId="2af4d44886c067cc" providerId="LiveId" clId="{52794197-32EF-4E58-89F0-5DA0B022A866}" dt="2024-01-22T17:51:51.120" v="548" actId="20577"/>
          <ac:spMkLst>
            <pc:docMk/>
            <pc:sldMk cId="411590702" sldId="270"/>
            <ac:spMk id="105" creationId="{C0061CFE-6077-83EE-3347-083457B1223B}"/>
          </ac:spMkLst>
        </pc:spChg>
        <pc:spChg chg="mod">
          <ac:chgData name="Siegbert Rudolph" userId="2af4d44886c067cc" providerId="LiveId" clId="{52794197-32EF-4E58-89F0-5DA0B022A866}" dt="2024-01-22T17:51:55.847" v="552" actId="20577"/>
          <ac:spMkLst>
            <pc:docMk/>
            <pc:sldMk cId="411590702" sldId="270"/>
            <ac:spMk id="106" creationId="{3F848690-E3F3-FB65-A871-FAD2151390C6}"/>
          </ac:spMkLst>
        </pc:spChg>
        <pc:spChg chg="mod">
          <ac:chgData name="Siegbert Rudolph" userId="2af4d44886c067cc" providerId="LiveId" clId="{52794197-32EF-4E58-89F0-5DA0B022A866}" dt="2024-01-22T17:52:03.659" v="556" actId="20577"/>
          <ac:spMkLst>
            <pc:docMk/>
            <pc:sldMk cId="411590702" sldId="270"/>
            <ac:spMk id="107" creationId="{38C773C7-6B35-F3AD-0248-DC8307BE9B03}"/>
          </ac:spMkLst>
        </pc:spChg>
        <pc:spChg chg="mod">
          <ac:chgData name="Siegbert Rudolph" userId="2af4d44886c067cc" providerId="LiveId" clId="{52794197-32EF-4E58-89F0-5DA0B022A866}" dt="2024-01-22T17:52:31.134" v="580" actId="20577"/>
          <ac:spMkLst>
            <pc:docMk/>
            <pc:sldMk cId="411590702" sldId="270"/>
            <ac:spMk id="108" creationId="{A00E2594-A3A1-8FB1-5838-2E00F415E5C5}"/>
          </ac:spMkLst>
        </pc:spChg>
        <pc:spChg chg="mod">
          <ac:chgData name="Siegbert Rudolph" userId="2af4d44886c067cc" providerId="LiveId" clId="{52794197-32EF-4E58-89F0-5DA0B022A866}" dt="2024-01-22T17:52:13.705" v="562" actId="20577"/>
          <ac:spMkLst>
            <pc:docMk/>
            <pc:sldMk cId="411590702" sldId="270"/>
            <ac:spMk id="114" creationId="{8513068A-6A43-9B77-4835-C8CD054E4768}"/>
          </ac:spMkLst>
        </pc:spChg>
        <pc:spChg chg="mod">
          <ac:chgData name="Siegbert Rudolph" userId="2af4d44886c067cc" providerId="LiveId" clId="{52794197-32EF-4E58-89F0-5DA0B022A866}" dt="2024-01-22T17:52:17.505" v="566" actId="20577"/>
          <ac:spMkLst>
            <pc:docMk/>
            <pc:sldMk cId="411590702" sldId="270"/>
            <ac:spMk id="115" creationId="{D9D8EDFF-7843-12D8-0069-5EFB1340900E}"/>
          </ac:spMkLst>
        </pc:spChg>
        <pc:spChg chg="mod">
          <ac:chgData name="Siegbert Rudolph" userId="2af4d44886c067cc" providerId="LiveId" clId="{52794197-32EF-4E58-89F0-5DA0B022A866}" dt="2024-01-22T17:52:20.729" v="570" actId="20577"/>
          <ac:spMkLst>
            <pc:docMk/>
            <pc:sldMk cId="411590702" sldId="270"/>
            <ac:spMk id="116" creationId="{F5CB9E6D-EF1E-C2EF-5E5C-547F4515D854}"/>
          </ac:spMkLst>
        </pc:spChg>
        <pc:spChg chg="mod">
          <ac:chgData name="Siegbert Rudolph" userId="2af4d44886c067cc" providerId="LiveId" clId="{52794197-32EF-4E58-89F0-5DA0B022A866}" dt="2024-01-22T17:52:26.644" v="575" actId="20577"/>
          <ac:spMkLst>
            <pc:docMk/>
            <pc:sldMk cId="411590702" sldId="270"/>
            <ac:spMk id="117" creationId="{A764A68E-5959-E276-FDD5-BEA3AAB1AC4F}"/>
          </ac:spMkLst>
        </pc:spChg>
        <pc:spChg chg="mod">
          <ac:chgData name="Siegbert Rudolph" userId="2af4d44886c067cc" providerId="LiveId" clId="{52794197-32EF-4E58-89F0-5DA0B022A866}" dt="2024-01-22T17:52:32.823" v="582" actId="20577"/>
          <ac:spMkLst>
            <pc:docMk/>
            <pc:sldMk cId="411590702" sldId="270"/>
            <ac:spMk id="123" creationId="{6768CCD1-086B-AB3A-FD23-A08CDCB979BE}"/>
          </ac:spMkLst>
        </pc:spChg>
        <pc:spChg chg="mod">
          <ac:chgData name="Siegbert Rudolph" userId="2af4d44886c067cc" providerId="LiveId" clId="{52794197-32EF-4E58-89F0-5DA0B022A866}" dt="2024-01-22T17:52:15.941" v="564" actId="20577"/>
          <ac:spMkLst>
            <pc:docMk/>
            <pc:sldMk cId="411590702" sldId="270"/>
            <ac:spMk id="124" creationId="{CF3A5700-8E68-5E92-3312-9473813C2482}"/>
          </ac:spMkLst>
        </pc:spChg>
        <pc:spChg chg="mod">
          <ac:chgData name="Siegbert Rudolph" userId="2af4d44886c067cc" providerId="LiveId" clId="{52794197-32EF-4E58-89F0-5DA0B022A866}" dt="2024-01-22T17:52:19.070" v="568" actId="20577"/>
          <ac:spMkLst>
            <pc:docMk/>
            <pc:sldMk cId="411590702" sldId="270"/>
            <ac:spMk id="125" creationId="{00C9612F-116B-D667-6E2E-C538C3E43606}"/>
          </ac:spMkLst>
        </pc:spChg>
        <pc:spChg chg="mod">
          <ac:chgData name="Siegbert Rudolph" userId="2af4d44886c067cc" providerId="LiveId" clId="{52794197-32EF-4E58-89F0-5DA0B022A866}" dt="2024-01-22T17:52:24.453" v="573" actId="20577"/>
          <ac:spMkLst>
            <pc:docMk/>
            <pc:sldMk cId="411590702" sldId="270"/>
            <ac:spMk id="126" creationId="{5350D6DF-07B3-1AC1-5840-721D569F882E}"/>
          </ac:spMkLst>
        </pc:spChg>
        <pc:spChg chg="mod">
          <ac:chgData name="Siegbert Rudolph" userId="2af4d44886c067cc" providerId="LiveId" clId="{52794197-32EF-4E58-89F0-5DA0B022A866}" dt="2024-01-22T17:52:28.833" v="578" actId="20577"/>
          <ac:spMkLst>
            <pc:docMk/>
            <pc:sldMk cId="411590702" sldId="270"/>
            <ac:spMk id="127" creationId="{E92A9067-E297-2C81-FDD4-BF745CEC6FB6}"/>
          </ac:spMkLst>
        </pc:spChg>
      </pc:sldChg>
      <pc:sldChg chg="addSp modSp mod modAnim">
        <pc:chgData name="Siegbert Rudolph" userId="2af4d44886c067cc" providerId="LiveId" clId="{52794197-32EF-4E58-89F0-5DA0B022A866}" dt="2024-01-22T17:58:32.735" v="890"/>
        <pc:sldMkLst>
          <pc:docMk/>
          <pc:sldMk cId="2955807717" sldId="271"/>
        </pc:sldMkLst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2" creationId="{DDAF20F9-8C60-2376-A92C-0B39DAC53109}"/>
          </ac:spMkLst>
        </pc:spChg>
        <pc:spChg chg="mod">
          <ac:chgData name="Siegbert Rudolph" userId="2af4d44886c067cc" providerId="LiveId" clId="{52794197-32EF-4E58-89F0-5DA0B022A866}" dt="2024-01-22T17:57:09.400" v="776" actId="1076"/>
          <ac:spMkLst>
            <pc:docMk/>
            <pc:sldMk cId="2955807717" sldId="271"/>
            <ac:spMk id="4" creationId="{A30FF91B-00EE-4FD7-B3ED-90B0937234EA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5" creationId="{5EA5412E-3AE5-ECF6-A07E-3CB57D1746AC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6" creationId="{4D813EA3-AC33-107A-23AF-AD456A68BA5B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7" creationId="{F47BAF6B-672F-A98C-FFFA-941401ED2406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8" creationId="{368B1C15-1D91-703E-1529-7436CF001962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9" creationId="{C0A5B2EE-53E4-62D2-E0EE-9C3B3BC37FB0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0" creationId="{05A2D878-2E45-8697-1034-D31D79B196A7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1" creationId="{A7712409-7083-C512-5965-66856B7A37B8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2" creationId="{6E4CD34F-1A44-1F35-6540-8AFDF6F39C5D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3" creationId="{1AF9FAA3-D592-CAB8-3E86-143102A1C2C0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4" creationId="{A5937FFC-6FD0-7301-7590-E6FFA9AE7D9A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5" creationId="{EAFC7B30-73C8-22FD-8D51-2E698893F494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6" creationId="{FB42D48E-95E2-ADA8-31AD-BCD6759803CB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7" creationId="{5ED37D8C-86F6-18CD-F388-0562002DAA51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8" creationId="{B98131DF-EC00-B909-7689-39F508D9A3B2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19" creationId="{8D03975E-AD8C-1A16-2F2D-65D27C5FB326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20" creationId="{C084C46D-6D75-836D-7126-E55CEDCCCEB7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21" creationId="{83012DE8-FAD2-6E00-D965-205E650DC11F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22" creationId="{F06802D3-78AF-72C3-697E-7BAA4241FD53}"/>
          </ac:spMkLst>
        </pc:spChg>
        <pc:spChg chg="add mod">
          <ac:chgData name="Siegbert Rudolph" userId="2af4d44886c067cc" providerId="LiveId" clId="{52794197-32EF-4E58-89F0-5DA0B022A866}" dt="2024-01-22T17:55:55.683" v="766"/>
          <ac:spMkLst>
            <pc:docMk/>
            <pc:sldMk cId="2955807717" sldId="271"/>
            <ac:spMk id="23" creationId="{C129B035-6F95-0F4B-BFCE-731BA679F2DE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4" creationId="{A96CC94F-3542-EC59-A21D-51D06D5B7125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5" creationId="{90A03C7C-2931-FE80-50E6-76931FD48089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6" creationId="{D2791FDF-A4BC-416A-F2A5-3E25CAEB4D5E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7" creationId="{B148EEF2-1F82-FD3C-D84A-6E1A6B7BDD9B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8" creationId="{AFE8ACD2-3D24-1B04-1C4F-D78ECB5D66DF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29" creationId="{FA54F431-7C6B-AE49-9C77-20916A8B4E08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0" creationId="{B2B479EF-0FC4-D2DC-51F0-ACDEC1F56528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1" creationId="{22DFFFF7-B592-1D2C-DC8F-653AC30BA905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2" creationId="{050DF4B6-3DB3-30BF-2436-605B56094AA8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3" creationId="{305B574F-A2CD-36D6-DE5E-907E421B4677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4" creationId="{C87C2014-0205-9508-D081-906E68393684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5" creationId="{016ECB2F-77AA-1B4C-9B16-C7E8FF948DE9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6" creationId="{9375A2C6-E646-8BF4-18BF-E5DC61F5F6D2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7" creationId="{4D8765F3-5DCA-0680-43D7-B3F62E8ED18A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8" creationId="{CDD57903-866B-FBF3-584D-0C3AE37921DB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39" creationId="{D314F811-6789-8C81-99CD-3DB2EA32EA69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40" creationId="{B32136C7-CE9D-0442-2C71-3BEB63F3BEBC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41" creationId="{E35B7BE5-1B90-2BE8-C2B3-E9270C554861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42" creationId="{0D6DDE3D-1EFB-D94A-F4EE-ED7961CD4259}"/>
          </ac:spMkLst>
        </pc:spChg>
        <pc:spChg chg="add mod">
          <ac:chgData name="Siegbert Rudolph" userId="2af4d44886c067cc" providerId="LiveId" clId="{52794197-32EF-4E58-89F0-5DA0B022A866}" dt="2024-01-22T17:56:21.297" v="769"/>
          <ac:spMkLst>
            <pc:docMk/>
            <pc:sldMk cId="2955807717" sldId="271"/>
            <ac:spMk id="43" creationId="{2AE9E10C-5570-DD89-DC40-E004B0FA2D21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4" creationId="{CCA7B926-DCB3-A9D7-711C-7171E217CD3D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5" creationId="{7972A993-2F20-7C9E-FDA2-296C2BFFF600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6" creationId="{10111FB2-5845-D157-3670-CB3A6D58B215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7" creationId="{205F9586-53F9-5E97-425A-B36D8655B77E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8" creationId="{DDB6900A-E49C-AE3C-ED1A-F8C92B1A48CC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49" creationId="{156991A7-FF3A-2E17-3F53-67CB33A1817D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0" creationId="{47052331-3385-1E63-5585-54F78FE4FCC2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1" creationId="{018C9839-BA83-1658-7D87-6D7EC595E242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2" creationId="{0E9B0C6B-E107-058C-A38E-352AA8E52E76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3" creationId="{95F42674-B967-0519-CE63-439263F0FF9D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4" creationId="{8E2DD4B9-9BB5-79C2-092C-C4ED03DC63FE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5" creationId="{B9661021-0E8D-941B-4E13-413B48876DF2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6" creationId="{EEEE0AE0-F60A-CD7D-DEB2-06D23246034E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7" creationId="{CCADC889-4C92-3473-FD97-A16D959D56FF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59" creationId="{06711564-549C-811B-6D4E-18C580ADEAD0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60" creationId="{92E37223-68A8-143C-4085-C52CB0AEC475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61" creationId="{07F5EA99-E1CA-5589-01E7-1594D6F88602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62" creationId="{9042BC21-EAF1-BB54-E31D-A2AF41CDD071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63" creationId="{728AB3B9-FC34-3EF4-5292-D4050F2DFCDB}"/>
          </ac:spMkLst>
        </pc:spChg>
        <pc:spChg chg="add 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64" creationId="{32CD82BF-E54E-33F9-F6BC-B2A6B0DFD033}"/>
          </ac:spMkLst>
        </pc:spChg>
        <pc:spChg chg="mod">
          <ac:chgData name="Siegbert Rudolph" userId="2af4d44886c067cc" providerId="LiveId" clId="{52794197-32EF-4E58-89F0-5DA0B022A866}" dt="2024-01-22T17:54:56.321" v="717" actId="20577"/>
          <ac:spMkLst>
            <pc:docMk/>
            <pc:sldMk cId="2955807717" sldId="271"/>
            <ac:spMk id="108" creationId="{A00E2594-A3A1-8FB1-5838-2E00F415E5C5}"/>
          </ac:spMkLst>
        </pc:spChg>
        <pc:spChg chg="mod">
          <ac:chgData name="Siegbert Rudolph" userId="2af4d44886c067cc" providerId="LiveId" clId="{52794197-32EF-4E58-89F0-5DA0B022A866}" dt="2024-01-22T17:54:41.066" v="699" actId="20577"/>
          <ac:spMkLst>
            <pc:docMk/>
            <pc:sldMk cId="2955807717" sldId="271"/>
            <ac:spMk id="114" creationId="{8513068A-6A43-9B77-4835-C8CD054E4768}"/>
          </ac:spMkLst>
        </pc:spChg>
        <pc:spChg chg="mod">
          <ac:chgData name="Siegbert Rudolph" userId="2af4d44886c067cc" providerId="LiveId" clId="{52794197-32EF-4E58-89F0-5DA0B022A866}" dt="2024-01-22T17:54:44.792" v="703" actId="20577"/>
          <ac:spMkLst>
            <pc:docMk/>
            <pc:sldMk cId="2955807717" sldId="271"/>
            <ac:spMk id="115" creationId="{D9D8EDFF-7843-12D8-0069-5EFB1340900E}"/>
          </ac:spMkLst>
        </pc:spChg>
        <pc:spChg chg="mod">
          <ac:chgData name="Siegbert Rudolph" userId="2af4d44886c067cc" providerId="LiveId" clId="{52794197-32EF-4E58-89F0-5DA0B022A866}" dt="2024-01-22T17:54:47.452" v="707" actId="20577"/>
          <ac:spMkLst>
            <pc:docMk/>
            <pc:sldMk cId="2955807717" sldId="271"/>
            <ac:spMk id="116" creationId="{F5CB9E6D-EF1E-C2EF-5E5C-547F4515D854}"/>
          </ac:spMkLst>
        </pc:spChg>
        <pc:spChg chg="mod">
          <ac:chgData name="Siegbert Rudolph" userId="2af4d44886c067cc" providerId="LiveId" clId="{52794197-32EF-4E58-89F0-5DA0B022A866}" dt="2024-01-22T17:54:52.195" v="712" actId="20577"/>
          <ac:spMkLst>
            <pc:docMk/>
            <pc:sldMk cId="2955807717" sldId="271"/>
            <ac:spMk id="117" creationId="{A764A68E-5959-E276-FDD5-BEA3AAB1AC4F}"/>
          </ac:spMkLst>
        </pc:spChg>
        <pc:spChg chg="mod">
          <ac:chgData name="Siegbert Rudolph" userId="2af4d44886c067cc" providerId="LiveId" clId="{52794197-32EF-4E58-89F0-5DA0B022A866}" dt="2024-01-22T17:54:58.049" v="719" actId="20577"/>
          <ac:spMkLst>
            <pc:docMk/>
            <pc:sldMk cId="2955807717" sldId="271"/>
            <ac:spMk id="123" creationId="{6768CCD1-086B-AB3A-FD23-A08CDCB979BE}"/>
          </ac:spMkLst>
        </pc:spChg>
        <pc:spChg chg="mod">
          <ac:chgData name="Siegbert Rudolph" userId="2af4d44886c067cc" providerId="LiveId" clId="{52794197-32EF-4E58-89F0-5DA0B022A866}" dt="2024-01-22T17:54:43.069" v="701" actId="20577"/>
          <ac:spMkLst>
            <pc:docMk/>
            <pc:sldMk cId="2955807717" sldId="271"/>
            <ac:spMk id="124" creationId="{CF3A5700-8E68-5E92-3312-9473813C2482}"/>
          </ac:spMkLst>
        </pc:spChg>
        <pc:spChg chg="mod">
          <ac:chgData name="Siegbert Rudolph" userId="2af4d44886c067cc" providerId="LiveId" clId="{52794197-32EF-4E58-89F0-5DA0B022A866}" dt="2024-01-22T17:54:46.419" v="705" actId="20577"/>
          <ac:spMkLst>
            <pc:docMk/>
            <pc:sldMk cId="2955807717" sldId="271"/>
            <ac:spMk id="125" creationId="{00C9612F-116B-D667-6E2E-C538C3E43606}"/>
          </ac:spMkLst>
        </pc:spChg>
        <pc:spChg chg="mod">
          <ac:chgData name="Siegbert Rudolph" userId="2af4d44886c067cc" providerId="LiveId" clId="{52794197-32EF-4E58-89F0-5DA0B022A866}" dt="2024-01-22T17:54:50.208" v="710" actId="20577"/>
          <ac:spMkLst>
            <pc:docMk/>
            <pc:sldMk cId="2955807717" sldId="271"/>
            <ac:spMk id="126" creationId="{5350D6DF-07B3-1AC1-5840-721D569F882E}"/>
          </ac:spMkLst>
        </pc:spChg>
        <pc:spChg chg="mod">
          <ac:chgData name="Siegbert Rudolph" userId="2af4d44886c067cc" providerId="LiveId" clId="{52794197-32EF-4E58-89F0-5DA0B022A866}" dt="2024-01-22T17:54:54.768" v="715" actId="20577"/>
          <ac:spMkLst>
            <pc:docMk/>
            <pc:sldMk cId="2955807717" sldId="271"/>
            <ac:spMk id="127" creationId="{E92A9067-E297-2C81-FDD4-BF745CEC6FB6}"/>
          </ac:spMkLst>
        </pc:spChg>
        <pc:spChg chg="mod">
          <ac:chgData name="Siegbert Rudolph" userId="2af4d44886c067cc" providerId="LiveId" clId="{52794197-32EF-4E58-89F0-5DA0B022A866}" dt="2024-01-22T17:55:21.317" v="740" actId="20577"/>
          <ac:spMkLst>
            <pc:docMk/>
            <pc:sldMk cId="2955807717" sldId="271"/>
            <ac:spMk id="128" creationId="{8AEA2720-F271-ABEE-9E2A-1CFD5DE5EBDB}"/>
          </ac:spMkLst>
        </pc:spChg>
        <pc:spChg chg="mod">
          <ac:chgData name="Siegbert Rudolph" userId="2af4d44886c067cc" providerId="LiveId" clId="{52794197-32EF-4E58-89F0-5DA0B022A866}" dt="2024-01-22T17:55:03.451" v="721" actId="20577"/>
          <ac:spMkLst>
            <pc:docMk/>
            <pc:sldMk cId="2955807717" sldId="271"/>
            <ac:spMk id="134" creationId="{8FC02D2A-0AAD-2E25-1D70-31976DD6F729}"/>
          </ac:spMkLst>
        </pc:spChg>
        <pc:spChg chg="mod">
          <ac:chgData name="Siegbert Rudolph" userId="2af4d44886c067cc" providerId="LiveId" clId="{52794197-32EF-4E58-89F0-5DA0B022A866}" dt="2024-01-22T17:55:07.101" v="726" actId="20577"/>
          <ac:spMkLst>
            <pc:docMk/>
            <pc:sldMk cId="2955807717" sldId="271"/>
            <ac:spMk id="135" creationId="{A879ABFC-E91E-43C7-78CC-E6F7A02C3357}"/>
          </ac:spMkLst>
        </pc:spChg>
        <pc:spChg chg="mod">
          <ac:chgData name="Siegbert Rudolph" userId="2af4d44886c067cc" providerId="LiveId" clId="{52794197-32EF-4E58-89F0-5DA0B022A866}" dt="2024-01-22T17:55:11.036" v="731" actId="20577"/>
          <ac:spMkLst>
            <pc:docMk/>
            <pc:sldMk cId="2955807717" sldId="271"/>
            <ac:spMk id="136" creationId="{34251462-7F31-AC26-3DC6-E4B352F971F5}"/>
          </ac:spMkLst>
        </pc:spChg>
        <pc:spChg chg="mod">
          <ac:chgData name="Siegbert Rudolph" userId="2af4d44886c067cc" providerId="LiveId" clId="{52794197-32EF-4E58-89F0-5DA0B022A866}" dt="2024-01-22T17:55:15.302" v="735" actId="20577"/>
          <ac:spMkLst>
            <pc:docMk/>
            <pc:sldMk cId="2955807717" sldId="271"/>
            <ac:spMk id="137" creationId="{DE5F38F0-4E95-7132-2163-2089EE9761C8}"/>
          </ac:spMkLst>
        </pc:spChg>
        <pc:spChg chg="mod">
          <ac:chgData name="Siegbert Rudolph" userId="2af4d44886c067cc" providerId="LiveId" clId="{52794197-32EF-4E58-89F0-5DA0B022A866}" dt="2024-01-22T17:55:22.727" v="743" actId="20577"/>
          <ac:spMkLst>
            <pc:docMk/>
            <pc:sldMk cId="2955807717" sldId="271"/>
            <ac:spMk id="143" creationId="{28BB3C49-010A-C6EC-1137-F614AAD37E96}"/>
          </ac:spMkLst>
        </pc:spChg>
        <pc:spChg chg="mod">
          <ac:chgData name="Siegbert Rudolph" userId="2af4d44886c067cc" providerId="LiveId" clId="{52794197-32EF-4E58-89F0-5DA0B022A866}" dt="2024-01-22T17:55:05.173" v="723" actId="20577"/>
          <ac:spMkLst>
            <pc:docMk/>
            <pc:sldMk cId="2955807717" sldId="271"/>
            <ac:spMk id="144" creationId="{11BE38E7-850F-C1D1-95CC-F354CE438B44}"/>
          </ac:spMkLst>
        </pc:spChg>
        <pc:spChg chg="mod">
          <ac:chgData name="Siegbert Rudolph" userId="2af4d44886c067cc" providerId="LiveId" clId="{52794197-32EF-4E58-89F0-5DA0B022A866}" dt="2024-01-22T17:55:08.626" v="729" actId="20577"/>
          <ac:spMkLst>
            <pc:docMk/>
            <pc:sldMk cId="2955807717" sldId="271"/>
            <ac:spMk id="145" creationId="{8C63DE16-F659-1606-345C-96AEAD3FD1B9}"/>
          </ac:spMkLst>
        </pc:spChg>
        <pc:spChg chg="mod">
          <ac:chgData name="Siegbert Rudolph" userId="2af4d44886c067cc" providerId="LiveId" clId="{52794197-32EF-4E58-89F0-5DA0B022A866}" dt="2024-01-22T17:55:12.943" v="733" actId="20577"/>
          <ac:spMkLst>
            <pc:docMk/>
            <pc:sldMk cId="2955807717" sldId="271"/>
            <ac:spMk id="146" creationId="{2ED3C3A0-960D-51E4-08F3-635BDB13C634}"/>
          </ac:spMkLst>
        </pc:spChg>
        <pc:spChg chg="mod">
          <ac:chgData name="Siegbert Rudolph" userId="2af4d44886c067cc" providerId="LiveId" clId="{52794197-32EF-4E58-89F0-5DA0B022A866}" dt="2024-01-22T17:55:18.786" v="737" actId="20577"/>
          <ac:spMkLst>
            <pc:docMk/>
            <pc:sldMk cId="2955807717" sldId="271"/>
            <ac:spMk id="147" creationId="{F74A5ADB-26D8-4892-A406-DB4D2C10B9B5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48" creationId="{907855B0-6AFC-5DEE-DAD9-032CD36202AA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49" creationId="{97717A76-BDBF-2330-46AE-978A3347B6F9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0" creationId="{162FDCA5-CAE0-EC65-4C07-6057C71787A1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1" creationId="{175AA8C0-9C3A-CB05-60DB-C4E10C6F102C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2" creationId="{3A387EFA-F6F9-81B5-189B-1A9A8DA65FD0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3" creationId="{48FAF819-94BC-A0A8-6FB1-3AFAD102CB06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4" creationId="{E85B014C-7882-3DB7-DDC8-7C62FF4BCD72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5" creationId="{A647415C-2275-81C4-17B5-868FAB934B56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6" creationId="{E94A70CC-BA0E-A3F4-DC89-D50256931E36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7" creationId="{DE6E6365-31BE-53E7-01EA-2CF0AD09CA29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8" creationId="{FF319616-1C6B-B8FE-1D91-82DF379A373C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59" creationId="{558B4726-FE40-222E-854E-A17CE085144B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0" creationId="{259AC1CA-20F7-45BC-D8BE-825885569222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1" creationId="{A5D8C6C6-BC6F-E143-8A6B-F034B2059B58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2" creationId="{43A0572A-33D2-40F0-BDF1-66B9C2844376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3" creationId="{CB85991D-F36D-A306-DF9B-4C394717F9EB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4" creationId="{2C137656-8DD5-C6F7-FC0A-68D5841D6C08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5" creationId="{C6185B4E-129E-0824-B584-1DC77A31B333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6" creationId="{751DC834-55F3-8FC5-0BE8-E0E5ED71CBA7}"/>
          </ac:spMkLst>
        </pc:spChg>
        <pc:spChg chg="mod">
          <ac:chgData name="Siegbert Rudolph" userId="2af4d44886c067cc" providerId="LiveId" clId="{52794197-32EF-4E58-89F0-5DA0B022A866}" dt="2024-01-22T17:57:59.571" v="889" actId="1038"/>
          <ac:spMkLst>
            <pc:docMk/>
            <pc:sldMk cId="2955807717" sldId="271"/>
            <ac:spMk id="167" creationId="{A5C63BA9-DCF9-430C-F59A-BDF241F9EBDD}"/>
          </ac:spMkLst>
        </pc:spChg>
      </pc:sldChg>
      <pc:sldChg chg="delSp add del mod delAnim">
        <pc:chgData name="Siegbert Rudolph" userId="2af4d44886c067cc" providerId="LiveId" clId="{52794197-32EF-4E58-89F0-5DA0B022A866}" dt="2024-01-22T17:50:51.424" v="518" actId="47"/>
        <pc:sldMkLst>
          <pc:docMk/>
          <pc:sldMk cId="302707830" sldId="272"/>
        </pc:sldMkLst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5" creationId="{FCE72F8B-08F6-9CDF-1760-762226179E79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59" creationId="{77B8A74F-313A-FFFD-1626-FA85124CA3C4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60" creationId="{CD042DB7-816B-F976-AB1B-A6E85C6D0457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61" creationId="{898FF9A8-1E81-4842-D8CC-A903F9D25408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62" creationId="{9E3C1A84-8246-03A5-ED38-1C05C5589E04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63" creationId="{278078CE-9BA3-EDAA-845D-049705BE0C72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69" creationId="{EEBF3096-E74A-903F-8B1C-3147C6366DD4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0" creationId="{5FB4BB66-45AC-C319-7716-A94B621E79B4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1" creationId="{A23F1247-8817-8E34-107C-E08202218EF0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2" creationId="{38351067-10A9-25E7-CE17-8E91BD01663E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3" creationId="{799EE31B-3ABE-BBE5-CB29-7954D0817887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4" creationId="{971AEF64-0CB3-0912-C28A-34C426A66A9D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5" creationId="{E7DA3EEA-8104-8EF6-62F0-F3A21B2D8511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6" creationId="{08A2ED2A-B920-8252-C819-6807397C6FF3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77" creationId="{6D377948-9EF3-8898-2327-225D5F8F0473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83" creationId="{77A1CBEC-F1E1-3C09-7CF3-0D73E6177BED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84" creationId="{3641C2D8-E349-0A48-E048-878A557D1652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85" creationId="{834E8E2A-CA66-C58E-6BBE-AC360ABF8C99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86" creationId="{B293DEF8-43B4-D771-5C03-F1DBA9942D29}"/>
          </ac:spMkLst>
        </pc:spChg>
        <pc:spChg chg="del">
          <ac:chgData name="Siegbert Rudolph" userId="2af4d44886c067cc" providerId="LiveId" clId="{52794197-32EF-4E58-89F0-5DA0B022A866}" dt="2024-01-22T17:45:42.022" v="378" actId="21"/>
          <ac:spMkLst>
            <pc:docMk/>
            <pc:sldMk cId="302707830" sldId="272"/>
            <ac:spMk id="87" creationId="{9BD2E66B-31B9-D162-F5E4-A6808EBDF30C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88" creationId="{73F818ED-AC64-ECB8-5639-115AF26C9299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89" creationId="{36F0C0F3-7298-81AA-268F-49AAA950FC18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0" creationId="{3C77A297-8004-A8AD-FE07-4A67A037A046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1" creationId="{24EED7ED-4881-9E6F-4822-9684D7D5D661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2" creationId="{CF855488-AC26-E529-CA9A-9FED935FE298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3" creationId="{3EFE8E63-BCCB-BD86-16C1-AFB7AF019C17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4" creationId="{1CEF4F06-8AB7-AD3B-FB35-0E01832301AE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5" creationId="{3E9E1E26-FF12-B7F8-E8F7-A414C4D2DFB5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6" creationId="{4C09255F-28F7-A290-0B70-BD3F258AD06A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7" creationId="{368A247F-503A-4101-63EE-ECFC9C79A870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8" creationId="{D5AF8781-C531-DEE3-5A2F-2CFFA57E39F7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99" creationId="{A8D8A897-0E4D-D5D6-C83C-46C365424549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0" creationId="{A2E3F59F-DD2A-0DCF-528E-79BFF66AF9EB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1" creationId="{05AD23B3-E574-4756-9544-D6E34AAC8E27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2" creationId="{61AC3B18-E960-B189-6072-4F8926F5D80F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3" creationId="{14D9A48B-A6E3-C141-0DC8-FF1167D58511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4" creationId="{FD7028BF-61BC-3658-1A66-3B1E85E8481E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5" creationId="{C0061CFE-6077-83EE-3347-083457B1223B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6" creationId="{3F848690-E3F3-FB65-A871-FAD2151390C6}"/>
          </ac:spMkLst>
        </pc:spChg>
        <pc:spChg chg="del">
          <ac:chgData name="Siegbert Rudolph" userId="2af4d44886c067cc" providerId="LiveId" clId="{52794197-32EF-4E58-89F0-5DA0B022A866}" dt="2024-01-22T17:46:32.260" v="382" actId="21"/>
          <ac:spMkLst>
            <pc:docMk/>
            <pc:sldMk cId="302707830" sldId="272"/>
            <ac:spMk id="107" creationId="{38C773C7-6B35-F3AD-0248-DC8307BE9B03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08" creationId="{A00E2594-A3A1-8FB1-5838-2E00F415E5C5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09" creationId="{544E6B54-462B-BB5D-DC09-966A86947423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0" creationId="{0CB5F529-BD35-F93C-B3C7-C878DD0F472A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1" creationId="{6CB0AC44-5222-7A72-8665-4DB30106EEDD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2" creationId="{15E6853D-C94B-0BD5-B556-22125441AE25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3" creationId="{5A1E7798-3A8D-3FD9-65A3-B47A338033A8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4" creationId="{8513068A-6A43-9B77-4835-C8CD054E4768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5" creationId="{D9D8EDFF-7843-12D8-0069-5EFB1340900E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6" creationId="{F5CB9E6D-EF1E-C2EF-5E5C-547F4515D854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7" creationId="{A764A68E-5959-E276-FDD5-BEA3AAB1AC4F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8" creationId="{2F1395A3-3492-3A22-EA86-72FBD7F2DA2B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19" creationId="{A46579E9-1E39-9A75-DA74-E89C72A4967D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0" creationId="{948684A8-1FF4-A388-003C-3046BB6FF9B3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1" creationId="{82EDC8C8-BE9F-8A68-3AE4-8FEEEBD475C8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2" creationId="{5501F8AC-762A-7D5C-B49A-C5445A2FDC51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3" creationId="{6768CCD1-086B-AB3A-FD23-A08CDCB979BE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4" creationId="{CF3A5700-8E68-5E92-3312-9473813C2482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5" creationId="{00C9612F-116B-D667-6E2E-C538C3E43606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6" creationId="{5350D6DF-07B3-1AC1-5840-721D569F882E}"/>
          </ac:spMkLst>
        </pc:spChg>
        <pc:spChg chg="del">
          <ac:chgData name="Siegbert Rudolph" userId="2af4d44886c067cc" providerId="LiveId" clId="{52794197-32EF-4E58-89F0-5DA0B022A866}" dt="2024-01-22T17:48:39.138" v="443" actId="21"/>
          <ac:spMkLst>
            <pc:docMk/>
            <pc:sldMk cId="302707830" sldId="272"/>
            <ac:spMk id="127" creationId="{E92A9067-E297-2C81-FDD4-BF745CEC6FB6}"/>
          </ac:spMkLst>
        </pc:spChg>
      </pc:sldChg>
      <pc:sldChg chg="delSp modSp add del mod delAnim">
        <pc:chgData name="Siegbert Rudolph" userId="2af4d44886c067cc" providerId="LiveId" clId="{52794197-32EF-4E58-89F0-5DA0B022A866}" dt="2024-01-22T17:54:07.126" v="618" actId="47"/>
        <pc:sldMkLst>
          <pc:docMk/>
          <pc:sldMk cId="386838366" sldId="272"/>
        </pc:sldMkLst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5" creationId="{FCE72F8B-08F6-9CDF-1760-762226179E79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59" creationId="{77B8A74F-313A-FFFD-1626-FA85124CA3C4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60" creationId="{CD042DB7-816B-F976-AB1B-A6E85C6D0457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61" creationId="{898FF9A8-1E81-4842-D8CC-A903F9D25408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62" creationId="{9E3C1A84-8246-03A5-ED38-1C05C5589E04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63" creationId="{278078CE-9BA3-EDAA-845D-049705BE0C72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69" creationId="{EEBF3096-E74A-903F-8B1C-3147C6366DD4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0" creationId="{5FB4BB66-45AC-C319-7716-A94B621E79B4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1" creationId="{A23F1247-8817-8E34-107C-E08202218EF0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2" creationId="{38351067-10A9-25E7-CE17-8E91BD01663E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3" creationId="{799EE31B-3ABE-BBE5-CB29-7954D0817887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4" creationId="{971AEF64-0CB3-0912-C28A-34C426A66A9D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5" creationId="{E7DA3EEA-8104-8EF6-62F0-F3A21B2D8511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6" creationId="{08A2ED2A-B920-8252-C819-6807397C6FF3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77" creationId="{6D377948-9EF3-8898-2327-225D5F8F0473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83" creationId="{77A1CBEC-F1E1-3C09-7CF3-0D73E6177BED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84" creationId="{3641C2D8-E349-0A48-E048-878A557D1652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85" creationId="{834E8E2A-CA66-C58E-6BBE-AC360ABF8C99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86" creationId="{B293DEF8-43B4-D771-5C03-F1DBA9942D29}"/>
          </ac:spMkLst>
        </pc:spChg>
        <pc:spChg chg="del mod">
          <ac:chgData name="Siegbert Rudolph" userId="2af4d44886c067cc" providerId="LiveId" clId="{52794197-32EF-4E58-89F0-5DA0B022A866}" dt="2024-01-22T17:52:57.766" v="610" actId="21"/>
          <ac:spMkLst>
            <pc:docMk/>
            <pc:sldMk cId="386838366" sldId="272"/>
            <ac:spMk id="87" creationId="{9BD2E66B-31B9-D162-F5E4-A6808EBDF30C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88" creationId="{73F818ED-AC64-ECB8-5639-115AF26C9299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89" creationId="{36F0C0F3-7298-81AA-268F-49AAA950FC18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0" creationId="{3C77A297-8004-A8AD-FE07-4A67A037A046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1" creationId="{24EED7ED-4881-9E6F-4822-9684D7D5D661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2" creationId="{CF855488-AC26-E529-CA9A-9FED935FE298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3" creationId="{3EFE8E63-BCCB-BD86-16C1-AFB7AF019C17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4" creationId="{1CEF4F06-8AB7-AD3B-FB35-0E01832301AE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5" creationId="{3E9E1E26-FF12-B7F8-E8F7-A414C4D2DFB5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6" creationId="{4C09255F-28F7-A290-0B70-BD3F258AD06A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7" creationId="{368A247F-503A-4101-63EE-ECFC9C79A870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8" creationId="{D5AF8781-C531-DEE3-5A2F-2CFFA57E39F7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99" creationId="{A8D8A897-0E4D-D5D6-C83C-46C365424549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0" creationId="{A2E3F59F-DD2A-0DCF-528E-79BFF66AF9EB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1" creationId="{05AD23B3-E574-4756-9544-D6E34AAC8E27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2" creationId="{61AC3B18-E960-B189-6072-4F8926F5D80F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3" creationId="{14D9A48B-A6E3-C141-0DC8-FF1167D58511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4" creationId="{FD7028BF-61BC-3658-1A66-3B1E85E8481E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5" creationId="{C0061CFE-6077-83EE-3347-083457B1223B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6" creationId="{3F848690-E3F3-FB65-A871-FAD2151390C6}"/>
          </ac:spMkLst>
        </pc:spChg>
        <pc:spChg chg="del mod">
          <ac:chgData name="Siegbert Rudolph" userId="2af4d44886c067cc" providerId="LiveId" clId="{52794197-32EF-4E58-89F0-5DA0B022A866}" dt="2024-01-22T17:53:28.049" v="613" actId="21"/>
          <ac:spMkLst>
            <pc:docMk/>
            <pc:sldMk cId="386838366" sldId="272"/>
            <ac:spMk id="107" creationId="{38C773C7-6B35-F3AD-0248-DC8307BE9B03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08" creationId="{A00E2594-A3A1-8FB1-5838-2E00F415E5C5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09" creationId="{544E6B54-462B-BB5D-DC09-966A86947423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0" creationId="{0CB5F529-BD35-F93C-B3C7-C878DD0F472A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1" creationId="{6CB0AC44-5222-7A72-8665-4DB30106EEDD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2" creationId="{15E6853D-C94B-0BD5-B556-22125441AE25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3" creationId="{5A1E7798-3A8D-3FD9-65A3-B47A338033A8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4" creationId="{8513068A-6A43-9B77-4835-C8CD054E4768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5" creationId="{D9D8EDFF-7843-12D8-0069-5EFB1340900E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6" creationId="{F5CB9E6D-EF1E-C2EF-5E5C-547F4515D854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7" creationId="{A764A68E-5959-E276-FDD5-BEA3AAB1AC4F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8" creationId="{2F1395A3-3492-3A22-EA86-72FBD7F2DA2B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19" creationId="{A46579E9-1E39-9A75-DA74-E89C72A4967D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0" creationId="{948684A8-1FF4-A388-003C-3046BB6FF9B3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1" creationId="{82EDC8C8-BE9F-8A68-3AE4-8FEEEBD475C8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2" creationId="{5501F8AC-762A-7D5C-B49A-C5445A2FDC51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3" creationId="{6768CCD1-086B-AB3A-FD23-A08CDCB979BE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4" creationId="{CF3A5700-8E68-5E92-3312-9473813C2482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5" creationId="{00C9612F-116B-D667-6E2E-C538C3E43606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6" creationId="{5350D6DF-07B3-1AC1-5840-721D569F882E}"/>
          </ac:spMkLst>
        </pc:spChg>
        <pc:spChg chg="del mod">
          <ac:chgData name="Siegbert Rudolph" userId="2af4d44886c067cc" providerId="LiveId" clId="{52794197-32EF-4E58-89F0-5DA0B022A866}" dt="2024-01-22T17:53:47.982" v="616" actId="21"/>
          <ac:spMkLst>
            <pc:docMk/>
            <pc:sldMk cId="386838366" sldId="272"/>
            <ac:spMk id="127" creationId="{E92A9067-E297-2C81-FDD4-BF745CEC6FB6}"/>
          </ac:spMkLst>
        </pc:spChg>
      </pc:sldChg>
      <pc:sldChg chg="delSp modSp add del mod delAnim">
        <pc:chgData name="Siegbert Rudolph" userId="2af4d44886c067cc" providerId="LiveId" clId="{52794197-32EF-4E58-89F0-5DA0B022A866}" dt="2024-01-22T17:58:46.703" v="891" actId="47"/>
        <pc:sldMkLst>
          <pc:docMk/>
          <pc:sldMk cId="2778395420" sldId="272"/>
        </pc:sldMkLst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08" creationId="{A00E2594-A3A1-8FB1-5838-2E00F415E5C5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09" creationId="{544E6B54-462B-BB5D-DC09-966A86947423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0" creationId="{0CB5F529-BD35-F93C-B3C7-C878DD0F472A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1" creationId="{6CB0AC44-5222-7A72-8665-4DB30106EEDD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2" creationId="{15E6853D-C94B-0BD5-B556-22125441AE25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3" creationId="{5A1E7798-3A8D-3FD9-65A3-B47A338033A8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4" creationId="{8513068A-6A43-9B77-4835-C8CD054E4768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5" creationId="{D9D8EDFF-7843-12D8-0069-5EFB1340900E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6" creationId="{F5CB9E6D-EF1E-C2EF-5E5C-547F4515D854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7" creationId="{A764A68E-5959-E276-FDD5-BEA3AAB1AC4F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8" creationId="{2F1395A3-3492-3A22-EA86-72FBD7F2DA2B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19" creationId="{A46579E9-1E39-9A75-DA74-E89C72A4967D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0" creationId="{948684A8-1FF4-A388-003C-3046BB6FF9B3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1" creationId="{82EDC8C8-BE9F-8A68-3AE4-8FEEEBD475C8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2" creationId="{5501F8AC-762A-7D5C-B49A-C5445A2FDC51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3" creationId="{6768CCD1-086B-AB3A-FD23-A08CDCB979BE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4" creationId="{CF3A5700-8E68-5E92-3312-9473813C2482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5" creationId="{00C9612F-116B-D667-6E2E-C538C3E43606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6" creationId="{5350D6DF-07B3-1AC1-5840-721D569F882E}"/>
          </ac:spMkLst>
        </pc:spChg>
        <pc:spChg chg="del mod">
          <ac:chgData name="Siegbert Rudolph" userId="2af4d44886c067cc" providerId="LiveId" clId="{52794197-32EF-4E58-89F0-5DA0B022A866}" dt="2024-01-22T17:55:52.810" v="765" actId="21"/>
          <ac:spMkLst>
            <pc:docMk/>
            <pc:sldMk cId="2778395420" sldId="272"/>
            <ac:spMk id="127" creationId="{E92A9067-E297-2C81-FDD4-BF745CEC6FB6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28" creationId="{8AEA2720-F271-ABEE-9E2A-1CFD5DE5EBDB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29" creationId="{7D3C98C1-A6C1-0380-7003-679A224ED168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0" creationId="{84704337-9227-9BAA-11AD-73095CBBA30C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1" creationId="{9D420ADD-58BF-788E-ED04-FC01CAF914FA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2" creationId="{605C2269-348E-5527-82F5-B5FF7E04A113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3" creationId="{1E63B53A-99F6-BB72-79DC-0BA9678648BA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4" creationId="{8FC02D2A-0AAD-2E25-1D70-31976DD6F729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5" creationId="{A879ABFC-E91E-43C7-78CC-E6F7A02C3357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6" creationId="{34251462-7F31-AC26-3DC6-E4B352F971F5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7" creationId="{DE5F38F0-4E95-7132-2163-2089EE9761C8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8" creationId="{4A813253-8D04-C466-0730-21CA01DF7E0E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39" creationId="{4F089414-918D-5916-AB3B-F9FAE1998489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0" creationId="{23F6D523-81DD-1EE7-6657-F2A9A5833A0A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1" creationId="{A362A252-69ED-D652-E0A2-956A42AEFA4A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2" creationId="{F39CD968-3440-0F7B-34E5-3B57E65685FF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3" creationId="{28BB3C49-010A-C6EC-1137-F614AAD37E96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4" creationId="{11BE38E7-850F-C1D1-95CC-F354CE438B44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5" creationId="{8C63DE16-F659-1606-345C-96AEAD3FD1B9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6" creationId="{2ED3C3A0-960D-51E4-08F3-635BDB13C634}"/>
          </ac:spMkLst>
        </pc:spChg>
        <pc:spChg chg="del mod">
          <ac:chgData name="Siegbert Rudolph" userId="2af4d44886c067cc" providerId="LiveId" clId="{52794197-32EF-4E58-89F0-5DA0B022A866}" dt="2024-01-22T17:56:17.229" v="768" actId="21"/>
          <ac:spMkLst>
            <pc:docMk/>
            <pc:sldMk cId="2778395420" sldId="272"/>
            <ac:spMk id="147" creationId="{F74A5ADB-26D8-4892-A406-DB4D2C10B9B5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48" creationId="{907855B0-6AFC-5DEE-DAD9-032CD36202AA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49" creationId="{97717A76-BDBF-2330-46AE-978A3347B6F9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0" creationId="{162FDCA5-CAE0-EC65-4C07-6057C71787A1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1" creationId="{175AA8C0-9C3A-CB05-60DB-C4E10C6F102C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2" creationId="{3A387EFA-F6F9-81B5-189B-1A9A8DA65FD0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3" creationId="{48FAF819-94BC-A0A8-6FB1-3AFAD102CB06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4" creationId="{E85B014C-7882-3DB7-DDC8-7C62FF4BCD72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5" creationId="{A647415C-2275-81C4-17B5-868FAB934B56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6" creationId="{E94A70CC-BA0E-A3F4-DC89-D50256931E36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7" creationId="{DE6E6365-31BE-53E7-01EA-2CF0AD09CA29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8" creationId="{FF319616-1C6B-B8FE-1D91-82DF379A373C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59" creationId="{558B4726-FE40-222E-854E-A17CE085144B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0" creationId="{259AC1CA-20F7-45BC-D8BE-825885569222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1" creationId="{A5D8C6C6-BC6F-E143-8A6B-F034B2059B58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2" creationId="{43A0572A-33D2-40F0-BDF1-66B9C2844376}"/>
          </ac:spMkLst>
        </pc:spChg>
        <pc:spChg chg="del mod">
          <ac:chgData name="Siegbert Rudolph" userId="2af4d44886c067cc" providerId="LiveId" clId="{52794197-32EF-4E58-89F0-5DA0B022A866}" dt="2024-01-22T17:56:58.805" v="773" actId="21"/>
          <ac:spMkLst>
            <pc:docMk/>
            <pc:sldMk cId="2778395420" sldId="272"/>
            <ac:spMk id="163" creationId="{CB85991D-F36D-A306-DF9B-4C394717F9EB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4" creationId="{2C137656-8DD5-C6F7-FC0A-68D5841D6C08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5" creationId="{C6185B4E-129E-0824-B584-1DC77A31B333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6" creationId="{751DC834-55F3-8FC5-0BE8-E0E5ED71CBA7}"/>
          </ac:spMkLst>
        </pc:spChg>
        <pc:spChg chg="del mod">
          <ac:chgData name="Siegbert Rudolph" userId="2af4d44886c067cc" providerId="LiveId" clId="{52794197-32EF-4E58-89F0-5DA0B022A866}" dt="2024-01-22T17:56:41.842" v="771" actId="21"/>
          <ac:spMkLst>
            <pc:docMk/>
            <pc:sldMk cId="2778395420" sldId="272"/>
            <ac:spMk id="167" creationId="{A5C63BA9-DCF9-430C-F59A-BDF241F9EBD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5E453E-884E-4258-A1BF-700964E784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37EA616-9FE4-4F18-B748-82D308F410B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7" name="shpLesekochValidCheck" descr="lesekoch_logo_mit_Hintergrund-1.jpg">
            <a:extLst>
              <a:ext uri="{FF2B5EF4-FFF2-40B4-BE49-F238E27FC236}">
                <a16:creationId xmlns:a16="http://schemas.microsoft.com/office/drawing/2014/main" id="{E476876E-24B1-4ABF-AEB7-02F7B51124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4">
            <a:extLst>
              <a:ext uri="{FF2B5EF4-FFF2-40B4-BE49-F238E27FC236}">
                <a16:creationId xmlns:a16="http://schemas.microsoft.com/office/drawing/2014/main" id="{604F6969-B593-4E8A-903A-E760BD775A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023790F-F8D1-4158-92D0-4689392FB27D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0" name="Rechteck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FB0AC03-40D8-47DF-860A-DF93207C3DB4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11" name="Titel 1">
            <a:extLst>
              <a:ext uri="{FF2B5EF4-FFF2-40B4-BE49-F238E27FC236}">
                <a16:creationId xmlns:a16="http://schemas.microsoft.com/office/drawing/2014/main" id="{8AA69EA5-1A7F-45F7-A4E8-CA162F0BD9B6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2" name="Untertitel 2">
            <a:extLst>
              <a:ext uri="{FF2B5EF4-FFF2-40B4-BE49-F238E27FC236}">
                <a16:creationId xmlns:a16="http://schemas.microsoft.com/office/drawing/2014/main" id="{CE856838-AC34-42AB-859B-9E66629DF8CA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</p:spTree>
    <p:extLst>
      <p:ext uri="{BB962C8B-B14F-4D97-AF65-F5344CB8AC3E}">
        <p14:creationId xmlns:p14="http://schemas.microsoft.com/office/powerpoint/2010/main" val="98295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445680-95DB-4656-8D4B-4CA9F8B483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18C313-BC63-4F19-8905-EAB1B091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ACE30F4C-5495-4DE9-A036-0DEE27072BDF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F710E04F-60E3-405F-8D40-9D32CD80FC7D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10" name="Rechteck 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7A8A63A-222B-41BD-813D-584DEC94D585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Folie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8E59317-09FF-4D7D-BC7D-FF0CA5B223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10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417426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600" b="1"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Folie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51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290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0A141-9A36-440A-A1F0-E0525C25A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Häufig falsch gelesen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F93850-F21D-4176-A60A-867D65862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a-e 06 in Fantasiewörtern an zweiter Stelle </a:t>
            </a:r>
          </a:p>
          <a:p>
            <a:endParaRPr lang="de-DE" dirty="0"/>
          </a:p>
          <a:p>
            <a:endParaRPr lang="de-DE" dirty="0"/>
          </a:p>
          <a:p>
            <a:endParaRPr lang="de-DE" sz="14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2FA600A-6A2C-4360-BF10-D5E41C55B6C5}"/>
              </a:ext>
            </a:extLst>
          </p:cNvPr>
          <p:cNvSpPr/>
          <p:nvPr/>
        </p:nvSpPr>
        <p:spPr>
          <a:xfrm>
            <a:off x="3394364" y="3075899"/>
            <a:ext cx="691673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Mein Schüler liest immer wieder das a oder das e an der zweiten Stelle falsch!</a:t>
            </a:r>
          </a:p>
          <a:p>
            <a:endParaRPr lang="de-DE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2B50C8A-896B-3BC0-B120-5A5A41D7CB54}"/>
              </a:ext>
            </a:extLst>
          </p:cNvPr>
          <p:cNvSpPr txBox="1"/>
          <p:nvPr/>
        </p:nvSpPr>
        <p:spPr>
          <a:xfrm>
            <a:off x="190500" y="6724134"/>
            <a:ext cx="492154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Buchstaben\a-e 06 an zweiter Stelle.pptx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528313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9" y="85228"/>
            <a:ext cx="9404886" cy="434312"/>
          </a:xfrm>
        </p:spPr>
        <p:txBody>
          <a:bodyPr/>
          <a:lstStyle/>
          <a:p>
            <a:r>
              <a:rPr lang="de-DE" dirty="0"/>
              <a:t>a an zweiter Stelle 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2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CE72F8B-08F6-9CDF-1760-762226179E79}"/>
              </a:ext>
            </a:extLst>
          </p:cNvPr>
          <p:cNvSpPr/>
          <p:nvPr/>
        </p:nvSpPr>
        <p:spPr>
          <a:xfrm>
            <a:off x="563858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77B8A74F-313A-FFFD-1626-FA85124CA3C4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CD042DB7-816B-F976-AB1B-A6E85C6D0457}"/>
              </a:ext>
            </a:extLst>
          </p:cNvPr>
          <p:cNvSpPr/>
          <p:nvPr/>
        </p:nvSpPr>
        <p:spPr>
          <a:xfrm>
            <a:off x="311021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898FF9A8-1E81-4842-D8CC-A903F9D25408}"/>
              </a:ext>
            </a:extLst>
          </p:cNvPr>
          <p:cNvSpPr/>
          <p:nvPr/>
        </p:nvSpPr>
        <p:spPr>
          <a:xfrm>
            <a:off x="311021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9E3C1A84-8246-03A5-ED38-1C05C5589E04}"/>
              </a:ext>
            </a:extLst>
          </p:cNvPr>
          <p:cNvSpPr/>
          <p:nvPr/>
        </p:nvSpPr>
        <p:spPr>
          <a:xfrm>
            <a:off x="311021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278078CE-9BA3-EDAA-845D-049705BE0C72}"/>
              </a:ext>
            </a:extLst>
          </p:cNvPr>
          <p:cNvSpPr/>
          <p:nvPr/>
        </p:nvSpPr>
        <p:spPr>
          <a:xfrm>
            <a:off x="311021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EEBF3096-E74A-903F-8B1C-3147C6366DD4}"/>
              </a:ext>
            </a:extLst>
          </p:cNvPr>
          <p:cNvSpPr/>
          <p:nvPr/>
        </p:nvSpPr>
        <p:spPr>
          <a:xfrm>
            <a:off x="563858" y="1108462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FB4BB66-45AC-C319-7716-A94B621E79B4}"/>
              </a:ext>
            </a:extLst>
          </p:cNvPr>
          <p:cNvSpPr/>
          <p:nvPr/>
        </p:nvSpPr>
        <p:spPr>
          <a:xfrm>
            <a:off x="563858" y="2138910"/>
            <a:ext cx="65998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23F1247-8817-8E34-107C-E08202218EF0}"/>
              </a:ext>
            </a:extLst>
          </p:cNvPr>
          <p:cNvSpPr/>
          <p:nvPr/>
        </p:nvSpPr>
        <p:spPr>
          <a:xfrm>
            <a:off x="563858" y="3169358"/>
            <a:ext cx="53751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38351067-10A9-25E7-CE17-8E91BD01663E}"/>
              </a:ext>
            </a:extLst>
          </p:cNvPr>
          <p:cNvSpPr/>
          <p:nvPr/>
        </p:nvSpPr>
        <p:spPr>
          <a:xfrm>
            <a:off x="563858" y="4199806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99EE31B-3ABE-BBE5-CB29-7954D0817887}"/>
              </a:ext>
            </a:extLst>
          </p:cNvPr>
          <p:cNvSpPr/>
          <p:nvPr/>
        </p:nvSpPr>
        <p:spPr>
          <a:xfrm>
            <a:off x="309035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971AEF64-0CB3-0912-C28A-34C426A66A9D}"/>
              </a:ext>
            </a:extLst>
          </p:cNvPr>
          <p:cNvSpPr/>
          <p:nvPr/>
        </p:nvSpPr>
        <p:spPr>
          <a:xfrm>
            <a:off x="309035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E7DA3EEA-8104-8EF6-62F0-F3A21B2D8511}"/>
              </a:ext>
            </a:extLst>
          </p:cNvPr>
          <p:cNvSpPr/>
          <p:nvPr/>
        </p:nvSpPr>
        <p:spPr>
          <a:xfrm>
            <a:off x="309035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08A2ED2A-B920-8252-C819-6807397C6FF3}"/>
              </a:ext>
            </a:extLst>
          </p:cNvPr>
          <p:cNvSpPr/>
          <p:nvPr/>
        </p:nvSpPr>
        <p:spPr>
          <a:xfrm>
            <a:off x="309035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6D377948-9EF3-8898-2327-225D5F8F0473}"/>
              </a:ext>
            </a:extLst>
          </p:cNvPr>
          <p:cNvSpPr/>
          <p:nvPr/>
        </p:nvSpPr>
        <p:spPr>
          <a:xfrm>
            <a:off x="309035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7A1CBEC-F1E1-3C09-7CF3-0D73E6177BED}"/>
              </a:ext>
            </a:extLst>
          </p:cNvPr>
          <p:cNvSpPr/>
          <p:nvPr/>
        </p:nvSpPr>
        <p:spPr>
          <a:xfrm>
            <a:off x="563859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3641C2D8-E349-0A48-E048-878A557D1652}"/>
              </a:ext>
            </a:extLst>
          </p:cNvPr>
          <p:cNvSpPr/>
          <p:nvPr/>
        </p:nvSpPr>
        <p:spPr>
          <a:xfrm>
            <a:off x="563858" y="1623686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34E8E2A-CA66-C58E-6BBE-AC360ABF8C99}"/>
              </a:ext>
            </a:extLst>
          </p:cNvPr>
          <p:cNvSpPr/>
          <p:nvPr/>
        </p:nvSpPr>
        <p:spPr>
          <a:xfrm>
            <a:off x="563858" y="2654134"/>
            <a:ext cx="65998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293DEF8-43B4-D771-5C03-F1DBA9942D29}"/>
              </a:ext>
            </a:extLst>
          </p:cNvPr>
          <p:cNvSpPr/>
          <p:nvPr/>
        </p:nvSpPr>
        <p:spPr>
          <a:xfrm>
            <a:off x="563858" y="3684582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9BD2E66B-31B9-D162-F5E4-A6808EBDF30C}"/>
              </a:ext>
            </a:extLst>
          </p:cNvPr>
          <p:cNvSpPr/>
          <p:nvPr/>
        </p:nvSpPr>
        <p:spPr>
          <a:xfrm>
            <a:off x="563858" y="4715030"/>
            <a:ext cx="53751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73F818ED-AC64-ECB8-5639-115AF26C9299}"/>
              </a:ext>
            </a:extLst>
          </p:cNvPr>
          <p:cNvSpPr/>
          <p:nvPr/>
        </p:nvSpPr>
        <p:spPr>
          <a:xfrm>
            <a:off x="4714103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36F0C0F3-7298-81AA-268F-49AAA950FC18}"/>
              </a:ext>
            </a:extLst>
          </p:cNvPr>
          <p:cNvSpPr/>
          <p:nvPr/>
        </p:nvSpPr>
        <p:spPr>
          <a:xfrm>
            <a:off x="4461266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3C77A297-8004-A8AD-FE07-4A67A037A046}"/>
              </a:ext>
            </a:extLst>
          </p:cNvPr>
          <p:cNvSpPr/>
          <p:nvPr/>
        </p:nvSpPr>
        <p:spPr>
          <a:xfrm>
            <a:off x="4461266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24EED7ED-4881-9E6F-4822-9684D7D5D661}"/>
              </a:ext>
            </a:extLst>
          </p:cNvPr>
          <p:cNvSpPr/>
          <p:nvPr/>
        </p:nvSpPr>
        <p:spPr>
          <a:xfrm>
            <a:off x="4461266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F855488-AC26-E529-CA9A-9FED935FE298}"/>
              </a:ext>
            </a:extLst>
          </p:cNvPr>
          <p:cNvSpPr/>
          <p:nvPr/>
        </p:nvSpPr>
        <p:spPr>
          <a:xfrm>
            <a:off x="4461266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3EFE8E63-BCCB-BD86-16C1-AFB7AF019C17}"/>
              </a:ext>
            </a:extLst>
          </p:cNvPr>
          <p:cNvSpPr/>
          <p:nvPr/>
        </p:nvSpPr>
        <p:spPr>
          <a:xfrm>
            <a:off x="4461266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1CEF4F06-8AB7-AD3B-FB35-0E01832301AE}"/>
              </a:ext>
            </a:extLst>
          </p:cNvPr>
          <p:cNvSpPr/>
          <p:nvPr/>
        </p:nvSpPr>
        <p:spPr>
          <a:xfrm>
            <a:off x="4714103" y="1108462"/>
            <a:ext cx="53751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3E9E1E26-FF12-B7F8-E8F7-A414C4D2DFB5}"/>
              </a:ext>
            </a:extLst>
          </p:cNvPr>
          <p:cNvSpPr/>
          <p:nvPr/>
        </p:nvSpPr>
        <p:spPr>
          <a:xfrm>
            <a:off x="4714103" y="2138910"/>
            <a:ext cx="58221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4C09255F-28F7-A290-0B70-BD3F258AD06A}"/>
              </a:ext>
            </a:extLst>
          </p:cNvPr>
          <p:cNvSpPr/>
          <p:nvPr/>
        </p:nvSpPr>
        <p:spPr>
          <a:xfrm>
            <a:off x="4714103" y="3169358"/>
            <a:ext cx="54694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368A247F-503A-4101-63EE-ECFC9C79A870}"/>
              </a:ext>
            </a:extLst>
          </p:cNvPr>
          <p:cNvSpPr/>
          <p:nvPr/>
        </p:nvSpPr>
        <p:spPr>
          <a:xfrm>
            <a:off x="4714103" y="4199806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D5AF8781-C531-DEE3-5A2F-2CFFA57E39F7}"/>
              </a:ext>
            </a:extLst>
          </p:cNvPr>
          <p:cNvSpPr/>
          <p:nvPr/>
        </p:nvSpPr>
        <p:spPr>
          <a:xfrm>
            <a:off x="4459280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A8D8A897-0E4D-D5D6-C83C-46C365424549}"/>
              </a:ext>
            </a:extLst>
          </p:cNvPr>
          <p:cNvSpPr/>
          <p:nvPr/>
        </p:nvSpPr>
        <p:spPr>
          <a:xfrm>
            <a:off x="4459280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A2E3F59F-DD2A-0DCF-528E-79BFF66AF9EB}"/>
              </a:ext>
            </a:extLst>
          </p:cNvPr>
          <p:cNvSpPr/>
          <p:nvPr/>
        </p:nvSpPr>
        <p:spPr>
          <a:xfrm>
            <a:off x="4459280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05AD23B3-E574-4756-9544-D6E34AAC8E27}"/>
              </a:ext>
            </a:extLst>
          </p:cNvPr>
          <p:cNvSpPr/>
          <p:nvPr/>
        </p:nvSpPr>
        <p:spPr>
          <a:xfrm>
            <a:off x="4459280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61AC3B18-E960-B189-6072-4F8926F5D80F}"/>
              </a:ext>
            </a:extLst>
          </p:cNvPr>
          <p:cNvSpPr/>
          <p:nvPr/>
        </p:nvSpPr>
        <p:spPr>
          <a:xfrm>
            <a:off x="4459280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14D9A48B-A6E3-C141-0DC8-FF1167D58511}"/>
              </a:ext>
            </a:extLst>
          </p:cNvPr>
          <p:cNvSpPr/>
          <p:nvPr/>
        </p:nvSpPr>
        <p:spPr>
          <a:xfrm>
            <a:off x="4682205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FD7028BF-61BC-3658-1A66-3B1E85E8481E}"/>
              </a:ext>
            </a:extLst>
          </p:cNvPr>
          <p:cNvSpPr/>
          <p:nvPr/>
        </p:nvSpPr>
        <p:spPr>
          <a:xfrm>
            <a:off x="4714103" y="1623686"/>
            <a:ext cx="65998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C0061CFE-6077-83EE-3347-083457B1223B}"/>
              </a:ext>
            </a:extLst>
          </p:cNvPr>
          <p:cNvSpPr/>
          <p:nvPr/>
        </p:nvSpPr>
        <p:spPr>
          <a:xfrm>
            <a:off x="4714103" y="2654134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3F848690-E3F3-FB65-A871-FAD2151390C6}"/>
              </a:ext>
            </a:extLst>
          </p:cNvPr>
          <p:cNvSpPr/>
          <p:nvPr/>
        </p:nvSpPr>
        <p:spPr>
          <a:xfrm>
            <a:off x="4714103" y="3684582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8C773C7-6B35-F3AD-0248-DC8307BE9B03}"/>
              </a:ext>
            </a:extLst>
          </p:cNvPr>
          <p:cNvSpPr/>
          <p:nvPr/>
        </p:nvSpPr>
        <p:spPr>
          <a:xfrm>
            <a:off x="4714103" y="4715030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A00E2594-A3A1-8FB1-5838-2E00F415E5C5}"/>
              </a:ext>
            </a:extLst>
          </p:cNvPr>
          <p:cNvSpPr/>
          <p:nvPr/>
        </p:nvSpPr>
        <p:spPr>
          <a:xfrm>
            <a:off x="8865344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544E6B54-462B-BB5D-DC09-966A86947423}"/>
              </a:ext>
            </a:extLst>
          </p:cNvPr>
          <p:cNvSpPr/>
          <p:nvPr/>
        </p:nvSpPr>
        <p:spPr>
          <a:xfrm>
            <a:off x="8612507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CB5F529-BD35-F93C-B3C7-C878DD0F472A}"/>
              </a:ext>
            </a:extLst>
          </p:cNvPr>
          <p:cNvSpPr/>
          <p:nvPr/>
        </p:nvSpPr>
        <p:spPr>
          <a:xfrm>
            <a:off x="8612507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6CB0AC44-5222-7A72-8665-4DB30106EEDD}"/>
              </a:ext>
            </a:extLst>
          </p:cNvPr>
          <p:cNvSpPr/>
          <p:nvPr/>
        </p:nvSpPr>
        <p:spPr>
          <a:xfrm>
            <a:off x="8612507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15E6853D-C94B-0BD5-B556-22125441AE25}"/>
              </a:ext>
            </a:extLst>
          </p:cNvPr>
          <p:cNvSpPr/>
          <p:nvPr/>
        </p:nvSpPr>
        <p:spPr>
          <a:xfrm>
            <a:off x="8612507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5A1E7798-3A8D-3FD9-65A3-B47A338033A8}"/>
              </a:ext>
            </a:extLst>
          </p:cNvPr>
          <p:cNvSpPr/>
          <p:nvPr/>
        </p:nvSpPr>
        <p:spPr>
          <a:xfrm>
            <a:off x="8612507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513068A-6A43-9B77-4835-C8CD054E4768}"/>
              </a:ext>
            </a:extLst>
          </p:cNvPr>
          <p:cNvSpPr/>
          <p:nvPr/>
        </p:nvSpPr>
        <p:spPr>
          <a:xfrm>
            <a:off x="8865344" y="1108462"/>
            <a:ext cx="75052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</a:t>
            </a: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D9D8EDFF-7843-12D8-0069-5EFB1340900E}"/>
              </a:ext>
            </a:extLst>
          </p:cNvPr>
          <p:cNvSpPr/>
          <p:nvPr/>
        </p:nvSpPr>
        <p:spPr>
          <a:xfrm>
            <a:off x="8865344" y="2138910"/>
            <a:ext cx="68800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Ral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F5CB9E6D-EF1E-C2EF-5E5C-547F4515D854}"/>
              </a:ext>
            </a:extLst>
          </p:cNvPr>
          <p:cNvSpPr/>
          <p:nvPr/>
        </p:nvSpPr>
        <p:spPr>
          <a:xfrm>
            <a:off x="8865344" y="3169358"/>
            <a:ext cx="72006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764A68E-5959-E276-FDD5-BEA3AAB1AC4F}"/>
              </a:ext>
            </a:extLst>
          </p:cNvPr>
          <p:cNvSpPr/>
          <p:nvPr/>
        </p:nvSpPr>
        <p:spPr>
          <a:xfrm>
            <a:off x="8865344" y="4199806"/>
            <a:ext cx="68320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2F1395A3-3492-3A22-EA86-72FBD7F2DA2B}"/>
              </a:ext>
            </a:extLst>
          </p:cNvPr>
          <p:cNvSpPr/>
          <p:nvPr/>
        </p:nvSpPr>
        <p:spPr>
          <a:xfrm>
            <a:off x="8610521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46579E9-1E39-9A75-DA74-E89C72A4967D}"/>
              </a:ext>
            </a:extLst>
          </p:cNvPr>
          <p:cNvSpPr/>
          <p:nvPr/>
        </p:nvSpPr>
        <p:spPr>
          <a:xfrm>
            <a:off x="8610521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948684A8-1FF4-A388-003C-3046BB6FF9B3}"/>
              </a:ext>
            </a:extLst>
          </p:cNvPr>
          <p:cNvSpPr/>
          <p:nvPr/>
        </p:nvSpPr>
        <p:spPr>
          <a:xfrm>
            <a:off x="8610521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82EDC8C8-BE9F-8A68-3AE4-8FEEEBD475C8}"/>
              </a:ext>
            </a:extLst>
          </p:cNvPr>
          <p:cNvSpPr/>
          <p:nvPr/>
        </p:nvSpPr>
        <p:spPr>
          <a:xfrm>
            <a:off x="8610521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5501F8AC-762A-7D5C-B49A-C5445A2FDC51}"/>
              </a:ext>
            </a:extLst>
          </p:cNvPr>
          <p:cNvSpPr/>
          <p:nvPr/>
        </p:nvSpPr>
        <p:spPr>
          <a:xfrm>
            <a:off x="8610521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6768CCD1-086B-AB3A-FD23-A08CDCB979BE}"/>
              </a:ext>
            </a:extLst>
          </p:cNvPr>
          <p:cNvSpPr/>
          <p:nvPr/>
        </p:nvSpPr>
        <p:spPr>
          <a:xfrm>
            <a:off x="8865345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CF3A5700-8E68-5E92-3312-9473813C2482}"/>
              </a:ext>
            </a:extLst>
          </p:cNvPr>
          <p:cNvSpPr/>
          <p:nvPr/>
        </p:nvSpPr>
        <p:spPr>
          <a:xfrm>
            <a:off x="8865344" y="1623686"/>
            <a:ext cx="74251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</a:t>
            </a: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00C9612F-116B-D667-6E2E-C538C3E43606}"/>
              </a:ext>
            </a:extLst>
          </p:cNvPr>
          <p:cNvSpPr/>
          <p:nvPr/>
        </p:nvSpPr>
        <p:spPr>
          <a:xfrm>
            <a:off x="8865344" y="2654134"/>
            <a:ext cx="70083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5350D6DF-07B3-1AC1-5840-721D569F882E}"/>
              </a:ext>
            </a:extLst>
          </p:cNvPr>
          <p:cNvSpPr/>
          <p:nvPr/>
        </p:nvSpPr>
        <p:spPr>
          <a:xfrm>
            <a:off x="8865344" y="3684582"/>
            <a:ext cx="72006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E92A9067-E297-2C81-FDD4-BF745CEC6FB6}"/>
              </a:ext>
            </a:extLst>
          </p:cNvPr>
          <p:cNvSpPr/>
          <p:nvPr/>
        </p:nvSpPr>
        <p:spPr>
          <a:xfrm>
            <a:off x="8865344" y="4715030"/>
            <a:ext cx="73449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0233ED3-CB0D-C725-A2D1-D42C54593619}"/>
              </a:ext>
            </a:extLst>
          </p:cNvPr>
          <p:cNvSpPr/>
          <p:nvPr/>
        </p:nvSpPr>
        <p:spPr>
          <a:xfrm>
            <a:off x="1796249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907D8F6-D23C-462B-8F6D-AD618A009A0E}"/>
              </a:ext>
            </a:extLst>
          </p:cNvPr>
          <p:cNvSpPr/>
          <p:nvPr/>
        </p:nvSpPr>
        <p:spPr>
          <a:xfrm>
            <a:off x="1543412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569546B-9337-3D03-1608-11315BFC991A}"/>
              </a:ext>
            </a:extLst>
          </p:cNvPr>
          <p:cNvSpPr/>
          <p:nvPr/>
        </p:nvSpPr>
        <p:spPr>
          <a:xfrm>
            <a:off x="1543412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FE87FE3-A327-6504-FFB8-27579A914627}"/>
              </a:ext>
            </a:extLst>
          </p:cNvPr>
          <p:cNvSpPr/>
          <p:nvPr/>
        </p:nvSpPr>
        <p:spPr>
          <a:xfrm>
            <a:off x="1543412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99DA618D-9FC4-05F6-AE6C-310FA0BD08B7}"/>
              </a:ext>
            </a:extLst>
          </p:cNvPr>
          <p:cNvSpPr/>
          <p:nvPr/>
        </p:nvSpPr>
        <p:spPr>
          <a:xfrm>
            <a:off x="1543412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AAF0BAC-082E-A60F-D08A-6D1A57E97788}"/>
              </a:ext>
            </a:extLst>
          </p:cNvPr>
          <p:cNvSpPr/>
          <p:nvPr/>
        </p:nvSpPr>
        <p:spPr>
          <a:xfrm>
            <a:off x="1543412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79E98EC2-E9C6-CE5F-D8E5-6C7D58F6B6D0}"/>
              </a:ext>
            </a:extLst>
          </p:cNvPr>
          <p:cNvSpPr/>
          <p:nvPr/>
        </p:nvSpPr>
        <p:spPr>
          <a:xfrm>
            <a:off x="1796249" y="1108462"/>
            <a:ext cx="96212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Bana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1B1FFDE-BFEF-CE5B-A2A4-B16BA988A316}"/>
              </a:ext>
            </a:extLst>
          </p:cNvPr>
          <p:cNvSpPr/>
          <p:nvPr/>
        </p:nvSpPr>
        <p:spPr>
          <a:xfrm>
            <a:off x="1796249" y="2138910"/>
            <a:ext cx="104791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Wano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489362-DEF8-1575-87ED-92C7F5B6220C}"/>
              </a:ext>
            </a:extLst>
          </p:cNvPr>
          <p:cNvSpPr/>
          <p:nvPr/>
        </p:nvSpPr>
        <p:spPr>
          <a:xfrm>
            <a:off x="1796249" y="3169358"/>
            <a:ext cx="102803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Tamo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4D2758E1-C2F7-C94F-B340-8553922AE2AC}"/>
              </a:ext>
            </a:extLst>
          </p:cNvPr>
          <p:cNvSpPr/>
          <p:nvPr/>
        </p:nvSpPr>
        <p:spPr>
          <a:xfrm>
            <a:off x="1796249" y="4199806"/>
            <a:ext cx="91884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85C7E566-05DB-D846-6047-10997FBCDC24}"/>
              </a:ext>
            </a:extLst>
          </p:cNvPr>
          <p:cNvSpPr/>
          <p:nvPr/>
        </p:nvSpPr>
        <p:spPr>
          <a:xfrm>
            <a:off x="1541426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C4BCD7E-76BD-04D6-0695-D8F2CA4AF43F}"/>
              </a:ext>
            </a:extLst>
          </p:cNvPr>
          <p:cNvSpPr/>
          <p:nvPr/>
        </p:nvSpPr>
        <p:spPr>
          <a:xfrm>
            <a:off x="1541426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25B4D18-504D-BDDC-45B7-D03D02325033}"/>
              </a:ext>
            </a:extLst>
          </p:cNvPr>
          <p:cNvSpPr/>
          <p:nvPr/>
        </p:nvSpPr>
        <p:spPr>
          <a:xfrm>
            <a:off x="1541426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F303888-31E4-265F-E32C-1FBC03B4F0E0}"/>
              </a:ext>
            </a:extLst>
          </p:cNvPr>
          <p:cNvSpPr/>
          <p:nvPr/>
        </p:nvSpPr>
        <p:spPr>
          <a:xfrm>
            <a:off x="1541426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47D581F-9E52-3C24-FE7F-413C3B393C49}"/>
              </a:ext>
            </a:extLst>
          </p:cNvPr>
          <p:cNvSpPr/>
          <p:nvPr/>
        </p:nvSpPr>
        <p:spPr>
          <a:xfrm>
            <a:off x="1541426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1ABC8BE-1D2D-07DB-74CB-E72FDCD4CACE}"/>
              </a:ext>
            </a:extLst>
          </p:cNvPr>
          <p:cNvSpPr/>
          <p:nvPr/>
        </p:nvSpPr>
        <p:spPr>
          <a:xfrm>
            <a:off x="1796250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24A115AC-88DC-42A8-F1D1-E8F891CE0F8B}"/>
              </a:ext>
            </a:extLst>
          </p:cNvPr>
          <p:cNvSpPr/>
          <p:nvPr/>
        </p:nvSpPr>
        <p:spPr>
          <a:xfrm>
            <a:off x="1796249" y="1623686"/>
            <a:ext cx="97174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FEF3ED9-753E-2578-0EF5-53A16B23D09E}"/>
              </a:ext>
            </a:extLst>
          </p:cNvPr>
          <p:cNvSpPr/>
          <p:nvPr/>
        </p:nvSpPr>
        <p:spPr>
          <a:xfrm>
            <a:off x="1796249" y="2654134"/>
            <a:ext cx="104791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4DC87B3E-FBEA-2031-3356-3C87B6045EF1}"/>
              </a:ext>
            </a:extLst>
          </p:cNvPr>
          <p:cNvSpPr/>
          <p:nvPr/>
        </p:nvSpPr>
        <p:spPr>
          <a:xfrm>
            <a:off x="1796249" y="3684582"/>
            <a:ext cx="78579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Bali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06AA037-6386-F969-0A7F-07723231CFCB}"/>
              </a:ext>
            </a:extLst>
          </p:cNvPr>
          <p:cNvSpPr/>
          <p:nvPr/>
        </p:nvSpPr>
        <p:spPr>
          <a:xfrm>
            <a:off x="1796249" y="4715030"/>
            <a:ext cx="87575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27A8D2A5-20A7-1068-295C-E6E672302269}"/>
              </a:ext>
            </a:extLst>
          </p:cNvPr>
          <p:cNvSpPr/>
          <p:nvPr/>
        </p:nvSpPr>
        <p:spPr>
          <a:xfrm>
            <a:off x="5884535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42D01D1-BA9D-51B3-6567-370AF1ED16E1}"/>
              </a:ext>
            </a:extLst>
          </p:cNvPr>
          <p:cNvSpPr/>
          <p:nvPr/>
        </p:nvSpPr>
        <p:spPr>
          <a:xfrm>
            <a:off x="5631698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AA029797-2E34-6F27-EC88-17F49A2204EC}"/>
              </a:ext>
            </a:extLst>
          </p:cNvPr>
          <p:cNvSpPr/>
          <p:nvPr/>
        </p:nvSpPr>
        <p:spPr>
          <a:xfrm>
            <a:off x="5631698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7995459-BE84-D32E-0B44-CC6371444802}"/>
              </a:ext>
            </a:extLst>
          </p:cNvPr>
          <p:cNvSpPr/>
          <p:nvPr/>
        </p:nvSpPr>
        <p:spPr>
          <a:xfrm>
            <a:off x="5631698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A43381DF-4DDD-E65B-7531-6C88F2884A71}"/>
              </a:ext>
            </a:extLst>
          </p:cNvPr>
          <p:cNvSpPr/>
          <p:nvPr/>
        </p:nvSpPr>
        <p:spPr>
          <a:xfrm>
            <a:off x="5631698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02ACFCE2-FC2F-A8A2-EF74-F95139F918A5}"/>
              </a:ext>
            </a:extLst>
          </p:cNvPr>
          <p:cNvSpPr/>
          <p:nvPr/>
        </p:nvSpPr>
        <p:spPr>
          <a:xfrm>
            <a:off x="5631698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B94B2EB-67F5-B05F-D61A-0D5F7A8D5260}"/>
              </a:ext>
            </a:extLst>
          </p:cNvPr>
          <p:cNvSpPr/>
          <p:nvPr/>
        </p:nvSpPr>
        <p:spPr>
          <a:xfrm>
            <a:off x="5884535" y="1108462"/>
            <a:ext cx="92224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Tana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2193B9F-CEF3-DE1B-50A3-ED074AE1F4AE}"/>
              </a:ext>
            </a:extLst>
          </p:cNvPr>
          <p:cNvSpPr/>
          <p:nvPr/>
        </p:nvSpPr>
        <p:spPr>
          <a:xfrm>
            <a:off x="5884535" y="2138910"/>
            <a:ext cx="97013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07C2149A-3B2C-1BE2-7809-E7D722E2B149}"/>
              </a:ext>
            </a:extLst>
          </p:cNvPr>
          <p:cNvSpPr/>
          <p:nvPr/>
        </p:nvSpPr>
        <p:spPr>
          <a:xfrm>
            <a:off x="5884535" y="3169358"/>
            <a:ext cx="103746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4400686-B9A0-E31F-F305-679DA34537ED}"/>
              </a:ext>
            </a:extLst>
          </p:cNvPr>
          <p:cNvSpPr/>
          <p:nvPr/>
        </p:nvSpPr>
        <p:spPr>
          <a:xfrm>
            <a:off x="5884535" y="4199806"/>
            <a:ext cx="87556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Bani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B65646CE-3535-1D5C-BD62-C16258CF881F}"/>
              </a:ext>
            </a:extLst>
          </p:cNvPr>
          <p:cNvSpPr/>
          <p:nvPr/>
        </p:nvSpPr>
        <p:spPr>
          <a:xfrm>
            <a:off x="5629712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F534BB4C-1FFA-7517-6908-9A461A32551A}"/>
              </a:ext>
            </a:extLst>
          </p:cNvPr>
          <p:cNvSpPr/>
          <p:nvPr/>
        </p:nvSpPr>
        <p:spPr>
          <a:xfrm>
            <a:off x="5629712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26C0D12F-837C-A345-ECF2-DF45F5948528}"/>
              </a:ext>
            </a:extLst>
          </p:cNvPr>
          <p:cNvSpPr/>
          <p:nvPr/>
        </p:nvSpPr>
        <p:spPr>
          <a:xfrm>
            <a:off x="5629712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7E9D6404-078E-A9B5-B142-D43D86829689}"/>
              </a:ext>
            </a:extLst>
          </p:cNvPr>
          <p:cNvSpPr/>
          <p:nvPr/>
        </p:nvSpPr>
        <p:spPr>
          <a:xfrm>
            <a:off x="5629712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4089FCB6-D87E-6713-6ED5-470A668759A0}"/>
              </a:ext>
            </a:extLst>
          </p:cNvPr>
          <p:cNvSpPr/>
          <p:nvPr/>
        </p:nvSpPr>
        <p:spPr>
          <a:xfrm>
            <a:off x="5629712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88BA4101-B953-D470-0F32-B105E229CBDD}"/>
              </a:ext>
            </a:extLst>
          </p:cNvPr>
          <p:cNvSpPr/>
          <p:nvPr/>
        </p:nvSpPr>
        <p:spPr>
          <a:xfrm>
            <a:off x="5852637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F13AF9B2-4609-16C3-46CF-44A4473B5DE0}"/>
              </a:ext>
            </a:extLst>
          </p:cNvPr>
          <p:cNvSpPr/>
          <p:nvPr/>
        </p:nvSpPr>
        <p:spPr>
          <a:xfrm>
            <a:off x="5884535" y="1623686"/>
            <a:ext cx="99822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959C9440-BE64-D315-130F-125CE88A772F}"/>
              </a:ext>
            </a:extLst>
          </p:cNvPr>
          <p:cNvSpPr/>
          <p:nvPr/>
        </p:nvSpPr>
        <p:spPr>
          <a:xfrm>
            <a:off x="5884535" y="2654134"/>
            <a:ext cx="106792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Kama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E054A39-5FF8-313E-8F92-1BFB15700BF9}"/>
              </a:ext>
            </a:extLst>
          </p:cNvPr>
          <p:cNvSpPr/>
          <p:nvPr/>
        </p:nvSpPr>
        <p:spPr>
          <a:xfrm>
            <a:off x="5884535" y="3684582"/>
            <a:ext cx="96532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E35FF75C-5DF8-F9E9-9B5D-E5D1B0E53851}"/>
              </a:ext>
            </a:extLst>
          </p:cNvPr>
          <p:cNvSpPr/>
          <p:nvPr/>
        </p:nvSpPr>
        <p:spPr>
          <a:xfrm>
            <a:off x="5884535" y="4715030"/>
            <a:ext cx="96853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Kano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8C46D8A-4F95-B270-0D59-C67122918015}"/>
              </a:ext>
            </a:extLst>
          </p:cNvPr>
          <p:cNvSpPr/>
          <p:nvPr/>
        </p:nvSpPr>
        <p:spPr>
          <a:xfrm>
            <a:off x="10060160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Warzu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7E6D2813-E7CE-5EEB-87BE-F5BEAB635729}"/>
              </a:ext>
            </a:extLst>
          </p:cNvPr>
          <p:cNvSpPr/>
          <p:nvPr/>
        </p:nvSpPr>
        <p:spPr>
          <a:xfrm>
            <a:off x="9807323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383A6B3F-D3BA-7BE7-6F38-8ED496A870BE}"/>
              </a:ext>
            </a:extLst>
          </p:cNvPr>
          <p:cNvSpPr/>
          <p:nvPr/>
        </p:nvSpPr>
        <p:spPr>
          <a:xfrm>
            <a:off x="9807323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B0F6D728-0FB2-6C75-25FB-CBB447D1666E}"/>
              </a:ext>
            </a:extLst>
          </p:cNvPr>
          <p:cNvSpPr/>
          <p:nvPr/>
        </p:nvSpPr>
        <p:spPr>
          <a:xfrm>
            <a:off x="9807323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B0C0F286-2DCB-764F-3CF0-8FBA2DDA700B}"/>
              </a:ext>
            </a:extLst>
          </p:cNvPr>
          <p:cNvSpPr/>
          <p:nvPr/>
        </p:nvSpPr>
        <p:spPr>
          <a:xfrm>
            <a:off x="9807323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A1C5E8BA-3C42-52D5-B80C-55F1A5E1E5A0}"/>
              </a:ext>
            </a:extLst>
          </p:cNvPr>
          <p:cNvSpPr/>
          <p:nvPr/>
        </p:nvSpPr>
        <p:spPr>
          <a:xfrm>
            <a:off x="9807323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A547A15F-9F7E-49ED-B701-E19DB394E198}"/>
              </a:ext>
            </a:extLst>
          </p:cNvPr>
          <p:cNvSpPr/>
          <p:nvPr/>
        </p:nvSpPr>
        <p:spPr>
          <a:xfrm>
            <a:off x="10060160" y="1108462"/>
            <a:ext cx="108876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DFFA37D-7AC5-5700-16B7-1A35CB92F445}"/>
              </a:ext>
            </a:extLst>
          </p:cNvPr>
          <p:cNvSpPr/>
          <p:nvPr/>
        </p:nvSpPr>
        <p:spPr>
          <a:xfrm>
            <a:off x="10060160" y="2138910"/>
            <a:ext cx="108395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Raldu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726E376D-3307-84FA-3CBD-983ABE41E489}"/>
              </a:ext>
            </a:extLst>
          </p:cNvPr>
          <p:cNvSpPr/>
          <p:nvPr/>
        </p:nvSpPr>
        <p:spPr>
          <a:xfrm>
            <a:off x="10060160" y="3169358"/>
            <a:ext cx="108555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Karze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995E98E9-BCFB-0A7B-6F8D-77A585EB2FF5}"/>
              </a:ext>
            </a:extLst>
          </p:cNvPr>
          <p:cNvSpPr/>
          <p:nvPr/>
        </p:nvSpPr>
        <p:spPr>
          <a:xfrm>
            <a:off x="10060160" y="4199806"/>
            <a:ext cx="101502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Balta</a:t>
            </a: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1254A008-9190-A827-E7D0-4B8BCBA3A55F}"/>
              </a:ext>
            </a:extLst>
          </p:cNvPr>
          <p:cNvSpPr/>
          <p:nvPr/>
        </p:nvSpPr>
        <p:spPr>
          <a:xfrm>
            <a:off x="9805337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BAEF3AB0-124F-50CE-57FC-C3ED8263017E}"/>
              </a:ext>
            </a:extLst>
          </p:cNvPr>
          <p:cNvSpPr/>
          <p:nvPr/>
        </p:nvSpPr>
        <p:spPr>
          <a:xfrm>
            <a:off x="9805337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83B46ED9-415E-CE34-DC82-4C07F0972588}"/>
              </a:ext>
            </a:extLst>
          </p:cNvPr>
          <p:cNvSpPr/>
          <p:nvPr/>
        </p:nvSpPr>
        <p:spPr>
          <a:xfrm>
            <a:off x="9805337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198B2594-6532-8CF6-C242-2CDC3AF2A9B3}"/>
              </a:ext>
            </a:extLst>
          </p:cNvPr>
          <p:cNvSpPr/>
          <p:nvPr/>
        </p:nvSpPr>
        <p:spPr>
          <a:xfrm>
            <a:off x="9805337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2BC6A102-44F1-C414-0CE3-1D3AF5B70925}"/>
              </a:ext>
            </a:extLst>
          </p:cNvPr>
          <p:cNvSpPr/>
          <p:nvPr/>
        </p:nvSpPr>
        <p:spPr>
          <a:xfrm>
            <a:off x="9805337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4611C7A7-EDB5-182A-BD82-5625A1CC5456}"/>
              </a:ext>
            </a:extLst>
          </p:cNvPr>
          <p:cNvSpPr/>
          <p:nvPr/>
        </p:nvSpPr>
        <p:spPr>
          <a:xfrm>
            <a:off x="10060161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Sarto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78886D73-D40E-6603-3839-2E1CF0B101B9}"/>
              </a:ext>
            </a:extLst>
          </p:cNvPr>
          <p:cNvSpPr/>
          <p:nvPr/>
        </p:nvSpPr>
        <p:spPr>
          <a:xfrm>
            <a:off x="10060160" y="1623686"/>
            <a:ext cx="107753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Santo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BE3B2C0D-4106-58C2-87B5-2B22E701D64A}"/>
              </a:ext>
            </a:extLst>
          </p:cNvPr>
          <p:cNvSpPr/>
          <p:nvPr/>
        </p:nvSpPr>
        <p:spPr>
          <a:xfrm>
            <a:off x="10060160" y="2654134"/>
            <a:ext cx="103586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Lasto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2074981D-2A7A-1662-83F0-B469E95A92DA}"/>
              </a:ext>
            </a:extLst>
          </p:cNvPr>
          <p:cNvSpPr/>
          <p:nvPr/>
        </p:nvSpPr>
        <p:spPr>
          <a:xfrm>
            <a:off x="10060160" y="3684582"/>
            <a:ext cx="12474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Kartan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2F641796-C5C4-6CC6-0F40-A90E6C8B674A}"/>
              </a:ext>
            </a:extLst>
          </p:cNvPr>
          <p:cNvSpPr/>
          <p:nvPr/>
        </p:nvSpPr>
        <p:spPr>
          <a:xfrm>
            <a:off x="10060160" y="4715030"/>
            <a:ext cx="126509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Lagton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F2F6289E-6E4A-A293-7C52-4AB98CEE33FD}"/>
              </a:ext>
            </a:extLst>
          </p:cNvPr>
          <p:cNvSpPr txBox="1"/>
          <p:nvPr/>
        </p:nvSpPr>
        <p:spPr>
          <a:xfrm>
            <a:off x="190500" y="6724134"/>
            <a:ext cx="492154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Buchstaben\a-e 06 an zweiter Stelle.pptx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25342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9" grpId="0"/>
      <p:bldP spid="70" grpId="0"/>
      <p:bldP spid="71" grpId="0"/>
      <p:bldP spid="72" grpId="0"/>
      <p:bldP spid="83" grpId="0"/>
      <p:bldP spid="84" grpId="0"/>
      <p:bldP spid="85" grpId="0"/>
      <p:bldP spid="86" grpId="0"/>
      <p:bldP spid="87" grpId="0"/>
      <p:bldP spid="88" grpId="0"/>
      <p:bldP spid="94" grpId="0"/>
      <p:bldP spid="95" grpId="0"/>
      <p:bldP spid="96" grpId="0"/>
      <p:bldP spid="97" grpId="0"/>
      <p:bldP spid="103" grpId="0"/>
      <p:bldP spid="104" grpId="0"/>
      <p:bldP spid="105" grpId="0"/>
      <p:bldP spid="106" grpId="0"/>
      <p:bldP spid="107" grpId="0"/>
      <p:bldP spid="108" grpId="0"/>
      <p:bldP spid="114" grpId="0"/>
      <p:bldP spid="115" grpId="0"/>
      <p:bldP spid="116" grpId="0"/>
      <p:bldP spid="117" grpId="0"/>
      <p:bldP spid="123" grpId="0"/>
      <p:bldP spid="124" grpId="0"/>
      <p:bldP spid="125" grpId="0"/>
      <p:bldP spid="126" grpId="0"/>
      <p:bldP spid="127" grpId="0"/>
      <p:bldP spid="2" grpId="0"/>
      <p:bldP spid="11" grpId="0"/>
      <p:bldP spid="12" grpId="0"/>
      <p:bldP spid="13" grpId="0"/>
      <p:bldP spid="14" grpId="0"/>
      <p:bldP spid="20" grpId="0"/>
      <p:bldP spid="21" grpId="0"/>
      <p:bldP spid="22" grpId="0"/>
      <p:bldP spid="23" grpId="0"/>
      <p:bldP spid="24" grpId="0"/>
      <p:bldP spid="25" grpId="0"/>
      <p:bldP spid="31" grpId="0"/>
      <p:bldP spid="32" grpId="0"/>
      <p:bldP spid="33" grpId="0"/>
      <p:bldP spid="34" grpId="0"/>
      <p:bldP spid="40" grpId="0"/>
      <p:bldP spid="41" grpId="0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66" grpId="0"/>
      <p:bldP spid="67" grpId="0"/>
      <p:bldP spid="68" grpId="0"/>
      <p:bldP spid="78" grpId="0"/>
      <p:bldP spid="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9" y="85228"/>
            <a:ext cx="9404886" cy="434312"/>
          </a:xfrm>
        </p:spPr>
        <p:txBody>
          <a:bodyPr/>
          <a:lstStyle/>
          <a:p>
            <a:r>
              <a:rPr lang="de-DE" dirty="0"/>
              <a:t>e an zweiter Stelle 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3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CE72F8B-08F6-9CDF-1760-762226179E79}"/>
              </a:ext>
            </a:extLst>
          </p:cNvPr>
          <p:cNvSpPr/>
          <p:nvPr/>
        </p:nvSpPr>
        <p:spPr>
          <a:xfrm>
            <a:off x="563858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77B8A74F-313A-FFFD-1626-FA85124CA3C4}"/>
              </a:ext>
            </a:extLst>
          </p:cNvPr>
          <p:cNvSpPr/>
          <p:nvPr/>
        </p:nvSpPr>
        <p:spPr>
          <a:xfrm>
            <a:off x="311021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0" name="Ellipse 59">
            <a:extLst>
              <a:ext uri="{FF2B5EF4-FFF2-40B4-BE49-F238E27FC236}">
                <a16:creationId xmlns:a16="http://schemas.microsoft.com/office/drawing/2014/main" id="{CD042DB7-816B-F976-AB1B-A6E85C6D0457}"/>
              </a:ext>
            </a:extLst>
          </p:cNvPr>
          <p:cNvSpPr/>
          <p:nvPr/>
        </p:nvSpPr>
        <p:spPr>
          <a:xfrm>
            <a:off x="311021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1" name="Ellipse 60">
            <a:extLst>
              <a:ext uri="{FF2B5EF4-FFF2-40B4-BE49-F238E27FC236}">
                <a16:creationId xmlns:a16="http://schemas.microsoft.com/office/drawing/2014/main" id="{898FF9A8-1E81-4842-D8CC-A903F9D25408}"/>
              </a:ext>
            </a:extLst>
          </p:cNvPr>
          <p:cNvSpPr/>
          <p:nvPr/>
        </p:nvSpPr>
        <p:spPr>
          <a:xfrm>
            <a:off x="311021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2" name="Ellipse 61">
            <a:extLst>
              <a:ext uri="{FF2B5EF4-FFF2-40B4-BE49-F238E27FC236}">
                <a16:creationId xmlns:a16="http://schemas.microsoft.com/office/drawing/2014/main" id="{9E3C1A84-8246-03A5-ED38-1C05C5589E04}"/>
              </a:ext>
            </a:extLst>
          </p:cNvPr>
          <p:cNvSpPr/>
          <p:nvPr/>
        </p:nvSpPr>
        <p:spPr>
          <a:xfrm>
            <a:off x="311021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3" name="Ellipse 62">
            <a:extLst>
              <a:ext uri="{FF2B5EF4-FFF2-40B4-BE49-F238E27FC236}">
                <a16:creationId xmlns:a16="http://schemas.microsoft.com/office/drawing/2014/main" id="{278078CE-9BA3-EDAA-845D-049705BE0C72}"/>
              </a:ext>
            </a:extLst>
          </p:cNvPr>
          <p:cNvSpPr/>
          <p:nvPr/>
        </p:nvSpPr>
        <p:spPr>
          <a:xfrm>
            <a:off x="311021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EEBF3096-E74A-903F-8B1C-3147C6366DD4}"/>
              </a:ext>
            </a:extLst>
          </p:cNvPr>
          <p:cNvSpPr/>
          <p:nvPr/>
        </p:nvSpPr>
        <p:spPr>
          <a:xfrm>
            <a:off x="563858" y="1108462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5FB4BB66-45AC-C319-7716-A94B621E79B4}"/>
              </a:ext>
            </a:extLst>
          </p:cNvPr>
          <p:cNvSpPr/>
          <p:nvPr/>
        </p:nvSpPr>
        <p:spPr>
          <a:xfrm>
            <a:off x="563858" y="2138910"/>
            <a:ext cx="6699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A23F1247-8817-8E34-107C-E08202218EF0}"/>
              </a:ext>
            </a:extLst>
          </p:cNvPr>
          <p:cNvSpPr/>
          <p:nvPr/>
        </p:nvSpPr>
        <p:spPr>
          <a:xfrm>
            <a:off x="563858" y="3169358"/>
            <a:ext cx="54393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38351067-10A9-25E7-CE17-8E91BD01663E}"/>
              </a:ext>
            </a:extLst>
          </p:cNvPr>
          <p:cNvSpPr/>
          <p:nvPr/>
        </p:nvSpPr>
        <p:spPr>
          <a:xfrm>
            <a:off x="563858" y="4199806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73" name="Ellipse 72">
            <a:extLst>
              <a:ext uri="{FF2B5EF4-FFF2-40B4-BE49-F238E27FC236}">
                <a16:creationId xmlns:a16="http://schemas.microsoft.com/office/drawing/2014/main" id="{799EE31B-3ABE-BBE5-CB29-7954D0817887}"/>
              </a:ext>
            </a:extLst>
          </p:cNvPr>
          <p:cNvSpPr/>
          <p:nvPr/>
        </p:nvSpPr>
        <p:spPr>
          <a:xfrm>
            <a:off x="309035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971AEF64-0CB3-0912-C28A-34C426A66A9D}"/>
              </a:ext>
            </a:extLst>
          </p:cNvPr>
          <p:cNvSpPr/>
          <p:nvPr/>
        </p:nvSpPr>
        <p:spPr>
          <a:xfrm>
            <a:off x="309035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E7DA3EEA-8104-8EF6-62F0-F3A21B2D8511}"/>
              </a:ext>
            </a:extLst>
          </p:cNvPr>
          <p:cNvSpPr/>
          <p:nvPr/>
        </p:nvSpPr>
        <p:spPr>
          <a:xfrm>
            <a:off x="309035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08A2ED2A-B920-8252-C819-6807397C6FF3}"/>
              </a:ext>
            </a:extLst>
          </p:cNvPr>
          <p:cNvSpPr/>
          <p:nvPr/>
        </p:nvSpPr>
        <p:spPr>
          <a:xfrm>
            <a:off x="309035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7" name="Ellipse 76">
            <a:extLst>
              <a:ext uri="{FF2B5EF4-FFF2-40B4-BE49-F238E27FC236}">
                <a16:creationId xmlns:a16="http://schemas.microsoft.com/office/drawing/2014/main" id="{6D377948-9EF3-8898-2327-225D5F8F0473}"/>
              </a:ext>
            </a:extLst>
          </p:cNvPr>
          <p:cNvSpPr/>
          <p:nvPr/>
        </p:nvSpPr>
        <p:spPr>
          <a:xfrm>
            <a:off x="309035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83" name="Rechteck 82">
            <a:extLst>
              <a:ext uri="{FF2B5EF4-FFF2-40B4-BE49-F238E27FC236}">
                <a16:creationId xmlns:a16="http://schemas.microsoft.com/office/drawing/2014/main" id="{77A1CBEC-F1E1-3C09-7CF3-0D73E6177BED}"/>
              </a:ext>
            </a:extLst>
          </p:cNvPr>
          <p:cNvSpPr/>
          <p:nvPr/>
        </p:nvSpPr>
        <p:spPr>
          <a:xfrm>
            <a:off x="563859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3641C2D8-E349-0A48-E048-878A557D1652}"/>
              </a:ext>
            </a:extLst>
          </p:cNvPr>
          <p:cNvSpPr/>
          <p:nvPr/>
        </p:nvSpPr>
        <p:spPr>
          <a:xfrm>
            <a:off x="563858" y="1623686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85" name="Rechteck 84">
            <a:extLst>
              <a:ext uri="{FF2B5EF4-FFF2-40B4-BE49-F238E27FC236}">
                <a16:creationId xmlns:a16="http://schemas.microsoft.com/office/drawing/2014/main" id="{834E8E2A-CA66-C58E-6BBE-AC360ABF8C99}"/>
              </a:ext>
            </a:extLst>
          </p:cNvPr>
          <p:cNvSpPr/>
          <p:nvPr/>
        </p:nvSpPr>
        <p:spPr>
          <a:xfrm>
            <a:off x="563858" y="2654134"/>
            <a:ext cx="6699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6" name="Rechteck 85">
            <a:extLst>
              <a:ext uri="{FF2B5EF4-FFF2-40B4-BE49-F238E27FC236}">
                <a16:creationId xmlns:a16="http://schemas.microsoft.com/office/drawing/2014/main" id="{B293DEF8-43B4-D771-5C03-F1DBA9942D29}"/>
              </a:ext>
            </a:extLst>
          </p:cNvPr>
          <p:cNvSpPr/>
          <p:nvPr/>
        </p:nvSpPr>
        <p:spPr>
          <a:xfrm>
            <a:off x="563858" y="3684582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9BD2E66B-31B9-D162-F5E4-A6808EBDF30C}"/>
              </a:ext>
            </a:extLst>
          </p:cNvPr>
          <p:cNvSpPr/>
          <p:nvPr/>
        </p:nvSpPr>
        <p:spPr>
          <a:xfrm>
            <a:off x="563858" y="4715030"/>
            <a:ext cx="54393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</a:t>
            </a:r>
          </a:p>
        </p:txBody>
      </p:sp>
      <p:sp>
        <p:nvSpPr>
          <p:cNvPr id="88" name="Rechteck 87">
            <a:extLst>
              <a:ext uri="{FF2B5EF4-FFF2-40B4-BE49-F238E27FC236}">
                <a16:creationId xmlns:a16="http://schemas.microsoft.com/office/drawing/2014/main" id="{73F818ED-AC64-ECB8-5639-115AF26C9299}"/>
              </a:ext>
            </a:extLst>
          </p:cNvPr>
          <p:cNvSpPr/>
          <p:nvPr/>
        </p:nvSpPr>
        <p:spPr>
          <a:xfrm>
            <a:off x="4522714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36F0C0F3-7298-81AA-268F-49AAA950FC18}"/>
              </a:ext>
            </a:extLst>
          </p:cNvPr>
          <p:cNvSpPr/>
          <p:nvPr/>
        </p:nvSpPr>
        <p:spPr>
          <a:xfrm>
            <a:off x="4269877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3C77A297-8004-A8AD-FE07-4A67A037A046}"/>
              </a:ext>
            </a:extLst>
          </p:cNvPr>
          <p:cNvSpPr/>
          <p:nvPr/>
        </p:nvSpPr>
        <p:spPr>
          <a:xfrm>
            <a:off x="4269877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24EED7ED-4881-9E6F-4822-9684D7D5D661}"/>
              </a:ext>
            </a:extLst>
          </p:cNvPr>
          <p:cNvSpPr/>
          <p:nvPr/>
        </p:nvSpPr>
        <p:spPr>
          <a:xfrm>
            <a:off x="4269877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CF855488-AC26-E529-CA9A-9FED935FE298}"/>
              </a:ext>
            </a:extLst>
          </p:cNvPr>
          <p:cNvSpPr/>
          <p:nvPr/>
        </p:nvSpPr>
        <p:spPr>
          <a:xfrm>
            <a:off x="4269877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3EFE8E63-BCCB-BD86-16C1-AFB7AF019C17}"/>
              </a:ext>
            </a:extLst>
          </p:cNvPr>
          <p:cNvSpPr/>
          <p:nvPr/>
        </p:nvSpPr>
        <p:spPr>
          <a:xfrm>
            <a:off x="4269877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4" name="Rechteck 93">
            <a:extLst>
              <a:ext uri="{FF2B5EF4-FFF2-40B4-BE49-F238E27FC236}">
                <a16:creationId xmlns:a16="http://schemas.microsoft.com/office/drawing/2014/main" id="{1CEF4F06-8AB7-AD3B-FB35-0E01832301AE}"/>
              </a:ext>
            </a:extLst>
          </p:cNvPr>
          <p:cNvSpPr/>
          <p:nvPr/>
        </p:nvSpPr>
        <p:spPr>
          <a:xfrm>
            <a:off x="4522714" y="1108462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95" name="Rechteck 94">
            <a:extLst>
              <a:ext uri="{FF2B5EF4-FFF2-40B4-BE49-F238E27FC236}">
                <a16:creationId xmlns:a16="http://schemas.microsoft.com/office/drawing/2014/main" id="{3E9E1E26-FF12-B7F8-E8F7-A414C4D2DFB5}"/>
              </a:ext>
            </a:extLst>
          </p:cNvPr>
          <p:cNvSpPr/>
          <p:nvPr/>
        </p:nvSpPr>
        <p:spPr>
          <a:xfrm>
            <a:off x="4522714" y="2138910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96" name="Rechteck 95">
            <a:extLst>
              <a:ext uri="{FF2B5EF4-FFF2-40B4-BE49-F238E27FC236}">
                <a16:creationId xmlns:a16="http://schemas.microsoft.com/office/drawing/2014/main" id="{4C09255F-28F7-A290-0B70-BD3F258AD06A}"/>
              </a:ext>
            </a:extLst>
          </p:cNvPr>
          <p:cNvSpPr/>
          <p:nvPr/>
        </p:nvSpPr>
        <p:spPr>
          <a:xfrm>
            <a:off x="4522714" y="3169358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97" name="Rechteck 96">
            <a:extLst>
              <a:ext uri="{FF2B5EF4-FFF2-40B4-BE49-F238E27FC236}">
                <a16:creationId xmlns:a16="http://schemas.microsoft.com/office/drawing/2014/main" id="{368A247F-503A-4101-63EE-ECFC9C79A870}"/>
              </a:ext>
            </a:extLst>
          </p:cNvPr>
          <p:cNvSpPr/>
          <p:nvPr/>
        </p:nvSpPr>
        <p:spPr>
          <a:xfrm>
            <a:off x="4522714" y="4199806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D5AF8781-C531-DEE3-5A2F-2CFFA57E39F7}"/>
              </a:ext>
            </a:extLst>
          </p:cNvPr>
          <p:cNvSpPr/>
          <p:nvPr/>
        </p:nvSpPr>
        <p:spPr>
          <a:xfrm>
            <a:off x="4267891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9" name="Ellipse 98">
            <a:extLst>
              <a:ext uri="{FF2B5EF4-FFF2-40B4-BE49-F238E27FC236}">
                <a16:creationId xmlns:a16="http://schemas.microsoft.com/office/drawing/2014/main" id="{A8D8A897-0E4D-D5D6-C83C-46C365424549}"/>
              </a:ext>
            </a:extLst>
          </p:cNvPr>
          <p:cNvSpPr/>
          <p:nvPr/>
        </p:nvSpPr>
        <p:spPr>
          <a:xfrm>
            <a:off x="4267891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0" name="Ellipse 99">
            <a:extLst>
              <a:ext uri="{FF2B5EF4-FFF2-40B4-BE49-F238E27FC236}">
                <a16:creationId xmlns:a16="http://schemas.microsoft.com/office/drawing/2014/main" id="{A2E3F59F-DD2A-0DCF-528E-79BFF66AF9EB}"/>
              </a:ext>
            </a:extLst>
          </p:cNvPr>
          <p:cNvSpPr/>
          <p:nvPr/>
        </p:nvSpPr>
        <p:spPr>
          <a:xfrm>
            <a:off x="4267891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1" name="Ellipse 100">
            <a:extLst>
              <a:ext uri="{FF2B5EF4-FFF2-40B4-BE49-F238E27FC236}">
                <a16:creationId xmlns:a16="http://schemas.microsoft.com/office/drawing/2014/main" id="{05AD23B3-E574-4756-9544-D6E34AAC8E27}"/>
              </a:ext>
            </a:extLst>
          </p:cNvPr>
          <p:cNvSpPr/>
          <p:nvPr/>
        </p:nvSpPr>
        <p:spPr>
          <a:xfrm>
            <a:off x="4267891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2" name="Ellipse 101">
            <a:extLst>
              <a:ext uri="{FF2B5EF4-FFF2-40B4-BE49-F238E27FC236}">
                <a16:creationId xmlns:a16="http://schemas.microsoft.com/office/drawing/2014/main" id="{61AC3B18-E960-B189-6072-4F8926F5D80F}"/>
              </a:ext>
            </a:extLst>
          </p:cNvPr>
          <p:cNvSpPr/>
          <p:nvPr/>
        </p:nvSpPr>
        <p:spPr>
          <a:xfrm>
            <a:off x="4267891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3" name="Rechteck 102">
            <a:extLst>
              <a:ext uri="{FF2B5EF4-FFF2-40B4-BE49-F238E27FC236}">
                <a16:creationId xmlns:a16="http://schemas.microsoft.com/office/drawing/2014/main" id="{14D9A48B-A6E3-C141-0DC8-FF1167D58511}"/>
              </a:ext>
            </a:extLst>
          </p:cNvPr>
          <p:cNvSpPr/>
          <p:nvPr/>
        </p:nvSpPr>
        <p:spPr>
          <a:xfrm>
            <a:off x="4490816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FD7028BF-61BC-3658-1A66-3B1E85E8481E}"/>
              </a:ext>
            </a:extLst>
          </p:cNvPr>
          <p:cNvSpPr/>
          <p:nvPr/>
        </p:nvSpPr>
        <p:spPr>
          <a:xfrm>
            <a:off x="4522714" y="1623686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C0061CFE-6077-83EE-3347-083457B1223B}"/>
              </a:ext>
            </a:extLst>
          </p:cNvPr>
          <p:cNvSpPr/>
          <p:nvPr/>
        </p:nvSpPr>
        <p:spPr>
          <a:xfrm>
            <a:off x="4522714" y="2654134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3F848690-E3F3-FB65-A871-FAD2151390C6}"/>
              </a:ext>
            </a:extLst>
          </p:cNvPr>
          <p:cNvSpPr/>
          <p:nvPr/>
        </p:nvSpPr>
        <p:spPr>
          <a:xfrm>
            <a:off x="4522714" y="3684582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8C773C7-6B35-F3AD-0248-DC8307BE9B03}"/>
              </a:ext>
            </a:extLst>
          </p:cNvPr>
          <p:cNvSpPr/>
          <p:nvPr/>
        </p:nvSpPr>
        <p:spPr>
          <a:xfrm>
            <a:off x="4522714" y="4715030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A00E2594-A3A1-8FB1-5838-2E00F415E5C5}"/>
              </a:ext>
            </a:extLst>
          </p:cNvPr>
          <p:cNvSpPr/>
          <p:nvPr/>
        </p:nvSpPr>
        <p:spPr>
          <a:xfrm>
            <a:off x="8801545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544E6B54-462B-BB5D-DC09-966A86947423}"/>
              </a:ext>
            </a:extLst>
          </p:cNvPr>
          <p:cNvSpPr/>
          <p:nvPr/>
        </p:nvSpPr>
        <p:spPr>
          <a:xfrm>
            <a:off x="8548708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CB5F529-BD35-F93C-B3C7-C878DD0F472A}"/>
              </a:ext>
            </a:extLst>
          </p:cNvPr>
          <p:cNvSpPr/>
          <p:nvPr/>
        </p:nvSpPr>
        <p:spPr>
          <a:xfrm>
            <a:off x="8548708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6CB0AC44-5222-7A72-8665-4DB30106EEDD}"/>
              </a:ext>
            </a:extLst>
          </p:cNvPr>
          <p:cNvSpPr/>
          <p:nvPr/>
        </p:nvSpPr>
        <p:spPr>
          <a:xfrm>
            <a:off x="8548708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15E6853D-C94B-0BD5-B556-22125441AE25}"/>
              </a:ext>
            </a:extLst>
          </p:cNvPr>
          <p:cNvSpPr/>
          <p:nvPr/>
        </p:nvSpPr>
        <p:spPr>
          <a:xfrm>
            <a:off x="8548708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5A1E7798-3A8D-3FD9-65A3-B47A338033A8}"/>
              </a:ext>
            </a:extLst>
          </p:cNvPr>
          <p:cNvSpPr/>
          <p:nvPr/>
        </p:nvSpPr>
        <p:spPr>
          <a:xfrm>
            <a:off x="8548708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513068A-6A43-9B77-4835-C8CD054E4768}"/>
              </a:ext>
            </a:extLst>
          </p:cNvPr>
          <p:cNvSpPr/>
          <p:nvPr/>
        </p:nvSpPr>
        <p:spPr>
          <a:xfrm>
            <a:off x="8801545" y="1108462"/>
            <a:ext cx="72968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</a:t>
            </a: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D9D8EDFF-7843-12D8-0069-5EFB1340900E}"/>
              </a:ext>
            </a:extLst>
          </p:cNvPr>
          <p:cNvSpPr/>
          <p:nvPr/>
        </p:nvSpPr>
        <p:spPr>
          <a:xfrm>
            <a:off x="8801545" y="2138910"/>
            <a:ext cx="86549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</a:t>
            </a: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F5CB9E6D-EF1E-C2EF-5E5C-547F4515D854}"/>
              </a:ext>
            </a:extLst>
          </p:cNvPr>
          <p:cNvSpPr/>
          <p:nvPr/>
        </p:nvSpPr>
        <p:spPr>
          <a:xfrm>
            <a:off x="8801545" y="3169358"/>
            <a:ext cx="68159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764A68E-5959-E276-FDD5-BEA3AAB1AC4F}"/>
              </a:ext>
            </a:extLst>
          </p:cNvPr>
          <p:cNvSpPr/>
          <p:nvPr/>
        </p:nvSpPr>
        <p:spPr>
          <a:xfrm>
            <a:off x="8801545" y="4199806"/>
            <a:ext cx="68961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</a:t>
            </a: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2F1395A3-3492-3A22-EA86-72FBD7F2DA2B}"/>
              </a:ext>
            </a:extLst>
          </p:cNvPr>
          <p:cNvSpPr/>
          <p:nvPr/>
        </p:nvSpPr>
        <p:spPr>
          <a:xfrm>
            <a:off x="8546722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46579E9-1E39-9A75-DA74-E89C72A4967D}"/>
              </a:ext>
            </a:extLst>
          </p:cNvPr>
          <p:cNvSpPr/>
          <p:nvPr/>
        </p:nvSpPr>
        <p:spPr>
          <a:xfrm>
            <a:off x="8546722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948684A8-1FF4-A388-003C-3046BB6FF9B3}"/>
              </a:ext>
            </a:extLst>
          </p:cNvPr>
          <p:cNvSpPr/>
          <p:nvPr/>
        </p:nvSpPr>
        <p:spPr>
          <a:xfrm>
            <a:off x="8546722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82EDC8C8-BE9F-8A68-3AE4-8FEEEBD475C8}"/>
              </a:ext>
            </a:extLst>
          </p:cNvPr>
          <p:cNvSpPr/>
          <p:nvPr/>
        </p:nvSpPr>
        <p:spPr>
          <a:xfrm>
            <a:off x="8546722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5501F8AC-762A-7D5C-B49A-C5445A2FDC51}"/>
              </a:ext>
            </a:extLst>
          </p:cNvPr>
          <p:cNvSpPr/>
          <p:nvPr/>
        </p:nvSpPr>
        <p:spPr>
          <a:xfrm>
            <a:off x="8546722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6768CCD1-086B-AB3A-FD23-A08CDCB979BE}"/>
              </a:ext>
            </a:extLst>
          </p:cNvPr>
          <p:cNvSpPr/>
          <p:nvPr/>
        </p:nvSpPr>
        <p:spPr>
          <a:xfrm>
            <a:off x="8801546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CF3A5700-8E68-5E92-3312-9473813C2482}"/>
              </a:ext>
            </a:extLst>
          </p:cNvPr>
          <p:cNvSpPr/>
          <p:nvPr/>
        </p:nvSpPr>
        <p:spPr>
          <a:xfrm>
            <a:off x="8801545" y="1623686"/>
            <a:ext cx="77136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</a:t>
            </a: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00C9612F-116B-D667-6E2E-C538C3E43606}"/>
              </a:ext>
            </a:extLst>
          </p:cNvPr>
          <p:cNvSpPr/>
          <p:nvPr/>
        </p:nvSpPr>
        <p:spPr>
          <a:xfrm>
            <a:off x="8801545" y="2654134"/>
            <a:ext cx="70083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5350D6DF-07B3-1AC1-5840-721D569F882E}"/>
              </a:ext>
            </a:extLst>
          </p:cNvPr>
          <p:cNvSpPr/>
          <p:nvPr/>
        </p:nvSpPr>
        <p:spPr>
          <a:xfrm>
            <a:off x="8801545" y="3684582"/>
            <a:ext cx="71846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E92A9067-E297-2C81-FDD4-BF745CEC6FB6}"/>
              </a:ext>
            </a:extLst>
          </p:cNvPr>
          <p:cNvSpPr/>
          <p:nvPr/>
        </p:nvSpPr>
        <p:spPr>
          <a:xfrm>
            <a:off x="8801545" y="4715030"/>
            <a:ext cx="7409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C9530BA-FFCA-4511-B70B-E4D044C52175}"/>
              </a:ext>
            </a:extLst>
          </p:cNvPr>
          <p:cNvSpPr/>
          <p:nvPr/>
        </p:nvSpPr>
        <p:spPr>
          <a:xfrm>
            <a:off x="1914193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A3C3636-5E51-716A-F1F8-00796EA4DEFA}"/>
              </a:ext>
            </a:extLst>
          </p:cNvPr>
          <p:cNvSpPr/>
          <p:nvPr/>
        </p:nvSpPr>
        <p:spPr>
          <a:xfrm>
            <a:off x="1661356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E7F2F29C-5A20-7134-5A09-9C56CF59AC23}"/>
              </a:ext>
            </a:extLst>
          </p:cNvPr>
          <p:cNvSpPr/>
          <p:nvPr/>
        </p:nvSpPr>
        <p:spPr>
          <a:xfrm>
            <a:off x="1661356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FE674880-ACFB-5FDD-80C3-8843733C9CCF}"/>
              </a:ext>
            </a:extLst>
          </p:cNvPr>
          <p:cNvSpPr/>
          <p:nvPr/>
        </p:nvSpPr>
        <p:spPr>
          <a:xfrm>
            <a:off x="1661356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AB82A84C-7779-8D36-8591-5CFE0F92FB62}"/>
              </a:ext>
            </a:extLst>
          </p:cNvPr>
          <p:cNvSpPr/>
          <p:nvPr/>
        </p:nvSpPr>
        <p:spPr>
          <a:xfrm>
            <a:off x="1661356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EC367D6F-8835-1EAF-49B9-51237171FD1C}"/>
              </a:ext>
            </a:extLst>
          </p:cNvPr>
          <p:cNvSpPr/>
          <p:nvPr/>
        </p:nvSpPr>
        <p:spPr>
          <a:xfrm>
            <a:off x="1661356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E53638A7-C40A-8BCC-3B4E-F7079EB5FCAD}"/>
              </a:ext>
            </a:extLst>
          </p:cNvPr>
          <p:cNvSpPr/>
          <p:nvPr/>
        </p:nvSpPr>
        <p:spPr>
          <a:xfrm>
            <a:off x="1914193" y="1108462"/>
            <a:ext cx="96853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915FEBAA-7645-23AF-405D-52F2DCDB1EFB}"/>
              </a:ext>
            </a:extLst>
          </p:cNvPr>
          <p:cNvSpPr/>
          <p:nvPr/>
        </p:nvSpPr>
        <p:spPr>
          <a:xfrm>
            <a:off x="1914193" y="2138910"/>
            <a:ext cx="105464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A2967EA6-044E-BB0F-3112-13A32A9E6655}"/>
              </a:ext>
            </a:extLst>
          </p:cNvPr>
          <p:cNvSpPr/>
          <p:nvPr/>
        </p:nvSpPr>
        <p:spPr>
          <a:xfrm>
            <a:off x="1914193" y="3169358"/>
            <a:ext cx="102803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Temo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4B3D628-BB44-FC9E-727A-988E1E03ECCF}"/>
              </a:ext>
            </a:extLst>
          </p:cNvPr>
          <p:cNvSpPr/>
          <p:nvPr/>
        </p:nvSpPr>
        <p:spPr>
          <a:xfrm>
            <a:off x="1914193" y="4199806"/>
            <a:ext cx="9108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0C6FC4F7-D8E1-D5FC-1594-6307E8AC77B9}"/>
              </a:ext>
            </a:extLst>
          </p:cNvPr>
          <p:cNvSpPr/>
          <p:nvPr/>
        </p:nvSpPr>
        <p:spPr>
          <a:xfrm>
            <a:off x="1659370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6A49E68C-66F8-1A61-B2C3-5D1C352CFB79}"/>
              </a:ext>
            </a:extLst>
          </p:cNvPr>
          <p:cNvSpPr/>
          <p:nvPr/>
        </p:nvSpPr>
        <p:spPr>
          <a:xfrm>
            <a:off x="1659370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E061038C-2724-7349-16BB-1743E19070AA}"/>
              </a:ext>
            </a:extLst>
          </p:cNvPr>
          <p:cNvSpPr/>
          <p:nvPr/>
        </p:nvSpPr>
        <p:spPr>
          <a:xfrm>
            <a:off x="1659370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4607093A-F2B6-158B-537C-779AD7ED37B5}"/>
              </a:ext>
            </a:extLst>
          </p:cNvPr>
          <p:cNvSpPr/>
          <p:nvPr/>
        </p:nvSpPr>
        <p:spPr>
          <a:xfrm>
            <a:off x="1659370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7F7E2029-E3C5-A43B-B362-12D14EEA8BD1}"/>
              </a:ext>
            </a:extLst>
          </p:cNvPr>
          <p:cNvSpPr/>
          <p:nvPr/>
        </p:nvSpPr>
        <p:spPr>
          <a:xfrm>
            <a:off x="1659370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EE995789-1AE5-3784-F5CF-F33EE8A115DD}"/>
              </a:ext>
            </a:extLst>
          </p:cNvPr>
          <p:cNvSpPr/>
          <p:nvPr/>
        </p:nvSpPr>
        <p:spPr>
          <a:xfrm>
            <a:off x="1914194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Keran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70A248A9-D6C9-DDE9-6AE8-6245119B5271}"/>
              </a:ext>
            </a:extLst>
          </p:cNvPr>
          <p:cNvSpPr/>
          <p:nvPr/>
        </p:nvSpPr>
        <p:spPr>
          <a:xfrm>
            <a:off x="1914193" y="1623686"/>
            <a:ext cx="96693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1134A9D-B6D2-703E-79D8-11D32A1EFCB2}"/>
              </a:ext>
            </a:extLst>
          </p:cNvPr>
          <p:cNvSpPr/>
          <p:nvPr/>
        </p:nvSpPr>
        <p:spPr>
          <a:xfrm>
            <a:off x="1914193" y="2654134"/>
            <a:ext cx="104471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24A0221-CBC9-7CA2-A2A6-C0B0369FF645}"/>
              </a:ext>
            </a:extLst>
          </p:cNvPr>
          <p:cNvSpPr/>
          <p:nvPr/>
        </p:nvSpPr>
        <p:spPr>
          <a:xfrm>
            <a:off x="1914193" y="3684582"/>
            <a:ext cx="79220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01881E18-F695-6D88-85ED-7F720E8B4D9D}"/>
              </a:ext>
            </a:extLst>
          </p:cNvPr>
          <p:cNvSpPr/>
          <p:nvPr/>
        </p:nvSpPr>
        <p:spPr>
          <a:xfrm>
            <a:off x="1914193" y="4715030"/>
            <a:ext cx="87895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ECB90258-5B17-FB01-9599-5D531AD3852F}"/>
              </a:ext>
            </a:extLst>
          </p:cNvPr>
          <p:cNvSpPr/>
          <p:nvPr/>
        </p:nvSpPr>
        <p:spPr>
          <a:xfrm>
            <a:off x="5873049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Kleta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7B42B0CF-BA4D-8799-53C8-2E786FE33CB1}"/>
              </a:ext>
            </a:extLst>
          </p:cNvPr>
          <p:cNvSpPr/>
          <p:nvPr/>
        </p:nvSpPr>
        <p:spPr>
          <a:xfrm>
            <a:off x="5620212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C3180B3-E6D8-219B-EBA3-25692C667220}"/>
              </a:ext>
            </a:extLst>
          </p:cNvPr>
          <p:cNvSpPr/>
          <p:nvPr/>
        </p:nvSpPr>
        <p:spPr>
          <a:xfrm>
            <a:off x="5620212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C694DE80-56F8-B35C-40D6-A6CDBA44ED85}"/>
              </a:ext>
            </a:extLst>
          </p:cNvPr>
          <p:cNvSpPr/>
          <p:nvPr/>
        </p:nvSpPr>
        <p:spPr>
          <a:xfrm>
            <a:off x="5620212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1AA2EEEB-8113-C05F-5A0A-66A7AB499593}"/>
              </a:ext>
            </a:extLst>
          </p:cNvPr>
          <p:cNvSpPr/>
          <p:nvPr/>
        </p:nvSpPr>
        <p:spPr>
          <a:xfrm>
            <a:off x="5620212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84E5A368-FDDB-4925-CA0C-01693C7CA75A}"/>
              </a:ext>
            </a:extLst>
          </p:cNvPr>
          <p:cNvSpPr/>
          <p:nvPr/>
        </p:nvSpPr>
        <p:spPr>
          <a:xfrm>
            <a:off x="5620212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9CBB398B-DA29-34F5-E050-1AA14C965222}"/>
              </a:ext>
            </a:extLst>
          </p:cNvPr>
          <p:cNvSpPr/>
          <p:nvPr/>
        </p:nvSpPr>
        <p:spPr>
          <a:xfrm>
            <a:off x="5873049" y="1108462"/>
            <a:ext cx="93807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EFBAEE05-7CAB-9280-3A08-B64C57640072}"/>
              </a:ext>
            </a:extLst>
          </p:cNvPr>
          <p:cNvSpPr/>
          <p:nvPr/>
        </p:nvSpPr>
        <p:spPr>
          <a:xfrm>
            <a:off x="5873049" y="2138910"/>
            <a:ext cx="9108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E32735E8-3768-231C-6E1C-7772CD48A549}"/>
              </a:ext>
            </a:extLst>
          </p:cNvPr>
          <p:cNvSpPr/>
          <p:nvPr/>
        </p:nvSpPr>
        <p:spPr>
          <a:xfrm>
            <a:off x="5873049" y="3169358"/>
            <a:ext cx="104708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2720673-61AD-199B-0B6A-4164D2DD9611}"/>
              </a:ext>
            </a:extLst>
          </p:cNvPr>
          <p:cNvSpPr/>
          <p:nvPr/>
        </p:nvSpPr>
        <p:spPr>
          <a:xfrm>
            <a:off x="5873049" y="4199806"/>
            <a:ext cx="91884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Beto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AAE44B82-F03E-7E3A-05D7-A8E1F553FD57}"/>
              </a:ext>
            </a:extLst>
          </p:cNvPr>
          <p:cNvSpPr/>
          <p:nvPr/>
        </p:nvSpPr>
        <p:spPr>
          <a:xfrm>
            <a:off x="5618226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5EFB8B90-21F2-735C-6C53-D3764784F5DA}"/>
              </a:ext>
            </a:extLst>
          </p:cNvPr>
          <p:cNvSpPr/>
          <p:nvPr/>
        </p:nvSpPr>
        <p:spPr>
          <a:xfrm>
            <a:off x="5618226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0E1FAA63-C8D2-C7B1-9573-0FA0DF749D0D}"/>
              </a:ext>
            </a:extLst>
          </p:cNvPr>
          <p:cNvSpPr/>
          <p:nvPr/>
        </p:nvSpPr>
        <p:spPr>
          <a:xfrm>
            <a:off x="5618226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27C31F81-D2A5-A2F9-845E-31B44E60E91B}"/>
              </a:ext>
            </a:extLst>
          </p:cNvPr>
          <p:cNvSpPr/>
          <p:nvPr/>
        </p:nvSpPr>
        <p:spPr>
          <a:xfrm>
            <a:off x="5618226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03C40AB7-E32A-9D6D-C889-CF71398D1231}"/>
              </a:ext>
            </a:extLst>
          </p:cNvPr>
          <p:cNvSpPr/>
          <p:nvPr/>
        </p:nvSpPr>
        <p:spPr>
          <a:xfrm>
            <a:off x="5618226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F29E733D-0954-E633-FB07-8E57BAA764E7}"/>
              </a:ext>
            </a:extLst>
          </p:cNvPr>
          <p:cNvSpPr/>
          <p:nvPr/>
        </p:nvSpPr>
        <p:spPr>
          <a:xfrm>
            <a:off x="5841151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Seli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F7A397C8-489A-7985-E209-7CBBACED8F6D}"/>
              </a:ext>
            </a:extLst>
          </p:cNvPr>
          <p:cNvSpPr/>
          <p:nvPr/>
        </p:nvSpPr>
        <p:spPr>
          <a:xfrm>
            <a:off x="5873049" y="1623686"/>
            <a:ext cx="92204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6EF73EF-9715-591D-B14E-F63C448D6740}"/>
              </a:ext>
            </a:extLst>
          </p:cNvPr>
          <p:cNvSpPr/>
          <p:nvPr/>
        </p:nvSpPr>
        <p:spPr>
          <a:xfrm>
            <a:off x="5873049" y="2654134"/>
            <a:ext cx="104387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C49D7A21-617D-3C78-3F7F-AF42238B73AD}"/>
              </a:ext>
            </a:extLst>
          </p:cNvPr>
          <p:cNvSpPr/>
          <p:nvPr/>
        </p:nvSpPr>
        <p:spPr>
          <a:xfrm>
            <a:off x="5873049" y="3684582"/>
            <a:ext cx="96853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1797FBF1-70FB-F80F-6A3A-E91EECD35E8C}"/>
              </a:ext>
            </a:extLst>
          </p:cNvPr>
          <p:cNvSpPr/>
          <p:nvPr/>
        </p:nvSpPr>
        <p:spPr>
          <a:xfrm>
            <a:off x="5873049" y="4715030"/>
            <a:ext cx="9108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Keto</a:t>
            </a: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EC05375D-C9F3-94A8-55AF-6CF63FFFD541}"/>
              </a:ext>
            </a:extLst>
          </p:cNvPr>
          <p:cNvSpPr/>
          <p:nvPr/>
        </p:nvSpPr>
        <p:spPr>
          <a:xfrm>
            <a:off x="10151880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Werzu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DCAF8627-9935-9DC8-B429-E57E30889429}"/>
              </a:ext>
            </a:extLst>
          </p:cNvPr>
          <p:cNvSpPr/>
          <p:nvPr/>
        </p:nvSpPr>
        <p:spPr>
          <a:xfrm>
            <a:off x="9899043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D1ED7657-7FCB-0811-771C-B55A66143BC9}"/>
              </a:ext>
            </a:extLst>
          </p:cNvPr>
          <p:cNvSpPr/>
          <p:nvPr/>
        </p:nvSpPr>
        <p:spPr>
          <a:xfrm>
            <a:off x="9899043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8D19704D-4E74-8860-737B-BF940CBDDFE2}"/>
              </a:ext>
            </a:extLst>
          </p:cNvPr>
          <p:cNvSpPr/>
          <p:nvPr/>
        </p:nvSpPr>
        <p:spPr>
          <a:xfrm>
            <a:off x="9899043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6D39A250-FFCC-C937-6E7A-4B5C633A9005}"/>
              </a:ext>
            </a:extLst>
          </p:cNvPr>
          <p:cNvSpPr/>
          <p:nvPr/>
        </p:nvSpPr>
        <p:spPr>
          <a:xfrm>
            <a:off x="9899043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851A86C5-072B-A391-ED75-3714DF4FDD2F}"/>
              </a:ext>
            </a:extLst>
          </p:cNvPr>
          <p:cNvSpPr/>
          <p:nvPr/>
        </p:nvSpPr>
        <p:spPr>
          <a:xfrm>
            <a:off x="9899043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7CE3EF73-13BD-9772-6BE5-F52F6EE1CA18}"/>
              </a:ext>
            </a:extLst>
          </p:cNvPr>
          <p:cNvSpPr/>
          <p:nvPr/>
        </p:nvSpPr>
        <p:spPr>
          <a:xfrm>
            <a:off x="10151880" y="1108462"/>
            <a:ext cx="106471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BD705DFF-0432-5FE9-51FD-F683A3772E5E}"/>
              </a:ext>
            </a:extLst>
          </p:cNvPr>
          <p:cNvSpPr/>
          <p:nvPr/>
        </p:nvSpPr>
        <p:spPr>
          <a:xfrm>
            <a:off x="10151880" y="2138910"/>
            <a:ext cx="123578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Wenka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6FD5D11A-845B-F8A2-4B70-6E8C49C91D56}"/>
              </a:ext>
            </a:extLst>
          </p:cNvPr>
          <p:cNvSpPr/>
          <p:nvPr/>
        </p:nvSpPr>
        <p:spPr>
          <a:xfrm>
            <a:off x="10151880" y="3169358"/>
            <a:ext cx="101983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Kelte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3C61DE62-E060-B408-FC38-9A96D206F763}"/>
              </a:ext>
            </a:extLst>
          </p:cNvPr>
          <p:cNvSpPr/>
          <p:nvPr/>
        </p:nvSpPr>
        <p:spPr>
          <a:xfrm>
            <a:off x="10151880" y="4199806"/>
            <a:ext cx="102463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Belsa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9686DF9C-F9B3-721C-5957-F52D3DD42A09}"/>
              </a:ext>
            </a:extLst>
          </p:cNvPr>
          <p:cNvSpPr/>
          <p:nvPr/>
        </p:nvSpPr>
        <p:spPr>
          <a:xfrm>
            <a:off x="9897057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52CD12BE-83D1-0D0B-BE34-5804AF3FFEA2}"/>
              </a:ext>
            </a:extLst>
          </p:cNvPr>
          <p:cNvSpPr/>
          <p:nvPr/>
        </p:nvSpPr>
        <p:spPr>
          <a:xfrm>
            <a:off x="9897057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53B93F30-A990-4628-DEBD-73B83B7C3F0F}"/>
              </a:ext>
            </a:extLst>
          </p:cNvPr>
          <p:cNvSpPr/>
          <p:nvPr/>
        </p:nvSpPr>
        <p:spPr>
          <a:xfrm>
            <a:off x="9897057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1E98C95A-21F0-B74B-E9C5-D3ECF1D5F6E4}"/>
              </a:ext>
            </a:extLst>
          </p:cNvPr>
          <p:cNvSpPr/>
          <p:nvPr/>
        </p:nvSpPr>
        <p:spPr>
          <a:xfrm>
            <a:off x="9897057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DAE25176-5C43-D7D5-A3D3-26FAF9F0AC37}"/>
              </a:ext>
            </a:extLst>
          </p:cNvPr>
          <p:cNvSpPr/>
          <p:nvPr/>
        </p:nvSpPr>
        <p:spPr>
          <a:xfrm>
            <a:off x="9897057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834F6E0D-66BE-57C8-DDF5-2D42E7D4EDEA}"/>
              </a:ext>
            </a:extLst>
          </p:cNvPr>
          <p:cNvSpPr/>
          <p:nvPr/>
        </p:nvSpPr>
        <p:spPr>
          <a:xfrm>
            <a:off x="10151881" y="5753104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7" name="Rechteck 66">
            <a:extLst>
              <a:ext uri="{FF2B5EF4-FFF2-40B4-BE49-F238E27FC236}">
                <a16:creationId xmlns:a16="http://schemas.microsoft.com/office/drawing/2014/main" id="{7711C6BB-B5F1-AE24-7A34-121D997D70E4}"/>
              </a:ext>
            </a:extLst>
          </p:cNvPr>
          <p:cNvSpPr/>
          <p:nvPr/>
        </p:nvSpPr>
        <p:spPr>
          <a:xfrm>
            <a:off x="10151880" y="1623686"/>
            <a:ext cx="110318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Kenta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56D8E9EE-3647-96BA-B222-40AD3A33F15D}"/>
              </a:ext>
            </a:extLst>
          </p:cNvPr>
          <p:cNvSpPr/>
          <p:nvPr/>
        </p:nvSpPr>
        <p:spPr>
          <a:xfrm>
            <a:off x="10151880" y="2654134"/>
            <a:ext cx="103906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Lerso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7B043A01-DE9E-2F95-3D8D-60888F126628}"/>
              </a:ext>
            </a:extLst>
          </p:cNvPr>
          <p:cNvSpPr/>
          <p:nvPr/>
        </p:nvSpPr>
        <p:spPr>
          <a:xfrm>
            <a:off x="10151880" y="3684582"/>
            <a:ext cx="129875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Ketnan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9" name="Rechteck 78">
            <a:extLst>
              <a:ext uri="{FF2B5EF4-FFF2-40B4-BE49-F238E27FC236}">
                <a16:creationId xmlns:a16="http://schemas.microsoft.com/office/drawing/2014/main" id="{27827744-1B13-7F73-13D9-319DEA6572A0}"/>
              </a:ext>
            </a:extLst>
          </p:cNvPr>
          <p:cNvSpPr/>
          <p:nvPr/>
        </p:nvSpPr>
        <p:spPr>
          <a:xfrm>
            <a:off x="10151880" y="4715030"/>
            <a:ext cx="12715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Legton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0" name="Textfeld 79">
            <a:extLst>
              <a:ext uri="{FF2B5EF4-FFF2-40B4-BE49-F238E27FC236}">
                <a16:creationId xmlns:a16="http://schemas.microsoft.com/office/drawing/2014/main" id="{6F42D322-9364-798E-2B2E-7242F1C926B1}"/>
              </a:ext>
            </a:extLst>
          </p:cNvPr>
          <p:cNvSpPr txBox="1"/>
          <p:nvPr/>
        </p:nvSpPr>
        <p:spPr>
          <a:xfrm>
            <a:off x="190500" y="6724134"/>
            <a:ext cx="492154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Buchstaben\a-e 06 an zweiter Stelle.pptx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159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9" grpId="0"/>
      <p:bldP spid="70" grpId="0"/>
      <p:bldP spid="71" grpId="0"/>
      <p:bldP spid="72" grpId="0"/>
      <p:bldP spid="83" grpId="0"/>
      <p:bldP spid="84" grpId="0"/>
      <p:bldP spid="85" grpId="0"/>
      <p:bldP spid="86" grpId="0"/>
      <p:bldP spid="87" grpId="0"/>
      <p:bldP spid="88" grpId="0"/>
      <p:bldP spid="94" grpId="0"/>
      <p:bldP spid="95" grpId="0"/>
      <p:bldP spid="96" grpId="0"/>
      <p:bldP spid="97" grpId="0"/>
      <p:bldP spid="103" grpId="0"/>
      <p:bldP spid="104" grpId="0"/>
      <p:bldP spid="105" grpId="0"/>
      <p:bldP spid="106" grpId="0"/>
      <p:bldP spid="107" grpId="0"/>
      <p:bldP spid="108" grpId="0"/>
      <p:bldP spid="114" grpId="0"/>
      <p:bldP spid="115" grpId="0"/>
      <p:bldP spid="116" grpId="0"/>
      <p:bldP spid="117" grpId="0"/>
      <p:bldP spid="123" grpId="0"/>
      <p:bldP spid="124" grpId="0"/>
      <p:bldP spid="125" grpId="0"/>
      <p:bldP spid="126" grpId="0"/>
      <p:bldP spid="127" grpId="0"/>
      <p:bldP spid="2" grpId="0"/>
      <p:bldP spid="11" grpId="0"/>
      <p:bldP spid="12" grpId="0"/>
      <p:bldP spid="13" grpId="0"/>
      <p:bldP spid="14" grpId="0"/>
      <p:bldP spid="20" grpId="0"/>
      <p:bldP spid="21" grpId="0"/>
      <p:bldP spid="22" grpId="0"/>
      <p:bldP spid="23" grpId="0"/>
      <p:bldP spid="24" grpId="0"/>
      <p:bldP spid="25" grpId="0"/>
      <p:bldP spid="31" grpId="0"/>
      <p:bldP spid="32" grpId="0"/>
      <p:bldP spid="33" grpId="0"/>
      <p:bldP spid="34" grpId="0"/>
      <p:bldP spid="40" grpId="0"/>
      <p:bldP spid="41" grpId="0"/>
      <p:bldP spid="42" grpId="0"/>
      <p:bldP spid="43" grpId="0"/>
      <p:bldP spid="44" grpId="0"/>
      <p:bldP spid="45" grpId="0"/>
      <p:bldP spid="51" grpId="0"/>
      <p:bldP spid="52" grpId="0"/>
      <p:bldP spid="53" grpId="0"/>
      <p:bldP spid="54" grpId="0"/>
      <p:bldP spid="66" grpId="0"/>
      <p:bldP spid="67" grpId="0"/>
      <p:bldP spid="68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30FF91B-00EE-4FD7-B3ED-90B09372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109" y="85228"/>
            <a:ext cx="9404886" cy="434312"/>
          </a:xfrm>
        </p:spPr>
        <p:txBody>
          <a:bodyPr/>
          <a:lstStyle/>
          <a:p>
            <a:r>
              <a:rPr lang="de-DE" dirty="0"/>
              <a:t>e oder a an zweiter Stelle</a:t>
            </a:r>
            <a:br>
              <a:rPr lang="de-DE" dirty="0"/>
            </a:br>
            <a:r>
              <a:rPr lang="de-DE" dirty="0">
                <a:solidFill>
                  <a:srgbClr val="FF0000"/>
                </a:solidFill>
              </a:rPr>
              <a:t>Klick!</a:t>
            </a:r>
          </a:p>
        </p:txBody>
      </p:sp>
      <p:sp>
        <p:nvSpPr>
          <p:cNvPr id="3" name="Foliennummernplatzhalter 27">
            <a:extLst>
              <a:ext uri="{FF2B5EF4-FFF2-40B4-BE49-F238E27FC236}">
                <a16:creationId xmlns:a16="http://schemas.microsoft.com/office/drawing/2014/main" id="{378F0072-2402-44EF-8095-FD8524145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4</a:t>
            </a:fld>
            <a:endParaRPr lang="de-DE" dirty="0"/>
          </a:p>
        </p:txBody>
      </p:sp>
      <p:sp>
        <p:nvSpPr>
          <p:cNvPr id="108" name="Rechteck 107">
            <a:extLst>
              <a:ext uri="{FF2B5EF4-FFF2-40B4-BE49-F238E27FC236}">
                <a16:creationId xmlns:a16="http://schemas.microsoft.com/office/drawing/2014/main" id="{A00E2594-A3A1-8FB1-5838-2E00F415E5C5}"/>
              </a:ext>
            </a:extLst>
          </p:cNvPr>
          <p:cNvSpPr/>
          <p:nvPr/>
        </p:nvSpPr>
        <p:spPr>
          <a:xfrm>
            <a:off x="625097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9" name="Ellipse 108">
            <a:extLst>
              <a:ext uri="{FF2B5EF4-FFF2-40B4-BE49-F238E27FC236}">
                <a16:creationId xmlns:a16="http://schemas.microsoft.com/office/drawing/2014/main" id="{544E6B54-462B-BB5D-DC09-966A86947423}"/>
              </a:ext>
            </a:extLst>
          </p:cNvPr>
          <p:cNvSpPr/>
          <p:nvPr/>
        </p:nvSpPr>
        <p:spPr>
          <a:xfrm>
            <a:off x="372260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0CB5F529-BD35-F93C-B3C7-C878DD0F472A}"/>
              </a:ext>
            </a:extLst>
          </p:cNvPr>
          <p:cNvSpPr/>
          <p:nvPr/>
        </p:nvSpPr>
        <p:spPr>
          <a:xfrm>
            <a:off x="372260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1" name="Ellipse 110">
            <a:extLst>
              <a:ext uri="{FF2B5EF4-FFF2-40B4-BE49-F238E27FC236}">
                <a16:creationId xmlns:a16="http://schemas.microsoft.com/office/drawing/2014/main" id="{6CB0AC44-5222-7A72-8665-4DB30106EEDD}"/>
              </a:ext>
            </a:extLst>
          </p:cNvPr>
          <p:cNvSpPr/>
          <p:nvPr/>
        </p:nvSpPr>
        <p:spPr>
          <a:xfrm>
            <a:off x="372260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2" name="Ellipse 111">
            <a:extLst>
              <a:ext uri="{FF2B5EF4-FFF2-40B4-BE49-F238E27FC236}">
                <a16:creationId xmlns:a16="http://schemas.microsoft.com/office/drawing/2014/main" id="{15E6853D-C94B-0BD5-B556-22125441AE25}"/>
              </a:ext>
            </a:extLst>
          </p:cNvPr>
          <p:cNvSpPr/>
          <p:nvPr/>
        </p:nvSpPr>
        <p:spPr>
          <a:xfrm>
            <a:off x="372260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5A1E7798-3A8D-3FD9-65A3-B47A338033A8}"/>
              </a:ext>
            </a:extLst>
          </p:cNvPr>
          <p:cNvSpPr/>
          <p:nvPr/>
        </p:nvSpPr>
        <p:spPr>
          <a:xfrm>
            <a:off x="372260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4" name="Rechteck 113">
            <a:extLst>
              <a:ext uri="{FF2B5EF4-FFF2-40B4-BE49-F238E27FC236}">
                <a16:creationId xmlns:a16="http://schemas.microsoft.com/office/drawing/2014/main" id="{8513068A-6A43-9B77-4835-C8CD054E4768}"/>
              </a:ext>
            </a:extLst>
          </p:cNvPr>
          <p:cNvSpPr/>
          <p:nvPr/>
        </p:nvSpPr>
        <p:spPr>
          <a:xfrm>
            <a:off x="625097" y="1108462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115" name="Rechteck 114">
            <a:extLst>
              <a:ext uri="{FF2B5EF4-FFF2-40B4-BE49-F238E27FC236}">
                <a16:creationId xmlns:a16="http://schemas.microsoft.com/office/drawing/2014/main" id="{D9D8EDFF-7843-12D8-0069-5EFB1340900E}"/>
              </a:ext>
            </a:extLst>
          </p:cNvPr>
          <p:cNvSpPr/>
          <p:nvPr/>
        </p:nvSpPr>
        <p:spPr>
          <a:xfrm>
            <a:off x="625097" y="2138910"/>
            <a:ext cx="6699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6" name="Rechteck 115">
            <a:extLst>
              <a:ext uri="{FF2B5EF4-FFF2-40B4-BE49-F238E27FC236}">
                <a16:creationId xmlns:a16="http://schemas.microsoft.com/office/drawing/2014/main" id="{F5CB9E6D-EF1E-C2EF-5E5C-547F4515D854}"/>
              </a:ext>
            </a:extLst>
          </p:cNvPr>
          <p:cNvSpPr/>
          <p:nvPr/>
        </p:nvSpPr>
        <p:spPr>
          <a:xfrm>
            <a:off x="625097" y="3169358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117" name="Rechteck 116">
            <a:extLst>
              <a:ext uri="{FF2B5EF4-FFF2-40B4-BE49-F238E27FC236}">
                <a16:creationId xmlns:a16="http://schemas.microsoft.com/office/drawing/2014/main" id="{A764A68E-5959-E276-FDD5-BEA3AAB1AC4F}"/>
              </a:ext>
            </a:extLst>
          </p:cNvPr>
          <p:cNvSpPr/>
          <p:nvPr/>
        </p:nvSpPr>
        <p:spPr>
          <a:xfrm>
            <a:off x="625097" y="4199806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118" name="Ellipse 117">
            <a:extLst>
              <a:ext uri="{FF2B5EF4-FFF2-40B4-BE49-F238E27FC236}">
                <a16:creationId xmlns:a16="http://schemas.microsoft.com/office/drawing/2014/main" id="{2F1395A3-3492-3A22-EA86-72FBD7F2DA2B}"/>
              </a:ext>
            </a:extLst>
          </p:cNvPr>
          <p:cNvSpPr/>
          <p:nvPr/>
        </p:nvSpPr>
        <p:spPr>
          <a:xfrm>
            <a:off x="370274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19" name="Ellipse 118">
            <a:extLst>
              <a:ext uri="{FF2B5EF4-FFF2-40B4-BE49-F238E27FC236}">
                <a16:creationId xmlns:a16="http://schemas.microsoft.com/office/drawing/2014/main" id="{A46579E9-1E39-9A75-DA74-E89C72A4967D}"/>
              </a:ext>
            </a:extLst>
          </p:cNvPr>
          <p:cNvSpPr/>
          <p:nvPr/>
        </p:nvSpPr>
        <p:spPr>
          <a:xfrm>
            <a:off x="370274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0" name="Ellipse 119">
            <a:extLst>
              <a:ext uri="{FF2B5EF4-FFF2-40B4-BE49-F238E27FC236}">
                <a16:creationId xmlns:a16="http://schemas.microsoft.com/office/drawing/2014/main" id="{948684A8-1FF4-A388-003C-3046BB6FF9B3}"/>
              </a:ext>
            </a:extLst>
          </p:cNvPr>
          <p:cNvSpPr/>
          <p:nvPr/>
        </p:nvSpPr>
        <p:spPr>
          <a:xfrm>
            <a:off x="370274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1" name="Ellipse 120">
            <a:extLst>
              <a:ext uri="{FF2B5EF4-FFF2-40B4-BE49-F238E27FC236}">
                <a16:creationId xmlns:a16="http://schemas.microsoft.com/office/drawing/2014/main" id="{82EDC8C8-BE9F-8A68-3AE4-8FEEEBD475C8}"/>
              </a:ext>
            </a:extLst>
          </p:cNvPr>
          <p:cNvSpPr/>
          <p:nvPr/>
        </p:nvSpPr>
        <p:spPr>
          <a:xfrm>
            <a:off x="370274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5501F8AC-762A-7D5C-B49A-C5445A2FDC51}"/>
              </a:ext>
            </a:extLst>
          </p:cNvPr>
          <p:cNvSpPr/>
          <p:nvPr/>
        </p:nvSpPr>
        <p:spPr>
          <a:xfrm>
            <a:off x="370274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6768CCD1-086B-AB3A-FD23-A08CDCB979BE}"/>
              </a:ext>
            </a:extLst>
          </p:cNvPr>
          <p:cNvSpPr/>
          <p:nvPr/>
        </p:nvSpPr>
        <p:spPr>
          <a:xfrm>
            <a:off x="625098" y="5753104"/>
            <a:ext cx="1531667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CF3A5700-8E68-5E92-3312-9473813C2482}"/>
              </a:ext>
            </a:extLst>
          </p:cNvPr>
          <p:cNvSpPr/>
          <p:nvPr/>
        </p:nvSpPr>
        <p:spPr>
          <a:xfrm>
            <a:off x="625097" y="1623686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125" name="Rechteck 124">
            <a:extLst>
              <a:ext uri="{FF2B5EF4-FFF2-40B4-BE49-F238E27FC236}">
                <a16:creationId xmlns:a16="http://schemas.microsoft.com/office/drawing/2014/main" id="{00C9612F-116B-D667-6E2E-C538C3E43606}"/>
              </a:ext>
            </a:extLst>
          </p:cNvPr>
          <p:cNvSpPr/>
          <p:nvPr/>
        </p:nvSpPr>
        <p:spPr>
          <a:xfrm>
            <a:off x="625097" y="2654134"/>
            <a:ext cx="55496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</a:p>
        </p:txBody>
      </p:sp>
      <p:sp>
        <p:nvSpPr>
          <p:cNvPr id="126" name="Rechteck 125">
            <a:extLst>
              <a:ext uri="{FF2B5EF4-FFF2-40B4-BE49-F238E27FC236}">
                <a16:creationId xmlns:a16="http://schemas.microsoft.com/office/drawing/2014/main" id="{5350D6DF-07B3-1AC1-5840-721D569F882E}"/>
              </a:ext>
            </a:extLst>
          </p:cNvPr>
          <p:cNvSpPr/>
          <p:nvPr/>
        </p:nvSpPr>
        <p:spPr>
          <a:xfrm>
            <a:off x="625097" y="3684582"/>
            <a:ext cx="5757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</a:t>
            </a:r>
          </a:p>
        </p:txBody>
      </p:sp>
      <p:sp>
        <p:nvSpPr>
          <p:cNvPr id="127" name="Rechteck 126">
            <a:extLst>
              <a:ext uri="{FF2B5EF4-FFF2-40B4-BE49-F238E27FC236}">
                <a16:creationId xmlns:a16="http://schemas.microsoft.com/office/drawing/2014/main" id="{E92A9067-E297-2C81-FDD4-BF745CEC6FB6}"/>
              </a:ext>
            </a:extLst>
          </p:cNvPr>
          <p:cNvSpPr/>
          <p:nvPr/>
        </p:nvSpPr>
        <p:spPr>
          <a:xfrm>
            <a:off x="625097" y="4715030"/>
            <a:ext cx="55496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</a:p>
        </p:txBody>
      </p:sp>
      <p:sp>
        <p:nvSpPr>
          <p:cNvPr id="128" name="Rechteck 127">
            <a:extLst>
              <a:ext uri="{FF2B5EF4-FFF2-40B4-BE49-F238E27FC236}">
                <a16:creationId xmlns:a16="http://schemas.microsoft.com/office/drawing/2014/main" id="{8AEA2720-F271-ABEE-9E2A-1CFD5DE5EBDB}"/>
              </a:ext>
            </a:extLst>
          </p:cNvPr>
          <p:cNvSpPr/>
          <p:nvPr/>
        </p:nvSpPr>
        <p:spPr>
          <a:xfrm>
            <a:off x="4432197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9" name="Ellipse 128">
            <a:extLst>
              <a:ext uri="{FF2B5EF4-FFF2-40B4-BE49-F238E27FC236}">
                <a16:creationId xmlns:a16="http://schemas.microsoft.com/office/drawing/2014/main" id="{7D3C98C1-A6C1-0380-7003-679A224ED168}"/>
              </a:ext>
            </a:extLst>
          </p:cNvPr>
          <p:cNvSpPr/>
          <p:nvPr/>
        </p:nvSpPr>
        <p:spPr>
          <a:xfrm>
            <a:off x="4179360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0" name="Ellipse 129">
            <a:extLst>
              <a:ext uri="{FF2B5EF4-FFF2-40B4-BE49-F238E27FC236}">
                <a16:creationId xmlns:a16="http://schemas.microsoft.com/office/drawing/2014/main" id="{84704337-9227-9BAA-11AD-73095CBBA30C}"/>
              </a:ext>
            </a:extLst>
          </p:cNvPr>
          <p:cNvSpPr/>
          <p:nvPr/>
        </p:nvSpPr>
        <p:spPr>
          <a:xfrm>
            <a:off x="4179360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1" name="Ellipse 130">
            <a:extLst>
              <a:ext uri="{FF2B5EF4-FFF2-40B4-BE49-F238E27FC236}">
                <a16:creationId xmlns:a16="http://schemas.microsoft.com/office/drawing/2014/main" id="{9D420ADD-58BF-788E-ED04-FC01CAF914FA}"/>
              </a:ext>
            </a:extLst>
          </p:cNvPr>
          <p:cNvSpPr/>
          <p:nvPr/>
        </p:nvSpPr>
        <p:spPr>
          <a:xfrm>
            <a:off x="4179360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2" name="Ellipse 131">
            <a:extLst>
              <a:ext uri="{FF2B5EF4-FFF2-40B4-BE49-F238E27FC236}">
                <a16:creationId xmlns:a16="http://schemas.microsoft.com/office/drawing/2014/main" id="{605C2269-348E-5527-82F5-B5FF7E04A113}"/>
              </a:ext>
            </a:extLst>
          </p:cNvPr>
          <p:cNvSpPr/>
          <p:nvPr/>
        </p:nvSpPr>
        <p:spPr>
          <a:xfrm>
            <a:off x="4179360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3" name="Ellipse 132">
            <a:extLst>
              <a:ext uri="{FF2B5EF4-FFF2-40B4-BE49-F238E27FC236}">
                <a16:creationId xmlns:a16="http://schemas.microsoft.com/office/drawing/2014/main" id="{1E63B53A-99F6-BB72-79DC-0BA9678648BA}"/>
              </a:ext>
            </a:extLst>
          </p:cNvPr>
          <p:cNvSpPr/>
          <p:nvPr/>
        </p:nvSpPr>
        <p:spPr>
          <a:xfrm>
            <a:off x="4179360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4" name="Rechteck 133">
            <a:extLst>
              <a:ext uri="{FF2B5EF4-FFF2-40B4-BE49-F238E27FC236}">
                <a16:creationId xmlns:a16="http://schemas.microsoft.com/office/drawing/2014/main" id="{8FC02D2A-0AAD-2E25-1D70-31976DD6F729}"/>
              </a:ext>
            </a:extLst>
          </p:cNvPr>
          <p:cNvSpPr/>
          <p:nvPr/>
        </p:nvSpPr>
        <p:spPr>
          <a:xfrm>
            <a:off x="4432197" y="1108462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135" name="Rechteck 134">
            <a:extLst>
              <a:ext uri="{FF2B5EF4-FFF2-40B4-BE49-F238E27FC236}">
                <a16:creationId xmlns:a16="http://schemas.microsoft.com/office/drawing/2014/main" id="{A879ABFC-E91E-43C7-78CC-E6F7A02C3357}"/>
              </a:ext>
            </a:extLst>
          </p:cNvPr>
          <p:cNvSpPr/>
          <p:nvPr/>
        </p:nvSpPr>
        <p:spPr>
          <a:xfrm>
            <a:off x="4432197" y="2138910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136" name="Rechteck 135">
            <a:extLst>
              <a:ext uri="{FF2B5EF4-FFF2-40B4-BE49-F238E27FC236}">
                <a16:creationId xmlns:a16="http://schemas.microsoft.com/office/drawing/2014/main" id="{34251462-7F31-AC26-3DC6-E4B352F971F5}"/>
              </a:ext>
            </a:extLst>
          </p:cNvPr>
          <p:cNvSpPr/>
          <p:nvPr/>
        </p:nvSpPr>
        <p:spPr>
          <a:xfrm>
            <a:off x="4432197" y="3169358"/>
            <a:ext cx="5774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DE5F38F0-4E95-7132-2163-2089EE9761C8}"/>
              </a:ext>
            </a:extLst>
          </p:cNvPr>
          <p:cNvSpPr/>
          <p:nvPr/>
        </p:nvSpPr>
        <p:spPr>
          <a:xfrm>
            <a:off x="4432197" y="4199806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138" name="Ellipse 137">
            <a:extLst>
              <a:ext uri="{FF2B5EF4-FFF2-40B4-BE49-F238E27FC236}">
                <a16:creationId xmlns:a16="http://schemas.microsoft.com/office/drawing/2014/main" id="{4A813253-8D04-C466-0730-21CA01DF7E0E}"/>
              </a:ext>
            </a:extLst>
          </p:cNvPr>
          <p:cNvSpPr/>
          <p:nvPr/>
        </p:nvSpPr>
        <p:spPr>
          <a:xfrm>
            <a:off x="4177374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39" name="Ellipse 138">
            <a:extLst>
              <a:ext uri="{FF2B5EF4-FFF2-40B4-BE49-F238E27FC236}">
                <a16:creationId xmlns:a16="http://schemas.microsoft.com/office/drawing/2014/main" id="{4F089414-918D-5916-AB3B-F9FAE1998489}"/>
              </a:ext>
            </a:extLst>
          </p:cNvPr>
          <p:cNvSpPr/>
          <p:nvPr/>
        </p:nvSpPr>
        <p:spPr>
          <a:xfrm>
            <a:off x="4177374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40" name="Ellipse 139">
            <a:extLst>
              <a:ext uri="{FF2B5EF4-FFF2-40B4-BE49-F238E27FC236}">
                <a16:creationId xmlns:a16="http://schemas.microsoft.com/office/drawing/2014/main" id="{23F6D523-81DD-1EE7-6657-F2A9A5833A0A}"/>
              </a:ext>
            </a:extLst>
          </p:cNvPr>
          <p:cNvSpPr/>
          <p:nvPr/>
        </p:nvSpPr>
        <p:spPr>
          <a:xfrm>
            <a:off x="4177374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41" name="Ellipse 140">
            <a:extLst>
              <a:ext uri="{FF2B5EF4-FFF2-40B4-BE49-F238E27FC236}">
                <a16:creationId xmlns:a16="http://schemas.microsoft.com/office/drawing/2014/main" id="{A362A252-69ED-D652-E0A2-956A42AEFA4A}"/>
              </a:ext>
            </a:extLst>
          </p:cNvPr>
          <p:cNvSpPr/>
          <p:nvPr/>
        </p:nvSpPr>
        <p:spPr>
          <a:xfrm>
            <a:off x="4177374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42" name="Ellipse 141">
            <a:extLst>
              <a:ext uri="{FF2B5EF4-FFF2-40B4-BE49-F238E27FC236}">
                <a16:creationId xmlns:a16="http://schemas.microsoft.com/office/drawing/2014/main" id="{F39CD968-3440-0F7B-34E5-3B57E65685FF}"/>
              </a:ext>
            </a:extLst>
          </p:cNvPr>
          <p:cNvSpPr/>
          <p:nvPr/>
        </p:nvSpPr>
        <p:spPr>
          <a:xfrm>
            <a:off x="4177374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28BB3C49-010A-C6EC-1137-F614AAD37E96}"/>
              </a:ext>
            </a:extLst>
          </p:cNvPr>
          <p:cNvSpPr/>
          <p:nvPr/>
        </p:nvSpPr>
        <p:spPr>
          <a:xfrm>
            <a:off x="4432198" y="5753104"/>
            <a:ext cx="1520122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Rechteck 143">
            <a:extLst>
              <a:ext uri="{FF2B5EF4-FFF2-40B4-BE49-F238E27FC236}">
                <a16:creationId xmlns:a16="http://schemas.microsoft.com/office/drawing/2014/main" id="{11BE38E7-850F-C1D1-95CC-F354CE438B44}"/>
              </a:ext>
            </a:extLst>
          </p:cNvPr>
          <p:cNvSpPr/>
          <p:nvPr/>
        </p:nvSpPr>
        <p:spPr>
          <a:xfrm>
            <a:off x="4432197" y="1623686"/>
            <a:ext cx="55335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</a:t>
            </a:r>
          </a:p>
        </p:txBody>
      </p:sp>
      <p:sp>
        <p:nvSpPr>
          <p:cNvPr id="145" name="Rechteck 144">
            <a:extLst>
              <a:ext uri="{FF2B5EF4-FFF2-40B4-BE49-F238E27FC236}">
                <a16:creationId xmlns:a16="http://schemas.microsoft.com/office/drawing/2014/main" id="{8C63DE16-F659-1606-345C-96AEAD3FD1B9}"/>
              </a:ext>
            </a:extLst>
          </p:cNvPr>
          <p:cNvSpPr/>
          <p:nvPr/>
        </p:nvSpPr>
        <p:spPr>
          <a:xfrm>
            <a:off x="4432197" y="2654134"/>
            <a:ext cx="58060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</a:t>
            </a:r>
          </a:p>
        </p:txBody>
      </p:sp>
      <p:sp>
        <p:nvSpPr>
          <p:cNvPr id="146" name="Rechteck 145">
            <a:extLst>
              <a:ext uri="{FF2B5EF4-FFF2-40B4-BE49-F238E27FC236}">
                <a16:creationId xmlns:a16="http://schemas.microsoft.com/office/drawing/2014/main" id="{2ED3C3A0-960D-51E4-08F3-635BDB13C634}"/>
              </a:ext>
            </a:extLst>
          </p:cNvPr>
          <p:cNvSpPr/>
          <p:nvPr/>
        </p:nvSpPr>
        <p:spPr>
          <a:xfrm>
            <a:off x="4432197" y="3684582"/>
            <a:ext cx="583814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</a:p>
        </p:txBody>
      </p:sp>
      <p:sp>
        <p:nvSpPr>
          <p:cNvPr id="147" name="Rechteck 146">
            <a:extLst>
              <a:ext uri="{FF2B5EF4-FFF2-40B4-BE49-F238E27FC236}">
                <a16:creationId xmlns:a16="http://schemas.microsoft.com/office/drawing/2014/main" id="{F74A5ADB-26D8-4892-A406-DB4D2C10B9B5}"/>
              </a:ext>
            </a:extLst>
          </p:cNvPr>
          <p:cNvSpPr/>
          <p:nvPr/>
        </p:nvSpPr>
        <p:spPr>
          <a:xfrm>
            <a:off x="4432197" y="4715030"/>
            <a:ext cx="54694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</a:p>
        </p:txBody>
      </p:sp>
      <p:sp>
        <p:nvSpPr>
          <p:cNvPr id="148" name="Rechteck 147">
            <a:extLst>
              <a:ext uri="{FF2B5EF4-FFF2-40B4-BE49-F238E27FC236}">
                <a16:creationId xmlns:a16="http://schemas.microsoft.com/office/drawing/2014/main" id="{907855B0-6AFC-5DEE-DAD9-032CD36202AA}"/>
              </a:ext>
            </a:extLst>
          </p:cNvPr>
          <p:cNvSpPr/>
          <p:nvPr/>
        </p:nvSpPr>
        <p:spPr>
          <a:xfrm>
            <a:off x="7974652" y="5224886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9" name="Ellipse 148">
            <a:extLst>
              <a:ext uri="{FF2B5EF4-FFF2-40B4-BE49-F238E27FC236}">
                <a16:creationId xmlns:a16="http://schemas.microsoft.com/office/drawing/2014/main" id="{97717A76-BDBF-2330-46AE-978A3347B6F9}"/>
              </a:ext>
            </a:extLst>
          </p:cNvPr>
          <p:cNvSpPr/>
          <p:nvPr/>
        </p:nvSpPr>
        <p:spPr>
          <a:xfrm>
            <a:off x="7709623" y="12349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0" name="Ellipse 149">
            <a:extLst>
              <a:ext uri="{FF2B5EF4-FFF2-40B4-BE49-F238E27FC236}">
                <a16:creationId xmlns:a16="http://schemas.microsoft.com/office/drawing/2014/main" id="{162FDCA5-CAE0-EC65-4C07-6057C71787A1}"/>
              </a:ext>
            </a:extLst>
          </p:cNvPr>
          <p:cNvSpPr/>
          <p:nvPr/>
        </p:nvSpPr>
        <p:spPr>
          <a:xfrm>
            <a:off x="7709623" y="17512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1" name="Ellipse 150">
            <a:extLst>
              <a:ext uri="{FF2B5EF4-FFF2-40B4-BE49-F238E27FC236}">
                <a16:creationId xmlns:a16="http://schemas.microsoft.com/office/drawing/2014/main" id="{175AA8C0-9C3A-CB05-60DB-C4E10C6F102C}"/>
              </a:ext>
            </a:extLst>
          </p:cNvPr>
          <p:cNvSpPr/>
          <p:nvPr/>
        </p:nvSpPr>
        <p:spPr>
          <a:xfrm>
            <a:off x="7709623" y="226761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2" name="Ellipse 151">
            <a:extLst>
              <a:ext uri="{FF2B5EF4-FFF2-40B4-BE49-F238E27FC236}">
                <a16:creationId xmlns:a16="http://schemas.microsoft.com/office/drawing/2014/main" id="{3A387EFA-F6F9-81B5-189B-1A9A8DA65FD0}"/>
              </a:ext>
            </a:extLst>
          </p:cNvPr>
          <p:cNvSpPr/>
          <p:nvPr/>
        </p:nvSpPr>
        <p:spPr>
          <a:xfrm>
            <a:off x="7709623" y="278551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3" name="Ellipse 152">
            <a:extLst>
              <a:ext uri="{FF2B5EF4-FFF2-40B4-BE49-F238E27FC236}">
                <a16:creationId xmlns:a16="http://schemas.microsoft.com/office/drawing/2014/main" id="{48FAF819-94BC-A0A8-6FB1-3AFAD102CB06}"/>
              </a:ext>
            </a:extLst>
          </p:cNvPr>
          <p:cNvSpPr/>
          <p:nvPr/>
        </p:nvSpPr>
        <p:spPr>
          <a:xfrm>
            <a:off x="7709623" y="3303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E85B014C-7882-3DB7-DDC8-7C62FF4BCD72}"/>
              </a:ext>
            </a:extLst>
          </p:cNvPr>
          <p:cNvSpPr/>
          <p:nvPr/>
        </p:nvSpPr>
        <p:spPr>
          <a:xfrm>
            <a:off x="7962460" y="1103094"/>
            <a:ext cx="83067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A647415C-2275-81C4-17B5-868FAB934B56}"/>
              </a:ext>
            </a:extLst>
          </p:cNvPr>
          <p:cNvSpPr/>
          <p:nvPr/>
        </p:nvSpPr>
        <p:spPr>
          <a:xfrm>
            <a:off x="7962460" y="2133542"/>
            <a:ext cx="77296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E94A70CC-BA0E-A3F4-DC89-D50256931E36}"/>
              </a:ext>
            </a:extLst>
          </p:cNvPr>
          <p:cNvSpPr/>
          <p:nvPr/>
        </p:nvSpPr>
        <p:spPr>
          <a:xfrm>
            <a:off x="7962460" y="3163990"/>
            <a:ext cx="76815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</a:t>
            </a:r>
          </a:p>
        </p:txBody>
      </p:sp>
      <p:sp>
        <p:nvSpPr>
          <p:cNvPr id="157" name="Rechteck 156">
            <a:extLst>
              <a:ext uri="{FF2B5EF4-FFF2-40B4-BE49-F238E27FC236}">
                <a16:creationId xmlns:a16="http://schemas.microsoft.com/office/drawing/2014/main" id="{DE6E6365-31BE-53E7-01EA-2CF0AD09CA29}"/>
              </a:ext>
            </a:extLst>
          </p:cNvPr>
          <p:cNvSpPr/>
          <p:nvPr/>
        </p:nvSpPr>
        <p:spPr>
          <a:xfrm>
            <a:off x="7962460" y="4194438"/>
            <a:ext cx="77136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</a:t>
            </a:r>
          </a:p>
        </p:txBody>
      </p:sp>
      <p:sp>
        <p:nvSpPr>
          <p:cNvPr id="158" name="Ellipse 157">
            <a:extLst>
              <a:ext uri="{FF2B5EF4-FFF2-40B4-BE49-F238E27FC236}">
                <a16:creationId xmlns:a16="http://schemas.microsoft.com/office/drawing/2014/main" id="{FF319616-1C6B-B8FE-1D91-82DF379A373C}"/>
              </a:ext>
            </a:extLst>
          </p:cNvPr>
          <p:cNvSpPr/>
          <p:nvPr/>
        </p:nvSpPr>
        <p:spPr>
          <a:xfrm>
            <a:off x="7707637" y="381973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9" name="Ellipse 158">
            <a:extLst>
              <a:ext uri="{FF2B5EF4-FFF2-40B4-BE49-F238E27FC236}">
                <a16:creationId xmlns:a16="http://schemas.microsoft.com/office/drawing/2014/main" id="{558B4726-FE40-222E-854E-A17CE085144B}"/>
              </a:ext>
            </a:extLst>
          </p:cNvPr>
          <p:cNvSpPr/>
          <p:nvPr/>
        </p:nvSpPr>
        <p:spPr>
          <a:xfrm>
            <a:off x="7707637" y="43360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0" name="Ellipse 159">
            <a:extLst>
              <a:ext uri="{FF2B5EF4-FFF2-40B4-BE49-F238E27FC236}">
                <a16:creationId xmlns:a16="http://schemas.microsoft.com/office/drawing/2014/main" id="{259AC1CA-20F7-45BC-D8BE-825885569222}"/>
              </a:ext>
            </a:extLst>
          </p:cNvPr>
          <p:cNvSpPr/>
          <p:nvPr/>
        </p:nvSpPr>
        <p:spPr>
          <a:xfrm>
            <a:off x="7707637" y="48523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1" name="Ellipse 160">
            <a:extLst>
              <a:ext uri="{FF2B5EF4-FFF2-40B4-BE49-F238E27FC236}">
                <a16:creationId xmlns:a16="http://schemas.microsoft.com/office/drawing/2014/main" id="{A5D8C6C6-BC6F-E143-8A6B-F034B2059B58}"/>
              </a:ext>
            </a:extLst>
          </p:cNvPr>
          <p:cNvSpPr/>
          <p:nvPr/>
        </p:nvSpPr>
        <p:spPr>
          <a:xfrm>
            <a:off x="7707637" y="537026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2" name="Ellipse 161">
            <a:extLst>
              <a:ext uri="{FF2B5EF4-FFF2-40B4-BE49-F238E27FC236}">
                <a16:creationId xmlns:a16="http://schemas.microsoft.com/office/drawing/2014/main" id="{43A0572A-33D2-40F0-BDF1-66B9C2844376}"/>
              </a:ext>
            </a:extLst>
          </p:cNvPr>
          <p:cNvSpPr/>
          <p:nvPr/>
        </p:nvSpPr>
        <p:spPr>
          <a:xfrm>
            <a:off x="7707637" y="58881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3" name="Rechteck 162">
            <a:extLst>
              <a:ext uri="{FF2B5EF4-FFF2-40B4-BE49-F238E27FC236}">
                <a16:creationId xmlns:a16="http://schemas.microsoft.com/office/drawing/2014/main" id="{CB85991D-F36D-A306-DF9B-4C394717F9EB}"/>
              </a:ext>
            </a:extLst>
          </p:cNvPr>
          <p:cNvSpPr/>
          <p:nvPr/>
        </p:nvSpPr>
        <p:spPr>
          <a:xfrm>
            <a:off x="7962461" y="5747736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4" name="Rechteck 163">
            <a:extLst>
              <a:ext uri="{FF2B5EF4-FFF2-40B4-BE49-F238E27FC236}">
                <a16:creationId xmlns:a16="http://schemas.microsoft.com/office/drawing/2014/main" id="{2C137656-8DD5-C6F7-FC0A-68D5841D6C08}"/>
              </a:ext>
            </a:extLst>
          </p:cNvPr>
          <p:cNvSpPr/>
          <p:nvPr/>
        </p:nvSpPr>
        <p:spPr>
          <a:xfrm>
            <a:off x="7962460" y="1618318"/>
            <a:ext cx="77296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</a:t>
            </a:r>
          </a:p>
        </p:txBody>
      </p:sp>
      <p:sp>
        <p:nvSpPr>
          <p:cNvPr id="165" name="Rechteck 164">
            <a:extLst>
              <a:ext uri="{FF2B5EF4-FFF2-40B4-BE49-F238E27FC236}">
                <a16:creationId xmlns:a16="http://schemas.microsoft.com/office/drawing/2014/main" id="{C6185B4E-129E-0824-B584-1DC77A31B333}"/>
              </a:ext>
            </a:extLst>
          </p:cNvPr>
          <p:cNvSpPr/>
          <p:nvPr/>
        </p:nvSpPr>
        <p:spPr>
          <a:xfrm>
            <a:off x="7962460" y="2648766"/>
            <a:ext cx="77777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</a:t>
            </a:r>
          </a:p>
        </p:txBody>
      </p:sp>
      <p:sp>
        <p:nvSpPr>
          <p:cNvPr id="166" name="Rechteck 165">
            <a:extLst>
              <a:ext uri="{FF2B5EF4-FFF2-40B4-BE49-F238E27FC236}">
                <a16:creationId xmlns:a16="http://schemas.microsoft.com/office/drawing/2014/main" id="{751DC834-55F3-8FC5-0BE8-E0E5ED71CBA7}"/>
              </a:ext>
            </a:extLst>
          </p:cNvPr>
          <p:cNvSpPr/>
          <p:nvPr/>
        </p:nvSpPr>
        <p:spPr>
          <a:xfrm>
            <a:off x="7962460" y="3679214"/>
            <a:ext cx="69442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7" name="Rechteck 166">
            <a:extLst>
              <a:ext uri="{FF2B5EF4-FFF2-40B4-BE49-F238E27FC236}">
                <a16:creationId xmlns:a16="http://schemas.microsoft.com/office/drawing/2014/main" id="{A5C63BA9-DCF9-430C-F59A-BDF241F9EBDD}"/>
              </a:ext>
            </a:extLst>
          </p:cNvPr>
          <p:cNvSpPr/>
          <p:nvPr/>
        </p:nvSpPr>
        <p:spPr>
          <a:xfrm>
            <a:off x="7962460" y="4709662"/>
            <a:ext cx="72327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DDAF20F9-8C60-2376-A92C-0B39DAC53109}"/>
              </a:ext>
            </a:extLst>
          </p:cNvPr>
          <p:cNvSpPr/>
          <p:nvPr/>
        </p:nvSpPr>
        <p:spPr>
          <a:xfrm>
            <a:off x="1734569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Weru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5EA5412E-3AE5-ECF6-A07E-3CB57D1746AC}"/>
              </a:ext>
            </a:extLst>
          </p:cNvPr>
          <p:cNvSpPr/>
          <p:nvPr/>
        </p:nvSpPr>
        <p:spPr>
          <a:xfrm>
            <a:off x="1481732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4D813EA3-AC33-107A-23AF-AD456A68BA5B}"/>
              </a:ext>
            </a:extLst>
          </p:cNvPr>
          <p:cNvSpPr/>
          <p:nvPr/>
        </p:nvSpPr>
        <p:spPr>
          <a:xfrm>
            <a:off x="1481732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F47BAF6B-672F-A98C-FFFA-941401ED2406}"/>
              </a:ext>
            </a:extLst>
          </p:cNvPr>
          <p:cNvSpPr/>
          <p:nvPr/>
        </p:nvSpPr>
        <p:spPr>
          <a:xfrm>
            <a:off x="1481732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368B1C15-1D91-703E-1529-7436CF001962}"/>
              </a:ext>
            </a:extLst>
          </p:cNvPr>
          <p:cNvSpPr/>
          <p:nvPr/>
        </p:nvSpPr>
        <p:spPr>
          <a:xfrm>
            <a:off x="1481732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C0A5B2EE-53E4-62D2-E0EE-9C3B3BC37FB0}"/>
              </a:ext>
            </a:extLst>
          </p:cNvPr>
          <p:cNvSpPr/>
          <p:nvPr/>
        </p:nvSpPr>
        <p:spPr>
          <a:xfrm>
            <a:off x="1481732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5A2D878-2E45-8697-1034-D31D79B196A7}"/>
              </a:ext>
            </a:extLst>
          </p:cNvPr>
          <p:cNvSpPr/>
          <p:nvPr/>
        </p:nvSpPr>
        <p:spPr>
          <a:xfrm>
            <a:off x="1734569" y="1108462"/>
            <a:ext cx="91242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Bato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7712409-7083-C512-5965-66856B7A37B8}"/>
              </a:ext>
            </a:extLst>
          </p:cNvPr>
          <p:cNvSpPr/>
          <p:nvPr/>
        </p:nvSpPr>
        <p:spPr>
          <a:xfrm>
            <a:off x="1734569" y="2138910"/>
            <a:ext cx="105464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E4CD34F-1A44-1F35-6540-8AFDF6F39C5D}"/>
              </a:ext>
            </a:extLst>
          </p:cNvPr>
          <p:cNvSpPr/>
          <p:nvPr/>
        </p:nvSpPr>
        <p:spPr>
          <a:xfrm>
            <a:off x="1734569" y="3169358"/>
            <a:ext cx="91403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AF9FAA3-D592-CAB8-3E86-143102A1C2C0}"/>
              </a:ext>
            </a:extLst>
          </p:cNvPr>
          <p:cNvSpPr/>
          <p:nvPr/>
        </p:nvSpPr>
        <p:spPr>
          <a:xfrm>
            <a:off x="1734569" y="4199806"/>
            <a:ext cx="87876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Bela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5937FFC-6FD0-7301-7590-E6FFA9AE7D9A}"/>
              </a:ext>
            </a:extLst>
          </p:cNvPr>
          <p:cNvSpPr/>
          <p:nvPr/>
        </p:nvSpPr>
        <p:spPr>
          <a:xfrm>
            <a:off x="1479746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EAFC7B30-73C8-22FD-8D51-2E698893F494}"/>
              </a:ext>
            </a:extLst>
          </p:cNvPr>
          <p:cNvSpPr/>
          <p:nvPr/>
        </p:nvSpPr>
        <p:spPr>
          <a:xfrm>
            <a:off x="1479746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FB42D48E-95E2-ADA8-31AD-BCD6759803CB}"/>
              </a:ext>
            </a:extLst>
          </p:cNvPr>
          <p:cNvSpPr/>
          <p:nvPr/>
        </p:nvSpPr>
        <p:spPr>
          <a:xfrm>
            <a:off x="1479746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5ED37D8C-86F6-18CD-F388-0562002DAA51}"/>
              </a:ext>
            </a:extLst>
          </p:cNvPr>
          <p:cNvSpPr/>
          <p:nvPr/>
        </p:nvSpPr>
        <p:spPr>
          <a:xfrm>
            <a:off x="1479746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B98131DF-EC00-B909-7689-39F508D9A3B2}"/>
              </a:ext>
            </a:extLst>
          </p:cNvPr>
          <p:cNvSpPr/>
          <p:nvPr/>
        </p:nvSpPr>
        <p:spPr>
          <a:xfrm>
            <a:off x="1479746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8D03975E-AD8C-1A16-2F2D-65D27C5FB326}"/>
              </a:ext>
            </a:extLst>
          </p:cNvPr>
          <p:cNvSpPr/>
          <p:nvPr/>
        </p:nvSpPr>
        <p:spPr>
          <a:xfrm>
            <a:off x="1734570" y="5753104"/>
            <a:ext cx="1531667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C084C46D-6D75-836D-7126-E55CEDCCCEB7}"/>
              </a:ext>
            </a:extLst>
          </p:cNvPr>
          <p:cNvSpPr/>
          <p:nvPr/>
        </p:nvSpPr>
        <p:spPr>
          <a:xfrm>
            <a:off x="1734569" y="1623686"/>
            <a:ext cx="91242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3012DE8-FAD2-6E00-D965-205E650DC11F}"/>
              </a:ext>
            </a:extLst>
          </p:cNvPr>
          <p:cNvSpPr/>
          <p:nvPr/>
        </p:nvSpPr>
        <p:spPr>
          <a:xfrm>
            <a:off x="1734569" y="2654134"/>
            <a:ext cx="89319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F06802D3-78AF-72C3-697E-7BAA4241FD53}"/>
              </a:ext>
            </a:extLst>
          </p:cNvPr>
          <p:cNvSpPr/>
          <p:nvPr/>
        </p:nvSpPr>
        <p:spPr>
          <a:xfrm>
            <a:off x="1734569" y="3684582"/>
            <a:ext cx="110318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Ketan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129B035-6F95-0F4B-BFCE-731BA679F2DE}"/>
              </a:ext>
            </a:extLst>
          </p:cNvPr>
          <p:cNvSpPr/>
          <p:nvPr/>
        </p:nvSpPr>
        <p:spPr>
          <a:xfrm>
            <a:off x="1734569" y="4715030"/>
            <a:ext cx="112242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Lagon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A96CC94F-3542-EC59-A21D-51D06D5B7125}"/>
              </a:ext>
            </a:extLst>
          </p:cNvPr>
          <p:cNvSpPr/>
          <p:nvPr/>
        </p:nvSpPr>
        <p:spPr>
          <a:xfrm>
            <a:off x="5541669" y="5230254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Laber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90A03C7C-2931-FE80-50E6-76931FD48089}"/>
              </a:ext>
            </a:extLst>
          </p:cNvPr>
          <p:cNvSpPr/>
          <p:nvPr/>
        </p:nvSpPr>
        <p:spPr>
          <a:xfrm>
            <a:off x="5288832" y="124034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D2791FDF-A4BC-416A-F2A5-3E25CAEB4D5E}"/>
              </a:ext>
            </a:extLst>
          </p:cNvPr>
          <p:cNvSpPr/>
          <p:nvPr/>
        </p:nvSpPr>
        <p:spPr>
          <a:xfrm>
            <a:off x="5288832" y="175666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B148EEF2-1F82-FD3C-D84A-6E1A6B7BDD9B}"/>
              </a:ext>
            </a:extLst>
          </p:cNvPr>
          <p:cNvSpPr/>
          <p:nvPr/>
        </p:nvSpPr>
        <p:spPr>
          <a:xfrm>
            <a:off x="5288832" y="22729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FE8ACD2-3D24-1B04-1C4F-D78ECB5D66DF}"/>
              </a:ext>
            </a:extLst>
          </p:cNvPr>
          <p:cNvSpPr/>
          <p:nvPr/>
        </p:nvSpPr>
        <p:spPr>
          <a:xfrm>
            <a:off x="5288832" y="279088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FA54F431-7C6B-AE49-9C77-20916A8B4E08}"/>
              </a:ext>
            </a:extLst>
          </p:cNvPr>
          <p:cNvSpPr/>
          <p:nvPr/>
        </p:nvSpPr>
        <p:spPr>
          <a:xfrm>
            <a:off x="5288832" y="33087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B2B479EF-0FC4-D2DC-51F0-ACDEC1F56528}"/>
              </a:ext>
            </a:extLst>
          </p:cNvPr>
          <p:cNvSpPr/>
          <p:nvPr/>
        </p:nvSpPr>
        <p:spPr>
          <a:xfrm>
            <a:off x="5541669" y="1108462"/>
            <a:ext cx="93807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22DFFFF7-B592-1D2C-DC8F-653AC30BA905}"/>
              </a:ext>
            </a:extLst>
          </p:cNvPr>
          <p:cNvSpPr/>
          <p:nvPr/>
        </p:nvSpPr>
        <p:spPr>
          <a:xfrm>
            <a:off x="5541669" y="2138910"/>
            <a:ext cx="105830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050DF4B6-3DB3-30BF-2436-605B56094AA8}"/>
              </a:ext>
            </a:extLst>
          </p:cNvPr>
          <p:cNvSpPr/>
          <p:nvPr/>
        </p:nvSpPr>
        <p:spPr>
          <a:xfrm>
            <a:off x="5541669" y="3169358"/>
            <a:ext cx="96532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305B574F-A2CD-36D6-DE5E-907E421B4677}"/>
              </a:ext>
            </a:extLst>
          </p:cNvPr>
          <p:cNvSpPr/>
          <p:nvPr/>
        </p:nvSpPr>
        <p:spPr>
          <a:xfrm>
            <a:off x="5541669" y="4199806"/>
            <a:ext cx="104387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C87C2014-0205-9508-D081-906E68393684}"/>
              </a:ext>
            </a:extLst>
          </p:cNvPr>
          <p:cNvSpPr/>
          <p:nvPr/>
        </p:nvSpPr>
        <p:spPr>
          <a:xfrm>
            <a:off x="5286846" y="382510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016ECB2F-77AA-1B4C-9B16-C7E8FF948DE9}"/>
              </a:ext>
            </a:extLst>
          </p:cNvPr>
          <p:cNvSpPr/>
          <p:nvPr/>
        </p:nvSpPr>
        <p:spPr>
          <a:xfrm>
            <a:off x="5286846" y="4341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9375A2C6-E646-8BF4-18BF-E5DC61F5F6D2}"/>
              </a:ext>
            </a:extLst>
          </p:cNvPr>
          <p:cNvSpPr/>
          <p:nvPr/>
        </p:nvSpPr>
        <p:spPr>
          <a:xfrm>
            <a:off x="5286846" y="485773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4D8765F3-5DCA-0680-43D7-B3F62E8ED18A}"/>
              </a:ext>
            </a:extLst>
          </p:cNvPr>
          <p:cNvSpPr/>
          <p:nvPr/>
        </p:nvSpPr>
        <p:spPr>
          <a:xfrm>
            <a:off x="5286846" y="537563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CDD57903-866B-FBF3-584D-0C3AE37921DB}"/>
              </a:ext>
            </a:extLst>
          </p:cNvPr>
          <p:cNvSpPr/>
          <p:nvPr/>
        </p:nvSpPr>
        <p:spPr>
          <a:xfrm>
            <a:off x="5286846" y="58935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D314F811-6789-8C81-99CD-3DB2EA32EA69}"/>
              </a:ext>
            </a:extLst>
          </p:cNvPr>
          <p:cNvSpPr/>
          <p:nvPr/>
        </p:nvSpPr>
        <p:spPr>
          <a:xfrm>
            <a:off x="5541670" y="5753104"/>
            <a:ext cx="1520122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Lardo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B32136C7-CE9D-0442-2C71-3BEB63F3BEBC}"/>
              </a:ext>
            </a:extLst>
          </p:cNvPr>
          <p:cNvSpPr/>
          <p:nvPr/>
        </p:nvSpPr>
        <p:spPr>
          <a:xfrm>
            <a:off x="5541669" y="1623686"/>
            <a:ext cx="104708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Semu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E35B7BE5-1B90-2BE8-C2B3-E9270C554861}"/>
              </a:ext>
            </a:extLst>
          </p:cNvPr>
          <p:cNvSpPr/>
          <p:nvPr/>
        </p:nvSpPr>
        <p:spPr>
          <a:xfrm>
            <a:off x="5541669" y="2654134"/>
            <a:ext cx="1071127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Katar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0D6DDE3D-1EFB-D94A-F4EE-ED7961CD4259}"/>
              </a:ext>
            </a:extLst>
          </p:cNvPr>
          <p:cNvSpPr/>
          <p:nvPr/>
        </p:nvSpPr>
        <p:spPr>
          <a:xfrm>
            <a:off x="5541669" y="3684582"/>
            <a:ext cx="96853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AE9E10C-5570-DD89-DC40-E004B0FA2D21}"/>
              </a:ext>
            </a:extLst>
          </p:cNvPr>
          <p:cNvSpPr/>
          <p:nvPr/>
        </p:nvSpPr>
        <p:spPr>
          <a:xfrm>
            <a:off x="5541669" y="4715030"/>
            <a:ext cx="845103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Salo</a:t>
            </a: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CCA7B926-DCB3-A9D7-711C-7171E217CD3D}"/>
              </a:ext>
            </a:extLst>
          </p:cNvPr>
          <p:cNvSpPr/>
          <p:nvPr/>
        </p:nvSpPr>
        <p:spPr>
          <a:xfrm>
            <a:off x="9340156" y="5224886"/>
            <a:ext cx="1520123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Namtu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Ellipse 44">
            <a:extLst>
              <a:ext uri="{FF2B5EF4-FFF2-40B4-BE49-F238E27FC236}">
                <a16:creationId xmlns:a16="http://schemas.microsoft.com/office/drawing/2014/main" id="{7972A993-2F20-7C9E-FDA2-296C2BFFF600}"/>
              </a:ext>
            </a:extLst>
          </p:cNvPr>
          <p:cNvSpPr/>
          <p:nvPr/>
        </p:nvSpPr>
        <p:spPr>
          <a:xfrm>
            <a:off x="9087319" y="123498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10111FB2-5845-D157-3670-CB3A6D58B215}"/>
              </a:ext>
            </a:extLst>
          </p:cNvPr>
          <p:cNvSpPr/>
          <p:nvPr/>
        </p:nvSpPr>
        <p:spPr>
          <a:xfrm>
            <a:off x="9087319" y="17512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205F9586-53F9-5E97-425A-B36D8655B77E}"/>
              </a:ext>
            </a:extLst>
          </p:cNvPr>
          <p:cNvSpPr/>
          <p:nvPr/>
        </p:nvSpPr>
        <p:spPr>
          <a:xfrm>
            <a:off x="9087319" y="226761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DDB6900A-E49C-AE3C-ED1A-F8C92B1A48CC}"/>
              </a:ext>
            </a:extLst>
          </p:cNvPr>
          <p:cNvSpPr/>
          <p:nvPr/>
        </p:nvSpPr>
        <p:spPr>
          <a:xfrm>
            <a:off x="9087319" y="278551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156991A7-FF3A-2E17-3F53-67CB33A1817D}"/>
              </a:ext>
            </a:extLst>
          </p:cNvPr>
          <p:cNvSpPr/>
          <p:nvPr/>
        </p:nvSpPr>
        <p:spPr>
          <a:xfrm>
            <a:off x="9087319" y="330341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7052331-3385-1E63-5585-54F78FE4FCC2}"/>
              </a:ext>
            </a:extLst>
          </p:cNvPr>
          <p:cNvSpPr/>
          <p:nvPr/>
        </p:nvSpPr>
        <p:spPr>
          <a:xfrm>
            <a:off x="9340156" y="1103094"/>
            <a:ext cx="1162498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018C9839-BA83-1658-7D87-6D7EC595E242}"/>
              </a:ext>
            </a:extLst>
          </p:cNvPr>
          <p:cNvSpPr/>
          <p:nvPr/>
        </p:nvSpPr>
        <p:spPr>
          <a:xfrm>
            <a:off x="9340156" y="2133542"/>
            <a:ext cx="1104790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Banta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0E9B0C6B-E107-058C-A38E-352AA8E52E76}"/>
              </a:ext>
            </a:extLst>
          </p:cNvPr>
          <p:cNvSpPr/>
          <p:nvPr/>
        </p:nvSpPr>
        <p:spPr>
          <a:xfrm>
            <a:off x="9340156" y="3163990"/>
            <a:ext cx="1140056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Margo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95F42674-B967-0519-CE63-439263F0FF9D}"/>
              </a:ext>
            </a:extLst>
          </p:cNvPr>
          <p:cNvSpPr/>
          <p:nvPr/>
        </p:nvSpPr>
        <p:spPr>
          <a:xfrm>
            <a:off x="9340156" y="4194438"/>
            <a:ext cx="110959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Kenso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4" name="Ellipse 53">
            <a:extLst>
              <a:ext uri="{FF2B5EF4-FFF2-40B4-BE49-F238E27FC236}">
                <a16:creationId xmlns:a16="http://schemas.microsoft.com/office/drawing/2014/main" id="{8E2DD4B9-9BB5-79C2-092C-C4ED03DC63FE}"/>
              </a:ext>
            </a:extLst>
          </p:cNvPr>
          <p:cNvSpPr/>
          <p:nvPr/>
        </p:nvSpPr>
        <p:spPr>
          <a:xfrm>
            <a:off x="9085333" y="381973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5" name="Ellipse 54">
            <a:extLst>
              <a:ext uri="{FF2B5EF4-FFF2-40B4-BE49-F238E27FC236}">
                <a16:creationId xmlns:a16="http://schemas.microsoft.com/office/drawing/2014/main" id="{B9661021-0E8D-941B-4E13-413B48876DF2}"/>
              </a:ext>
            </a:extLst>
          </p:cNvPr>
          <p:cNvSpPr/>
          <p:nvPr/>
        </p:nvSpPr>
        <p:spPr>
          <a:xfrm>
            <a:off x="9085333" y="43360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6" name="Ellipse 55">
            <a:extLst>
              <a:ext uri="{FF2B5EF4-FFF2-40B4-BE49-F238E27FC236}">
                <a16:creationId xmlns:a16="http://schemas.microsoft.com/office/drawing/2014/main" id="{EEEE0AE0-F60A-CD7D-DEB2-06D23246034E}"/>
              </a:ext>
            </a:extLst>
          </p:cNvPr>
          <p:cNvSpPr/>
          <p:nvPr/>
        </p:nvSpPr>
        <p:spPr>
          <a:xfrm>
            <a:off x="9085333" y="485236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7" name="Ellipse 56">
            <a:extLst>
              <a:ext uri="{FF2B5EF4-FFF2-40B4-BE49-F238E27FC236}">
                <a16:creationId xmlns:a16="http://schemas.microsoft.com/office/drawing/2014/main" id="{CCADC889-4C92-3473-FD97-A16D959D56FF}"/>
              </a:ext>
            </a:extLst>
          </p:cNvPr>
          <p:cNvSpPr/>
          <p:nvPr/>
        </p:nvSpPr>
        <p:spPr>
          <a:xfrm>
            <a:off x="9085333" y="537026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59" name="Ellipse 58">
            <a:extLst>
              <a:ext uri="{FF2B5EF4-FFF2-40B4-BE49-F238E27FC236}">
                <a16:creationId xmlns:a16="http://schemas.microsoft.com/office/drawing/2014/main" id="{06711564-549C-811B-6D4E-18C580ADEAD0}"/>
              </a:ext>
            </a:extLst>
          </p:cNvPr>
          <p:cNvSpPr/>
          <p:nvPr/>
        </p:nvSpPr>
        <p:spPr>
          <a:xfrm>
            <a:off x="9085333" y="588817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sz="2800">
              <a:solidFill>
                <a:prstClr val="white"/>
              </a:solidFill>
            </a:endParaRP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92E37223-68A8-143C-4085-C52CB0AEC475}"/>
              </a:ext>
            </a:extLst>
          </p:cNvPr>
          <p:cNvSpPr/>
          <p:nvPr/>
        </p:nvSpPr>
        <p:spPr>
          <a:xfrm>
            <a:off x="9340156" y="1618318"/>
            <a:ext cx="1111202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Banso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07F5EA99-E1CA-5589-01E7-1594D6F88602}"/>
              </a:ext>
            </a:extLst>
          </p:cNvPr>
          <p:cNvSpPr/>
          <p:nvPr/>
        </p:nvSpPr>
        <p:spPr>
          <a:xfrm>
            <a:off x="9340156" y="2648766"/>
            <a:ext cx="1116011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Rante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042BC21-EAF1-BB54-E31D-A2AF41CDD071}"/>
              </a:ext>
            </a:extLst>
          </p:cNvPr>
          <p:cNvSpPr/>
          <p:nvPr/>
        </p:nvSpPr>
        <p:spPr>
          <a:xfrm>
            <a:off x="9340156" y="3679214"/>
            <a:ext cx="1221809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Leftan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728AB3B9-FC34-3EF4-5292-D4050F2DFCDB}"/>
              </a:ext>
            </a:extLst>
          </p:cNvPr>
          <p:cNvSpPr/>
          <p:nvPr/>
        </p:nvSpPr>
        <p:spPr>
          <a:xfrm>
            <a:off x="9340156" y="4709662"/>
            <a:ext cx="1064715" cy="5205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Katsu</a:t>
            </a:r>
            <a:endParaRPr lang="de-DE" sz="28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32CD82BF-E54E-33F9-F6BC-B2A6B0DFD033}"/>
              </a:ext>
            </a:extLst>
          </p:cNvPr>
          <p:cNvSpPr/>
          <p:nvPr/>
        </p:nvSpPr>
        <p:spPr>
          <a:xfrm>
            <a:off x="9340157" y="5747736"/>
            <a:ext cx="2089630" cy="530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28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Semta</a:t>
            </a:r>
            <a:endParaRPr lang="de-DE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B70457FE-E796-4251-85F7-1BFC714B7F46}"/>
              </a:ext>
            </a:extLst>
          </p:cNvPr>
          <p:cNvSpPr txBox="1"/>
          <p:nvPr/>
        </p:nvSpPr>
        <p:spPr>
          <a:xfrm>
            <a:off x="190500" y="6724134"/>
            <a:ext cx="492154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Buchstaben\a-e 06 an zweiter Stelle.pptx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295580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14" grpId="0"/>
      <p:bldP spid="115" grpId="0"/>
      <p:bldP spid="116" grpId="0"/>
      <p:bldP spid="117" grpId="0"/>
      <p:bldP spid="123" grpId="0"/>
      <p:bldP spid="124" grpId="0"/>
      <p:bldP spid="125" grpId="0"/>
      <p:bldP spid="126" grpId="0"/>
      <p:bldP spid="127" grpId="0"/>
      <p:bldP spid="128" grpId="0"/>
      <p:bldP spid="134" grpId="0"/>
      <p:bldP spid="135" grpId="0"/>
      <p:bldP spid="136" grpId="0"/>
      <p:bldP spid="137" grpId="0"/>
      <p:bldP spid="143" grpId="0"/>
      <p:bldP spid="144" grpId="0"/>
      <p:bldP spid="145" grpId="0"/>
      <p:bldP spid="146" grpId="0"/>
      <p:bldP spid="147" grpId="0"/>
      <p:bldP spid="148" grpId="0"/>
      <p:bldP spid="154" grpId="0"/>
      <p:bldP spid="155" grpId="0"/>
      <p:bldP spid="156" grpId="0"/>
      <p:bldP spid="157" grpId="0"/>
      <p:bldP spid="163" grpId="0"/>
      <p:bldP spid="164" grpId="0"/>
      <p:bldP spid="165" grpId="0"/>
      <p:bldP spid="166" grpId="0"/>
      <p:bldP spid="167" grpId="0"/>
      <p:bldP spid="2" grpId="0"/>
      <p:bldP spid="10" grpId="0"/>
      <p:bldP spid="11" grpId="0"/>
      <p:bldP spid="12" grpId="0"/>
      <p:bldP spid="13" grpId="0"/>
      <p:bldP spid="19" grpId="0"/>
      <p:bldP spid="20" grpId="0"/>
      <p:bldP spid="21" grpId="0"/>
      <p:bldP spid="22" grpId="0"/>
      <p:bldP spid="23" grpId="0"/>
      <p:bldP spid="24" grpId="0"/>
      <p:bldP spid="30" grpId="0"/>
      <p:bldP spid="31" grpId="0"/>
      <p:bldP spid="32" grpId="0"/>
      <p:bldP spid="33" grpId="0"/>
      <p:bldP spid="39" grpId="0"/>
      <p:bldP spid="40" grpId="0"/>
      <p:bldP spid="41" grpId="0"/>
      <p:bldP spid="42" grpId="0"/>
      <p:bldP spid="43" grpId="0"/>
      <p:bldP spid="44" grpId="0"/>
      <p:bldP spid="50" grpId="0"/>
      <p:bldP spid="51" grpId="0"/>
      <p:bldP spid="52" grpId="0"/>
      <p:bldP spid="53" grpId="0"/>
      <p:bldP spid="60" grpId="0"/>
      <p:bldP spid="61" grpId="0"/>
      <p:bldP spid="62" grpId="0"/>
      <p:bldP spid="63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C98570DB-39B7-4E66-AE98-6B91588F1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074" y="3900592"/>
            <a:ext cx="10515600" cy="1338262"/>
          </a:xfrm>
        </p:spPr>
        <p:txBody>
          <a:bodyPr/>
          <a:lstStyle/>
          <a:p>
            <a:r>
              <a:rPr lang="de-DE" dirty="0"/>
              <a:t>Hurra, wieder ein Stück weiter!</a:t>
            </a:r>
          </a:p>
        </p:txBody>
      </p:sp>
      <p:sp>
        <p:nvSpPr>
          <p:cNvPr id="4" name="Foliennummernplatzhalter 27">
            <a:extLst>
              <a:ext uri="{FF2B5EF4-FFF2-40B4-BE49-F238E27FC236}">
                <a16:creationId xmlns:a16="http://schemas.microsoft.com/office/drawing/2014/main" id="{2B359230-29DC-422C-9C98-60519FD589DD}"/>
              </a:ext>
            </a:extLst>
          </p:cNvPr>
          <p:cNvSpPr txBox="1">
            <a:spLocks/>
          </p:cNvSpPr>
          <p:nvPr/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5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7EA43EA-5D9F-8D4D-ABF6-AD12428B28C0}"/>
              </a:ext>
            </a:extLst>
          </p:cNvPr>
          <p:cNvSpPr txBox="1"/>
          <p:nvPr/>
        </p:nvSpPr>
        <p:spPr>
          <a:xfrm>
            <a:off x="190500" y="6724134"/>
            <a:ext cx="4921540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Symptom üben\Häufig falsch gelesene Buchstaben\a-e 06 an zweiter Stelle.pptx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048624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404</Words>
  <Application>Microsoft Office PowerPoint</Application>
  <PresentationFormat>Breitbild</PresentationFormat>
  <Paragraphs>200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Office</vt:lpstr>
      <vt:lpstr>Häufig falsch gelesen</vt:lpstr>
      <vt:lpstr>a an zweiter Stelle  Klick!</vt:lpstr>
      <vt:lpstr>e an zweiter Stelle  Klick!</vt:lpstr>
      <vt:lpstr>e oder a an zweiter Stelle Klick!</vt:lpstr>
      <vt:lpstr>Hurra, wieder ein Stück weiter!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109</cp:revision>
  <dcterms:created xsi:type="dcterms:W3CDTF">2019-06-15T14:45:38Z</dcterms:created>
  <dcterms:modified xsi:type="dcterms:W3CDTF">2024-03-26T15:59:37Z</dcterms:modified>
</cp:coreProperties>
</file>